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65" r:id="rId4"/>
    <p:sldId id="266" r:id="rId5"/>
    <p:sldId id="267" r:id="rId6"/>
    <p:sldId id="268" r:id="rId7"/>
    <p:sldId id="269" r:id="rId8"/>
    <p:sldId id="270" r:id="rId9"/>
    <p:sldId id="271" r:id="rId10"/>
    <p:sldId id="272" r:id="rId11"/>
    <p:sldId id="273" r:id="rId12"/>
    <p:sldId id="257" r:id="rId13"/>
    <p:sldId id="258" r:id="rId14"/>
    <p:sldId id="259" r:id="rId15"/>
    <p:sldId id="260" r:id="rId16"/>
    <p:sldId id="261" r:id="rId17"/>
    <p:sldId id="262" r:id="rId18"/>
    <p:sldId id="263"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a:xfrm>
            <a:off x="609600" y="6172200"/>
            <a:ext cx="4114800" cy="200055"/>
          </a:xfrm>
          <a:prstGeom prst="rect">
            <a:avLst/>
          </a:prstGeom>
          <a:noFill/>
        </p:spPr>
        <p:txBody>
          <a:bodyPr wrap="square" lIns="0" tIns="0" rIns="0" anchor="t" anchorCtr="0">
            <a:spAutoFit/>
          </a:bodyPr>
          <a:lstStyle>
            <a:lvl1pPr marL="0" indent="0" algn="l">
              <a:buFont typeface="Arial" panose="020B0604020202020204" pitchFamily="34" charset="0"/>
              <a:buNone/>
              <a:defRPr lang="zh-CN" altLang="en-US" sz="1000" dirty="0">
                <a:solidFill>
                  <a:schemeClr val="tx1">
                    <a:lumMod val="50000"/>
                    <a:lumOff val="50000"/>
                  </a:schemeClr>
                </a:solidFill>
              </a:defRPr>
            </a:lvl1pPr>
          </a:lstStyle>
          <a:p>
            <a:r>
              <a:rPr lang="en-US"/>
              <a:t>www.gaoding.com</a:t>
            </a:r>
            <a:endParaRPr lang="en-US"/>
          </a:p>
        </p:txBody>
      </p:sp>
      <p:sp>
        <p:nvSpPr>
          <p:cNvPr id="4" name="灯片编号占位符 4"/>
          <p:cNvSpPr>
            <a:spLocks noGrp="1"/>
          </p:cNvSpPr>
          <p:nvPr>
            <p:ph type="sldNum" sz="quarter" idx="12"/>
          </p:nvPr>
        </p:nvSpPr>
        <p:spPr>
          <a:xfrm>
            <a:off x="9034805" y="6169037"/>
            <a:ext cx="2547595" cy="200055"/>
          </a:xfrm>
          <a:prstGeom prst="rect">
            <a:avLst/>
          </a:prstGeom>
          <a:noFill/>
        </p:spPr>
        <p:txBody>
          <a:bodyPr vert="horz" wrap="square" lIns="0" tIns="0" rIns="0" bIns="45720" rtlCol="0" anchor="t" anchorCtr="0">
            <a:spAutoFit/>
          </a:bodyPr>
          <a:lstStyle>
            <a:lvl1pPr algn="r">
              <a:defRPr lang="zh-CN" altLang="en-US" sz="1000" smtClean="0">
                <a:solidFill>
                  <a:schemeClr val="tx1">
                    <a:lumMod val="50000"/>
                    <a:lumOff val="50000"/>
                  </a:schemeClr>
                </a:solidFill>
              </a:defRPr>
            </a:lvl1pPr>
          </a:lstStyle>
          <a:p>
            <a:pPr>
              <a:buFont typeface="Arial" panose="020B0604020202020204" pitchFamily="34" charset="0"/>
              <a:buNone/>
            </a:pPr>
            <a:fld id="{5DD3DB80-B894-403A-B48E-6FDC1A72010E}" type="slidenum">
              <a:rPr lang="en-US" altLang="zh-CN"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30188"/>
            <a:ext cx="10972800" cy="582612"/>
          </a:xfrm>
          <a:prstGeom prst="rect">
            <a:avLst/>
          </a:prstGeom>
        </p:spPr>
        <p:txBody>
          <a:bodyPr vert="horz" lIns="91440" tIns="45720" rIns="91440" bIns="0" rtlCol="0" anchor="b"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 y="990600"/>
            <a:ext cx="10972800" cy="48768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页脚占位符 4"/>
          <p:cNvSpPr>
            <a:spLocks noGrp="1"/>
          </p:cNvSpPr>
          <p:nvPr>
            <p:ph type="ftr" sz="quarter" idx="3"/>
          </p:nvPr>
        </p:nvSpPr>
        <p:spPr>
          <a:xfrm>
            <a:off x="609600" y="6172200"/>
            <a:ext cx="4114800" cy="200055"/>
          </a:xfrm>
          <a:prstGeom prst="rect">
            <a:avLst/>
          </a:prstGeom>
          <a:noFill/>
        </p:spPr>
        <p:txBody>
          <a:bodyPr wrap="square" lIns="0" tIns="0" rIns="0" anchor="t" anchorCtr="0">
            <a:spAutoFit/>
          </a:bodyPr>
          <a:lstStyle>
            <a:lvl1pPr marL="0" indent="0" algn="l">
              <a:buFont typeface="Arial" panose="020B0604020202020204" pitchFamily="34" charset="0"/>
              <a:buNone/>
              <a:defRPr lang="zh-CN" altLang="en-US" sz="1000" dirty="0">
                <a:solidFill>
                  <a:schemeClr val="tx1">
                    <a:lumMod val="50000"/>
                    <a:lumOff val="50000"/>
                  </a:schemeClr>
                </a:solidFill>
              </a:defRPr>
            </a:lvl1pPr>
          </a:lstStyle>
          <a:p>
            <a:r>
              <a:rPr lang="en-US"/>
              <a:t>www.gaoding.com</a:t>
            </a:r>
            <a:endParaRPr lang="en-US"/>
          </a:p>
        </p:txBody>
      </p:sp>
      <p:sp>
        <p:nvSpPr>
          <p:cNvPr id="8" name="灯片编号占位符 4"/>
          <p:cNvSpPr>
            <a:spLocks noGrp="1"/>
          </p:cNvSpPr>
          <p:nvPr>
            <p:ph type="sldNum" sz="quarter" idx="4"/>
          </p:nvPr>
        </p:nvSpPr>
        <p:spPr>
          <a:xfrm>
            <a:off x="9034805" y="6169037"/>
            <a:ext cx="2547595" cy="200055"/>
          </a:xfrm>
          <a:prstGeom prst="rect">
            <a:avLst/>
          </a:prstGeom>
          <a:noFill/>
        </p:spPr>
        <p:txBody>
          <a:bodyPr vert="horz" wrap="square" lIns="0" tIns="0" rIns="0" bIns="45720" rtlCol="0" anchor="t" anchorCtr="0">
            <a:spAutoFit/>
          </a:bodyPr>
          <a:lstStyle>
            <a:lvl1pPr algn="r">
              <a:defRPr lang="zh-CN" altLang="en-US" sz="1000" smtClean="0">
                <a:solidFill>
                  <a:schemeClr val="tx1">
                    <a:lumMod val="50000"/>
                    <a:lumOff val="50000"/>
                  </a:schemeClr>
                </a:solidFill>
              </a:defRPr>
            </a:lvl1pPr>
          </a:lstStyle>
          <a:p>
            <a:pPr>
              <a:buFont typeface="Arial" panose="020B0604020202020204" pitchFamily="34" charset="0"/>
              <a:buNone/>
            </a:pPr>
            <a:fld id="{5DD3DB80-B894-403A-B48E-6FDC1A72010E}" type="slidenum">
              <a:rPr lang="en-US" altLang="zh-CN"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1570038"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研究方法</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8" name="旁门左道PPT×PPT进化论"/>
          <p:cNvSpPr/>
          <p:nvPr/>
        </p:nvSpPr>
        <p:spPr>
          <a:xfrm flipH="1" flipV="1">
            <a:off x="6156845" y="3349065"/>
            <a:ext cx="94798" cy="1964220"/>
          </a:xfrm>
          <a:prstGeom prst="triangle">
            <a:avLst/>
          </a:prstGeom>
          <a:gradFill>
            <a:gsLst>
              <a:gs pos="100000">
                <a:schemeClr val="accent2">
                  <a:alpha val="50000"/>
                </a:schemeClr>
              </a:gs>
              <a:gs pos="17000">
                <a:schemeClr val="accent2">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60" name="旁门左道PPT×PPT进化论"/>
          <p:cNvSpPr/>
          <p:nvPr/>
        </p:nvSpPr>
        <p:spPr>
          <a:xfrm rot="7200000">
            <a:off x="5248185" y="4017764"/>
            <a:ext cx="94798" cy="1964220"/>
          </a:xfrm>
          <a:prstGeom prst="triangle">
            <a:avLst/>
          </a:prstGeom>
          <a:gradFill>
            <a:gsLst>
              <a:gs pos="100000">
                <a:schemeClr val="accent5">
                  <a:alpha val="50000"/>
                </a:schemeClr>
              </a:gs>
              <a:gs pos="17000">
                <a:schemeClr val="accent5">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endParaRPr>
          </a:p>
        </p:txBody>
      </p:sp>
      <p:sp>
        <p:nvSpPr>
          <p:cNvPr id="61" name="旁门左道PPT×PPT进化论"/>
          <p:cNvSpPr/>
          <p:nvPr/>
        </p:nvSpPr>
        <p:spPr>
          <a:xfrm rot="3600000" flipV="1">
            <a:off x="6996905" y="4023825"/>
            <a:ext cx="94798" cy="1964219"/>
          </a:xfrm>
          <a:prstGeom prst="triangle">
            <a:avLst/>
          </a:prstGeom>
          <a:gradFill flip="none" rotWithShape="1">
            <a:gsLst>
              <a:gs pos="100000">
                <a:schemeClr val="accent4">
                  <a:alpha val="50000"/>
                </a:schemeClr>
              </a:gs>
              <a:gs pos="1700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nvGrpSpPr>
          <p:cNvPr id="11" name="组合 10"/>
          <p:cNvGrpSpPr/>
          <p:nvPr/>
        </p:nvGrpSpPr>
        <p:grpSpPr>
          <a:xfrm>
            <a:off x="5733877" y="2232250"/>
            <a:ext cx="923609" cy="923280"/>
            <a:chOff x="3644899" y="2067061"/>
            <a:chExt cx="923609" cy="923280"/>
          </a:xfrm>
        </p:grpSpPr>
        <p:grpSp>
          <p:nvGrpSpPr>
            <p:cNvPr id="12" name="组合 11"/>
            <p:cNvGrpSpPr/>
            <p:nvPr/>
          </p:nvGrpSpPr>
          <p:grpSpPr>
            <a:xfrm>
              <a:off x="3644899" y="2067061"/>
              <a:ext cx="923609" cy="923280"/>
              <a:chOff x="-1263432" y="2527363"/>
              <a:chExt cx="4713517" cy="4729776"/>
            </a:xfrm>
            <a:effectLst>
              <a:outerShdw blurRad="330200" dist="203200" dir="5400000" sx="90000" sy="90000" algn="t" rotWithShape="0">
                <a:schemeClr val="accent2">
                  <a:lumMod val="50000"/>
                  <a:alpha val="40000"/>
                </a:schemeClr>
              </a:outerShdw>
            </a:effectLst>
          </p:grpSpPr>
          <p:sp>
            <p:nvSpPr>
              <p:cNvPr id="41" name="椭圆 40"/>
              <p:cNvSpPr/>
              <p:nvPr/>
            </p:nvSpPr>
            <p:spPr>
              <a:xfrm rot="16200000">
                <a:off x="-1272938" y="2538887"/>
                <a:ext cx="4729073" cy="4707432"/>
              </a:xfrm>
              <a:prstGeom prst="ellipse">
                <a:avLst/>
              </a:prstGeom>
              <a:gradFill flip="none" rotWithShape="1">
                <a:gsLst>
                  <a:gs pos="0">
                    <a:schemeClr val="accent2"/>
                  </a:gs>
                  <a:gs pos="100000">
                    <a:schemeClr val="accent2">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42" name="椭圆 41"/>
              <p:cNvSpPr/>
              <p:nvPr/>
            </p:nvSpPr>
            <p:spPr>
              <a:xfrm rot="16200000">
                <a:off x="-1268166" y="2538887"/>
                <a:ext cx="4729069" cy="4707432"/>
              </a:xfrm>
              <a:prstGeom prst="ellipse">
                <a:avLst/>
              </a:prstGeom>
              <a:gradFill flip="none" rotWithShape="1">
                <a:gsLst>
                  <a:gs pos="65000">
                    <a:schemeClr val="accent2">
                      <a:alpha val="0"/>
                    </a:schemeClr>
                  </a:gs>
                  <a:gs pos="89000">
                    <a:schemeClr val="accent2">
                      <a:lumMod val="20000"/>
                      <a:lumOff val="80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43" name="椭圆 42"/>
              <p:cNvSpPr/>
              <p:nvPr/>
            </p:nvSpPr>
            <p:spPr>
              <a:xfrm rot="16200000">
                <a:off x="-1268166" y="2538887"/>
                <a:ext cx="4729074" cy="4707427"/>
              </a:xfrm>
              <a:prstGeom prst="ellipse">
                <a:avLst/>
              </a:prstGeom>
              <a:gradFill flip="none" rotWithShape="1">
                <a:gsLst>
                  <a:gs pos="55000">
                    <a:schemeClr val="accent2">
                      <a:alpha val="0"/>
                    </a:schemeClr>
                  </a:gs>
                  <a:gs pos="100000">
                    <a:schemeClr val="accent2">
                      <a:lumMod val="20000"/>
                      <a:lumOff val="8000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44" name="椭圆 43"/>
              <p:cNvSpPr/>
              <p:nvPr/>
            </p:nvSpPr>
            <p:spPr>
              <a:xfrm rot="15726438">
                <a:off x="-1274252" y="2538183"/>
                <a:ext cx="4729074" cy="4707434"/>
              </a:xfrm>
              <a:prstGeom prst="ellipse">
                <a:avLst/>
              </a:prstGeom>
              <a:gradFill flip="none" rotWithShape="1">
                <a:gsLst>
                  <a:gs pos="70000">
                    <a:schemeClr val="accent2">
                      <a:alpha val="0"/>
                    </a:schemeClr>
                  </a:gs>
                  <a:gs pos="85000">
                    <a:schemeClr val="accent2">
                      <a:lumMod val="20000"/>
                      <a:lumOff val="80000"/>
                    </a:schemeClr>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
          <p:nvSpPr>
            <p:cNvPr id="14" name="Freeform 172"/>
            <p:cNvSpPr/>
            <p:nvPr/>
          </p:nvSpPr>
          <p:spPr>
            <a:xfrm>
              <a:off x="3919417" y="2349278"/>
              <a:ext cx="374574" cy="358846"/>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gradFill>
              <a:gsLst>
                <a:gs pos="0">
                  <a:schemeClr val="accent2"/>
                </a:gs>
                <a:gs pos="100000">
                  <a:schemeClr val="bg1"/>
                </a:gs>
              </a:gsLst>
              <a:path path="circle">
                <a:fillToRect l="100000" t="100000"/>
              </a:path>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grpSp>
        <p:nvGrpSpPr>
          <p:cNvPr id="21" name="组合 20"/>
          <p:cNvGrpSpPr/>
          <p:nvPr/>
        </p:nvGrpSpPr>
        <p:grpSpPr>
          <a:xfrm>
            <a:off x="3557182" y="2361939"/>
            <a:ext cx="4991100" cy="4996668"/>
            <a:chOff x="4214327" y="3456610"/>
            <a:chExt cx="3763346" cy="3767544"/>
          </a:xfrm>
        </p:grpSpPr>
        <p:sp>
          <p:nvSpPr>
            <p:cNvPr id="7" name="任意多边形: 形状 6"/>
            <p:cNvSpPr/>
            <p:nvPr/>
          </p:nvSpPr>
          <p:spPr>
            <a:xfrm>
              <a:off x="4214327" y="3456610"/>
              <a:ext cx="3763346" cy="3767544"/>
            </a:xfrm>
            <a:custGeom>
              <a:avLst/>
              <a:gdLst>
                <a:gd name="connsiteX0" fmla="*/ 1948158 w 3044273"/>
                <a:gd name="connsiteY0" fmla="*/ 3046415 h 3047670"/>
                <a:gd name="connsiteX1" fmla="*/ 1948787 w 3044273"/>
                <a:gd name="connsiteY1" fmla="*/ 3047043 h 3047670"/>
                <a:gd name="connsiteX2" fmla="*/ 1948158 w 3044273"/>
                <a:gd name="connsiteY2" fmla="*/ 3047670 h 3047670"/>
                <a:gd name="connsiteX3" fmla="*/ 1947530 w 3044273"/>
                <a:gd name="connsiteY3" fmla="*/ 3047043 h 3047670"/>
                <a:gd name="connsiteX4" fmla="*/ 1948158 w 3044273"/>
                <a:gd name="connsiteY4" fmla="*/ 3046415 h 3047670"/>
                <a:gd name="connsiteX5" fmla="*/ 2262811 w 3044273"/>
                <a:gd name="connsiteY5" fmla="*/ 3022973 h 3047670"/>
                <a:gd name="connsiteX6" fmla="*/ 2263440 w 3044273"/>
                <a:gd name="connsiteY6" fmla="*/ 3023601 h 3047670"/>
                <a:gd name="connsiteX7" fmla="*/ 2262811 w 3044273"/>
                <a:gd name="connsiteY7" fmla="*/ 3024229 h 3047670"/>
                <a:gd name="connsiteX8" fmla="*/ 2262183 w 3044273"/>
                <a:gd name="connsiteY8" fmla="*/ 3023601 h 3047670"/>
                <a:gd name="connsiteX9" fmla="*/ 2262811 w 3044273"/>
                <a:gd name="connsiteY9" fmla="*/ 3022973 h 3047670"/>
                <a:gd name="connsiteX10" fmla="*/ 2029306 w 3044273"/>
                <a:gd name="connsiteY10" fmla="*/ 3020035 h 3047670"/>
                <a:gd name="connsiteX11" fmla="*/ 2030185 w 3044273"/>
                <a:gd name="connsiteY11" fmla="*/ 3020915 h 3047670"/>
                <a:gd name="connsiteX12" fmla="*/ 2029306 w 3044273"/>
                <a:gd name="connsiteY12" fmla="*/ 3021794 h 3047670"/>
                <a:gd name="connsiteX13" fmla="*/ 2028426 w 3044273"/>
                <a:gd name="connsiteY13" fmla="*/ 3020915 h 3047670"/>
                <a:gd name="connsiteX14" fmla="*/ 2029306 w 3044273"/>
                <a:gd name="connsiteY14" fmla="*/ 3020035 h 3047670"/>
                <a:gd name="connsiteX15" fmla="*/ 1527099 w 3044273"/>
                <a:gd name="connsiteY15" fmla="*/ 3010364 h 3047670"/>
                <a:gd name="connsiteX16" fmla="*/ 1529736 w 3044273"/>
                <a:gd name="connsiteY16" fmla="*/ 3013001 h 3047670"/>
                <a:gd name="connsiteX17" fmla="*/ 1527099 w 3044273"/>
                <a:gd name="connsiteY17" fmla="*/ 3015640 h 3047670"/>
                <a:gd name="connsiteX18" fmla="*/ 1524462 w 3044273"/>
                <a:gd name="connsiteY18" fmla="*/ 3013001 h 3047670"/>
                <a:gd name="connsiteX19" fmla="*/ 1527099 w 3044273"/>
                <a:gd name="connsiteY19" fmla="*/ 3010364 h 3047670"/>
                <a:gd name="connsiteX20" fmla="*/ 1612392 w 3044273"/>
                <a:gd name="connsiteY20" fmla="*/ 3008101 h 3047670"/>
                <a:gd name="connsiteX21" fmla="*/ 1614401 w 3044273"/>
                <a:gd name="connsiteY21" fmla="*/ 3010111 h 3047670"/>
                <a:gd name="connsiteX22" fmla="*/ 1612392 w 3044273"/>
                <a:gd name="connsiteY22" fmla="*/ 3012122 h 3047670"/>
                <a:gd name="connsiteX23" fmla="*/ 1610382 w 3044273"/>
                <a:gd name="connsiteY23" fmla="*/ 3010111 h 3047670"/>
                <a:gd name="connsiteX24" fmla="*/ 1612392 w 3044273"/>
                <a:gd name="connsiteY24" fmla="*/ 3008101 h 3047670"/>
                <a:gd name="connsiteX25" fmla="*/ 1441807 w 3044273"/>
                <a:gd name="connsiteY25" fmla="*/ 3007221 h 3047670"/>
                <a:gd name="connsiteX26" fmla="*/ 1444949 w 3044273"/>
                <a:gd name="connsiteY26" fmla="*/ 3010361 h 3047670"/>
                <a:gd name="connsiteX27" fmla="*/ 1438667 w 3044273"/>
                <a:gd name="connsiteY27" fmla="*/ 3010361 h 3047670"/>
                <a:gd name="connsiteX28" fmla="*/ 1441807 w 3044273"/>
                <a:gd name="connsiteY28" fmla="*/ 3007221 h 3047670"/>
                <a:gd name="connsiteX29" fmla="*/ 1697183 w 3044273"/>
                <a:gd name="connsiteY29" fmla="*/ 3000691 h 3047670"/>
                <a:gd name="connsiteX30" fmla="*/ 1698816 w 3044273"/>
                <a:gd name="connsiteY30" fmla="*/ 3002198 h 3047670"/>
                <a:gd name="connsiteX31" fmla="*/ 1697309 w 3044273"/>
                <a:gd name="connsiteY31" fmla="*/ 3003706 h 3047670"/>
                <a:gd name="connsiteX32" fmla="*/ 1695801 w 3044273"/>
                <a:gd name="connsiteY32" fmla="*/ 3002198 h 3047670"/>
                <a:gd name="connsiteX33" fmla="*/ 1697183 w 3044273"/>
                <a:gd name="connsiteY33" fmla="*/ 3000691 h 3047670"/>
                <a:gd name="connsiteX34" fmla="*/ 2108820 w 3044273"/>
                <a:gd name="connsiteY34" fmla="*/ 2989510 h 3047670"/>
                <a:gd name="connsiteX35" fmla="*/ 2109447 w 3044273"/>
                <a:gd name="connsiteY35" fmla="*/ 2990138 h 3047670"/>
                <a:gd name="connsiteX36" fmla="*/ 2108820 w 3044273"/>
                <a:gd name="connsiteY36" fmla="*/ 2990765 h 3047670"/>
                <a:gd name="connsiteX37" fmla="*/ 2108192 w 3044273"/>
                <a:gd name="connsiteY37" fmla="*/ 2990138 h 3047670"/>
                <a:gd name="connsiteX38" fmla="*/ 2108820 w 3044273"/>
                <a:gd name="connsiteY38" fmla="*/ 2989510 h 3047670"/>
                <a:gd name="connsiteX39" fmla="*/ 1781596 w 3044273"/>
                <a:gd name="connsiteY39" fmla="*/ 2987877 h 3047670"/>
                <a:gd name="connsiteX40" fmla="*/ 1782979 w 3044273"/>
                <a:gd name="connsiteY40" fmla="*/ 2989135 h 3047670"/>
                <a:gd name="connsiteX41" fmla="*/ 1781596 w 3044273"/>
                <a:gd name="connsiteY41" fmla="*/ 2990516 h 3047670"/>
                <a:gd name="connsiteX42" fmla="*/ 1780214 w 3044273"/>
                <a:gd name="connsiteY42" fmla="*/ 2989135 h 3047670"/>
                <a:gd name="connsiteX43" fmla="*/ 1781596 w 3044273"/>
                <a:gd name="connsiteY43" fmla="*/ 2987877 h 3047670"/>
                <a:gd name="connsiteX44" fmla="*/ 2340852 w 3044273"/>
                <a:gd name="connsiteY44" fmla="*/ 2979519 h 3047670"/>
                <a:gd name="connsiteX45" fmla="*/ 2341607 w 3044273"/>
                <a:gd name="connsiteY45" fmla="*/ 2980147 h 3047670"/>
                <a:gd name="connsiteX46" fmla="*/ 2340852 w 3044273"/>
                <a:gd name="connsiteY46" fmla="*/ 2980774 h 3047670"/>
                <a:gd name="connsiteX47" fmla="*/ 2340223 w 3044273"/>
                <a:gd name="connsiteY47" fmla="*/ 2980147 h 3047670"/>
                <a:gd name="connsiteX48" fmla="*/ 2340852 w 3044273"/>
                <a:gd name="connsiteY48" fmla="*/ 2979519 h 3047670"/>
                <a:gd name="connsiteX49" fmla="*/ 1864879 w 3044273"/>
                <a:gd name="connsiteY49" fmla="*/ 2969789 h 3047670"/>
                <a:gd name="connsiteX50" fmla="*/ 1866259 w 3044273"/>
                <a:gd name="connsiteY50" fmla="*/ 2971171 h 3047670"/>
                <a:gd name="connsiteX51" fmla="*/ 1865005 w 3044273"/>
                <a:gd name="connsiteY51" fmla="*/ 2972554 h 3047670"/>
                <a:gd name="connsiteX52" fmla="*/ 1863623 w 3044273"/>
                <a:gd name="connsiteY52" fmla="*/ 2971171 h 3047670"/>
                <a:gd name="connsiteX53" fmla="*/ 1864879 w 3044273"/>
                <a:gd name="connsiteY53" fmla="*/ 2969789 h 3047670"/>
                <a:gd name="connsiteX54" fmla="*/ 2186577 w 3044273"/>
                <a:gd name="connsiteY54" fmla="*/ 2954463 h 3047670"/>
                <a:gd name="connsiteX55" fmla="*/ 2187204 w 3044273"/>
                <a:gd name="connsiteY55" fmla="*/ 2955091 h 3047670"/>
                <a:gd name="connsiteX56" fmla="*/ 2186577 w 3044273"/>
                <a:gd name="connsiteY56" fmla="*/ 2955720 h 3047670"/>
                <a:gd name="connsiteX57" fmla="*/ 2185949 w 3044273"/>
                <a:gd name="connsiteY57" fmla="*/ 2955091 h 3047670"/>
                <a:gd name="connsiteX58" fmla="*/ 2186577 w 3044273"/>
                <a:gd name="connsiteY58" fmla="*/ 2954463 h 3047670"/>
                <a:gd name="connsiteX59" fmla="*/ 1947029 w 3044273"/>
                <a:gd name="connsiteY59" fmla="*/ 2947053 h 3047670"/>
                <a:gd name="connsiteX60" fmla="*/ 1948159 w 3044273"/>
                <a:gd name="connsiteY60" fmla="*/ 2948183 h 3047670"/>
                <a:gd name="connsiteX61" fmla="*/ 1947029 w 3044273"/>
                <a:gd name="connsiteY61" fmla="*/ 2949313 h 3047670"/>
                <a:gd name="connsiteX62" fmla="*/ 1945899 w 3044273"/>
                <a:gd name="connsiteY62" fmla="*/ 2948183 h 3047670"/>
                <a:gd name="connsiteX63" fmla="*/ 1947029 w 3044273"/>
                <a:gd name="connsiteY63" fmla="*/ 2947053 h 3047670"/>
                <a:gd name="connsiteX64" fmla="*/ 2413200 w 3044273"/>
                <a:gd name="connsiteY64" fmla="*/ 2934380 h 3047670"/>
                <a:gd name="connsiteX65" fmla="*/ 2413830 w 3044273"/>
                <a:gd name="connsiteY65" fmla="*/ 2935008 h 3047670"/>
                <a:gd name="connsiteX66" fmla="*/ 2413200 w 3044273"/>
                <a:gd name="connsiteY66" fmla="*/ 2935635 h 3047670"/>
                <a:gd name="connsiteX67" fmla="*/ 2412446 w 3044273"/>
                <a:gd name="connsiteY67" fmla="*/ 2935008 h 3047670"/>
                <a:gd name="connsiteX68" fmla="*/ 2413200 w 3044273"/>
                <a:gd name="connsiteY68" fmla="*/ 2934380 h 3047670"/>
                <a:gd name="connsiteX69" fmla="*/ 2027550 w 3044273"/>
                <a:gd name="connsiteY69" fmla="*/ 2917782 h 3047670"/>
                <a:gd name="connsiteX70" fmla="*/ 2030062 w 3044273"/>
                <a:gd name="connsiteY70" fmla="*/ 2920169 h 3047670"/>
                <a:gd name="connsiteX71" fmla="*/ 2027675 w 3044273"/>
                <a:gd name="connsiteY71" fmla="*/ 2922682 h 3047670"/>
                <a:gd name="connsiteX72" fmla="*/ 2025163 w 3044273"/>
                <a:gd name="connsiteY72" fmla="*/ 2920295 h 3047670"/>
                <a:gd name="connsiteX73" fmla="*/ 2027550 w 3044273"/>
                <a:gd name="connsiteY73" fmla="*/ 2917782 h 3047670"/>
                <a:gd name="connsiteX74" fmla="*/ 2262194 w 3044273"/>
                <a:gd name="connsiteY74" fmla="*/ 2915021 h 3047670"/>
                <a:gd name="connsiteX75" fmla="*/ 2262823 w 3044273"/>
                <a:gd name="connsiteY75" fmla="*/ 2915649 h 3047670"/>
                <a:gd name="connsiteX76" fmla="*/ 2262194 w 3044273"/>
                <a:gd name="connsiteY76" fmla="*/ 2916278 h 3047670"/>
                <a:gd name="connsiteX77" fmla="*/ 2261566 w 3044273"/>
                <a:gd name="connsiteY77" fmla="*/ 2915649 h 3047670"/>
                <a:gd name="connsiteX78" fmla="*/ 2262194 w 3044273"/>
                <a:gd name="connsiteY78" fmla="*/ 2915021 h 3047670"/>
                <a:gd name="connsiteX79" fmla="*/ 1526850 w 3044273"/>
                <a:gd name="connsiteY79" fmla="*/ 2912005 h 3047670"/>
                <a:gd name="connsiteX80" fmla="*/ 1532880 w 3044273"/>
                <a:gd name="connsiteY80" fmla="*/ 2917909 h 3047670"/>
                <a:gd name="connsiteX81" fmla="*/ 1526850 w 3044273"/>
                <a:gd name="connsiteY81" fmla="*/ 2923938 h 3047670"/>
                <a:gd name="connsiteX82" fmla="*/ 1520820 w 3044273"/>
                <a:gd name="connsiteY82" fmla="*/ 2918034 h 3047670"/>
                <a:gd name="connsiteX83" fmla="*/ 1526850 w 3044273"/>
                <a:gd name="connsiteY83" fmla="*/ 2912005 h 3047670"/>
                <a:gd name="connsiteX84" fmla="*/ 1612017 w 3044273"/>
                <a:gd name="connsiteY84" fmla="*/ 2909746 h 3047670"/>
                <a:gd name="connsiteX85" fmla="*/ 1617166 w 3044273"/>
                <a:gd name="connsiteY85" fmla="*/ 2914770 h 3047670"/>
                <a:gd name="connsiteX86" fmla="*/ 1612142 w 3044273"/>
                <a:gd name="connsiteY86" fmla="*/ 2919919 h 3047670"/>
                <a:gd name="connsiteX87" fmla="*/ 1606992 w 3044273"/>
                <a:gd name="connsiteY87" fmla="*/ 2914895 h 3047670"/>
                <a:gd name="connsiteX88" fmla="*/ 1612017 w 3044273"/>
                <a:gd name="connsiteY88" fmla="*/ 2909746 h 3047670"/>
                <a:gd name="connsiteX89" fmla="*/ 1441556 w 3044273"/>
                <a:gd name="connsiteY89" fmla="*/ 2908739 h 3047670"/>
                <a:gd name="connsiteX90" fmla="*/ 1448465 w 3044273"/>
                <a:gd name="connsiteY90" fmla="*/ 2915523 h 3047670"/>
                <a:gd name="connsiteX91" fmla="*/ 1441681 w 3044273"/>
                <a:gd name="connsiteY91" fmla="*/ 2922430 h 3047670"/>
                <a:gd name="connsiteX92" fmla="*/ 1434773 w 3044273"/>
                <a:gd name="connsiteY92" fmla="*/ 2915648 h 3047670"/>
                <a:gd name="connsiteX93" fmla="*/ 1441556 w 3044273"/>
                <a:gd name="connsiteY93" fmla="*/ 2908739 h 3047670"/>
                <a:gd name="connsiteX94" fmla="*/ 1696805 w 3044273"/>
                <a:gd name="connsiteY94" fmla="*/ 2902207 h 3047670"/>
                <a:gd name="connsiteX95" fmla="*/ 1701077 w 3044273"/>
                <a:gd name="connsiteY95" fmla="*/ 2906352 h 3047670"/>
                <a:gd name="connsiteX96" fmla="*/ 1696930 w 3044273"/>
                <a:gd name="connsiteY96" fmla="*/ 2910624 h 3047670"/>
                <a:gd name="connsiteX97" fmla="*/ 1692660 w 3044273"/>
                <a:gd name="connsiteY97" fmla="*/ 2906479 h 3047670"/>
                <a:gd name="connsiteX98" fmla="*/ 1696805 w 3044273"/>
                <a:gd name="connsiteY98" fmla="*/ 2902207 h 3047670"/>
                <a:gd name="connsiteX99" fmla="*/ 1356767 w 3044273"/>
                <a:gd name="connsiteY99" fmla="*/ 2900575 h 3047670"/>
                <a:gd name="connsiteX100" fmla="*/ 1363801 w 3044273"/>
                <a:gd name="connsiteY100" fmla="*/ 2907610 h 3047670"/>
                <a:gd name="connsiteX101" fmla="*/ 1356767 w 3044273"/>
                <a:gd name="connsiteY101" fmla="*/ 2914769 h 3047670"/>
                <a:gd name="connsiteX102" fmla="*/ 1349607 w 3044273"/>
                <a:gd name="connsiteY102" fmla="*/ 2907735 h 3047670"/>
                <a:gd name="connsiteX103" fmla="*/ 1356767 w 3044273"/>
                <a:gd name="connsiteY103" fmla="*/ 2900575 h 3047670"/>
                <a:gd name="connsiteX104" fmla="*/ 1781094 w 3044273"/>
                <a:gd name="connsiteY104" fmla="*/ 2888766 h 3047670"/>
                <a:gd name="connsiteX105" fmla="*/ 1784863 w 3044273"/>
                <a:gd name="connsiteY105" fmla="*/ 2892535 h 3047670"/>
                <a:gd name="connsiteX106" fmla="*/ 1781094 w 3044273"/>
                <a:gd name="connsiteY106" fmla="*/ 2896303 h 3047670"/>
                <a:gd name="connsiteX107" fmla="*/ 1777326 w 3044273"/>
                <a:gd name="connsiteY107" fmla="*/ 2892535 h 3047670"/>
                <a:gd name="connsiteX108" fmla="*/ 1781094 w 3044273"/>
                <a:gd name="connsiteY108" fmla="*/ 2888766 h 3047670"/>
                <a:gd name="connsiteX109" fmla="*/ 1272353 w 3044273"/>
                <a:gd name="connsiteY109" fmla="*/ 2887510 h 3047670"/>
                <a:gd name="connsiteX110" fmla="*/ 1279261 w 3044273"/>
                <a:gd name="connsiteY110" fmla="*/ 2894292 h 3047670"/>
                <a:gd name="connsiteX111" fmla="*/ 1272479 w 3044273"/>
                <a:gd name="connsiteY111" fmla="*/ 2901201 h 3047670"/>
                <a:gd name="connsiteX112" fmla="*/ 1265569 w 3044273"/>
                <a:gd name="connsiteY112" fmla="*/ 2894419 h 3047670"/>
                <a:gd name="connsiteX113" fmla="*/ 1272353 w 3044273"/>
                <a:gd name="connsiteY113" fmla="*/ 2887510 h 3047670"/>
                <a:gd name="connsiteX114" fmla="*/ 2106435 w 3044273"/>
                <a:gd name="connsiteY114" fmla="*/ 2886128 h 3047670"/>
                <a:gd name="connsiteX115" fmla="*/ 2107942 w 3044273"/>
                <a:gd name="connsiteY115" fmla="*/ 2887636 h 3047670"/>
                <a:gd name="connsiteX116" fmla="*/ 2106435 w 3044273"/>
                <a:gd name="connsiteY116" fmla="*/ 2889143 h 3047670"/>
                <a:gd name="connsiteX117" fmla="*/ 2104802 w 3044273"/>
                <a:gd name="connsiteY117" fmla="*/ 2887636 h 3047670"/>
                <a:gd name="connsiteX118" fmla="*/ 2106435 w 3044273"/>
                <a:gd name="connsiteY118" fmla="*/ 2886128 h 3047670"/>
                <a:gd name="connsiteX119" fmla="*/ 2483053 w 3044273"/>
                <a:gd name="connsiteY119" fmla="*/ 2885373 h 3047670"/>
                <a:gd name="connsiteX120" fmla="*/ 2483682 w 3044273"/>
                <a:gd name="connsiteY120" fmla="*/ 2886001 h 3047670"/>
                <a:gd name="connsiteX121" fmla="*/ 2483053 w 3044273"/>
                <a:gd name="connsiteY121" fmla="*/ 2886630 h 3047670"/>
                <a:gd name="connsiteX122" fmla="*/ 2482425 w 3044273"/>
                <a:gd name="connsiteY122" fmla="*/ 2886001 h 3047670"/>
                <a:gd name="connsiteX123" fmla="*/ 2483053 w 3044273"/>
                <a:gd name="connsiteY123" fmla="*/ 2885373 h 3047670"/>
                <a:gd name="connsiteX124" fmla="*/ 2335429 w 3044273"/>
                <a:gd name="connsiteY124" fmla="*/ 2871432 h 3047670"/>
                <a:gd name="connsiteX125" fmla="*/ 2336058 w 3044273"/>
                <a:gd name="connsiteY125" fmla="*/ 2872060 h 3047670"/>
                <a:gd name="connsiteX126" fmla="*/ 2335429 w 3044273"/>
                <a:gd name="connsiteY126" fmla="*/ 2872689 h 3047670"/>
                <a:gd name="connsiteX127" fmla="*/ 2334801 w 3044273"/>
                <a:gd name="connsiteY127" fmla="*/ 2872060 h 3047670"/>
                <a:gd name="connsiteX128" fmla="*/ 2335429 w 3044273"/>
                <a:gd name="connsiteY128" fmla="*/ 2871432 h 3047670"/>
                <a:gd name="connsiteX129" fmla="*/ 1864125 w 3044273"/>
                <a:gd name="connsiteY129" fmla="*/ 2869549 h 3047670"/>
                <a:gd name="connsiteX130" fmla="*/ 1867895 w 3044273"/>
                <a:gd name="connsiteY130" fmla="*/ 2873319 h 3047670"/>
                <a:gd name="connsiteX131" fmla="*/ 1864125 w 3044273"/>
                <a:gd name="connsiteY131" fmla="*/ 2877087 h 3047670"/>
                <a:gd name="connsiteX132" fmla="*/ 1860356 w 3044273"/>
                <a:gd name="connsiteY132" fmla="*/ 2873319 h 3047670"/>
                <a:gd name="connsiteX133" fmla="*/ 1864125 w 3044273"/>
                <a:gd name="connsiteY133" fmla="*/ 2869549 h 3047670"/>
                <a:gd name="connsiteX134" fmla="*/ 1189323 w 3044273"/>
                <a:gd name="connsiteY134" fmla="*/ 2869549 h 3047670"/>
                <a:gd name="connsiteX135" fmla="*/ 1195478 w 3044273"/>
                <a:gd name="connsiteY135" fmla="*/ 2875704 h 3047670"/>
                <a:gd name="connsiteX136" fmla="*/ 1189323 w 3044273"/>
                <a:gd name="connsiteY136" fmla="*/ 2881859 h 3047670"/>
                <a:gd name="connsiteX137" fmla="*/ 1183041 w 3044273"/>
                <a:gd name="connsiteY137" fmla="*/ 2875704 h 3047670"/>
                <a:gd name="connsiteX138" fmla="*/ 1189323 w 3044273"/>
                <a:gd name="connsiteY138" fmla="*/ 2869549 h 3047670"/>
                <a:gd name="connsiteX139" fmla="*/ 2182937 w 3044273"/>
                <a:gd name="connsiteY139" fmla="*/ 2848067 h 3047670"/>
                <a:gd name="connsiteX140" fmla="*/ 2185449 w 3044273"/>
                <a:gd name="connsiteY140" fmla="*/ 2850455 h 3047670"/>
                <a:gd name="connsiteX141" fmla="*/ 2183063 w 3044273"/>
                <a:gd name="connsiteY141" fmla="*/ 2852842 h 3047670"/>
                <a:gd name="connsiteX142" fmla="*/ 2180676 w 3044273"/>
                <a:gd name="connsiteY142" fmla="*/ 2850455 h 3047670"/>
                <a:gd name="connsiteX143" fmla="*/ 2182937 w 3044273"/>
                <a:gd name="connsiteY143" fmla="*/ 2848067 h 3047670"/>
                <a:gd name="connsiteX144" fmla="*/ 1107422 w 3044273"/>
                <a:gd name="connsiteY144" fmla="*/ 2843796 h 3047670"/>
                <a:gd name="connsiteX145" fmla="*/ 1115210 w 3044273"/>
                <a:gd name="connsiteY145" fmla="*/ 2851584 h 3047670"/>
                <a:gd name="connsiteX146" fmla="*/ 1107547 w 3044273"/>
                <a:gd name="connsiteY146" fmla="*/ 2859373 h 3047670"/>
                <a:gd name="connsiteX147" fmla="*/ 1099758 w 3044273"/>
                <a:gd name="connsiteY147" fmla="*/ 2851710 h 3047670"/>
                <a:gd name="connsiteX148" fmla="*/ 1107422 w 3044273"/>
                <a:gd name="connsiteY148" fmla="*/ 2843796 h 3047670"/>
                <a:gd name="connsiteX149" fmla="*/ 1945774 w 3044273"/>
                <a:gd name="connsiteY149" fmla="*/ 2842288 h 3047670"/>
                <a:gd name="connsiteX150" fmla="*/ 1952181 w 3044273"/>
                <a:gd name="connsiteY150" fmla="*/ 2848694 h 3047670"/>
                <a:gd name="connsiteX151" fmla="*/ 1945774 w 3044273"/>
                <a:gd name="connsiteY151" fmla="*/ 2855099 h 3047670"/>
                <a:gd name="connsiteX152" fmla="*/ 1939367 w 3044273"/>
                <a:gd name="connsiteY152" fmla="*/ 2848694 h 3047670"/>
                <a:gd name="connsiteX153" fmla="*/ 1945774 w 3044273"/>
                <a:gd name="connsiteY153" fmla="*/ 2842288 h 3047670"/>
                <a:gd name="connsiteX154" fmla="*/ 2550112 w 3044273"/>
                <a:gd name="connsiteY154" fmla="*/ 2832866 h 3047670"/>
                <a:gd name="connsiteX155" fmla="*/ 2550739 w 3044273"/>
                <a:gd name="connsiteY155" fmla="*/ 2833494 h 3047670"/>
                <a:gd name="connsiteX156" fmla="*/ 2550112 w 3044273"/>
                <a:gd name="connsiteY156" fmla="*/ 2834121 h 3047670"/>
                <a:gd name="connsiteX157" fmla="*/ 2549484 w 3044273"/>
                <a:gd name="connsiteY157" fmla="*/ 2833494 h 3047670"/>
                <a:gd name="connsiteX158" fmla="*/ 2550112 w 3044273"/>
                <a:gd name="connsiteY158" fmla="*/ 2832866 h 3047670"/>
                <a:gd name="connsiteX159" fmla="*/ 2406151 w 3044273"/>
                <a:gd name="connsiteY159" fmla="*/ 2823573 h 3047670"/>
                <a:gd name="connsiteX160" fmla="*/ 2407030 w 3044273"/>
                <a:gd name="connsiteY160" fmla="*/ 2824453 h 3047670"/>
                <a:gd name="connsiteX161" fmla="*/ 2406151 w 3044273"/>
                <a:gd name="connsiteY161" fmla="*/ 2825332 h 3047670"/>
                <a:gd name="connsiteX162" fmla="*/ 2405271 w 3044273"/>
                <a:gd name="connsiteY162" fmla="*/ 2824453 h 3047670"/>
                <a:gd name="connsiteX163" fmla="*/ 2406151 w 3044273"/>
                <a:gd name="connsiteY163" fmla="*/ 2823573 h 3047670"/>
                <a:gd name="connsiteX164" fmla="*/ 1027151 w 3044273"/>
                <a:gd name="connsiteY164" fmla="*/ 2814905 h 3047670"/>
                <a:gd name="connsiteX165" fmla="*/ 1034940 w 3044273"/>
                <a:gd name="connsiteY165" fmla="*/ 2822569 h 3047670"/>
                <a:gd name="connsiteX166" fmla="*/ 1027276 w 3044273"/>
                <a:gd name="connsiteY166" fmla="*/ 2830356 h 3047670"/>
                <a:gd name="connsiteX167" fmla="*/ 1019489 w 3044273"/>
                <a:gd name="connsiteY167" fmla="*/ 2822694 h 3047670"/>
                <a:gd name="connsiteX168" fmla="*/ 1027151 w 3044273"/>
                <a:gd name="connsiteY168" fmla="*/ 2814905 h 3047670"/>
                <a:gd name="connsiteX169" fmla="*/ 1526472 w 3044273"/>
                <a:gd name="connsiteY169" fmla="*/ 2814026 h 3047670"/>
                <a:gd name="connsiteX170" fmla="*/ 1535389 w 3044273"/>
                <a:gd name="connsiteY170" fmla="*/ 2822819 h 3047670"/>
                <a:gd name="connsiteX171" fmla="*/ 1526597 w 3044273"/>
                <a:gd name="connsiteY171" fmla="*/ 2831737 h 3047670"/>
                <a:gd name="connsiteX172" fmla="*/ 1517678 w 3044273"/>
                <a:gd name="connsiteY172" fmla="*/ 2822945 h 3047670"/>
                <a:gd name="connsiteX173" fmla="*/ 1526472 w 3044273"/>
                <a:gd name="connsiteY173" fmla="*/ 2814026 h 3047670"/>
                <a:gd name="connsiteX174" fmla="*/ 2025790 w 3044273"/>
                <a:gd name="connsiteY174" fmla="*/ 2813776 h 3047670"/>
                <a:gd name="connsiteX175" fmla="*/ 2031065 w 3044273"/>
                <a:gd name="connsiteY175" fmla="*/ 2819050 h 3047670"/>
                <a:gd name="connsiteX176" fmla="*/ 2025790 w 3044273"/>
                <a:gd name="connsiteY176" fmla="*/ 2824327 h 3047670"/>
                <a:gd name="connsiteX177" fmla="*/ 2020388 w 3044273"/>
                <a:gd name="connsiteY177" fmla="*/ 2819050 h 3047670"/>
                <a:gd name="connsiteX178" fmla="*/ 2025790 w 3044273"/>
                <a:gd name="connsiteY178" fmla="*/ 2813776 h 3047670"/>
                <a:gd name="connsiteX179" fmla="*/ 1611639 w 3044273"/>
                <a:gd name="connsiteY179" fmla="*/ 2811640 h 3047670"/>
                <a:gd name="connsiteX180" fmla="*/ 1619804 w 3044273"/>
                <a:gd name="connsiteY180" fmla="*/ 2819806 h 3047670"/>
                <a:gd name="connsiteX181" fmla="*/ 1611639 w 3044273"/>
                <a:gd name="connsiteY181" fmla="*/ 2827972 h 3047670"/>
                <a:gd name="connsiteX182" fmla="*/ 1603474 w 3044273"/>
                <a:gd name="connsiteY182" fmla="*/ 2819806 h 3047670"/>
                <a:gd name="connsiteX183" fmla="*/ 1611639 w 3044273"/>
                <a:gd name="connsiteY183" fmla="*/ 2811640 h 3047670"/>
                <a:gd name="connsiteX184" fmla="*/ 1441179 w 3044273"/>
                <a:gd name="connsiteY184" fmla="*/ 2810760 h 3047670"/>
                <a:gd name="connsiteX185" fmla="*/ 1450726 w 3044273"/>
                <a:gd name="connsiteY185" fmla="*/ 2820181 h 3047670"/>
                <a:gd name="connsiteX186" fmla="*/ 1441305 w 3044273"/>
                <a:gd name="connsiteY186" fmla="*/ 2829728 h 3047670"/>
                <a:gd name="connsiteX187" fmla="*/ 1431758 w 3044273"/>
                <a:gd name="connsiteY187" fmla="*/ 2820307 h 3047670"/>
                <a:gd name="connsiteX188" fmla="*/ 1441179 w 3044273"/>
                <a:gd name="connsiteY188" fmla="*/ 2810760 h 3047670"/>
                <a:gd name="connsiteX189" fmla="*/ 2257423 w 3044273"/>
                <a:gd name="connsiteY189" fmla="*/ 2807494 h 3047670"/>
                <a:gd name="connsiteX190" fmla="*/ 2258555 w 3044273"/>
                <a:gd name="connsiteY190" fmla="*/ 2808624 h 3047670"/>
                <a:gd name="connsiteX191" fmla="*/ 2257423 w 3044273"/>
                <a:gd name="connsiteY191" fmla="*/ 2809754 h 3047670"/>
                <a:gd name="connsiteX192" fmla="*/ 2256293 w 3044273"/>
                <a:gd name="connsiteY192" fmla="*/ 2808624 h 3047670"/>
                <a:gd name="connsiteX193" fmla="*/ 2257423 w 3044273"/>
                <a:gd name="connsiteY193" fmla="*/ 2807494 h 3047670"/>
                <a:gd name="connsiteX194" fmla="*/ 1696430 w 3044273"/>
                <a:gd name="connsiteY194" fmla="*/ 2802847 h 3047670"/>
                <a:gd name="connsiteX195" fmla="*/ 1704219 w 3044273"/>
                <a:gd name="connsiteY195" fmla="*/ 2810511 h 3047670"/>
                <a:gd name="connsiteX196" fmla="*/ 1696555 w 3044273"/>
                <a:gd name="connsiteY196" fmla="*/ 2818299 h 3047670"/>
                <a:gd name="connsiteX197" fmla="*/ 1688767 w 3044273"/>
                <a:gd name="connsiteY197" fmla="*/ 2810636 h 3047670"/>
                <a:gd name="connsiteX198" fmla="*/ 1696430 w 3044273"/>
                <a:gd name="connsiteY198" fmla="*/ 2802847 h 3047670"/>
                <a:gd name="connsiteX199" fmla="*/ 1356389 w 3044273"/>
                <a:gd name="connsiteY199" fmla="*/ 2802092 h 3047670"/>
                <a:gd name="connsiteX200" fmla="*/ 1366187 w 3044273"/>
                <a:gd name="connsiteY200" fmla="*/ 2811764 h 3047670"/>
                <a:gd name="connsiteX201" fmla="*/ 1356514 w 3044273"/>
                <a:gd name="connsiteY201" fmla="*/ 2821563 h 3047670"/>
                <a:gd name="connsiteX202" fmla="*/ 1346717 w 3044273"/>
                <a:gd name="connsiteY202" fmla="*/ 2811890 h 3047670"/>
                <a:gd name="connsiteX203" fmla="*/ 1356389 w 3044273"/>
                <a:gd name="connsiteY203" fmla="*/ 2802092 h 3047670"/>
                <a:gd name="connsiteX204" fmla="*/ 1780465 w 3044273"/>
                <a:gd name="connsiteY204" fmla="*/ 2788150 h 3047670"/>
                <a:gd name="connsiteX205" fmla="*/ 1788002 w 3044273"/>
                <a:gd name="connsiteY205" fmla="*/ 2795686 h 3047670"/>
                <a:gd name="connsiteX206" fmla="*/ 1780465 w 3044273"/>
                <a:gd name="connsiteY206" fmla="*/ 2803223 h 3047670"/>
                <a:gd name="connsiteX207" fmla="*/ 1772928 w 3044273"/>
                <a:gd name="connsiteY207" fmla="*/ 2795686 h 3047670"/>
                <a:gd name="connsiteX208" fmla="*/ 1780465 w 3044273"/>
                <a:gd name="connsiteY208" fmla="*/ 2788150 h 3047670"/>
                <a:gd name="connsiteX209" fmla="*/ 1272353 w 3044273"/>
                <a:gd name="connsiteY209" fmla="*/ 2787649 h 3047670"/>
                <a:gd name="connsiteX210" fmla="*/ 1282403 w 3044273"/>
                <a:gd name="connsiteY210" fmla="*/ 2797572 h 3047670"/>
                <a:gd name="connsiteX211" fmla="*/ 1272479 w 3044273"/>
                <a:gd name="connsiteY211" fmla="*/ 2807494 h 3047670"/>
                <a:gd name="connsiteX212" fmla="*/ 1262429 w 3044273"/>
                <a:gd name="connsiteY212" fmla="*/ 2797572 h 3047670"/>
                <a:gd name="connsiteX213" fmla="*/ 1272353 w 3044273"/>
                <a:gd name="connsiteY213" fmla="*/ 2787649 h 3047670"/>
                <a:gd name="connsiteX214" fmla="*/ 949144 w 3044273"/>
                <a:gd name="connsiteY214" fmla="*/ 2782874 h 3047670"/>
                <a:gd name="connsiteX215" fmla="*/ 954671 w 3044273"/>
                <a:gd name="connsiteY215" fmla="*/ 2788401 h 3047670"/>
                <a:gd name="connsiteX216" fmla="*/ 949144 w 3044273"/>
                <a:gd name="connsiteY216" fmla="*/ 2793928 h 3047670"/>
                <a:gd name="connsiteX217" fmla="*/ 943618 w 3044273"/>
                <a:gd name="connsiteY217" fmla="*/ 2788401 h 3047670"/>
                <a:gd name="connsiteX218" fmla="*/ 949144 w 3044273"/>
                <a:gd name="connsiteY218" fmla="*/ 2782874 h 3047670"/>
                <a:gd name="connsiteX219" fmla="*/ 2103549 w 3044273"/>
                <a:gd name="connsiteY219" fmla="*/ 2780361 h 3047670"/>
                <a:gd name="connsiteX220" fmla="*/ 2107318 w 3044273"/>
                <a:gd name="connsiteY220" fmla="*/ 2784130 h 3047670"/>
                <a:gd name="connsiteX221" fmla="*/ 2103549 w 3044273"/>
                <a:gd name="connsiteY221" fmla="*/ 2787898 h 3047670"/>
                <a:gd name="connsiteX222" fmla="*/ 2099779 w 3044273"/>
                <a:gd name="connsiteY222" fmla="*/ 2784130 h 3047670"/>
                <a:gd name="connsiteX223" fmla="*/ 2103549 w 3044273"/>
                <a:gd name="connsiteY223" fmla="*/ 2780361 h 3047670"/>
                <a:gd name="connsiteX224" fmla="*/ 2474108 w 3044273"/>
                <a:gd name="connsiteY224" fmla="*/ 2772322 h 3047670"/>
                <a:gd name="connsiteX225" fmla="*/ 2474735 w 3044273"/>
                <a:gd name="connsiteY225" fmla="*/ 2772950 h 3047670"/>
                <a:gd name="connsiteX226" fmla="*/ 2474108 w 3044273"/>
                <a:gd name="connsiteY226" fmla="*/ 2773579 h 3047670"/>
                <a:gd name="connsiteX227" fmla="*/ 2473480 w 3044273"/>
                <a:gd name="connsiteY227" fmla="*/ 2772950 h 3047670"/>
                <a:gd name="connsiteX228" fmla="*/ 2474108 w 3044273"/>
                <a:gd name="connsiteY228" fmla="*/ 2772322 h 3047670"/>
                <a:gd name="connsiteX229" fmla="*/ 1189447 w 3044273"/>
                <a:gd name="connsiteY229" fmla="*/ 2768428 h 3047670"/>
                <a:gd name="connsiteX230" fmla="*/ 1198616 w 3044273"/>
                <a:gd name="connsiteY230" fmla="*/ 2777472 h 3047670"/>
                <a:gd name="connsiteX231" fmla="*/ 1189572 w 3044273"/>
                <a:gd name="connsiteY231" fmla="*/ 2786516 h 3047670"/>
                <a:gd name="connsiteX232" fmla="*/ 1180403 w 3044273"/>
                <a:gd name="connsiteY232" fmla="*/ 2777472 h 3047670"/>
                <a:gd name="connsiteX233" fmla="*/ 1189447 w 3044273"/>
                <a:gd name="connsiteY233" fmla="*/ 2768428 h 3047670"/>
                <a:gd name="connsiteX234" fmla="*/ 1863121 w 3044273"/>
                <a:gd name="connsiteY234" fmla="*/ 2767422 h 3047670"/>
                <a:gd name="connsiteX235" fmla="*/ 1870658 w 3044273"/>
                <a:gd name="connsiteY235" fmla="*/ 2774958 h 3047670"/>
                <a:gd name="connsiteX236" fmla="*/ 1863121 w 3044273"/>
                <a:gd name="connsiteY236" fmla="*/ 2782495 h 3047670"/>
                <a:gd name="connsiteX237" fmla="*/ 1855584 w 3044273"/>
                <a:gd name="connsiteY237" fmla="*/ 2774958 h 3047670"/>
                <a:gd name="connsiteX238" fmla="*/ 1863121 w 3044273"/>
                <a:gd name="connsiteY238" fmla="*/ 2767422 h 3047670"/>
                <a:gd name="connsiteX239" fmla="*/ 2329151 w 3044273"/>
                <a:gd name="connsiteY239" fmla="*/ 2761393 h 3047670"/>
                <a:gd name="connsiteX240" fmla="*/ 2330281 w 3044273"/>
                <a:gd name="connsiteY240" fmla="*/ 2762523 h 3047670"/>
                <a:gd name="connsiteX241" fmla="*/ 2329151 w 3044273"/>
                <a:gd name="connsiteY241" fmla="*/ 2763653 h 3047670"/>
                <a:gd name="connsiteX242" fmla="*/ 2328021 w 3044273"/>
                <a:gd name="connsiteY242" fmla="*/ 2762523 h 3047670"/>
                <a:gd name="connsiteX243" fmla="*/ 2329151 w 3044273"/>
                <a:gd name="connsiteY243" fmla="*/ 2761393 h 3047670"/>
                <a:gd name="connsiteX244" fmla="*/ 873401 w 3044273"/>
                <a:gd name="connsiteY244" fmla="*/ 2744309 h 3047670"/>
                <a:gd name="connsiteX245" fmla="*/ 878299 w 3044273"/>
                <a:gd name="connsiteY245" fmla="*/ 2749208 h 3047670"/>
                <a:gd name="connsiteX246" fmla="*/ 873401 w 3044273"/>
                <a:gd name="connsiteY246" fmla="*/ 2754106 h 3047670"/>
                <a:gd name="connsiteX247" fmla="*/ 868502 w 3044273"/>
                <a:gd name="connsiteY247" fmla="*/ 2749208 h 3047670"/>
                <a:gd name="connsiteX248" fmla="*/ 873401 w 3044273"/>
                <a:gd name="connsiteY248" fmla="*/ 2744309 h 3047670"/>
                <a:gd name="connsiteX249" fmla="*/ 1108300 w 3044273"/>
                <a:gd name="connsiteY249" fmla="*/ 2742802 h 3047670"/>
                <a:gd name="connsiteX250" fmla="*/ 1116967 w 3044273"/>
                <a:gd name="connsiteY250" fmla="*/ 2751469 h 3047670"/>
                <a:gd name="connsiteX251" fmla="*/ 1108300 w 3044273"/>
                <a:gd name="connsiteY251" fmla="*/ 2760137 h 3047670"/>
                <a:gd name="connsiteX252" fmla="*/ 1099631 w 3044273"/>
                <a:gd name="connsiteY252" fmla="*/ 2751595 h 3047670"/>
                <a:gd name="connsiteX253" fmla="*/ 1108300 w 3044273"/>
                <a:gd name="connsiteY253" fmla="*/ 2742802 h 3047670"/>
                <a:gd name="connsiteX254" fmla="*/ 2178915 w 3044273"/>
                <a:gd name="connsiteY254" fmla="*/ 2738908 h 3047670"/>
                <a:gd name="connsiteX255" fmla="*/ 2184442 w 3044273"/>
                <a:gd name="connsiteY255" fmla="*/ 2744435 h 3047670"/>
                <a:gd name="connsiteX256" fmla="*/ 2178915 w 3044273"/>
                <a:gd name="connsiteY256" fmla="*/ 2749962 h 3047670"/>
                <a:gd name="connsiteX257" fmla="*/ 2173388 w 3044273"/>
                <a:gd name="connsiteY257" fmla="*/ 2744435 h 3047670"/>
                <a:gd name="connsiteX258" fmla="*/ 2178915 w 3044273"/>
                <a:gd name="connsiteY258" fmla="*/ 2738908 h 3047670"/>
                <a:gd name="connsiteX259" fmla="*/ 1944140 w 3044273"/>
                <a:gd name="connsiteY259" fmla="*/ 2738029 h 3047670"/>
                <a:gd name="connsiteX260" fmla="*/ 1954566 w 3044273"/>
                <a:gd name="connsiteY260" fmla="*/ 2748456 h 3047670"/>
                <a:gd name="connsiteX261" fmla="*/ 1944266 w 3044273"/>
                <a:gd name="connsiteY261" fmla="*/ 2758882 h 3047670"/>
                <a:gd name="connsiteX262" fmla="*/ 1933839 w 3044273"/>
                <a:gd name="connsiteY262" fmla="*/ 2748581 h 3047670"/>
                <a:gd name="connsiteX263" fmla="*/ 1944140 w 3044273"/>
                <a:gd name="connsiteY263" fmla="*/ 2738029 h 3047670"/>
                <a:gd name="connsiteX264" fmla="*/ 2539052 w 3044273"/>
                <a:gd name="connsiteY264" fmla="*/ 2717051 h 3047670"/>
                <a:gd name="connsiteX265" fmla="*/ 2539679 w 3044273"/>
                <a:gd name="connsiteY265" fmla="*/ 2717679 h 3047670"/>
                <a:gd name="connsiteX266" fmla="*/ 2539052 w 3044273"/>
                <a:gd name="connsiteY266" fmla="*/ 2718306 h 3047670"/>
                <a:gd name="connsiteX267" fmla="*/ 2538424 w 3044273"/>
                <a:gd name="connsiteY267" fmla="*/ 2717679 h 3047670"/>
                <a:gd name="connsiteX268" fmla="*/ 2539052 w 3044273"/>
                <a:gd name="connsiteY268" fmla="*/ 2717051 h 3047670"/>
                <a:gd name="connsiteX269" fmla="*/ 1526096 w 3044273"/>
                <a:gd name="connsiteY269" fmla="*/ 2716423 h 3047670"/>
                <a:gd name="connsiteX270" fmla="*/ 1537653 w 3044273"/>
                <a:gd name="connsiteY270" fmla="*/ 2727855 h 3047670"/>
                <a:gd name="connsiteX271" fmla="*/ 1526221 w 3044273"/>
                <a:gd name="connsiteY271" fmla="*/ 2739412 h 3047670"/>
                <a:gd name="connsiteX272" fmla="*/ 1514664 w 3044273"/>
                <a:gd name="connsiteY272" fmla="*/ 2727980 h 3047670"/>
                <a:gd name="connsiteX273" fmla="*/ 1526096 w 3044273"/>
                <a:gd name="connsiteY273" fmla="*/ 2716423 h 3047670"/>
                <a:gd name="connsiteX274" fmla="*/ 1440929 w 3044273"/>
                <a:gd name="connsiteY274" fmla="*/ 2713284 h 3047670"/>
                <a:gd name="connsiteX275" fmla="*/ 1452738 w 3044273"/>
                <a:gd name="connsiteY275" fmla="*/ 2724967 h 3047670"/>
                <a:gd name="connsiteX276" fmla="*/ 1441056 w 3044273"/>
                <a:gd name="connsiteY276" fmla="*/ 2736776 h 3047670"/>
                <a:gd name="connsiteX277" fmla="*/ 1429247 w 3044273"/>
                <a:gd name="connsiteY277" fmla="*/ 2725093 h 3047670"/>
                <a:gd name="connsiteX278" fmla="*/ 1440929 w 3044273"/>
                <a:gd name="connsiteY278" fmla="*/ 2713284 h 3047670"/>
                <a:gd name="connsiteX279" fmla="*/ 1611261 w 3044273"/>
                <a:gd name="connsiteY279" fmla="*/ 2713284 h 3047670"/>
                <a:gd name="connsiteX280" fmla="*/ 1622566 w 3044273"/>
                <a:gd name="connsiteY280" fmla="*/ 2724463 h 3047670"/>
                <a:gd name="connsiteX281" fmla="*/ 1611386 w 3044273"/>
                <a:gd name="connsiteY281" fmla="*/ 2735768 h 3047670"/>
                <a:gd name="connsiteX282" fmla="*/ 1600082 w 3044273"/>
                <a:gd name="connsiteY282" fmla="*/ 2724463 h 3047670"/>
                <a:gd name="connsiteX283" fmla="*/ 1611261 w 3044273"/>
                <a:gd name="connsiteY283" fmla="*/ 2713284 h 3047670"/>
                <a:gd name="connsiteX284" fmla="*/ 1028784 w 3044273"/>
                <a:gd name="connsiteY284" fmla="*/ 2711651 h 3047670"/>
                <a:gd name="connsiteX285" fmla="*/ 1037451 w 3044273"/>
                <a:gd name="connsiteY285" fmla="*/ 2720193 h 3047670"/>
                <a:gd name="connsiteX286" fmla="*/ 1028910 w 3044273"/>
                <a:gd name="connsiteY286" fmla="*/ 2728861 h 3047670"/>
                <a:gd name="connsiteX287" fmla="*/ 1020243 w 3044273"/>
                <a:gd name="connsiteY287" fmla="*/ 2720319 h 3047670"/>
                <a:gd name="connsiteX288" fmla="*/ 1028784 w 3044273"/>
                <a:gd name="connsiteY288" fmla="*/ 2711651 h 3047670"/>
                <a:gd name="connsiteX289" fmla="*/ 2397988 w 3044273"/>
                <a:gd name="connsiteY289" fmla="*/ 2710268 h 3047670"/>
                <a:gd name="connsiteX290" fmla="*/ 2399746 w 3044273"/>
                <a:gd name="connsiteY290" fmla="*/ 2712026 h 3047670"/>
                <a:gd name="connsiteX291" fmla="*/ 2397988 w 3044273"/>
                <a:gd name="connsiteY291" fmla="*/ 2713786 h 3047670"/>
                <a:gd name="connsiteX292" fmla="*/ 2396229 w 3044273"/>
                <a:gd name="connsiteY292" fmla="*/ 2712026 h 3047670"/>
                <a:gd name="connsiteX293" fmla="*/ 2397988 w 3044273"/>
                <a:gd name="connsiteY293" fmla="*/ 2710268 h 3047670"/>
                <a:gd name="connsiteX294" fmla="*/ 2023280 w 3044273"/>
                <a:gd name="connsiteY294" fmla="*/ 2707378 h 3047670"/>
                <a:gd name="connsiteX295" fmla="*/ 2032575 w 3044273"/>
                <a:gd name="connsiteY295" fmla="*/ 2716675 h 3047670"/>
                <a:gd name="connsiteX296" fmla="*/ 2023280 w 3044273"/>
                <a:gd name="connsiteY296" fmla="*/ 2725970 h 3047670"/>
                <a:gd name="connsiteX297" fmla="*/ 2013983 w 3044273"/>
                <a:gd name="connsiteY297" fmla="*/ 2716675 h 3047670"/>
                <a:gd name="connsiteX298" fmla="*/ 2023280 w 3044273"/>
                <a:gd name="connsiteY298" fmla="*/ 2707378 h 3047670"/>
                <a:gd name="connsiteX299" fmla="*/ 1356140 w 3044273"/>
                <a:gd name="connsiteY299" fmla="*/ 2703863 h 3047670"/>
                <a:gd name="connsiteX300" fmla="*/ 1368199 w 3044273"/>
                <a:gd name="connsiteY300" fmla="*/ 2715797 h 3047670"/>
                <a:gd name="connsiteX301" fmla="*/ 1356265 w 3044273"/>
                <a:gd name="connsiteY301" fmla="*/ 2727856 h 3047670"/>
                <a:gd name="connsiteX302" fmla="*/ 1344206 w 3044273"/>
                <a:gd name="connsiteY302" fmla="*/ 2715922 h 3047670"/>
                <a:gd name="connsiteX303" fmla="*/ 1356140 w 3044273"/>
                <a:gd name="connsiteY303" fmla="*/ 2703863 h 3047670"/>
                <a:gd name="connsiteX304" fmla="*/ 1695926 w 3044273"/>
                <a:gd name="connsiteY304" fmla="*/ 2703360 h 3047670"/>
                <a:gd name="connsiteX305" fmla="*/ 1707232 w 3044273"/>
                <a:gd name="connsiteY305" fmla="*/ 2714664 h 3047670"/>
                <a:gd name="connsiteX306" fmla="*/ 1696052 w 3044273"/>
                <a:gd name="connsiteY306" fmla="*/ 2725970 h 3047670"/>
                <a:gd name="connsiteX307" fmla="*/ 1684746 w 3044273"/>
                <a:gd name="connsiteY307" fmla="*/ 2714664 h 3047670"/>
                <a:gd name="connsiteX308" fmla="*/ 1695926 w 3044273"/>
                <a:gd name="connsiteY308" fmla="*/ 2703360 h 3047670"/>
                <a:gd name="connsiteX309" fmla="*/ 800417 w 3044273"/>
                <a:gd name="connsiteY309" fmla="*/ 2701727 h 3047670"/>
                <a:gd name="connsiteX310" fmla="*/ 803934 w 3044273"/>
                <a:gd name="connsiteY310" fmla="*/ 2705244 h 3047670"/>
                <a:gd name="connsiteX311" fmla="*/ 800417 w 3044273"/>
                <a:gd name="connsiteY311" fmla="*/ 2708762 h 3047670"/>
                <a:gd name="connsiteX312" fmla="*/ 796899 w 3044273"/>
                <a:gd name="connsiteY312" fmla="*/ 2705244 h 3047670"/>
                <a:gd name="connsiteX313" fmla="*/ 800417 w 3044273"/>
                <a:gd name="connsiteY313" fmla="*/ 2701727 h 3047670"/>
                <a:gd name="connsiteX314" fmla="*/ 2251646 w 3044273"/>
                <a:gd name="connsiteY314" fmla="*/ 2696451 h 3047670"/>
                <a:gd name="connsiteX315" fmla="*/ 2255164 w 3044273"/>
                <a:gd name="connsiteY315" fmla="*/ 2699968 h 3047670"/>
                <a:gd name="connsiteX316" fmla="*/ 2251646 w 3044273"/>
                <a:gd name="connsiteY316" fmla="*/ 2703486 h 3047670"/>
                <a:gd name="connsiteX317" fmla="*/ 2248129 w 3044273"/>
                <a:gd name="connsiteY317" fmla="*/ 2699968 h 3047670"/>
                <a:gd name="connsiteX318" fmla="*/ 2251646 w 3044273"/>
                <a:gd name="connsiteY318" fmla="*/ 2696451 h 3047670"/>
                <a:gd name="connsiteX319" fmla="*/ 1272226 w 3044273"/>
                <a:gd name="connsiteY319" fmla="*/ 2688537 h 3047670"/>
                <a:gd name="connsiteX320" fmla="*/ 1284035 w 3044273"/>
                <a:gd name="connsiteY320" fmla="*/ 2700220 h 3047670"/>
                <a:gd name="connsiteX321" fmla="*/ 1272353 w 3044273"/>
                <a:gd name="connsiteY321" fmla="*/ 2712029 h 3047670"/>
                <a:gd name="connsiteX322" fmla="*/ 1260544 w 3044273"/>
                <a:gd name="connsiteY322" fmla="*/ 2700346 h 3047670"/>
                <a:gd name="connsiteX323" fmla="*/ 1272226 w 3044273"/>
                <a:gd name="connsiteY323" fmla="*/ 2688537 h 3047670"/>
                <a:gd name="connsiteX324" fmla="*/ 1779588 w 3044273"/>
                <a:gd name="connsiteY324" fmla="*/ 2687406 h 3047670"/>
                <a:gd name="connsiteX325" fmla="*/ 1790768 w 3044273"/>
                <a:gd name="connsiteY325" fmla="*/ 2698460 h 3047670"/>
                <a:gd name="connsiteX326" fmla="*/ 1779713 w 3044273"/>
                <a:gd name="connsiteY326" fmla="*/ 2709515 h 3047670"/>
                <a:gd name="connsiteX327" fmla="*/ 1768658 w 3044273"/>
                <a:gd name="connsiteY327" fmla="*/ 2698460 h 3047670"/>
                <a:gd name="connsiteX328" fmla="*/ 1779588 w 3044273"/>
                <a:gd name="connsiteY328" fmla="*/ 2687406 h 3047670"/>
                <a:gd name="connsiteX329" fmla="*/ 951909 w 3044273"/>
                <a:gd name="connsiteY329" fmla="*/ 2676729 h 3047670"/>
                <a:gd name="connsiteX330" fmla="*/ 958817 w 3044273"/>
                <a:gd name="connsiteY330" fmla="*/ 2683512 h 3047670"/>
                <a:gd name="connsiteX331" fmla="*/ 952034 w 3044273"/>
                <a:gd name="connsiteY331" fmla="*/ 2690421 h 3047670"/>
                <a:gd name="connsiteX332" fmla="*/ 945125 w 3044273"/>
                <a:gd name="connsiteY332" fmla="*/ 2683638 h 3047670"/>
                <a:gd name="connsiteX333" fmla="*/ 951909 w 3044273"/>
                <a:gd name="connsiteY333" fmla="*/ 2676729 h 3047670"/>
                <a:gd name="connsiteX334" fmla="*/ 2100027 w 3044273"/>
                <a:gd name="connsiteY334" fmla="*/ 2671828 h 3047670"/>
                <a:gd name="connsiteX335" fmla="*/ 2107815 w 3044273"/>
                <a:gd name="connsiteY335" fmla="*/ 2679492 h 3047670"/>
                <a:gd name="connsiteX336" fmla="*/ 2100027 w 3044273"/>
                <a:gd name="connsiteY336" fmla="*/ 2687279 h 3047670"/>
                <a:gd name="connsiteX337" fmla="*/ 2092240 w 3044273"/>
                <a:gd name="connsiteY337" fmla="*/ 2679492 h 3047670"/>
                <a:gd name="connsiteX338" fmla="*/ 2100027 w 3044273"/>
                <a:gd name="connsiteY338" fmla="*/ 2671828 h 3047670"/>
                <a:gd name="connsiteX339" fmla="*/ 1189824 w 3044273"/>
                <a:gd name="connsiteY339" fmla="*/ 2668313 h 3047670"/>
                <a:gd name="connsiteX340" fmla="*/ 1200251 w 3044273"/>
                <a:gd name="connsiteY340" fmla="*/ 2678612 h 3047670"/>
                <a:gd name="connsiteX341" fmla="*/ 1189824 w 3044273"/>
                <a:gd name="connsiteY341" fmla="*/ 2689038 h 3047670"/>
                <a:gd name="connsiteX342" fmla="*/ 1179398 w 3044273"/>
                <a:gd name="connsiteY342" fmla="*/ 2678612 h 3047670"/>
                <a:gd name="connsiteX343" fmla="*/ 1189824 w 3044273"/>
                <a:gd name="connsiteY343" fmla="*/ 2668313 h 3047670"/>
                <a:gd name="connsiteX344" fmla="*/ 1861864 w 3044273"/>
                <a:gd name="connsiteY344" fmla="*/ 2665047 h 3047670"/>
                <a:gd name="connsiteX345" fmla="*/ 1873044 w 3044273"/>
                <a:gd name="connsiteY345" fmla="*/ 2676101 h 3047670"/>
                <a:gd name="connsiteX346" fmla="*/ 1861989 w 3044273"/>
                <a:gd name="connsiteY346" fmla="*/ 2687156 h 3047670"/>
                <a:gd name="connsiteX347" fmla="*/ 1850934 w 3044273"/>
                <a:gd name="connsiteY347" fmla="*/ 2676101 h 3047670"/>
                <a:gd name="connsiteX348" fmla="*/ 1861864 w 3044273"/>
                <a:gd name="connsiteY348" fmla="*/ 2665047 h 3047670"/>
                <a:gd name="connsiteX349" fmla="*/ 588127 w 3044273"/>
                <a:gd name="connsiteY349" fmla="*/ 2662031 h 3047670"/>
                <a:gd name="connsiteX350" fmla="*/ 590513 w 3044273"/>
                <a:gd name="connsiteY350" fmla="*/ 2664418 h 3047670"/>
                <a:gd name="connsiteX351" fmla="*/ 588127 w 3044273"/>
                <a:gd name="connsiteY351" fmla="*/ 2666931 h 3047670"/>
                <a:gd name="connsiteX352" fmla="*/ 585741 w 3044273"/>
                <a:gd name="connsiteY352" fmla="*/ 2664544 h 3047670"/>
                <a:gd name="connsiteX353" fmla="*/ 588127 w 3044273"/>
                <a:gd name="connsiteY353" fmla="*/ 2662031 h 3047670"/>
                <a:gd name="connsiteX354" fmla="*/ 2600854 w 3044273"/>
                <a:gd name="connsiteY354" fmla="*/ 2657761 h 3047670"/>
                <a:gd name="connsiteX355" fmla="*/ 2601984 w 3044273"/>
                <a:gd name="connsiteY355" fmla="*/ 2658891 h 3047670"/>
                <a:gd name="connsiteX356" fmla="*/ 2600854 w 3044273"/>
                <a:gd name="connsiteY356" fmla="*/ 2660021 h 3047670"/>
                <a:gd name="connsiteX357" fmla="*/ 2599724 w 3044273"/>
                <a:gd name="connsiteY357" fmla="*/ 2658891 h 3047670"/>
                <a:gd name="connsiteX358" fmla="*/ 2600854 w 3044273"/>
                <a:gd name="connsiteY358" fmla="*/ 2657761 h 3047670"/>
                <a:gd name="connsiteX359" fmla="*/ 2463685 w 3044273"/>
                <a:gd name="connsiteY359" fmla="*/ 2655374 h 3047670"/>
                <a:gd name="connsiteX360" fmla="*/ 2465945 w 3044273"/>
                <a:gd name="connsiteY360" fmla="*/ 2657636 h 3047670"/>
                <a:gd name="connsiteX361" fmla="*/ 2463685 w 3044273"/>
                <a:gd name="connsiteY361" fmla="*/ 2659896 h 3047670"/>
                <a:gd name="connsiteX362" fmla="*/ 2461423 w 3044273"/>
                <a:gd name="connsiteY362" fmla="*/ 2657636 h 3047670"/>
                <a:gd name="connsiteX363" fmla="*/ 2463685 w 3044273"/>
                <a:gd name="connsiteY363" fmla="*/ 2655374 h 3047670"/>
                <a:gd name="connsiteX364" fmla="*/ 730198 w 3044273"/>
                <a:gd name="connsiteY364" fmla="*/ 2652360 h 3047670"/>
                <a:gd name="connsiteX365" fmla="*/ 734595 w 3044273"/>
                <a:gd name="connsiteY365" fmla="*/ 2656757 h 3047670"/>
                <a:gd name="connsiteX366" fmla="*/ 730198 w 3044273"/>
                <a:gd name="connsiteY366" fmla="*/ 2661154 h 3047670"/>
                <a:gd name="connsiteX367" fmla="*/ 725802 w 3044273"/>
                <a:gd name="connsiteY367" fmla="*/ 2656757 h 3047670"/>
                <a:gd name="connsiteX368" fmla="*/ 730198 w 3044273"/>
                <a:gd name="connsiteY368" fmla="*/ 2652360 h 3047670"/>
                <a:gd name="connsiteX369" fmla="*/ 2321490 w 3044273"/>
                <a:gd name="connsiteY369" fmla="*/ 2643819 h 3047670"/>
                <a:gd name="connsiteX370" fmla="*/ 2328526 w 3044273"/>
                <a:gd name="connsiteY370" fmla="*/ 2650854 h 3047670"/>
                <a:gd name="connsiteX371" fmla="*/ 2321490 w 3044273"/>
                <a:gd name="connsiteY371" fmla="*/ 2658013 h 3047670"/>
                <a:gd name="connsiteX372" fmla="*/ 2314455 w 3044273"/>
                <a:gd name="connsiteY372" fmla="*/ 2650979 h 3047670"/>
                <a:gd name="connsiteX373" fmla="*/ 2321490 w 3044273"/>
                <a:gd name="connsiteY373" fmla="*/ 2643819 h 3047670"/>
                <a:gd name="connsiteX374" fmla="*/ 1109179 w 3044273"/>
                <a:gd name="connsiteY374" fmla="*/ 2639421 h 3047670"/>
                <a:gd name="connsiteX375" fmla="*/ 1120485 w 3044273"/>
                <a:gd name="connsiteY375" fmla="*/ 2650727 h 3047670"/>
                <a:gd name="connsiteX376" fmla="*/ 1109305 w 3044273"/>
                <a:gd name="connsiteY376" fmla="*/ 2662032 h 3047670"/>
                <a:gd name="connsiteX377" fmla="*/ 1098000 w 3044273"/>
                <a:gd name="connsiteY377" fmla="*/ 2650727 h 3047670"/>
                <a:gd name="connsiteX378" fmla="*/ 1109179 w 3044273"/>
                <a:gd name="connsiteY378" fmla="*/ 2639421 h 3047670"/>
                <a:gd name="connsiteX379" fmla="*/ 877671 w 3044273"/>
                <a:gd name="connsiteY379" fmla="*/ 2635654 h 3047670"/>
                <a:gd name="connsiteX380" fmla="*/ 883700 w 3044273"/>
                <a:gd name="connsiteY380" fmla="*/ 2641558 h 3047670"/>
                <a:gd name="connsiteX381" fmla="*/ 877796 w 3044273"/>
                <a:gd name="connsiteY381" fmla="*/ 2647587 h 3047670"/>
                <a:gd name="connsiteX382" fmla="*/ 871767 w 3044273"/>
                <a:gd name="connsiteY382" fmla="*/ 2641683 h 3047670"/>
                <a:gd name="connsiteX383" fmla="*/ 877671 w 3044273"/>
                <a:gd name="connsiteY383" fmla="*/ 2635654 h 3047670"/>
                <a:gd name="connsiteX384" fmla="*/ 1942382 w 3044273"/>
                <a:gd name="connsiteY384" fmla="*/ 2634144 h 3047670"/>
                <a:gd name="connsiteX385" fmla="*/ 1955949 w 3044273"/>
                <a:gd name="connsiteY385" fmla="*/ 2647585 h 3047670"/>
                <a:gd name="connsiteX386" fmla="*/ 1942508 w 3044273"/>
                <a:gd name="connsiteY386" fmla="*/ 2661151 h 3047670"/>
                <a:gd name="connsiteX387" fmla="*/ 1928941 w 3044273"/>
                <a:gd name="connsiteY387" fmla="*/ 2647710 h 3047670"/>
                <a:gd name="connsiteX388" fmla="*/ 1942382 w 3044273"/>
                <a:gd name="connsiteY388" fmla="*/ 2634144 h 3047670"/>
                <a:gd name="connsiteX389" fmla="*/ 2173891 w 3044273"/>
                <a:gd name="connsiteY389" fmla="*/ 2627235 h 3047670"/>
                <a:gd name="connsiteX390" fmla="*/ 2183689 w 3044273"/>
                <a:gd name="connsiteY390" fmla="*/ 2636907 h 3047670"/>
                <a:gd name="connsiteX391" fmla="*/ 2174017 w 3044273"/>
                <a:gd name="connsiteY391" fmla="*/ 2646705 h 3047670"/>
                <a:gd name="connsiteX392" fmla="*/ 2164219 w 3044273"/>
                <a:gd name="connsiteY392" fmla="*/ 2637032 h 3047670"/>
                <a:gd name="connsiteX393" fmla="*/ 2173891 w 3044273"/>
                <a:gd name="connsiteY393" fmla="*/ 2627235 h 3047670"/>
                <a:gd name="connsiteX394" fmla="*/ 1525719 w 3044273"/>
                <a:gd name="connsiteY394" fmla="*/ 2618820 h 3047670"/>
                <a:gd name="connsiteX395" fmla="*/ 1539913 w 3044273"/>
                <a:gd name="connsiteY395" fmla="*/ 2632888 h 3047670"/>
                <a:gd name="connsiteX396" fmla="*/ 1525844 w 3044273"/>
                <a:gd name="connsiteY396" fmla="*/ 2647084 h 3047670"/>
                <a:gd name="connsiteX397" fmla="*/ 1511650 w 3044273"/>
                <a:gd name="connsiteY397" fmla="*/ 2633015 h 3047670"/>
                <a:gd name="connsiteX398" fmla="*/ 1525719 w 3044273"/>
                <a:gd name="connsiteY398" fmla="*/ 2618820 h 3047670"/>
                <a:gd name="connsiteX399" fmla="*/ 1440425 w 3044273"/>
                <a:gd name="connsiteY399" fmla="*/ 2615681 h 3047670"/>
                <a:gd name="connsiteX400" fmla="*/ 1454619 w 3044273"/>
                <a:gd name="connsiteY400" fmla="*/ 2629749 h 3047670"/>
                <a:gd name="connsiteX401" fmla="*/ 1440550 w 3044273"/>
                <a:gd name="connsiteY401" fmla="*/ 2643945 h 3047670"/>
                <a:gd name="connsiteX402" fmla="*/ 1426356 w 3044273"/>
                <a:gd name="connsiteY402" fmla="*/ 2629876 h 3047670"/>
                <a:gd name="connsiteX403" fmla="*/ 1440425 w 3044273"/>
                <a:gd name="connsiteY403" fmla="*/ 2615681 h 3047670"/>
                <a:gd name="connsiteX404" fmla="*/ 1610886 w 3044273"/>
                <a:gd name="connsiteY404" fmla="*/ 2615053 h 3047670"/>
                <a:gd name="connsiteX405" fmla="*/ 1625080 w 3044273"/>
                <a:gd name="connsiteY405" fmla="*/ 2629121 h 3047670"/>
                <a:gd name="connsiteX406" fmla="*/ 1611011 w 3044273"/>
                <a:gd name="connsiteY406" fmla="*/ 2643317 h 3047670"/>
                <a:gd name="connsiteX407" fmla="*/ 1596817 w 3044273"/>
                <a:gd name="connsiteY407" fmla="*/ 2629248 h 3047670"/>
                <a:gd name="connsiteX408" fmla="*/ 1610886 w 3044273"/>
                <a:gd name="connsiteY408" fmla="*/ 2615053 h 3047670"/>
                <a:gd name="connsiteX409" fmla="*/ 1031045 w 3044273"/>
                <a:gd name="connsiteY409" fmla="*/ 2607390 h 3047670"/>
                <a:gd name="connsiteX410" fmla="*/ 1040592 w 3044273"/>
                <a:gd name="connsiteY410" fmla="*/ 2616937 h 3047670"/>
                <a:gd name="connsiteX411" fmla="*/ 1031045 w 3044273"/>
                <a:gd name="connsiteY411" fmla="*/ 2626484 h 3047670"/>
                <a:gd name="connsiteX412" fmla="*/ 1021498 w 3044273"/>
                <a:gd name="connsiteY412" fmla="*/ 2616937 h 3047670"/>
                <a:gd name="connsiteX413" fmla="*/ 1031045 w 3044273"/>
                <a:gd name="connsiteY413" fmla="*/ 2607390 h 3047670"/>
                <a:gd name="connsiteX414" fmla="*/ 1355885 w 3044273"/>
                <a:gd name="connsiteY414" fmla="*/ 2606134 h 3047670"/>
                <a:gd name="connsiteX415" fmla="*/ 1369452 w 3044273"/>
                <a:gd name="connsiteY415" fmla="*/ 2619575 h 3047670"/>
                <a:gd name="connsiteX416" fmla="*/ 1356011 w 3044273"/>
                <a:gd name="connsiteY416" fmla="*/ 2633141 h 3047670"/>
                <a:gd name="connsiteX417" fmla="*/ 1342444 w 3044273"/>
                <a:gd name="connsiteY417" fmla="*/ 2619700 h 3047670"/>
                <a:gd name="connsiteX418" fmla="*/ 1355885 w 3044273"/>
                <a:gd name="connsiteY418" fmla="*/ 2606134 h 3047670"/>
                <a:gd name="connsiteX419" fmla="*/ 525447 w 3044273"/>
                <a:gd name="connsiteY419" fmla="*/ 2605003 h 3047670"/>
                <a:gd name="connsiteX420" fmla="*/ 527205 w 3044273"/>
                <a:gd name="connsiteY420" fmla="*/ 2606761 h 3047670"/>
                <a:gd name="connsiteX421" fmla="*/ 525447 w 3044273"/>
                <a:gd name="connsiteY421" fmla="*/ 2608521 h 3047670"/>
                <a:gd name="connsiteX422" fmla="*/ 523688 w 3044273"/>
                <a:gd name="connsiteY422" fmla="*/ 2606761 h 3047670"/>
                <a:gd name="connsiteX423" fmla="*/ 525447 w 3044273"/>
                <a:gd name="connsiteY423" fmla="*/ 2605003 h 3047670"/>
                <a:gd name="connsiteX424" fmla="*/ 1695423 w 3044273"/>
                <a:gd name="connsiteY424" fmla="*/ 2604374 h 3047670"/>
                <a:gd name="connsiteX425" fmla="*/ 1709617 w 3044273"/>
                <a:gd name="connsiteY425" fmla="*/ 2618442 h 3047670"/>
                <a:gd name="connsiteX426" fmla="*/ 1695548 w 3044273"/>
                <a:gd name="connsiteY426" fmla="*/ 2632638 h 3047670"/>
                <a:gd name="connsiteX427" fmla="*/ 1681354 w 3044273"/>
                <a:gd name="connsiteY427" fmla="*/ 2618569 h 3047670"/>
                <a:gd name="connsiteX428" fmla="*/ 1695423 w 3044273"/>
                <a:gd name="connsiteY428" fmla="*/ 2604374 h 3047670"/>
                <a:gd name="connsiteX429" fmla="*/ 2020390 w 3044273"/>
                <a:gd name="connsiteY429" fmla="*/ 2600230 h 3047670"/>
                <a:gd name="connsiteX430" fmla="*/ 2033454 w 3044273"/>
                <a:gd name="connsiteY430" fmla="*/ 2613294 h 3047670"/>
                <a:gd name="connsiteX431" fmla="*/ 2020390 w 3044273"/>
                <a:gd name="connsiteY431" fmla="*/ 2626358 h 3047670"/>
                <a:gd name="connsiteX432" fmla="*/ 2007326 w 3044273"/>
                <a:gd name="connsiteY432" fmla="*/ 2613294 h 3047670"/>
                <a:gd name="connsiteX433" fmla="*/ 2020390 w 3044273"/>
                <a:gd name="connsiteY433" fmla="*/ 2600230 h 3047670"/>
                <a:gd name="connsiteX434" fmla="*/ 663497 w 3044273"/>
                <a:gd name="connsiteY434" fmla="*/ 2600230 h 3047670"/>
                <a:gd name="connsiteX435" fmla="*/ 667015 w 3044273"/>
                <a:gd name="connsiteY435" fmla="*/ 2603747 h 3047670"/>
                <a:gd name="connsiteX436" fmla="*/ 663497 w 3044273"/>
                <a:gd name="connsiteY436" fmla="*/ 2607265 h 3047670"/>
                <a:gd name="connsiteX437" fmla="*/ 659855 w 3044273"/>
                <a:gd name="connsiteY437" fmla="*/ 2603747 h 3047670"/>
                <a:gd name="connsiteX438" fmla="*/ 663497 w 3044273"/>
                <a:gd name="connsiteY438" fmla="*/ 2600230 h 3047670"/>
                <a:gd name="connsiteX439" fmla="*/ 2525864 w 3044273"/>
                <a:gd name="connsiteY439" fmla="*/ 2597341 h 3047670"/>
                <a:gd name="connsiteX440" fmla="*/ 2528126 w 3044273"/>
                <a:gd name="connsiteY440" fmla="*/ 2599476 h 3047670"/>
                <a:gd name="connsiteX441" fmla="*/ 2525989 w 3044273"/>
                <a:gd name="connsiteY441" fmla="*/ 2601738 h 3047670"/>
                <a:gd name="connsiteX442" fmla="*/ 2523728 w 3044273"/>
                <a:gd name="connsiteY442" fmla="*/ 2599476 h 3047670"/>
                <a:gd name="connsiteX443" fmla="*/ 2525864 w 3044273"/>
                <a:gd name="connsiteY443" fmla="*/ 2597341 h 3047670"/>
                <a:gd name="connsiteX444" fmla="*/ 2659138 w 3044273"/>
                <a:gd name="connsiteY444" fmla="*/ 2596083 h 3047670"/>
                <a:gd name="connsiteX445" fmla="*/ 2659767 w 3044273"/>
                <a:gd name="connsiteY445" fmla="*/ 2596711 h 3047670"/>
                <a:gd name="connsiteX446" fmla="*/ 2659138 w 3044273"/>
                <a:gd name="connsiteY446" fmla="*/ 2597466 h 3047670"/>
                <a:gd name="connsiteX447" fmla="*/ 2658510 w 3044273"/>
                <a:gd name="connsiteY447" fmla="*/ 2596711 h 3047670"/>
                <a:gd name="connsiteX448" fmla="*/ 2659138 w 3044273"/>
                <a:gd name="connsiteY448" fmla="*/ 2596083 h 3047670"/>
                <a:gd name="connsiteX449" fmla="*/ 2388064 w 3044273"/>
                <a:gd name="connsiteY449" fmla="*/ 2593572 h 3047670"/>
                <a:gd name="connsiteX450" fmla="*/ 2392084 w 3044273"/>
                <a:gd name="connsiteY450" fmla="*/ 2597592 h 3047670"/>
                <a:gd name="connsiteX451" fmla="*/ 2388064 w 3044273"/>
                <a:gd name="connsiteY451" fmla="*/ 2601612 h 3047670"/>
                <a:gd name="connsiteX452" fmla="*/ 2384044 w 3044273"/>
                <a:gd name="connsiteY452" fmla="*/ 2597592 h 3047670"/>
                <a:gd name="connsiteX453" fmla="*/ 2388064 w 3044273"/>
                <a:gd name="connsiteY453" fmla="*/ 2593572 h 3047670"/>
                <a:gd name="connsiteX454" fmla="*/ 1272226 w 3044273"/>
                <a:gd name="connsiteY454" fmla="*/ 2590306 h 3047670"/>
                <a:gd name="connsiteX455" fmla="*/ 1284662 w 3044273"/>
                <a:gd name="connsiteY455" fmla="*/ 2602616 h 3047670"/>
                <a:gd name="connsiteX456" fmla="*/ 1272353 w 3044273"/>
                <a:gd name="connsiteY456" fmla="*/ 2615052 h 3047670"/>
                <a:gd name="connsiteX457" fmla="*/ 1259917 w 3044273"/>
                <a:gd name="connsiteY457" fmla="*/ 2602742 h 3047670"/>
                <a:gd name="connsiteX458" fmla="*/ 1272226 w 3044273"/>
                <a:gd name="connsiteY458" fmla="*/ 2590306 h 3047670"/>
                <a:gd name="connsiteX459" fmla="*/ 806573 w 3044273"/>
                <a:gd name="connsiteY459" fmla="*/ 2590306 h 3047670"/>
                <a:gd name="connsiteX460" fmla="*/ 810970 w 3044273"/>
                <a:gd name="connsiteY460" fmla="*/ 2594703 h 3047670"/>
                <a:gd name="connsiteX461" fmla="*/ 806573 w 3044273"/>
                <a:gd name="connsiteY461" fmla="*/ 2599098 h 3047670"/>
                <a:gd name="connsiteX462" fmla="*/ 802176 w 3044273"/>
                <a:gd name="connsiteY462" fmla="*/ 2594703 h 3047670"/>
                <a:gd name="connsiteX463" fmla="*/ 806573 w 3044273"/>
                <a:gd name="connsiteY463" fmla="*/ 2590306 h 3047670"/>
                <a:gd name="connsiteX464" fmla="*/ 1778958 w 3044273"/>
                <a:gd name="connsiteY464" fmla="*/ 2586914 h 3047670"/>
                <a:gd name="connsiteX465" fmla="*/ 1792902 w 3044273"/>
                <a:gd name="connsiteY465" fmla="*/ 2600857 h 3047670"/>
                <a:gd name="connsiteX466" fmla="*/ 1778958 w 3044273"/>
                <a:gd name="connsiteY466" fmla="*/ 2614801 h 3047670"/>
                <a:gd name="connsiteX467" fmla="*/ 1765014 w 3044273"/>
                <a:gd name="connsiteY467" fmla="*/ 2600857 h 3047670"/>
                <a:gd name="connsiteX468" fmla="*/ 1778958 w 3044273"/>
                <a:gd name="connsiteY468" fmla="*/ 2586914 h 3047670"/>
                <a:gd name="connsiteX469" fmla="*/ 2244737 w 3044273"/>
                <a:gd name="connsiteY469" fmla="*/ 2579629 h 3047670"/>
                <a:gd name="connsiteX470" fmla="*/ 2254536 w 3044273"/>
                <a:gd name="connsiteY470" fmla="*/ 2589301 h 3047670"/>
                <a:gd name="connsiteX471" fmla="*/ 2244864 w 3044273"/>
                <a:gd name="connsiteY471" fmla="*/ 2599100 h 3047670"/>
                <a:gd name="connsiteX472" fmla="*/ 2235065 w 3044273"/>
                <a:gd name="connsiteY472" fmla="*/ 2589427 h 3047670"/>
                <a:gd name="connsiteX473" fmla="*/ 2244737 w 3044273"/>
                <a:gd name="connsiteY473" fmla="*/ 2579629 h 3047670"/>
                <a:gd name="connsiteX474" fmla="*/ 955426 w 3044273"/>
                <a:gd name="connsiteY474" fmla="*/ 2569453 h 3047670"/>
                <a:gd name="connsiteX475" fmla="*/ 963215 w 3044273"/>
                <a:gd name="connsiteY475" fmla="*/ 2577241 h 3047670"/>
                <a:gd name="connsiteX476" fmla="*/ 955553 w 3044273"/>
                <a:gd name="connsiteY476" fmla="*/ 2585030 h 3047670"/>
                <a:gd name="connsiteX477" fmla="*/ 947764 w 3044273"/>
                <a:gd name="connsiteY477" fmla="*/ 2577367 h 3047670"/>
                <a:gd name="connsiteX478" fmla="*/ 955426 w 3044273"/>
                <a:gd name="connsiteY478" fmla="*/ 2569453 h 3047670"/>
                <a:gd name="connsiteX479" fmla="*/ 1190451 w 3044273"/>
                <a:gd name="connsiteY479" fmla="*/ 2567821 h 3047670"/>
                <a:gd name="connsiteX480" fmla="*/ 1201757 w 3044273"/>
                <a:gd name="connsiteY480" fmla="*/ 2579000 h 3047670"/>
                <a:gd name="connsiteX481" fmla="*/ 1190451 w 3044273"/>
                <a:gd name="connsiteY481" fmla="*/ 2590307 h 3047670"/>
                <a:gd name="connsiteX482" fmla="*/ 1179146 w 3044273"/>
                <a:gd name="connsiteY482" fmla="*/ 2579000 h 3047670"/>
                <a:gd name="connsiteX483" fmla="*/ 1190451 w 3044273"/>
                <a:gd name="connsiteY483" fmla="*/ 2567821 h 3047670"/>
                <a:gd name="connsiteX484" fmla="*/ 1860606 w 3044273"/>
                <a:gd name="connsiteY484" fmla="*/ 2562798 h 3047670"/>
                <a:gd name="connsiteX485" fmla="*/ 1874677 w 3044273"/>
                <a:gd name="connsiteY485" fmla="*/ 2576615 h 3047670"/>
                <a:gd name="connsiteX486" fmla="*/ 1860733 w 3044273"/>
                <a:gd name="connsiteY486" fmla="*/ 2590559 h 3047670"/>
                <a:gd name="connsiteX487" fmla="*/ 1846789 w 3044273"/>
                <a:gd name="connsiteY487" fmla="*/ 2576615 h 3047670"/>
                <a:gd name="connsiteX488" fmla="*/ 1860606 w 3044273"/>
                <a:gd name="connsiteY488" fmla="*/ 2562798 h 3047670"/>
                <a:gd name="connsiteX489" fmla="*/ 2095633 w 3044273"/>
                <a:gd name="connsiteY489" fmla="*/ 2561667 h 3047670"/>
                <a:gd name="connsiteX490" fmla="*/ 2107189 w 3044273"/>
                <a:gd name="connsiteY490" fmla="*/ 2573097 h 3047670"/>
                <a:gd name="connsiteX491" fmla="*/ 2095759 w 3044273"/>
                <a:gd name="connsiteY491" fmla="*/ 2584654 h 3047670"/>
                <a:gd name="connsiteX492" fmla="*/ 2084203 w 3044273"/>
                <a:gd name="connsiteY492" fmla="*/ 2573224 h 3047670"/>
                <a:gd name="connsiteX493" fmla="*/ 2095633 w 3044273"/>
                <a:gd name="connsiteY493" fmla="*/ 2561667 h 3047670"/>
                <a:gd name="connsiteX494" fmla="*/ 600060 w 3044273"/>
                <a:gd name="connsiteY494" fmla="*/ 2542950 h 3047670"/>
                <a:gd name="connsiteX495" fmla="*/ 603830 w 3044273"/>
                <a:gd name="connsiteY495" fmla="*/ 2546720 h 3047670"/>
                <a:gd name="connsiteX496" fmla="*/ 600060 w 3044273"/>
                <a:gd name="connsiteY496" fmla="*/ 2550488 h 3047670"/>
                <a:gd name="connsiteX497" fmla="*/ 596292 w 3044273"/>
                <a:gd name="connsiteY497" fmla="*/ 2546720 h 3047670"/>
                <a:gd name="connsiteX498" fmla="*/ 600060 w 3044273"/>
                <a:gd name="connsiteY498" fmla="*/ 2542950 h 3047670"/>
                <a:gd name="connsiteX499" fmla="*/ 466407 w 3044273"/>
                <a:gd name="connsiteY499" fmla="*/ 2542195 h 3047670"/>
                <a:gd name="connsiteX500" fmla="*/ 469548 w 3044273"/>
                <a:gd name="connsiteY500" fmla="*/ 2545335 h 3047670"/>
                <a:gd name="connsiteX501" fmla="*/ 466407 w 3044273"/>
                <a:gd name="connsiteY501" fmla="*/ 2548477 h 3047670"/>
                <a:gd name="connsiteX502" fmla="*/ 463267 w 3044273"/>
                <a:gd name="connsiteY502" fmla="*/ 2545335 h 3047670"/>
                <a:gd name="connsiteX503" fmla="*/ 466407 w 3044273"/>
                <a:gd name="connsiteY503" fmla="*/ 2542195 h 3047670"/>
                <a:gd name="connsiteX504" fmla="*/ 738740 w 3044273"/>
                <a:gd name="connsiteY504" fmla="*/ 2536667 h 3047670"/>
                <a:gd name="connsiteX505" fmla="*/ 745021 w 3044273"/>
                <a:gd name="connsiteY505" fmla="*/ 2542822 h 3047670"/>
                <a:gd name="connsiteX506" fmla="*/ 738866 w 3044273"/>
                <a:gd name="connsiteY506" fmla="*/ 2549104 h 3047670"/>
                <a:gd name="connsiteX507" fmla="*/ 732585 w 3044273"/>
                <a:gd name="connsiteY507" fmla="*/ 2542949 h 3047670"/>
                <a:gd name="connsiteX508" fmla="*/ 738740 w 3044273"/>
                <a:gd name="connsiteY508" fmla="*/ 2536667 h 3047670"/>
                <a:gd name="connsiteX509" fmla="*/ 2584650 w 3044273"/>
                <a:gd name="connsiteY509" fmla="*/ 2535035 h 3047670"/>
                <a:gd name="connsiteX510" fmla="*/ 2587287 w 3044273"/>
                <a:gd name="connsiteY510" fmla="*/ 2537673 h 3047670"/>
                <a:gd name="connsiteX511" fmla="*/ 2584650 w 3044273"/>
                <a:gd name="connsiteY511" fmla="*/ 2540310 h 3047670"/>
                <a:gd name="connsiteX512" fmla="*/ 2582013 w 3044273"/>
                <a:gd name="connsiteY512" fmla="*/ 2537673 h 3047670"/>
                <a:gd name="connsiteX513" fmla="*/ 2584650 w 3044273"/>
                <a:gd name="connsiteY513" fmla="*/ 2535035 h 3047670"/>
                <a:gd name="connsiteX514" fmla="*/ 2450873 w 3044273"/>
                <a:gd name="connsiteY514" fmla="*/ 2534910 h 3047670"/>
                <a:gd name="connsiteX515" fmla="*/ 2456022 w 3044273"/>
                <a:gd name="connsiteY515" fmla="*/ 2539935 h 3047670"/>
                <a:gd name="connsiteX516" fmla="*/ 2450998 w 3044273"/>
                <a:gd name="connsiteY516" fmla="*/ 2545084 h 3047670"/>
                <a:gd name="connsiteX517" fmla="*/ 2445848 w 3044273"/>
                <a:gd name="connsiteY517" fmla="*/ 2540060 h 3047670"/>
                <a:gd name="connsiteX518" fmla="*/ 2450873 w 3044273"/>
                <a:gd name="connsiteY518" fmla="*/ 2534910 h 3047670"/>
                <a:gd name="connsiteX519" fmla="*/ 1110686 w 3044273"/>
                <a:gd name="connsiteY519" fmla="*/ 2534532 h 3047670"/>
                <a:gd name="connsiteX520" fmla="*/ 1124880 w 3044273"/>
                <a:gd name="connsiteY520" fmla="*/ 2548600 h 3047670"/>
                <a:gd name="connsiteX521" fmla="*/ 1110811 w 3044273"/>
                <a:gd name="connsiteY521" fmla="*/ 2562796 h 3047670"/>
                <a:gd name="connsiteX522" fmla="*/ 1096617 w 3044273"/>
                <a:gd name="connsiteY522" fmla="*/ 2548727 h 3047670"/>
                <a:gd name="connsiteX523" fmla="*/ 1110686 w 3044273"/>
                <a:gd name="connsiteY523" fmla="*/ 2534532 h 3047670"/>
                <a:gd name="connsiteX524" fmla="*/ 2714032 w 3044273"/>
                <a:gd name="connsiteY524" fmla="*/ 2530136 h 3047670"/>
                <a:gd name="connsiteX525" fmla="*/ 2715415 w 3044273"/>
                <a:gd name="connsiteY525" fmla="*/ 2531393 h 3047670"/>
                <a:gd name="connsiteX526" fmla="*/ 2714032 w 3044273"/>
                <a:gd name="connsiteY526" fmla="*/ 2532773 h 3047670"/>
                <a:gd name="connsiteX527" fmla="*/ 2712650 w 3044273"/>
                <a:gd name="connsiteY527" fmla="*/ 2531393 h 3047670"/>
                <a:gd name="connsiteX528" fmla="*/ 2714032 w 3044273"/>
                <a:gd name="connsiteY528" fmla="*/ 2530136 h 3047670"/>
                <a:gd name="connsiteX529" fmla="*/ 1940121 w 3044273"/>
                <a:gd name="connsiteY529" fmla="*/ 2527876 h 3047670"/>
                <a:gd name="connsiteX530" fmla="*/ 1957835 w 3044273"/>
                <a:gd name="connsiteY530" fmla="*/ 2545588 h 3047670"/>
                <a:gd name="connsiteX531" fmla="*/ 1940121 w 3044273"/>
                <a:gd name="connsiteY531" fmla="*/ 2563299 h 3047670"/>
                <a:gd name="connsiteX532" fmla="*/ 1922409 w 3044273"/>
                <a:gd name="connsiteY532" fmla="*/ 2545713 h 3047670"/>
                <a:gd name="connsiteX533" fmla="*/ 1940121 w 3044273"/>
                <a:gd name="connsiteY533" fmla="*/ 2527876 h 3047670"/>
                <a:gd name="connsiteX534" fmla="*/ 2312067 w 3044273"/>
                <a:gd name="connsiteY534" fmla="*/ 2525489 h 3047670"/>
                <a:gd name="connsiteX535" fmla="*/ 2323876 w 3044273"/>
                <a:gd name="connsiteY535" fmla="*/ 2537172 h 3047670"/>
                <a:gd name="connsiteX536" fmla="*/ 2312194 w 3044273"/>
                <a:gd name="connsiteY536" fmla="*/ 2548981 h 3047670"/>
                <a:gd name="connsiteX537" fmla="*/ 2300385 w 3044273"/>
                <a:gd name="connsiteY537" fmla="*/ 2537298 h 3047670"/>
                <a:gd name="connsiteX538" fmla="*/ 2312067 w 3044273"/>
                <a:gd name="connsiteY538" fmla="*/ 2525489 h 3047670"/>
                <a:gd name="connsiteX539" fmla="*/ 883072 w 3044273"/>
                <a:gd name="connsiteY539" fmla="*/ 2524107 h 3047670"/>
                <a:gd name="connsiteX540" fmla="*/ 891237 w 3044273"/>
                <a:gd name="connsiteY540" fmla="*/ 2532273 h 3047670"/>
                <a:gd name="connsiteX541" fmla="*/ 883072 w 3044273"/>
                <a:gd name="connsiteY541" fmla="*/ 2540439 h 3047670"/>
                <a:gd name="connsiteX542" fmla="*/ 874907 w 3044273"/>
                <a:gd name="connsiteY542" fmla="*/ 2532273 h 3047670"/>
                <a:gd name="connsiteX543" fmla="*/ 883072 w 3044273"/>
                <a:gd name="connsiteY543" fmla="*/ 2524107 h 3047670"/>
                <a:gd name="connsiteX544" fmla="*/ 1525341 w 3044273"/>
                <a:gd name="connsiteY544" fmla="*/ 2519333 h 3047670"/>
                <a:gd name="connsiteX545" fmla="*/ 1544057 w 3044273"/>
                <a:gd name="connsiteY545" fmla="*/ 2537798 h 3047670"/>
                <a:gd name="connsiteX546" fmla="*/ 1525591 w 3044273"/>
                <a:gd name="connsiteY546" fmla="*/ 2556515 h 3047670"/>
                <a:gd name="connsiteX547" fmla="*/ 1506875 w 3044273"/>
                <a:gd name="connsiteY547" fmla="*/ 2538049 h 3047670"/>
                <a:gd name="connsiteX548" fmla="*/ 1525341 w 3044273"/>
                <a:gd name="connsiteY548" fmla="*/ 2519333 h 3047670"/>
                <a:gd name="connsiteX549" fmla="*/ 1440173 w 3044273"/>
                <a:gd name="connsiteY549" fmla="*/ 2516570 h 3047670"/>
                <a:gd name="connsiteX550" fmla="*/ 1458136 w 3044273"/>
                <a:gd name="connsiteY550" fmla="*/ 2534407 h 3047670"/>
                <a:gd name="connsiteX551" fmla="*/ 1440299 w 3044273"/>
                <a:gd name="connsiteY551" fmla="*/ 2552370 h 3047670"/>
                <a:gd name="connsiteX552" fmla="*/ 1422336 w 3044273"/>
                <a:gd name="connsiteY552" fmla="*/ 2534534 h 3047670"/>
                <a:gd name="connsiteX553" fmla="*/ 1440173 w 3044273"/>
                <a:gd name="connsiteY553" fmla="*/ 2516570 h 3047670"/>
                <a:gd name="connsiteX554" fmla="*/ 1610633 w 3044273"/>
                <a:gd name="connsiteY554" fmla="*/ 2515440 h 3047670"/>
                <a:gd name="connsiteX555" fmla="*/ 1629097 w 3044273"/>
                <a:gd name="connsiteY555" fmla="*/ 2533781 h 3047670"/>
                <a:gd name="connsiteX556" fmla="*/ 1610758 w 3044273"/>
                <a:gd name="connsiteY556" fmla="*/ 2552245 h 3047670"/>
                <a:gd name="connsiteX557" fmla="*/ 1592293 w 3044273"/>
                <a:gd name="connsiteY557" fmla="*/ 2533906 h 3047670"/>
                <a:gd name="connsiteX558" fmla="*/ 1610633 w 3044273"/>
                <a:gd name="connsiteY558" fmla="*/ 2515440 h 3047670"/>
                <a:gd name="connsiteX559" fmla="*/ 2167737 w 3044273"/>
                <a:gd name="connsiteY559" fmla="*/ 2513429 h 3047670"/>
                <a:gd name="connsiteX560" fmla="*/ 2181931 w 3044273"/>
                <a:gd name="connsiteY560" fmla="*/ 2527497 h 3047670"/>
                <a:gd name="connsiteX561" fmla="*/ 2167737 w 3044273"/>
                <a:gd name="connsiteY561" fmla="*/ 2541693 h 3047670"/>
                <a:gd name="connsiteX562" fmla="*/ 2153543 w 3044273"/>
                <a:gd name="connsiteY562" fmla="*/ 2527624 h 3047670"/>
                <a:gd name="connsiteX563" fmla="*/ 2167737 w 3044273"/>
                <a:gd name="connsiteY563" fmla="*/ 2513429 h 3047670"/>
                <a:gd name="connsiteX564" fmla="*/ 1355637 w 3044273"/>
                <a:gd name="connsiteY564" fmla="*/ 2506270 h 3047670"/>
                <a:gd name="connsiteX565" fmla="*/ 1372721 w 3044273"/>
                <a:gd name="connsiteY565" fmla="*/ 2523229 h 3047670"/>
                <a:gd name="connsiteX566" fmla="*/ 1355762 w 3044273"/>
                <a:gd name="connsiteY566" fmla="*/ 2540313 h 3047670"/>
                <a:gd name="connsiteX567" fmla="*/ 1338678 w 3044273"/>
                <a:gd name="connsiteY567" fmla="*/ 2523354 h 3047670"/>
                <a:gd name="connsiteX568" fmla="*/ 1355637 w 3044273"/>
                <a:gd name="connsiteY568" fmla="*/ 2506270 h 3047670"/>
                <a:gd name="connsiteX569" fmla="*/ 1695047 w 3044273"/>
                <a:gd name="connsiteY569" fmla="*/ 2503883 h 3047670"/>
                <a:gd name="connsiteX570" fmla="*/ 1713261 w 3044273"/>
                <a:gd name="connsiteY570" fmla="*/ 2521972 h 3047670"/>
                <a:gd name="connsiteX571" fmla="*/ 1695173 w 3044273"/>
                <a:gd name="connsiteY571" fmla="*/ 2540185 h 3047670"/>
                <a:gd name="connsiteX572" fmla="*/ 1676959 w 3044273"/>
                <a:gd name="connsiteY572" fmla="*/ 2522097 h 3047670"/>
                <a:gd name="connsiteX573" fmla="*/ 1695047 w 3044273"/>
                <a:gd name="connsiteY573" fmla="*/ 2503883 h 3047670"/>
                <a:gd name="connsiteX574" fmla="*/ 1033684 w 3044273"/>
                <a:gd name="connsiteY574" fmla="*/ 2499989 h 3047670"/>
                <a:gd name="connsiteX575" fmla="*/ 1045743 w 3044273"/>
                <a:gd name="connsiteY575" fmla="*/ 2511923 h 3047670"/>
                <a:gd name="connsiteX576" fmla="*/ 1033809 w 3044273"/>
                <a:gd name="connsiteY576" fmla="*/ 2523982 h 3047670"/>
                <a:gd name="connsiteX577" fmla="*/ 1021876 w 3044273"/>
                <a:gd name="connsiteY577" fmla="*/ 2512048 h 3047670"/>
                <a:gd name="connsiteX578" fmla="*/ 1033684 w 3044273"/>
                <a:gd name="connsiteY578" fmla="*/ 2499989 h 3047670"/>
                <a:gd name="connsiteX579" fmla="*/ 2016871 w 3044273"/>
                <a:gd name="connsiteY579" fmla="*/ 2491573 h 3047670"/>
                <a:gd name="connsiteX580" fmla="*/ 2033705 w 3044273"/>
                <a:gd name="connsiteY580" fmla="*/ 2508279 h 3047670"/>
                <a:gd name="connsiteX581" fmla="*/ 2016871 w 3044273"/>
                <a:gd name="connsiteY581" fmla="*/ 2525112 h 3047670"/>
                <a:gd name="connsiteX582" fmla="*/ 2000039 w 3044273"/>
                <a:gd name="connsiteY582" fmla="*/ 2508406 h 3047670"/>
                <a:gd name="connsiteX583" fmla="*/ 2016871 w 3044273"/>
                <a:gd name="connsiteY583" fmla="*/ 2491573 h 3047670"/>
                <a:gd name="connsiteX584" fmla="*/ 1272479 w 3044273"/>
                <a:gd name="connsiteY584" fmla="*/ 2488935 h 3047670"/>
                <a:gd name="connsiteX585" fmla="*/ 1288307 w 3044273"/>
                <a:gd name="connsiteY585" fmla="*/ 2504637 h 3047670"/>
                <a:gd name="connsiteX586" fmla="*/ 1272605 w 3044273"/>
                <a:gd name="connsiteY586" fmla="*/ 2520340 h 3047670"/>
                <a:gd name="connsiteX587" fmla="*/ 1256903 w 3044273"/>
                <a:gd name="connsiteY587" fmla="*/ 2504637 h 3047670"/>
                <a:gd name="connsiteX588" fmla="*/ 1272479 w 3044273"/>
                <a:gd name="connsiteY588" fmla="*/ 2488935 h 3047670"/>
                <a:gd name="connsiteX589" fmla="*/ 1778080 w 3044273"/>
                <a:gd name="connsiteY589" fmla="*/ 2484915 h 3047670"/>
                <a:gd name="connsiteX590" fmla="*/ 1796042 w 3044273"/>
                <a:gd name="connsiteY590" fmla="*/ 2502752 h 3047670"/>
                <a:gd name="connsiteX591" fmla="*/ 1778205 w 3044273"/>
                <a:gd name="connsiteY591" fmla="*/ 2520715 h 3047670"/>
                <a:gd name="connsiteX592" fmla="*/ 1760242 w 3044273"/>
                <a:gd name="connsiteY592" fmla="*/ 2502878 h 3047670"/>
                <a:gd name="connsiteX593" fmla="*/ 1778080 w 3044273"/>
                <a:gd name="connsiteY593" fmla="*/ 2484915 h 3047670"/>
                <a:gd name="connsiteX594" fmla="*/ 674801 w 3044273"/>
                <a:gd name="connsiteY594" fmla="*/ 2482024 h 3047670"/>
                <a:gd name="connsiteX595" fmla="*/ 679450 w 3044273"/>
                <a:gd name="connsiteY595" fmla="*/ 2486672 h 3047670"/>
                <a:gd name="connsiteX596" fmla="*/ 674801 w 3044273"/>
                <a:gd name="connsiteY596" fmla="*/ 2491322 h 3047670"/>
                <a:gd name="connsiteX597" fmla="*/ 670154 w 3044273"/>
                <a:gd name="connsiteY597" fmla="*/ 2486672 h 3047670"/>
                <a:gd name="connsiteX598" fmla="*/ 674801 w 3044273"/>
                <a:gd name="connsiteY598" fmla="*/ 2482024 h 3047670"/>
                <a:gd name="connsiteX599" fmla="*/ 540520 w 3044273"/>
                <a:gd name="connsiteY599" fmla="*/ 2481900 h 3047670"/>
                <a:gd name="connsiteX600" fmla="*/ 544289 w 3044273"/>
                <a:gd name="connsiteY600" fmla="*/ 2485670 h 3047670"/>
                <a:gd name="connsiteX601" fmla="*/ 540520 w 3044273"/>
                <a:gd name="connsiteY601" fmla="*/ 2489438 h 3047670"/>
                <a:gd name="connsiteX602" fmla="*/ 536752 w 3044273"/>
                <a:gd name="connsiteY602" fmla="*/ 2485670 h 3047670"/>
                <a:gd name="connsiteX603" fmla="*/ 540520 w 3044273"/>
                <a:gd name="connsiteY603" fmla="*/ 2481900 h 3047670"/>
                <a:gd name="connsiteX604" fmla="*/ 410885 w 3044273"/>
                <a:gd name="connsiteY604" fmla="*/ 2477881 h 3047670"/>
                <a:gd name="connsiteX605" fmla="*/ 413397 w 3044273"/>
                <a:gd name="connsiteY605" fmla="*/ 2480268 h 3047670"/>
                <a:gd name="connsiteX606" fmla="*/ 411011 w 3044273"/>
                <a:gd name="connsiteY606" fmla="*/ 2482781 h 3047670"/>
                <a:gd name="connsiteX607" fmla="*/ 408499 w 3044273"/>
                <a:gd name="connsiteY607" fmla="*/ 2480394 h 3047670"/>
                <a:gd name="connsiteX608" fmla="*/ 410885 w 3044273"/>
                <a:gd name="connsiteY608" fmla="*/ 2477881 h 3047670"/>
                <a:gd name="connsiteX609" fmla="*/ 814235 w 3044273"/>
                <a:gd name="connsiteY609" fmla="*/ 2475493 h 3047670"/>
                <a:gd name="connsiteX610" fmla="*/ 820517 w 3044273"/>
                <a:gd name="connsiteY610" fmla="*/ 2481648 h 3047670"/>
                <a:gd name="connsiteX611" fmla="*/ 814361 w 3044273"/>
                <a:gd name="connsiteY611" fmla="*/ 2487930 h 3047670"/>
                <a:gd name="connsiteX612" fmla="*/ 808206 w 3044273"/>
                <a:gd name="connsiteY612" fmla="*/ 2481775 h 3047670"/>
                <a:gd name="connsiteX613" fmla="*/ 814235 w 3044273"/>
                <a:gd name="connsiteY613" fmla="*/ 2475493 h 3047670"/>
                <a:gd name="connsiteX614" fmla="*/ 2509910 w 3044273"/>
                <a:gd name="connsiteY614" fmla="*/ 2473358 h 3047670"/>
                <a:gd name="connsiteX615" fmla="*/ 2515060 w 3044273"/>
                <a:gd name="connsiteY615" fmla="*/ 2478383 h 3047670"/>
                <a:gd name="connsiteX616" fmla="*/ 2510035 w 3044273"/>
                <a:gd name="connsiteY616" fmla="*/ 2483532 h 3047670"/>
                <a:gd name="connsiteX617" fmla="*/ 2504885 w 3044273"/>
                <a:gd name="connsiteY617" fmla="*/ 2478508 h 3047670"/>
                <a:gd name="connsiteX618" fmla="*/ 2509910 w 3044273"/>
                <a:gd name="connsiteY618" fmla="*/ 2473358 h 3047670"/>
                <a:gd name="connsiteX619" fmla="*/ 2375628 w 3044273"/>
                <a:gd name="connsiteY619" fmla="*/ 2472480 h 3047670"/>
                <a:gd name="connsiteX620" fmla="*/ 2383667 w 3044273"/>
                <a:gd name="connsiteY620" fmla="*/ 2480395 h 3047670"/>
                <a:gd name="connsiteX621" fmla="*/ 2375754 w 3044273"/>
                <a:gd name="connsiteY621" fmla="*/ 2488435 h 3047670"/>
                <a:gd name="connsiteX622" fmla="*/ 2367840 w 3044273"/>
                <a:gd name="connsiteY622" fmla="*/ 2480520 h 3047670"/>
                <a:gd name="connsiteX623" fmla="*/ 2375628 w 3044273"/>
                <a:gd name="connsiteY623" fmla="*/ 2472480 h 3047670"/>
                <a:gd name="connsiteX624" fmla="*/ 2639546 w 3044273"/>
                <a:gd name="connsiteY624" fmla="*/ 2470972 h 3047670"/>
                <a:gd name="connsiteX625" fmla="*/ 2640800 w 3044273"/>
                <a:gd name="connsiteY625" fmla="*/ 2472354 h 3047670"/>
                <a:gd name="connsiteX626" fmla="*/ 2639546 w 3044273"/>
                <a:gd name="connsiteY626" fmla="*/ 2473735 h 3047670"/>
                <a:gd name="connsiteX627" fmla="*/ 2638164 w 3044273"/>
                <a:gd name="connsiteY627" fmla="*/ 2472354 h 3047670"/>
                <a:gd name="connsiteX628" fmla="*/ 2639546 w 3044273"/>
                <a:gd name="connsiteY628" fmla="*/ 2470972 h 3047670"/>
                <a:gd name="connsiteX629" fmla="*/ 1191330 w 3044273"/>
                <a:gd name="connsiteY629" fmla="*/ 2464441 h 3047670"/>
                <a:gd name="connsiteX630" fmla="*/ 1205526 w 3044273"/>
                <a:gd name="connsiteY630" fmla="*/ 2478509 h 3047670"/>
                <a:gd name="connsiteX631" fmla="*/ 1191457 w 3044273"/>
                <a:gd name="connsiteY631" fmla="*/ 2492705 h 3047670"/>
                <a:gd name="connsiteX632" fmla="*/ 1177261 w 3044273"/>
                <a:gd name="connsiteY632" fmla="*/ 2478636 h 3047670"/>
                <a:gd name="connsiteX633" fmla="*/ 1191330 w 3044273"/>
                <a:gd name="connsiteY633" fmla="*/ 2464441 h 3047670"/>
                <a:gd name="connsiteX634" fmla="*/ 2236197 w 3044273"/>
                <a:gd name="connsiteY634" fmla="*/ 2462555 h 3047670"/>
                <a:gd name="connsiteX635" fmla="*/ 2250392 w 3044273"/>
                <a:gd name="connsiteY635" fmla="*/ 2476623 h 3047670"/>
                <a:gd name="connsiteX636" fmla="*/ 2236197 w 3044273"/>
                <a:gd name="connsiteY636" fmla="*/ 2490819 h 3047670"/>
                <a:gd name="connsiteX637" fmla="*/ 2222002 w 3044273"/>
                <a:gd name="connsiteY637" fmla="*/ 2476750 h 3047670"/>
                <a:gd name="connsiteX638" fmla="*/ 2236197 w 3044273"/>
                <a:gd name="connsiteY638" fmla="*/ 2462555 h 3047670"/>
                <a:gd name="connsiteX639" fmla="*/ 2765032 w 3044273"/>
                <a:gd name="connsiteY639" fmla="*/ 2461927 h 3047670"/>
                <a:gd name="connsiteX640" fmla="*/ 2766164 w 3044273"/>
                <a:gd name="connsiteY640" fmla="*/ 2463057 h 3047670"/>
                <a:gd name="connsiteX641" fmla="*/ 2765032 w 3044273"/>
                <a:gd name="connsiteY641" fmla="*/ 2464187 h 3047670"/>
                <a:gd name="connsiteX642" fmla="*/ 2763902 w 3044273"/>
                <a:gd name="connsiteY642" fmla="*/ 2463057 h 3047670"/>
                <a:gd name="connsiteX643" fmla="*/ 2765032 w 3044273"/>
                <a:gd name="connsiteY643" fmla="*/ 2461927 h 3047670"/>
                <a:gd name="connsiteX644" fmla="*/ 1858974 w 3044273"/>
                <a:gd name="connsiteY644" fmla="*/ 2458285 h 3047670"/>
                <a:gd name="connsiteX645" fmla="*/ 1876938 w 3044273"/>
                <a:gd name="connsiteY645" fmla="*/ 2476122 h 3047670"/>
                <a:gd name="connsiteX646" fmla="*/ 1859101 w 3044273"/>
                <a:gd name="connsiteY646" fmla="*/ 2494085 h 3047670"/>
                <a:gd name="connsiteX647" fmla="*/ 1841137 w 3044273"/>
                <a:gd name="connsiteY647" fmla="*/ 2476249 h 3047670"/>
                <a:gd name="connsiteX648" fmla="*/ 1858974 w 3044273"/>
                <a:gd name="connsiteY648" fmla="*/ 2458285 h 3047670"/>
                <a:gd name="connsiteX649" fmla="*/ 960073 w 3044273"/>
                <a:gd name="connsiteY649" fmla="*/ 2454893 h 3047670"/>
                <a:gd name="connsiteX650" fmla="*/ 974268 w 3044273"/>
                <a:gd name="connsiteY650" fmla="*/ 2468961 h 3047670"/>
                <a:gd name="connsiteX651" fmla="*/ 960200 w 3044273"/>
                <a:gd name="connsiteY651" fmla="*/ 2483157 h 3047670"/>
                <a:gd name="connsiteX652" fmla="*/ 946004 w 3044273"/>
                <a:gd name="connsiteY652" fmla="*/ 2469088 h 3047670"/>
                <a:gd name="connsiteX653" fmla="*/ 960073 w 3044273"/>
                <a:gd name="connsiteY653" fmla="*/ 2454893 h 3047670"/>
                <a:gd name="connsiteX654" fmla="*/ 2090106 w 3044273"/>
                <a:gd name="connsiteY654" fmla="*/ 2445975 h 3047670"/>
                <a:gd name="connsiteX655" fmla="*/ 2109200 w 3044273"/>
                <a:gd name="connsiteY655" fmla="*/ 2464943 h 3047670"/>
                <a:gd name="connsiteX656" fmla="*/ 2090232 w 3044273"/>
                <a:gd name="connsiteY656" fmla="*/ 2484037 h 3047670"/>
                <a:gd name="connsiteX657" fmla="*/ 2071138 w 3044273"/>
                <a:gd name="connsiteY657" fmla="*/ 2465069 h 3047670"/>
                <a:gd name="connsiteX658" fmla="*/ 2090106 w 3044273"/>
                <a:gd name="connsiteY658" fmla="*/ 2445975 h 3047670"/>
                <a:gd name="connsiteX659" fmla="*/ 1112696 w 3044273"/>
                <a:gd name="connsiteY659" fmla="*/ 2426756 h 3047670"/>
                <a:gd name="connsiteX660" fmla="*/ 1131412 w 3044273"/>
                <a:gd name="connsiteY660" fmla="*/ 2445221 h 3047670"/>
                <a:gd name="connsiteX661" fmla="*/ 1112947 w 3044273"/>
                <a:gd name="connsiteY661" fmla="*/ 2463812 h 3047670"/>
                <a:gd name="connsiteX662" fmla="*/ 1094231 w 3044273"/>
                <a:gd name="connsiteY662" fmla="*/ 2445347 h 3047670"/>
                <a:gd name="connsiteX663" fmla="*/ 1112696 w 3044273"/>
                <a:gd name="connsiteY663" fmla="*/ 2426756 h 3047670"/>
                <a:gd name="connsiteX664" fmla="*/ 1937232 w 3044273"/>
                <a:gd name="connsiteY664" fmla="*/ 2420979 h 3047670"/>
                <a:gd name="connsiteX665" fmla="*/ 1958713 w 3044273"/>
                <a:gd name="connsiteY665" fmla="*/ 2442332 h 3047670"/>
                <a:gd name="connsiteX666" fmla="*/ 1937359 w 3044273"/>
                <a:gd name="connsiteY666" fmla="*/ 2463813 h 3047670"/>
                <a:gd name="connsiteX667" fmla="*/ 1915878 w 3044273"/>
                <a:gd name="connsiteY667" fmla="*/ 2442459 h 3047670"/>
                <a:gd name="connsiteX668" fmla="*/ 1937232 w 3044273"/>
                <a:gd name="connsiteY668" fmla="*/ 2420979 h 3047670"/>
                <a:gd name="connsiteX669" fmla="*/ 1525089 w 3044273"/>
                <a:gd name="connsiteY669" fmla="*/ 2420977 h 3047670"/>
                <a:gd name="connsiteX670" fmla="*/ 1547072 w 3044273"/>
                <a:gd name="connsiteY670" fmla="*/ 2442835 h 3047670"/>
                <a:gd name="connsiteX671" fmla="*/ 1525216 w 3044273"/>
                <a:gd name="connsiteY671" fmla="*/ 2464816 h 3047670"/>
                <a:gd name="connsiteX672" fmla="*/ 1503233 w 3044273"/>
                <a:gd name="connsiteY672" fmla="*/ 2442960 h 3047670"/>
                <a:gd name="connsiteX673" fmla="*/ 1525089 w 3044273"/>
                <a:gd name="connsiteY673" fmla="*/ 2420977 h 3047670"/>
                <a:gd name="connsiteX674" fmla="*/ 614885 w 3044273"/>
                <a:gd name="connsiteY674" fmla="*/ 2420725 h 3047670"/>
                <a:gd name="connsiteX675" fmla="*/ 620160 w 3044273"/>
                <a:gd name="connsiteY675" fmla="*/ 2426000 h 3047670"/>
                <a:gd name="connsiteX676" fmla="*/ 614885 w 3044273"/>
                <a:gd name="connsiteY676" fmla="*/ 2431277 h 3047670"/>
                <a:gd name="connsiteX677" fmla="*/ 609483 w 3044273"/>
                <a:gd name="connsiteY677" fmla="*/ 2426000 h 3047670"/>
                <a:gd name="connsiteX678" fmla="*/ 614885 w 3044273"/>
                <a:gd name="connsiteY678" fmla="*/ 2420725 h 3047670"/>
                <a:gd name="connsiteX679" fmla="*/ 1439923 w 3044273"/>
                <a:gd name="connsiteY679" fmla="*/ 2417461 h 3047670"/>
                <a:gd name="connsiteX680" fmla="*/ 1461402 w 3044273"/>
                <a:gd name="connsiteY680" fmla="*/ 2438814 h 3047670"/>
                <a:gd name="connsiteX681" fmla="*/ 1440048 w 3044273"/>
                <a:gd name="connsiteY681" fmla="*/ 2460420 h 3047670"/>
                <a:gd name="connsiteX682" fmla="*/ 1418442 w 3044273"/>
                <a:gd name="connsiteY682" fmla="*/ 2439066 h 3047670"/>
                <a:gd name="connsiteX683" fmla="*/ 1439923 w 3044273"/>
                <a:gd name="connsiteY683" fmla="*/ 2417461 h 3047670"/>
                <a:gd name="connsiteX684" fmla="*/ 749417 w 3044273"/>
                <a:gd name="connsiteY684" fmla="*/ 2417460 h 3047670"/>
                <a:gd name="connsiteX685" fmla="*/ 758335 w 3044273"/>
                <a:gd name="connsiteY685" fmla="*/ 2426253 h 3047670"/>
                <a:gd name="connsiteX686" fmla="*/ 749543 w 3044273"/>
                <a:gd name="connsiteY686" fmla="*/ 2435171 h 3047670"/>
                <a:gd name="connsiteX687" fmla="*/ 740624 w 3044273"/>
                <a:gd name="connsiteY687" fmla="*/ 2426379 h 3047670"/>
                <a:gd name="connsiteX688" fmla="*/ 749417 w 3044273"/>
                <a:gd name="connsiteY688" fmla="*/ 2417460 h 3047670"/>
                <a:gd name="connsiteX689" fmla="*/ 1610257 w 3044273"/>
                <a:gd name="connsiteY689" fmla="*/ 2416455 h 3047670"/>
                <a:gd name="connsiteX690" fmla="*/ 1632240 w 3044273"/>
                <a:gd name="connsiteY690" fmla="*/ 2438313 h 3047670"/>
                <a:gd name="connsiteX691" fmla="*/ 1610384 w 3044273"/>
                <a:gd name="connsiteY691" fmla="*/ 2460294 h 3047670"/>
                <a:gd name="connsiteX692" fmla="*/ 1588401 w 3044273"/>
                <a:gd name="connsiteY692" fmla="*/ 2438438 h 3047670"/>
                <a:gd name="connsiteX693" fmla="*/ 1610257 w 3044273"/>
                <a:gd name="connsiteY693" fmla="*/ 2416455 h 3047670"/>
                <a:gd name="connsiteX694" fmla="*/ 484872 w 3044273"/>
                <a:gd name="connsiteY694" fmla="*/ 2416455 h 3047670"/>
                <a:gd name="connsiteX695" fmla="*/ 489394 w 3044273"/>
                <a:gd name="connsiteY695" fmla="*/ 2420852 h 3047670"/>
                <a:gd name="connsiteX696" fmla="*/ 484997 w 3044273"/>
                <a:gd name="connsiteY696" fmla="*/ 2425375 h 3047670"/>
                <a:gd name="connsiteX697" fmla="*/ 480601 w 3044273"/>
                <a:gd name="connsiteY697" fmla="*/ 2420978 h 3047670"/>
                <a:gd name="connsiteX698" fmla="*/ 484872 w 3044273"/>
                <a:gd name="connsiteY698" fmla="*/ 2416455 h 3047670"/>
                <a:gd name="connsiteX699" fmla="*/ 890108 w 3044273"/>
                <a:gd name="connsiteY699" fmla="*/ 2408541 h 3047670"/>
                <a:gd name="connsiteX700" fmla="*/ 901916 w 3044273"/>
                <a:gd name="connsiteY700" fmla="*/ 2420224 h 3047670"/>
                <a:gd name="connsiteX701" fmla="*/ 890234 w 3044273"/>
                <a:gd name="connsiteY701" fmla="*/ 2432033 h 3047670"/>
                <a:gd name="connsiteX702" fmla="*/ 878426 w 3044273"/>
                <a:gd name="connsiteY702" fmla="*/ 2420349 h 3047670"/>
                <a:gd name="connsiteX703" fmla="*/ 890108 w 3044273"/>
                <a:gd name="connsiteY703" fmla="*/ 2408541 h 3047670"/>
                <a:gd name="connsiteX704" fmla="*/ 2564930 w 3044273"/>
                <a:gd name="connsiteY704" fmla="*/ 2408290 h 3047670"/>
                <a:gd name="connsiteX705" fmla="*/ 2570079 w 3044273"/>
                <a:gd name="connsiteY705" fmla="*/ 2413315 h 3047670"/>
                <a:gd name="connsiteX706" fmla="*/ 2565055 w 3044273"/>
                <a:gd name="connsiteY706" fmla="*/ 2418464 h 3047670"/>
                <a:gd name="connsiteX707" fmla="*/ 2559905 w 3044273"/>
                <a:gd name="connsiteY707" fmla="*/ 2413440 h 3047670"/>
                <a:gd name="connsiteX708" fmla="*/ 2564930 w 3044273"/>
                <a:gd name="connsiteY708" fmla="*/ 2408290 h 3047670"/>
                <a:gd name="connsiteX709" fmla="*/ 359508 w 3044273"/>
                <a:gd name="connsiteY709" fmla="*/ 2408290 h 3047670"/>
                <a:gd name="connsiteX710" fmla="*/ 363528 w 3044273"/>
                <a:gd name="connsiteY710" fmla="*/ 2412310 h 3047670"/>
                <a:gd name="connsiteX711" fmla="*/ 359508 w 3044273"/>
                <a:gd name="connsiteY711" fmla="*/ 2416330 h 3047670"/>
                <a:gd name="connsiteX712" fmla="*/ 355489 w 3044273"/>
                <a:gd name="connsiteY712" fmla="*/ 2412435 h 3047670"/>
                <a:gd name="connsiteX713" fmla="*/ 359508 w 3044273"/>
                <a:gd name="connsiteY713" fmla="*/ 2408290 h 3047670"/>
                <a:gd name="connsiteX714" fmla="*/ 2435295 w 3044273"/>
                <a:gd name="connsiteY714" fmla="*/ 2407661 h 3047670"/>
                <a:gd name="connsiteX715" fmla="*/ 2447104 w 3044273"/>
                <a:gd name="connsiteY715" fmla="*/ 2419344 h 3047670"/>
                <a:gd name="connsiteX716" fmla="*/ 2435422 w 3044273"/>
                <a:gd name="connsiteY716" fmla="*/ 2431153 h 3047670"/>
                <a:gd name="connsiteX717" fmla="*/ 2423613 w 3044273"/>
                <a:gd name="connsiteY717" fmla="*/ 2419470 h 3047670"/>
                <a:gd name="connsiteX718" fmla="*/ 2435295 w 3044273"/>
                <a:gd name="connsiteY718" fmla="*/ 2407661 h 3047670"/>
                <a:gd name="connsiteX719" fmla="*/ 2300511 w 3044273"/>
                <a:gd name="connsiteY719" fmla="*/ 2405903 h 3047670"/>
                <a:gd name="connsiteX720" fmla="*/ 2315585 w 3044273"/>
                <a:gd name="connsiteY720" fmla="*/ 2420851 h 3047670"/>
                <a:gd name="connsiteX721" fmla="*/ 2300636 w 3044273"/>
                <a:gd name="connsiteY721" fmla="*/ 2435925 h 3047670"/>
                <a:gd name="connsiteX722" fmla="*/ 2285563 w 3044273"/>
                <a:gd name="connsiteY722" fmla="*/ 2420851 h 3047670"/>
                <a:gd name="connsiteX723" fmla="*/ 2300511 w 3044273"/>
                <a:gd name="connsiteY723" fmla="*/ 2405903 h 3047670"/>
                <a:gd name="connsiteX724" fmla="*/ 1355510 w 3044273"/>
                <a:gd name="connsiteY724" fmla="*/ 2405778 h 3047670"/>
                <a:gd name="connsiteX725" fmla="*/ 1376364 w 3044273"/>
                <a:gd name="connsiteY725" fmla="*/ 2426505 h 3047670"/>
                <a:gd name="connsiteX726" fmla="*/ 1355635 w 3044273"/>
                <a:gd name="connsiteY726" fmla="*/ 2447358 h 3047670"/>
                <a:gd name="connsiteX727" fmla="*/ 1334783 w 3044273"/>
                <a:gd name="connsiteY727" fmla="*/ 2426630 h 3047670"/>
                <a:gd name="connsiteX728" fmla="*/ 1355510 w 3044273"/>
                <a:gd name="connsiteY728" fmla="*/ 2405778 h 3047670"/>
                <a:gd name="connsiteX729" fmla="*/ 1694420 w 3044273"/>
                <a:gd name="connsiteY729" fmla="*/ 2403391 h 3047670"/>
                <a:gd name="connsiteX730" fmla="*/ 1716401 w 3044273"/>
                <a:gd name="connsiteY730" fmla="*/ 2425249 h 3047670"/>
                <a:gd name="connsiteX731" fmla="*/ 1694545 w 3044273"/>
                <a:gd name="connsiteY731" fmla="*/ 2447230 h 3047670"/>
                <a:gd name="connsiteX732" fmla="*/ 1672562 w 3044273"/>
                <a:gd name="connsiteY732" fmla="*/ 2425374 h 3047670"/>
                <a:gd name="connsiteX733" fmla="*/ 1694420 w 3044273"/>
                <a:gd name="connsiteY733" fmla="*/ 2403391 h 3047670"/>
                <a:gd name="connsiteX734" fmla="*/ 2690419 w 3044273"/>
                <a:gd name="connsiteY734" fmla="*/ 2400752 h 3047670"/>
                <a:gd name="connsiteX735" fmla="*/ 2693561 w 3044273"/>
                <a:gd name="connsiteY735" fmla="*/ 2403892 h 3047670"/>
                <a:gd name="connsiteX736" fmla="*/ 2690419 w 3044273"/>
                <a:gd name="connsiteY736" fmla="*/ 2407034 h 3047670"/>
                <a:gd name="connsiteX737" fmla="*/ 2687279 w 3044273"/>
                <a:gd name="connsiteY737" fmla="*/ 2404019 h 3047670"/>
                <a:gd name="connsiteX738" fmla="*/ 2690419 w 3044273"/>
                <a:gd name="connsiteY738" fmla="*/ 2400752 h 3047670"/>
                <a:gd name="connsiteX739" fmla="*/ 2159822 w 3044273"/>
                <a:gd name="connsiteY739" fmla="*/ 2398492 h 3047670"/>
                <a:gd name="connsiteX740" fmla="*/ 2177158 w 3044273"/>
                <a:gd name="connsiteY740" fmla="*/ 2415701 h 3047670"/>
                <a:gd name="connsiteX741" fmla="*/ 2159947 w 3044273"/>
                <a:gd name="connsiteY741" fmla="*/ 2433036 h 3047670"/>
                <a:gd name="connsiteX742" fmla="*/ 2142613 w 3044273"/>
                <a:gd name="connsiteY742" fmla="*/ 2415827 h 3047670"/>
                <a:gd name="connsiteX743" fmla="*/ 2159822 w 3044273"/>
                <a:gd name="connsiteY743" fmla="*/ 2398492 h 3047670"/>
                <a:gd name="connsiteX744" fmla="*/ 2812137 w 3044273"/>
                <a:gd name="connsiteY744" fmla="*/ 2390830 h 3047670"/>
                <a:gd name="connsiteX745" fmla="*/ 2813269 w 3044273"/>
                <a:gd name="connsiteY745" fmla="*/ 2391960 h 3047670"/>
                <a:gd name="connsiteX746" fmla="*/ 2812137 w 3044273"/>
                <a:gd name="connsiteY746" fmla="*/ 2393090 h 3047670"/>
                <a:gd name="connsiteX747" fmla="*/ 2811007 w 3044273"/>
                <a:gd name="connsiteY747" fmla="*/ 2391960 h 3047670"/>
                <a:gd name="connsiteX748" fmla="*/ 2812137 w 3044273"/>
                <a:gd name="connsiteY748" fmla="*/ 2390830 h 3047670"/>
                <a:gd name="connsiteX749" fmla="*/ 1037577 w 3044273"/>
                <a:gd name="connsiteY749" fmla="*/ 2389070 h 3047670"/>
                <a:gd name="connsiteX750" fmla="*/ 1053781 w 3044273"/>
                <a:gd name="connsiteY750" fmla="*/ 2405149 h 3047670"/>
                <a:gd name="connsiteX751" fmla="*/ 1037702 w 3044273"/>
                <a:gd name="connsiteY751" fmla="*/ 2421353 h 3047670"/>
                <a:gd name="connsiteX752" fmla="*/ 1021498 w 3044273"/>
                <a:gd name="connsiteY752" fmla="*/ 2405274 h 3047670"/>
                <a:gd name="connsiteX753" fmla="*/ 1037577 w 3044273"/>
                <a:gd name="connsiteY753" fmla="*/ 2389070 h 3047670"/>
                <a:gd name="connsiteX754" fmla="*/ 1272856 w 3044273"/>
                <a:gd name="connsiteY754" fmla="*/ 2385930 h 3047670"/>
                <a:gd name="connsiteX755" fmla="*/ 1292828 w 3044273"/>
                <a:gd name="connsiteY755" fmla="*/ 2405778 h 3047670"/>
                <a:gd name="connsiteX756" fmla="*/ 1272982 w 3044273"/>
                <a:gd name="connsiteY756" fmla="*/ 2425750 h 3047670"/>
                <a:gd name="connsiteX757" fmla="*/ 1253008 w 3044273"/>
                <a:gd name="connsiteY757" fmla="*/ 2405904 h 3047670"/>
                <a:gd name="connsiteX758" fmla="*/ 1272856 w 3044273"/>
                <a:gd name="connsiteY758" fmla="*/ 2385930 h 3047670"/>
                <a:gd name="connsiteX759" fmla="*/ 1776949 w 3044273"/>
                <a:gd name="connsiteY759" fmla="*/ 2382036 h 3047670"/>
                <a:gd name="connsiteX760" fmla="*/ 1798930 w 3044273"/>
                <a:gd name="connsiteY760" fmla="*/ 2403892 h 3047670"/>
                <a:gd name="connsiteX761" fmla="*/ 1777074 w 3044273"/>
                <a:gd name="connsiteY761" fmla="*/ 2425875 h 3047670"/>
                <a:gd name="connsiteX762" fmla="*/ 1755091 w 3044273"/>
                <a:gd name="connsiteY762" fmla="*/ 2404019 h 3047670"/>
                <a:gd name="connsiteX763" fmla="*/ 1776949 w 3044273"/>
                <a:gd name="connsiteY763" fmla="*/ 2382036 h 3047670"/>
                <a:gd name="connsiteX764" fmla="*/ 2012224 w 3044273"/>
                <a:gd name="connsiteY764" fmla="*/ 2381156 h 3047670"/>
                <a:gd name="connsiteX765" fmla="*/ 2032825 w 3044273"/>
                <a:gd name="connsiteY765" fmla="*/ 2401632 h 3047670"/>
                <a:gd name="connsiteX766" fmla="*/ 2012350 w 3044273"/>
                <a:gd name="connsiteY766" fmla="*/ 2422232 h 3047670"/>
                <a:gd name="connsiteX767" fmla="*/ 1991749 w 3044273"/>
                <a:gd name="connsiteY767" fmla="*/ 2401757 h 3047670"/>
                <a:gd name="connsiteX768" fmla="*/ 2012224 w 3044273"/>
                <a:gd name="connsiteY768" fmla="*/ 2381156 h 3047670"/>
                <a:gd name="connsiteX769" fmla="*/ 688998 w 3044273"/>
                <a:gd name="connsiteY769" fmla="*/ 2355907 h 3047670"/>
                <a:gd name="connsiteX770" fmla="*/ 699423 w 3044273"/>
                <a:gd name="connsiteY770" fmla="*/ 2366333 h 3047670"/>
                <a:gd name="connsiteX771" fmla="*/ 688998 w 3044273"/>
                <a:gd name="connsiteY771" fmla="*/ 2376760 h 3047670"/>
                <a:gd name="connsiteX772" fmla="*/ 678572 w 3044273"/>
                <a:gd name="connsiteY772" fmla="*/ 2366333 h 3047670"/>
                <a:gd name="connsiteX773" fmla="*/ 688998 w 3044273"/>
                <a:gd name="connsiteY773" fmla="*/ 2355907 h 3047670"/>
                <a:gd name="connsiteX774" fmla="*/ 1192713 w 3044273"/>
                <a:gd name="connsiteY774" fmla="*/ 2354777 h 3047670"/>
                <a:gd name="connsiteX775" fmla="*/ 1214946 w 3044273"/>
                <a:gd name="connsiteY775" fmla="*/ 2376760 h 3047670"/>
                <a:gd name="connsiteX776" fmla="*/ 1192838 w 3044273"/>
                <a:gd name="connsiteY776" fmla="*/ 2398993 h 3047670"/>
                <a:gd name="connsiteX777" fmla="*/ 1170604 w 3044273"/>
                <a:gd name="connsiteY777" fmla="*/ 2377010 h 3047670"/>
                <a:gd name="connsiteX778" fmla="*/ 1192713 w 3044273"/>
                <a:gd name="connsiteY778" fmla="*/ 2354777 h 3047670"/>
                <a:gd name="connsiteX779" fmla="*/ 558986 w 3044273"/>
                <a:gd name="connsiteY779" fmla="*/ 2353270 h 3047670"/>
                <a:gd name="connsiteX780" fmla="*/ 567277 w 3044273"/>
                <a:gd name="connsiteY780" fmla="*/ 2361435 h 3047670"/>
                <a:gd name="connsiteX781" fmla="*/ 559112 w 3044273"/>
                <a:gd name="connsiteY781" fmla="*/ 2369601 h 3047670"/>
                <a:gd name="connsiteX782" fmla="*/ 550946 w 3044273"/>
                <a:gd name="connsiteY782" fmla="*/ 2361435 h 3047670"/>
                <a:gd name="connsiteX783" fmla="*/ 558986 w 3044273"/>
                <a:gd name="connsiteY783" fmla="*/ 2353270 h 3047670"/>
                <a:gd name="connsiteX784" fmla="*/ 1856964 w 3044273"/>
                <a:gd name="connsiteY784" fmla="*/ 2352016 h 3047670"/>
                <a:gd name="connsiteX785" fmla="*/ 1879575 w 3044273"/>
                <a:gd name="connsiteY785" fmla="*/ 2374502 h 3047670"/>
                <a:gd name="connsiteX786" fmla="*/ 1857090 w 3044273"/>
                <a:gd name="connsiteY786" fmla="*/ 2397113 h 3047670"/>
                <a:gd name="connsiteX787" fmla="*/ 1834479 w 3044273"/>
                <a:gd name="connsiteY787" fmla="*/ 2374627 h 3047670"/>
                <a:gd name="connsiteX788" fmla="*/ 1856964 w 3044273"/>
                <a:gd name="connsiteY788" fmla="*/ 2352016 h 3047670"/>
                <a:gd name="connsiteX789" fmla="*/ 824409 w 3044273"/>
                <a:gd name="connsiteY789" fmla="*/ 2350381 h 3047670"/>
                <a:gd name="connsiteX790" fmla="*/ 840112 w 3044273"/>
                <a:gd name="connsiteY790" fmla="*/ 2366083 h 3047670"/>
                <a:gd name="connsiteX791" fmla="*/ 824409 w 3044273"/>
                <a:gd name="connsiteY791" fmla="*/ 2381786 h 3047670"/>
                <a:gd name="connsiteX792" fmla="*/ 808708 w 3044273"/>
                <a:gd name="connsiteY792" fmla="*/ 2366083 h 3047670"/>
                <a:gd name="connsiteX793" fmla="*/ 824409 w 3044273"/>
                <a:gd name="connsiteY793" fmla="*/ 2350381 h 3047670"/>
                <a:gd name="connsiteX794" fmla="*/ 433748 w 3044273"/>
                <a:gd name="connsiteY794" fmla="*/ 2346864 h 3047670"/>
                <a:gd name="connsiteX795" fmla="*/ 439777 w 3044273"/>
                <a:gd name="connsiteY795" fmla="*/ 2352768 h 3047670"/>
                <a:gd name="connsiteX796" fmla="*/ 433873 w 3044273"/>
                <a:gd name="connsiteY796" fmla="*/ 2358797 h 3047670"/>
                <a:gd name="connsiteX797" fmla="*/ 427844 w 3044273"/>
                <a:gd name="connsiteY797" fmla="*/ 2352768 h 3047670"/>
                <a:gd name="connsiteX798" fmla="*/ 433748 w 3044273"/>
                <a:gd name="connsiteY798" fmla="*/ 2346864 h 3047670"/>
                <a:gd name="connsiteX799" fmla="*/ 2360554 w 3044273"/>
                <a:gd name="connsiteY799" fmla="*/ 2345233 h 3047670"/>
                <a:gd name="connsiteX800" fmla="*/ 2375628 w 3044273"/>
                <a:gd name="connsiteY800" fmla="*/ 2360181 h 3047670"/>
                <a:gd name="connsiteX801" fmla="*/ 2360679 w 3044273"/>
                <a:gd name="connsiteY801" fmla="*/ 2375255 h 3047670"/>
                <a:gd name="connsiteX802" fmla="*/ 2345606 w 3044273"/>
                <a:gd name="connsiteY802" fmla="*/ 2360306 h 3047670"/>
                <a:gd name="connsiteX803" fmla="*/ 2360554 w 3044273"/>
                <a:gd name="connsiteY803" fmla="*/ 2345233 h 3047670"/>
                <a:gd name="connsiteX804" fmla="*/ 2490566 w 3044273"/>
                <a:gd name="connsiteY804" fmla="*/ 2342216 h 3047670"/>
                <a:gd name="connsiteX805" fmla="*/ 2502750 w 3044273"/>
                <a:gd name="connsiteY805" fmla="*/ 2354401 h 3047670"/>
                <a:gd name="connsiteX806" fmla="*/ 2490566 w 3044273"/>
                <a:gd name="connsiteY806" fmla="*/ 2366586 h 3047670"/>
                <a:gd name="connsiteX807" fmla="*/ 2478382 w 3044273"/>
                <a:gd name="connsiteY807" fmla="*/ 2354401 h 3047670"/>
                <a:gd name="connsiteX808" fmla="*/ 2490566 w 3044273"/>
                <a:gd name="connsiteY808" fmla="*/ 2342216 h 3047670"/>
                <a:gd name="connsiteX809" fmla="*/ 966229 w 3044273"/>
                <a:gd name="connsiteY809" fmla="*/ 2340081 h 3047670"/>
                <a:gd name="connsiteX810" fmla="*/ 984695 w 3044273"/>
                <a:gd name="connsiteY810" fmla="*/ 2358422 h 3047670"/>
                <a:gd name="connsiteX811" fmla="*/ 966356 w 3044273"/>
                <a:gd name="connsiteY811" fmla="*/ 2376886 h 3047670"/>
                <a:gd name="connsiteX812" fmla="*/ 947890 w 3044273"/>
                <a:gd name="connsiteY812" fmla="*/ 2358547 h 3047670"/>
                <a:gd name="connsiteX813" fmla="*/ 966229 w 3044273"/>
                <a:gd name="connsiteY813" fmla="*/ 2340081 h 3047670"/>
                <a:gd name="connsiteX814" fmla="*/ 2225143 w 3044273"/>
                <a:gd name="connsiteY814" fmla="*/ 2339955 h 3047670"/>
                <a:gd name="connsiteX815" fmla="*/ 2246247 w 3044273"/>
                <a:gd name="connsiteY815" fmla="*/ 2360933 h 3047670"/>
                <a:gd name="connsiteX816" fmla="*/ 2225269 w 3044273"/>
                <a:gd name="connsiteY816" fmla="*/ 2382036 h 3047670"/>
                <a:gd name="connsiteX817" fmla="*/ 2204165 w 3044273"/>
                <a:gd name="connsiteY817" fmla="*/ 2361058 h 3047670"/>
                <a:gd name="connsiteX818" fmla="*/ 2225143 w 3044273"/>
                <a:gd name="connsiteY818" fmla="*/ 2339955 h 3047670"/>
                <a:gd name="connsiteX819" fmla="*/ 312277 w 3044273"/>
                <a:gd name="connsiteY819" fmla="*/ 2337068 h 3047670"/>
                <a:gd name="connsiteX820" fmla="*/ 316799 w 3044273"/>
                <a:gd name="connsiteY820" fmla="*/ 2341465 h 3047670"/>
                <a:gd name="connsiteX821" fmla="*/ 312402 w 3044273"/>
                <a:gd name="connsiteY821" fmla="*/ 2345862 h 3047670"/>
                <a:gd name="connsiteX822" fmla="*/ 307880 w 3044273"/>
                <a:gd name="connsiteY822" fmla="*/ 2341465 h 3047670"/>
                <a:gd name="connsiteX823" fmla="*/ 312277 w 3044273"/>
                <a:gd name="connsiteY823" fmla="*/ 2337068 h 3047670"/>
                <a:gd name="connsiteX824" fmla="*/ 2615805 w 3044273"/>
                <a:gd name="connsiteY824" fmla="*/ 2335559 h 3047670"/>
                <a:gd name="connsiteX825" fmla="*/ 2625100 w 3044273"/>
                <a:gd name="connsiteY825" fmla="*/ 2344855 h 3047670"/>
                <a:gd name="connsiteX826" fmla="*/ 2615805 w 3044273"/>
                <a:gd name="connsiteY826" fmla="*/ 2354150 h 3047670"/>
                <a:gd name="connsiteX827" fmla="*/ 2606509 w 3044273"/>
                <a:gd name="connsiteY827" fmla="*/ 2344855 h 3047670"/>
                <a:gd name="connsiteX828" fmla="*/ 2615805 w 3044273"/>
                <a:gd name="connsiteY828" fmla="*/ 2335559 h 3047670"/>
                <a:gd name="connsiteX829" fmla="*/ 2083196 w 3044273"/>
                <a:gd name="connsiteY829" fmla="*/ 2331664 h 3047670"/>
                <a:gd name="connsiteX830" fmla="*/ 2106059 w 3044273"/>
                <a:gd name="connsiteY830" fmla="*/ 2354400 h 3047670"/>
                <a:gd name="connsiteX831" fmla="*/ 2083323 w 3044273"/>
                <a:gd name="connsiteY831" fmla="*/ 2377263 h 3047670"/>
                <a:gd name="connsiteX832" fmla="*/ 2060460 w 3044273"/>
                <a:gd name="connsiteY832" fmla="*/ 2354527 h 3047670"/>
                <a:gd name="connsiteX833" fmla="*/ 2083196 w 3044273"/>
                <a:gd name="connsiteY833" fmla="*/ 2331664 h 3047670"/>
                <a:gd name="connsiteX834" fmla="*/ 2737023 w 3044273"/>
                <a:gd name="connsiteY834" fmla="*/ 2329529 h 3047670"/>
                <a:gd name="connsiteX835" fmla="*/ 2740163 w 3044273"/>
                <a:gd name="connsiteY835" fmla="*/ 2332669 h 3047670"/>
                <a:gd name="connsiteX836" fmla="*/ 2737148 w 3044273"/>
                <a:gd name="connsiteY836" fmla="*/ 2335811 h 3047670"/>
                <a:gd name="connsiteX837" fmla="*/ 2734008 w 3044273"/>
                <a:gd name="connsiteY837" fmla="*/ 2332669 h 3047670"/>
                <a:gd name="connsiteX838" fmla="*/ 2737023 w 3044273"/>
                <a:gd name="connsiteY838" fmla="*/ 2329529 h 3047670"/>
                <a:gd name="connsiteX839" fmla="*/ 1524712 w 3044273"/>
                <a:gd name="connsiteY839" fmla="*/ 2328399 h 3047670"/>
                <a:gd name="connsiteX840" fmla="*/ 1544308 w 3044273"/>
                <a:gd name="connsiteY840" fmla="*/ 2347743 h 3047670"/>
                <a:gd name="connsiteX841" fmla="*/ 1524837 w 3044273"/>
                <a:gd name="connsiteY841" fmla="*/ 2367341 h 3047670"/>
                <a:gd name="connsiteX842" fmla="*/ 1505241 w 3044273"/>
                <a:gd name="connsiteY842" fmla="*/ 2347995 h 3047670"/>
                <a:gd name="connsiteX843" fmla="*/ 1524712 w 3044273"/>
                <a:gd name="connsiteY843" fmla="*/ 2328399 h 3047670"/>
                <a:gd name="connsiteX844" fmla="*/ 1439672 w 3044273"/>
                <a:gd name="connsiteY844" fmla="*/ 2323751 h 3047670"/>
                <a:gd name="connsiteX845" fmla="*/ 1459393 w 3044273"/>
                <a:gd name="connsiteY845" fmla="*/ 2343347 h 3047670"/>
                <a:gd name="connsiteX846" fmla="*/ 1439799 w 3044273"/>
                <a:gd name="connsiteY846" fmla="*/ 2363068 h 3047670"/>
                <a:gd name="connsiteX847" fmla="*/ 1419951 w 3044273"/>
                <a:gd name="connsiteY847" fmla="*/ 2343472 h 3047670"/>
                <a:gd name="connsiteX848" fmla="*/ 1439672 w 3044273"/>
                <a:gd name="connsiteY848" fmla="*/ 2323751 h 3047670"/>
                <a:gd name="connsiteX849" fmla="*/ 1609754 w 3044273"/>
                <a:gd name="connsiteY849" fmla="*/ 2322872 h 3047670"/>
                <a:gd name="connsiteX850" fmla="*/ 1629727 w 3044273"/>
                <a:gd name="connsiteY850" fmla="*/ 2342720 h 3047670"/>
                <a:gd name="connsiteX851" fmla="*/ 1609881 w 3044273"/>
                <a:gd name="connsiteY851" fmla="*/ 2362692 h 3047670"/>
                <a:gd name="connsiteX852" fmla="*/ 1589907 w 3044273"/>
                <a:gd name="connsiteY852" fmla="*/ 2342846 h 3047670"/>
                <a:gd name="connsiteX853" fmla="*/ 1609754 w 3044273"/>
                <a:gd name="connsiteY853" fmla="*/ 2322872 h 3047670"/>
                <a:gd name="connsiteX854" fmla="*/ 1115711 w 3044273"/>
                <a:gd name="connsiteY854" fmla="*/ 2318224 h 3047670"/>
                <a:gd name="connsiteX855" fmla="*/ 1137945 w 3044273"/>
                <a:gd name="connsiteY855" fmla="*/ 2340206 h 3047670"/>
                <a:gd name="connsiteX856" fmla="*/ 1115836 w 3044273"/>
                <a:gd name="connsiteY856" fmla="*/ 2362439 h 3047670"/>
                <a:gd name="connsiteX857" fmla="*/ 1093603 w 3044273"/>
                <a:gd name="connsiteY857" fmla="*/ 2340331 h 3047670"/>
                <a:gd name="connsiteX858" fmla="*/ 1115711 w 3044273"/>
                <a:gd name="connsiteY858" fmla="*/ 2318224 h 3047670"/>
                <a:gd name="connsiteX859" fmla="*/ 2855224 w 3044273"/>
                <a:gd name="connsiteY859" fmla="*/ 2317218 h 3047670"/>
                <a:gd name="connsiteX860" fmla="*/ 2856354 w 3044273"/>
                <a:gd name="connsiteY860" fmla="*/ 2318348 h 3047670"/>
                <a:gd name="connsiteX861" fmla="*/ 2855224 w 3044273"/>
                <a:gd name="connsiteY861" fmla="*/ 2319478 h 3047670"/>
                <a:gd name="connsiteX862" fmla="*/ 2854094 w 3044273"/>
                <a:gd name="connsiteY862" fmla="*/ 2318348 h 3047670"/>
                <a:gd name="connsiteX863" fmla="*/ 2855224 w 3044273"/>
                <a:gd name="connsiteY863" fmla="*/ 2317218 h 3047670"/>
                <a:gd name="connsiteX864" fmla="*/ 1933716 w 3044273"/>
                <a:gd name="connsiteY864" fmla="*/ 2313325 h 3047670"/>
                <a:gd name="connsiteX865" fmla="*/ 1957708 w 3044273"/>
                <a:gd name="connsiteY865" fmla="*/ 2337191 h 3047670"/>
                <a:gd name="connsiteX866" fmla="*/ 1933842 w 3044273"/>
                <a:gd name="connsiteY866" fmla="*/ 2361184 h 3047670"/>
                <a:gd name="connsiteX867" fmla="*/ 1909850 w 3044273"/>
                <a:gd name="connsiteY867" fmla="*/ 2337318 h 3047670"/>
                <a:gd name="connsiteX868" fmla="*/ 1933716 w 3044273"/>
                <a:gd name="connsiteY868" fmla="*/ 2313325 h 3047670"/>
                <a:gd name="connsiteX869" fmla="*/ 1355385 w 3044273"/>
                <a:gd name="connsiteY869" fmla="*/ 2308803 h 3047670"/>
                <a:gd name="connsiteX870" fmla="*/ 1376112 w 3044273"/>
                <a:gd name="connsiteY870" fmla="*/ 2329279 h 3047670"/>
                <a:gd name="connsiteX871" fmla="*/ 1355637 w 3044273"/>
                <a:gd name="connsiteY871" fmla="*/ 2350005 h 3047670"/>
                <a:gd name="connsiteX872" fmla="*/ 1335036 w 3044273"/>
                <a:gd name="connsiteY872" fmla="*/ 2329530 h 3047670"/>
                <a:gd name="connsiteX873" fmla="*/ 1355385 w 3044273"/>
                <a:gd name="connsiteY873" fmla="*/ 2308803 h 3047670"/>
                <a:gd name="connsiteX874" fmla="*/ 1693792 w 3044273"/>
                <a:gd name="connsiteY874" fmla="*/ 2306794 h 3047670"/>
                <a:gd name="connsiteX875" fmla="*/ 1715271 w 3044273"/>
                <a:gd name="connsiteY875" fmla="*/ 2328147 h 3047670"/>
                <a:gd name="connsiteX876" fmla="*/ 1693917 w 3044273"/>
                <a:gd name="connsiteY876" fmla="*/ 2349628 h 3047670"/>
                <a:gd name="connsiteX877" fmla="*/ 1672311 w 3044273"/>
                <a:gd name="connsiteY877" fmla="*/ 2328274 h 3047670"/>
                <a:gd name="connsiteX878" fmla="*/ 1693792 w 3044273"/>
                <a:gd name="connsiteY878" fmla="*/ 2306794 h 3047670"/>
                <a:gd name="connsiteX879" fmla="*/ 763235 w 3044273"/>
                <a:gd name="connsiteY879" fmla="*/ 2293730 h 3047670"/>
                <a:gd name="connsiteX880" fmla="*/ 776174 w 3044273"/>
                <a:gd name="connsiteY880" fmla="*/ 2306542 h 3047670"/>
                <a:gd name="connsiteX881" fmla="*/ 763362 w 3044273"/>
                <a:gd name="connsiteY881" fmla="*/ 2319481 h 3047670"/>
                <a:gd name="connsiteX882" fmla="*/ 750423 w 3044273"/>
                <a:gd name="connsiteY882" fmla="*/ 2306669 h 3047670"/>
                <a:gd name="connsiteX883" fmla="*/ 763235 w 3044273"/>
                <a:gd name="connsiteY883" fmla="*/ 2293730 h 3047670"/>
                <a:gd name="connsiteX884" fmla="*/ 633224 w 3044273"/>
                <a:gd name="connsiteY884" fmla="*/ 2291468 h 3047670"/>
                <a:gd name="connsiteX885" fmla="*/ 643649 w 3044273"/>
                <a:gd name="connsiteY885" fmla="*/ 2301894 h 3047670"/>
                <a:gd name="connsiteX886" fmla="*/ 633224 w 3044273"/>
                <a:gd name="connsiteY886" fmla="*/ 2312321 h 3047670"/>
                <a:gd name="connsiteX887" fmla="*/ 622798 w 3044273"/>
                <a:gd name="connsiteY887" fmla="*/ 2301894 h 3047670"/>
                <a:gd name="connsiteX888" fmla="*/ 633224 w 3044273"/>
                <a:gd name="connsiteY888" fmla="*/ 2291468 h 3047670"/>
                <a:gd name="connsiteX889" fmla="*/ 899401 w 3044273"/>
                <a:gd name="connsiteY889" fmla="*/ 2289962 h 3047670"/>
                <a:gd name="connsiteX890" fmla="*/ 915229 w 3044273"/>
                <a:gd name="connsiteY890" fmla="*/ 2305663 h 3047670"/>
                <a:gd name="connsiteX891" fmla="*/ 899528 w 3044273"/>
                <a:gd name="connsiteY891" fmla="*/ 2321366 h 3047670"/>
                <a:gd name="connsiteX892" fmla="*/ 883700 w 3044273"/>
                <a:gd name="connsiteY892" fmla="*/ 2305663 h 3047670"/>
                <a:gd name="connsiteX893" fmla="*/ 899401 w 3044273"/>
                <a:gd name="connsiteY893" fmla="*/ 2289962 h 3047670"/>
                <a:gd name="connsiteX894" fmla="*/ 507861 w 3044273"/>
                <a:gd name="connsiteY894" fmla="*/ 2285941 h 3047670"/>
                <a:gd name="connsiteX895" fmla="*/ 515020 w 3044273"/>
                <a:gd name="connsiteY895" fmla="*/ 2292976 h 3047670"/>
                <a:gd name="connsiteX896" fmla="*/ 507986 w 3044273"/>
                <a:gd name="connsiteY896" fmla="*/ 2300135 h 3047670"/>
                <a:gd name="connsiteX897" fmla="*/ 500952 w 3044273"/>
                <a:gd name="connsiteY897" fmla="*/ 2293101 h 3047670"/>
                <a:gd name="connsiteX898" fmla="*/ 507861 w 3044273"/>
                <a:gd name="connsiteY898" fmla="*/ 2285941 h 3047670"/>
                <a:gd name="connsiteX899" fmla="*/ 1273481 w 3044273"/>
                <a:gd name="connsiteY899" fmla="*/ 2284308 h 3047670"/>
                <a:gd name="connsiteX900" fmla="*/ 1295464 w 3044273"/>
                <a:gd name="connsiteY900" fmla="*/ 2306164 h 3047670"/>
                <a:gd name="connsiteX901" fmla="*/ 1273608 w 3044273"/>
                <a:gd name="connsiteY901" fmla="*/ 2328147 h 3047670"/>
                <a:gd name="connsiteX902" fmla="*/ 1251625 w 3044273"/>
                <a:gd name="connsiteY902" fmla="*/ 2306291 h 3047670"/>
                <a:gd name="connsiteX903" fmla="*/ 1273481 w 3044273"/>
                <a:gd name="connsiteY903" fmla="*/ 2284308 h 3047670"/>
                <a:gd name="connsiteX904" fmla="*/ 2285813 w 3044273"/>
                <a:gd name="connsiteY904" fmla="*/ 2282675 h 3047670"/>
                <a:gd name="connsiteX905" fmla="*/ 2304277 w 3044273"/>
                <a:gd name="connsiteY905" fmla="*/ 2301014 h 3047670"/>
                <a:gd name="connsiteX906" fmla="*/ 2285938 w 3044273"/>
                <a:gd name="connsiteY906" fmla="*/ 2319480 h 3047670"/>
                <a:gd name="connsiteX907" fmla="*/ 2267472 w 3044273"/>
                <a:gd name="connsiteY907" fmla="*/ 2301141 h 3047670"/>
                <a:gd name="connsiteX908" fmla="*/ 2285813 w 3044273"/>
                <a:gd name="connsiteY908" fmla="*/ 2282675 h 3047670"/>
                <a:gd name="connsiteX909" fmla="*/ 1775690 w 3044273"/>
                <a:gd name="connsiteY909" fmla="*/ 2281796 h 3047670"/>
                <a:gd name="connsiteX910" fmla="*/ 1798300 w 3044273"/>
                <a:gd name="connsiteY910" fmla="*/ 2304282 h 3047670"/>
                <a:gd name="connsiteX911" fmla="*/ 1775815 w 3044273"/>
                <a:gd name="connsiteY911" fmla="*/ 2326893 h 3047670"/>
                <a:gd name="connsiteX912" fmla="*/ 1753079 w 3044273"/>
                <a:gd name="connsiteY912" fmla="*/ 2304407 h 3047670"/>
                <a:gd name="connsiteX913" fmla="*/ 1775690 w 3044273"/>
                <a:gd name="connsiteY913" fmla="*/ 2281796 h 3047670"/>
                <a:gd name="connsiteX914" fmla="*/ 2415951 w 3044273"/>
                <a:gd name="connsiteY914" fmla="*/ 2280413 h 3047670"/>
                <a:gd name="connsiteX915" fmla="*/ 2431025 w 3044273"/>
                <a:gd name="connsiteY915" fmla="*/ 2295362 h 3047670"/>
                <a:gd name="connsiteX916" fmla="*/ 2416076 w 3044273"/>
                <a:gd name="connsiteY916" fmla="*/ 2310436 h 3047670"/>
                <a:gd name="connsiteX917" fmla="*/ 2400877 w 3044273"/>
                <a:gd name="connsiteY917" fmla="*/ 2295488 h 3047670"/>
                <a:gd name="connsiteX918" fmla="*/ 2415951 w 3044273"/>
                <a:gd name="connsiteY918" fmla="*/ 2280413 h 3047670"/>
                <a:gd name="connsiteX919" fmla="*/ 2149647 w 3044273"/>
                <a:gd name="connsiteY919" fmla="*/ 2278279 h 3047670"/>
                <a:gd name="connsiteX920" fmla="*/ 2172510 w 3044273"/>
                <a:gd name="connsiteY920" fmla="*/ 2301015 h 3047670"/>
                <a:gd name="connsiteX921" fmla="*/ 2149772 w 3044273"/>
                <a:gd name="connsiteY921" fmla="*/ 2323878 h 3047670"/>
                <a:gd name="connsiteX922" fmla="*/ 2126911 w 3044273"/>
                <a:gd name="connsiteY922" fmla="*/ 2301142 h 3047670"/>
                <a:gd name="connsiteX923" fmla="*/ 2149647 w 3044273"/>
                <a:gd name="connsiteY923" fmla="*/ 2278279 h 3047670"/>
                <a:gd name="connsiteX924" fmla="*/ 2541061 w 3044273"/>
                <a:gd name="connsiteY924" fmla="*/ 2276519 h 3047670"/>
                <a:gd name="connsiteX925" fmla="*/ 2550358 w 3044273"/>
                <a:gd name="connsiteY925" fmla="*/ 2285815 h 3047670"/>
                <a:gd name="connsiteX926" fmla="*/ 2541061 w 3044273"/>
                <a:gd name="connsiteY926" fmla="*/ 2295110 h 3047670"/>
                <a:gd name="connsiteX927" fmla="*/ 2531766 w 3044273"/>
                <a:gd name="connsiteY927" fmla="*/ 2285815 h 3047670"/>
                <a:gd name="connsiteX928" fmla="*/ 2541061 w 3044273"/>
                <a:gd name="connsiteY928" fmla="*/ 2276519 h 3047670"/>
                <a:gd name="connsiteX929" fmla="*/ 1042603 w 3044273"/>
                <a:gd name="connsiteY929" fmla="*/ 2275515 h 3047670"/>
                <a:gd name="connsiteX930" fmla="*/ 1063329 w 3044273"/>
                <a:gd name="connsiteY930" fmla="*/ 2295991 h 3047670"/>
                <a:gd name="connsiteX931" fmla="*/ 1042854 w 3044273"/>
                <a:gd name="connsiteY931" fmla="*/ 2316592 h 3047670"/>
                <a:gd name="connsiteX932" fmla="*/ 1022253 w 3044273"/>
                <a:gd name="connsiteY932" fmla="*/ 2296117 h 3047670"/>
                <a:gd name="connsiteX933" fmla="*/ 1042603 w 3044273"/>
                <a:gd name="connsiteY933" fmla="*/ 2275515 h 3047670"/>
                <a:gd name="connsiteX934" fmla="*/ 387019 w 3044273"/>
                <a:gd name="connsiteY934" fmla="*/ 2274887 h 3047670"/>
                <a:gd name="connsiteX935" fmla="*/ 393677 w 3044273"/>
                <a:gd name="connsiteY935" fmla="*/ 2281545 h 3047670"/>
                <a:gd name="connsiteX936" fmla="*/ 387019 w 3044273"/>
                <a:gd name="connsiteY936" fmla="*/ 2288202 h 3047670"/>
                <a:gd name="connsiteX937" fmla="*/ 380362 w 3044273"/>
                <a:gd name="connsiteY937" fmla="*/ 2281545 h 3047670"/>
                <a:gd name="connsiteX938" fmla="*/ 387019 w 3044273"/>
                <a:gd name="connsiteY938" fmla="*/ 2274887 h 3047670"/>
                <a:gd name="connsiteX939" fmla="*/ 2006196 w 3044273"/>
                <a:gd name="connsiteY939" fmla="*/ 2268480 h 3047670"/>
                <a:gd name="connsiteX940" fmla="*/ 2030439 w 3044273"/>
                <a:gd name="connsiteY940" fmla="*/ 2292473 h 3047670"/>
                <a:gd name="connsiteX941" fmla="*/ 2006447 w 3044273"/>
                <a:gd name="connsiteY941" fmla="*/ 2316716 h 3047670"/>
                <a:gd name="connsiteX942" fmla="*/ 1982204 w 3044273"/>
                <a:gd name="connsiteY942" fmla="*/ 2292724 h 3047670"/>
                <a:gd name="connsiteX943" fmla="*/ 2006196 w 3044273"/>
                <a:gd name="connsiteY943" fmla="*/ 2268480 h 3047670"/>
                <a:gd name="connsiteX944" fmla="*/ 2661904 w 3044273"/>
                <a:gd name="connsiteY944" fmla="*/ 2263455 h 3047670"/>
                <a:gd name="connsiteX945" fmla="*/ 2671702 w 3044273"/>
                <a:gd name="connsiteY945" fmla="*/ 2273126 h 3047670"/>
                <a:gd name="connsiteX946" fmla="*/ 2662029 w 3044273"/>
                <a:gd name="connsiteY946" fmla="*/ 2282924 h 3047670"/>
                <a:gd name="connsiteX947" fmla="*/ 2652232 w 3044273"/>
                <a:gd name="connsiteY947" fmla="*/ 2273252 h 3047670"/>
                <a:gd name="connsiteX948" fmla="*/ 2661904 w 3044273"/>
                <a:gd name="connsiteY948" fmla="*/ 2263455 h 3047670"/>
                <a:gd name="connsiteX949" fmla="*/ 269444 w 3044273"/>
                <a:gd name="connsiteY949" fmla="*/ 2263330 h 3047670"/>
                <a:gd name="connsiteX950" fmla="*/ 273841 w 3044273"/>
                <a:gd name="connsiteY950" fmla="*/ 2267727 h 3047670"/>
                <a:gd name="connsiteX951" fmla="*/ 269444 w 3044273"/>
                <a:gd name="connsiteY951" fmla="*/ 2272123 h 3047670"/>
                <a:gd name="connsiteX952" fmla="*/ 264922 w 3044273"/>
                <a:gd name="connsiteY952" fmla="*/ 2267727 h 3047670"/>
                <a:gd name="connsiteX953" fmla="*/ 269444 w 3044273"/>
                <a:gd name="connsiteY953" fmla="*/ 2263330 h 3047670"/>
                <a:gd name="connsiteX954" fmla="*/ 1854201 w 3044273"/>
                <a:gd name="connsiteY954" fmla="*/ 2254160 h 3047670"/>
                <a:gd name="connsiteX955" fmla="*/ 1871537 w 3044273"/>
                <a:gd name="connsiteY955" fmla="*/ 2271368 h 3047670"/>
                <a:gd name="connsiteX956" fmla="*/ 1854326 w 3044273"/>
                <a:gd name="connsiteY956" fmla="*/ 2288703 h 3047670"/>
                <a:gd name="connsiteX957" fmla="*/ 1836992 w 3044273"/>
                <a:gd name="connsiteY957" fmla="*/ 2271495 h 3047670"/>
                <a:gd name="connsiteX958" fmla="*/ 1854201 w 3044273"/>
                <a:gd name="connsiteY958" fmla="*/ 2254160 h 3047670"/>
                <a:gd name="connsiteX959" fmla="*/ 1194598 w 3044273"/>
                <a:gd name="connsiteY959" fmla="*/ 2253659 h 3047670"/>
                <a:gd name="connsiteX960" fmla="*/ 1214821 w 3044273"/>
                <a:gd name="connsiteY960" fmla="*/ 2273757 h 3047670"/>
                <a:gd name="connsiteX961" fmla="*/ 1194723 w 3044273"/>
                <a:gd name="connsiteY961" fmla="*/ 2293981 h 3047670"/>
                <a:gd name="connsiteX962" fmla="*/ 1174499 w 3044273"/>
                <a:gd name="connsiteY962" fmla="*/ 2273883 h 3047670"/>
                <a:gd name="connsiteX963" fmla="*/ 1194598 w 3044273"/>
                <a:gd name="connsiteY963" fmla="*/ 2253659 h 3047670"/>
                <a:gd name="connsiteX964" fmla="*/ 2779480 w 3044273"/>
                <a:gd name="connsiteY964" fmla="*/ 2253531 h 3047670"/>
                <a:gd name="connsiteX965" fmla="*/ 2784630 w 3044273"/>
                <a:gd name="connsiteY965" fmla="*/ 2258555 h 3047670"/>
                <a:gd name="connsiteX966" fmla="*/ 2779605 w 3044273"/>
                <a:gd name="connsiteY966" fmla="*/ 2263705 h 3047670"/>
                <a:gd name="connsiteX967" fmla="*/ 2774455 w 3044273"/>
                <a:gd name="connsiteY967" fmla="*/ 2258681 h 3047670"/>
                <a:gd name="connsiteX968" fmla="*/ 2779480 w 3044273"/>
                <a:gd name="connsiteY968" fmla="*/ 2253531 h 3047670"/>
                <a:gd name="connsiteX969" fmla="*/ 1524463 w 3044273"/>
                <a:gd name="connsiteY969" fmla="*/ 2241850 h 3047670"/>
                <a:gd name="connsiteX970" fmla="*/ 1535518 w 3044273"/>
                <a:gd name="connsiteY970" fmla="*/ 2252904 h 3047670"/>
                <a:gd name="connsiteX971" fmla="*/ 1524463 w 3044273"/>
                <a:gd name="connsiteY971" fmla="*/ 2263958 h 3047670"/>
                <a:gd name="connsiteX972" fmla="*/ 1513409 w 3044273"/>
                <a:gd name="connsiteY972" fmla="*/ 2252904 h 3047670"/>
                <a:gd name="connsiteX973" fmla="*/ 1524463 w 3044273"/>
                <a:gd name="connsiteY973" fmla="*/ 2241850 h 3047670"/>
                <a:gd name="connsiteX974" fmla="*/ 2894164 w 3044273"/>
                <a:gd name="connsiteY974" fmla="*/ 2240469 h 3047670"/>
                <a:gd name="connsiteX975" fmla="*/ 2896174 w 3044273"/>
                <a:gd name="connsiteY975" fmla="*/ 2242479 h 3047670"/>
                <a:gd name="connsiteX976" fmla="*/ 2894164 w 3044273"/>
                <a:gd name="connsiteY976" fmla="*/ 2244489 h 3047670"/>
                <a:gd name="connsiteX977" fmla="*/ 2892154 w 3044273"/>
                <a:gd name="connsiteY977" fmla="*/ 2242479 h 3047670"/>
                <a:gd name="connsiteX978" fmla="*/ 2894164 w 3044273"/>
                <a:gd name="connsiteY978" fmla="*/ 2240469 h 3047670"/>
                <a:gd name="connsiteX979" fmla="*/ 1439295 w 3044273"/>
                <a:gd name="connsiteY979" fmla="*/ 2235947 h 3047670"/>
                <a:gd name="connsiteX980" fmla="*/ 1451104 w 3044273"/>
                <a:gd name="connsiteY980" fmla="*/ 2247629 h 3047670"/>
                <a:gd name="connsiteX981" fmla="*/ 1439420 w 3044273"/>
                <a:gd name="connsiteY981" fmla="*/ 2259438 h 3047670"/>
                <a:gd name="connsiteX982" fmla="*/ 1427613 w 3044273"/>
                <a:gd name="connsiteY982" fmla="*/ 2247756 h 3047670"/>
                <a:gd name="connsiteX983" fmla="*/ 1439295 w 3044273"/>
                <a:gd name="connsiteY983" fmla="*/ 2235947 h 3047670"/>
                <a:gd name="connsiteX984" fmla="*/ 1609379 w 3044273"/>
                <a:gd name="connsiteY984" fmla="*/ 2235067 h 3047670"/>
                <a:gd name="connsiteX985" fmla="*/ 1621313 w 3044273"/>
                <a:gd name="connsiteY985" fmla="*/ 2247001 h 3047670"/>
                <a:gd name="connsiteX986" fmla="*/ 1609379 w 3044273"/>
                <a:gd name="connsiteY986" fmla="*/ 2259059 h 3047670"/>
                <a:gd name="connsiteX987" fmla="*/ 1597445 w 3044273"/>
                <a:gd name="connsiteY987" fmla="*/ 2247126 h 3047670"/>
                <a:gd name="connsiteX988" fmla="*/ 1609379 w 3044273"/>
                <a:gd name="connsiteY988" fmla="*/ 2235067 h 3047670"/>
                <a:gd name="connsiteX989" fmla="*/ 707085 w 3044273"/>
                <a:gd name="connsiteY989" fmla="*/ 2229413 h 3047670"/>
                <a:gd name="connsiteX990" fmla="*/ 720149 w 3044273"/>
                <a:gd name="connsiteY990" fmla="*/ 2242479 h 3047670"/>
                <a:gd name="connsiteX991" fmla="*/ 707211 w 3044273"/>
                <a:gd name="connsiteY991" fmla="*/ 2255542 h 3047670"/>
                <a:gd name="connsiteX992" fmla="*/ 694147 w 3044273"/>
                <a:gd name="connsiteY992" fmla="*/ 2242479 h 3047670"/>
                <a:gd name="connsiteX993" fmla="*/ 707085 w 3044273"/>
                <a:gd name="connsiteY993" fmla="*/ 2229413 h 3047670"/>
                <a:gd name="connsiteX994" fmla="*/ 837598 w 3044273"/>
                <a:gd name="connsiteY994" fmla="*/ 2229162 h 3047670"/>
                <a:gd name="connsiteX995" fmla="*/ 855309 w 3044273"/>
                <a:gd name="connsiteY995" fmla="*/ 2246748 h 3047670"/>
                <a:gd name="connsiteX996" fmla="*/ 837725 w 3044273"/>
                <a:gd name="connsiteY996" fmla="*/ 2264586 h 3047670"/>
                <a:gd name="connsiteX997" fmla="*/ 819887 w 3044273"/>
                <a:gd name="connsiteY997" fmla="*/ 2247000 h 3047670"/>
                <a:gd name="connsiteX998" fmla="*/ 837598 w 3044273"/>
                <a:gd name="connsiteY998" fmla="*/ 2229162 h 3047670"/>
                <a:gd name="connsiteX999" fmla="*/ 974645 w 3044273"/>
                <a:gd name="connsiteY999" fmla="*/ 2224641 h 3047670"/>
                <a:gd name="connsiteX1000" fmla="*/ 994869 w 3044273"/>
                <a:gd name="connsiteY1000" fmla="*/ 2244739 h 3047670"/>
                <a:gd name="connsiteX1001" fmla="*/ 974770 w 3044273"/>
                <a:gd name="connsiteY1001" fmla="*/ 2264963 h 3047670"/>
                <a:gd name="connsiteX1002" fmla="*/ 954547 w 3044273"/>
                <a:gd name="connsiteY1002" fmla="*/ 2244865 h 3047670"/>
                <a:gd name="connsiteX1003" fmla="*/ 974645 w 3044273"/>
                <a:gd name="connsiteY1003" fmla="*/ 2224641 h 3047670"/>
                <a:gd name="connsiteX1004" fmla="*/ 582224 w 3044273"/>
                <a:gd name="connsiteY1004" fmla="*/ 2222883 h 3047670"/>
                <a:gd name="connsiteX1005" fmla="*/ 592902 w 3044273"/>
                <a:gd name="connsiteY1005" fmla="*/ 2233434 h 3047670"/>
                <a:gd name="connsiteX1006" fmla="*/ 582349 w 3044273"/>
                <a:gd name="connsiteY1006" fmla="*/ 2244111 h 3047670"/>
                <a:gd name="connsiteX1007" fmla="*/ 571672 w 3044273"/>
                <a:gd name="connsiteY1007" fmla="*/ 2233560 h 3047670"/>
                <a:gd name="connsiteX1008" fmla="*/ 582224 w 3044273"/>
                <a:gd name="connsiteY1008" fmla="*/ 2222883 h 3047670"/>
                <a:gd name="connsiteX1009" fmla="*/ 2211073 w 3044273"/>
                <a:gd name="connsiteY1009" fmla="*/ 2217983 h 3047670"/>
                <a:gd name="connsiteX1010" fmla="*/ 2235064 w 3044273"/>
                <a:gd name="connsiteY1010" fmla="*/ 2241849 h 3047670"/>
                <a:gd name="connsiteX1011" fmla="*/ 2211198 w 3044273"/>
                <a:gd name="connsiteY1011" fmla="*/ 2265842 h 3047670"/>
                <a:gd name="connsiteX1012" fmla="*/ 2187205 w 3044273"/>
                <a:gd name="connsiteY1012" fmla="*/ 2241976 h 3047670"/>
                <a:gd name="connsiteX1013" fmla="*/ 2211073 w 3044273"/>
                <a:gd name="connsiteY1013" fmla="*/ 2217983 h 3047670"/>
                <a:gd name="connsiteX1014" fmla="*/ 1355636 w 3044273"/>
                <a:gd name="connsiteY1014" fmla="*/ 2217731 h 3047670"/>
                <a:gd name="connsiteX1015" fmla="*/ 1369579 w 3044273"/>
                <a:gd name="connsiteY1015" fmla="*/ 2231675 h 3047670"/>
                <a:gd name="connsiteX1016" fmla="*/ 1355761 w 3044273"/>
                <a:gd name="connsiteY1016" fmla="*/ 2245618 h 3047670"/>
                <a:gd name="connsiteX1017" fmla="*/ 1341692 w 3044273"/>
                <a:gd name="connsiteY1017" fmla="*/ 2231800 h 3047670"/>
                <a:gd name="connsiteX1018" fmla="*/ 1355636 w 3044273"/>
                <a:gd name="connsiteY1018" fmla="*/ 2217731 h 3047670"/>
                <a:gd name="connsiteX1019" fmla="*/ 1693038 w 3044273"/>
                <a:gd name="connsiteY1019" fmla="*/ 2215847 h 3047670"/>
                <a:gd name="connsiteX1020" fmla="*/ 1707734 w 3044273"/>
                <a:gd name="connsiteY1020" fmla="*/ 2230418 h 3047670"/>
                <a:gd name="connsiteX1021" fmla="*/ 1693163 w 3044273"/>
                <a:gd name="connsiteY1021" fmla="*/ 2245115 h 3047670"/>
                <a:gd name="connsiteX1022" fmla="*/ 1678466 w 3044273"/>
                <a:gd name="connsiteY1022" fmla="*/ 2230544 h 3047670"/>
                <a:gd name="connsiteX1023" fmla="*/ 1693038 w 3044273"/>
                <a:gd name="connsiteY1023" fmla="*/ 2215847 h 3047670"/>
                <a:gd name="connsiteX1024" fmla="*/ 2073901 w 3044273"/>
                <a:gd name="connsiteY1024" fmla="*/ 2215596 h 3047670"/>
                <a:gd name="connsiteX1025" fmla="*/ 2099275 w 3044273"/>
                <a:gd name="connsiteY1025" fmla="*/ 2240719 h 3047670"/>
                <a:gd name="connsiteX1026" fmla="*/ 2074152 w 3044273"/>
                <a:gd name="connsiteY1026" fmla="*/ 2266093 h 3047670"/>
                <a:gd name="connsiteX1027" fmla="*/ 2048904 w 3044273"/>
                <a:gd name="connsiteY1027" fmla="*/ 2240970 h 3047670"/>
                <a:gd name="connsiteX1028" fmla="*/ 2073901 w 3044273"/>
                <a:gd name="connsiteY1028" fmla="*/ 2215596 h 3047670"/>
                <a:gd name="connsiteX1029" fmla="*/ 2341462 w 3044273"/>
                <a:gd name="connsiteY1029" fmla="*/ 2215471 h 3047670"/>
                <a:gd name="connsiteX1030" fmla="*/ 2362566 w 3044273"/>
                <a:gd name="connsiteY1030" fmla="*/ 2236449 h 3047670"/>
                <a:gd name="connsiteX1031" fmla="*/ 2341588 w 3044273"/>
                <a:gd name="connsiteY1031" fmla="*/ 2257551 h 3047670"/>
                <a:gd name="connsiteX1032" fmla="*/ 2320484 w 3044273"/>
                <a:gd name="connsiteY1032" fmla="*/ 2236574 h 3047670"/>
                <a:gd name="connsiteX1033" fmla="*/ 2341462 w 3044273"/>
                <a:gd name="connsiteY1033" fmla="*/ 2215471 h 3047670"/>
                <a:gd name="connsiteX1034" fmla="*/ 461633 w 3044273"/>
                <a:gd name="connsiteY1034" fmla="*/ 2212832 h 3047670"/>
                <a:gd name="connsiteX1035" fmla="*/ 470300 w 3044273"/>
                <a:gd name="connsiteY1035" fmla="*/ 2221499 h 3047670"/>
                <a:gd name="connsiteX1036" fmla="*/ 461759 w 3044273"/>
                <a:gd name="connsiteY1036" fmla="*/ 2230166 h 3047670"/>
                <a:gd name="connsiteX1037" fmla="*/ 453092 w 3044273"/>
                <a:gd name="connsiteY1037" fmla="*/ 2221499 h 3047670"/>
                <a:gd name="connsiteX1038" fmla="*/ 461633 w 3044273"/>
                <a:gd name="connsiteY1038" fmla="*/ 2212832 h 3047670"/>
                <a:gd name="connsiteX1039" fmla="*/ 1119855 w 3044273"/>
                <a:gd name="connsiteY1039" fmla="*/ 2212707 h 3047670"/>
                <a:gd name="connsiteX1040" fmla="*/ 1140079 w 3044273"/>
                <a:gd name="connsiteY1040" fmla="*/ 2232805 h 3047670"/>
                <a:gd name="connsiteX1041" fmla="*/ 1119980 w 3044273"/>
                <a:gd name="connsiteY1041" fmla="*/ 2253029 h 3047670"/>
                <a:gd name="connsiteX1042" fmla="*/ 1099757 w 3044273"/>
                <a:gd name="connsiteY1042" fmla="*/ 2232931 h 3047670"/>
                <a:gd name="connsiteX1043" fmla="*/ 1119855 w 3044273"/>
                <a:gd name="connsiteY1043" fmla="*/ 2212707 h 3047670"/>
                <a:gd name="connsiteX1044" fmla="*/ 2466323 w 3044273"/>
                <a:gd name="connsiteY1044" fmla="*/ 2211701 h 3047670"/>
                <a:gd name="connsiteX1045" fmla="*/ 2481397 w 3044273"/>
                <a:gd name="connsiteY1045" fmla="*/ 2226650 h 3047670"/>
                <a:gd name="connsiteX1046" fmla="*/ 2466448 w 3044273"/>
                <a:gd name="connsiteY1046" fmla="*/ 2241849 h 3047670"/>
                <a:gd name="connsiteX1047" fmla="*/ 2451374 w 3044273"/>
                <a:gd name="connsiteY1047" fmla="*/ 2226775 h 3047670"/>
                <a:gd name="connsiteX1048" fmla="*/ 2466323 w 3044273"/>
                <a:gd name="connsiteY1048" fmla="*/ 2211701 h 3047670"/>
                <a:gd name="connsiteX1049" fmla="*/ 1928565 w 3044273"/>
                <a:gd name="connsiteY1049" fmla="*/ 2208687 h 3047670"/>
                <a:gd name="connsiteX1050" fmla="*/ 1949919 w 3044273"/>
                <a:gd name="connsiteY1050" fmla="*/ 2229915 h 3047670"/>
                <a:gd name="connsiteX1051" fmla="*/ 1928816 w 3044273"/>
                <a:gd name="connsiteY1051" fmla="*/ 2251270 h 3047670"/>
                <a:gd name="connsiteX1052" fmla="*/ 1907462 w 3044273"/>
                <a:gd name="connsiteY1052" fmla="*/ 2230041 h 3047670"/>
                <a:gd name="connsiteX1053" fmla="*/ 1928565 w 3044273"/>
                <a:gd name="connsiteY1053" fmla="*/ 2208687 h 3047670"/>
                <a:gd name="connsiteX1054" fmla="*/ 344812 w 3044273"/>
                <a:gd name="connsiteY1054" fmla="*/ 2202910 h 3047670"/>
                <a:gd name="connsiteX1055" fmla="*/ 349208 w 3044273"/>
                <a:gd name="connsiteY1055" fmla="*/ 2207307 h 3047670"/>
                <a:gd name="connsiteX1056" fmla="*/ 344812 w 3044273"/>
                <a:gd name="connsiteY1056" fmla="*/ 2211703 h 3047670"/>
                <a:gd name="connsiteX1057" fmla="*/ 340416 w 3044273"/>
                <a:gd name="connsiteY1057" fmla="*/ 2207307 h 3047670"/>
                <a:gd name="connsiteX1058" fmla="*/ 344812 w 3044273"/>
                <a:gd name="connsiteY1058" fmla="*/ 2202910 h 3047670"/>
                <a:gd name="connsiteX1059" fmla="*/ 2586788 w 3044273"/>
                <a:gd name="connsiteY1059" fmla="*/ 2201150 h 3047670"/>
                <a:gd name="connsiteX1060" fmla="*/ 2599474 w 3044273"/>
                <a:gd name="connsiteY1060" fmla="*/ 2213711 h 3047670"/>
                <a:gd name="connsiteX1061" fmla="*/ 2586913 w 3044273"/>
                <a:gd name="connsiteY1061" fmla="*/ 2226398 h 3047670"/>
                <a:gd name="connsiteX1062" fmla="*/ 2574226 w 3044273"/>
                <a:gd name="connsiteY1062" fmla="*/ 2213837 h 3047670"/>
                <a:gd name="connsiteX1063" fmla="*/ 2586788 w 3044273"/>
                <a:gd name="connsiteY1063" fmla="*/ 2201150 h 3047670"/>
                <a:gd name="connsiteX1064" fmla="*/ 231007 w 3044273"/>
                <a:gd name="connsiteY1064" fmla="*/ 2190348 h 3047670"/>
                <a:gd name="connsiteX1065" fmla="*/ 232388 w 3044273"/>
                <a:gd name="connsiteY1065" fmla="*/ 2191605 h 3047670"/>
                <a:gd name="connsiteX1066" fmla="*/ 231007 w 3044273"/>
                <a:gd name="connsiteY1066" fmla="*/ 2192985 h 3047670"/>
                <a:gd name="connsiteX1067" fmla="*/ 229625 w 3044273"/>
                <a:gd name="connsiteY1067" fmla="*/ 2191605 h 3047670"/>
                <a:gd name="connsiteX1068" fmla="*/ 231007 w 3044273"/>
                <a:gd name="connsiteY1068" fmla="*/ 2190348 h 3047670"/>
                <a:gd name="connsiteX1069" fmla="*/ 2703483 w 3044273"/>
                <a:gd name="connsiteY1069" fmla="*/ 2188965 h 3047670"/>
                <a:gd name="connsiteX1070" fmla="*/ 2713281 w 3044273"/>
                <a:gd name="connsiteY1070" fmla="*/ 2198636 h 3047670"/>
                <a:gd name="connsiteX1071" fmla="*/ 2703608 w 3044273"/>
                <a:gd name="connsiteY1071" fmla="*/ 2208434 h 3047670"/>
                <a:gd name="connsiteX1072" fmla="*/ 2693811 w 3044273"/>
                <a:gd name="connsiteY1072" fmla="*/ 2198762 h 3047670"/>
                <a:gd name="connsiteX1073" fmla="*/ 2703483 w 3044273"/>
                <a:gd name="connsiteY1073" fmla="*/ 2188965 h 3047670"/>
                <a:gd name="connsiteX1074" fmla="*/ 1274613 w 3044273"/>
                <a:gd name="connsiteY1074" fmla="*/ 2187962 h 3047670"/>
                <a:gd name="connsiteX1075" fmla="*/ 1291949 w 3044273"/>
                <a:gd name="connsiteY1075" fmla="*/ 2205170 h 3047670"/>
                <a:gd name="connsiteX1076" fmla="*/ 1274740 w 3044273"/>
                <a:gd name="connsiteY1076" fmla="*/ 2222505 h 3047670"/>
                <a:gd name="connsiteX1077" fmla="*/ 1257405 w 3044273"/>
                <a:gd name="connsiteY1077" fmla="*/ 2205297 h 3047670"/>
                <a:gd name="connsiteX1078" fmla="*/ 1274613 w 3044273"/>
                <a:gd name="connsiteY1078" fmla="*/ 2187962 h 3047670"/>
                <a:gd name="connsiteX1079" fmla="*/ 1773806 w 3044273"/>
                <a:gd name="connsiteY1079" fmla="*/ 2186078 h 3047670"/>
                <a:gd name="connsiteX1080" fmla="*/ 1791142 w 3044273"/>
                <a:gd name="connsiteY1080" fmla="*/ 2203286 h 3047670"/>
                <a:gd name="connsiteX1081" fmla="*/ 1773933 w 3044273"/>
                <a:gd name="connsiteY1081" fmla="*/ 2220621 h 3047670"/>
                <a:gd name="connsiteX1082" fmla="*/ 1756597 w 3044273"/>
                <a:gd name="connsiteY1082" fmla="*/ 2203413 h 3047670"/>
                <a:gd name="connsiteX1083" fmla="*/ 1773806 w 3044273"/>
                <a:gd name="connsiteY1083" fmla="*/ 2186078 h 3047670"/>
                <a:gd name="connsiteX1084" fmla="*/ 2817415 w 3044273"/>
                <a:gd name="connsiteY1084" fmla="*/ 2178414 h 3047670"/>
                <a:gd name="connsiteX1085" fmla="*/ 2821185 w 3044273"/>
                <a:gd name="connsiteY1085" fmla="*/ 2182183 h 3047670"/>
                <a:gd name="connsiteX1086" fmla="*/ 2817415 w 3044273"/>
                <a:gd name="connsiteY1086" fmla="*/ 2185951 h 3047670"/>
                <a:gd name="connsiteX1087" fmla="*/ 2813646 w 3044273"/>
                <a:gd name="connsiteY1087" fmla="*/ 2182183 h 3047670"/>
                <a:gd name="connsiteX1088" fmla="*/ 2817415 w 3044273"/>
                <a:gd name="connsiteY1088" fmla="*/ 2178414 h 3047670"/>
                <a:gd name="connsiteX1089" fmla="*/ 911963 w 3044273"/>
                <a:gd name="connsiteY1089" fmla="*/ 2168365 h 3047670"/>
                <a:gd name="connsiteX1090" fmla="*/ 930806 w 3044273"/>
                <a:gd name="connsiteY1090" fmla="*/ 2187082 h 3047670"/>
                <a:gd name="connsiteX1091" fmla="*/ 912090 w 3044273"/>
                <a:gd name="connsiteY1091" fmla="*/ 2205925 h 3047670"/>
                <a:gd name="connsiteX1092" fmla="*/ 893247 w 3044273"/>
                <a:gd name="connsiteY1092" fmla="*/ 2187208 h 3047670"/>
                <a:gd name="connsiteX1093" fmla="*/ 911963 w 3044273"/>
                <a:gd name="connsiteY1093" fmla="*/ 2168365 h 3047670"/>
                <a:gd name="connsiteX1094" fmla="*/ 1050140 w 3044273"/>
                <a:gd name="connsiteY1094" fmla="*/ 2166732 h 3047670"/>
                <a:gd name="connsiteX1095" fmla="*/ 1067224 w 3044273"/>
                <a:gd name="connsiteY1095" fmla="*/ 2183691 h 3047670"/>
                <a:gd name="connsiteX1096" fmla="*/ 1050266 w 3044273"/>
                <a:gd name="connsiteY1096" fmla="*/ 2200774 h 3047670"/>
                <a:gd name="connsiteX1097" fmla="*/ 1033182 w 3044273"/>
                <a:gd name="connsiteY1097" fmla="*/ 2183816 h 3047670"/>
                <a:gd name="connsiteX1098" fmla="*/ 1050140 w 3044273"/>
                <a:gd name="connsiteY1098" fmla="*/ 2166732 h 3047670"/>
                <a:gd name="connsiteX1099" fmla="*/ 781324 w 3044273"/>
                <a:gd name="connsiteY1099" fmla="*/ 2165476 h 3047670"/>
                <a:gd name="connsiteX1100" fmla="*/ 798910 w 3044273"/>
                <a:gd name="connsiteY1100" fmla="*/ 2182812 h 3047670"/>
                <a:gd name="connsiteX1101" fmla="*/ 781450 w 3044273"/>
                <a:gd name="connsiteY1101" fmla="*/ 2200398 h 3047670"/>
                <a:gd name="connsiteX1102" fmla="*/ 763864 w 3044273"/>
                <a:gd name="connsiteY1102" fmla="*/ 2182937 h 3047670"/>
                <a:gd name="connsiteX1103" fmla="*/ 781324 w 3044273"/>
                <a:gd name="connsiteY1103" fmla="*/ 2165476 h 3047670"/>
                <a:gd name="connsiteX1104" fmla="*/ 2928708 w 3044273"/>
                <a:gd name="connsiteY1104" fmla="*/ 2163341 h 3047670"/>
                <a:gd name="connsiteX1105" fmla="*/ 2929840 w 3044273"/>
                <a:gd name="connsiteY1105" fmla="*/ 2164471 h 3047670"/>
                <a:gd name="connsiteX1106" fmla="*/ 2928708 w 3044273"/>
                <a:gd name="connsiteY1106" fmla="*/ 2165601 h 3047670"/>
                <a:gd name="connsiteX1107" fmla="*/ 2927578 w 3044273"/>
                <a:gd name="connsiteY1107" fmla="*/ 2164471 h 3047670"/>
                <a:gd name="connsiteX1108" fmla="*/ 2928708 w 3044273"/>
                <a:gd name="connsiteY1108" fmla="*/ 2163341 h 3047670"/>
                <a:gd name="connsiteX1109" fmla="*/ 1998030 w 3044273"/>
                <a:gd name="connsiteY1109" fmla="*/ 2161331 h 3047670"/>
                <a:gd name="connsiteX1110" fmla="*/ 2017124 w 3044273"/>
                <a:gd name="connsiteY1110" fmla="*/ 2180299 h 3047670"/>
                <a:gd name="connsiteX1111" fmla="*/ 1998156 w 3044273"/>
                <a:gd name="connsiteY1111" fmla="*/ 2199392 h 3047670"/>
                <a:gd name="connsiteX1112" fmla="*/ 1979062 w 3044273"/>
                <a:gd name="connsiteY1112" fmla="*/ 2180424 h 3047670"/>
                <a:gd name="connsiteX1113" fmla="*/ 1998030 w 3044273"/>
                <a:gd name="connsiteY1113" fmla="*/ 2161331 h 3047670"/>
                <a:gd name="connsiteX1114" fmla="*/ 1850432 w 3044273"/>
                <a:gd name="connsiteY1114" fmla="*/ 2158567 h 3047670"/>
                <a:gd name="connsiteX1115" fmla="*/ 1857969 w 3044273"/>
                <a:gd name="connsiteY1115" fmla="*/ 2166103 h 3047670"/>
                <a:gd name="connsiteX1116" fmla="*/ 1850432 w 3044273"/>
                <a:gd name="connsiteY1116" fmla="*/ 2173639 h 3047670"/>
                <a:gd name="connsiteX1117" fmla="*/ 1842895 w 3044273"/>
                <a:gd name="connsiteY1117" fmla="*/ 2166103 h 3047670"/>
                <a:gd name="connsiteX1118" fmla="*/ 1850432 w 3044273"/>
                <a:gd name="connsiteY1118" fmla="*/ 2158567 h 3047670"/>
                <a:gd name="connsiteX1119" fmla="*/ 656463 w 3044273"/>
                <a:gd name="connsiteY1119" fmla="*/ 2158567 h 3047670"/>
                <a:gd name="connsiteX1120" fmla="*/ 671788 w 3044273"/>
                <a:gd name="connsiteY1120" fmla="*/ 2173766 h 3047670"/>
                <a:gd name="connsiteX1121" fmla="*/ 656589 w 3044273"/>
                <a:gd name="connsiteY1121" fmla="*/ 2189091 h 3047670"/>
                <a:gd name="connsiteX1122" fmla="*/ 641264 w 3044273"/>
                <a:gd name="connsiteY1122" fmla="*/ 2173893 h 3047670"/>
                <a:gd name="connsiteX1123" fmla="*/ 656463 w 3044273"/>
                <a:gd name="connsiteY1123" fmla="*/ 2158567 h 3047670"/>
                <a:gd name="connsiteX1124" fmla="*/ 2136081 w 3044273"/>
                <a:gd name="connsiteY1124" fmla="*/ 2158191 h 3047670"/>
                <a:gd name="connsiteX1125" fmla="*/ 2160576 w 3044273"/>
                <a:gd name="connsiteY1125" fmla="*/ 2182435 h 3047670"/>
                <a:gd name="connsiteX1126" fmla="*/ 2136333 w 3044273"/>
                <a:gd name="connsiteY1126" fmla="*/ 2206930 h 3047670"/>
                <a:gd name="connsiteX1127" fmla="*/ 2111963 w 3044273"/>
                <a:gd name="connsiteY1127" fmla="*/ 2182687 h 3047670"/>
                <a:gd name="connsiteX1128" fmla="*/ 2136081 w 3044273"/>
                <a:gd name="connsiteY1128" fmla="*/ 2158191 h 3047670"/>
                <a:gd name="connsiteX1129" fmla="*/ 1197738 w 3044273"/>
                <a:gd name="connsiteY1129" fmla="*/ 2156683 h 3047670"/>
                <a:gd name="connsiteX1130" fmla="*/ 1209545 w 3044273"/>
                <a:gd name="connsiteY1130" fmla="*/ 2168365 h 3047670"/>
                <a:gd name="connsiteX1131" fmla="*/ 1197863 w 3044273"/>
                <a:gd name="connsiteY1131" fmla="*/ 2180174 h 3047670"/>
                <a:gd name="connsiteX1132" fmla="*/ 1186056 w 3044273"/>
                <a:gd name="connsiteY1132" fmla="*/ 2168492 h 3047670"/>
                <a:gd name="connsiteX1133" fmla="*/ 1197738 w 3044273"/>
                <a:gd name="connsiteY1133" fmla="*/ 2156683 h 3047670"/>
                <a:gd name="connsiteX1134" fmla="*/ 1524086 w 3044273"/>
                <a:gd name="connsiteY1134" fmla="*/ 2155426 h 3047670"/>
                <a:gd name="connsiteX1135" fmla="*/ 1526473 w 3044273"/>
                <a:gd name="connsiteY1135" fmla="*/ 2157813 h 3047670"/>
                <a:gd name="connsiteX1136" fmla="*/ 1524086 w 3044273"/>
                <a:gd name="connsiteY1136" fmla="*/ 2160325 h 3047670"/>
                <a:gd name="connsiteX1137" fmla="*/ 1521699 w 3044273"/>
                <a:gd name="connsiteY1137" fmla="*/ 2157938 h 3047670"/>
                <a:gd name="connsiteX1138" fmla="*/ 1524086 w 3044273"/>
                <a:gd name="connsiteY1138" fmla="*/ 2155426 h 3047670"/>
                <a:gd name="connsiteX1139" fmla="*/ 2266973 w 3044273"/>
                <a:gd name="connsiteY1139" fmla="*/ 2153039 h 3047670"/>
                <a:gd name="connsiteX1140" fmla="*/ 2291592 w 3044273"/>
                <a:gd name="connsiteY1140" fmla="*/ 2177534 h 3047670"/>
                <a:gd name="connsiteX1141" fmla="*/ 2267098 w 3044273"/>
                <a:gd name="connsiteY1141" fmla="*/ 2202154 h 3047670"/>
                <a:gd name="connsiteX1142" fmla="*/ 2242478 w 3044273"/>
                <a:gd name="connsiteY1142" fmla="*/ 2177659 h 3047670"/>
                <a:gd name="connsiteX1143" fmla="*/ 2266973 w 3044273"/>
                <a:gd name="connsiteY1143" fmla="*/ 2153039 h 3047670"/>
                <a:gd name="connsiteX1144" fmla="*/ 536501 w 3044273"/>
                <a:gd name="connsiteY1144" fmla="*/ 2152286 h 3047670"/>
                <a:gd name="connsiteX1145" fmla="*/ 545670 w 3044273"/>
                <a:gd name="connsiteY1145" fmla="*/ 2161330 h 3047670"/>
                <a:gd name="connsiteX1146" fmla="*/ 536626 w 3044273"/>
                <a:gd name="connsiteY1146" fmla="*/ 2170500 h 3047670"/>
                <a:gd name="connsiteX1147" fmla="*/ 527582 w 3044273"/>
                <a:gd name="connsiteY1147" fmla="*/ 2161456 h 3047670"/>
                <a:gd name="connsiteX1148" fmla="*/ 536501 w 3044273"/>
                <a:gd name="connsiteY1148" fmla="*/ 2152286 h 3047670"/>
                <a:gd name="connsiteX1149" fmla="*/ 1439042 w 3044273"/>
                <a:gd name="connsiteY1149" fmla="*/ 2149146 h 3047670"/>
                <a:gd name="connsiteX1150" fmla="*/ 1441679 w 3044273"/>
                <a:gd name="connsiteY1150" fmla="*/ 2151783 h 3047670"/>
                <a:gd name="connsiteX1151" fmla="*/ 1439042 w 3044273"/>
                <a:gd name="connsiteY1151" fmla="*/ 2154420 h 3047670"/>
                <a:gd name="connsiteX1152" fmla="*/ 1436405 w 3044273"/>
                <a:gd name="connsiteY1152" fmla="*/ 2151783 h 3047670"/>
                <a:gd name="connsiteX1153" fmla="*/ 1439042 w 3044273"/>
                <a:gd name="connsiteY1153" fmla="*/ 2149146 h 3047670"/>
                <a:gd name="connsiteX1154" fmla="*/ 1609001 w 3044273"/>
                <a:gd name="connsiteY1154" fmla="*/ 2148267 h 3047670"/>
                <a:gd name="connsiteX1155" fmla="*/ 1611891 w 3044273"/>
                <a:gd name="connsiteY1155" fmla="*/ 2151157 h 3047670"/>
                <a:gd name="connsiteX1156" fmla="*/ 1609001 w 3044273"/>
                <a:gd name="connsiteY1156" fmla="*/ 2154045 h 3047670"/>
                <a:gd name="connsiteX1157" fmla="*/ 1606111 w 3044273"/>
                <a:gd name="connsiteY1157" fmla="*/ 2151157 h 3047670"/>
                <a:gd name="connsiteX1158" fmla="*/ 1609001 w 3044273"/>
                <a:gd name="connsiteY1158" fmla="*/ 2148267 h 3047670"/>
                <a:gd name="connsiteX1159" fmla="*/ 2391582 w 3044273"/>
                <a:gd name="connsiteY1159" fmla="*/ 2146509 h 3047670"/>
                <a:gd name="connsiteX1160" fmla="*/ 2412686 w 3044273"/>
                <a:gd name="connsiteY1160" fmla="*/ 2167487 h 3047670"/>
                <a:gd name="connsiteX1161" fmla="*/ 2391708 w 3044273"/>
                <a:gd name="connsiteY1161" fmla="*/ 2188589 h 3047670"/>
                <a:gd name="connsiteX1162" fmla="*/ 2370604 w 3044273"/>
                <a:gd name="connsiteY1162" fmla="*/ 2167612 h 3047670"/>
                <a:gd name="connsiteX1163" fmla="*/ 2391582 w 3044273"/>
                <a:gd name="connsiteY1163" fmla="*/ 2146509 h 3047670"/>
                <a:gd name="connsiteX1164" fmla="*/ 420557 w 3044273"/>
                <a:gd name="connsiteY1164" fmla="*/ 2141108 h 3047670"/>
                <a:gd name="connsiteX1165" fmla="*/ 426336 w 3044273"/>
                <a:gd name="connsiteY1165" fmla="*/ 2146887 h 3047670"/>
                <a:gd name="connsiteX1166" fmla="*/ 420557 w 3044273"/>
                <a:gd name="connsiteY1166" fmla="*/ 2152664 h 3047670"/>
                <a:gd name="connsiteX1167" fmla="*/ 414780 w 3044273"/>
                <a:gd name="connsiteY1167" fmla="*/ 2146887 h 3047670"/>
                <a:gd name="connsiteX1168" fmla="*/ 420557 w 3044273"/>
                <a:gd name="connsiteY1168" fmla="*/ 2141108 h 3047670"/>
                <a:gd name="connsiteX1169" fmla="*/ 2511417 w 3044273"/>
                <a:gd name="connsiteY1169" fmla="*/ 2135956 h 3047670"/>
                <a:gd name="connsiteX1170" fmla="*/ 2529883 w 3044273"/>
                <a:gd name="connsiteY1170" fmla="*/ 2154297 h 3047670"/>
                <a:gd name="connsiteX1171" fmla="*/ 2511544 w 3044273"/>
                <a:gd name="connsiteY1171" fmla="*/ 2172761 h 3047670"/>
                <a:gd name="connsiteX1172" fmla="*/ 2493078 w 3044273"/>
                <a:gd name="connsiteY1172" fmla="*/ 2154422 h 3047670"/>
                <a:gd name="connsiteX1173" fmla="*/ 2511417 w 3044273"/>
                <a:gd name="connsiteY1173" fmla="*/ 2135956 h 3047670"/>
                <a:gd name="connsiteX1174" fmla="*/ 1356013 w 3044273"/>
                <a:gd name="connsiteY1174" fmla="*/ 2129173 h 3047670"/>
                <a:gd name="connsiteX1175" fmla="*/ 1360033 w 3044273"/>
                <a:gd name="connsiteY1175" fmla="*/ 2133193 h 3047670"/>
                <a:gd name="connsiteX1176" fmla="*/ 1356013 w 3044273"/>
                <a:gd name="connsiteY1176" fmla="*/ 2137212 h 3047670"/>
                <a:gd name="connsiteX1177" fmla="*/ 1351993 w 3044273"/>
                <a:gd name="connsiteY1177" fmla="*/ 2133193 h 3047670"/>
                <a:gd name="connsiteX1178" fmla="*/ 1356013 w 3044273"/>
                <a:gd name="connsiteY1178" fmla="*/ 2129173 h 3047670"/>
                <a:gd name="connsiteX1179" fmla="*/ 1692032 w 3044273"/>
                <a:gd name="connsiteY1179" fmla="*/ 2127542 h 3047670"/>
                <a:gd name="connsiteX1180" fmla="*/ 1696427 w 3044273"/>
                <a:gd name="connsiteY1180" fmla="*/ 2131939 h 3047670"/>
                <a:gd name="connsiteX1181" fmla="*/ 1692032 w 3044273"/>
                <a:gd name="connsiteY1181" fmla="*/ 2136335 h 3047670"/>
                <a:gd name="connsiteX1182" fmla="*/ 1687635 w 3044273"/>
                <a:gd name="connsiteY1182" fmla="*/ 2131939 h 3047670"/>
                <a:gd name="connsiteX1183" fmla="*/ 1692032 w 3044273"/>
                <a:gd name="connsiteY1183" fmla="*/ 2127542 h 3047670"/>
                <a:gd name="connsiteX1184" fmla="*/ 307755 w 3044273"/>
                <a:gd name="connsiteY1184" fmla="*/ 2127163 h 3047670"/>
                <a:gd name="connsiteX1185" fmla="*/ 311273 w 3044273"/>
                <a:gd name="connsiteY1185" fmla="*/ 2130680 h 3047670"/>
                <a:gd name="connsiteX1186" fmla="*/ 307755 w 3044273"/>
                <a:gd name="connsiteY1186" fmla="*/ 2134197 h 3047670"/>
                <a:gd name="connsiteX1187" fmla="*/ 304113 w 3044273"/>
                <a:gd name="connsiteY1187" fmla="*/ 2130680 h 3047670"/>
                <a:gd name="connsiteX1188" fmla="*/ 307755 w 3044273"/>
                <a:gd name="connsiteY1188" fmla="*/ 2127163 h 3047670"/>
                <a:gd name="connsiteX1189" fmla="*/ 2627361 w 3044273"/>
                <a:gd name="connsiteY1189" fmla="*/ 2125279 h 3047670"/>
                <a:gd name="connsiteX1190" fmla="*/ 2640928 w 3044273"/>
                <a:gd name="connsiteY1190" fmla="*/ 2138720 h 3047670"/>
                <a:gd name="connsiteX1191" fmla="*/ 2627487 w 3044273"/>
                <a:gd name="connsiteY1191" fmla="*/ 2152285 h 3047670"/>
                <a:gd name="connsiteX1192" fmla="*/ 2613920 w 3044273"/>
                <a:gd name="connsiteY1192" fmla="*/ 2138845 h 3047670"/>
                <a:gd name="connsiteX1193" fmla="*/ 2627361 w 3044273"/>
                <a:gd name="connsiteY1193" fmla="*/ 2125279 h 3047670"/>
                <a:gd name="connsiteX1194" fmla="*/ 2740289 w 3044273"/>
                <a:gd name="connsiteY1194" fmla="*/ 2113220 h 3047670"/>
                <a:gd name="connsiteX1195" fmla="*/ 2748956 w 3044273"/>
                <a:gd name="connsiteY1195" fmla="*/ 2121761 h 3047670"/>
                <a:gd name="connsiteX1196" fmla="*/ 2740415 w 3044273"/>
                <a:gd name="connsiteY1196" fmla="*/ 2130430 h 3047670"/>
                <a:gd name="connsiteX1197" fmla="*/ 2731747 w 3044273"/>
                <a:gd name="connsiteY1197" fmla="*/ 2121888 h 3047670"/>
                <a:gd name="connsiteX1198" fmla="*/ 2740289 w 3044273"/>
                <a:gd name="connsiteY1198" fmla="*/ 2113220 h 3047670"/>
                <a:gd name="connsiteX1199" fmla="*/ 197215 w 3044273"/>
                <a:gd name="connsiteY1199" fmla="*/ 2111838 h 3047670"/>
                <a:gd name="connsiteX1200" fmla="*/ 198597 w 3044273"/>
                <a:gd name="connsiteY1200" fmla="*/ 2113220 h 3047670"/>
                <a:gd name="connsiteX1201" fmla="*/ 197215 w 3044273"/>
                <a:gd name="connsiteY1201" fmla="*/ 2114602 h 3047670"/>
                <a:gd name="connsiteX1202" fmla="*/ 195833 w 3044273"/>
                <a:gd name="connsiteY1202" fmla="*/ 2113220 h 3047670"/>
                <a:gd name="connsiteX1203" fmla="*/ 197215 w 3044273"/>
                <a:gd name="connsiteY1203" fmla="*/ 2111838 h 3047670"/>
                <a:gd name="connsiteX1204" fmla="*/ 1126137 w 3044273"/>
                <a:gd name="connsiteY1204" fmla="*/ 2110457 h 3047670"/>
                <a:gd name="connsiteX1205" fmla="*/ 1137945 w 3044273"/>
                <a:gd name="connsiteY1205" fmla="*/ 2122139 h 3047670"/>
                <a:gd name="connsiteX1206" fmla="*/ 1126263 w 3044273"/>
                <a:gd name="connsiteY1206" fmla="*/ 2133948 h 3047670"/>
                <a:gd name="connsiteX1207" fmla="*/ 1114455 w 3044273"/>
                <a:gd name="connsiteY1207" fmla="*/ 2122266 h 3047670"/>
                <a:gd name="connsiteX1208" fmla="*/ 1126137 w 3044273"/>
                <a:gd name="connsiteY1208" fmla="*/ 2110457 h 3047670"/>
                <a:gd name="connsiteX1209" fmla="*/ 986454 w 3044273"/>
                <a:gd name="connsiteY1209" fmla="*/ 2108194 h 3047670"/>
                <a:gd name="connsiteX1210" fmla="*/ 1005547 w 3044273"/>
                <a:gd name="connsiteY1210" fmla="*/ 2127162 h 3047670"/>
                <a:gd name="connsiteX1211" fmla="*/ 986579 w 3044273"/>
                <a:gd name="connsiteY1211" fmla="*/ 2146255 h 3047670"/>
                <a:gd name="connsiteX1212" fmla="*/ 967486 w 3044273"/>
                <a:gd name="connsiteY1212" fmla="*/ 2127287 h 3047670"/>
                <a:gd name="connsiteX1213" fmla="*/ 986454 w 3044273"/>
                <a:gd name="connsiteY1213" fmla="*/ 2108194 h 3047670"/>
                <a:gd name="connsiteX1214" fmla="*/ 1921781 w 3044273"/>
                <a:gd name="connsiteY1214" fmla="*/ 2106310 h 3047670"/>
                <a:gd name="connsiteX1215" fmla="*/ 1934845 w 3044273"/>
                <a:gd name="connsiteY1215" fmla="*/ 2119374 h 3047670"/>
                <a:gd name="connsiteX1216" fmla="*/ 1921781 w 3044273"/>
                <a:gd name="connsiteY1216" fmla="*/ 2132438 h 3047670"/>
                <a:gd name="connsiteX1217" fmla="*/ 1908717 w 3044273"/>
                <a:gd name="connsiteY1217" fmla="*/ 2119374 h 3047670"/>
                <a:gd name="connsiteX1218" fmla="*/ 1921781 w 3044273"/>
                <a:gd name="connsiteY1218" fmla="*/ 2106310 h 3047670"/>
                <a:gd name="connsiteX1219" fmla="*/ 855310 w 3044273"/>
                <a:gd name="connsiteY1219" fmla="*/ 2104553 h 3047670"/>
                <a:gd name="connsiteX1220" fmla="*/ 874153 w 3044273"/>
                <a:gd name="connsiteY1220" fmla="*/ 2123270 h 3047670"/>
                <a:gd name="connsiteX1221" fmla="*/ 855437 w 3044273"/>
                <a:gd name="connsiteY1221" fmla="*/ 2142113 h 3047670"/>
                <a:gd name="connsiteX1222" fmla="*/ 836594 w 3044273"/>
                <a:gd name="connsiteY1222" fmla="*/ 2123396 h 3047670"/>
                <a:gd name="connsiteX1223" fmla="*/ 855310 w 3044273"/>
                <a:gd name="connsiteY1223" fmla="*/ 2104553 h 3047670"/>
                <a:gd name="connsiteX1224" fmla="*/ 2850578 w 3044273"/>
                <a:gd name="connsiteY1224" fmla="*/ 2099905 h 3047670"/>
                <a:gd name="connsiteX1225" fmla="*/ 2854348 w 3044273"/>
                <a:gd name="connsiteY1225" fmla="*/ 2103674 h 3047670"/>
                <a:gd name="connsiteX1226" fmla="*/ 2850578 w 3044273"/>
                <a:gd name="connsiteY1226" fmla="*/ 2107442 h 3047670"/>
                <a:gd name="connsiteX1227" fmla="*/ 2846809 w 3044273"/>
                <a:gd name="connsiteY1227" fmla="*/ 2103674 h 3047670"/>
                <a:gd name="connsiteX1228" fmla="*/ 2850578 w 3044273"/>
                <a:gd name="connsiteY1228" fmla="*/ 2099905 h 3047670"/>
                <a:gd name="connsiteX1229" fmla="*/ 2061340 w 3044273"/>
                <a:gd name="connsiteY1229" fmla="*/ 2098900 h 3047670"/>
                <a:gd name="connsiteX1230" fmla="*/ 2085710 w 3044273"/>
                <a:gd name="connsiteY1230" fmla="*/ 2123144 h 3047670"/>
                <a:gd name="connsiteX1231" fmla="*/ 2061466 w 3044273"/>
                <a:gd name="connsiteY1231" fmla="*/ 2147639 h 3047670"/>
                <a:gd name="connsiteX1232" fmla="*/ 2037096 w 3044273"/>
                <a:gd name="connsiteY1232" fmla="*/ 2123396 h 3047670"/>
                <a:gd name="connsiteX1233" fmla="*/ 2061340 w 3044273"/>
                <a:gd name="connsiteY1233" fmla="*/ 2098900 h 3047670"/>
                <a:gd name="connsiteX1234" fmla="*/ 730827 w 3044273"/>
                <a:gd name="connsiteY1234" fmla="*/ 2096514 h 3047670"/>
                <a:gd name="connsiteX1235" fmla="*/ 748413 w 3044273"/>
                <a:gd name="connsiteY1235" fmla="*/ 2113975 h 3047670"/>
                <a:gd name="connsiteX1236" fmla="*/ 730952 w 3044273"/>
                <a:gd name="connsiteY1236" fmla="*/ 2131561 h 3047670"/>
                <a:gd name="connsiteX1237" fmla="*/ 713492 w 3044273"/>
                <a:gd name="connsiteY1237" fmla="*/ 2114100 h 3047670"/>
                <a:gd name="connsiteX1238" fmla="*/ 730827 w 3044273"/>
                <a:gd name="connsiteY1238" fmla="*/ 2096514 h 3047670"/>
                <a:gd name="connsiteX1239" fmla="*/ 1771169 w 3044273"/>
                <a:gd name="connsiteY1239" fmla="*/ 2096136 h 3047670"/>
                <a:gd name="connsiteX1240" fmla="*/ 1775566 w 3044273"/>
                <a:gd name="connsiteY1240" fmla="*/ 2100533 h 3047670"/>
                <a:gd name="connsiteX1241" fmla="*/ 1771169 w 3044273"/>
                <a:gd name="connsiteY1241" fmla="*/ 2104929 h 3047670"/>
                <a:gd name="connsiteX1242" fmla="*/ 1766772 w 3044273"/>
                <a:gd name="connsiteY1242" fmla="*/ 2100533 h 3047670"/>
                <a:gd name="connsiteX1243" fmla="*/ 1771169 w 3044273"/>
                <a:gd name="connsiteY1243" fmla="*/ 2096136 h 3047670"/>
                <a:gd name="connsiteX1244" fmla="*/ 1276499 w 3044273"/>
                <a:gd name="connsiteY1244" fmla="*/ 2094754 h 3047670"/>
                <a:gd name="connsiteX1245" fmla="*/ 1284036 w 3044273"/>
                <a:gd name="connsiteY1245" fmla="*/ 2102291 h 3047670"/>
                <a:gd name="connsiteX1246" fmla="*/ 1276499 w 3044273"/>
                <a:gd name="connsiteY1246" fmla="*/ 2109828 h 3047670"/>
                <a:gd name="connsiteX1247" fmla="*/ 1268961 w 3044273"/>
                <a:gd name="connsiteY1247" fmla="*/ 2102291 h 3047670"/>
                <a:gd name="connsiteX1248" fmla="*/ 1276499 w 3044273"/>
                <a:gd name="connsiteY1248" fmla="*/ 2094754 h 3047670"/>
                <a:gd name="connsiteX1249" fmla="*/ 2192357 w 3044273"/>
                <a:gd name="connsiteY1249" fmla="*/ 2092368 h 3047670"/>
                <a:gd name="connsiteX1250" fmla="*/ 2218610 w 3044273"/>
                <a:gd name="connsiteY1250" fmla="*/ 2118369 h 3047670"/>
                <a:gd name="connsiteX1251" fmla="*/ 2192607 w 3044273"/>
                <a:gd name="connsiteY1251" fmla="*/ 2144623 h 3047670"/>
                <a:gd name="connsiteX1252" fmla="*/ 2166354 w 3044273"/>
                <a:gd name="connsiteY1252" fmla="*/ 2118621 h 3047670"/>
                <a:gd name="connsiteX1253" fmla="*/ 2192357 w 3044273"/>
                <a:gd name="connsiteY1253" fmla="*/ 2092368 h 3047670"/>
                <a:gd name="connsiteX1254" fmla="*/ 611620 w 3044273"/>
                <a:gd name="connsiteY1254" fmla="*/ 2089480 h 3047670"/>
                <a:gd name="connsiteX1255" fmla="*/ 623679 w 3044273"/>
                <a:gd name="connsiteY1255" fmla="*/ 2101413 h 3047670"/>
                <a:gd name="connsiteX1256" fmla="*/ 611745 w 3044273"/>
                <a:gd name="connsiteY1256" fmla="*/ 2113347 h 3047670"/>
                <a:gd name="connsiteX1257" fmla="*/ 599812 w 3044273"/>
                <a:gd name="connsiteY1257" fmla="*/ 2101413 h 3047670"/>
                <a:gd name="connsiteX1258" fmla="*/ 611620 w 3044273"/>
                <a:gd name="connsiteY1258" fmla="*/ 2089480 h 3047670"/>
                <a:gd name="connsiteX1259" fmla="*/ 2316841 w 3044273"/>
                <a:gd name="connsiteY1259" fmla="*/ 2083827 h 3047670"/>
                <a:gd name="connsiteX1260" fmla="*/ 2341460 w 3044273"/>
                <a:gd name="connsiteY1260" fmla="*/ 2108322 h 3047670"/>
                <a:gd name="connsiteX1261" fmla="*/ 2316966 w 3044273"/>
                <a:gd name="connsiteY1261" fmla="*/ 2132942 h 3047670"/>
                <a:gd name="connsiteX1262" fmla="*/ 2292346 w 3044273"/>
                <a:gd name="connsiteY1262" fmla="*/ 2108447 h 3047670"/>
                <a:gd name="connsiteX1263" fmla="*/ 2316841 w 3044273"/>
                <a:gd name="connsiteY1263" fmla="*/ 2083827 h 3047670"/>
                <a:gd name="connsiteX1264" fmla="*/ 2958731 w 3044273"/>
                <a:gd name="connsiteY1264" fmla="*/ 2082444 h 3047670"/>
                <a:gd name="connsiteX1265" fmla="*/ 2960993 w 3044273"/>
                <a:gd name="connsiteY1265" fmla="*/ 2084706 h 3047670"/>
                <a:gd name="connsiteX1266" fmla="*/ 2958857 w 3044273"/>
                <a:gd name="connsiteY1266" fmla="*/ 2086966 h 3047670"/>
                <a:gd name="connsiteX1267" fmla="*/ 2956595 w 3044273"/>
                <a:gd name="connsiteY1267" fmla="*/ 2084706 h 3047670"/>
                <a:gd name="connsiteX1268" fmla="*/ 2958731 w 3044273"/>
                <a:gd name="connsiteY1268" fmla="*/ 2082444 h 3047670"/>
                <a:gd name="connsiteX1269" fmla="*/ 496556 w 3044273"/>
                <a:gd name="connsiteY1269" fmla="*/ 2076540 h 3047670"/>
                <a:gd name="connsiteX1270" fmla="*/ 506103 w 3044273"/>
                <a:gd name="connsiteY1270" fmla="*/ 2086087 h 3047670"/>
                <a:gd name="connsiteX1271" fmla="*/ 496556 w 3044273"/>
                <a:gd name="connsiteY1271" fmla="*/ 2095633 h 3047670"/>
                <a:gd name="connsiteX1272" fmla="*/ 487010 w 3044273"/>
                <a:gd name="connsiteY1272" fmla="*/ 2086212 h 3047670"/>
                <a:gd name="connsiteX1273" fmla="*/ 496556 w 3044273"/>
                <a:gd name="connsiteY1273" fmla="*/ 2076540 h 3047670"/>
                <a:gd name="connsiteX1274" fmla="*/ 2435924 w 3044273"/>
                <a:gd name="connsiteY1274" fmla="*/ 2073652 h 3047670"/>
                <a:gd name="connsiteX1275" fmla="*/ 2457028 w 3044273"/>
                <a:gd name="connsiteY1275" fmla="*/ 2094630 h 3047670"/>
                <a:gd name="connsiteX1276" fmla="*/ 2436050 w 3044273"/>
                <a:gd name="connsiteY1276" fmla="*/ 2115732 h 3047670"/>
                <a:gd name="connsiteX1277" fmla="*/ 2414946 w 3044273"/>
                <a:gd name="connsiteY1277" fmla="*/ 2094755 h 3047670"/>
                <a:gd name="connsiteX1278" fmla="*/ 2435924 w 3044273"/>
                <a:gd name="connsiteY1278" fmla="*/ 2073652 h 3047670"/>
                <a:gd name="connsiteX1279" fmla="*/ 384508 w 3044273"/>
                <a:gd name="connsiteY1279" fmla="*/ 2064231 h 3047670"/>
                <a:gd name="connsiteX1280" fmla="*/ 389910 w 3044273"/>
                <a:gd name="connsiteY1280" fmla="*/ 2069506 h 3047670"/>
                <a:gd name="connsiteX1281" fmla="*/ 384634 w 3044273"/>
                <a:gd name="connsiteY1281" fmla="*/ 2074782 h 3047670"/>
                <a:gd name="connsiteX1282" fmla="*/ 379358 w 3044273"/>
                <a:gd name="connsiteY1282" fmla="*/ 2069506 h 3047670"/>
                <a:gd name="connsiteX1283" fmla="*/ 384508 w 3044273"/>
                <a:gd name="connsiteY1283" fmla="*/ 2064231 h 3047670"/>
                <a:gd name="connsiteX1284" fmla="*/ 2550986 w 3044273"/>
                <a:gd name="connsiteY1284" fmla="*/ 2059959 h 3047670"/>
                <a:gd name="connsiteX1285" fmla="*/ 2569829 w 3044273"/>
                <a:gd name="connsiteY1285" fmla="*/ 2078675 h 3047670"/>
                <a:gd name="connsiteX1286" fmla="*/ 2551113 w 3044273"/>
                <a:gd name="connsiteY1286" fmla="*/ 2097518 h 3047670"/>
                <a:gd name="connsiteX1287" fmla="*/ 2532270 w 3044273"/>
                <a:gd name="connsiteY1287" fmla="*/ 2078802 h 3047670"/>
                <a:gd name="connsiteX1288" fmla="*/ 2550986 w 3044273"/>
                <a:gd name="connsiteY1288" fmla="*/ 2059959 h 3047670"/>
                <a:gd name="connsiteX1289" fmla="*/ 1202636 w 3044273"/>
                <a:gd name="connsiteY1289" fmla="*/ 2058705 h 3047670"/>
                <a:gd name="connsiteX1290" fmla="*/ 1204019 w 3044273"/>
                <a:gd name="connsiteY1290" fmla="*/ 2059963 h 3047670"/>
                <a:gd name="connsiteX1291" fmla="*/ 1202636 w 3044273"/>
                <a:gd name="connsiteY1291" fmla="*/ 2061344 h 3047670"/>
                <a:gd name="connsiteX1292" fmla="*/ 1201254 w 3044273"/>
                <a:gd name="connsiteY1292" fmla="*/ 2059963 h 3047670"/>
                <a:gd name="connsiteX1293" fmla="*/ 1202636 w 3044273"/>
                <a:gd name="connsiteY1293" fmla="*/ 2058705 h 3047670"/>
                <a:gd name="connsiteX1294" fmla="*/ 1060942 w 3044273"/>
                <a:gd name="connsiteY1294" fmla="*/ 2057446 h 3047670"/>
                <a:gd name="connsiteX1295" fmla="*/ 1070740 w 3044273"/>
                <a:gd name="connsiteY1295" fmla="*/ 2067118 h 3047670"/>
                <a:gd name="connsiteX1296" fmla="*/ 1061067 w 3044273"/>
                <a:gd name="connsiteY1296" fmla="*/ 2076916 h 3047670"/>
                <a:gd name="connsiteX1297" fmla="*/ 1051271 w 3044273"/>
                <a:gd name="connsiteY1297" fmla="*/ 2067244 h 3047670"/>
                <a:gd name="connsiteX1298" fmla="*/ 1060942 w 3044273"/>
                <a:gd name="connsiteY1298" fmla="*/ 2057446 h 3047670"/>
                <a:gd name="connsiteX1299" fmla="*/ 1844780 w 3044273"/>
                <a:gd name="connsiteY1299" fmla="*/ 2056190 h 3047670"/>
                <a:gd name="connsiteX1300" fmla="*/ 1846412 w 3044273"/>
                <a:gd name="connsiteY1300" fmla="*/ 2057698 h 3047670"/>
                <a:gd name="connsiteX1301" fmla="*/ 1844905 w 3044273"/>
                <a:gd name="connsiteY1301" fmla="*/ 2059205 h 3047670"/>
                <a:gd name="connsiteX1302" fmla="*/ 1843272 w 3044273"/>
                <a:gd name="connsiteY1302" fmla="*/ 2057698 h 3047670"/>
                <a:gd name="connsiteX1303" fmla="*/ 1844780 w 3044273"/>
                <a:gd name="connsiteY1303" fmla="*/ 2056190 h 3047670"/>
                <a:gd name="connsiteX1304" fmla="*/ 1438919 w 3044273"/>
                <a:gd name="connsiteY1304" fmla="*/ 2055311 h 3047670"/>
                <a:gd name="connsiteX1305" fmla="*/ 1439169 w 3044273"/>
                <a:gd name="connsiteY1305" fmla="*/ 2055563 h 3047670"/>
                <a:gd name="connsiteX1306" fmla="*/ 1438919 w 3044273"/>
                <a:gd name="connsiteY1306" fmla="*/ 2055814 h 3047670"/>
                <a:gd name="connsiteX1307" fmla="*/ 1438667 w 3044273"/>
                <a:gd name="connsiteY1307" fmla="*/ 2055563 h 3047670"/>
                <a:gd name="connsiteX1308" fmla="*/ 1438919 w 3044273"/>
                <a:gd name="connsiteY1308" fmla="*/ 2055311 h 3047670"/>
                <a:gd name="connsiteX1309" fmla="*/ 1608624 w 3044273"/>
                <a:gd name="connsiteY1309" fmla="*/ 2054683 h 3047670"/>
                <a:gd name="connsiteX1310" fmla="*/ 1608874 w 3044273"/>
                <a:gd name="connsiteY1310" fmla="*/ 2054934 h 3047670"/>
                <a:gd name="connsiteX1311" fmla="*/ 1608624 w 3044273"/>
                <a:gd name="connsiteY1311" fmla="*/ 2055185 h 3047670"/>
                <a:gd name="connsiteX1312" fmla="*/ 1608372 w 3044273"/>
                <a:gd name="connsiteY1312" fmla="*/ 2054934 h 3047670"/>
                <a:gd name="connsiteX1313" fmla="*/ 1608624 w 3044273"/>
                <a:gd name="connsiteY1313" fmla="*/ 2054683 h 3047670"/>
                <a:gd name="connsiteX1314" fmla="*/ 1986474 w 3044273"/>
                <a:gd name="connsiteY1314" fmla="*/ 2052925 h 3047670"/>
                <a:gd name="connsiteX1315" fmla="*/ 1997529 w 3044273"/>
                <a:gd name="connsiteY1315" fmla="*/ 2063979 h 3047670"/>
                <a:gd name="connsiteX1316" fmla="*/ 1986474 w 3044273"/>
                <a:gd name="connsiteY1316" fmla="*/ 2075033 h 3047670"/>
                <a:gd name="connsiteX1317" fmla="*/ 1975420 w 3044273"/>
                <a:gd name="connsiteY1317" fmla="*/ 2063979 h 3047670"/>
                <a:gd name="connsiteX1318" fmla="*/ 1986474 w 3044273"/>
                <a:gd name="connsiteY1318" fmla="*/ 2052925 h 3047670"/>
                <a:gd name="connsiteX1319" fmla="*/ 275346 w 3044273"/>
                <a:gd name="connsiteY1319" fmla="*/ 2048529 h 3047670"/>
                <a:gd name="connsiteX1320" fmla="*/ 278487 w 3044273"/>
                <a:gd name="connsiteY1320" fmla="*/ 2051669 h 3047670"/>
                <a:gd name="connsiteX1321" fmla="*/ 275346 w 3044273"/>
                <a:gd name="connsiteY1321" fmla="*/ 2054810 h 3047670"/>
                <a:gd name="connsiteX1322" fmla="*/ 272206 w 3044273"/>
                <a:gd name="connsiteY1322" fmla="*/ 2051669 h 3047670"/>
                <a:gd name="connsiteX1323" fmla="*/ 275346 w 3044273"/>
                <a:gd name="connsiteY1323" fmla="*/ 2048529 h 3047670"/>
                <a:gd name="connsiteX1324" fmla="*/ 929550 w 3044273"/>
                <a:gd name="connsiteY1324" fmla="*/ 2048152 h 3047670"/>
                <a:gd name="connsiteX1325" fmla="*/ 945251 w 3044273"/>
                <a:gd name="connsiteY1325" fmla="*/ 2063853 h 3047670"/>
                <a:gd name="connsiteX1326" fmla="*/ 929550 w 3044273"/>
                <a:gd name="connsiteY1326" fmla="*/ 2079681 h 3047670"/>
                <a:gd name="connsiteX1327" fmla="*/ 913722 w 3044273"/>
                <a:gd name="connsiteY1327" fmla="*/ 2063979 h 3047670"/>
                <a:gd name="connsiteX1328" fmla="*/ 929550 w 3044273"/>
                <a:gd name="connsiteY1328" fmla="*/ 2048152 h 3047670"/>
                <a:gd name="connsiteX1329" fmla="*/ 2662784 w 3044273"/>
                <a:gd name="connsiteY1329" fmla="*/ 2044007 h 3047670"/>
                <a:gd name="connsiteX1330" fmla="*/ 2680120 w 3044273"/>
                <a:gd name="connsiteY1330" fmla="*/ 2061215 h 3047670"/>
                <a:gd name="connsiteX1331" fmla="*/ 2662911 w 3044273"/>
                <a:gd name="connsiteY1331" fmla="*/ 2078550 h 3047670"/>
                <a:gd name="connsiteX1332" fmla="*/ 2645575 w 3044273"/>
                <a:gd name="connsiteY1332" fmla="*/ 2061342 h 3047670"/>
                <a:gd name="connsiteX1333" fmla="*/ 2662784 w 3044273"/>
                <a:gd name="connsiteY1333" fmla="*/ 2044007 h 3047670"/>
                <a:gd name="connsiteX1334" fmla="*/ 2117866 w 3044273"/>
                <a:gd name="connsiteY1334" fmla="*/ 2039860 h 3047670"/>
                <a:gd name="connsiteX1335" fmla="*/ 2137587 w 3044273"/>
                <a:gd name="connsiteY1335" fmla="*/ 2059456 h 3047670"/>
                <a:gd name="connsiteX1336" fmla="*/ 2117991 w 3044273"/>
                <a:gd name="connsiteY1336" fmla="*/ 2079178 h 3047670"/>
                <a:gd name="connsiteX1337" fmla="*/ 2098270 w 3044273"/>
                <a:gd name="connsiteY1337" fmla="*/ 2059582 h 3047670"/>
                <a:gd name="connsiteX1338" fmla="*/ 2117866 w 3044273"/>
                <a:gd name="connsiteY1338" fmla="*/ 2039860 h 3047670"/>
                <a:gd name="connsiteX1339" fmla="*/ 805316 w 3044273"/>
                <a:gd name="connsiteY1339" fmla="*/ 2034208 h 3047670"/>
                <a:gd name="connsiteX1340" fmla="*/ 825540 w 3044273"/>
                <a:gd name="connsiteY1340" fmla="*/ 2054306 h 3047670"/>
                <a:gd name="connsiteX1341" fmla="*/ 805441 w 3044273"/>
                <a:gd name="connsiteY1341" fmla="*/ 2074530 h 3047670"/>
                <a:gd name="connsiteX1342" fmla="*/ 785218 w 3044273"/>
                <a:gd name="connsiteY1342" fmla="*/ 2054432 h 3047670"/>
                <a:gd name="connsiteX1343" fmla="*/ 805316 w 3044273"/>
                <a:gd name="connsiteY1343" fmla="*/ 2034208 h 3047670"/>
                <a:gd name="connsiteX1344" fmla="*/ 1356767 w 3044273"/>
                <a:gd name="connsiteY1344" fmla="*/ 2032576 h 3047670"/>
                <a:gd name="connsiteX1345" fmla="*/ 1357269 w 3044273"/>
                <a:gd name="connsiteY1345" fmla="*/ 2033079 h 3047670"/>
                <a:gd name="connsiteX1346" fmla="*/ 1356767 w 3044273"/>
                <a:gd name="connsiteY1346" fmla="*/ 2033581 h 3047670"/>
                <a:gd name="connsiteX1347" fmla="*/ 1356264 w 3044273"/>
                <a:gd name="connsiteY1347" fmla="*/ 2033204 h 3047670"/>
                <a:gd name="connsiteX1348" fmla="*/ 1356767 w 3044273"/>
                <a:gd name="connsiteY1348" fmla="*/ 2032576 h 3047670"/>
                <a:gd name="connsiteX1349" fmla="*/ 168072 w 3044273"/>
                <a:gd name="connsiteY1349" fmla="*/ 2031696 h 3047670"/>
                <a:gd name="connsiteX1350" fmla="*/ 169453 w 3044273"/>
                <a:gd name="connsiteY1350" fmla="*/ 2032951 h 3047670"/>
                <a:gd name="connsiteX1351" fmla="*/ 168197 w 3044273"/>
                <a:gd name="connsiteY1351" fmla="*/ 2034333 h 3047670"/>
                <a:gd name="connsiteX1352" fmla="*/ 166815 w 3044273"/>
                <a:gd name="connsiteY1352" fmla="*/ 2033078 h 3047670"/>
                <a:gd name="connsiteX1353" fmla="*/ 168072 w 3044273"/>
                <a:gd name="connsiteY1353" fmla="*/ 2031696 h 3047670"/>
                <a:gd name="connsiteX1354" fmla="*/ 1690524 w 3044273"/>
                <a:gd name="connsiteY1354" fmla="*/ 2031571 h 3047670"/>
                <a:gd name="connsiteX1355" fmla="*/ 1691027 w 3044273"/>
                <a:gd name="connsiteY1355" fmla="*/ 2032074 h 3047670"/>
                <a:gd name="connsiteX1356" fmla="*/ 1690524 w 3044273"/>
                <a:gd name="connsiteY1356" fmla="*/ 2032451 h 3047670"/>
                <a:gd name="connsiteX1357" fmla="*/ 1690147 w 3044273"/>
                <a:gd name="connsiteY1357" fmla="*/ 2031949 h 3047670"/>
                <a:gd name="connsiteX1358" fmla="*/ 1690524 w 3044273"/>
                <a:gd name="connsiteY1358" fmla="*/ 2031571 h 3047670"/>
                <a:gd name="connsiteX1359" fmla="*/ 2772068 w 3044273"/>
                <a:gd name="connsiteY1359" fmla="*/ 2029686 h 3047670"/>
                <a:gd name="connsiteX1360" fmla="*/ 2785134 w 3044273"/>
                <a:gd name="connsiteY1360" fmla="*/ 2042750 h 3047670"/>
                <a:gd name="connsiteX1361" fmla="*/ 2772068 w 3044273"/>
                <a:gd name="connsiteY1361" fmla="*/ 2055814 h 3047670"/>
                <a:gd name="connsiteX1362" fmla="*/ 2759004 w 3044273"/>
                <a:gd name="connsiteY1362" fmla="*/ 2042750 h 3047670"/>
                <a:gd name="connsiteX1363" fmla="*/ 2772068 w 3044273"/>
                <a:gd name="connsiteY1363" fmla="*/ 2029686 h 3047670"/>
                <a:gd name="connsiteX1364" fmla="*/ 2241848 w 3044273"/>
                <a:gd name="connsiteY1364" fmla="*/ 2024034 h 3047670"/>
                <a:gd name="connsiteX1365" fmla="*/ 2266970 w 3044273"/>
                <a:gd name="connsiteY1365" fmla="*/ 2048905 h 3047670"/>
                <a:gd name="connsiteX1366" fmla="*/ 2242100 w 3044273"/>
                <a:gd name="connsiteY1366" fmla="*/ 2074028 h 3047670"/>
                <a:gd name="connsiteX1367" fmla="*/ 2216977 w 3044273"/>
                <a:gd name="connsiteY1367" fmla="*/ 2049157 h 3047670"/>
                <a:gd name="connsiteX1368" fmla="*/ 2241848 w 3044273"/>
                <a:gd name="connsiteY1368" fmla="*/ 2024034 h 3047670"/>
                <a:gd name="connsiteX1369" fmla="*/ 686863 w 3044273"/>
                <a:gd name="connsiteY1369" fmla="*/ 2023154 h 3047670"/>
                <a:gd name="connsiteX1370" fmla="*/ 704826 w 3044273"/>
                <a:gd name="connsiteY1370" fmla="*/ 2040992 h 3047670"/>
                <a:gd name="connsiteX1371" fmla="*/ 686989 w 3044273"/>
                <a:gd name="connsiteY1371" fmla="*/ 2058954 h 3047670"/>
                <a:gd name="connsiteX1372" fmla="*/ 669025 w 3044273"/>
                <a:gd name="connsiteY1372" fmla="*/ 2041118 h 3047670"/>
                <a:gd name="connsiteX1373" fmla="*/ 686863 w 3044273"/>
                <a:gd name="connsiteY1373" fmla="*/ 2023154 h 3047670"/>
                <a:gd name="connsiteX1374" fmla="*/ 2879092 w 3044273"/>
                <a:gd name="connsiteY1374" fmla="*/ 2015994 h 3047670"/>
                <a:gd name="connsiteX1375" fmla="*/ 2886377 w 3044273"/>
                <a:gd name="connsiteY1375" fmla="*/ 2023280 h 3047670"/>
                <a:gd name="connsiteX1376" fmla="*/ 2879092 w 3044273"/>
                <a:gd name="connsiteY1376" fmla="*/ 2030565 h 3047670"/>
                <a:gd name="connsiteX1377" fmla="*/ 2871806 w 3044273"/>
                <a:gd name="connsiteY1377" fmla="*/ 2023280 h 3047670"/>
                <a:gd name="connsiteX1378" fmla="*/ 2879092 w 3044273"/>
                <a:gd name="connsiteY1378" fmla="*/ 2015994 h 3047670"/>
                <a:gd name="connsiteX1379" fmla="*/ 572802 w 3044273"/>
                <a:gd name="connsiteY1379" fmla="*/ 2011597 h 3047670"/>
                <a:gd name="connsiteX1380" fmla="*/ 586620 w 3044273"/>
                <a:gd name="connsiteY1380" fmla="*/ 2025289 h 3047670"/>
                <a:gd name="connsiteX1381" fmla="*/ 572928 w 3044273"/>
                <a:gd name="connsiteY1381" fmla="*/ 2039107 h 3047670"/>
                <a:gd name="connsiteX1382" fmla="*/ 559110 w 3044273"/>
                <a:gd name="connsiteY1382" fmla="*/ 2025416 h 3047670"/>
                <a:gd name="connsiteX1383" fmla="*/ 572802 w 3044273"/>
                <a:gd name="connsiteY1383" fmla="*/ 2011597 h 3047670"/>
                <a:gd name="connsiteX1384" fmla="*/ 2360053 w 3044273"/>
                <a:gd name="connsiteY1384" fmla="*/ 2010592 h 3047670"/>
                <a:gd name="connsiteX1385" fmla="*/ 2384548 w 3044273"/>
                <a:gd name="connsiteY1385" fmla="*/ 2034836 h 3047670"/>
                <a:gd name="connsiteX1386" fmla="*/ 2360304 w 3044273"/>
                <a:gd name="connsiteY1386" fmla="*/ 2059331 h 3047670"/>
                <a:gd name="connsiteX1387" fmla="*/ 2335935 w 3044273"/>
                <a:gd name="connsiteY1387" fmla="*/ 2035088 h 3047670"/>
                <a:gd name="connsiteX1388" fmla="*/ 2360053 w 3044273"/>
                <a:gd name="connsiteY1388" fmla="*/ 2010592 h 3047670"/>
                <a:gd name="connsiteX1389" fmla="*/ 1135810 w 3044273"/>
                <a:gd name="connsiteY1389" fmla="*/ 2003306 h 3047670"/>
                <a:gd name="connsiteX1390" fmla="*/ 1139580 w 3044273"/>
                <a:gd name="connsiteY1390" fmla="*/ 2007075 h 3047670"/>
                <a:gd name="connsiteX1391" fmla="*/ 1135810 w 3044273"/>
                <a:gd name="connsiteY1391" fmla="*/ 2010843 h 3047670"/>
                <a:gd name="connsiteX1392" fmla="*/ 1132042 w 3044273"/>
                <a:gd name="connsiteY1392" fmla="*/ 2007075 h 3047670"/>
                <a:gd name="connsiteX1393" fmla="*/ 1135810 w 3044273"/>
                <a:gd name="connsiteY1393" fmla="*/ 2003306 h 3047670"/>
                <a:gd name="connsiteX1394" fmla="*/ 2984356 w 3044273"/>
                <a:gd name="connsiteY1394" fmla="*/ 2001171 h 3047670"/>
                <a:gd name="connsiteX1395" fmla="*/ 2986616 w 3044273"/>
                <a:gd name="connsiteY1395" fmla="*/ 2003306 h 3047670"/>
                <a:gd name="connsiteX1396" fmla="*/ 2984356 w 3044273"/>
                <a:gd name="connsiteY1396" fmla="*/ 2005568 h 3047670"/>
                <a:gd name="connsiteX1397" fmla="*/ 2982094 w 3044273"/>
                <a:gd name="connsiteY1397" fmla="*/ 2003306 h 3047670"/>
                <a:gd name="connsiteX1398" fmla="*/ 2984356 w 3044273"/>
                <a:gd name="connsiteY1398" fmla="*/ 2001171 h 3047670"/>
                <a:gd name="connsiteX1399" fmla="*/ 1911230 w 3044273"/>
                <a:gd name="connsiteY1399" fmla="*/ 1999413 h 3047670"/>
                <a:gd name="connsiteX1400" fmla="*/ 1916129 w 3044273"/>
                <a:gd name="connsiteY1400" fmla="*/ 2004312 h 3047670"/>
                <a:gd name="connsiteX1401" fmla="*/ 1911357 w 3044273"/>
                <a:gd name="connsiteY1401" fmla="*/ 2009210 h 3047670"/>
                <a:gd name="connsiteX1402" fmla="*/ 1906457 w 3044273"/>
                <a:gd name="connsiteY1402" fmla="*/ 2004312 h 3047670"/>
                <a:gd name="connsiteX1403" fmla="*/ 1911230 w 3044273"/>
                <a:gd name="connsiteY1403" fmla="*/ 1999413 h 3047670"/>
                <a:gd name="connsiteX1404" fmla="*/ 462010 w 3044273"/>
                <a:gd name="connsiteY1404" fmla="*/ 1998534 h 3047670"/>
                <a:gd name="connsiteX1405" fmla="*/ 471556 w 3044273"/>
                <a:gd name="connsiteY1405" fmla="*/ 2008081 h 3047670"/>
                <a:gd name="connsiteX1406" fmla="*/ 462135 w 3044273"/>
                <a:gd name="connsiteY1406" fmla="*/ 2017627 h 3047670"/>
                <a:gd name="connsiteX1407" fmla="*/ 452589 w 3044273"/>
                <a:gd name="connsiteY1407" fmla="*/ 2008206 h 3047670"/>
                <a:gd name="connsiteX1408" fmla="*/ 462010 w 3044273"/>
                <a:gd name="connsiteY1408" fmla="*/ 1998534 h 3047670"/>
                <a:gd name="connsiteX1409" fmla="*/ 2474235 w 3044273"/>
                <a:gd name="connsiteY1409" fmla="*/ 1997278 h 3047670"/>
                <a:gd name="connsiteX1410" fmla="*/ 2495590 w 3044273"/>
                <a:gd name="connsiteY1410" fmla="*/ 2018506 h 3047670"/>
                <a:gd name="connsiteX1411" fmla="*/ 2474360 w 3044273"/>
                <a:gd name="connsiteY1411" fmla="*/ 2039861 h 3047670"/>
                <a:gd name="connsiteX1412" fmla="*/ 2453006 w 3044273"/>
                <a:gd name="connsiteY1412" fmla="*/ 2018632 h 3047670"/>
                <a:gd name="connsiteX1413" fmla="*/ 2474235 w 3044273"/>
                <a:gd name="connsiteY1413" fmla="*/ 1997278 h 3047670"/>
                <a:gd name="connsiteX1414" fmla="*/ 1279889 w 3044273"/>
                <a:gd name="connsiteY1414" fmla="*/ 1996271 h 3047670"/>
                <a:gd name="connsiteX1415" fmla="*/ 1280140 w 3044273"/>
                <a:gd name="connsiteY1415" fmla="*/ 1996523 h 3047670"/>
                <a:gd name="connsiteX1416" fmla="*/ 1279889 w 3044273"/>
                <a:gd name="connsiteY1416" fmla="*/ 1996774 h 3047670"/>
                <a:gd name="connsiteX1417" fmla="*/ 1279638 w 3044273"/>
                <a:gd name="connsiteY1417" fmla="*/ 1996523 h 3047670"/>
                <a:gd name="connsiteX1418" fmla="*/ 1279889 w 3044273"/>
                <a:gd name="connsiteY1418" fmla="*/ 1996271 h 3047670"/>
                <a:gd name="connsiteX1419" fmla="*/ 2043504 w 3044273"/>
                <a:gd name="connsiteY1419" fmla="*/ 1989489 h 3047670"/>
                <a:gd name="connsiteX1420" fmla="*/ 2054559 w 3044273"/>
                <a:gd name="connsiteY1420" fmla="*/ 2000543 h 3047670"/>
                <a:gd name="connsiteX1421" fmla="*/ 2043504 w 3044273"/>
                <a:gd name="connsiteY1421" fmla="*/ 2011723 h 3047670"/>
                <a:gd name="connsiteX1422" fmla="*/ 2032449 w 3044273"/>
                <a:gd name="connsiteY1422" fmla="*/ 2000669 h 3047670"/>
                <a:gd name="connsiteX1423" fmla="*/ 2043504 w 3044273"/>
                <a:gd name="connsiteY1423" fmla="*/ 1989489 h 3047670"/>
                <a:gd name="connsiteX1424" fmla="*/ 1003535 w 3044273"/>
                <a:gd name="connsiteY1424" fmla="*/ 1988735 h 3047670"/>
                <a:gd name="connsiteX1425" fmla="*/ 1019363 w 3044273"/>
                <a:gd name="connsiteY1425" fmla="*/ 2004437 h 3047670"/>
                <a:gd name="connsiteX1426" fmla="*/ 1003662 w 3044273"/>
                <a:gd name="connsiteY1426" fmla="*/ 2020139 h 3047670"/>
                <a:gd name="connsiteX1427" fmla="*/ 987834 w 3044273"/>
                <a:gd name="connsiteY1427" fmla="*/ 2004437 h 3047670"/>
                <a:gd name="connsiteX1428" fmla="*/ 1003535 w 3044273"/>
                <a:gd name="connsiteY1428" fmla="*/ 1988735 h 3047670"/>
                <a:gd name="connsiteX1429" fmla="*/ 354234 w 3044273"/>
                <a:gd name="connsiteY1429" fmla="*/ 1983711 h 3047670"/>
                <a:gd name="connsiteX1430" fmla="*/ 360390 w 3044273"/>
                <a:gd name="connsiteY1430" fmla="*/ 1989866 h 3047670"/>
                <a:gd name="connsiteX1431" fmla="*/ 354234 w 3044273"/>
                <a:gd name="connsiteY1431" fmla="*/ 1996021 h 3047670"/>
                <a:gd name="connsiteX1432" fmla="*/ 347954 w 3044273"/>
                <a:gd name="connsiteY1432" fmla="*/ 1989866 h 3047670"/>
                <a:gd name="connsiteX1433" fmla="*/ 354234 w 3044273"/>
                <a:gd name="connsiteY1433" fmla="*/ 1983711 h 3047670"/>
                <a:gd name="connsiteX1434" fmla="*/ 2584776 w 3044273"/>
                <a:gd name="connsiteY1434" fmla="*/ 1981700 h 3047670"/>
                <a:gd name="connsiteX1435" fmla="*/ 2603619 w 3044273"/>
                <a:gd name="connsiteY1435" fmla="*/ 2000417 h 3047670"/>
                <a:gd name="connsiteX1436" fmla="*/ 2584903 w 3044273"/>
                <a:gd name="connsiteY1436" fmla="*/ 2019260 h 3047670"/>
                <a:gd name="connsiteX1437" fmla="*/ 2566060 w 3044273"/>
                <a:gd name="connsiteY1437" fmla="*/ 2000544 h 3047670"/>
                <a:gd name="connsiteX1438" fmla="*/ 2584776 w 3044273"/>
                <a:gd name="connsiteY1438" fmla="*/ 1981700 h 3047670"/>
                <a:gd name="connsiteX1439" fmla="*/ 879807 w 3044273"/>
                <a:gd name="connsiteY1439" fmla="*/ 1974666 h 3047670"/>
                <a:gd name="connsiteX1440" fmla="*/ 899779 w 3044273"/>
                <a:gd name="connsiteY1440" fmla="*/ 1994514 h 3047670"/>
                <a:gd name="connsiteX1441" fmla="*/ 879932 w 3044273"/>
                <a:gd name="connsiteY1441" fmla="*/ 2014486 h 3047670"/>
                <a:gd name="connsiteX1442" fmla="*/ 859959 w 3044273"/>
                <a:gd name="connsiteY1442" fmla="*/ 1994639 h 3047670"/>
                <a:gd name="connsiteX1443" fmla="*/ 879807 w 3044273"/>
                <a:gd name="connsiteY1443" fmla="*/ 1974666 h 3047670"/>
                <a:gd name="connsiteX1444" fmla="*/ 248214 w 3044273"/>
                <a:gd name="connsiteY1444" fmla="*/ 1968889 h 3047670"/>
                <a:gd name="connsiteX1445" fmla="*/ 250224 w 3044273"/>
                <a:gd name="connsiteY1445" fmla="*/ 1970899 h 3047670"/>
                <a:gd name="connsiteX1446" fmla="*/ 248214 w 3044273"/>
                <a:gd name="connsiteY1446" fmla="*/ 1972909 h 3047670"/>
                <a:gd name="connsiteX1447" fmla="*/ 246205 w 3044273"/>
                <a:gd name="connsiteY1447" fmla="*/ 1970899 h 3047670"/>
                <a:gd name="connsiteX1448" fmla="*/ 248214 w 3044273"/>
                <a:gd name="connsiteY1448" fmla="*/ 1968889 h 3047670"/>
                <a:gd name="connsiteX1449" fmla="*/ 2166982 w 3044273"/>
                <a:gd name="connsiteY1449" fmla="*/ 1968261 h 3047670"/>
                <a:gd name="connsiteX1450" fmla="*/ 2188713 w 3044273"/>
                <a:gd name="connsiteY1450" fmla="*/ 1989867 h 3047670"/>
                <a:gd name="connsiteX1451" fmla="*/ 2167107 w 3044273"/>
                <a:gd name="connsiteY1451" fmla="*/ 2011598 h 3047670"/>
                <a:gd name="connsiteX1452" fmla="*/ 2145376 w 3044273"/>
                <a:gd name="connsiteY1452" fmla="*/ 1989992 h 3047670"/>
                <a:gd name="connsiteX1453" fmla="*/ 2166982 w 3044273"/>
                <a:gd name="connsiteY1453" fmla="*/ 1968261 h 3047670"/>
                <a:gd name="connsiteX1454" fmla="*/ 2692808 w 3044273"/>
                <a:gd name="connsiteY1454" fmla="*/ 1961854 h 3047670"/>
                <a:gd name="connsiteX1455" fmla="*/ 2712404 w 3044273"/>
                <a:gd name="connsiteY1455" fmla="*/ 1981200 h 3047670"/>
                <a:gd name="connsiteX1456" fmla="*/ 2692933 w 3044273"/>
                <a:gd name="connsiteY1456" fmla="*/ 2000797 h 3047670"/>
                <a:gd name="connsiteX1457" fmla="*/ 2673337 w 3044273"/>
                <a:gd name="connsiteY1457" fmla="*/ 1981451 h 3047670"/>
                <a:gd name="connsiteX1458" fmla="*/ 2692808 w 3044273"/>
                <a:gd name="connsiteY1458" fmla="*/ 1961854 h 3047670"/>
                <a:gd name="connsiteX1459" fmla="*/ 762357 w 3044273"/>
                <a:gd name="connsiteY1459" fmla="*/ 1957834 h 3047670"/>
                <a:gd name="connsiteX1460" fmla="*/ 785219 w 3044273"/>
                <a:gd name="connsiteY1460" fmla="*/ 1980570 h 3047670"/>
                <a:gd name="connsiteX1461" fmla="*/ 762482 w 3044273"/>
                <a:gd name="connsiteY1461" fmla="*/ 2003432 h 3047670"/>
                <a:gd name="connsiteX1462" fmla="*/ 739621 w 3044273"/>
                <a:gd name="connsiteY1462" fmla="*/ 1980695 h 3047670"/>
                <a:gd name="connsiteX1463" fmla="*/ 762357 w 3044273"/>
                <a:gd name="connsiteY1463" fmla="*/ 1957834 h 3047670"/>
                <a:gd name="connsiteX1464" fmla="*/ 143954 w 3044273"/>
                <a:gd name="connsiteY1464" fmla="*/ 1950172 h 3047670"/>
                <a:gd name="connsiteX1465" fmla="*/ 145085 w 3044273"/>
                <a:gd name="connsiteY1465" fmla="*/ 1951302 h 3047670"/>
                <a:gd name="connsiteX1466" fmla="*/ 143954 w 3044273"/>
                <a:gd name="connsiteY1466" fmla="*/ 1952432 h 3047670"/>
                <a:gd name="connsiteX1467" fmla="*/ 142824 w 3044273"/>
                <a:gd name="connsiteY1467" fmla="*/ 1951302 h 3047670"/>
                <a:gd name="connsiteX1468" fmla="*/ 143954 w 3044273"/>
                <a:gd name="connsiteY1468" fmla="*/ 1950172 h 3047670"/>
                <a:gd name="connsiteX1469" fmla="*/ 2284306 w 3044273"/>
                <a:gd name="connsiteY1469" fmla="*/ 1948162 h 3047670"/>
                <a:gd name="connsiteX1470" fmla="*/ 2311439 w 3044273"/>
                <a:gd name="connsiteY1470" fmla="*/ 1975043 h 3047670"/>
                <a:gd name="connsiteX1471" fmla="*/ 2284558 w 3044273"/>
                <a:gd name="connsiteY1471" fmla="*/ 2002176 h 3047670"/>
                <a:gd name="connsiteX1472" fmla="*/ 2257426 w 3044273"/>
                <a:gd name="connsiteY1472" fmla="*/ 1975295 h 3047670"/>
                <a:gd name="connsiteX1473" fmla="*/ 2284306 w 3044273"/>
                <a:gd name="connsiteY1473" fmla="*/ 1948162 h 3047670"/>
                <a:gd name="connsiteX1474" fmla="*/ 1210801 w 3044273"/>
                <a:gd name="connsiteY1474" fmla="*/ 1946403 h 3047670"/>
                <a:gd name="connsiteX1475" fmla="*/ 1211052 w 3044273"/>
                <a:gd name="connsiteY1475" fmla="*/ 1946655 h 3047670"/>
                <a:gd name="connsiteX1476" fmla="*/ 1210801 w 3044273"/>
                <a:gd name="connsiteY1476" fmla="*/ 1946906 h 3047670"/>
                <a:gd name="connsiteX1477" fmla="*/ 1210550 w 3044273"/>
                <a:gd name="connsiteY1477" fmla="*/ 1946655 h 3047670"/>
                <a:gd name="connsiteX1478" fmla="*/ 1210801 w 3044273"/>
                <a:gd name="connsiteY1478" fmla="*/ 1946403 h 3047670"/>
                <a:gd name="connsiteX1479" fmla="*/ 2798574 w 3044273"/>
                <a:gd name="connsiteY1479" fmla="*/ 1945022 h 3047670"/>
                <a:gd name="connsiteX1480" fmla="*/ 2815280 w 3044273"/>
                <a:gd name="connsiteY1480" fmla="*/ 1961603 h 3047670"/>
                <a:gd name="connsiteX1481" fmla="*/ 2798699 w 3044273"/>
                <a:gd name="connsiteY1481" fmla="*/ 1978310 h 3047670"/>
                <a:gd name="connsiteX1482" fmla="*/ 2781992 w 3044273"/>
                <a:gd name="connsiteY1482" fmla="*/ 1961729 h 3047670"/>
                <a:gd name="connsiteX1483" fmla="*/ 2798574 w 3044273"/>
                <a:gd name="connsiteY1483" fmla="*/ 1945022 h 3047670"/>
                <a:gd name="connsiteX1484" fmla="*/ 1835861 w 3044273"/>
                <a:gd name="connsiteY1484" fmla="*/ 1944143 h 3047670"/>
                <a:gd name="connsiteX1485" fmla="*/ 1836113 w 3044273"/>
                <a:gd name="connsiteY1485" fmla="*/ 1944394 h 3047670"/>
                <a:gd name="connsiteX1486" fmla="*/ 1835861 w 3044273"/>
                <a:gd name="connsiteY1486" fmla="*/ 1944645 h 3047670"/>
                <a:gd name="connsiteX1487" fmla="*/ 1835610 w 3044273"/>
                <a:gd name="connsiteY1487" fmla="*/ 1944394 h 3047670"/>
                <a:gd name="connsiteX1488" fmla="*/ 1835861 w 3044273"/>
                <a:gd name="connsiteY1488" fmla="*/ 1944143 h 3047670"/>
                <a:gd name="connsiteX1489" fmla="*/ 649680 w 3044273"/>
                <a:gd name="connsiteY1489" fmla="*/ 1943388 h 3047670"/>
                <a:gd name="connsiteX1490" fmla="*/ 670783 w 3044273"/>
                <a:gd name="connsiteY1490" fmla="*/ 1964366 h 3047670"/>
                <a:gd name="connsiteX1491" fmla="*/ 649805 w 3044273"/>
                <a:gd name="connsiteY1491" fmla="*/ 1985468 h 3047670"/>
                <a:gd name="connsiteX1492" fmla="*/ 628702 w 3044273"/>
                <a:gd name="connsiteY1492" fmla="*/ 1964491 h 3047670"/>
                <a:gd name="connsiteX1493" fmla="*/ 649680 w 3044273"/>
                <a:gd name="connsiteY1493" fmla="*/ 1943388 h 3047670"/>
                <a:gd name="connsiteX1494" fmla="*/ 1077523 w 3044273"/>
                <a:gd name="connsiteY1494" fmla="*/ 1939871 h 3047670"/>
                <a:gd name="connsiteX1495" fmla="*/ 1082422 w 3044273"/>
                <a:gd name="connsiteY1495" fmla="*/ 1944771 h 3047670"/>
                <a:gd name="connsiteX1496" fmla="*/ 1077650 w 3044273"/>
                <a:gd name="connsiteY1496" fmla="*/ 1949671 h 3047670"/>
                <a:gd name="connsiteX1497" fmla="*/ 1072751 w 3044273"/>
                <a:gd name="connsiteY1497" fmla="*/ 1944896 h 3047670"/>
                <a:gd name="connsiteX1498" fmla="*/ 1077523 w 3044273"/>
                <a:gd name="connsiteY1498" fmla="*/ 1939871 h 3047670"/>
                <a:gd name="connsiteX1499" fmla="*/ 1969012 w 3044273"/>
                <a:gd name="connsiteY1499" fmla="*/ 1936229 h 3047670"/>
                <a:gd name="connsiteX1500" fmla="*/ 1974289 w 3044273"/>
                <a:gd name="connsiteY1500" fmla="*/ 1941504 h 3047670"/>
                <a:gd name="connsiteX1501" fmla="*/ 1969012 w 3044273"/>
                <a:gd name="connsiteY1501" fmla="*/ 1946906 h 3047670"/>
                <a:gd name="connsiteX1502" fmla="*/ 1963737 w 3044273"/>
                <a:gd name="connsiteY1502" fmla="*/ 1941631 h 3047670"/>
                <a:gd name="connsiteX1503" fmla="*/ 1969012 w 3044273"/>
                <a:gd name="connsiteY1503" fmla="*/ 1936229 h 3047670"/>
                <a:gd name="connsiteX1504" fmla="*/ 2396984 w 3044273"/>
                <a:gd name="connsiteY1504" fmla="*/ 1931456 h 3047670"/>
                <a:gd name="connsiteX1505" fmla="*/ 2423615 w 3044273"/>
                <a:gd name="connsiteY1505" fmla="*/ 1957961 h 3047670"/>
                <a:gd name="connsiteX1506" fmla="*/ 2397109 w 3044273"/>
                <a:gd name="connsiteY1506" fmla="*/ 1984591 h 3047670"/>
                <a:gd name="connsiteX1507" fmla="*/ 2370478 w 3044273"/>
                <a:gd name="connsiteY1507" fmla="*/ 1958086 h 3047670"/>
                <a:gd name="connsiteX1508" fmla="*/ 2396984 w 3044273"/>
                <a:gd name="connsiteY1508" fmla="*/ 1931456 h 3047670"/>
                <a:gd name="connsiteX1509" fmla="*/ 2902584 w 3044273"/>
                <a:gd name="connsiteY1509" fmla="*/ 1930953 h 3047670"/>
                <a:gd name="connsiteX1510" fmla="*/ 2913010 w 3044273"/>
                <a:gd name="connsiteY1510" fmla="*/ 1941379 h 3047670"/>
                <a:gd name="connsiteX1511" fmla="*/ 2902710 w 3044273"/>
                <a:gd name="connsiteY1511" fmla="*/ 1951805 h 3047670"/>
                <a:gd name="connsiteX1512" fmla="*/ 2892283 w 3044273"/>
                <a:gd name="connsiteY1512" fmla="*/ 1941379 h 3047670"/>
                <a:gd name="connsiteX1513" fmla="*/ 2902584 w 3044273"/>
                <a:gd name="connsiteY1513" fmla="*/ 1930953 h 3047670"/>
                <a:gd name="connsiteX1514" fmla="*/ 540395 w 3044273"/>
                <a:gd name="connsiteY1514" fmla="*/ 1930701 h 3047670"/>
                <a:gd name="connsiteX1515" fmla="*/ 556349 w 3044273"/>
                <a:gd name="connsiteY1515" fmla="*/ 1946530 h 3047670"/>
                <a:gd name="connsiteX1516" fmla="*/ 540395 w 3044273"/>
                <a:gd name="connsiteY1516" fmla="*/ 1962482 h 3047670"/>
                <a:gd name="connsiteX1517" fmla="*/ 524441 w 3044273"/>
                <a:gd name="connsiteY1517" fmla="*/ 1946655 h 3047670"/>
                <a:gd name="connsiteX1518" fmla="*/ 540395 w 3044273"/>
                <a:gd name="connsiteY1518" fmla="*/ 1930701 h 3047670"/>
                <a:gd name="connsiteX1519" fmla="*/ 954546 w 3044273"/>
                <a:gd name="connsiteY1519" fmla="*/ 1922661 h 3047670"/>
                <a:gd name="connsiteX1520" fmla="*/ 966731 w 3044273"/>
                <a:gd name="connsiteY1520" fmla="*/ 1934720 h 3047670"/>
                <a:gd name="connsiteX1521" fmla="*/ 954546 w 3044273"/>
                <a:gd name="connsiteY1521" fmla="*/ 1946905 h 3047670"/>
                <a:gd name="connsiteX1522" fmla="*/ 942362 w 3044273"/>
                <a:gd name="connsiteY1522" fmla="*/ 1934720 h 3047670"/>
                <a:gd name="connsiteX1523" fmla="*/ 954546 w 3044273"/>
                <a:gd name="connsiteY1523" fmla="*/ 1922661 h 3047670"/>
                <a:gd name="connsiteX1524" fmla="*/ 433747 w 3044273"/>
                <a:gd name="connsiteY1524" fmla="*/ 1921657 h 3047670"/>
                <a:gd name="connsiteX1525" fmla="*/ 439902 w 3044273"/>
                <a:gd name="connsiteY1525" fmla="*/ 1927812 h 3047670"/>
                <a:gd name="connsiteX1526" fmla="*/ 433747 w 3044273"/>
                <a:gd name="connsiteY1526" fmla="*/ 1933968 h 3047670"/>
                <a:gd name="connsiteX1527" fmla="*/ 427466 w 3044273"/>
                <a:gd name="connsiteY1527" fmla="*/ 1927812 h 3047670"/>
                <a:gd name="connsiteX1528" fmla="*/ 433747 w 3044273"/>
                <a:gd name="connsiteY1528" fmla="*/ 1921657 h 3047670"/>
                <a:gd name="connsiteX1529" fmla="*/ 3005208 w 3044273"/>
                <a:gd name="connsiteY1529" fmla="*/ 1917512 h 3047670"/>
                <a:gd name="connsiteX1530" fmla="*/ 3008601 w 3044273"/>
                <a:gd name="connsiteY1530" fmla="*/ 1920778 h 3047670"/>
                <a:gd name="connsiteX1531" fmla="*/ 3005334 w 3044273"/>
                <a:gd name="connsiteY1531" fmla="*/ 1924045 h 3047670"/>
                <a:gd name="connsiteX1532" fmla="*/ 3002068 w 3044273"/>
                <a:gd name="connsiteY1532" fmla="*/ 1920778 h 3047670"/>
                <a:gd name="connsiteX1533" fmla="*/ 3005208 w 3044273"/>
                <a:gd name="connsiteY1533" fmla="*/ 1917512 h 3047670"/>
                <a:gd name="connsiteX1534" fmla="*/ 2091990 w 3044273"/>
                <a:gd name="connsiteY1534" fmla="*/ 1916381 h 3047670"/>
                <a:gd name="connsiteX1535" fmla="*/ 2106186 w 3044273"/>
                <a:gd name="connsiteY1535" fmla="*/ 1930450 h 3047670"/>
                <a:gd name="connsiteX1536" fmla="*/ 2092117 w 3044273"/>
                <a:gd name="connsiteY1536" fmla="*/ 1944646 h 3047670"/>
                <a:gd name="connsiteX1537" fmla="*/ 2077922 w 3044273"/>
                <a:gd name="connsiteY1537" fmla="*/ 1930577 h 3047670"/>
                <a:gd name="connsiteX1538" fmla="*/ 2091990 w 3044273"/>
                <a:gd name="connsiteY1538" fmla="*/ 1916381 h 3047670"/>
                <a:gd name="connsiteX1539" fmla="*/ 2506142 w 3044273"/>
                <a:gd name="connsiteY1539" fmla="*/ 1915754 h 3047670"/>
                <a:gd name="connsiteX1540" fmla="*/ 2529883 w 3044273"/>
                <a:gd name="connsiteY1540" fmla="*/ 1939370 h 3047670"/>
                <a:gd name="connsiteX1541" fmla="*/ 2506267 w 3044273"/>
                <a:gd name="connsiteY1541" fmla="*/ 1963111 h 3047670"/>
                <a:gd name="connsiteX1542" fmla="*/ 2482526 w 3044273"/>
                <a:gd name="connsiteY1542" fmla="*/ 1939495 h 3047670"/>
                <a:gd name="connsiteX1543" fmla="*/ 2506142 w 3044273"/>
                <a:gd name="connsiteY1543" fmla="*/ 1915754 h 3047670"/>
                <a:gd name="connsiteX1544" fmla="*/ 329111 w 3044273"/>
                <a:gd name="connsiteY1544" fmla="*/ 1904574 h 3047670"/>
                <a:gd name="connsiteX1545" fmla="*/ 332879 w 3044273"/>
                <a:gd name="connsiteY1545" fmla="*/ 1908343 h 3047670"/>
                <a:gd name="connsiteX1546" fmla="*/ 329111 w 3044273"/>
                <a:gd name="connsiteY1546" fmla="*/ 1912111 h 3047670"/>
                <a:gd name="connsiteX1547" fmla="*/ 325342 w 3044273"/>
                <a:gd name="connsiteY1547" fmla="*/ 1908343 h 3047670"/>
                <a:gd name="connsiteX1548" fmla="*/ 329111 w 3044273"/>
                <a:gd name="connsiteY1548" fmla="*/ 1904574 h 3047670"/>
                <a:gd name="connsiteX1549" fmla="*/ 838352 w 3044273"/>
                <a:gd name="connsiteY1549" fmla="*/ 1900177 h 3047670"/>
                <a:gd name="connsiteX1550" fmla="*/ 858325 w 3044273"/>
                <a:gd name="connsiteY1550" fmla="*/ 1920025 h 3047670"/>
                <a:gd name="connsiteX1551" fmla="*/ 838478 w 3044273"/>
                <a:gd name="connsiteY1551" fmla="*/ 1939997 h 3047670"/>
                <a:gd name="connsiteX1552" fmla="*/ 818505 w 3044273"/>
                <a:gd name="connsiteY1552" fmla="*/ 1920150 h 3047670"/>
                <a:gd name="connsiteX1553" fmla="*/ 838352 w 3044273"/>
                <a:gd name="connsiteY1553" fmla="*/ 1900177 h 3047670"/>
                <a:gd name="connsiteX1554" fmla="*/ 2612664 w 3044273"/>
                <a:gd name="connsiteY1554" fmla="*/ 1899172 h 3047670"/>
                <a:gd name="connsiteX1555" fmla="*/ 2633518 w 3044273"/>
                <a:gd name="connsiteY1555" fmla="*/ 1919898 h 3047670"/>
                <a:gd name="connsiteX1556" fmla="*/ 2612791 w 3044273"/>
                <a:gd name="connsiteY1556" fmla="*/ 1940751 h 3047670"/>
                <a:gd name="connsiteX1557" fmla="*/ 2591937 w 3044273"/>
                <a:gd name="connsiteY1557" fmla="*/ 1920025 h 3047670"/>
                <a:gd name="connsiteX1558" fmla="*/ 2612664 w 3044273"/>
                <a:gd name="connsiteY1558" fmla="*/ 1899172 h 3047670"/>
                <a:gd name="connsiteX1559" fmla="*/ 2207933 w 3044273"/>
                <a:gd name="connsiteY1559" fmla="*/ 1893520 h 3047670"/>
                <a:gd name="connsiteX1560" fmla="*/ 2229664 w 3044273"/>
                <a:gd name="connsiteY1560" fmla="*/ 1915126 h 3047670"/>
                <a:gd name="connsiteX1561" fmla="*/ 2208058 w 3044273"/>
                <a:gd name="connsiteY1561" fmla="*/ 1936857 h 3047670"/>
                <a:gd name="connsiteX1562" fmla="*/ 2186327 w 3044273"/>
                <a:gd name="connsiteY1562" fmla="*/ 1915251 h 3047670"/>
                <a:gd name="connsiteX1563" fmla="*/ 2207933 w 3044273"/>
                <a:gd name="connsiteY1563" fmla="*/ 1893520 h 3047670"/>
                <a:gd name="connsiteX1564" fmla="*/ 1151635 w 3044273"/>
                <a:gd name="connsiteY1564" fmla="*/ 1885103 h 3047670"/>
                <a:gd name="connsiteX1565" fmla="*/ 1151887 w 3044273"/>
                <a:gd name="connsiteY1565" fmla="*/ 1885354 h 3047670"/>
                <a:gd name="connsiteX1566" fmla="*/ 1151635 w 3044273"/>
                <a:gd name="connsiteY1566" fmla="*/ 1885605 h 3047670"/>
                <a:gd name="connsiteX1567" fmla="*/ 1151385 w 3044273"/>
                <a:gd name="connsiteY1567" fmla="*/ 1885354 h 3047670"/>
                <a:gd name="connsiteX1568" fmla="*/ 1151635 w 3044273"/>
                <a:gd name="connsiteY1568" fmla="*/ 1885103 h 3047670"/>
                <a:gd name="connsiteX1569" fmla="*/ 226232 w 3044273"/>
                <a:gd name="connsiteY1569" fmla="*/ 1885103 h 3047670"/>
                <a:gd name="connsiteX1570" fmla="*/ 229497 w 3044273"/>
                <a:gd name="connsiteY1570" fmla="*/ 1888368 h 3047670"/>
                <a:gd name="connsiteX1571" fmla="*/ 226232 w 3044273"/>
                <a:gd name="connsiteY1571" fmla="*/ 1891760 h 3047670"/>
                <a:gd name="connsiteX1572" fmla="*/ 222965 w 3044273"/>
                <a:gd name="connsiteY1572" fmla="*/ 1888495 h 3047670"/>
                <a:gd name="connsiteX1573" fmla="*/ 226232 w 3044273"/>
                <a:gd name="connsiteY1573" fmla="*/ 1885103 h 3047670"/>
                <a:gd name="connsiteX1574" fmla="*/ 1894525 w 3044273"/>
                <a:gd name="connsiteY1574" fmla="*/ 1882340 h 3047670"/>
                <a:gd name="connsiteX1575" fmla="*/ 1894776 w 3044273"/>
                <a:gd name="connsiteY1575" fmla="*/ 1882591 h 3047670"/>
                <a:gd name="connsiteX1576" fmla="*/ 1894525 w 3044273"/>
                <a:gd name="connsiteY1576" fmla="*/ 1882842 h 3047670"/>
                <a:gd name="connsiteX1577" fmla="*/ 1894273 w 3044273"/>
                <a:gd name="connsiteY1577" fmla="*/ 1882591 h 3047670"/>
                <a:gd name="connsiteX1578" fmla="*/ 1894525 w 3044273"/>
                <a:gd name="connsiteY1578" fmla="*/ 1882340 h 3047670"/>
                <a:gd name="connsiteX1579" fmla="*/ 2717175 w 3044273"/>
                <a:gd name="connsiteY1579" fmla="*/ 1880330 h 3047670"/>
                <a:gd name="connsiteX1580" fmla="*/ 2736645 w 3044273"/>
                <a:gd name="connsiteY1580" fmla="*/ 1899674 h 3047670"/>
                <a:gd name="connsiteX1581" fmla="*/ 2717300 w 3044273"/>
                <a:gd name="connsiteY1581" fmla="*/ 1919270 h 3047670"/>
                <a:gd name="connsiteX1582" fmla="*/ 2697704 w 3044273"/>
                <a:gd name="connsiteY1582" fmla="*/ 1899801 h 3047670"/>
                <a:gd name="connsiteX1583" fmla="*/ 2717175 w 3044273"/>
                <a:gd name="connsiteY1583" fmla="*/ 1880330 h 3047670"/>
                <a:gd name="connsiteX1584" fmla="*/ 726931 w 3044273"/>
                <a:gd name="connsiteY1584" fmla="*/ 1878195 h 3047670"/>
                <a:gd name="connsiteX1585" fmla="*/ 752053 w 3044273"/>
                <a:gd name="connsiteY1585" fmla="*/ 1903066 h 3047670"/>
                <a:gd name="connsiteX1586" fmla="*/ 727183 w 3044273"/>
                <a:gd name="connsiteY1586" fmla="*/ 1928189 h 3047670"/>
                <a:gd name="connsiteX1587" fmla="*/ 702061 w 3044273"/>
                <a:gd name="connsiteY1587" fmla="*/ 1903192 h 3047670"/>
                <a:gd name="connsiteX1588" fmla="*/ 726931 w 3044273"/>
                <a:gd name="connsiteY1588" fmla="*/ 1878195 h 3047670"/>
                <a:gd name="connsiteX1589" fmla="*/ 2319226 w 3044273"/>
                <a:gd name="connsiteY1589" fmla="*/ 1872039 h 3047670"/>
                <a:gd name="connsiteX1590" fmla="*/ 2344474 w 3044273"/>
                <a:gd name="connsiteY1590" fmla="*/ 1897162 h 3047670"/>
                <a:gd name="connsiteX1591" fmla="*/ 2319351 w 3044273"/>
                <a:gd name="connsiteY1591" fmla="*/ 1922536 h 3047670"/>
                <a:gd name="connsiteX1592" fmla="*/ 2293978 w 3044273"/>
                <a:gd name="connsiteY1592" fmla="*/ 1897413 h 3047670"/>
                <a:gd name="connsiteX1593" fmla="*/ 2319226 w 3044273"/>
                <a:gd name="connsiteY1593" fmla="*/ 1872039 h 3047670"/>
                <a:gd name="connsiteX1594" fmla="*/ 1029413 w 3044273"/>
                <a:gd name="connsiteY1594" fmla="*/ 1871412 h 3047670"/>
                <a:gd name="connsiteX1595" fmla="*/ 1032554 w 3044273"/>
                <a:gd name="connsiteY1595" fmla="*/ 1874552 h 3047670"/>
                <a:gd name="connsiteX1596" fmla="*/ 1029413 w 3044273"/>
                <a:gd name="connsiteY1596" fmla="*/ 1877694 h 3047670"/>
                <a:gd name="connsiteX1597" fmla="*/ 1026273 w 3044273"/>
                <a:gd name="connsiteY1597" fmla="*/ 1874679 h 3047670"/>
                <a:gd name="connsiteX1598" fmla="*/ 1029413 w 3044273"/>
                <a:gd name="connsiteY1598" fmla="*/ 1871412 h 3047670"/>
                <a:gd name="connsiteX1599" fmla="*/ 2016745 w 3044273"/>
                <a:gd name="connsiteY1599" fmla="*/ 1869276 h 3047670"/>
                <a:gd name="connsiteX1600" fmla="*/ 2018505 w 3044273"/>
                <a:gd name="connsiteY1600" fmla="*/ 1871034 h 3047670"/>
                <a:gd name="connsiteX1601" fmla="*/ 2016745 w 3044273"/>
                <a:gd name="connsiteY1601" fmla="*/ 1872793 h 3047670"/>
                <a:gd name="connsiteX1602" fmla="*/ 2014987 w 3044273"/>
                <a:gd name="connsiteY1602" fmla="*/ 1871034 h 3047670"/>
                <a:gd name="connsiteX1603" fmla="*/ 2016745 w 3044273"/>
                <a:gd name="connsiteY1603" fmla="*/ 1869276 h 3047670"/>
                <a:gd name="connsiteX1604" fmla="*/ 124610 w 3044273"/>
                <a:gd name="connsiteY1604" fmla="*/ 1866512 h 3047670"/>
                <a:gd name="connsiteX1605" fmla="*/ 126368 w 3044273"/>
                <a:gd name="connsiteY1605" fmla="*/ 1868270 h 3047670"/>
                <a:gd name="connsiteX1606" fmla="*/ 124610 w 3044273"/>
                <a:gd name="connsiteY1606" fmla="*/ 1870029 h 3047670"/>
                <a:gd name="connsiteX1607" fmla="*/ 122851 w 3044273"/>
                <a:gd name="connsiteY1607" fmla="*/ 1868270 h 3047670"/>
                <a:gd name="connsiteX1608" fmla="*/ 124610 w 3044273"/>
                <a:gd name="connsiteY1608" fmla="*/ 1866512 h 3047670"/>
                <a:gd name="connsiteX1609" fmla="*/ 619406 w 3044273"/>
                <a:gd name="connsiteY1609" fmla="*/ 1865382 h 3047670"/>
                <a:gd name="connsiteX1610" fmla="*/ 638752 w 3044273"/>
                <a:gd name="connsiteY1610" fmla="*/ 1884601 h 3047670"/>
                <a:gd name="connsiteX1611" fmla="*/ 619533 w 3044273"/>
                <a:gd name="connsiteY1611" fmla="*/ 1903947 h 3047670"/>
                <a:gd name="connsiteX1612" fmla="*/ 600187 w 3044273"/>
                <a:gd name="connsiteY1612" fmla="*/ 1884727 h 3047670"/>
                <a:gd name="connsiteX1613" fmla="*/ 619406 w 3044273"/>
                <a:gd name="connsiteY1613" fmla="*/ 1865382 h 3047670"/>
                <a:gd name="connsiteX1614" fmla="*/ 2819803 w 3044273"/>
                <a:gd name="connsiteY1614" fmla="*/ 1865004 h 3047670"/>
                <a:gd name="connsiteX1615" fmla="*/ 2833997 w 3044273"/>
                <a:gd name="connsiteY1615" fmla="*/ 1879073 h 3047670"/>
                <a:gd name="connsiteX1616" fmla="*/ 2819928 w 3044273"/>
                <a:gd name="connsiteY1616" fmla="*/ 1893269 h 3047670"/>
                <a:gd name="connsiteX1617" fmla="*/ 2805734 w 3044273"/>
                <a:gd name="connsiteY1617" fmla="*/ 1879200 h 3047670"/>
                <a:gd name="connsiteX1618" fmla="*/ 2819803 w 3044273"/>
                <a:gd name="connsiteY1618" fmla="*/ 1865004 h 3047670"/>
                <a:gd name="connsiteX1619" fmla="*/ 2921300 w 3044273"/>
                <a:gd name="connsiteY1619" fmla="*/ 1853072 h 3047670"/>
                <a:gd name="connsiteX1620" fmla="*/ 2926449 w 3044273"/>
                <a:gd name="connsiteY1620" fmla="*/ 1858097 h 3047670"/>
                <a:gd name="connsiteX1621" fmla="*/ 2921300 w 3044273"/>
                <a:gd name="connsiteY1621" fmla="*/ 1863246 h 3047670"/>
                <a:gd name="connsiteX1622" fmla="*/ 2916275 w 3044273"/>
                <a:gd name="connsiteY1622" fmla="*/ 1858222 h 3047670"/>
                <a:gd name="connsiteX1623" fmla="*/ 2921300 w 3044273"/>
                <a:gd name="connsiteY1623" fmla="*/ 1853072 h 3047670"/>
                <a:gd name="connsiteX1624" fmla="*/ 514268 w 3044273"/>
                <a:gd name="connsiteY1624" fmla="*/ 1851815 h 3047670"/>
                <a:gd name="connsiteX1625" fmla="*/ 527834 w 3044273"/>
                <a:gd name="connsiteY1625" fmla="*/ 1865256 h 3047670"/>
                <a:gd name="connsiteX1626" fmla="*/ 514393 w 3044273"/>
                <a:gd name="connsiteY1626" fmla="*/ 1878821 h 3047670"/>
                <a:gd name="connsiteX1627" fmla="*/ 500827 w 3044273"/>
                <a:gd name="connsiteY1627" fmla="*/ 1865381 h 3047670"/>
                <a:gd name="connsiteX1628" fmla="*/ 514268 w 3044273"/>
                <a:gd name="connsiteY1628" fmla="*/ 1851815 h 3047670"/>
                <a:gd name="connsiteX1629" fmla="*/ 2426754 w 3044273"/>
                <a:gd name="connsiteY1629" fmla="*/ 1849931 h 3047670"/>
                <a:gd name="connsiteX1630" fmla="*/ 2454892 w 3044273"/>
                <a:gd name="connsiteY1630" fmla="*/ 1877944 h 3047670"/>
                <a:gd name="connsiteX1631" fmla="*/ 2426879 w 3044273"/>
                <a:gd name="connsiteY1631" fmla="*/ 1906206 h 3047670"/>
                <a:gd name="connsiteX1632" fmla="*/ 2398617 w 3044273"/>
                <a:gd name="connsiteY1632" fmla="*/ 1878194 h 3047670"/>
                <a:gd name="connsiteX1633" fmla="*/ 2426754 w 3044273"/>
                <a:gd name="connsiteY1633" fmla="*/ 1849931 h 3047670"/>
                <a:gd name="connsiteX1634" fmla="*/ 2131057 w 3044273"/>
                <a:gd name="connsiteY1634" fmla="*/ 1846917 h 3047670"/>
                <a:gd name="connsiteX1635" fmla="*/ 2138846 w 3044273"/>
                <a:gd name="connsiteY1635" fmla="*/ 1854705 h 3047670"/>
                <a:gd name="connsiteX1636" fmla="*/ 2131183 w 3044273"/>
                <a:gd name="connsiteY1636" fmla="*/ 1862493 h 3047670"/>
                <a:gd name="connsiteX1637" fmla="*/ 2123394 w 3044273"/>
                <a:gd name="connsiteY1637" fmla="*/ 1854831 h 3047670"/>
                <a:gd name="connsiteX1638" fmla="*/ 2131057 w 3044273"/>
                <a:gd name="connsiteY1638" fmla="*/ 1846917 h 3047670"/>
                <a:gd name="connsiteX1639" fmla="*/ 24117 w 3044273"/>
                <a:gd name="connsiteY1639" fmla="*/ 1846539 h 3047670"/>
                <a:gd name="connsiteX1640" fmla="*/ 25500 w 3044273"/>
                <a:gd name="connsiteY1640" fmla="*/ 1847921 h 3047670"/>
                <a:gd name="connsiteX1641" fmla="*/ 24117 w 3044273"/>
                <a:gd name="connsiteY1641" fmla="*/ 1849303 h 3047670"/>
                <a:gd name="connsiteX1642" fmla="*/ 22862 w 3044273"/>
                <a:gd name="connsiteY1642" fmla="*/ 1847921 h 3047670"/>
                <a:gd name="connsiteX1643" fmla="*/ 24117 w 3044273"/>
                <a:gd name="connsiteY1643" fmla="*/ 1846539 h 3047670"/>
                <a:gd name="connsiteX1644" fmla="*/ 914727 w 3044273"/>
                <a:gd name="connsiteY1644" fmla="*/ 1839254 h 3047670"/>
                <a:gd name="connsiteX1645" fmla="*/ 934699 w 3044273"/>
                <a:gd name="connsiteY1645" fmla="*/ 1859102 h 3047670"/>
                <a:gd name="connsiteX1646" fmla="*/ 914852 w 3044273"/>
                <a:gd name="connsiteY1646" fmla="*/ 1879074 h 3047670"/>
                <a:gd name="connsiteX1647" fmla="*/ 894879 w 3044273"/>
                <a:gd name="connsiteY1647" fmla="*/ 1859227 h 3047670"/>
                <a:gd name="connsiteX1648" fmla="*/ 914727 w 3044273"/>
                <a:gd name="connsiteY1648" fmla="*/ 1839254 h 3047670"/>
                <a:gd name="connsiteX1649" fmla="*/ 411263 w 3044273"/>
                <a:gd name="connsiteY1649" fmla="*/ 1837369 h 3047670"/>
                <a:gd name="connsiteX1650" fmla="*/ 419428 w 3044273"/>
                <a:gd name="connsiteY1650" fmla="*/ 1845534 h 3047670"/>
                <a:gd name="connsiteX1651" fmla="*/ 411263 w 3044273"/>
                <a:gd name="connsiteY1651" fmla="*/ 1853699 h 3047670"/>
                <a:gd name="connsiteX1652" fmla="*/ 403098 w 3044273"/>
                <a:gd name="connsiteY1652" fmla="*/ 1845534 h 3047670"/>
                <a:gd name="connsiteX1653" fmla="*/ 411263 w 3044273"/>
                <a:gd name="connsiteY1653" fmla="*/ 1837369 h 3047670"/>
                <a:gd name="connsiteX1654" fmla="*/ 3021790 w 3044273"/>
                <a:gd name="connsiteY1654" fmla="*/ 1835737 h 3047670"/>
                <a:gd name="connsiteX1655" fmla="*/ 3023173 w 3044273"/>
                <a:gd name="connsiteY1655" fmla="*/ 1836994 h 3047670"/>
                <a:gd name="connsiteX1656" fmla="*/ 3021790 w 3044273"/>
                <a:gd name="connsiteY1656" fmla="*/ 1838375 h 3047670"/>
                <a:gd name="connsiteX1657" fmla="*/ 3020408 w 3044273"/>
                <a:gd name="connsiteY1657" fmla="*/ 1836994 h 3047670"/>
                <a:gd name="connsiteX1658" fmla="*/ 3021790 w 3044273"/>
                <a:gd name="connsiteY1658" fmla="*/ 1835737 h 3047670"/>
                <a:gd name="connsiteX1659" fmla="*/ 2531517 w 3044273"/>
                <a:gd name="connsiteY1659" fmla="*/ 1835235 h 3047670"/>
                <a:gd name="connsiteX1660" fmla="*/ 2554380 w 3044273"/>
                <a:gd name="connsiteY1660" fmla="*/ 1857971 h 3047670"/>
                <a:gd name="connsiteX1661" fmla="*/ 2531642 w 3044273"/>
                <a:gd name="connsiteY1661" fmla="*/ 1880833 h 3047670"/>
                <a:gd name="connsiteX1662" fmla="*/ 2508781 w 3044273"/>
                <a:gd name="connsiteY1662" fmla="*/ 1858096 h 3047670"/>
                <a:gd name="connsiteX1663" fmla="*/ 2531517 w 3044273"/>
                <a:gd name="connsiteY1663" fmla="*/ 1835235 h 3047670"/>
                <a:gd name="connsiteX1664" fmla="*/ 309892 w 3044273"/>
                <a:gd name="connsiteY1664" fmla="*/ 1819783 h 3047670"/>
                <a:gd name="connsiteX1665" fmla="*/ 315419 w 3044273"/>
                <a:gd name="connsiteY1665" fmla="*/ 1825310 h 3047670"/>
                <a:gd name="connsiteX1666" fmla="*/ 309892 w 3044273"/>
                <a:gd name="connsiteY1666" fmla="*/ 1830837 h 3047670"/>
                <a:gd name="connsiteX1667" fmla="*/ 304365 w 3044273"/>
                <a:gd name="connsiteY1667" fmla="*/ 1825310 h 3047670"/>
                <a:gd name="connsiteX1668" fmla="*/ 309892 w 3044273"/>
                <a:gd name="connsiteY1668" fmla="*/ 1819783 h 3047670"/>
                <a:gd name="connsiteX1669" fmla="*/ 2240216 w 3044273"/>
                <a:gd name="connsiteY1669" fmla="*/ 1819532 h 3047670"/>
                <a:gd name="connsiteX1670" fmla="*/ 2257049 w 3044273"/>
                <a:gd name="connsiteY1670" fmla="*/ 1836239 h 3047670"/>
                <a:gd name="connsiteX1671" fmla="*/ 2240343 w 3044273"/>
                <a:gd name="connsiteY1671" fmla="*/ 1853072 h 3047670"/>
                <a:gd name="connsiteX1672" fmla="*/ 2223509 w 3044273"/>
                <a:gd name="connsiteY1672" fmla="*/ 1836365 h 3047670"/>
                <a:gd name="connsiteX1673" fmla="*/ 2240216 w 3044273"/>
                <a:gd name="connsiteY1673" fmla="*/ 1819532 h 3047670"/>
                <a:gd name="connsiteX1674" fmla="*/ 805316 w 3044273"/>
                <a:gd name="connsiteY1674" fmla="*/ 1816392 h 3047670"/>
                <a:gd name="connsiteX1675" fmla="*/ 830438 w 3044273"/>
                <a:gd name="connsiteY1675" fmla="*/ 1841263 h 3047670"/>
                <a:gd name="connsiteX1676" fmla="*/ 805568 w 3044273"/>
                <a:gd name="connsiteY1676" fmla="*/ 1866386 h 3047670"/>
                <a:gd name="connsiteX1677" fmla="*/ 780446 w 3044273"/>
                <a:gd name="connsiteY1677" fmla="*/ 1841515 h 3047670"/>
                <a:gd name="connsiteX1678" fmla="*/ 805316 w 3044273"/>
                <a:gd name="connsiteY1678" fmla="*/ 1816392 h 3047670"/>
                <a:gd name="connsiteX1679" fmla="*/ 2634397 w 3044273"/>
                <a:gd name="connsiteY1679" fmla="*/ 1815890 h 3047670"/>
                <a:gd name="connsiteX1680" fmla="*/ 2656128 w 3044273"/>
                <a:gd name="connsiteY1680" fmla="*/ 1837496 h 3047670"/>
                <a:gd name="connsiteX1681" fmla="*/ 2634522 w 3044273"/>
                <a:gd name="connsiteY1681" fmla="*/ 1859227 h 3047670"/>
                <a:gd name="connsiteX1682" fmla="*/ 2612791 w 3044273"/>
                <a:gd name="connsiteY1682" fmla="*/ 1837621 h 3047670"/>
                <a:gd name="connsiteX1683" fmla="*/ 2634397 w 3044273"/>
                <a:gd name="connsiteY1683" fmla="*/ 1815890 h 3047670"/>
                <a:gd name="connsiteX1684" fmla="*/ 1104532 w 3044273"/>
                <a:gd name="connsiteY1684" fmla="*/ 1811241 h 3047670"/>
                <a:gd name="connsiteX1685" fmla="*/ 1107673 w 3044273"/>
                <a:gd name="connsiteY1685" fmla="*/ 1814381 h 3047670"/>
                <a:gd name="connsiteX1686" fmla="*/ 1104532 w 3044273"/>
                <a:gd name="connsiteY1686" fmla="*/ 1817522 h 3047670"/>
                <a:gd name="connsiteX1687" fmla="*/ 1101392 w 3044273"/>
                <a:gd name="connsiteY1687" fmla="*/ 1814381 h 3047670"/>
                <a:gd name="connsiteX1688" fmla="*/ 1104532 w 3044273"/>
                <a:gd name="connsiteY1688" fmla="*/ 1811241 h 3047670"/>
                <a:gd name="connsiteX1689" fmla="*/ 1941253 w 3044273"/>
                <a:gd name="connsiteY1689" fmla="*/ 1811116 h 3047670"/>
                <a:gd name="connsiteX1690" fmla="*/ 1941505 w 3044273"/>
                <a:gd name="connsiteY1690" fmla="*/ 1811368 h 3047670"/>
                <a:gd name="connsiteX1691" fmla="*/ 1941253 w 3044273"/>
                <a:gd name="connsiteY1691" fmla="*/ 1811619 h 3047670"/>
                <a:gd name="connsiteX1692" fmla="*/ 1941002 w 3044273"/>
                <a:gd name="connsiteY1692" fmla="*/ 1811368 h 3047670"/>
                <a:gd name="connsiteX1693" fmla="*/ 1941253 w 3044273"/>
                <a:gd name="connsiteY1693" fmla="*/ 1811116 h 3047670"/>
                <a:gd name="connsiteX1694" fmla="*/ 209652 w 3044273"/>
                <a:gd name="connsiteY1694" fmla="*/ 1799937 h 3047670"/>
                <a:gd name="connsiteX1695" fmla="*/ 214551 w 3044273"/>
                <a:gd name="connsiteY1695" fmla="*/ 1804836 h 3047670"/>
                <a:gd name="connsiteX1696" fmla="*/ 209652 w 3044273"/>
                <a:gd name="connsiteY1696" fmla="*/ 1809735 h 3047670"/>
                <a:gd name="connsiteX1697" fmla="*/ 204753 w 3044273"/>
                <a:gd name="connsiteY1697" fmla="*/ 1804836 h 3047670"/>
                <a:gd name="connsiteX1698" fmla="*/ 209652 w 3044273"/>
                <a:gd name="connsiteY1698" fmla="*/ 1799937 h 3047670"/>
                <a:gd name="connsiteX1699" fmla="*/ 699547 w 3044273"/>
                <a:gd name="connsiteY1699" fmla="*/ 1798177 h 3047670"/>
                <a:gd name="connsiteX1700" fmla="*/ 723791 w 3044273"/>
                <a:gd name="connsiteY1700" fmla="*/ 1822170 h 3047670"/>
                <a:gd name="connsiteX1701" fmla="*/ 699798 w 3044273"/>
                <a:gd name="connsiteY1701" fmla="*/ 1846413 h 3047670"/>
                <a:gd name="connsiteX1702" fmla="*/ 675555 w 3044273"/>
                <a:gd name="connsiteY1702" fmla="*/ 1822421 h 3047670"/>
                <a:gd name="connsiteX1703" fmla="*/ 699547 w 3044273"/>
                <a:gd name="connsiteY1703" fmla="*/ 1798177 h 3047670"/>
                <a:gd name="connsiteX1704" fmla="*/ 2735641 w 3044273"/>
                <a:gd name="connsiteY1704" fmla="*/ 1796923 h 3047670"/>
                <a:gd name="connsiteX1705" fmla="*/ 2755487 w 3044273"/>
                <a:gd name="connsiteY1705" fmla="*/ 1816519 h 3047670"/>
                <a:gd name="connsiteX1706" fmla="*/ 2735892 w 3044273"/>
                <a:gd name="connsiteY1706" fmla="*/ 1836241 h 3047670"/>
                <a:gd name="connsiteX1707" fmla="*/ 2716171 w 3044273"/>
                <a:gd name="connsiteY1707" fmla="*/ 1816645 h 3047670"/>
                <a:gd name="connsiteX1708" fmla="*/ 2735641 w 3044273"/>
                <a:gd name="connsiteY1708" fmla="*/ 1796923 h 3047670"/>
                <a:gd name="connsiteX1709" fmla="*/ 2053553 w 3044273"/>
                <a:gd name="connsiteY1709" fmla="*/ 1793655 h 3047670"/>
                <a:gd name="connsiteX1710" fmla="*/ 2053930 w 3044273"/>
                <a:gd name="connsiteY1710" fmla="*/ 1794158 h 3047670"/>
                <a:gd name="connsiteX1711" fmla="*/ 2053553 w 3044273"/>
                <a:gd name="connsiteY1711" fmla="*/ 1794660 h 3047670"/>
                <a:gd name="connsiteX1712" fmla="*/ 2053050 w 3044273"/>
                <a:gd name="connsiteY1712" fmla="*/ 1794158 h 3047670"/>
                <a:gd name="connsiteX1713" fmla="*/ 2053553 w 3044273"/>
                <a:gd name="connsiteY1713" fmla="*/ 1793655 h 3047670"/>
                <a:gd name="connsiteX1714" fmla="*/ 2345982 w 3044273"/>
                <a:gd name="connsiteY1714" fmla="*/ 1788255 h 3047670"/>
                <a:gd name="connsiteX1715" fmla="*/ 2374247 w 3044273"/>
                <a:gd name="connsiteY1715" fmla="*/ 1816268 h 3047670"/>
                <a:gd name="connsiteX1716" fmla="*/ 2346234 w 3044273"/>
                <a:gd name="connsiteY1716" fmla="*/ 1844530 h 3047670"/>
                <a:gd name="connsiteX1717" fmla="*/ 2317972 w 3044273"/>
                <a:gd name="connsiteY1717" fmla="*/ 1816518 h 3047670"/>
                <a:gd name="connsiteX1718" fmla="*/ 2345982 w 3044273"/>
                <a:gd name="connsiteY1718" fmla="*/ 1788255 h 3047670"/>
                <a:gd name="connsiteX1719" fmla="*/ 991978 w 3044273"/>
                <a:gd name="connsiteY1719" fmla="*/ 1788255 h 3047670"/>
                <a:gd name="connsiteX1720" fmla="*/ 1001776 w 3044273"/>
                <a:gd name="connsiteY1720" fmla="*/ 1797927 h 3047670"/>
                <a:gd name="connsiteX1721" fmla="*/ 992105 w 3044273"/>
                <a:gd name="connsiteY1721" fmla="*/ 1807726 h 3047670"/>
                <a:gd name="connsiteX1722" fmla="*/ 982307 w 3044273"/>
                <a:gd name="connsiteY1722" fmla="*/ 1798052 h 3047670"/>
                <a:gd name="connsiteX1723" fmla="*/ 991978 w 3044273"/>
                <a:gd name="connsiteY1723" fmla="*/ 1788255 h 3047670"/>
                <a:gd name="connsiteX1724" fmla="*/ 110414 w 3044273"/>
                <a:gd name="connsiteY1724" fmla="*/ 1781596 h 3047670"/>
                <a:gd name="connsiteX1725" fmla="*/ 113052 w 3044273"/>
                <a:gd name="connsiteY1725" fmla="*/ 1784233 h 3047670"/>
                <a:gd name="connsiteX1726" fmla="*/ 110414 w 3044273"/>
                <a:gd name="connsiteY1726" fmla="*/ 1786870 h 3047670"/>
                <a:gd name="connsiteX1727" fmla="*/ 107777 w 3044273"/>
                <a:gd name="connsiteY1727" fmla="*/ 1784233 h 3047670"/>
                <a:gd name="connsiteX1728" fmla="*/ 110414 w 3044273"/>
                <a:gd name="connsiteY1728" fmla="*/ 1781596 h 3047670"/>
                <a:gd name="connsiteX1729" fmla="*/ 596293 w 3044273"/>
                <a:gd name="connsiteY1729" fmla="*/ 1780466 h 3047670"/>
                <a:gd name="connsiteX1730" fmla="*/ 618527 w 3044273"/>
                <a:gd name="connsiteY1730" fmla="*/ 1802449 h 3047670"/>
                <a:gd name="connsiteX1731" fmla="*/ 596544 w 3044273"/>
                <a:gd name="connsiteY1731" fmla="*/ 1824683 h 3047670"/>
                <a:gd name="connsiteX1732" fmla="*/ 574311 w 3044273"/>
                <a:gd name="connsiteY1732" fmla="*/ 1802700 h 3047670"/>
                <a:gd name="connsiteX1733" fmla="*/ 596293 w 3044273"/>
                <a:gd name="connsiteY1733" fmla="*/ 1780466 h 3047670"/>
                <a:gd name="connsiteX1734" fmla="*/ 2835757 w 3044273"/>
                <a:gd name="connsiteY1734" fmla="*/ 1778708 h 3047670"/>
                <a:gd name="connsiteX1735" fmla="*/ 2852464 w 3044273"/>
                <a:gd name="connsiteY1735" fmla="*/ 1795289 h 3047670"/>
                <a:gd name="connsiteX1736" fmla="*/ 2835882 w 3044273"/>
                <a:gd name="connsiteY1736" fmla="*/ 1811996 h 3047670"/>
                <a:gd name="connsiteX1737" fmla="*/ 2819301 w 3044273"/>
                <a:gd name="connsiteY1737" fmla="*/ 1795415 h 3047670"/>
                <a:gd name="connsiteX1738" fmla="*/ 2835757 w 3044273"/>
                <a:gd name="connsiteY1738" fmla="*/ 1778708 h 3047670"/>
                <a:gd name="connsiteX1739" fmla="*/ 2448988 w 3044273"/>
                <a:gd name="connsiteY1739" fmla="*/ 1767905 h 3047670"/>
                <a:gd name="connsiteX1740" fmla="*/ 2477000 w 3044273"/>
                <a:gd name="connsiteY1740" fmla="*/ 1795666 h 3047670"/>
                <a:gd name="connsiteX1741" fmla="*/ 2449239 w 3044273"/>
                <a:gd name="connsiteY1741" fmla="*/ 1823679 h 3047670"/>
                <a:gd name="connsiteX1742" fmla="*/ 2421228 w 3044273"/>
                <a:gd name="connsiteY1742" fmla="*/ 1795918 h 3047670"/>
                <a:gd name="connsiteX1743" fmla="*/ 2448988 w 3044273"/>
                <a:gd name="connsiteY1743" fmla="*/ 1767905 h 3047670"/>
                <a:gd name="connsiteX1744" fmla="*/ 2934991 w 3044273"/>
                <a:gd name="connsiteY1744" fmla="*/ 1767150 h 3047670"/>
                <a:gd name="connsiteX1745" fmla="*/ 2941900 w 3044273"/>
                <a:gd name="connsiteY1745" fmla="*/ 1773934 h 3047670"/>
                <a:gd name="connsiteX1746" fmla="*/ 2935118 w 3044273"/>
                <a:gd name="connsiteY1746" fmla="*/ 1780841 h 3047670"/>
                <a:gd name="connsiteX1747" fmla="*/ 2928208 w 3044273"/>
                <a:gd name="connsiteY1747" fmla="*/ 1774059 h 3047670"/>
                <a:gd name="connsiteX1748" fmla="*/ 2934991 w 3044273"/>
                <a:gd name="connsiteY1748" fmla="*/ 1767150 h 3047670"/>
                <a:gd name="connsiteX1749" fmla="*/ 495047 w 3044273"/>
                <a:gd name="connsiteY1749" fmla="*/ 1765517 h 3047670"/>
                <a:gd name="connsiteX1750" fmla="*/ 511880 w 3044273"/>
                <a:gd name="connsiteY1750" fmla="*/ 1782224 h 3047670"/>
                <a:gd name="connsiteX1751" fmla="*/ 495173 w 3044273"/>
                <a:gd name="connsiteY1751" fmla="*/ 1799057 h 3047670"/>
                <a:gd name="connsiteX1752" fmla="*/ 478340 w 3044273"/>
                <a:gd name="connsiteY1752" fmla="*/ 1782350 h 3047670"/>
                <a:gd name="connsiteX1753" fmla="*/ 495047 w 3044273"/>
                <a:gd name="connsiteY1753" fmla="*/ 1765517 h 3047670"/>
                <a:gd name="connsiteX1754" fmla="*/ 11932 w 3044273"/>
                <a:gd name="connsiteY1754" fmla="*/ 1762126 h 3047670"/>
                <a:gd name="connsiteX1755" fmla="*/ 13313 w 3044273"/>
                <a:gd name="connsiteY1755" fmla="*/ 1763508 h 3047670"/>
                <a:gd name="connsiteX1756" fmla="*/ 11932 w 3044273"/>
                <a:gd name="connsiteY1756" fmla="*/ 1764890 h 3047670"/>
                <a:gd name="connsiteX1757" fmla="*/ 10550 w 3044273"/>
                <a:gd name="connsiteY1757" fmla="*/ 1763508 h 3047670"/>
                <a:gd name="connsiteX1758" fmla="*/ 11932 w 3044273"/>
                <a:gd name="connsiteY1758" fmla="*/ 1762126 h 3047670"/>
                <a:gd name="connsiteX1759" fmla="*/ 2160324 w 3044273"/>
                <a:gd name="connsiteY1759" fmla="*/ 1761750 h 3047670"/>
                <a:gd name="connsiteX1760" fmla="*/ 2173388 w 3044273"/>
                <a:gd name="connsiteY1760" fmla="*/ 1774814 h 3047670"/>
                <a:gd name="connsiteX1761" fmla="*/ 2160324 w 3044273"/>
                <a:gd name="connsiteY1761" fmla="*/ 1787878 h 3047670"/>
                <a:gd name="connsiteX1762" fmla="*/ 2147260 w 3044273"/>
                <a:gd name="connsiteY1762" fmla="*/ 1774814 h 3047670"/>
                <a:gd name="connsiteX1763" fmla="*/ 2160324 w 3044273"/>
                <a:gd name="connsiteY1763" fmla="*/ 1761750 h 3047670"/>
                <a:gd name="connsiteX1764" fmla="*/ 884955 w 3044273"/>
                <a:gd name="connsiteY1764" fmla="*/ 1759866 h 3047670"/>
                <a:gd name="connsiteX1765" fmla="*/ 904550 w 3044273"/>
                <a:gd name="connsiteY1765" fmla="*/ 1779211 h 3047670"/>
                <a:gd name="connsiteX1766" fmla="*/ 885207 w 3044273"/>
                <a:gd name="connsiteY1766" fmla="*/ 1798808 h 3047670"/>
                <a:gd name="connsiteX1767" fmla="*/ 865611 w 3044273"/>
                <a:gd name="connsiteY1767" fmla="*/ 1779463 h 3047670"/>
                <a:gd name="connsiteX1768" fmla="*/ 884955 w 3044273"/>
                <a:gd name="connsiteY1768" fmla="*/ 1759866 h 3047670"/>
                <a:gd name="connsiteX1769" fmla="*/ 1180277 w 3044273"/>
                <a:gd name="connsiteY1769" fmla="*/ 1753710 h 3047670"/>
                <a:gd name="connsiteX1770" fmla="*/ 1180528 w 3044273"/>
                <a:gd name="connsiteY1770" fmla="*/ 1753962 h 3047670"/>
                <a:gd name="connsiteX1771" fmla="*/ 1180277 w 3044273"/>
                <a:gd name="connsiteY1771" fmla="*/ 1754212 h 3047670"/>
                <a:gd name="connsiteX1772" fmla="*/ 1180026 w 3044273"/>
                <a:gd name="connsiteY1772" fmla="*/ 1753962 h 3047670"/>
                <a:gd name="connsiteX1773" fmla="*/ 1180277 w 3044273"/>
                <a:gd name="connsiteY1773" fmla="*/ 1753710 h 3047670"/>
                <a:gd name="connsiteX1774" fmla="*/ 395184 w 3044273"/>
                <a:gd name="connsiteY1774" fmla="*/ 1750821 h 3047670"/>
                <a:gd name="connsiteX1775" fmla="*/ 406238 w 3044273"/>
                <a:gd name="connsiteY1775" fmla="*/ 1761875 h 3047670"/>
                <a:gd name="connsiteX1776" fmla="*/ 395184 w 3044273"/>
                <a:gd name="connsiteY1776" fmla="*/ 1772929 h 3047670"/>
                <a:gd name="connsiteX1777" fmla="*/ 384130 w 3044273"/>
                <a:gd name="connsiteY1777" fmla="*/ 1761875 h 3047670"/>
                <a:gd name="connsiteX1778" fmla="*/ 395184 w 3044273"/>
                <a:gd name="connsiteY1778" fmla="*/ 1750821 h 3047670"/>
                <a:gd name="connsiteX1779" fmla="*/ 2550108 w 3044273"/>
                <a:gd name="connsiteY1779" fmla="*/ 1750695 h 3047670"/>
                <a:gd name="connsiteX1780" fmla="*/ 2574351 w 3044273"/>
                <a:gd name="connsiteY1780" fmla="*/ 1774688 h 3047670"/>
                <a:gd name="connsiteX1781" fmla="*/ 2550359 w 3044273"/>
                <a:gd name="connsiteY1781" fmla="*/ 1798931 h 3047670"/>
                <a:gd name="connsiteX1782" fmla="*/ 2526115 w 3044273"/>
                <a:gd name="connsiteY1782" fmla="*/ 1774939 h 3047670"/>
                <a:gd name="connsiteX1783" fmla="*/ 2550108 w 3044273"/>
                <a:gd name="connsiteY1783" fmla="*/ 1750695 h 3047670"/>
                <a:gd name="connsiteX1784" fmla="*/ 3033348 w 3044273"/>
                <a:gd name="connsiteY1784" fmla="*/ 1750570 h 3047670"/>
                <a:gd name="connsiteX1785" fmla="*/ 3035358 w 3044273"/>
                <a:gd name="connsiteY1785" fmla="*/ 1752580 h 3047670"/>
                <a:gd name="connsiteX1786" fmla="*/ 3033348 w 3044273"/>
                <a:gd name="connsiteY1786" fmla="*/ 1754590 h 3047670"/>
                <a:gd name="connsiteX1787" fmla="*/ 3031338 w 3044273"/>
                <a:gd name="connsiteY1787" fmla="*/ 1752580 h 3047670"/>
                <a:gd name="connsiteX1788" fmla="*/ 3033348 w 3044273"/>
                <a:gd name="connsiteY1788" fmla="*/ 1750570 h 3047670"/>
                <a:gd name="connsiteX1789" fmla="*/ 781324 w 3044273"/>
                <a:gd name="connsiteY1789" fmla="*/ 1734366 h 3047670"/>
                <a:gd name="connsiteX1790" fmla="*/ 806697 w 3044273"/>
                <a:gd name="connsiteY1790" fmla="*/ 1759489 h 3047670"/>
                <a:gd name="connsiteX1791" fmla="*/ 781574 w 3044273"/>
                <a:gd name="connsiteY1791" fmla="*/ 1784862 h 3047670"/>
                <a:gd name="connsiteX1792" fmla="*/ 756326 w 3044273"/>
                <a:gd name="connsiteY1792" fmla="*/ 1759739 h 3047670"/>
                <a:gd name="connsiteX1793" fmla="*/ 781324 w 3044273"/>
                <a:gd name="connsiteY1793" fmla="*/ 1734366 h 3047670"/>
                <a:gd name="connsiteX1794" fmla="*/ 1070741 w 3044273"/>
                <a:gd name="connsiteY1794" fmla="*/ 1733360 h 3047670"/>
                <a:gd name="connsiteX1795" fmla="*/ 1073630 w 3044273"/>
                <a:gd name="connsiteY1795" fmla="*/ 1736250 h 3047670"/>
                <a:gd name="connsiteX1796" fmla="*/ 1070741 w 3044273"/>
                <a:gd name="connsiteY1796" fmla="*/ 1739138 h 3047670"/>
                <a:gd name="connsiteX1797" fmla="*/ 1067852 w 3044273"/>
                <a:gd name="connsiteY1797" fmla="*/ 1736250 h 3047670"/>
                <a:gd name="connsiteX1798" fmla="*/ 1070741 w 3044273"/>
                <a:gd name="connsiteY1798" fmla="*/ 1733360 h 3047670"/>
                <a:gd name="connsiteX1799" fmla="*/ 296325 w 3044273"/>
                <a:gd name="connsiteY1799" fmla="*/ 1733235 h 3047670"/>
                <a:gd name="connsiteX1800" fmla="*/ 304114 w 3044273"/>
                <a:gd name="connsiteY1800" fmla="*/ 1741024 h 3047670"/>
                <a:gd name="connsiteX1801" fmla="*/ 296452 w 3044273"/>
                <a:gd name="connsiteY1801" fmla="*/ 1748811 h 3047670"/>
                <a:gd name="connsiteX1802" fmla="*/ 288663 w 3044273"/>
                <a:gd name="connsiteY1802" fmla="*/ 1741149 h 3047670"/>
                <a:gd name="connsiteX1803" fmla="*/ 296325 w 3044273"/>
                <a:gd name="connsiteY1803" fmla="*/ 1733235 h 3047670"/>
                <a:gd name="connsiteX1804" fmla="*/ 1974415 w 3044273"/>
                <a:gd name="connsiteY1804" fmla="*/ 1732606 h 3047670"/>
                <a:gd name="connsiteX1805" fmla="*/ 1974917 w 3044273"/>
                <a:gd name="connsiteY1805" fmla="*/ 1732983 h 3047670"/>
                <a:gd name="connsiteX1806" fmla="*/ 1974415 w 3044273"/>
                <a:gd name="connsiteY1806" fmla="*/ 1733486 h 3047670"/>
                <a:gd name="connsiteX1807" fmla="*/ 1973912 w 3044273"/>
                <a:gd name="connsiteY1807" fmla="*/ 1732983 h 3047670"/>
                <a:gd name="connsiteX1808" fmla="*/ 1974415 w 3044273"/>
                <a:gd name="connsiteY1808" fmla="*/ 1732606 h 3047670"/>
                <a:gd name="connsiteX1809" fmla="*/ 2263580 w 3044273"/>
                <a:gd name="connsiteY1809" fmla="*/ 1730973 h 3047670"/>
                <a:gd name="connsiteX1810" fmla="*/ 2286944 w 3044273"/>
                <a:gd name="connsiteY1810" fmla="*/ 1754087 h 3047670"/>
                <a:gd name="connsiteX1811" fmla="*/ 2263831 w 3044273"/>
                <a:gd name="connsiteY1811" fmla="*/ 1777452 h 3047670"/>
                <a:gd name="connsiteX1812" fmla="*/ 2240468 w 3044273"/>
                <a:gd name="connsiteY1812" fmla="*/ 1754338 h 3047670"/>
                <a:gd name="connsiteX1813" fmla="*/ 2263580 w 3044273"/>
                <a:gd name="connsiteY1813" fmla="*/ 1730973 h 3047670"/>
                <a:gd name="connsiteX1814" fmla="*/ 2649971 w 3044273"/>
                <a:gd name="connsiteY1814" fmla="*/ 1730848 h 3047670"/>
                <a:gd name="connsiteX1815" fmla="*/ 2672834 w 3044273"/>
                <a:gd name="connsiteY1815" fmla="*/ 1753584 h 3047670"/>
                <a:gd name="connsiteX1816" fmla="*/ 2650098 w 3044273"/>
                <a:gd name="connsiteY1816" fmla="*/ 1776446 h 3047670"/>
                <a:gd name="connsiteX1817" fmla="*/ 2627235 w 3044273"/>
                <a:gd name="connsiteY1817" fmla="*/ 1753711 h 3047670"/>
                <a:gd name="connsiteX1818" fmla="*/ 2649971 w 3044273"/>
                <a:gd name="connsiteY1818" fmla="*/ 1730848 h 3047670"/>
                <a:gd name="connsiteX1819" fmla="*/ 198346 w 3044273"/>
                <a:gd name="connsiteY1819" fmla="*/ 1715397 h 3047670"/>
                <a:gd name="connsiteX1820" fmla="*/ 203244 w 3044273"/>
                <a:gd name="connsiteY1820" fmla="*/ 1720296 h 3047670"/>
                <a:gd name="connsiteX1821" fmla="*/ 198471 w 3044273"/>
                <a:gd name="connsiteY1821" fmla="*/ 1725194 h 3047670"/>
                <a:gd name="connsiteX1822" fmla="*/ 193572 w 3044273"/>
                <a:gd name="connsiteY1822" fmla="*/ 1720296 h 3047670"/>
                <a:gd name="connsiteX1823" fmla="*/ 198346 w 3044273"/>
                <a:gd name="connsiteY1823" fmla="*/ 1715397 h 3047670"/>
                <a:gd name="connsiteX1824" fmla="*/ 680330 w 3044273"/>
                <a:gd name="connsiteY1824" fmla="*/ 1713136 h 3047670"/>
                <a:gd name="connsiteX1825" fmla="*/ 706583 w 3044273"/>
                <a:gd name="connsiteY1825" fmla="*/ 1739137 h 3047670"/>
                <a:gd name="connsiteX1826" fmla="*/ 680580 w 3044273"/>
                <a:gd name="connsiteY1826" fmla="*/ 1765391 h 3047670"/>
                <a:gd name="connsiteX1827" fmla="*/ 654327 w 3044273"/>
                <a:gd name="connsiteY1827" fmla="*/ 1739389 h 3047670"/>
                <a:gd name="connsiteX1828" fmla="*/ 680330 w 3044273"/>
                <a:gd name="connsiteY1828" fmla="*/ 1713136 h 3047670"/>
                <a:gd name="connsiteX1829" fmla="*/ 2748578 w 3044273"/>
                <a:gd name="connsiteY1829" fmla="*/ 1710876 h 3047670"/>
                <a:gd name="connsiteX1830" fmla="*/ 2770184 w 3044273"/>
                <a:gd name="connsiteY1830" fmla="*/ 1732230 h 3047670"/>
                <a:gd name="connsiteX1831" fmla="*/ 2748830 w 3044273"/>
                <a:gd name="connsiteY1831" fmla="*/ 1753711 h 3047670"/>
                <a:gd name="connsiteX1832" fmla="*/ 2727224 w 3044273"/>
                <a:gd name="connsiteY1832" fmla="*/ 1732357 h 3047670"/>
                <a:gd name="connsiteX1833" fmla="*/ 2748578 w 3044273"/>
                <a:gd name="connsiteY1833" fmla="*/ 1710876 h 3047670"/>
                <a:gd name="connsiteX1834" fmla="*/ 2078046 w 3044273"/>
                <a:gd name="connsiteY1834" fmla="*/ 1708364 h 3047670"/>
                <a:gd name="connsiteX1835" fmla="*/ 2082318 w 3044273"/>
                <a:gd name="connsiteY1835" fmla="*/ 1712509 h 3047670"/>
                <a:gd name="connsiteX1836" fmla="*/ 2078172 w 3044273"/>
                <a:gd name="connsiteY1836" fmla="*/ 1716781 h 3047670"/>
                <a:gd name="connsiteX1837" fmla="*/ 2074027 w 3044273"/>
                <a:gd name="connsiteY1837" fmla="*/ 1712635 h 3047670"/>
                <a:gd name="connsiteX1838" fmla="*/ 2078046 w 3044273"/>
                <a:gd name="connsiteY1838" fmla="*/ 1708364 h 3047670"/>
                <a:gd name="connsiteX1839" fmla="*/ 966606 w 3044273"/>
                <a:gd name="connsiteY1839" fmla="*/ 1706856 h 3047670"/>
                <a:gd name="connsiteX1840" fmla="*/ 976404 w 3044273"/>
                <a:gd name="connsiteY1840" fmla="*/ 1716527 h 3047670"/>
                <a:gd name="connsiteX1841" fmla="*/ 966731 w 3044273"/>
                <a:gd name="connsiteY1841" fmla="*/ 1726325 h 3047670"/>
                <a:gd name="connsiteX1842" fmla="*/ 956934 w 3044273"/>
                <a:gd name="connsiteY1842" fmla="*/ 1716653 h 3047670"/>
                <a:gd name="connsiteX1843" fmla="*/ 966606 w 3044273"/>
                <a:gd name="connsiteY1843" fmla="*/ 1706856 h 3047670"/>
                <a:gd name="connsiteX1844" fmla="*/ 2364575 w 3044273"/>
                <a:gd name="connsiteY1844" fmla="*/ 1704469 h 3047670"/>
                <a:gd name="connsiteX1845" fmla="*/ 2393465 w 3044273"/>
                <a:gd name="connsiteY1845" fmla="*/ 1733109 h 3047670"/>
                <a:gd name="connsiteX1846" fmla="*/ 2364825 w 3044273"/>
                <a:gd name="connsiteY1846" fmla="*/ 1762000 h 3047670"/>
                <a:gd name="connsiteX1847" fmla="*/ 2335935 w 3044273"/>
                <a:gd name="connsiteY1847" fmla="*/ 1733360 h 3047670"/>
                <a:gd name="connsiteX1848" fmla="*/ 2364575 w 3044273"/>
                <a:gd name="connsiteY1848" fmla="*/ 1704469 h 3047670"/>
                <a:gd name="connsiteX1849" fmla="*/ 580843 w 3044273"/>
                <a:gd name="connsiteY1849" fmla="*/ 1696680 h 3047670"/>
                <a:gd name="connsiteX1850" fmla="*/ 603077 w 3044273"/>
                <a:gd name="connsiteY1850" fmla="*/ 1718662 h 3047670"/>
                <a:gd name="connsiteX1851" fmla="*/ 580968 w 3044273"/>
                <a:gd name="connsiteY1851" fmla="*/ 1740895 h 3047670"/>
                <a:gd name="connsiteX1852" fmla="*/ 558735 w 3044273"/>
                <a:gd name="connsiteY1852" fmla="*/ 1718788 h 3047670"/>
                <a:gd name="connsiteX1853" fmla="*/ 580843 w 3044273"/>
                <a:gd name="connsiteY1853" fmla="*/ 1696680 h 3047670"/>
                <a:gd name="connsiteX1854" fmla="*/ 101243 w 3044273"/>
                <a:gd name="connsiteY1854" fmla="*/ 1695425 h 3047670"/>
                <a:gd name="connsiteX1855" fmla="*/ 105263 w 3044273"/>
                <a:gd name="connsiteY1855" fmla="*/ 1699445 h 3047670"/>
                <a:gd name="connsiteX1856" fmla="*/ 101243 w 3044273"/>
                <a:gd name="connsiteY1856" fmla="*/ 1703464 h 3047670"/>
                <a:gd name="connsiteX1857" fmla="*/ 97224 w 3044273"/>
                <a:gd name="connsiteY1857" fmla="*/ 1699445 h 3047670"/>
                <a:gd name="connsiteX1858" fmla="*/ 101243 w 3044273"/>
                <a:gd name="connsiteY1858" fmla="*/ 1695425 h 3047670"/>
                <a:gd name="connsiteX1859" fmla="*/ 2846435 w 3044273"/>
                <a:gd name="connsiteY1859" fmla="*/ 1694043 h 3047670"/>
                <a:gd name="connsiteX1860" fmla="*/ 2863142 w 3044273"/>
                <a:gd name="connsiteY1860" fmla="*/ 1710624 h 3047670"/>
                <a:gd name="connsiteX1861" fmla="*/ 2846560 w 3044273"/>
                <a:gd name="connsiteY1861" fmla="*/ 1727331 h 3047670"/>
                <a:gd name="connsiteX1862" fmla="*/ 2829979 w 3044273"/>
                <a:gd name="connsiteY1862" fmla="*/ 1710750 h 3047670"/>
                <a:gd name="connsiteX1863" fmla="*/ 2846435 w 3044273"/>
                <a:gd name="connsiteY1863" fmla="*/ 1694043 h 3047670"/>
                <a:gd name="connsiteX1864" fmla="*/ 2463935 w 3044273"/>
                <a:gd name="connsiteY1864" fmla="*/ 1683993 h 3047670"/>
                <a:gd name="connsiteX1865" fmla="*/ 2491947 w 3044273"/>
                <a:gd name="connsiteY1865" fmla="*/ 1711754 h 3047670"/>
                <a:gd name="connsiteX1866" fmla="*/ 2464186 w 3044273"/>
                <a:gd name="connsiteY1866" fmla="*/ 1739766 h 3047670"/>
                <a:gd name="connsiteX1867" fmla="*/ 2436175 w 3044273"/>
                <a:gd name="connsiteY1867" fmla="*/ 1712004 h 3047670"/>
                <a:gd name="connsiteX1868" fmla="*/ 2463935 w 3044273"/>
                <a:gd name="connsiteY1868" fmla="*/ 1683993 h 3047670"/>
                <a:gd name="connsiteX1869" fmla="*/ 2178916 w 3044273"/>
                <a:gd name="connsiteY1869" fmla="*/ 1681482 h 3047670"/>
                <a:gd name="connsiteX1870" fmla="*/ 2189092 w 3044273"/>
                <a:gd name="connsiteY1870" fmla="*/ 1691656 h 3047670"/>
                <a:gd name="connsiteX1871" fmla="*/ 2178916 w 3044273"/>
                <a:gd name="connsiteY1871" fmla="*/ 1701831 h 3047670"/>
                <a:gd name="connsiteX1872" fmla="*/ 2168741 w 3044273"/>
                <a:gd name="connsiteY1872" fmla="*/ 1691656 h 3047670"/>
                <a:gd name="connsiteX1873" fmla="*/ 2178916 w 3044273"/>
                <a:gd name="connsiteY1873" fmla="*/ 1681482 h 3047670"/>
                <a:gd name="connsiteX1874" fmla="*/ 2943534 w 3044273"/>
                <a:gd name="connsiteY1874" fmla="*/ 1681356 h 3047670"/>
                <a:gd name="connsiteX1875" fmla="*/ 2951323 w 3044273"/>
                <a:gd name="connsiteY1875" fmla="*/ 1689143 h 3047670"/>
                <a:gd name="connsiteX1876" fmla="*/ 2943659 w 3044273"/>
                <a:gd name="connsiteY1876" fmla="*/ 1696932 h 3047670"/>
                <a:gd name="connsiteX1877" fmla="*/ 2935871 w 3044273"/>
                <a:gd name="connsiteY1877" fmla="*/ 1689143 h 3047670"/>
                <a:gd name="connsiteX1878" fmla="*/ 2943534 w 3044273"/>
                <a:gd name="connsiteY1878" fmla="*/ 1681356 h 3047670"/>
                <a:gd name="connsiteX1879" fmla="*/ 865736 w 3044273"/>
                <a:gd name="connsiteY1879" fmla="*/ 1677964 h 3047670"/>
                <a:gd name="connsiteX1880" fmla="*/ 884202 w 3044273"/>
                <a:gd name="connsiteY1880" fmla="*/ 1696303 h 3047670"/>
                <a:gd name="connsiteX1881" fmla="*/ 865863 w 3044273"/>
                <a:gd name="connsiteY1881" fmla="*/ 1714769 h 3047670"/>
                <a:gd name="connsiteX1882" fmla="*/ 847397 w 3044273"/>
                <a:gd name="connsiteY1882" fmla="*/ 1696430 h 3047670"/>
                <a:gd name="connsiteX1883" fmla="*/ 865736 w 3044273"/>
                <a:gd name="connsiteY1883" fmla="*/ 1677964 h 3047670"/>
                <a:gd name="connsiteX1884" fmla="*/ 482611 w 3044273"/>
                <a:gd name="connsiteY1884" fmla="*/ 1677839 h 3047670"/>
                <a:gd name="connsiteX1885" fmla="*/ 502835 w 3044273"/>
                <a:gd name="connsiteY1885" fmla="*/ 1697937 h 3047670"/>
                <a:gd name="connsiteX1886" fmla="*/ 482736 w 3044273"/>
                <a:gd name="connsiteY1886" fmla="*/ 1718161 h 3047670"/>
                <a:gd name="connsiteX1887" fmla="*/ 462513 w 3044273"/>
                <a:gd name="connsiteY1887" fmla="*/ 1698063 h 3047670"/>
                <a:gd name="connsiteX1888" fmla="*/ 482611 w 3044273"/>
                <a:gd name="connsiteY1888" fmla="*/ 1677839 h 3047670"/>
                <a:gd name="connsiteX1889" fmla="*/ 4520 w 3044273"/>
                <a:gd name="connsiteY1889" fmla="*/ 1677084 h 3047670"/>
                <a:gd name="connsiteX1890" fmla="*/ 6028 w 3044273"/>
                <a:gd name="connsiteY1890" fmla="*/ 1678593 h 3047670"/>
                <a:gd name="connsiteX1891" fmla="*/ 4395 w 3044273"/>
                <a:gd name="connsiteY1891" fmla="*/ 1680099 h 3047670"/>
                <a:gd name="connsiteX1892" fmla="*/ 2888 w 3044273"/>
                <a:gd name="connsiteY1892" fmla="*/ 1678593 h 3047670"/>
                <a:gd name="connsiteX1893" fmla="*/ 4520 w 3044273"/>
                <a:gd name="connsiteY1893" fmla="*/ 1677084 h 3047670"/>
                <a:gd name="connsiteX1894" fmla="*/ 1151762 w 3044273"/>
                <a:gd name="connsiteY1894" fmla="*/ 1673442 h 3047670"/>
                <a:gd name="connsiteX1895" fmla="*/ 1152013 w 3044273"/>
                <a:gd name="connsiteY1895" fmla="*/ 1673694 h 3047670"/>
                <a:gd name="connsiteX1896" fmla="*/ 1151762 w 3044273"/>
                <a:gd name="connsiteY1896" fmla="*/ 1673944 h 3047670"/>
                <a:gd name="connsiteX1897" fmla="*/ 1151511 w 3044273"/>
                <a:gd name="connsiteY1897" fmla="*/ 1673694 h 3047670"/>
                <a:gd name="connsiteX1898" fmla="*/ 1151762 w 3044273"/>
                <a:gd name="connsiteY1898" fmla="*/ 1673442 h 3047670"/>
                <a:gd name="connsiteX1899" fmla="*/ 3040131 w 3044273"/>
                <a:gd name="connsiteY1899" fmla="*/ 1665527 h 3047670"/>
                <a:gd name="connsiteX1900" fmla="*/ 3042141 w 3044273"/>
                <a:gd name="connsiteY1900" fmla="*/ 1667537 h 3047670"/>
                <a:gd name="connsiteX1901" fmla="*/ 3040131 w 3044273"/>
                <a:gd name="connsiteY1901" fmla="*/ 1669547 h 3047670"/>
                <a:gd name="connsiteX1902" fmla="*/ 3038121 w 3044273"/>
                <a:gd name="connsiteY1902" fmla="*/ 1667537 h 3047670"/>
                <a:gd name="connsiteX1903" fmla="*/ 3040131 w 3044273"/>
                <a:gd name="connsiteY1903" fmla="*/ 1665527 h 3047670"/>
                <a:gd name="connsiteX1904" fmla="*/ 2562042 w 3044273"/>
                <a:gd name="connsiteY1904" fmla="*/ 1665026 h 3047670"/>
                <a:gd name="connsiteX1905" fmla="*/ 2587541 w 3044273"/>
                <a:gd name="connsiteY1905" fmla="*/ 1690401 h 3047670"/>
                <a:gd name="connsiteX1906" fmla="*/ 2562168 w 3044273"/>
                <a:gd name="connsiteY1906" fmla="*/ 1715900 h 3047670"/>
                <a:gd name="connsiteX1907" fmla="*/ 2536667 w 3044273"/>
                <a:gd name="connsiteY1907" fmla="*/ 1690526 h 3047670"/>
                <a:gd name="connsiteX1908" fmla="*/ 2562042 w 3044273"/>
                <a:gd name="connsiteY1908" fmla="*/ 1665026 h 3047670"/>
                <a:gd name="connsiteX1909" fmla="*/ 385259 w 3044273"/>
                <a:gd name="connsiteY1909" fmla="*/ 1663015 h 3047670"/>
                <a:gd name="connsiteX1910" fmla="*/ 399453 w 3044273"/>
                <a:gd name="connsiteY1910" fmla="*/ 1677084 h 3047670"/>
                <a:gd name="connsiteX1911" fmla="*/ 385385 w 3044273"/>
                <a:gd name="connsiteY1911" fmla="*/ 1691280 h 3047670"/>
                <a:gd name="connsiteX1912" fmla="*/ 371191 w 3044273"/>
                <a:gd name="connsiteY1912" fmla="*/ 1677211 h 3047670"/>
                <a:gd name="connsiteX1913" fmla="*/ 385259 w 3044273"/>
                <a:gd name="connsiteY1913" fmla="*/ 1663015 h 3047670"/>
                <a:gd name="connsiteX1914" fmla="*/ 1051394 w 3044273"/>
                <a:gd name="connsiteY1914" fmla="*/ 1650831 h 3047670"/>
                <a:gd name="connsiteX1915" fmla="*/ 1053906 w 3044273"/>
                <a:gd name="connsiteY1915" fmla="*/ 1653218 h 3047670"/>
                <a:gd name="connsiteX1916" fmla="*/ 1051520 w 3044273"/>
                <a:gd name="connsiteY1916" fmla="*/ 1655605 h 3047670"/>
                <a:gd name="connsiteX1917" fmla="*/ 1049008 w 3044273"/>
                <a:gd name="connsiteY1917" fmla="*/ 1653218 h 3047670"/>
                <a:gd name="connsiteX1918" fmla="*/ 1051394 w 3044273"/>
                <a:gd name="connsiteY1918" fmla="*/ 1650831 h 3047670"/>
                <a:gd name="connsiteX1919" fmla="*/ 767002 w 3044273"/>
                <a:gd name="connsiteY1919" fmla="*/ 1650831 h 3047670"/>
                <a:gd name="connsiteX1920" fmla="*/ 791874 w 3044273"/>
                <a:gd name="connsiteY1920" fmla="*/ 1675576 h 3047670"/>
                <a:gd name="connsiteX1921" fmla="*/ 767128 w 3044273"/>
                <a:gd name="connsiteY1921" fmla="*/ 1700448 h 3047670"/>
                <a:gd name="connsiteX1922" fmla="*/ 742257 w 3044273"/>
                <a:gd name="connsiteY1922" fmla="*/ 1675702 h 3047670"/>
                <a:gd name="connsiteX1923" fmla="*/ 767002 w 3044273"/>
                <a:gd name="connsiteY1923" fmla="*/ 1650831 h 3047670"/>
                <a:gd name="connsiteX1924" fmla="*/ 1992878 w 3044273"/>
                <a:gd name="connsiteY1924" fmla="*/ 1649576 h 3047670"/>
                <a:gd name="connsiteX1925" fmla="*/ 1993130 w 3044273"/>
                <a:gd name="connsiteY1925" fmla="*/ 1649826 h 3047670"/>
                <a:gd name="connsiteX1926" fmla="*/ 1993005 w 3044273"/>
                <a:gd name="connsiteY1926" fmla="*/ 1650078 h 3047670"/>
                <a:gd name="connsiteX1927" fmla="*/ 1992753 w 3044273"/>
                <a:gd name="connsiteY1927" fmla="*/ 1649826 h 3047670"/>
                <a:gd name="connsiteX1928" fmla="*/ 1992878 w 3044273"/>
                <a:gd name="connsiteY1928" fmla="*/ 1649576 h 3047670"/>
                <a:gd name="connsiteX1929" fmla="*/ 2277398 w 3044273"/>
                <a:gd name="connsiteY1929" fmla="*/ 1648696 h 3047670"/>
                <a:gd name="connsiteX1930" fmla="*/ 2299004 w 3044273"/>
                <a:gd name="connsiteY1930" fmla="*/ 1670050 h 3047670"/>
                <a:gd name="connsiteX1931" fmla="*/ 2277650 w 3044273"/>
                <a:gd name="connsiteY1931" fmla="*/ 1691531 h 3047670"/>
                <a:gd name="connsiteX1932" fmla="*/ 2256169 w 3044273"/>
                <a:gd name="connsiteY1932" fmla="*/ 1670177 h 3047670"/>
                <a:gd name="connsiteX1933" fmla="*/ 2277398 w 3044273"/>
                <a:gd name="connsiteY1933" fmla="*/ 1648696 h 3047670"/>
                <a:gd name="connsiteX1934" fmla="*/ 288789 w 3044273"/>
                <a:gd name="connsiteY1934" fmla="*/ 1645807 h 3047670"/>
                <a:gd name="connsiteX1935" fmla="*/ 299214 w 3044273"/>
                <a:gd name="connsiteY1935" fmla="*/ 1656233 h 3047670"/>
                <a:gd name="connsiteX1936" fmla="*/ 288789 w 3044273"/>
                <a:gd name="connsiteY1936" fmla="*/ 1666658 h 3047670"/>
                <a:gd name="connsiteX1937" fmla="*/ 278362 w 3044273"/>
                <a:gd name="connsiteY1937" fmla="*/ 1656233 h 3047670"/>
                <a:gd name="connsiteX1938" fmla="*/ 288789 w 3044273"/>
                <a:gd name="connsiteY1938" fmla="*/ 1645807 h 3047670"/>
                <a:gd name="connsiteX1939" fmla="*/ 2659266 w 3044273"/>
                <a:gd name="connsiteY1939" fmla="*/ 1644927 h 3047670"/>
                <a:gd name="connsiteX1940" fmla="*/ 2683259 w 3044273"/>
                <a:gd name="connsiteY1940" fmla="*/ 1668794 h 3047670"/>
                <a:gd name="connsiteX1941" fmla="*/ 2659393 w 3044273"/>
                <a:gd name="connsiteY1941" fmla="*/ 1692786 h 3047670"/>
                <a:gd name="connsiteX1942" fmla="*/ 2635400 w 3044273"/>
                <a:gd name="connsiteY1942" fmla="*/ 1668920 h 3047670"/>
                <a:gd name="connsiteX1943" fmla="*/ 2659266 w 3044273"/>
                <a:gd name="connsiteY1943" fmla="*/ 1644927 h 3047670"/>
                <a:gd name="connsiteX1944" fmla="*/ 192694 w 3044273"/>
                <a:gd name="connsiteY1944" fmla="*/ 1627970 h 3047670"/>
                <a:gd name="connsiteX1945" fmla="*/ 199980 w 3044273"/>
                <a:gd name="connsiteY1945" fmla="*/ 1635255 h 3047670"/>
                <a:gd name="connsiteX1946" fmla="*/ 192694 w 3044273"/>
                <a:gd name="connsiteY1946" fmla="*/ 1642541 h 3047670"/>
                <a:gd name="connsiteX1947" fmla="*/ 185282 w 3044273"/>
                <a:gd name="connsiteY1947" fmla="*/ 1635255 h 3047670"/>
                <a:gd name="connsiteX1948" fmla="*/ 192694 w 3044273"/>
                <a:gd name="connsiteY1948" fmla="*/ 1627970 h 3047670"/>
                <a:gd name="connsiteX1949" fmla="*/ 669401 w 3044273"/>
                <a:gd name="connsiteY1949" fmla="*/ 1627718 h 3047670"/>
                <a:gd name="connsiteX1950" fmla="*/ 696534 w 3044273"/>
                <a:gd name="connsiteY1950" fmla="*/ 1654599 h 3047670"/>
                <a:gd name="connsiteX1951" fmla="*/ 669653 w 3044273"/>
                <a:gd name="connsiteY1951" fmla="*/ 1681732 h 3047670"/>
                <a:gd name="connsiteX1952" fmla="*/ 642520 w 3044273"/>
                <a:gd name="connsiteY1952" fmla="*/ 1654851 h 3047670"/>
                <a:gd name="connsiteX1953" fmla="*/ 669401 w 3044273"/>
                <a:gd name="connsiteY1953" fmla="*/ 1627718 h 3047670"/>
                <a:gd name="connsiteX1954" fmla="*/ 2090607 w 3044273"/>
                <a:gd name="connsiteY1954" fmla="*/ 1625708 h 3047670"/>
                <a:gd name="connsiteX1955" fmla="*/ 2093244 w 3044273"/>
                <a:gd name="connsiteY1955" fmla="*/ 1628345 h 3047670"/>
                <a:gd name="connsiteX1956" fmla="*/ 2090607 w 3044273"/>
                <a:gd name="connsiteY1956" fmla="*/ 1630982 h 3047670"/>
                <a:gd name="connsiteX1957" fmla="*/ 2087970 w 3044273"/>
                <a:gd name="connsiteY1957" fmla="*/ 1628345 h 3047670"/>
                <a:gd name="connsiteX1958" fmla="*/ 2090607 w 3044273"/>
                <a:gd name="connsiteY1958" fmla="*/ 1625708 h 3047670"/>
                <a:gd name="connsiteX1959" fmla="*/ 2755740 w 3044273"/>
                <a:gd name="connsiteY1959" fmla="*/ 1624453 h 3047670"/>
                <a:gd name="connsiteX1960" fmla="*/ 2778603 w 3044273"/>
                <a:gd name="connsiteY1960" fmla="*/ 1647189 h 3047670"/>
                <a:gd name="connsiteX1961" fmla="*/ 2755865 w 3044273"/>
                <a:gd name="connsiteY1961" fmla="*/ 1670051 h 3047670"/>
                <a:gd name="connsiteX1962" fmla="*/ 2733004 w 3044273"/>
                <a:gd name="connsiteY1962" fmla="*/ 1647314 h 3047670"/>
                <a:gd name="connsiteX1963" fmla="*/ 2755740 w 3044273"/>
                <a:gd name="connsiteY1963" fmla="*/ 1624453 h 3047670"/>
                <a:gd name="connsiteX1964" fmla="*/ 953541 w 3044273"/>
                <a:gd name="connsiteY1964" fmla="*/ 1623824 h 3047670"/>
                <a:gd name="connsiteX1965" fmla="*/ 962208 w 3044273"/>
                <a:gd name="connsiteY1965" fmla="*/ 1632365 h 3047670"/>
                <a:gd name="connsiteX1966" fmla="*/ 953667 w 3044273"/>
                <a:gd name="connsiteY1966" fmla="*/ 1641032 h 3047670"/>
                <a:gd name="connsiteX1967" fmla="*/ 945000 w 3044273"/>
                <a:gd name="connsiteY1967" fmla="*/ 1632492 h 3047670"/>
                <a:gd name="connsiteX1968" fmla="*/ 953541 w 3044273"/>
                <a:gd name="connsiteY1968" fmla="*/ 1623824 h 3047670"/>
                <a:gd name="connsiteX1969" fmla="*/ 2374875 w 3044273"/>
                <a:gd name="connsiteY1969" fmla="*/ 1619427 h 3047670"/>
                <a:gd name="connsiteX1970" fmla="*/ 2404142 w 3044273"/>
                <a:gd name="connsiteY1970" fmla="*/ 1648570 h 3047670"/>
                <a:gd name="connsiteX1971" fmla="*/ 2375000 w 3044273"/>
                <a:gd name="connsiteY1971" fmla="*/ 1677838 h 3047670"/>
                <a:gd name="connsiteX1972" fmla="*/ 2345732 w 3044273"/>
                <a:gd name="connsiteY1972" fmla="*/ 1648695 h 3047670"/>
                <a:gd name="connsiteX1973" fmla="*/ 2374875 w 3044273"/>
                <a:gd name="connsiteY1973" fmla="*/ 1619427 h 3047670"/>
                <a:gd name="connsiteX1974" fmla="*/ 96973 w 3044273"/>
                <a:gd name="connsiteY1974" fmla="*/ 1609630 h 3047670"/>
                <a:gd name="connsiteX1975" fmla="*/ 101622 w 3044273"/>
                <a:gd name="connsiteY1975" fmla="*/ 1614278 h 3047670"/>
                <a:gd name="connsiteX1976" fmla="*/ 96973 w 3044273"/>
                <a:gd name="connsiteY1976" fmla="*/ 1618927 h 3047670"/>
                <a:gd name="connsiteX1977" fmla="*/ 92326 w 3044273"/>
                <a:gd name="connsiteY1977" fmla="*/ 1614278 h 3047670"/>
                <a:gd name="connsiteX1978" fmla="*/ 96973 w 3044273"/>
                <a:gd name="connsiteY1978" fmla="*/ 1609630 h 3047670"/>
                <a:gd name="connsiteX1979" fmla="*/ 572928 w 3044273"/>
                <a:gd name="connsiteY1979" fmla="*/ 1609127 h 3047670"/>
                <a:gd name="connsiteX1980" fmla="*/ 597800 w 3044273"/>
                <a:gd name="connsiteY1980" fmla="*/ 1633872 h 3047670"/>
                <a:gd name="connsiteX1981" fmla="*/ 573053 w 3044273"/>
                <a:gd name="connsiteY1981" fmla="*/ 1658744 h 3047670"/>
                <a:gd name="connsiteX1982" fmla="*/ 548182 w 3044273"/>
                <a:gd name="connsiteY1982" fmla="*/ 1633998 h 3047670"/>
                <a:gd name="connsiteX1983" fmla="*/ 572928 w 3044273"/>
                <a:gd name="connsiteY1983" fmla="*/ 1609127 h 3047670"/>
                <a:gd name="connsiteX1984" fmla="*/ 2851582 w 3044273"/>
                <a:gd name="connsiteY1984" fmla="*/ 1607495 h 3047670"/>
                <a:gd name="connsiteX1985" fmla="*/ 2869795 w 3044273"/>
                <a:gd name="connsiteY1985" fmla="*/ 1625583 h 3047670"/>
                <a:gd name="connsiteX1986" fmla="*/ 2851707 w 3044273"/>
                <a:gd name="connsiteY1986" fmla="*/ 1643797 h 3047670"/>
                <a:gd name="connsiteX1987" fmla="*/ 2833494 w 3044273"/>
                <a:gd name="connsiteY1987" fmla="*/ 1625709 h 3047670"/>
                <a:gd name="connsiteX1988" fmla="*/ 2851582 w 3044273"/>
                <a:gd name="connsiteY1988" fmla="*/ 1607495 h 3047670"/>
                <a:gd name="connsiteX1989" fmla="*/ 2186829 w 3044273"/>
                <a:gd name="connsiteY1989" fmla="*/ 1597696 h 3047670"/>
                <a:gd name="connsiteX1990" fmla="*/ 2195998 w 3044273"/>
                <a:gd name="connsiteY1990" fmla="*/ 1606740 h 3047670"/>
                <a:gd name="connsiteX1991" fmla="*/ 2186954 w 3044273"/>
                <a:gd name="connsiteY1991" fmla="*/ 1615785 h 3047670"/>
                <a:gd name="connsiteX1992" fmla="*/ 2177785 w 3044273"/>
                <a:gd name="connsiteY1992" fmla="*/ 1606740 h 3047670"/>
                <a:gd name="connsiteX1993" fmla="*/ 2186829 w 3044273"/>
                <a:gd name="connsiteY1993" fmla="*/ 1597696 h 3047670"/>
                <a:gd name="connsiteX1994" fmla="*/ 2471347 w 3044273"/>
                <a:gd name="connsiteY1994" fmla="*/ 1597445 h 3047670"/>
                <a:gd name="connsiteX1995" fmla="*/ 2500867 w 3044273"/>
                <a:gd name="connsiteY1995" fmla="*/ 1626838 h 3047670"/>
                <a:gd name="connsiteX1996" fmla="*/ 2471472 w 3044273"/>
                <a:gd name="connsiteY1996" fmla="*/ 1656358 h 3047670"/>
                <a:gd name="connsiteX1997" fmla="*/ 2441954 w 3044273"/>
                <a:gd name="connsiteY1997" fmla="*/ 1627090 h 3047670"/>
                <a:gd name="connsiteX1998" fmla="*/ 2471347 w 3044273"/>
                <a:gd name="connsiteY1998" fmla="*/ 1597445 h 3047670"/>
                <a:gd name="connsiteX1999" fmla="*/ 2947175 w 3044273"/>
                <a:gd name="connsiteY1999" fmla="*/ 1596440 h 3047670"/>
                <a:gd name="connsiteX2000" fmla="*/ 2954712 w 3044273"/>
                <a:gd name="connsiteY2000" fmla="*/ 1603976 h 3047670"/>
                <a:gd name="connsiteX2001" fmla="*/ 2947175 w 3044273"/>
                <a:gd name="connsiteY2001" fmla="*/ 1611512 h 3047670"/>
                <a:gd name="connsiteX2002" fmla="*/ 2939638 w 3044273"/>
                <a:gd name="connsiteY2002" fmla="*/ 1603976 h 3047670"/>
                <a:gd name="connsiteX2003" fmla="*/ 2947175 w 3044273"/>
                <a:gd name="connsiteY2003" fmla="*/ 1596440 h 3047670"/>
                <a:gd name="connsiteX2004" fmla="*/ 857196 w 3044273"/>
                <a:gd name="connsiteY2004" fmla="*/ 1594556 h 3047670"/>
                <a:gd name="connsiteX2005" fmla="*/ 874280 w 3044273"/>
                <a:gd name="connsiteY2005" fmla="*/ 1611515 h 3047670"/>
                <a:gd name="connsiteX2006" fmla="*/ 857322 w 3044273"/>
                <a:gd name="connsiteY2006" fmla="*/ 1628598 h 3047670"/>
                <a:gd name="connsiteX2007" fmla="*/ 840238 w 3044273"/>
                <a:gd name="connsiteY2007" fmla="*/ 1611640 h 3047670"/>
                <a:gd name="connsiteX2008" fmla="*/ 857196 w 3044273"/>
                <a:gd name="connsiteY2008" fmla="*/ 1594556 h 3047670"/>
                <a:gd name="connsiteX2009" fmla="*/ 477084 w 3044273"/>
                <a:gd name="connsiteY2009" fmla="*/ 1591541 h 3047670"/>
                <a:gd name="connsiteX2010" fmla="*/ 498565 w 3044273"/>
                <a:gd name="connsiteY2010" fmla="*/ 1612895 h 3047670"/>
                <a:gd name="connsiteX2011" fmla="*/ 477211 w 3044273"/>
                <a:gd name="connsiteY2011" fmla="*/ 1634376 h 3047670"/>
                <a:gd name="connsiteX2012" fmla="*/ 455730 w 3044273"/>
                <a:gd name="connsiteY2012" fmla="*/ 1613022 h 3047670"/>
                <a:gd name="connsiteX2013" fmla="*/ 477084 w 3044273"/>
                <a:gd name="connsiteY2013" fmla="*/ 1591541 h 3047670"/>
                <a:gd name="connsiteX2014" fmla="*/ 1759 w 3044273"/>
                <a:gd name="connsiteY2014" fmla="*/ 1591541 h 3047670"/>
                <a:gd name="connsiteX2015" fmla="*/ 3517 w 3044273"/>
                <a:gd name="connsiteY2015" fmla="*/ 1593299 h 3047670"/>
                <a:gd name="connsiteX2016" fmla="*/ 1759 w 3044273"/>
                <a:gd name="connsiteY2016" fmla="*/ 1595058 h 3047670"/>
                <a:gd name="connsiteX2017" fmla="*/ 0 w 3044273"/>
                <a:gd name="connsiteY2017" fmla="*/ 1593299 h 3047670"/>
                <a:gd name="connsiteX2018" fmla="*/ 1759 w 3044273"/>
                <a:gd name="connsiteY2018" fmla="*/ 1591541 h 3047670"/>
                <a:gd name="connsiteX2019" fmla="*/ 3042264 w 3044273"/>
                <a:gd name="connsiteY2019" fmla="*/ 1580236 h 3047670"/>
                <a:gd name="connsiteX2020" fmla="*/ 3044273 w 3044273"/>
                <a:gd name="connsiteY2020" fmla="*/ 1582246 h 3047670"/>
                <a:gd name="connsiteX2021" fmla="*/ 3042264 w 3044273"/>
                <a:gd name="connsiteY2021" fmla="*/ 1584256 h 3047670"/>
                <a:gd name="connsiteX2022" fmla="*/ 3040254 w 3044273"/>
                <a:gd name="connsiteY2022" fmla="*/ 1582246 h 3047670"/>
                <a:gd name="connsiteX2023" fmla="*/ 3042264 w 3044273"/>
                <a:gd name="connsiteY2023" fmla="*/ 1580236 h 3047670"/>
                <a:gd name="connsiteX2024" fmla="*/ 2566942 w 3044273"/>
                <a:gd name="connsiteY2024" fmla="*/ 1578729 h 3047670"/>
                <a:gd name="connsiteX2025" fmla="*/ 2593573 w 3044273"/>
                <a:gd name="connsiteY2025" fmla="*/ 1605234 h 3047670"/>
                <a:gd name="connsiteX2026" fmla="*/ 2567067 w 3044273"/>
                <a:gd name="connsiteY2026" fmla="*/ 1631864 h 3047670"/>
                <a:gd name="connsiteX2027" fmla="*/ 2540436 w 3044273"/>
                <a:gd name="connsiteY2027" fmla="*/ 1605359 h 3047670"/>
                <a:gd name="connsiteX2028" fmla="*/ 2566942 w 3044273"/>
                <a:gd name="connsiteY2028" fmla="*/ 1578729 h 3047670"/>
                <a:gd name="connsiteX2029" fmla="*/ 381618 w 3044273"/>
                <a:gd name="connsiteY2029" fmla="*/ 1575964 h 3047670"/>
                <a:gd name="connsiteX2030" fmla="*/ 397696 w 3044273"/>
                <a:gd name="connsiteY2030" fmla="*/ 1591792 h 3047670"/>
                <a:gd name="connsiteX2031" fmla="*/ 381869 w 3044273"/>
                <a:gd name="connsiteY2031" fmla="*/ 1607745 h 3047670"/>
                <a:gd name="connsiteX2032" fmla="*/ 365916 w 3044273"/>
                <a:gd name="connsiteY2032" fmla="*/ 1591918 h 3047670"/>
                <a:gd name="connsiteX2033" fmla="*/ 381618 w 3044273"/>
                <a:gd name="connsiteY2033" fmla="*/ 1575964 h 3047670"/>
                <a:gd name="connsiteX2034" fmla="*/ 1047251 w 3044273"/>
                <a:gd name="connsiteY2034" fmla="*/ 1566670 h 3047670"/>
                <a:gd name="connsiteX2035" fmla="*/ 1048759 w 3044273"/>
                <a:gd name="connsiteY2035" fmla="*/ 1568177 h 3047670"/>
                <a:gd name="connsiteX2036" fmla="*/ 1047251 w 3044273"/>
                <a:gd name="connsiteY2036" fmla="*/ 1569684 h 3047670"/>
                <a:gd name="connsiteX2037" fmla="*/ 1045744 w 3044273"/>
                <a:gd name="connsiteY2037" fmla="*/ 1568177 h 3047670"/>
                <a:gd name="connsiteX2038" fmla="*/ 1047251 w 3044273"/>
                <a:gd name="connsiteY2038" fmla="*/ 1566670 h 3047670"/>
                <a:gd name="connsiteX2039" fmla="*/ 761728 w 3044273"/>
                <a:gd name="connsiteY2039" fmla="*/ 1566418 h 3047670"/>
                <a:gd name="connsiteX2040" fmla="*/ 785972 w 3044273"/>
                <a:gd name="connsiteY2040" fmla="*/ 1590411 h 3047670"/>
                <a:gd name="connsiteX2041" fmla="*/ 761979 w 3044273"/>
                <a:gd name="connsiteY2041" fmla="*/ 1614654 h 3047670"/>
                <a:gd name="connsiteX2042" fmla="*/ 737736 w 3044273"/>
                <a:gd name="connsiteY2042" fmla="*/ 1590661 h 3047670"/>
                <a:gd name="connsiteX2043" fmla="*/ 761728 w 3044273"/>
                <a:gd name="connsiteY2043" fmla="*/ 1566418 h 3047670"/>
                <a:gd name="connsiteX2044" fmla="*/ 2282046 w 3044273"/>
                <a:gd name="connsiteY2044" fmla="*/ 1564283 h 3047670"/>
                <a:gd name="connsiteX2045" fmla="*/ 2302900 w 3044273"/>
                <a:gd name="connsiteY2045" fmla="*/ 1585009 h 3047670"/>
                <a:gd name="connsiteX2046" fmla="*/ 2282171 w 3044273"/>
                <a:gd name="connsiteY2046" fmla="*/ 1605862 h 3047670"/>
                <a:gd name="connsiteX2047" fmla="*/ 2261319 w 3044273"/>
                <a:gd name="connsiteY2047" fmla="*/ 1585136 h 3047670"/>
                <a:gd name="connsiteX2048" fmla="*/ 2282046 w 3044273"/>
                <a:gd name="connsiteY2048" fmla="*/ 1564283 h 3047670"/>
                <a:gd name="connsiteX2049" fmla="*/ 286904 w 3044273"/>
                <a:gd name="connsiteY2049" fmla="*/ 1559007 h 3047670"/>
                <a:gd name="connsiteX2050" fmla="*/ 298838 w 3044273"/>
                <a:gd name="connsiteY2050" fmla="*/ 1570941 h 3047670"/>
                <a:gd name="connsiteX2051" fmla="*/ 286904 w 3044273"/>
                <a:gd name="connsiteY2051" fmla="*/ 1582874 h 3047670"/>
                <a:gd name="connsiteX2052" fmla="*/ 274971 w 3044273"/>
                <a:gd name="connsiteY2052" fmla="*/ 1570941 h 3047670"/>
                <a:gd name="connsiteX2053" fmla="*/ 286904 w 3044273"/>
                <a:gd name="connsiteY2053" fmla="*/ 1559007 h 3047670"/>
                <a:gd name="connsiteX2054" fmla="*/ 2662031 w 3044273"/>
                <a:gd name="connsiteY2054" fmla="*/ 1558881 h 3047670"/>
                <a:gd name="connsiteX2055" fmla="*/ 2686903 w 3044273"/>
                <a:gd name="connsiteY2055" fmla="*/ 1583626 h 3047670"/>
                <a:gd name="connsiteX2056" fmla="*/ 2662282 w 3044273"/>
                <a:gd name="connsiteY2056" fmla="*/ 1608498 h 3047670"/>
                <a:gd name="connsiteX2057" fmla="*/ 2637410 w 3044273"/>
                <a:gd name="connsiteY2057" fmla="*/ 1583753 h 3047670"/>
                <a:gd name="connsiteX2058" fmla="*/ 2662031 w 3044273"/>
                <a:gd name="connsiteY2058" fmla="*/ 1558881 h 3047670"/>
                <a:gd name="connsiteX2059" fmla="*/ 667014 w 3044273"/>
                <a:gd name="connsiteY2059" fmla="*/ 1542426 h 3047670"/>
                <a:gd name="connsiteX2060" fmla="*/ 694272 w 3044273"/>
                <a:gd name="connsiteY2060" fmla="*/ 1569559 h 3047670"/>
                <a:gd name="connsiteX2061" fmla="*/ 667139 w 3044273"/>
                <a:gd name="connsiteY2061" fmla="*/ 1596817 h 3047670"/>
                <a:gd name="connsiteX2062" fmla="*/ 639881 w 3044273"/>
                <a:gd name="connsiteY2062" fmla="*/ 1569684 h 3047670"/>
                <a:gd name="connsiteX2063" fmla="*/ 667014 w 3044273"/>
                <a:gd name="connsiteY2063" fmla="*/ 1542426 h 3047670"/>
                <a:gd name="connsiteX2064" fmla="*/ 192316 w 3044273"/>
                <a:gd name="connsiteY2064" fmla="*/ 1541672 h 3047670"/>
                <a:gd name="connsiteX2065" fmla="*/ 200482 w 3044273"/>
                <a:gd name="connsiteY2065" fmla="*/ 1549837 h 3047670"/>
                <a:gd name="connsiteX2066" fmla="*/ 192316 w 3044273"/>
                <a:gd name="connsiteY2066" fmla="*/ 1558128 h 3047670"/>
                <a:gd name="connsiteX2067" fmla="*/ 184151 w 3044273"/>
                <a:gd name="connsiteY2067" fmla="*/ 1549962 h 3047670"/>
                <a:gd name="connsiteX2068" fmla="*/ 192316 w 3044273"/>
                <a:gd name="connsiteY2068" fmla="*/ 1541672 h 3047670"/>
                <a:gd name="connsiteX2069" fmla="*/ 2090357 w 3044273"/>
                <a:gd name="connsiteY2069" fmla="*/ 1540918 h 3047670"/>
                <a:gd name="connsiteX2070" fmla="*/ 2092617 w 3044273"/>
                <a:gd name="connsiteY2070" fmla="*/ 1543180 h 3047670"/>
                <a:gd name="connsiteX2071" fmla="*/ 2090357 w 3044273"/>
                <a:gd name="connsiteY2071" fmla="*/ 1545440 h 3047670"/>
                <a:gd name="connsiteX2072" fmla="*/ 2088095 w 3044273"/>
                <a:gd name="connsiteY2072" fmla="*/ 1543180 h 3047670"/>
                <a:gd name="connsiteX2073" fmla="*/ 2090357 w 3044273"/>
                <a:gd name="connsiteY2073" fmla="*/ 1540918 h 3047670"/>
                <a:gd name="connsiteX2074" fmla="*/ 953292 w 3044273"/>
                <a:gd name="connsiteY2074" fmla="*/ 1540290 h 3047670"/>
                <a:gd name="connsiteX2075" fmla="*/ 960452 w 3044273"/>
                <a:gd name="connsiteY2075" fmla="*/ 1547324 h 3047670"/>
                <a:gd name="connsiteX2076" fmla="*/ 953417 w 3044273"/>
                <a:gd name="connsiteY2076" fmla="*/ 1554358 h 3047670"/>
                <a:gd name="connsiteX2077" fmla="*/ 946258 w 3044273"/>
                <a:gd name="connsiteY2077" fmla="*/ 1547324 h 3047670"/>
                <a:gd name="connsiteX2078" fmla="*/ 953292 w 3044273"/>
                <a:gd name="connsiteY2078" fmla="*/ 1540290 h 3047670"/>
                <a:gd name="connsiteX2079" fmla="*/ 2756996 w 3044273"/>
                <a:gd name="connsiteY2079" fmla="*/ 1538657 h 3047670"/>
                <a:gd name="connsiteX2080" fmla="*/ 2780485 w 3044273"/>
                <a:gd name="connsiteY2080" fmla="*/ 1562021 h 3047670"/>
                <a:gd name="connsiteX2081" fmla="*/ 2757121 w 3044273"/>
                <a:gd name="connsiteY2081" fmla="*/ 1585511 h 3047670"/>
                <a:gd name="connsiteX2082" fmla="*/ 2733506 w 3044273"/>
                <a:gd name="connsiteY2082" fmla="*/ 1562147 h 3047670"/>
                <a:gd name="connsiteX2083" fmla="*/ 2756996 w 3044273"/>
                <a:gd name="connsiteY2083" fmla="*/ 1538657 h 3047670"/>
                <a:gd name="connsiteX2084" fmla="*/ 2376632 w 3044273"/>
                <a:gd name="connsiteY2084" fmla="*/ 1534261 h 3047670"/>
                <a:gd name="connsiteX2085" fmla="*/ 2406027 w 3044273"/>
                <a:gd name="connsiteY2085" fmla="*/ 1563404 h 3047670"/>
                <a:gd name="connsiteX2086" fmla="*/ 2376884 w 3044273"/>
                <a:gd name="connsiteY2086" fmla="*/ 1592672 h 3047670"/>
                <a:gd name="connsiteX2087" fmla="*/ 2347617 w 3044273"/>
                <a:gd name="connsiteY2087" fmla="*/ 1563529 h 3047670"/>
                <a:gd name="connsiteX2088" fmla="*/ 2376632 w 3044273"/>
                <a:gd name="connsiteY2088" fmla="*/ 1534261 h 3047670"/>
                <a:gd name="connsiteX2089" fmla="*/ 97979 w 3044273"/>
                <a:gd name="connsiteY2089" fmla="*/ 1524338 h 3047670"/>
                <a:gd name="connsiteX2090" fmla="*/ 102628 w 3044273"/>
                <a:gd name="connsiteY2090" fmla="*/ 1528986 h 3047670"/>
                <a:gd name="connsiteX2091" fmla="*/ 97979 w 3044273"/>
                <a:gd name="connsiteY2091" fmla="*/ 1533634 h 3047670"/>
                <a:gd name="connsiteX2092" fmla="*/ 93332 w 3044273"/>
                <a:gd name="connsiteY2092" fmla="*/ 1528986 h 3047670"/>
                <a:gd name="connsiteX2093" fmla="*/ 97979 w 3044273"/>
                <a:gd name="connsiteY2093" fmla="*/ 1524338 h 3047670"/>
                <a:gd name="connsiteX2094" fmla="*/ 572677 w 3044273"/>
                <a:gd name="connsiteY2094" fmla="*/ 1522955 h 3047670"/>
                <a:gd name="connsiteX2095" fmla="*/ 598428 w 3044273"/>
                <a:gd name="connsiteY2095" fmla="*/ 1548580 h 3047670"/>
                <a:gd name="connsiteX2096" fmla="*/ 572803 w 3044273"/>
                <a:gd name="connsiteY2096" fmla="*/ 1574331 h 3047670"/>
                <a:gd name="connsiteX2097" fmla="*/ 547052 w 3044273"/>
                <a:gd name="connsiteY2097" fmla="*/ 1548706 h 3047670"/>
                <a:gd name="connsiteX2098" fmla="*/ 572677 w 3044273"/>
                <a:gd name="connsiteY2098" fmla="*/ 1522955 h 3047670"/>
                <a:gd name="connsiteX2099" fmla="*/ 2851331 w 3044273"/>
                <a:gd name="connsiteY2099" fmla="*/ 1522202 h 3047670"/>
                <a:gd name="connsiteX2100" fmla="*/ 2869544 w 3044273"/>
                <a:gd name="connsiteY2100" fmla="*/ 1540290 h 3047670"/>
                <a:gd name="connsiteX2101" fmla="*/ 2851456 w 3044273"/>
                <a:gd name="connsiteY2101" fmla="*/ 1558504 h 3047670"/>
                <a:gd name="connsiteX2102" fmla="*/ 2833243 w 3044273"/>
                <a:gd name="connsiteY2102" fmla="*/ 1540416 h 3047670"/>
                <a:gd name="connsiteX2103" fmla="*/ 2851331 w 3044273"/>
                <a:gd name="connsiteY2103" fmla="*/ 1522202 h 3047670"/>
                <a:gd name="connsiteX2104" fmla="*/ 2183939 w 3044273"/>
                <a:gd name="connsiteY2104" fmla="*/ 1512530 h 3047670"/>
                <a:gd name="connsiteX2105" fmla="*/ 2192983 w 3044273"/>
                <a:gd name="connsiteY2105" fmla="*/ 1521574 h 3047670"/>
                <a:gd name="connsiteX2106" fmla="*/ 2183939 w 3044273"/>
                <a:gd name="connsiteY2106" fmla="*/ 1530618 h 3047670"/>
                <a:gd name="connsiteX2107" fmla="*/ 2174770 w 3044273"/>
                <a:gd name="connsiteY2107" fmla="*/ 1521574 h 3047670"/>
                <a:gd name="connsiteX2108" fmla="*/ 2183939 w 3044273"/>
                <a:gd name="connsiteY2108" fmla="*/ 1512530 h 3047670"/>
                <a:gd name="connsiteX2109" fmla="*/ 2470970 w 3044273"/>
                <a:gd name="connsiteY2109" fmla="*/ 1511398 h 3047670"/>
                <a:gd name="connsiteX2110" fmla="*/ 2501370 w 3044273"/>
                <a:gd name="connsiteY2110" fmla="*/ 1541671 h 3047670"/>
                <a:gd name="connsiteX2111" fmla="*/ 2471095 w 3044273"/>
                <a:gd name="connsiteY2111" fmla="*/ 1572070 h 3047670"/>
                <a:gd name="connsiteX2112" fmla="*/ 2440697 w 3044273"/>
                <a:gd name="connsiteY2112" fmla="*/ 1541796 h 3047670"/>
                <a:gd name="connsiteX2113" fmla="*/ 2470970 w 3044273"/>
                <a:gd name="connsiteY2113" fmla="*/ 1511398 h 3047670"/>
                <a:gd name="connsiteX2114" fmla="*/ 2945543 w 3044273"/>
                <a:gd name="connsiteY2114" fmla="*/ 1511148 h 3047670"/>
                <a:gd name="connsiteX2115" fmla="*/ 2953080 w 3044273"/>
                <a:gd name="connsiteY2115" fmla="*/ 1518684 h 3047670"/>
                <a:gd name="connsiteX2116" fmla="*/ 2945543 w 3044273"/>
                <a:gd name="connsiteY2116" fmla="*/ 1526220 h 3047670"/>
                <a:gd name="connsiteX2117" fmla="*/ 2938006 w 3044273"/>
                <a:gd name="connsiteY2117" fmla="*/ 1518684 h 3047670"/>
                <a:gd name="connsiteX2118" fmla="*/ 2945543 w 3044273"/>
                <a:gd name="connsiteY2118" fmla="*/ 1511148 h 3047670"/>
                <a:gd name="connsiteX2119" fmla="*/ 859709 w 3044273"/>
                <a:gd name="connsiteY2119" fmla="*/ 1509263 h 3047670"/>
                <a:gd name="connsiteX2120" fmla="*/ 876792 w 3044273"/>
                <a:gd name="connsiteY2120" fmla="*/ 1526222 h 3047670"/>
                <a:gd name="connsiteX2121" fmla="*/ 859834 w 3044273"/>
                <a:gd name="connsiteY2121" fmla="*/ 1543305 h 3047670"/>
                <a:gd name="connsiteX2122" fmla="*/ 842750 w 3044273"/>
                <a:gd name="connsiteY2122" fmla="*/ 1526347 h 3047670"/>
                <a:gd name="connsiteX2123" fmla="*/ 859709 w 3044273"/>
                <a:gd name="connsiteY2123" fmla="*/ 1509263 h 3047670"/>
                <a:gd name="connsiteX2124" fmla="*/ 3895 w 3044273"/>
                <a:gd name="connsiteY2124" fmla="*/ 1506248 h 3047670"/>
                <a:gd name="connsiteX2125" fmla="*/ 5653 w 3044273"/>
                <a:gd name="connsiteY2125" fmla="*/ 1508006 h 3047670"/>
                <a:gd name="connsiteX2126" fmla="*/ 3895 w 3044273"/>
                <a:gd name="connsiteY2126" fmla="*/ 1509765 h 3047670"/>
                <a:gd name="connsiteX2127" fmla="*/ 2136 w 3044273"/>
                <a:gd name="connsiteY2127" fmla="*/ 1508006 h 3047670"/>
                <a:gd name="connsiteX2128" fmla="*/ 3895 w 3044273"/>
                <a:gd name="connsiteY2128" fmla="*/ 1506248 h 3047670"/>
                <a:gd name="connsiteX2129" fmla="*/ 478467 w 3044273"/>
                <a:gd name="connsiteY2129" fmla="*/ 1506247 h 3047670"/>
                <a:gd name="connsiteX2130" fmla="*/ 500073 w 3044273"/>
                <a:gd name="connsiteY2130" fmla="*/ 1527601 h 3047670"/>
                <a:gd name="connsiteX2131" fmla="*/ 478718 w 3044273"/>
                <a:gd name="connsiteY2131" fmla="*/ 1549082 h 3047670"/>
                <a:gd name="connsiteX2132" fmla="*/ 457112 w 3044273"/>
                <a:gd name="connsiteY2132" fmla="*/ 1527728 h 3047670"/>
                <a:gd name="connsiteX2133" fmla="*/ 478467 w 3044273"/>
                <a:gd name="connsiteY2133" fmla="*/ 1506247 h 3047670"/>
                <a:gd name="connsiteX2134" fmla="*/ 3039502 w 3044273"/>
                <a:gd name="connsiteY2134" fmla="*/ 1495322 h 3047670"/>
                <a:gd name="connsiteX2135" fmla="*/ 3041262 w 3044273"/>
                <a:gd name="connsiteY2135" fmla="*/ 1497080 h 3047670"/>
                <a:gd name="connsiteX2136" fmla="*/ 3039502 w 3044273"/>
                <a:gd name="connsiteY2136" fmla="*/ 1498839 h 3047670"/>
                <a:gd name="connsiteX2137" fmla="*/ 3037744 w 3044273"/>
                <a:gd name="connsiteY2137" fmla="*/ 1497080 h 3047670"/>
                <a:gd name="connsiteX2138" fmla="*/ 3039502 w 3044273"/>
                <a:gd name="connsiteY2138" fmla="*/ 1495322 h 3047670"/>
                <a:gd name="connsiteX2139" fmla="*/ 2564930 w 3044273"/>
                <a:gd name="connsiteY2139" fmla="*/ 1493560 h 3047670"/>
                <a:gd name="connsiteX2140" fmla="*/ 2591559 w 3044273"/>
                <a:gd name="connsiteY2140" fmla="*/ 1520065 h 3047670"/>
                <a:gd name="connsiteX2141" fmla="*/ 2565056 w 3044273"/>
                <a:gd name="connsiteY2141" fmla="*/ 1546695 h 3047670"/>
                <a:gd name="connsiteX2142" fmla="*/ 2538426 w 3044273"/>
                <a:gd name="connsiteY2142" fmla="*/ 1520190 h 3047670"/>
                <a:gd name="connsiteX2143" fmla="*/ 2564930 w 3044273"/>
                <a:gd name="connsiteY2143" fmla="*/ 1493560 h 3047670"/>
                <a:gd name="connsiteX2144" fmla="*/ 384632 w 3044273"/>
                <a:gd name="connsiteY2144" fmla="*/ 1490547 h 3047670"/>
                <a:gd name="connsiteX2145" fmla="*/ 400836 w 3044273"/>
                <a:gd name="connsiteY2145" fmla="*/ 1506626 h 3047670"/>
                <a:gd name="connsiteX2146" fmla="*/ 384757 w 3044273"/>
                <a:gd name="connsiteY2146" fmla="*/ 1522830 h 3047670"/>
                <a:gd name="connsiteX2147" fmla="*/ 368553 w 3044273"/>
                <a:gd name="connsiteY2147" fmla="*/ 1506751 h 3047670"/>
                <a:gd name="connsiteX2148" fmla="*/ 384632 w 3044273"/>
                <a:gd name="connsiteY2148" fmla="*/ 1490547 h 3047670"/>
                <a:gd name="connsiteX2149" fmla="*/ 1058430 w 3044273"/>
                <a:gd name="connsiteY2149" fmla="*/ 1482633 h 3047670"/>
                <a:gd name="connsiteX2150" fmla="*/ 1059561 w 3044273"/>
                <a:gd name="connsiteY2150" fmla="*/ 1483763 h 3047670"/>
                <a:gd name="connsiteX2151" fmla="*/ 1058430 w 3044273"/>
                <a:gd name="connsiteY2151" fmla="*/ 1484894 h 3047670"/>
                <a:gd name="connsiteX2152" fmla="*/ 1057300 w 3044273"/>
                <a:gd name="connsiteY2152" fmla="*/ 1483763 h 3047670"/>
                <a:gd name="connsiteX2153" fmla="*/ 1058430 w 3044273"/>
                <a:gd name="connsiteY2153" fmla="*/ 1482633 h 3047670"/>
                <a:gd name="connsiteX2154" fmla="*/ 766249 w 3044273"/>
                <a:gd name="connsiteY2154" fmla="*/ 1481001 h 3047670"/>
                <a:gd name="connsiteX2155" fmla="*/ 790745 w 3044273"/>
                <a:gd name="connsiteY2155" fmla="*/ 1505245 h 3047670"/>
                <a:gd name="connsiteX2156" fmla="*/ 766501 w 3044273"/>
                <a:gd name="connsiteY2156" fmla="*/ 1529740 h 3047670"/>
                <a:gd name="connsiteX2157" fmla="*/ 742006 w 3044273"/>
                <a:gd name="connsiteY2157" fmla="*/ 1505496 h 3047670"/>
                <a:gd name="connsiteX2158" fmla="*/ 766249 w 3044273"/>
                <a:gd name="connsiteY2158" fmla="*/ 1481001 h 3047670"/>
                <a:gd name="connsiteX2159" fmla="*/ 1984840 w 3044273"/>
                <a:gd name="connsiteY2159" fmla="*/ 1480120 h 3047670"/>
                <a:gd name="connsiteX2160" fmla="*/ 1985092 w 3044273"/>
                <a:gd name="connsiteY2160" fmla="*/ 1480371 h 3047670"/>
                <a:gd name="connsiteX2161" fmla="*/ 1984840 w 3044273"/>
                <a:gd name="connsiteY2161" fmla="*/ 1480623 h 3047670"/>
                <a:gd name="connsiteX2162" fmla="*/ 1984589 w 3044273"/>
                <a:gd name="connsiteY2162" fmla="*/ 1480371 h 3047670"/>
                <a:gd name="connsiteX2163" fmla="*/ 1984840 w 3044273"/>
                <a:gd name="connsiteY2163" fmla="*/ 1480120 h 3047670"/>
                <a:gd name="connsiteX2164" fmla="*/ 2277022 w 3044273"/>
                <a:gd name="connsiteY2164" fmla="*/ 1478487 h 3047670"/>
                <a:gd name="connsiteX2165" fmla="*/ 2298501 w 3044273"/>
                <a:gd name="connsiteY2165" fmla="*/ 1499841 h 3047670"/>
                <a:gd name="connsiteX2166" fmla="*/ 2277147 w 3044273"/>
                <a:gd name="connsiteY2166" fmla="*/ 1521322 h 3047670"/>
                <a:gd name="connsiteX2167" fmla="*/ 2255541 w 3044273"/>
                <a:gd name="connsiteY2167" fmla="*/ 1499968 h 3047670"/>
                <a:gd name="connsiteX2168" fmla="*/ 2277022 w 3044273"/>
                <a:gd name="connsiteY2168" fmla="*/ 1478487 h 3047670"/>
                <a:gd name="connsiteX2169" fmla="*/ 291049 w 3044273"/>
                <a:gd name="connsiteY2169" fmla="*/ 1473087 h 3047670"/>
                <a:gd name="connsiteX2170" fmla="*/ 303736 w 3044273"/>
                <a:gd name="connsiteY2170" fmla="*/ 1485648 h 3047670"/>
                <a:gd name="connsiteX2171" fmla="*/ 291174 w 3044273"/>
                <a:gd name="connsiteY2171" fmla="*/ 1498335 h 3047670"/>
                <a:gd name="connsiteX2172" fmla="*/ 278487 w 3044273"/>
                <a:gd name="connsiteY2172" fmla="*/ 1485774 h 3047670"/>
                <a:gd name="connsiteX2173" fmla="*/ 291049 w 3044273"/>
                <a:gd name="connsiteY2173" fmla="*/ 1473087 h 3047670"/>
                <a:gd name="connsiteX2174" fmla="*/ 2658514 w 3044273"/>
                <a:gd name="connsiteY2174" fmla="*/ 1472584 h 3047670"/>
                <a:gd name="connsiteX2175" fmla="*/ 2684516 w 3044273"/>
                <a:gd name="connsiteY2175" fmla="*/ 1498335 h 3047670"/>
                <a:gd name="connsiteX2176" fmla="*/ 2658766 w 3044273"/>
                <a:gd name="connsiteY2176" fmla="*/ 1524338 h 3047670"/>
                <a:gd name="connsiteX2177" fmla="*/ 2632763 w 3044273"/>
                <a:gd name="connsiteY2177" fmla="*/ 1498587 h 3047670"/>
                <a:gd name="connsiteX2178" fmla="*/ 2658514 w 3044273"/>
                <a:gd name="connsiteY2178" fmla="*/ 1472584 h 3047670"/>
                <a:gd name="connsiteX2179" fmla="*/ 673169 w 3044273"/>
                <a:gd name="connsiteY2179" fmla="*/ 1457259 h 3047670"/>
                <a:gd name="connsiteX2180" fmla="*/ 700427 w 3044273"/>
                <a:gd name="connsiteY2180" fmla="*/ 1484392 h 3047670"/>
                <a:gd name="connsiteX2181" fmla="*/ 673294 w 3044273"/>
                <a:gd name="connsiteY2181" fmla="*/ 1511775 h 3047670"/>
                <a:gd name="connsiteX2182" fmla="*/ 645911 w 3044273"/>
                <a:gd name="connsiteY2182" fmla="*/ 1484643 h 3047670"/>
                <a:gd name="connsiteX2183" fmla="*/ 673169 w 3044273"/>
                <a:gd name="connsiteY2183" fmla="*/ 1457259 h 3047670"/>
                <a:gd name="connsiteX2184" fmla="*/ 965600 w 3044273"/>
                <a:gd name="connsiteY2184" fmla="*/ 1456630 h 3047670"/>
                <a:gd name="connsiteX2185" fmla="*/ 971882 w 3044273"/>
                <a:gd name="connsiteY2185" fmla="*/ 1462785 h 3047670"/>
                <a:gd name="connsiteX2186" fmla="*/ 965726 w 3044273"/>
                <a:gd name="connsiteY2186" fmla="*/ 1469066 h 3047670"/>
                <a:gd name="connsiteX2187" fmla="*/ 959571 w 3044273"/>
                <a:gd name="connsiteY2187" fmla="*/ 1462911 h 3047670"/>
                <a:gd name="connsiteX2188" fmla="*/ 965600 w 3044273"/>
                <a:gd name="connsiteY2188" fmla="*/ 1456630 h 3047670"/>
                <a:gd name="connsiteX2189" fmla="*/ 2077293 w 3044273"/>
                <a:gd name="connsiteY2189" fmla="*/ 1456379 h 3047670"/>
                <a:gd name="connsiteX2190" fmla="*/ 2079805 w 3044273"/>
                <a:gd name="connsiteY2190" fmla="*/ 1458766 h 3047670"/>
                <a:gd name="connsiteX2191" fmla="*/ 2077418 w 3044273"/>
                <a:gd name="connsiteY2191" fmla="*/ 1461278 h 3047670"/>
                <a:gd name="connsiteX2192" fmla="*/ 2074906 w 3044273"/>
                <a:gd name="connsiteY2192" fmla="*/ 1458891 h 3047670"/>
                <a:gd name="connsiteX2193" fmla="*/ 2077293 w 3044273"/>
                <a:gd name="connsiteY2193" fmla="*/ 1456379 h 3047670"/>
                <a:gd name="connsiteX2194" fmla="*/ 197465 w 3044273"/>
                <a:gd name="connsiteY2194" fmla="*/ 1456254 h 3047670"/>
                <a:gd name="connsiteX2195" fmla="*/ 206132 w 3044273"/>
                <a:gd name="connsiteY2195" fmla="*/ 1464795 h 3047670"/>
                <a:gd name="connsiteX2196" fmla="*/ 197590 w 3044273"/>
                <a:gd name="connsiteY2196" fmla="*/ 1473464 h 3047670"/>
                <a:gd name="connsiteX2197" fmla="*/ 188923 w 3044273"/>
                <a:gd name="connsiteY2197" fmla="*/ 1464922 h 3047670"/>
                <a:gd name="connsiteX2198" fmla="*/ 197465 w 3044273"/>
                <a:gd name="connsiteY2198" fmla="*/ 1456254 h 3047670"/>
                <a:gd name="connsiteX2199" fmla="*/ 2752222 w 3044273"/>
                <a:gd name="connsiteY2199" fmla="*/ 1452987 h 3047670"/>
                <a:gd name="connsiteX2200" fmla="*/ 2776214 w 3044273"/>
                <a:gd name="connsiteY2200" fmla="*/ 1476854 h 3047670"/>
                <a:gd name="connsiteX2201" fmla="*/ 2752348 w 3044273"/>
                <a:gd name="connsiteY2201" fmla="*/ 1500846 h 3047670"/>
                <a:gd name="connsiteX2202" fmla="*/ 2728356 w 3044273"/>
                <a:gd name="connsiteY2202" fmla="*/ 1476980 h 3047670"/>
                <a:gd name="connsiteX2203" fmla="*/ 2752222 w 3044273"/>
                <a:gd name="connsiteY2203" fmla="*/ 1452987 h 3047670"/>
                <a:gd name="connsiteX2204" fmla="*/ 2369976 w 3044273"/>
                <a:gd name="connsiteY2204" fmla="*/ 1448717 h 3047670"/>
                <a:gd name="connsiteX2205" fmla="*/ 2399746 w 3044273"/>
                <a:gd name="connsiteY2205" fmla="*/ 1478236 h 3047670"/>
                <a:gd name="connsiteX2206" fmla="*/ 2370227 w 3044273"/>
                <a:gd name="connsiteY2206" fmla="*/ 1508008 h 3047670"/>
                <a:gd name="connsiteX2207" fmla="*/ 2340456 w 3044273"/>
                <a:gd name="connsiteY2207" fmla="*/ 1478488 h 3047670"/>
                <a:gd name="connsiteX2208" fmla="*/ 2369976 w 3044273"/>
                <a:gd name="connsiteY2208" fmla="*/ 1448717 h 3047670"/>
                <a:gd name="connsiteX2209" fmla="*/ 104134 w 3044273"/>
                <a:gd name="connsiteY2209" fmla="*/ 1439044 h 3047670"/>
                <a:gd name="connsiteX2210" fmla="*/ 109033 w 3044273"/>
                <a:gd name="connsiteY2210" fmla="*/ 1443943 h 3047670"/>
                <a:gd name="connsiteX2211" fmla="*/ 104134 w 3044273"/>
                <a:gd name="connsiteY2211" fmla="*/ 1448841 h 3047670"/>
                <a:gd name="connsiteX2212" fmla="*/ 99235 w 3044273"/>
                <a:gd name="connsiteY2212" fmla="*/ 1443943 h 3047670"/>
                <a:gd name="connsiteX2213" fmla="*/ 104134 w 3044273"/>
                <a:gd name="connsiteY2213" fmla="*/ 1439044 h 3047670"/>
                <a:gd name="connsiteX2214" fmla="*/ 579963 w 3044273"/>
                <a:gd name="connsiteY2214" fmla="*/ 1438040 h 3047670"/>
                <a:gd name="connsiteX2215" fmla="*/ 605714 w 3044273"/>
                <a:gd name="connsiteY2215" fmla="*/ 1463665 h 3047670"/>
                <a:gd name="connsiteX2216" fmla="*/ 580088 w 3044273"/>
                <a:gd name="connsiteY2216" fmla="*/ 1489416 h 3047670"/>
                <a:gd name="connsiteX2217" fmla="*/ 554338 w 3044273"/>
                <a:gd name="connsiteY2217" fmla="*/ 1463791 h 3047670"/>
                <a:gd name="connsiteX2218" fmla="*/ 579963 w 3044273"/>
                <a:gd name="connsiteY2218" fmla="*/ 1438040 h 3047670"/>
                <a:gd name="connsiteX2219" fmla="*/ 2845551 w 3044273"/>
                <a:gd name="connsiteY2219" fmla="*/ 1437663 h 3047670"/>
                <a:gd name="connsiteX2220" fmla="*/ 2863389 w 3044273"/>
                <a:gd name="connsiteY2220" fmla="*/ 1455249 h 3047670"/>
                <a:gd name="connsiteX2221" fmla="*/ 2845676 w 3044273"/>
                <a:gd name="connsiteY2221" fmla="*/ 1473087 h 3047670"/>
                <a:gd name="connsiteX2222" fmla="*/ 2827840 w 3044273"/>
                <a:gd name="connsiteY2222" fmla="*/ 1455375 h 3047670"/>
                <a:gd name="connsiteX2223" fmla="*/ 2845551 w 3044273"/>
                <a:gd name="connsiteY2223" fmla="*/ 1437663 h 3047670"/>
                <a:gd name="connsiteX2224" fmla="*/ 2169871 w 3044273"/>
                <a:gd name="connsiteY2224" fmla="*/ 1427614 h 3047670"/>
                <a:gd name="connsiteX2225" fmla="*/ 2179670 w 3044273"/>
                <a:gd name="connsiteY2225" fmla="*/ 1437285 h 3047670"/>
                <a:gd name="connsiteX2226" fmla="*/ 2169996 w 3044273"/>
                <a:gd name="connsiteY2226" fmla="*/ 1447083 h 3047670"/>
                <a:gd name="connsiteX2227" fmla="*/ 2160199 w 3044273"/>
                <a:gd name="connsiteY2227" fmla="*/ 1437411 h 3047670"/>
                <a:gd name="connsiteX2228" fmla="*/ 2169871 w 3044273"/>
                <a:gd name="connsiteY2228" fmla="*/ 1427614 h 3047670"/>
                <a:gd name="connsiteX2229" fmla="*/ 2938760 w 3044273"/>
                <a:gd name="connsiteY2229" fmla="*/ 1426861 h 3047670"/>
                <a:gd name="connsiteX2230" fmla="*/ 2945669 w 3044273"/>
                <a:gd name="connsiteY2230" fmla="*/ 1433644 h 3047670"/>
                <a:gd name="connsiteX2231" fmla="*/ 2938886 w 3044273"/>
                <a:gd name="connsiteY2231" fmla="*/ 1440552 h 3047670"/>
                <a:gd name="connsiteX2232" fmla="*/ 2931977 w 3044273"/>
                <a:gd name="connsiteY2232" fmla="*/ 1433770 h 3047670"/>
                <a:gd name="connsiteX2233" fmla="*/ 2938760 w 3044273"/>
                <a:gd name="connsiteY2233" fmla="*/ 1426861 h 3047670"/>
                <a:gd name="connsiteX2234" fmla="*/ 2462930 w 3044273"/>
                <a:gd name="connsiteY2234" fmla="*/ 1426106 h 3047670"/>
                <a:gd name="connsiteX2235" fmla="*/ 2493831 w 3044273"/>
                <a:gd name="connsiteY2235" fmla="*/ 1456756 h 3047670"/>
                <a:gd name="connsiteX2236" fmla="*/ 2463181 w 3044273"/>
                <a:gd name="connsiteY2236" fmla="*/ 1487657 h 3047670"/>
                <a:gd name="connsiteX2237" fmla="*/ 2432280 w 3044273"/>
                <a:gd name="connsiteY2237" fmla="*/ 1457007 h 3047670"/>
                <a:gd name="connsiteX2238" fmla="*/ 2462930 w 3044273"/>
                <a:gd name="connsiteY2238" fmla="*/ 1426106 h 3047670"/>
                <a:gd name="connsiteX2239" fmla="*/ 872898 w 3044273"/>
                <a:gd name="connsiteY2239" fmla="*/ 1425479 h 3047670"/>
                <a:gd name="connsiteX2240" fmla="*/ 889604 w 3044273"/>
                <a:gd name="connsiteY2240" fmla="*/ 1442060 h 3047670"/>
                <a:gd name="connsiteX2241" fmla="*/ 873023 w 3044273"/>
                <a:gd name="connsiteY2241" fmla="*/ 1458767 h 3047670"/>
                <a:gd name="connsiteX2242" fmla="*/ 856442 w 3044273"/>
                <a:gd name="connsiteY2242" fmla="*/ 1442186 h 3047670"/>
                <a:gd name="connsiteX2243" fmla="*/ 872898 w 3044273"/>
                <a:gd name="connsiteY2243" fmla="*/ 1425479 h 3047670"/>
                <a:gd name="connsiteX2244" fmla="*/ 486882 w 3044273"/>
                <a:gd name="connsiteY2244" fmla="*/ 1421333 h 3047670"/>
                <a:gd name="connsiteX2245" fmla="*/ 508363 w 3044273"/>
                <a:gd name="connsiteY2245" fmla="*/ 1442687 h 3047670"/>
                <a:gd name="connsiteX2246" fmla="*/ 487009 w 3044273"/>
                <a:gd name="connsiteY2246" fmla="*/ 1464168 h 3047670"/>
                <a:gd name="connsiteX2247" fmla="*/ 465528 w 3044273"/>
                <a:gd name="connsiteY2247" fmla="*/ 1442814 h 3047670"/>
                <a:gd name="connsiteX2248" fmla="*/ 486882 w 3044273"/>
                <a:gd name="connsiteY2248" fmla="*/ 1421333 h 3047670"/>
                <a:gd name="connsiteX2249" fmla="*/ 10677 w 3044273"/>
                <a:gd name="connsiteY2249" fmla="*/ 1421333 h 3047670"/>
                <a:gd name="connsiteX2250" fmla="*/ 12435 w 3044273"/>
                <a:gd name="connsiteY2250" fmla="*/ 1423092 h 3047670"/>
                <a:gd name="connsiteX2251" fmla="*/ 10677 w 3044273"/>
                <a:gd name="connsiteY2251" fmla="*/ 1424850 h 3047670"/>
                <a:gd name="connsiteX2252" fmla="*/ 8918 w 3044273"/>
                <a:gd name="connsiteY2252" fmla="*/ 1423092 h 3047670"/>
                <a:gd name="connsiteX2253" fmla="*/ 10677 w 3044273"/>
                <a:gd name="connsiteY2253" fmla="*/ 1421333 h 3047670"/>
                <a:gd name="connsiteX2254" fmla="*/ 3032090 w 3044273"/>
                <a:gd name="connsiteY2254" fmla="*/ 1410153 h 3047670"/>
                <a:gd name="connsiteX2255" fmla="*/ 3034100 w 3044273"/>
                <a:gd name="connsiteY2255" fmla="*/ 1412163 h 3047670"/>
                <a:gd name="connsiteX2256" fmla="*/ 3032090 w 3044273"/>
                <a:gd name="connsiteY2256" fmla="*/ 1414173 h 3047670"/>
                <a:gd name="connsiteX2257" fmla="*/ 3030080 w 3044273"/>
                <a:gd name="connsiteY2257" fmla="*/ 1412163 h 3047670"/>
                <a:gd name="connsiteX2258" fmla="*/ 3032090 w 3044273"/>
                <a:gd name="connsiteY2258" fmla="*/ 1410153 h 3047670"/>
                <a:gd name="connsiteX2259" fmla="*/ 2555760 w 3044273"/>
                <a:gd name="connsiteY2259" fmla="*/ 1408017 h 3047670"/>
                <a:gd name="connsiteX2260" fmla="*/ 2583143 w 3044273"/>
                <a:gd name="connsiteY2260" fmla="*/ 1435150 h 3047670"/>
                <a:gd name="connsiteX2261" fmla="*/ 2556010 w 3044273"/>
                <a:gd name="connsiteY2261" fmla="*/ 1462534 h 3047670"/>
                <a:gd name="connsiteX2262" fmla="*/ 2528752 w 3044273"/>
                <a:gd name="connsiteY2262" fmla="*/ 1435401 h 3047670"/>
                <a:gd name="connsiteX2263" fmla="*/ 2555760 w 3044273"/>
                <a:gd name="connsiteY2263" fmla="*/ 1408017 h 3047670"/>
                <a:gd name="connsiteX2264" fmla="*/ 393803 w 3044273"/>
                <a:gd name="connsiteY2264" fmla="*/ 1406008 h 3047670"/>
                <a:gd name="connsiteX2265" fmla="*/ 409755 w 3044273"/>
                <a:gd name="connsiteY2265" fmla="*/ 1421836 h 3047670"/>
                <a:gd name="connsiteX2266" fmla="*/ 393928 w 3044273"/>
                <a:gd name="connsiteY2266" fmla="*/ 1437789 h 3047670"/>
                <a:gd name="connsiteX2267" fmla="*/ 377975 w 3044273"/>
                <a:gd name="connsiteY2267" fmla="*/ 1421962 h 3047670"/>
                <a:gd name="connsiteX2268" fmla="*/ 393803 w 3044273"/>
                <a:gd name="connsiteY2268" fmla="*/ 1406008 h 3047670"/>
                <a:gd name="connsiteX2269" fmla="*/ 1084559 w 3044273"/>
                <a:gd name="connsiteY2269" fmla="*/ 1401486 h 3047670"/>
                <a:gd name="connsiteX2270" fmla="*/ 1085690 w 3044273"/>
                <a:gd name="connsiteY2270" fmla="*/ 1402616 h 3047670"/>
                <a:gd name="connsiteX2271" fmla="*/ 1084559 w 3044273"/>
                <a:gd name="connsiteY2271" fmla="*/ 1403747 h 3047670"/>
                <a:gd name="connsiteX2272" fmla="*/ 1083429 w 3044273"/>
                <a:gd name="connsiteY2272" fmla="*/ 1402616 h 3047670"/>
                <a:gd name="connsiteX2273" fmla="*/ 1084559 w 3044273"/>
                <a:gd name="connsiteY2273" fmla="*/ 1401486 h 3047670"/>
                <a:gd name="connsiteX2274" fmla="*/ 780192 w 3044273"/>
                <a:gd name="connsiteY2274" fmla="*/ 1396336 h 3047670"/>
                <a:gd name="connsiteX2275" fmla="*/ 805314 w 3044273"/>
                <a:gd name="connsiteY2275" fmla="*/ 1421207 h 3047670"/>
                <a:gd name="connsiteX2276" fmla="*/ 780444 w 3044273"/>
                <a:gd name="connsiteY2276" fmla="*/ 1446330 h 3047670"/>
                <a:gd name="connsiteX2277" fmla="*/ 755322 w 3044273"/>
                <a:gd name="connsiteY2277" fmla="*/ 1421459 h 3047670"/>
                <a:gd name="connsiteX2278" fmla="*/ 780192 w 3044273"/>
                <a:gd name="connsiteY2278" fmla="*/ 1396336 h 3047670"/>
                <a:gd name="connsiteX2279" fmla="*/ 2262323 w 3044273"/>
                <a:gd name="connsiteY2279" fmla="*/ 1392693 h 3047670"/>
                <a:gd name="connsiteX2280" fmla="*/ 2285689 w 3044273"/>
                <a:gd name="connsiteY2280" fmla="*/ 1415807 h 3047670"/>
                <a:gd name="connsiteX2281" fmla="*/ 2262449 w 3044273"/>
                <a:gd name="connsiteY2281" fmla="*/ 1439172 h 3047670"/>
                <a:gd name="connsiteX2282" fmla="*/ 2239210 w 3044273"/>
                <a:gd name="connsiteY2282" fmla="*/ 1416058 h 3047670"/>
                <a:gd name="connsiteX2283" fmla="*/ 2262323 w 3044273"/>
                <a:gd name="connsiteY2283" fmla="*/ 1392693 h 3047670"/>
                <a:gd name="connsiteX2284" fmla="*/ 300970 w 3044273"/>
                <a:gd name="connsiteY2284" fmla="*/ 1388422 h 3047670"/>
                <a:gd name="connsiteX2285" fmla="*/ 313657 w 3044273"/>
                <a:gd name="connsiteY2285" fmla="*/ 1400983 h 3047670"/>
                <a:gd name="connsiteX2286" fmla="*/ 301095 w 3044273"/>
                <a:gd name="connsiteY2286" fmla="*/ 1413670 h 3047670"/>
                <a:gd name="connsiteX2287" fmla="*/ 288409 w 3044273"/>
                <a:gd name="connsiteY2287" fmla="*/ 1401109 h 3047670"/>
                <a:gd name="connsiteX2288" fmla="*/ 300970 w 3044273"/>
                <a:gd name="connsiteY2288" fmla="*/ 1388422 h 3047670"/>
                <a:gd name="connsiteX2289" fmla="*/ 2648840 w 3044273"/>
                <a:gd name="connsiteY2289" fmla="*/ 1386914 h 3047670"/>
                <a:gd name="connsiteX2290" fmla="*/ 2675721 w 3044273"/>
                <a:gd name="connsiteY2290" fmla="*/ 1413670 h 3047670"/>
                <a:gd name="connsiteX2291" fmla="*/ 2648966 w 3044273"/>
                <a:gd name="connsiteY2291" fmla="*/ 1440552 h 3047670"/>
                <a:gd name="connsiteX2292" fmla="*/ 2622085 w 3044273"/>
                <a:gd name="connsiteY2292" fmla="*/ 1413921 h 3047670"/>
                <a:gd name="connsiteX2293" fmla="*/ 2648840 w 3044273"/>
                <a:gd name="connsiteY2293" fmla="*/ 1386914 h 3047670"/>
                <a:gd name="connsiteX2294" fmla="*/ 2052045 w 3044273"/>
                <a:gd name="connsiteY2294" fmla="*/ 1377116 h 3047670"/>
                <a:gd name="connsiteX2295" fmla="*/ 2052422 w 3044273"/>
                <a:gd name="connsiteY2295" fmla="*/ 1377618 h 3047670"/>
                <a:gd name="connsiteX2296" fmla="*/ 2052045 w 3044273"/>
                <a:gd name="connsiteY2296" fmla="*/ 1378121 h 3047670"/>
                <a:gd name="connsiteX2297" fmla="*/ 2051542 w 3044273"/>
                <a:gd name="connsiteY2297" fmla="*/ 1377618 h 3047670"/>
                <a:gd name="connsiteX2298" fmla="*/ 2052045 w 3044273"/>
                <a:gd name="connsiteY2298" fmla="*/ 1377116 h 3047670"/>
                <a:gd name="connsiteX2299" fmla="*/ 990598 w 3044273"/>
                <a:gd name="connsiteY2299" fmla="*/ 1375106 h 3047670"/>
                <a:gd name="connsiteX2300" fmla="*/ 997005 w 3044273"/>
                <a:gd name="connsiteY2300" fmla="*/ 1381512 h 3047670"/>
                <a:gd name="connsiteX2301" fmla="*/ 990598 w 3044273"/>
                <a:gd name="connsiteY2301" fmla="*/ 1387917 h 3047670"/>
                <a:gd name="connsiteX2302" fmla="*/ 984192 w 3044273"/>
                <a:gd name="connsiteY2302" fmla="*/ 1381512 h 3047670"/>
                <a:gd name="connsiteX2303" fmla="*/ 990598 w 3044273"/>
                <a:gd name="connsiteY2303" fmla="*/ 1375106 h 3047670"/>
                <a:gd name="connsiteX2304" fmla="*/ 687614 w 3044273"/>
                <a:gd name="connsiteY2304" fmla="*/ 1373096 h 3047670"/>
                <a:gd name="connsiteX2305" fmla="*/ 715124 w 3044273"/>
                <a:gd name="connsiteY2305" fmla="*/ 1400481 h 3047670"/>
                <a:gd name="connsiteX2306" fmla="*/ 687740 w 3044273"/>
                <a:gd name="connsiteY2306" fmla="*/ 1427990 h 3047670"/>
                <a:gd name="connsiteX2307" fmla="*/ 660231 w 3044273"/>
                <a:gd name="connsiteY2307" fmla="*/ 1400606 h 3047670"/>
                <a:gd name="connsiteX2308" fmla="*/ 687614 w 3044273"/>
                <a:gd name="connsiteY2308" fmla="*/ 1373096 h 3047670"/>
                <a:gd name="connsiteX2309" fmla="*/ 208017 w 3044273"/>
                <a:gd name="connsiteY2309" fmla="*/ 1371338 h 3047670"/>
                <a:gd name="connsiteX2310" fmla="*/ 216936 w 3044273"/>
                <a:gd name="connsiteY2310" fmla="*/ 1380131 h 3047670"/>
                <a:gd name="connsiteX2311" fmla="*/ 208144 w 3044273"/>
                <a:gd name="connsiteY2311" fmla="*/ 1389049 h 3047670"/>
                <a:gd name="connsiteX2312" fmla="*/ 199225 w 3044273"/>
                <a:gd name="connsiteY2312" fmla="*/ 1380257 h 3047670"/>
                <a:gd name="connsiteX2313" fmla="*/ 208017 w 3044273"/>
                <a:gd name="connsiteY2313" fmla="*/ 1371338 h 3047670"/>
                <a:gd name="connsiteX2314" fmla="*/ 2741544 w 3044273"/>
                <a:gd name="connsiteY2314" fmla="*/ 1367695 h 3047670"/>
                <a:gd name="connsiteX2315" fmla="*/ 2766165 w 3044273"/>
                <a:gd name="connsiteY2315" fmla="*/ 1392190 h 3047670"/>
                <a:gd name="connsiteX2316" fmla="*/ 2741670 w 3044273"/>
                <a:gd name="connsiteY2316" fmla="*/ 1416810 h 3047670"/>
                <a:gd name="connsiteX2317" fmla="*/ 2717049 w 3044273"/>
                <a:gd name="connsiteY2317" fmla="*/ 1392315 h 3047670"/>
                <a:gd name="connsiteX2318" fmla="*/ 2741544 w 3044273"/>
                <a:gd name="connsiteY2318" fmla="*/ 1367695 h 3047670"/>
                <a:gd name="connsiteX2319" fmla="*/ 2355028 w 3044273"/>
                <a:gd name="connsiteY2319" fmla="*/ 1364303 h 3047670"/>
                <a:gd name="connsiteX2320" fmla="*/ 2385176 w 3044273"/>
                <a:gd name="connsiteY2320" fmla="*/ 1394325 h 3047670"/>
                <a:gd name="connsiteX2321" fmla="*/ 2355154 w 3044273"/>
                <a:gd name="connsiteY2321" fmla="*/ 1424598 h 3047670"/>
                <a:gd name="connsiteX2322" fmla="*/ 2324880 w 3044273"/>
                <a:gd name="connsiteY2322" fmla="*/ 1394576 h 3047670"/>
                <a:gd name="connsiteX2323" fmla="*/ 2355028 w 3044273"/>
                <a:gd name="connsiteY2323" fmla="*/ 1364303 h 3047670"/>
                <a:gd name="connsiteX2324" fmla="*/ 594784 w 3044273"/>
                <a:gd name="connsiteY2324" fmla="*/ 1354632 h 3047670"/>
                <a:gd name="connsiteX2325" fmla="*/ 619906 w 3044273"/>
                <a:gd name="connsiteY2325" fmla="*/ 1379503 h 3047670"/>
                <a:gd name="connsiteX2326" fmla="*/ 595036 w 3044273"/>
                <a:gd name="connsiteY2326" fmla="*/ 1404626 h 3047670"/>
                <a:gd name="connsiteX2327" fmla="*/ 569914 w 3044273"/>
                <a:gd name="connsiteY2327" fmla="*/ 1379755 h 3047670"/>
                <a:gd name="connsiteX2328" fmla="*/ 594784 w 3044273"/>
                <a:gd name="connsiteY2328" fmla="*/ 1354632 h 3047670"/>
                <a:gd name="connsiteX2329" fmla="*/ 115188 w 3044273"/>
                <a:gd name="connsiteY2329" fmla="*/ 1354380 h 3047670"/>
                <a:gd name="connsiteX2330" fmla="*/ 120338 w 3044273"/>
                <a:gd name="connsiteY2330" fmla="*/ 1359404 h 3047670"/>
                <a:gd name="connsiteX2331" fmla="*/ 115188 w 3044273"/>
                <a:gd name="connsiteY2331" fmla="*/ 1364554 h 3047670"/>
                <a:gd name="connsiteX2332" fmla="*/ 110164 w 3044273"/>
                <a:gd name="connsiteY2332" fmla="*/ 1359404 h 3047670"/>
                <a:gd name="connsiteX2333" fmla="*/ 115188 w 3044273"/>
                <a:gd name="connsiteY2333" fmla="*/ 1354380 h 3047670"/>
                <a:gd name="connsiteX2334" fmla="*/ 2834248 w 3044273"/>
                <a:gd name="connsiteY2334" fmla="*/ 1352872 h 3047670"/>
                <a:gd name="connsiteX2335" fmla="*/ 2852211 w 3044273"/>
                <a:gd name="connsiteY2335" fmla="*/ 1370710 h 3047670"/>
                <a:gd name="connsiteX2336" fmla="*/ 2834374 w 3044273"/>
                <a:gd name="connsiteY2336" fmla="*/ 1388672 h 3047670"/>
                <a:gd name="connsiteX2337" fmla="*/ 2816411 w 3044273"/>
                <a:gd name="connsiteY2337" fmla="*/ 1370835 h 3047670"/>
                <a:gd name="connsiteX2338" fmla="*/ 2834248 w 3044273"/>
                <a:gd name="connsiteY2338" fmla="*/ 1352872 h 3047670"/>
                <a:gd name="connsiteX2339" fmla="*/ 2145377 w 3044273"/>
                <a:gd name="connsiteY2339" fmla="*/ 1352119 h 3047670"/>
                <a:gd name="connsiteX2340" fmla="*/ 2149147 w 3044273"/>
                <a:gd name="connsiteY2340" fmla="*/ 1355888 h 3047670"/>
                <a:gd name="connsiteX2341" fmla="*/ 2145377 w 3044273"/>
                <a:gd name="connsiteY2341" fmla="*/ 1359656 h 3047670"/>
                <a:gd name="connsiteX2342" fmla="*/ 2141608 w 3044273"/>
                <a:gd name="connsiteY2342" fmla="*/ 1355888 h 3047670"/>
                <a:gd name="connsiteX2343" fmla="*/ 2145377 w 3044273"/>
                <a:gd name="connsiteY2343" fmla="*/ 1352119 h 3047670"/>
                <a:gd name="connsiteX2344" fmla="*/ 897014 w 3044273"/>
                <a:gd name="connsiteY2344" fmla="*/ 1343074 h 3047670"/>
                <a:gd name="connsiteX2345" fmla="*/ 914349 w 3044273"/>
                <a:gd name="connsiteY2345" fmla="*/ 1360282 h 3047670"/>
                <a:gd name="connsiteX2346" fmla="*/ 897140 w 3044273"/>
                <a:gd name="connsiteY2346" fmla="*/ 1377617 h 3047670"/>
                <a:gd name="connsiteX2347" fmla="*/ 879805 w 3044273"/>
                <a:gd name="connsiteY2347" fmla="*/ 1360409 h 3047670"/>
                <a:gd name="connsiteX2348" fmla="*/ 897014 w 3044273"/>
                <a:gd name="connsiteY2348" fmla="*/ 1343074 h 3047670"/>
                <a:gd name="connsiteX2349" fmla="*/ 2447606 w 3044273"/>
                <a:gd name="connsiteY2349" fmla="*/ 1342948 h 3047670"/>
                <a:gd name="connsiteX2350" fmla="*/ 2477754 w 3044273"/>
                <a:gd name="connsiteY2350" fmla="*/ 1372970 h 3047670"/>
                <a:gd name="connsiteX2351" fmla="*/ 2447732 w 3044273"/>
                <a:gd name="connsiteY2351" fmla="*/ 1403118 h 3047670"/>
                <a:gd name="connsiteX2352" fmla="*/ 2417458 w 3044273"/>
                <a:gd name="connsiteY2352" fmla="*/ 1373096 h 3047670"/>
                <a:gd name="connsiteX2353" fmla="*/ 2447606 w 3044273"/>
                <a:gd name="connsiteY2353" fmla="*/ 1342948 h 3047670"/>
                <a:gd name="connsiteX2354" fmla="*/ 2927079 w 3044273"/>
                <a:gd name="connsiteY2354" fmla="*/ 1341944 h 3047670"/>
                <a:gd name="connsiteX2355" fmla="*/ 2934364 w 3044273"/>
                <a:gd name="connsiteY2355" fmla="*/ 1349230 h 3047670"/>
                <a:gd name="connsiteX2356" fmla="*/ 2927079 w 3044273"/>
                <a:gd name="connsiteY2356" fmla="*/ 1356515 h 3047670"/>
                <a:gd name="connsiteX2357" fmla="*/ 2919793 w 3044273"/>
                <a:gd name="connsiteY2357" fmla="*/ 1349230 h 3047670"/>
                <a:gd name="connsiteX2358" fmla="*/ 2927079 w 3044273"/>
                <a:gd name="connsiteY2358" fmla="*/ 1341944 h 3047670"/>
                <a:gd name="connsiteX2359" fmla="*/ 502083 w 3044273"/>
                <a:gd name="connsiteY2359" fmla="*/ 1338177 h 3047670"/>
                <a:gd name="connsiteX2360" fmla="*/ 522936 w 3044273"/>
                <a:gd name="connsiteY2360" fmla="*/ 1358903 h 3047670"/>
                <a:gd name="connsiteX2361" fmla="*/ 502208 w 3044273"/>
                <a:gd name="connsiteY2361" fmla="*/ 1379756 h 3047670"/>
                <a:gd name="connsiteX2362" fmla="*/ 481356 w 3044273"/>
                <a:gd name="connsiteY2362" fmla="*/ 1359030 h 3047670"/>
                <a:gd name="connsiteX2363" fmla="*/ 502083 w 3044273"/>
                <a:gd name="connsiteY2363" fmla="*/ 1338177 h 3047670"/>
                <a:gd name="connsiteX2364" fmla="*/ 22357 w 3044273"/>
                <a:gd name="connsiteY2364" fmla="*/ 1336794 h 3047670"/>
                <a:gd name="connsiteX2365" fmla="*/ 24116 w 3044273"/>
                <a:gd name="connsiteY2365" fmla="*/ 1338552 h 3047670"/>
                <a:gd name="connsiteX2366" fmla="*/ 22357 w 3044273"/>
                <a:gd name="connsiteY2366" fmla="*/ 1340311 h 3047670"/>
                <a:gd name="connsiteX2367" fmla="*/ 20599 w 3044273"/>
                <a:gd name="connsiteY2367" fmla="*/ 1338552 h 3047670"/>
                <a:gd name="connsiteX2368" fmla="*/ 22357 w 3044273"/>
                <a:gd name="connsiteY2368" fmla="*/ 1336794 h 3047670"/>
                <a:gd name="connsiteX2369" fmla="*/ 3019907 w 3044273"/>
                <a:gd name="connsiteY2369" fmla="*/ 1325740 h 3047670"/>
                <a:gd name="connsiteX2370" fmla="*/ 3021916 w 3044273"/>
                <a:gd name="connsiteY2370" fmla="*/ 1327750 h 3047670"/>
                <a:gd name="connsiteX2371" fmla="*/ 3019907 w 3044273"/>
                <a:gd name="connsiteY2371" fmla="*/ 1329760 h 3047670"/>
                <a:gd name="connsiteX2372" fmla="*/ 3017897 w 3044273"/>
                <a:gd name="connsiteY2372" fmla="*/ 1327750 h 3047670"/>
                <a:gd name="connsiteX2373" fmla="*/ 3019907 w 3044273"/>
                <a:gd name="connsiteY2373" fmla="*/ 1325740 h 3047670"/>
                <a:gd name="connsiteX2374" fmla="*/ 1917510 w 3044273"/>
                <a:gd name="connsiteY2374" fmla="*/ 1324359 h 3047670"/>
                <a:gd name="connsiteX2375" fmla="*/ 1917762 w 3044273"/>
                <a:gd name="connsiteY2375" fmla="*/ 1324610 h 3047670"/>
                <a:gd name="connsiteX2376" fmla="*/ 1917510 w 3044273"/>
                <a:gd name="connsiteY2376" fmla="*/ 1324862 h 3047670"/>
                <a:gd name="connsiteX2377" fmla="*/ 1917259 w 3044273"/>
                <a:gd name="connsiteY2377" fmla="*/ 1324610 h 3047670"/>
                <a:gd name="connsiteX2378" fmla="*/ 1917510 w 3044273"/>
                <a:gd name="connsiteY2378" fmla="*/ 1324359 h 3047670"/>
                <a:gd name="connsiteX2379" fmla="*/ 2540058 w 3044273"/>
                <a:gd name="connsiteY2379" fmla="*/ 1323731 h 3047670"/>
                <a:gd name="connsiteX2380" fmla="*/ 2567818 w 3044273"/>
                <a:gd name="connsiteY2380" fmla="*/ 1351367 h 3047670"/>
                <a:gd name="connsiteX2381" fmla="*/ 2540183 w 3044273"/>
                <a:gd name="connsiteY2381" fmla="*/ 1379128 h 3047670"/>
                <a:gd name="connsiteX2382" fmla="*/ 2512423 w 3044273"/>
                <a:gd name="connsiteY2382" fmla="*/ 1351618 h 3047670"/>
                <a:gd name="connsiteX2383" fmla="*/ 2540058 w 3044273"/>
                <a:gd name="connsiteY2383" fmla="*/ 1323731 h 3047670"/>
                <a:gd name="connsiteX2384" fmla="*/ 409379 w 3044273"/>
                <a:gd name="connsiteY2384" fmla="*/ 1322222 h 3047670"/>
                <a:gd name="connsiteX2385" fmla="*/ 425331 w 3044273"/>
                <a:gd name="connsiteY2385" fmla="*/ 1338050 h 3047670"/>
                <a:gd name="connsiteX2386" fmla="*/ 409504 w 3044273"/>
                <a:gd name="connsiteY2386" fmla="*/ 1354003 h 3047670"/>
                <a:gd name="connsiteX2387" fmla="*/ 393551 w 3044273"/>
                <a:gd name="connsiteY2387" fmla="*/ 1338176 h 3047670"/>
                <a:gd name="connsiteX2388" fmla="*/ 409379 w 3044273"/>
                <a:gd name="connsiteY2388" fmla="*/ 1322222 h 3047670"/>
                <a:gd name="connsiteX2389" fmla="*/ 2238458 w 3044273"/>
                <a:gd name="connsiteY2389" fmla="*/ 1322097 h 3047670"/>
                <a:gd name="connsiteX2390" fmla="*/ 2250517 w 3044273"/>
                <a:gd name="connsiteY2390" fmla="*/ 1334030 h 3047670"/>
                <a:gd name="connsiteX2391" fmla="*/ 2238583 w 3044273"/>
                <a:gd name="connsiteY2391" fmla="*/ 1346089 h 3047670"/>
                <a:gd name="connsiteX2392" fmla="*/ 2226649 w 3044273"/>
                <a:gd name="connsiteY2392" fmla="*/ 1334156 h 3047670"/>
                <a:gd name="connsiteX2393" fmla="*/ 2238458 w 3044273"/>
                <a:gd name="connsiteY2393" fmla="*/ 1322097 h 3047670"/>
                <a:gd name="connsiteX2394" fmla="*/ 803556 w 3044273"/>
                <a:gd name="connsiteY2394" fmla="*/ 1314308 h 3047670"/>
                <a:gd name="connsiteX2395" fmla="*/ 828679 w 3044273"/>
                <a:gd name="connsiteY2395" fmla="*/ 1339179 h 3047670"/>
                <a:gd name="connsiteX2396" fmla="*/ 803808 w 3044273"/>
                <a:gd name="connsiteY2396" fmla="*/ 1364302 h 3047670"/>
                <a:gd name="connsiteX2397" fmla="*/ 778685 w 3044273"/>
                <a:gd name="connsiteY2397" fmla="*/ 1339431 h 3047670"/>
                <a:gd name="connsiteX2398" fmla="*/ 803556 w 3044273"/>
                <a:gd name="connsiteY2398" fmla="*/ 1314308 h 3047670"/>
                <a:gd name="connsiteX2399" fmla="*/ 316674 w 3044273"/>
                <a:gd name="connsiteY2399" fmla="*/ 1304637 h 3047670"/>
                <a:gd name="connsiteX2400" fmla="*/ 329361 w 3044273"/>
                <a:gd name="connsiteY2400" fmla="*/ 1317198 h 3047670"/>
                <a:gd name="connsiteX2401" fmla="*/ 316799 w 3044273"/>
                <a:gd name="connsiteY2401" fmla="*/ 1329885 h 3047670"/>
                <a:gd name="connsiteX2402" fmla="*/ 304113 w 3044273"/>
                <a:gd name="connsiteY2402" fmla="*/ 1317324 h 3047670"/>
                <a:gd name="connsiteX2403" fmla="*/ 316674 w 3044273"/>
                <a:gd name="connsiteY2403" fmla="*/ 1304637 h 3047670"/>
                <a:gd name="connsiteX2404" fmla="*/ 2632638 w 3044273"/>
                <a:gd name="connsiteY2404" fmla="*/ 1303380 h 3047670"/>
                <a:gd name="connsiteX2405" fmla="*/ 2659521 w 3044273"/>
                <a:gd name="connsiteY2405" fmla="*/ 1330011 h 3047670"/>
                <a:gd name="connsiteX2406" fmla="*/ 2632763 w 3044273"/>
                <a:gd name="connsiteY2406" fmla="*/ 1356893 h 3047670"/>
                <a:gd name="connsiteX2407" fmla="*/ 2605882 w 3044273"/>
                <a:gd name="connsiteY2407" fmla="*/ 1330137 h 3047670"/>
                <a:gd name="connsiteX2408" fmla="*/ 2632638 w 3044273"/>
                <a:gd name="connsiteY2408" fmla="*/ 1303380 h 3047670"/>
                <a:gd name="connsiteX2409" fmla="*/ 1027277 w 3044273"/>
                <a:gd name="connsiteY2409" fmla="*/ 1302751 h 3047670"/>
                <a:gd name="connsiteX2410" fmla="*/ 1029036 w 3044273"/>
                <a:gd name="connsiteY2410" fmla="*/ 1304509 h 3047670"/>
                <a:gd name="connsiteX2411" fmla="*/ 1027277 w 3044273"/>
                <a:gd name="connsiteY2411" fmla="*/ 1306268 h 3047670"/>
                <a:gd name="connsiteX2412" fmla="*/ 1025519 w 3044273"/>
                <a:gd name="connsiteY2412" fmla="*/ 1304509 h 3047670"/>
                <a:gd name="connsiteX2413" fmla="*/ 1027277 w 3044273"/>
                <a:gd name="connsiteY2413" fmla="*/ 1302751 h 3047670"/>
                <a:gd name="connsiteX2414" fmla="*/ 2014486 w 3044273"/>
                <a:gd name="connsiteY2414" fmla="*/ 1299485 h 3047670"/>
                <a:gd name="connsiteX2415" fmla="*/ 2016119 w 3044273"/>
                <a:gd name="connsiteY2415" fmla="*/ 1300992 h 3047670"/>
                <a:gd name="connsiteX2416" fmla="*/ 2014612 w 3044273"/>
                <a:gd name="connsiteY2416" fmla="*/ 1302500 h 3047670"/>
                <a:gd name="connsiteX2417" fmla="*/ 2013104 w 3044273"/>
                <a:gd name="connsiteY2417" fmla="*/ 1300992 h 3047670"/>
                <a:gd name="connsiteX2418" fmla="*/ 2014486 w 3044273"/>
                <a:gd name="connsiteY2418" fmla="*/ 1299485 h 3047670"/>
                <a:gd name="connsiteX2419" fmla="*/ 710349 w 3044273"/>
                <a:gd name="connsiteY2419" fmla="*/ 1290442 h 3047670"/>
                <a:gd name="connsiteX2420" fmla="*/ 738362 w 3044273"/>
                <a:gd name="connsiteY2420" fmla="*/ 1318203 h 3047670"/>
                <a:gd name="connsiteX2421" fmla="*/ 710600 w 3044273"/>
                <a:gd name="connsiteY2421" fmla="*/ 1346216 h 3047670"/>
                <a:gd name="connsiteX2422" fmla="*/ 682589 w 3044273"/>
                <a:gd name="connsiteY2422" fmla="*/ 1318454 h 3047670"/>
                <a:gd name="connsiteX2423" fmla="*/ 710349 w 3044273"/>
                <a:gd name="connsiteY2423" fmla="*/ 1290442 h 3047670"/>
                <a:gd name="connsiteX2424" fmla="*/ 223971 w 3044273"/>
                <a:gd name="connsiteY2424" fmla="*/ 1287553 h 3047670"/>
                <a:gd name="connsiteX2425" fmla="*/ 232889 w 3044273"/>
                <a:gd name="connsiteY2425" fmla="*/ 1296346 h 3047670"/>
                <a:gd name="connsiteX2426" fmla="*/ 224097 w 3044273"/>
                <a:gd name="connsiteY2426" fmla="*/ 1305263 h 3047670"/>
                <a:gd name="connsiteX2427" fmla="*/ 215178 w 3044273"/>
                <a:gd name="connsiteY2427" fmla="*/ 1296471 h 3047670"/>
                <a:gd name="connsiteX2428" fmla="*/ 223971 w 3044273"/>
                <a:gd name="connsiteY2428" fmla="*/ 1287553 h 3047670"/>
                <a:gd name="connsiteX2429" fmla="*/ 2331539 w 3044273"/>
                <a:gd name="connsiteY2429" fmla="*/ 1286297 h 3047670"/>
                <a:gd name="connsiteX2430" fmla="*/ 2357793 w 3044273"/>
                <a:gd name="connsiteY2430" fmla="*/ 1312299 h 3047670"/>
                <a:gd name="connsiteX2431" fmla="*/ 2331789 w 3044273"/>
                <a:gd name="connsiteY2431" fmla="*/ 1338552 h 3047670"/>
                <a:gd name="connsiteX2432" fmla="*/ 2305536 w 3044273"/>
                <a:gd name="connsiteY2432" fmla="*/ 1312550 h 3047670"/>
                <a:gd name="connsiteX2433" fmla="*/ 2331539 w 3044273"/>
                <a:gd name="connsiteY2433" fmla="*/ 1286297 h 3047670"/>
                <a:gd name="connsiteX2434" fmla="*/ 2725090 w 3044273"/>
                <a:gd name="connsiteY2434" fmla="*/ 1285292 h 3047670"/>
                <a:gd name="connsiteX2435" fmla="*/ 2748454 w 3044273"/>
                <a:gd name="connsiteY2435" fmla="*/ 1308406 h 3047670"/>
                <a:gd name="connsiteX2436" fmla="*/ 2725342 w 3044273"/>
                <a:gd name="connsiteY2436" fmla="*/ 1331771 h 3047670"/>
                <a:gd name="connsiteX2437" fmla="*/ 2701976 w 3044273"/>
                <a:gd name="connsiteY2437" fmla="*/ 1308657 h 3047670"/>
                <a:gd name="connsiteX2438" fmla="*/ 2725090 w 3044273"/>
                <a:gd name="connsiteY2438" fmla="*/ 1285292 h 3047670"/>
                <a:gd name="connsiteX2439" fmla="*/ 931183 w 3044273"/>
                <a:gd name="connsiteY2439" fmla="*/ 1274489 h 3047670"/>
                <a:gd name="connsiteX2440" fmla="*/ 938970 w 3044273"/>
                <a:gd name="connsiteY2440" fmla="*/ 1282278 h 3047670"/>
                <a:gd name="connsiteX2441" fmla="*/ 931308 w 3044273"/>
                <a:gd name="connsiteY2441" fmla="*/ 1290065 h 3047670"/>
                <a:gd name="connsiteX2442" fmla="*/ 923519 w 3044273"/>
                <a:gd name="connsiteY2442" fmla="*/ 1282278 h 3047670"/>
                <a:gd name="connsiteX2443" fmla="*/ 931183 w 3044273"/>
                <a:gd name="connsiteY2443" fmla="*/ 1274489 h 3047670"/>
                <a:gd name="connsiteX2444" fmla="*/ 617271 w 3044273"/>
                <a:gd name="connsiteY2444" fmla="*/ 1273483 h 3047670"/>
                <a:gd name="connsiteX2445" fmla="*/ 641264 w 3044273"/>
                <a:gd name="connsiteY2445" fmla="*/ 1297350 h 3047670"/>
                <a:gd name="connsiteX2446" fmla="*/ 617398 w 3044273"/>
                <a:gd name="connsiteY2446" fmla="*/ 1321342 h 3047670"/>
                <a:gd name="connsiteX2447" fmla="*/ 593405 w 3044273"/>
                <a:gd name="connsiteY2447" fmla="*/ 1297476 h 3047670"/>
                <a:gd name="connsiteX2448" fmla="*/ 617271 w 3044273"/>
                <a:gd name="connsiteY2448" fmla="*/ 1273483 h 3047670"/>
                <a:gd name="connsiteX2449" fmla="*/ 131392 w 3044273"/>
                <a:gd name="connsiteY2449" fmla="*/ 1271097 h 3047670"/>
                <a:gd name="connsiteX2450" fmla="*/ 136040 w 3044273"/>
                <a:gd name="connsiteY2450" fmla="*/ 1275745 h 3047670"/>
                <a:gd name="connsiteX2451" fmla="*/ 131392 w 3044273"/>
                <a:gd name="connsiteY2451" fmla="*/ 1280393 h 3047670"/>
                <a:gd name="connsiteX2452" fmla="*/ 126745 w 3044273"/>
                <a:gd name="connsiteY2452" fmla="*/ 1275745 h 3047670"/>
                <a:gd name="connsiteX2453" fmla="*/ 131392 w 3044273"/>
                <a:gd name="connsiteY2453" fmla="*/ 1271097 h 3047670"/>
                <a:gd name="connsiteX2454" fmla="*/ 2110582 w 3044273"/>
                <a:gd name="connsiteY2454" fmla="*/ 1270469 h 3047670"/>
                <a:gd name="connsiteX2455" fmla="*/ 2118119 w 3044273"/>
                <a:gd name="connsiteY2455" fmla="*/ 1278005 h 3047670"/>
                <a:gd name="connsiteX2456" fmla="*/ 2110582 w 3044273"/>
                <a:gd name="connsiteY2456" fmla="*/ 1285541 h 3047670"/>
                <a:gd name="connsiteX2457" fmla="*/ 2103045 w 3044273"/>
                <a:gd name="connsiteY2457" fmla="*/ 1278005 h 3047670"/>
                <a:gd name="connsiteX2458" fmla="*/ 2110582 w 3044273"/>
                <a:gd name="connsiteY2458" fmla="*/ 1270469 h 3047670"/>
                <a:gd name="connsiteX2459" fmla="*/ 2817669 w 3044273"/>
                <a:gd name="connsiteY2459" fmla="*/ 1270092 h 3047670"/>
                <a:gd name="connsiteX2460" fmla="*/ 2834752 w 3044273"/>
                <a:gd name="connsiteY2460" fmla="*/ 1287050 h 3047670"/>
                <a:gd name="connsiteX2461" fmla="*/ 2817794 w 3044273"/>
                <a:gd name="connsiteY2461" fmla="*/ 1304134 h 3047670"/>
                <a:gd name="connsiteX2462" fmla="*/ 2800710 w 3044273"/>
                <a:gd name="connsiteY2462" fmla="*/ 1287176 h 3047670"/>
                <a:gd name="connsiteX2463" fmla="*/ 2817669 w 3044273"/>
                <a:gd name="connsiteY2463" fmla="*/ 1270092 h 3047670"/>
                <a:gd name="connsiteX2464" fmla="*/ 2424493 w 3044273"/>
                <a:gd name="connsiteY2464" fmla="*/ 1260169 h 3047670"/>
                <a:gd name="connsiteX2465" fmla="*/ 2455393 w 3044273"/>
                <a:gd name="connsiteY2465" fmla="*/ 1290819 h 3047670"/>
                <a:gd name="connsiteX2466" fmla="*/ 2424743 w 3044273"/>
                <a:gd name="connsiteY2466" fmla="*/ 1321720 h 3047670"/>
                <a:gd name="connsiteX2467" fmla="*/ 2393843 w 3044273"/>
                <a:gd name="connsiteY2467" fmla="*/ 1291070 h 3047670"/>
                <a:gd name="connsiteX2468" fmla="*/ 2424493 w 3044273"/>
                <a:gd name="connsiteY2468" fmla="*/ 1260169 h 3047670"/>
                <a:gd name="connsiteX2469" fmla="*/ 2910245 w 3044273"/>
                <a:gd name="connsiteY2469" fmla="*/ 1258285 h 3047670"/>
                <a:gd name="connsiteX2470" fmla="*/ 2917656 w 3044273"/>
                <a:gd name="connsiteY2470" fmla="*/ 1265571 h 3047670"/>
                <a:gd name="connsiteX2471" fmla="*/ 2910371 w 3044273"/>
                <a:gd name="connsiteY2471" fmla="*/ 1272856 h 3047670"/>
                <a:gd name="connsiteX2472" fmla="*/ 2903085 w 3044273"/>
                <a:gd name="connsiteY2472" fmla="*/ 1265571 h 3047670"/>
                <a:gd name="connsiteX2473" fmla="*/ 2910245 w 3044273"/>
                <a:gd name="connsiteY2473" fmla="*/ 1258285 h 3047670"/>
                <a:gd name="connsiteX2474" fmla="*/ 1864250 w 3044273"/>
                <a:gd name="connsiteY2474" fmla="*/ 1258033 h 3047670"/>
                <a:gd name="connsiteX2475" fmla="*/ 1864501 w 3044273"/>
                <a:gd name="connsiteY2475" fmla="*/ 1258284 h 3047670"/>
                <a:gd name="connsiteX2476" fmla="*/ 1864250 w 3044273"/>
                <a:gd name="connsiteY2476" fmla="*/ 1258536 h 3047670"/>
                <a:gd name="connsiteX2477" fmla="*/ 1863998 w 3044273"/>
                <a:gd name="connsiteY2477" fmla="*/ 1258284 h 3047670"/>
                <a:gd name="connsiteX2478" fmla="*/ 1864250 w 3044273"/>
                <a:gd name="connsiteY2478" fmla="*/ 1258033 h 3047670"/>
                <a:gd name="connsiteX2479" fmla="*/ 524189 w 3044273"/>
                <a:gd name="connsiteY2479" fmla="*/ 1257028 h 3047670"/>
                <a:gd name="connsiteX2480" fmla="*/ 543785 w 3044273"/>
                <a:gd name="connsiteY2480" fmla="*/ 1276498 h 3047670"/>
                <a:gd name="connsiteX2481" fmla="*/ 524315 w 3044273"/>
                <a:gd name="connsiteY2481" fmla="*/ 1295968 h 3047670"/>
                <a:gd name="connsiteX2482" fmla="*/ 504719 w 3044273"/>
                <a:gd name="connsiteY2482" fmla="*/ 1276624 h 3047670"/>
                <a:gd name="connsiteX2483" fmla="*/ 524189 w 3044273"/>
                <a:gd name="connsiteY2483" fmla="*/ 1257028 h 3047670"/>
                <a:gd name="connsiteX2484" fmla="*/ 38688 w 3044273"/>
                <a:gd name="connsiteY2484" fmla="*/ 1253386 h 3047670"/>
                <a:gd name="connsiteX2485" fmla="*/ 40196 w 3044273"/>
                <a:gd name="connsiteY2485" fmla="*/ 1254893 h 3047670"/>
                <a:gd name="connsiteX2486" fmla="*/ 38688 w 3044273"/>
                <a:gd name="connsiteY2486" fmla="*/ 1256400 h 3047670"/>
                <a:gd name="connsiteX2487" fmla="*/ 37181 w 3044273"/>
                <a:gd name="connsiteY2487" fmla="*/ 1254893 h 3047670"/>
                <a:gd name="connsiteX2488" fmla="*/ 38688 w 3044273"/>
                <a:gd name="connsiteY2488" fmla="*/ 1253386 h 3047670"/>
                <a:gd name="connsiteX2489" fmla="*/ 835966 w 3044273"/>
                <a:gd name="connsiteY2489" fmla="*/ 1242080 h 3047670"/>
                <a:gd name="connsiteX2490" fmla="*/ 854431 w 3044273"/>
                <a:gd name="connsiteY2490" fmla="*/ 1260419 h 3047670"/>
                <a:gd name="connsiteX2491" fmla="*/ 836092 w 3044273"/>
                <a:gd name="connsiteY2491" fmla="*/ 1278885 h 3047670"/>
                <a:gd name="connsiteX2492" fmla="*/ 817626 w 3044273"/>
                <a:gd name="connsiteY2492" fmla="*/ 1260546 h 3047670"/>
                <a:gd name="connsiteX2493" fmla="*/ 835966 w 3044273"/>
                <a:gd name="connsiteY2493" fmla="*/ 1242080 h 3047670"/>
                <a:gd name="connsiteX2494" fmla="*/ 431234 w 3044273"/>
                <a:gd name="connsiteY2494" fmla="*/ 1240322 h 3047670"/>
                <a:gd name="connsiteX2495" fmla="*/ 446559 w 3044273"/>
                <a:gd name="connsiteY2495" fmla="*/ 1255521 h 3047670"/>
                <a:gd name="connsiteX2496" fmla="*/ 431360 w 3044273"/>
                <a:gd name="connsiteY2496" fmla="*/ 1270846 h 3047670"/>
                <a:gd name="connsiteX2497" fmla="*/ 416035 w 3044273"/>
                <a:gd name="connsiteY2497" fmla="*/ 1255647 h 3047670"/>
                <a:gd name="connsiteX2498" fmla="*/ 431234 w 3044273"/>
                <a:gd name="connsiteY2498" fmla="*/ 1240322 h 3047670"/>
                <a:gd name="connsiteX2499" fmla="*/ 2517322 w 3044273"/>
                <a:gd name="connsiteY2499" fmla="*/ 1239443 h 3047670"/>
                <a:gd name="connsiteX2500" fmla="*/ 2547344 w 3044273"/>
                <a:gd name="connsiteY2500" fmla="*/ 1269214 h 3047670"/>
                <a:gd name="connsiteX2501" fmla="*/ 2517574 w 3044273"/>
                <a:gd name="connsiteY2501" fmla="*/ 1299236 h 3047670"/>
                <a:gd name="connsiteX2502" fmla="*/ 2487551 w 3044273"/>
                <a:gd name="connsiteY2502" fmla="*/ 1269464 h 3047670"/>
                <a:gd name="connsiteX2503" fmla="*/ 2517322 w 3044273"/>
                <a:gd name="connsiteY2503" fmla="*/ 1239443 h 3047670"/>
                <a:gd name="connsiteX2504" fmla="*/ 2205670 w 3044273"/>
                <a:gd name="connsiteY2504" fmla="*/ 1238814 h 3047670"/>
                <a:gd name="connsiteX2505" fmla="*/ 2222376 w 3044273"/>
                <a:gd name="connsiteY2505" fmla="*/ 1255395 h 3047670"/>
                <a:gd name="connsiteX2506" fmla="*/ 2205795 w 3044273"/>
                <a:gd name="connsiteY2506" fmla="*/ 1272102 h 3047670"/>
                <a:gd name="connsiteX2507" fmla="*/ 2189089 w 3044273"/>
                <a:gd name="connsiteY2507" fmla="*/ 1255521 h 3047670"/>
                <a:gd name="connsiteX2508" fmla="*/ 2205670 w 3044273"/>
                <a:gd name="connsiteY2508" fmla="*/ 1238814 h 3047670"/>
                <a:gd name="connsiteX2509" fmla="*/ 3002822 w 3044273"/>
                <a:gd name="connsiteY2509" fmla="*/ 1236930 h 3047670"/>
                <a:gd name="connsiteX2510" fmla="*/ 3010107 w 3044273"/>
                <a:gd name="connsiteY2510" fmla="*/ 1244215 h 3047670"/>
                <a:gd name="connsiteX2511" fmla="*/ 3002822 w 3044273"/>
                <a:gd name="connsiteY2511" fmla="*/ 1251501 h 3047670"/>
                <a:gd name="connsiteX2512" fmla="*/ 2995536 w 3044273"/>
                <a:gd name="connsiteY2512" fmla="*/ 1244215 h 3047670"/>
                <a:gd name="connsiteX2513" fmla="*/ 3002822 w 3044273"/>
                <a:gd name="connsiteY2513" fmla="*/ 1236930 h 3047670"/>
                <a:gd name="connsiteX2514" fmla="*/ 1075011 w 3044273"/>
                <a:gd name="connsiteY2514" fmla="*/ 1230397 h 3047670"/>
                <a:gd name="connsiteX2515" fmla="*/ 1078528 w 3044273"/>
                <a:gd name="connsiteY2515" fmla="*/ 1233914 h 3047670"/>
                <a:gd name="connsiteX2516" fmla="*/ 1075011 w 3044273"/>
                <a:gd name="connsiteY2516" fmla="*/ 1237431 h 3047670"/>
                <a:gd name="connsiteX2517" fmla="*/ 1071494 w 3044273"/>
                <a:gd name="connsiteY2517" fmla="*/ 1233914 h 3047670"/>
                <a:gd name="connsiteX2518" fmla="*/ 1075011 w 3044273"/>
                <a:gd name="connsiteY2518" fmla="*/ 1230397 h 3047670"/>
                <a:gd name="connsiteX2519" fmla="*/ 1966375 w 3044273"/>
                <a:gd name="connsiteY2519" fmla="*/ 1226629 h 3047670"/>
                <a:gd name="connsiteX2520" fmla="*/ 1970647 w 3044273"/>
                <a:gd name="connsiteY2520" fmla="*/ 1230775 h 3047670"/>
                <a:gd name="connsiteX2521" fmla="*/ 1966501 w 3044273"/>
                <a:gd name="connsiteY2521" fmla="*/ 1234920 h 3047670"/>
                <a:gd name="connsiteX2522" fmla="*/ 1962230 w 3044273"/>
                <a:gd name="connsiteY2522" fmla="*/ 1230775 h 3047670"/>
                <a:gd name="connsiteX2523" fmla="*/ 1966375 w 3044273"/>
                <a:gd name="connsiteY2523" fmla="*/ 1226629 h 3047670"/>
                <a:gd name="connsiteX2524" fmla="*/ 338280 w 3044273"/>
                <a:gd name="connsiteY2524" fmla="*/ 1222108 h 3047670"/>
                <a:gd name="connsiteX2525" fmla="*/ 350967 w 3044273"/>
                <a:gd name="connsiteY2525" fmla="*/ 1234669 h 3047670"/>
                <a:gd name="connsiteX2526" fmla="*/ 338405 w 3044273"/>
                <a:gd name="connsiteY2526" fmla="*/ 1247356 h 3047670"/>
                <a:gd name="connsiteX2527" fmla="*/ 325719 w 3044273"/>
                <a:gd name="connsiteY2527" fmla="*/ 1234795 h 3047670"/>
                <a:gd name="connsiteX2528" fmla="*/ 338280 w 3044273"/>
                <a:gd name="connsiteY2528" fmla="*/ 1222108 h 3047670"/>
                <a:gd name="connsiteX2529" fmla="*/ 2610278 w 3044273"/>
                <a:gd name="connsiteY2529" fmla="*/ 1219470 h 3047670"/>
                <a:gd name="connsiteX2530" fmla="*/ 2638666 w 3044273"/>
                <a:gd name="connsiteY2530" fmla="*/ 1247733 h 3047670"/>
                <a:gd name="connsiteX2531" fmla="*/ 2610403 w 3044273"/>
                <a:gd name="connsiteY2531" fmla="*/ 1276122 h 3047670"/>
                <a:gd name="connsiteX2532" fmla="*/ 2582015 w 3044273"/>
                <a:gd name="connsiteY2532" fmla="*/ 1247858 h 3047670"/>
                <a:gd name="connsiteX2533" fmla="*/ 2610278 w 3044273"/>
                <a:gd name="connsiteY2533" fmla="*/ 1219470 h 3047670"/>
                <a:gd name="connsiteX2534" fmla="*/ 741126 w 3044273"/>
                <a:gd name="connsiteY2534" fmla="*/ 1211053 h 3047670"/>
                <a:gd name="connsiteX2535" fmla="*/ 769138 w 3044273"/>
                <a:gd name="connsiteY2535" fmla="*/ 1238814 h 3047670"/>
                <a:gd name="connsiteX2536" fmla="*/ 741378 w 3044273"/>
                <a:gd name="connsiteY2536" fmla="*/ 1266827 h 3047670"/>
                <a:gd name="connsiteX2537" fmla="*/ 713366 w 3044273"/>
                <a:gd name="connsiteY2537" fmla="*/ 1239065 h 3047670"/>
                <a:gd name="connsiteX2538" fmla="*/ 741126 w 3044273"/>
                <a:gd name="connsiteY2538" fmla="*/ 1211053 h 3047670"/>
                <a:gd name="connsiteX2539" fmla="*/ 245199 w 3044273"/>
                <a:gd name="connsiteY2539" fmla="*/ 1205777 h 3047670"/>
                <a:gd name="connsiteX2540" fmla="*/ 253491 w 3044273"/>
                <a:gd name="connsiteY2540" fmla="*/ 1213941 h 3047670"/>
                <a:gd name="connsiteX2541" fmla="*/ 245325 w 3044273"/>
                <a:gd name="connsiteY2541" fmla="*/ 1222107 h 3047670"/>
                <a:gd name="connsiteX2542" fmla="*/ 237160 w 3044273"/>
                <a:gd name="connsiteY2542" fmla="*/ 1213941 h 3047670"/>
                <a:gd name="connsiteX2543" fmla="*/ 245199 w 3044273"/>
                <a:gd name="connsiteY2543" fmla="*/ 1205777 h 3047670"/>
                <a:gd name="connsiteX2544" fmla="*/ 2300134 w 3044273"/>
                <a:gd name="connsiteY2544" fmla="*/ 1204145 h 3047670"/>
                <a:gd name="connsiteX2545" fmla="*/ 2329401 w 3044273"/>
                <a:gd name="connsiteY2545" fmla="*/ 1233288 h 3047670"/>
                <a:gd name="connsiteX2546" fmla="*/ 2300259 w 3044273"/>
                <a:gd name="connsiteY2546" fmla="*/ 1262556 h 3047670"/>
                <a:gd name="connsiteX2547" fmla="*/ 2270991 w 3044273"/>
                <a:gd name="connsiteY2547" fmla="*/ 1233413 h 3047670"/>
                <a:gd name="connsiteX2548" fmla="*/ 2300134 w 3044273"/>
                <a:gd name="connsiteY2548" fmla="*/ 1204145 h 3047670"/>
                <a:gd name="connsiteX2549" fmla="*/ 1799936 w 3044273"/>
                <a:gd name="connsiteY2549" fmla="*/ 1202135 h 3047670"/>
                <a:gd name="connsiteX2550" fmla="*/ 1800188 w 3044273"/>
                <a:gd name="connsiteY2550" fmla="*/ 1202387 h 3047670"/>
                <a:gd name="connsiteX2551" fmla="*/ 1799936 w 3044273"/>
                <a:gd name="connsiteY2551" fmla="*/ 1202638 h 3047670"/>
                <a:gd name="connsiteX2552" fmla="*/ 1799685 w 3044273"/>
                <a:gd name="connsiteY2552" fmla="*/ 1202387 h 3047670"/>
                <a:gd name="connsiteX2553" fmla="*/ 1799936 w 3044273"/>
                <a:gd name="connsiteY2553" fmla="*/ 1202135 h 3047670"/>
                <a:gd name="connsiteX2554" fmla="*/ 2702978 w 3044273"/>
                <a:gd name="connsiteY2554" fmla="*/ 1201254 h 3047670"/>
                <a:gd name="connsiteX2555" fmla="*/ 2728100 w 3044273"/>
                <a:gd name="connsiteY2555" fmla="*/ 1226125 h 3047670"/>
                <a:gd name="connsiteX2556" fmla="*/ 2703230 w 3044273"/>
                <a:gd name="connsiteY2556" fmla="*/ 1251248 h 3047670"/>
                <a:gd name="connsiteX2557" fmla="*/ 2678107 w 3044273"/>
                <a:gd name="connsiteY2557" fmla="*/ 1226377 h 3047670"/>
                <a:gd name="connsiteX2558" fmla="*/ 2702978 w 3044273"/>
                <a:gd name="connsiteY2558" fmla="*/ 1201254 h 3047670"/>
                <a:gd name="connsiteX2559" fmla="*/ 975148 w 3044273"/>
                <a:gd name="connsiteY2559" fmla="*/ 1198367 h 3047670"/>
                <a:gd name="connsiteX2560" fmla="*/ 986077 w 3044273"/>
                <a:gd name="connsiteY2560" fmla="*/ 1209170 h 3047670"/>
                <a:gd name="connsiteX2561" fmla="*/ 975274 w 3044273"/>
                <a:gd name="connsiteY2561" fmla="*/ 1220098 h 3047670"/>
                <a:gd name="connsiteX2562" fmla="*/ 964345 w 3044273"/>
                <a:gd name="connsiteY2562" fmla="*/ 1209296 h 3047670"/>
                <a:gd name="connsiteX2563" fmla="*/ 975148 w 3044273"/>
                <a:gd name="connsiteY2563" fmla="*/ 1198367 h 3047670"/>
                <a:gd name="connsiteX2564" fmla="*/ 2066240 w 3044273"/>
                <a:gd name="connsiteY2564" fmla="*/ 1192587 h 3047670"/>
                <a:gd name="connsiteX2565" fmla="*/ 2079052 w 3044273"/>
                <a:gd name="connsiteY2565" fmla="*/ 1205399 h 3047670"/>
                <a:gd name="connsiteX2566" fmla="*/ 2066240 w 3044273"/>
                <a:gd name="connsiteY2566" fmla="*/ 1218212 h 3047670"/>
                <a:gd name="connsiteX2567" fmla="*/ 2053301 w 3044273"/>
                <a:gd name="connsiteY2567" fmla="*/ 1205399 h 3047670"/>
                <a:gd name="connsiteX2568" fmla="*/ 2066240 w 3044273"/>
                <a:gd name="connsiteY2568" fmla="*/ 1192587 h 3047670"/>
                <a:gd name="connsiteX2569" fmla="*/ 646915 w 3044273"/>
                <a:gd name="connsiteY2569" fmla="*/ 1190076 h 3047670"/>
                <a:gd name="connsiteX2570" fmla="*/ 674424 w 3044273"/>
                <a:gd name="connsiteY2570" fmla="*/ 1217461 h 3047670"/>
                <a:gd name="connsiteX2571" fmla="*/ 647041 w 3044273"/>
                <a:gd name="connsiteY2571" fmla="*/ 1244970 h 3047670"/>
                <a:gd name="connsiteX2572" fmla="*/ 619531 w 3044273"/>
                <a:gd name="connsiteY2572" fmla="*/ 1217586 h 3047670"/>
                <a:gd name="connsiteX2573" fmla="*/ 646915 w 3044273"/>
                <a:gd name="connsiteY2573" fmla="*/ 1190076 h 3047670"/>
                <a:gd name="connsiteX2574" fmla="*/ 152623 w 3044273"/>
                <a:gd name="connsiteY2574" fmla="*/ 1188945 h 3047670"/>
                <a:gd name="connsiteX2575" fmla="*/ 156643 w 3044273"/>
                <a:gd name="connsiteY2575" fmla="*/ 1192965 h 3047670"/>
                <a:gd name="connsiteX2576" fmla="*/ 152623 w 3044273"/>
                <a:gd name="connsiteY2576" fmla="*/ 1196985 h 3047670"/>
                <a:gd name="connsiteX2577" fmla="*/ 148603 w 3044273"/>
                <a:gd name="connsiteY2577" fmla="*/ 1193090 h 3047670"/>
                <a:gd name="connsiteX2578" fmla="*/ 152623 w 3044273"/>
                <a:gd name="connsiteY2578" fmla="*/ 1188945 h 3047670"/>
                <a:gd name="connsiteX2579" fmla="*/ 2795684 w 3044273"/>
                <a:gd name="connsiteY2579" fmla="*/ 1185176 h 3047670"/>
                <a:gd name="connsiteX2580" fmla="*/ 2815280 w 3044273"/>
                <a:gd name="connsiteY2580" fmla="*/ 1204522 h 3047670"/>
                <a:gd name="connsiteX2581" fmla="*/ 2795936 w 3044273"/>
                <a:gd name="connsiteY2581" fmla="*/ 1224119 h 3047670"/>
                <a:gd name="connsiteX2582" fmla="*/ 2776340 w 3044273"/>
                <a:gd name="connsiteY2582" fmla="*/ 1204773 h 3047670"/>
                <a:gd name="connsiteX2583" fmla="*/ 2795684 w 3044273"/>
                <a:gd name="connsiteY2583" fmla="*/ 1185176 h 3047670"/>
                <a:gd name="connsiteX2584" fmla="*/ 2394220 w 3044273"/>
                <a:gd name="connsiteY2584" fmla="*/ 1178645 h 3047670"/>
                <a:gd name="connsiteX2585" fmla="*/ 2426879 w 3044273"/>
                <a:gd name="connsiteY2585" fmla="*/ 1211053 h 3047670"/>
                <a:gd name="connsiteX2586" fmla="*/ 2394471 w 3044273"/>
                <a:gd name="connsiteY2586" fmla="*/ 1243713 h 3047670"/>
                <a:gd name="connsiteX2587" fmla="*/ 2361811 w 3044273"/>
                <a:gd name="connsiteY2587" fmla="*/ 1211305 h 3047670"/>
                <a:gd name="connsiteX2588" fmla="*/ 2394220 w 3044273"/>
                <a:gd name="connsiteY2588" fmla="*/ 1178645 h 3047670"/>
                <a:gd name="connsiteX2589" fmla="*/ 552830 w 3044273"/>
                <a:gd name="connsiteY2589" fmla="*/ 1173747 h 3047670"/>
                <a:gd name="connsiteX2590" fmla="*/ 575440 w 3044273"/>
                <a:gd name="connsiteY2590" fmla="*/ 1196232 h 3047670"/>
                <a:gd name="connsiteX2591" fmla="*/ 552955 w 3044273"/>
                <a:gd name="connsiteY2591" fmla="*/ 1218843 h 3047670"/>
                <a:gd name="connsiteX2592" fmla="*/ 530345 w 3044273"/>
                <a:gd name="connsiteY2592" fmla="*/ 1196358 h 3047670"/>
                <a:gd name="connsiteX2593" fmla="*/ 552830 w 3044273"/>
                <a:gd name="connsiteY2593" fmla="*/ 1173747 h 3047670"/>
                <a:gd name="connsiteX2594" fmla="*/ 1132794 w 3044273"/>
                <a:gd name="connsiteY2594" fmla="*/ 1170729 h 3047670"/>
                <a:gd name="connsiteX2595" fmla="*/ 1133297 w 3044273"/>
                <a:gd name="connsiteY2595" fmla="*/ 1171231 h 3047670"/>
                <a:gd name="connsiteX2596" fmla="*/ 1132794 w 3044273"/>
                <a:gd name="connsiteY2596" fmla="*/ 1171734 h 3047670"/>
                <a:gd name="connsiteX2597" fmla="*/ 1132292 w 3044273"/>
                <a:gd name="connsiteY2597" fmla="*/ 1171357 h 3047670"/>
                <a:gd name="connsiteX2598" fmla="*/ 1132794 w 3044273"/>
                <a:gd name="connsiteY2598" fmla="*/ 1170729 h 3047670"/>
                <a:gd name="connsiteX2599" fmla="*/ 2888514 w 3044273"/>
                <a:gd name="connsiteY2599" fmla="*/ 1169852 h 3047670"/>
                <a:gd name="connsiteX2600" fmla="*/ 2901830 w 3044273"/>
                <a:gd name="connsiteY2600" fmla="*/ 1183040 h 3047670"/>
                <a:gd name="connsiteX2601" fmla="*/ 2888640 w 3044273"/>
                <a:gd name="connsiteY2601" fmla="*/ 1196356 h 3047670"/>
                <a:gd name="connsiteX2602" fmla="*/ 2875324 w 3044273"/>
                <a:gd name="connsiteY2602" fmla="*/ 1183167 h 3047670"/>
                <a:gd name="connsiteX2603" fmla="*/ 2888514 w 3044273"/>
                <a:gd name="connsiteY2603" fmla="*/ 1169852 h 3047670"/>
                <a:gd name="connsiteX2604" fmla="*/ 59664 w 3044273"/>
                <a:gd name="connsiteY2604" fmla="*/ 1168219 h 3047670"/>
                <a:gd name="connsiteX2605" fmla="*/ 63684 w 3044273"/>
                <a:gd name="connsiteY2605" fmla="*/ 1172239 h 3047670"/>
                <a:gd name="connsiteX2606" fmla="*/ 59664 w 3044273"/>
                <a:gd name="connsiteY2606" fmla="*/ 1176258 h 3047670"/>
                <a:gd name="connsiteX2607" fmla="*/ 55645 w 3044273"/>
                <a:gd name="connsiteY2607" fmla="*/ 1172239 h 3047670"/>
                <a:gd name="connsiteX2608" fmla="*/ 59664 w 3044273"/>
                <a:gd name="connsiteY2608" fmla="*/ 1168219 h 3047670"/>
                <a:gd name="connsiteX2609" fmla="*/ 1908215 w 3044273"/>
                <a:gd name="connsiteY2609" fmla="*/ 1167340 h 3047670"/>
                <a:gd name="connsiteX2610" fmla="*/ 1909345 w 3044273"/>
                <a:gd name="connsiteY2610" fmla="*/ 1168470 h 3047670"/>
                <a:gd name="connsiteX2611" fmla="*/ 1908215 w 3044273"/>
                <a:gd name="connsiteY2611" fmla="*/ 1169601 h 3047670"/>
                <a:gd name="connsiteX2612" fmla="*/ 1907085 w 3044273"/>
                <a:gd name="connsiteY2612" fmla="*/ 1168470 h 3047670"/>
                <a:gd name="connsiteX2613" fmla="*/ 1908215 w 3044273"/>
                <a:gd name="connsiteY2613" fmla="*/ 1167340 h 3047670"/>
                <a:gd name="connsiteX2614" fmla="*/ 876666 w 3044273"/>
                <a:gd name="connsiteY2614" fmla="*/ 1164199 h 3047670"/>
                <a:gd name="connsiteX2615" fmla="*/ 898271 w 3044273"/>
                <a:gd name="connsiteY2615" fmla="*/ 1185553 h 3047670"/>
                <a:gd name="connsiteX2616" fmla="*/ 876917 w 3044273"/>
                <a:gd name="connsiteY2616" fmla="*/ 1207159 h 3047670"/>
                <a:gd name="connsiteX2617" fmla="*/ 855437 w 3044273"/>
                <a:gd name="connsiteY2617" fmla="*/ 1185805 h 3047670"/>
                <a:gd name="connsiteX2618" fmla="*/ 876666 w 3044273"/>
                <a:gd name="connsiteY2618" fmla="*/ 1164199 h 3047670"/>
                <a:gd name="connsiteX2619" fmla="*/ 2164093 w 3044273"/>
                <a:gd name="connsiteY2619" fmla="*/ 1160053 h 3047670"/>
                <a:gd name="connsiteX2620" fmla="*/ 2185197 w 3044273"/>
                <a:gd name="connsiteY2620" fmla="*/ 1181030 h 3047670"/>
                <a:gd name="connsiteX2621" fmla="*/ 2164219 w 3044273"/>
                <a:gd name="connsiteY2621" fmla="*/ 1202133 h 3047670"/>
                <a:gd name="connsiteX2622" fmla="*/ 2143115 w 3044273"/>
                <a:gd name="connsiteY2622" fmla="*/ 1181156 h 3047670"/>
                <a:gd name="connsiteX2623" fmla="*/ 2164093 w 3044273"/>
                <a:gd name="connsiteY2623" fmla="*/ 1160053 h 3047670"/>
                <a:gd name="connsiteX2624" fmla="*/ 2488179 w 3044273"/>
                <a:gd name="connsiteY2624" fmla="*/ 1158169 h 3047670"/>
                <a:gd name="connsiteX2625" fmla="*/ 2519207 w 3044273"/>
                <a:gd name="connsiteY2625" fmla="*/ 1189071 h 3047670"/>
                <a:gd name="connsiteX2626" fmla="*/ 2488305 w 3044273"/>
                <a:gd name="connsiteY2626" fmla="*/ 1220223 h 3047670"/>
                <a:gd name="connsiteX2627" fmla="*/ 2457279 w 3044273"/>
                <a:gd name="connsiteY2627" fmla="*/ 1189321 h 3047670"/>
                <a:gd name="connsiteX2628" fmla="*/ 2488179 w 3044273"/>
                <a:gd name="connsiteY2628" fmla="*/ 1158169 h 3047670"/>
                <a:gd name="connsiteX2629" fmla="*/ 459121 w 3044273"/>
                <a:gd name="connsiteY2629" fmla="*/ 1156663 h 3047670"/>
                <a:gd name="connsiteX2630" fmla="*/ 477587 w 3044273"/>
                <a:gd name="connsiteY2630" fmla="*/ 1175002 h 3047670"/>
                <a:gd name="connsiteX2631" fmla="*/ 459248 w 3044273"/>
                <a:gd name="connsiteY2631" fmla="*/ 1193468 h 3047670"/>
                <a:gd name="connsiteX2632" fmla="*/ 440782 w 3044273"/>
                <a:gd name="connsiteY2632" fmla="*/ 1175129 h 3047670"/>
                <a:gd name="connsiteX2633" fmla="*/ 459121 w 3044273"/>
                <a:gd name="connsiteY2633" fmla="*/ 1156663 h 3047670"/>
                <a:gd name="connsiteX2634" fmla="*/ 2981342 w 3044273"/>
                <a:gd name="connsiteY2634" fmla="*/ 1156161 h 3047670"/>
                <a:gd name="connsiteX2635" fmla="*/ 2986869 w 3044273"/>
                <a:gd name="connsiteY2635" fmla="*/ 1161688 h 3047670"/>
                <a:gd name="connsiteX2636" fmla="*/ 2981342 w 3044273"/>
                <a:gd name="connsiteY2636" fmla="*/ 1167215 h 3047670"/>
                <a:gd name="connsiteX2637" fmla="*/ 2975815 w 3044273"/>
                <a:gd name="connsiteY2637" fmla="*/ 1161688 h 3047670"/>
                <a:gd name="connsiteX2638" fmla="*/ 2981342 w 3044273"/>
                <a:gd name="connsiteY2638" fmla="*/ 1156161 h 3047670"/>
                <a:gd name="connsiteX2639" fmla="*/ 2581762 w 3044273"/>
                <a:gd name="connsiteY2639" fmla="*/ 1139201 h 3047670"/>
                <a:gd name="connsiteX2640" fmla="*/ 2610025 w 3044273"/>
                <a:gd name="connsiteY2640" fmla="*/ 1167213 h 3047670"/>
                <a:gd name="connsiteX2641" fmla="*/ 2582013 w 3044273"/>
                <a:gd name="connsiteY2641" fmla="*/ 1195476 h 3047670"/>
                <a:gd name="connsiteX2642" fmla="*/ 2553750 w 3044273"/>
                <a:gd name="connsiteY2642" fmla="*/ 1167464 h 3047670"/>
                <a:gd name="connsiteX2643" fmla="*/ 2581762 w 3044273"/>
                <a:gd name="connsiteY2643" fmla="*/ 1139201 h 3047670"/>
                <a:gd name="connsiteX2644" fmla="*/ 365413 w 3044273"/>
                <a:gd name="connsiteY2644" fmla="*/ 1139074 h 3047670"/>
                <a:gd name="connsiteX2645" fmla="*/ 380487 w 3044273"/>
                <a:gd name="connsiteY2645" fmla="*/ 1154023 h 3047670"/>
                <a:gd name="connsiteX2646" fmla="*/ 365539 w 3044273"/>
                <a:gd name="connsiteY2646" fmla="*/ 1169097 h 3047670"/>
                <a:gd name="connsiteX2647" fmla="*/ 350465 w 3044273"/>
                <a:gd name="connsiteY2647" fmla="*/ 1154023 h 3047670"/>
                <a:gd name="connsiteX2648" fmla="*/ 365413 w 3044273"/>
                <a:gd name="connsiteY2648" fmla="*/ 1139074 h 3047670"/>
                <a:gd name="connsiteX2649" fmla="*/ 779816 w 3044273"/>
                <a:gd name="connsiteY2649" fmla="*/ 1134930 h 3047670"/>
                <a:gd name="connsiteX2650" fmla="*/ 807829 w 3044273"/>
                <a:gd name="connsiteY2650" fmla="*/ 1162691 h 3047670"/>
                <a:gd name="connsiteX2651" fmla="*/ 780067 w 3044273"/>
                <a:gd name="connsiteY2651" fmla="*/ 1190704 h 3047670"/>
                <a:gd name="connsiteX2652" fmla="*/ 752056 w 3044273"/>
                <a:gd name="connsiteY2652" fmla="*/ 1162943 h 3047670"/>
                <a:gd name="connsiteX2653" fmla="*/ 779816 w 3044273"/>
                <a:gd name="connsiteY2653" fmla="*/ 1134930 h 3047670"/>
                <a:gd name="connsiteX2654" fmla="*/ 1028029 w 3044273"/>
                <a:gd name="connsiteY2654" fmla="*/ 1133172 h 3047670"/>
                <a:gd name="connsiteX2655" fmla="*/ 1037325 w 3044273"/>
                <a:gd name="connsiteY2655" fmla="*/ 1142467 h 3047670"/>
                <a:gd name="connsiteX2656" fmla="*/ 1028029 w 3044273"/>
                <a:gd name="connsiteY2656" fmla="*/ 1151763 h 3047670"/>
                <a:gd name="connsiteX2657" fmla="*/ 1018735 w 3044273"/>
                <a:gd name="connsiteY2657" fmla="*/ 1142467 h 3047670"/>
                <a:gd name="connsiteX2658" fmla="*/ 1028029 w 3044273"/>
                <a:gd name="connsiteY2658" fmla="*/ 1133172 h 3047670"/>
                <a:gd name="connsiteX2659" fmla="*/ 2261066 w 3044273"/>
                <a:gd name="connsiteY2659" fmla="*/ 1128398 h 3047670"/>
                <a:gd name="connsiteX2660" fmla="*/ 2290336 w 3044273"/>
                <a:gd name="connsiteY2660" fmla="*/ 1157541 h 3047670"/>
                <a:gd name="connsiteX2661" fmla="*/ 2261192 w 3044273"/>
                <a:gd name="connsiteY2661" fmla="*/ 1186809 h 3047670"/>
                <a:gd name="connsiteX2662" fmla="*/ 2231798 w 3044273"/>
                <a:gd name="connsiteY2662" fmla="*/ 1157666 h 3047670"/>
                <a:gd name="connsiteX2663" fmla="*/ 2261066 w 3044273"/>
                <a:gd name="connsiteY2663" fmla="*/ 1128398 h 3047670"/>
                <a:gd name="connsiteX2664" fmla="*/ 2012727 w 3044273"/>
                <a:gd name="connsiteY2664" fmla="*/ 1127396 h 3047670"/>
                <a:gd name="connsiteX2665" fmla="*/ 2024283 w 3044273"/>
                <a:gd name="connsiteY2665" fmla="*/ 1138826 h 3047670"/>
                <a:gd name="connsiteX2666" fmla="*/ 2012853 w 3044273"/>
                <a:gd name="connsiteY2666" fmla="*/ 1150383 h 3047670"/>
                <a:gd name="connsiteX2667" fmla="*/ 2001297 w 3044273"/>
                <a:gd name="connsiteY2667" fmla="*/ 1138952 h 3047670"/>
                <a:gd name="connsiteX2668" fmla="*/ 2012727 w 3044273"/>
                <a:gd name="connsiteY2668" fmla="*/ 1127396 h 3047670"/>
                <a:gd name="connsiteX2669" fmla="*/ 271955 w 3044273"/>
                <a:gd name="connsiteY2669" fmla="*/ 1121113 h 3047670"/>
                <a:gd name="connsiteX2670" fmla="*/ 283763 w 3044273"/>
                <a:gd name="connsiteY2670" fmla="*/ 1132795 h 3047670"/>
                <a:gd name="connsiteX2671" fmla="*/ 272081 w 3044273"/>
                <a:gd name="connsiteY2671" fmla="*/ 1144604 h 3047670"/>
                <a:gd name="connsiteX2672" fmla="*/ 260273 w 3044273"/>
                <a:gd name="connsiteY2672" fmla="*/ 1132922 h 3047670"/>
                <a:gd name="connsiteX2673" fmla="*/ 271955 w 3044273"/>
                <a:gd name="connsiteY2673" fmla="*/ 1121113 h 3047670"/>
                <a:gd name="connsiteX2674" fmla="*/ 2675219 w 3044273"/>
                <a:gd name="connsiteY2674" fmla="*/ 1120737 h 3047670"/>
                <a:gd name="connsiteX2675" fmla="*/ 2700341 w 3044273"/>
                <a:gd name="connsiteY2675" fmla="*/ 1145608 h 3047670"/>
                <a:gd name="connsiteX2676" fmla="*/ 2675471 w 3044273"/>
                <a:gd name="connsiteY2676" fmla="*/ 1170731 h 3047670"/>
                <a:gd name="connsiteX2677" fmla="*/ 2650348 w 3044273"/>
                <a:gd name="connsiteY2677" fmla="*/ 1145735 h 3047670"/>
                <a:gd name="connsiteX2678" fmla="*/ 2675219 w 3044273"/>
                <a:gd name="connsiteY2678" fmla="*/ 1120737 h 3047670"/>
                <a:gd name="connsiteX2679" fmla="*/ 1199119 w 3044273"/>
                <a:gd name="connsiteY2679" fmla="*/ 1117094 h 3047670"/>
                <a:gd name="connsiteX2680" fmla="*/ 1199998 w 3044273"/>
                <a:gd name="connsiteY2680" fmla="*/ 1117974 h 3047670"/>
                <a:gd name="connsiteX2681" fmla="*/ 1199119 w 3044273"/>
                <a:gd name="connsiteY2681" fmla="*/ 1118853 h 3047670"/>
                <a:gd name="connsiteX2682" fmla="*/ 1198239 w 3044273"/>
                <a:gd name="connsiteY2682" fmla="*/ 1117974 h 3047670"/>
                <a:gd name="connsiteX2683" fmla="*/ 1199119 w 3044273"/>
                <a:gd name="connsiteY2683" fmla="*/ 1117094 h 3047670"/>
                <a:gd name="connsiteX2684" fmla="*/ 683595 w 3044273"/>
                <a:gd name="connsiteY2684" fmla="*/ 1114204 h 3047670"/>
                <a:gd name="connsiteX2685" fmla="*/ 710101 w 3044273"/>
                <a:gd name="connsiteY2685" fmla="*/ 1140457 h 3047670"/>
                <a:gd name="connsiteX2686" fmla="*/ 683847 w 3044273"/>
                <a:gd name="connsiteY2686" fmla="*/ 1166962 h 3047670"/>
                <a:gd name="connsiteX2687" fmla="*/ 657342 w 3044273"/>
                <a:gd name="connsiteY2687" fmla="*/ 1140709 h 3047670"/>
                <a:gd name="connsiteX2688" fmla="*/ 683595 w 3044273"/>
                <a:gd name="connsiteY2688" fmla="*/ 1114204 h 3047670"/>
                <a:gd name="connsiteX2689" fmla="*/ 1841388 w 3044273"/>
                <a:gd name="connsiteY2689" fmla="*/ 1114079 h 3047670"/>
                <a:gd name="connsiteX2690" fmla="*/ 1843020 w 3044273"/>
                <a:gd name="connsiteY2690" fmla="*/ 1115586 h 3047670"/>
                <a:gd name="connsiteX2691" fmla="*/ 1841388 w 3044273"/>
                <a:gd name="connsiteY2691" fmla="*/ 1117093 h 3047670"/>
                <a:gd name="connsiteX2692" fmla="*/ 1839880 w 3044273"/>
                <a:gd name="connsiteY2692" fmla="*/ 1115586 h 3047670"/>
                <a:gd name="connsiteX2693" fmla="*/ 1841388 w 3044273"/>
                <a:gd name="connsiteY2693" fmla="*/ 1114079 h 3047670"/>
                <a:gd name="connsiteX2694" fmla="*/ 2768678 w 3044273"/>
                <a:gd name="connsiteY2694" fmla="*/ 1110812 h 3047670"/>
                <a:gd name="connsiteX2695" fmla="*/ 2781742 w 3044273"/>
                <a:gd name="connsiteY2695" fmla="*/ 1123876 h 3047670"/>
                <a:gd name="connsiteX2696" fmla="*/ 2768678 w 3044273"/>
                <a:gd name="connsiteY2696" fmla="*/ 1136940 h 3047670"/>
                <a:gd name="connsiteX2697" fmla="*/ 2755614 w 3044273"/>
                <a:gd name="connsiteY2697" fmla="*/ 1123876 h 3047670"/>
                <a:gd name="connsiteX2698" fmla="*/ 2768678 w 3044273"/>
                <a:gd name="connsiteY2698" fmla="*/ 1110812 h 3047670"/>
                <a:gd name="connsiteX2699" fmla="*/ 178497 w 3044273"/>
                <a:gd name="connsiteY2699" fmla="*/ 1104783 h 3047670"/>
                <a:gd name="connsiteX2700" fmla="*/ 185657 w 3044273"/>
                <a:gd name="connsiteY2700" fmla="*/ 1111817 h 3047670"/>
                <a:gd name="connsiteX2701" fmla="*/ 178622 w 3044273"/>
                <a:gd name="connsiteY2701" fmla="*/ 1118977 h 3047670"/>
                <a:gd name="connsiteX2702" fmla="*/ 171463 w 3044273"/>
                <a:gd name="connsiteY2702" fmla="*/ 1111943 h 3047670"/>
                <a:gd name="connsiteX2703" fmla="*/ 178497 w 3044273"/>
                <a:gd name="connsiteY2703" fmla="*/ 1104783 h 3047670"/>
                <a:gd name="connsiteX2704" fmla="*/ 2356911 w 3044273"/>
                <a:gd name="connsiteY2704" fmla="*/ 1099634 h 3047670"/>
                <a:gd name="connsiteX2705" fmla="*/ 2391957 w 3044273"/>
                <a:gd name="connsiteY2705" fmla="*/ 1134430 h 3047670"/>
                <a:gd name="connsiteX2706" fmla="*/ 2357162 w 3044273"/>
                <a:gd name="connsiteY2706" fmla="*/ 1169477 h 3047670"/>
                <a:gd name="connsiteX2707" fmla="*/ 2322117 w 3044273"/>
                <a:gd name="connsiteY2707" fmla="*/ 1134680 h 3047670"/>
                <a:gd name="connsiteX2708" fmla="*/ 2356911 w 3044273"/>
                <a:gd name="connsiteY2708" fmla="*/ 1099634 h 3047670"/>
                <a:gd name="connsiteX2709" fmla="*/ 926031 w 3044273"/>
                <a:gd name="connsiteY2709" fmla="*/ 1098251 h 3047670"/>
                <a:gd name="connsiteX2710" fmla="*/ 943742 w 3044273"/>
                <a:gd name="connsiteY2710" fmla="*/ 1115962 h 3047670"/>
                <a:gd name="connsiteX2711" fmla="*/ 926158 w 3044273"/>
                <a:gd name="connsiteY2711" fmla="*/ 1133674 h 3047670"/>
                <a:gd name="connsiteX2712" fmla="*/ 908320 w 3044273"/>
                <a:gd name="connsiteY2712" fmla="*/ 1116087 h 3047670"/>
                <a:gd name="connsiteX2713" fmla="*/ 926031 w 3044273"/>
                <a:gd name="connsiteY2713" fmla="*/ 1098251 h 3047670"/>
                <a:gd name="connsiteX2714" fmla="*/ 588003 w 3044273"/>
                <a:gd name="connsiteY2714" fmla="*/ 1097749 h 3047670"/>
                <a:gd name="connsiteX2715" fmla="*/ 608856 w 3044273"/>
                <a:gd name="connsiteY2715" fmla="*/ 1118475 h 3047670"/>
                <a:gd name="connsiteX2716" fmla="*/ 588128 w 3044273"/>
                <a:gd name="connsiteY2716" fmla="*/ 1139328 h 3047670"/>
                <a:gd name="connsiteX2717" fmla="*/ 567276 w 3044273"/>
                <a:gd name="connsiteY2717" fmla="*/ 1118602 h 3047670"/>
                <a:gd name="connsiteX2718" fmla="*/ 588003 w 3044273"/>
                <a:gd name="connsiteY2718" fmla="*/ 1097749 h 3047670"/>
                <a:gd name="connsiteX2719" fmla="*/ 2861884 w 3044273"/>
                <a:gd name="connsiteY2719" fmla="*/ 1094859 h 3047670"/>
                <a:gd name="connsiteX2720" fmla="*/ 2869169 w 3044273"/>
                <a:gd name="connsiteY2720" fmla="*/ 1102144 h 3047670"/>
                <a:gd name="connsiteX2721" fmla="*/ 2861884 w 3044273"/>
                <a:gd name="connsiteY2721" fmla="*/ 1109430 h 3047670"/>
                <a:gd name="connsiteX2722" fmla="*/ 2854598 w 3044273"/>
                <a:gd name="connsiteY2722" fmla="*/ 1102144 h 3047670"/>
                <a:gd name="connsiteX2723" fmla="*/ 2861884 w 3044273"/>
                <a:gd name="connsiteY2723" fmla="*/ 1094859 h 3047670"/>
                <a:gd name="connsiteX2724" fmla="*/ 2114601 w 3044273"/>
                <a:gd name="connsiteY2724" fmla="*/ 1091594 h 3047670"/>
                <a:gd name="connsiteX2725" fmla="*/ 2134825 w 3044273"/>
                <a:gd name="connsiteY2725" fmla="*/ 1111692 h 3047670"/>
                <a:gd name="connsiteX2726" fmla="*/ 2114727 w 3044273"/>
                <a:gd name="connsiteY2726" fmla="*/ 1131916 h 3047670"/>
                <a:gd name="connsiteX2727" fmla="*/ 2094503 w 3044273"/>
                <a:gd name="connsiteY2727" fmla="*/ 1111818 h 3047670"/>
                <a:gd name="connsiteX2728" fmla="*/ 2114601 w 3044273"/>
                <a:gd name="connsiteY2728" fmla="*/ 1091594 h 3047670"/>
                <a:gd name="connsiteX2729" fmla="*/ 85165 w 3044273"/>
                <a:gd name="connsiteY2729" fmla="*/ 1087574 h 3047670"/>
                <a:gd name="connsiteX2730" fmla="*/ 88556 w 3044273"/>
                <a:gd name="connsiteY2730" fmla="*/ 1090840 h 3047670"/>
                <a:gd name="connsiteX2731" fmla="*/ 85291 w 3044273"/>
                <a:gd name="connsiteY2731" fmla="*/ 1094107 h 3047670"/>
                <a:gd name="connsiteX2732" fmla="*/ 81899 w 3044273"/>
                <a:gd name="connsiteY2732" fmla="*/ 1090840 h 3047670"/>
                <a:gd name="connsiteX2733" fmla="*/ 85165 w 3044273"/>
                <a:gd name="connsiteY2733" fmla="*/ 1087574 h 3047670"/>
                <a:gd name="connsiteX2734" fmla="*/ 2452379 w 3044273"/>
                <a:gd name="connsiteY2734" fmla="*/ 1080791 h 3047670"/>
                <a:gd name="connsiteX2735" fmla="*/ 2483532 w 3044273"/>
                <a:gd name="connsiteY2735" fmla="*/ 1111691 h 3047670"/>
                <a:gd name="connsiteX2736" fmla="*/ 2452630 w 3044273"/>
                <a:gd name="connsiteY2736" fmla="*/ 1142845 h 3047670"/>
                <a:gd name="connsiteX2737" fmla="*/ 2421604 w 3044273"/>
                <a:gd name="connsiteY2737" fmla="*/ 1111943 h 3047670"/>
                <a:gd name="connsiteX2738" fmla="*/ 2452379 w 3044273"/>
                <a:gd name="connsiteY2738" fmla="*/ 1080791 h 3047670"/>
                <a:gd name="connsiteX2739" fmla="*/ 492912 w 3044273"/>
                <a:gd name="connsiteY2739" fmla="*/ 1079533 h 3047670"/>
                <a:gd name="connsiteX2740" fmla="*/ 510247 w 3044273"/>
                <a:gd name="connsiteY2740" fmla="*/ 1096741 h 3047670"/>
                <a:gd name="connsiteX2741" fmla="*/ 493038 w 3044273"/>
                <a:gd name="connsiteY2741" fmla="*/ 1114076 h 3047670"/>
                <a:gd name="connsiteX2742" fmla="*/ 475703 w 3044273"/>
                <a:gd name="connsiteY2742" fmla="*/ 1096867 h 3047670"/>
                <a:gd name="connsiteX2743" fmla="*/ 492912 w 3044273"/>
                <a:gd name="connsiteY2743" fmla="*/ 1079533 h 3047670"/>
                <a:gd name="connsiteX2744" fmla="*/ 2955090 w 3044273"/>
                <a:gd name="connsiteY2744" fmla="*/ 1077649 h 3047670"/>
                <a:gd name="connsiteX2745" fmla="*/ 2957978 w 3044273"/>
                <a:gd name="connsiteY2745" fmla="*/ 1080539 h 3047670"/>
                <a:gd name="connsiteX2746" fmla="*/ 2955090 w 3044273"/>
                <a:gd name="connsiteY2746" fmla="*/ 1083427 h 3047670"/>
                <a:gd name="connsiteX2747" fmla="*/ 2952200 w 3044273"/>
                <a:gd name="connsiteY2747" fmla="*/ 1080539 h 3047670"/>
                <a:gd name="connsiteX2748" fmla="*/ 2955090 w 3044273"/>
                <a:gd name="connsiteY2748" fmla="*/ 1077649 h 3047670"/>
                <a:gd name="connsiteX2749" fmla="*/ 1951427 w 3044273"/>
                <a:gd name="connsiteY2749" fmla="*/ 1074635 h 3047670"/>
                <a:gd name="connsiteX2750" fmla="*/ 1956577 w 3044273"/>
                <a:gd name="connsiteY2750" fmla="*/ 1079659 h 3047670"/>
                <a:gd name="connsiteX2751" fmla="*/ 1951427 w 3044273"/>
                <a:gd name="connsiteY2751" fmla="*/ 1084809 h 3047670"/>
                <a:gd name="connsiteX2752" fmla="*/ 1946277 w 3044273"/>
                <a:gd name="connsiteY2752" fmla="*/ 1079785 h 3047670"/>
                <a:gd name="connsiteX2753" fmla="*/ 1951427 w 3044273"/>
                <a:gd name="connsiteY2753" fmla="*/ 1074635 h 3047670"/>
                <a:gd name="connsiteX2754" fmla="*/ 1272730 w 3044273"/>
                <a:gd name="connsiteY2754" fmla="*/ 1074134 h 3047670"/>
                <a:gd name="connsiteX2755" fmla="*/ 1273609 w 3044273"/>
                <a:gd name="connsiteY2755" fmla="*/ 1075014 h 3047670"/>
                <a:gd name="connsiteX2756" fmla="*/ 1272730 w 3044273"/>
                <a:gd name="connsiteY2756" fmla="*/ 1075893 h 3047670"/>
                <a:gd name="connsiteX2757" fmla="*/ 1271850 w 3044273"/>
                <a:gd name="connsiteY2757" fmla="*/ 1075014 h 3047670"/>
                <a:gd name="connsiteX2758" fmla="*/ 1272730 w 3044273"/>
                <a:gd name="connsiteY2758" fmla="*/ 1074134 h 3047670"/>
                <a:gd name="connsiteX2759" fmla="*/ 1088953 w 3044273"/>
                <a:gd name="connsiteY2759" fmla="*/ 1073630 h 3047670"/>
                <a:gd name="connsiteX2760" fmla="*/ 1098374 w 3044273"/>
                <a:gd name="connsiteY2760" fmla="*/ 1082925 h 3047670"/>
                <a:gd name="connsiteX2761" fmla="*/ 1089078 w 3044273"/>
                <a:gd name="connsiteY2761" fmla="*/ 1092221 h 3047670"/>
                <a:gd name="connsiteX2762" fmla="*/ 1079784 w 3044273"/>
                <a:gd name="connsiteY2762" fmla="*/ 1082925 h 3047670"/>
                <a:gd name="connsiteX2763" fmla="*/ 1088953 w 3044273"/>
                <a:gd name="connsiteY2763" fmla="*/ 1073630 h 3047670"/>
                <a:gd name="connsiteX2764" fmla="*/ 1767401 w 3044273"/>
                <a:gd name="connsiteY2764" fmla="*/ 1072751 h 3047670"/>
                <a:gd name="connsiteX2765" fmla="*/ 1767904 w 3044273"/>
                <a:gd name="connsiteY2765" fmla="*/ 1073128 h 3047670"/>
                <a:gd name="connsiteX2766" fmla="*/ 1767527 w 3044273"/>
                <a:gd name="connsiteY2766" fmla="*/ 1073631 h 3047670"/>
                <a:gd name="connsiteX2767" fmla="*/ 1767024 w 3044273"/>
                <a:gd name="connsiteY2767" fmla="*/ 1073254 h 3047670"/>
                <a:gd name="connsiteX2768" fmla="*/ 1767401 w 3044273"/>
                <a:gd name="connsiteY2768" fmla="*/ 1072751 h 3047670"/>
                <a:gd name="connsiteX2769" fmla="*/ 825917 w 3044273"/>
                <a:gd name="connsiteY2769" fmla="*/ 1064838 h 3047670"/>
                <a:gd name="connsiteX2770" fmla="*/ 852297 w 3044273"/>
                <a:gd name="connsiteY2770" fmla="*/ 1091091 h 3047670"/>
                <a:gd name="connsiteX2771" fmla="*/ 826043 w 3044273"/>
                <a:gd name="connsiteY2771" fmla="*/ 1117471 h 3047670"/>
                <a:gd name="connsiteX2772" fmla="*/ 799538 w 3044273"/>
                <a:gd name="connsiteY2772" fmla="*/ 1091218 h 3047670"/>
                <a:gd name="connsiteX2773" fmla="*/ 825917 w 3044273"/>
                <a:gd name="connsiteY2773" fmla="*/ 1064838 h 3047670"/>
                <a:gd name="connsiteX2774" fmla="*/ 2547470 w 3044273"/>
                <a:gd name="connsiteY2774" fmla="*/ 1064335 h 3047670"/>
                <a:gd name="connsiteX2775" fmla="*/ 2572593 w 3044273"/>
                <a:gd name="connsiteY2775" fmla="*/ 1089206 h 3047670"/>
                <a:gd name="connsiteX2776" fmla="*/ 2547596 w 3044273"/>
                <a:gd name="connsiteY2776" fmla="*/ 1114329 h 3047670"/>
                <a:gd name="connsiteX2777" fmla="*/ 2522473 w 3044273"/>
                <a:gd name="connsiteY2777" fmla="*/ 1089458 h 3047670"/>
                <a:gd name="connsiteX2778" fmla="*/ 2547470 w 3044273"/>
                <a:gd name="connsiteY2778" fmla="*/ 1064335 h 3047670"/>
                <a:gd name="connsiteX2779" fmla="*/ 398073 w 3044273"/>
                <a:gd name="connsiteY2779" fmla="*/ 1060566 h 3047670"/>
                <a:gd name="connsiteX2780" fmla="*/ 412769 w 3044273"/>
                <a:gd name="connsiteY2780" fmla="*/ 1075137 h 3047670"/>
                <a:gd name="connsiteX2781" fmla="*/ 398198 w 3044273"/>
                <a:gd name="connsiteY2781" fmla="*/ 1089834 h 3047670"/>
                <a:gd name="connsiteX2782" fmla="*/ 383627 w 3044273"/>
                <a:gd name="connsiteY2782" fmla="*/ 1075263 h 3047670"/>
                <a:gd name="connsiteX2783" fmla="*/ 398073 w 3044273"/>
                <a:gd name="connsiteY2783" fmla="*/ 1060566 h 3047670"/>
                <a:gd name="connsiteX2784" fmla="*/ 2214465 w 3044273"/>
                <a:gd name="connsiteY2784" fmla="*/ 1059184 h 3047670"/>
                <a:gd name="connsiteX2785" fmla="*/ 2241348 w 3044273"/>
                <a:gd name="connsiteY2785" fmla="*/ 1085940 h 3047670"/>
                <a:gd name="connsiteX2786" fmla="*/ 2214590 w 3044273"/>
                <a:gd name="connsiteY2786" fmla="*/ 1112822 h 3047670"/>
                <a:gd name="connsiteX2787" fmla="*/ 2187709 w 3044273"/>
                <a:gd name="connsiteY2787" fmla="*/ 1086191 h 3047670"/>
                <a:gd name="connsiteX2788" fmla="*/ 2214465 w 3044273"/>
                <a:gd name="connsiteY2788" fmla="*/ 1059184 h 3047670"/>
                <a:gd name="connsiteX2789" fmla="*/ 2642057 w 3044273"/>
                <a:gd name="connsiteY2789" fmla="*/ 1047126 h 3047670"/>
                <a:gd name="connsiteX2790" fmla="*/ 2662029 w 3044273"/>
                <a:gd name="connsiteY2790" fmla="*/ 1066974 h 3047670"/>
                <a:gd name="connsiteX2791" fmla="*/ 2642183 w 3044273"/>
                <a:gd name="connsiteY2791" fmla="*/ 1086946 h 3047670"/>
                <a:gd name="connsiteX2792" fmla="*/ 2622210 w 3044273"/>
                <a:gd name="connsiteY2792" fmla="*/ 1067099 h 3047670"/>
                <a:gd name="connsiteX2793" fmla="*/ 2642057 w 3044273"/>
                <a:gd name="connsiteY2793" fmla="*/ 1047126 h 3047670"/>
                <a:gd name="connsiteX2794" fmla="*/ 303610 w 3044273"/>
                <a:gd name="connsiteY2794" fmla="*/ 1041975 h 3047670"/>
                <a:gd name="connsiteX2795" fmla="*/ 315418 w 3044273"/>
                <a:gd name="connsiteY2795" fmla="*/ 1053657 h 3047670"/>
                <a:gd name="connsiteX2796" fmla="*/ 303736 w 3044273"/>
                <a:gd name="connsiteY2796" fmla="*/ 1065466 h 3047670"/>
                <a:gd name="connsiteX2797" fmla="*/ 291928 w 3044273"/>
                <a:gd name="connsiteY2797" fmla="*/ 1053784 h 3047670"/>
                <a:gd name="connsiteX2798" fmla="*/ 303610 w 3044273"/>
                <a:gd name="connsiteY2798" fmla="*/ 1041975 h 3047670"/>
                <a:gd name="connsiteX2799" fmla="*/ 1351993 w 3044273"/>
                <a:gd name="connsiteY2799" fmla="*/ 1041348 h 3047670"/>
                <a:gd name="connsiteX2800" fmla="*/ 1354255 w 3044273"/>
                <a:gd name="connsiteY2800" fmla="*/ 1043610 h 3047670"/>
                <a:gd name="connsiteX2801" fmla="*/ 1352119 w 3044273"/>
                <a:gd name="connsiteY2801" fmla="*/ 1045870 h 3047670"/>
                <a:gd name="connsiteX2802" fmla="*/ 1349857 w 3044273"/>
                <a:gd name="connsiteY2802" fmla="*/ 1043610 h 3047670"/>
                <a:gd name="connsiteX2803" fmla="*/ 1351993 w 3044273"/>
                <a:gd name="connsiteY2803" fmla="*/ 1041348 h 3047670"/>
                <a:gd name="connsiteX2804" fmla="*/ 1688012 w 3044273"/>
                <a:gd name="connsiteY2804" fmla="*/ 1039840 h 3047670"/>
                <a:gd name="connsiteX2805" fmla="*/ 1690649 w 3044273"/>
                <a:gd name="connsiteY2805" fmla="*/ 1042477 h 3047670"/>
                <a:gd name="connsiteX2806" fmla="*/ 1688012 w 3044273"/>
                <a:gd name="connsiteY2806" fmla="*/ 1045115 h 3047670"/>
                <a:gd name="connsiteX2807" fmla="*/ 1685375 w 3044273"/>
                <a:gd name="connsiteY2807" fmla="*/ 1042477 h 3047670"/>
                <a:gd name="connsiteX2808" fmla="*/ 1688012 w 3044273"/>
                <a:gd name="connsiteY2808" fmla="*/ 1039840 h 3047670"/>
                <a:gd name="connsiteX2809" fmla="*/ 727058 w 3044273"/>
                <a:gd name="connsiteY2809" fmla="*/ 1037579 h 3047670"/>
                <a:gd name="connsiteX2810" fmla="*/ 756830 w 3044273"/>
                <a:gd name="connsiteY2810" fmla="*/ 1067098 h 3047670"/>
                <a:gd name="connsiteX2811" fmla="*/ 727310 w 3044273"/>
                <a:gd name="connsiteY2811" fmla="*/ 1096870 h 3047670"/>
                <a:gd name="connsiteX2812" fmla="*/ 697539 w 3044273"/>
                <a:gd name="connsiteY2812" fmla="*/ 1067350 h 3047670"/>
                <a:gd name="connsiteX2813" fmla="*/ 727058 w 3044273"/>
                <a:gd name="connsiteY2813" fmla="*/ 1037579 h 3047670"/>
                <a:gd name="connsiteX2814" fmla="*/ 982559 w 3044273"/>
                <a:gd name="connsiteY2814" fmla="*/ 1034565 h 3047670"/>
                <a:gd name="connsiteX2815" fmla="*/ 1000270 w 3044273"/>
                <a:gd name="connsiteY2815" fmla="*/ 1052276 h 3047670"/>
                <a:gd name="connsiteX2816" fmla="*/ 982686 w 3044273"/>
                <a:gd name="connsiteY2816" fmla="*/ 1069987 h 3047670"/>
                <a:gd name="connsiteX2817" fmla="*/ 964848 w 3044273"/>
                <a:gd name="connsiteY2817" fmla="*/ 1052276 h 3047670"/>
                <a:gd name="connsiteX2818" fmla="*/ 982559 w 3044273"/>
                <a:gd name="connsiteY2818" fmla="*/ 1034565 h 3047670"/>
                <a:gd name="connsiteX2819" fmla="*/ 2736395 w 3044273"/>
                <a:gd name="connsiteY2819" fmla="*/ 1031926 h 3047670"/>
                <a:gd name="connsiteX2820" fmla="*/ 2749459 w 3044273"/>
                <a:gd name="connsiteY2820" fmla="*/ 1044990 h 3047670"/>
                <a:gd name="connsiteX2821" fmla="*/ 2736395 w 3044273"/>
                <a:gd name="connsiteY2821" fmla="*/ 1058054 h 3047670"/>
                <a:gd name="connsiteX2822" fmla="*/ 2723331 w 3044273"/>
                <a:gd name="connsiteY2822" fmla="*/ 1044990 h 3047670"/>
                <a:gd name="connsiteX2823" fmla="*/ 2736395 w 3044273"/>
                <a:gd name="connsiteY2823" fmla="*/ 1031926 h 3047670"/>
                <a:gd name="connsiteX2824" fmla="*/ 2057571 w 3044273"/>
                <a:gd name="connsiteY2824" fmla="*/ 1028158 h 3047670"/>
                <a:gd name="connsiteX2825" fmla="*/ 2077795 w 3044273"/>
                <a:gd name="connsiteY2825" fmla="*/ 1048256 h 3047670"/>
                <a:gd name="connsiteX2826" fmla="*/ 2057697 w 3044273"/>
                <a:gd name="connsiteY2826" fmla="*/ 1068480 h 3047670"/>
                <a:gd name="connsiteX2827" fmla="*/ 2037473 w 3044273"/>
                <a:gd name="connsiteY2827" fmla="*/ 1048382 h 3047670"/>
                <a:gd name="connsiteX2828" fmla="*/ 2057571 w 3044273"/>
                <a:gd name="connsiteY2828" fmla="*/ 1028158 h 3047670"/>
                <a:gd name="connsiteX2829" fmla="*/ 2312948 w 3044273"/>
                <a:gd name="connsiteY2829" fmla="*/ 1028033 h 3047670"/>
                <a:gd name="connsiteX2830" fmla="*/ 2346487 w 3044273"/>
                <a:gd name="connsiteY2830" fmla="*/ 1061320 h 3047670"/>
                <a:gd name="connsiteX2831" fmla="*/ 2313199 w 3044273"/>
                <a:gd name="connsiteY2831" fmla="*/ 1094859 h 3047670"/>
                <a:gd name="connsiteX2832" fmla="*/ 2279661 w 3044273"/>
                <a:gd name="connsiteY2832" fmla="*/ 1061571 h 3047670"/>
                <a:gd name="connsiteX2833" fmla="*/ 2312948 w 3044273"/>
                <a:gd name="connsiteY2833" fmla="*/ 1028033 h 3047670"/>
                <a:gd name="connsiteX2834" fmla="*/ 209399 w 3044273"/>
                <a:gd name="connsiteY2834" fmla="*/ 1026901 h 3047670"/>
                <a:gd name="connsiteX2835" fmla="*/ 214926 w 3044273"/>
                <a:gd name="connsiteY2835" fmla="*/ 1032428 h 3047670"/>
                <a:gd name="connsiteX2836" fmla="*/ 209399 w 3044273"/>
                <a:gd name="connsiteY2836" fmla="*/ 1037955 h 3047670"/>
                <a:gd name="connsiteX2837" fmla="*/ 203872 w 3044273"/>
                <a:gd name="connsiteY2837" fmla="*/ 1032428 h 3047670"/>
                <a:gd name="connsiteX2838" fmla="*/ 209399 w 3044273"/>
                <a:gd name="connsiteY2838" fmla="*/ 1026901 h 3047670"/>
                <a:gd name="connsiteX2839" fmla="*/ 1435023 w 3044273"/>
                <a:gd name="connsiteY2839" fmla="*/ 1023259 h 3047670"/>
                <a:gd name="connsiteX2840" fmla="*/ 1436155 w 3044273"/>
                <a:gd name="connsiteY2840" fmla="*/ 1024389 h 3047670"/>
                <a:gd name="connsiteX2841" fmla="*/ 1435023 w 3044273"/>
                <a:gd name="connsiteY2841" fmla="*/ 1025520 h 3047670"/>
                <a:gd name="connsiteX2842" fmla="*/ 1433893 w 3044273"/>
                <a:gd name="connsiteY2842" fmla="*/ 1024389 h 3047670"/>
                <a:gd name="connsiteX2843" fmla="*/ 1435023 w 3044273"/>
                <a:gd name="connsiteY2843" fmla="*/ 1023259 h 3047670"/>
                <a:gd name="connsiteX2844" fmla="*/ 1604981 w 3044273"/>
                <a:gd name="connsiteY2844" fmla="*/ 1022631 h 3047670"/>
                <a:gd name="connsiteX2845" fmla="*/ 1606113 w 3044273"/>
                <a:gd name="connsiteY2845" fmla="*/ 1023761 h 3047670"/>
                <a:gd name="connsiteX2846" fmla="*/ 1604981 w 3044273"/>
                <a:gd name="connsiteY2846" fmla="*/ 1024891 h 3047670"/>
                <a:gd name="connsiteX2847" fmla="*/ 1603851 w 3044273"/>
                <a:gd name="connsiteY2847" fmla="*/ 1023761 h 3047670"/>
                <a:gd name="connsiteX2848" fmla="*/ 1604981 w 3044273"/>
                <a:gd name="connsiteY2848" fmla="*/ 1022631 h 3047670"/>
                <a:gd name="connsiteX2849" fmla="*/ 1157039 w 3044273"/>
                <a:gd name="connsiteY2849" fmla="*/ 1022003 h 3047670"/>
                <a:gd name="connsiteX2850" fmla="*/ 1166585 w 3044273"/>
                <a:gd name="connsiteY2850" fmla="*/ 1031550 h 3047670"/>
                <a:gd name="connsiteX2851" fmla="*/ 1157164 w 3044273"/>
                <a:gd name="connsiteY2851" fmla="*/ 1041096 h 3047670"/>
                <a:gd name="connsiteX2852" fmla="*/ 1147618 w 3044273"/>
                <a:gd name="connsiteY2852" fmla="*/ 1031675 h 3047670"/>
                <a:gd name="connsiteX2853" fmla="*/ 1157039 w 3044273"/>
                <a:gd name="connsiteY2853" fmla="*/ 1022003 h 3047670"/>
                <a:gd name="connsiteX2854" fmla="*/ 629330 w 3044273"/>
                <a:gd name="connsiteY2854" fmla="*/ 1019491 h 3047670"/>
                <a:gd name="connsiteX2855" fmla="*/ 653950 w 3044273"/>
                <a:gd name="connsiteY2855" fmla="*/ 1043986 h 3047670"/>
                <a:gd name="connsiteX2856" fmla="*/ 629455 w 3044273"/>
                <a:gd name="connsiteY2856" fmla="*/ 1068606 h 3047670"/>
                <a:gd name="connsiteX2857" fmla="*/ 604835 w 3044273"/>
                <a:gd name="connsiteY2857" fmla="*/ 1044111 h 3047670"/>
                <a:gd name="connsiteX2858" fmla="*/ 629330 w 3044273"/>
                <a:gd name="connsiteY2858" fmla="*/ 1019491 h 3047670"/>
                <a:gd name="connsiteX2859" fmla="*/ 2830480 w 3044273"/>
                <a:gd name="connsiteY2859" fmla="*/ 1019113 h 3047670"/>
                <a:gd name="connsiteX2860" fmla="*/ 2834248 w 3044273"/>
                <a:gd name="connsiteY2860" fmla="*/ 1022882 h 3047670"/>
                <a:gd name="connsiteX2861" fmla="*/ 2830480 w 3044273"/>
                <a:gd name="connsiteY2861" fmla="*/ 1026650 h 3047670"/>
                <a:gd name="connsiteX2862" fmla="*/ 2826711 w 3044273"/>
                <a:gd name="connsiteY2862" fmla="*/ 1022882 h 3047670"/>
                <a:gd name="connsiteX2863" fmla="*/ 2830480 w 3044273"/>
                <a:gd name="connsiteY2863" fmla="*/ 1019113 h 3047670"/>
                <a:gd name="connsiteX2864" fmla="*/ 1519941 w 3044273"/>
                <a:gd name="connsiteY2864" fmla="*/ 1016852 h 3047670"/>
                <a:gd name="connsiteX2865" fmla="*/ 1520820 w 3044273"/>
                <a:gd name="connsiteY2865" fmla="*/ 1017732 h 3047670"/>
                <a:gd name="connsiteX2866" fmla="*/ 1519941 w 3044273"/>
                <a:gd name="connsiteY2866" fmla="*/ 1018611 h 3047670"/>
                <a:gd name="connsiteX2867" fmla="*/ 1519061 w 3044273"/>
                <a:gd name="connsiteY2867" fmla="*/ 1017732 h 3047670"/>
                <a:gd name="connsiteX2868" fmla="*/ 1519941 w 3044273"/>
                <a:gd name="connsiteY2868" fmla="*/ 1016852 h 3047670"/>
                <a:gd name="connsiteX2869" fmla="*/ 1882967 w 3044273"/>
                <a:gd name="connsiteY2869" fmla="*/ 1016226 h 3047670"/>
                <a:gd name="connsiteX2870" fmla="*/ 1895779 w 3044273"/>
                <a:gd name="connsiteY2870" fmla="*/ 1029038 h 3047670"/>
                <a:gd name="connsiteX2871" fmla="*/ 1882967 w 3044273"/>
                <a:gd name="connsiteY2871" fmla="*/ 1041977 h 3047670"/>
                <a:gd name="connsiteX2872" fmla="*/ 1870028 w 3044273"/>
                <a:gd name="connsiteY2872" fmla="*/ 1029165 h 3047670"/>
                <a:gd name="connsiteX2873" fmla="*/ 1882967 w 3044273"/>
                <a:gd name="connsiteY2873" fmla="*/ 1016226 h 3047670"/>
                <a:gd name="connsiteX2874" fmla="*/ 115313 w 3044273"/>
                <a:gd name="connsiteY2874" fmla="*/ 1008562 h 3047670"/>
                <a:gd name="connsiteX2875" fmla="*/ 117825 w 3044273"/>
                <a:gd name="connsiteY2875" fmla="*/ 1010949 h 3047670"/>
                <a:gd name="connsiteX2876" fmla="*/ 115439 w 3044273"/>
                <a:gd name="connsiteY2876" fmla="*/ 1013461 h 3047670"/>
                <a:gd name="connsiteX2877" fmla="*/ 112927 w 3044273"/>
                <a:gd name="connsiteY2877" fmla="*/ 1011074 h 3047670"/>
                <a:gd name="connsiteX2878" fmla="*/ 115313 w 3044273"/>
                <a:gd name="connsiteY2878" fmla="*/ 1008562 h 3047670"/>
                <a:gd name="connsiteX2879" fmla="*/ 532479 w 3044273"/>
                <a:gd name="connsiteY2879" fmla="*/ 1004667 h 3047670"/>
                <a:gd name="connsiteX2880" fmla="*/ 549186 w 3044273"/>
                <a:gd name="connsiteY2880" fmla="*/ 1021248 h 3047670"/>
                <a:gd name="connsiteX2881" fmla="*/ 532604 w 3044273"/>
                <a:gd name="connsiteY2881" fmla="*/ 1037955 h 3047670"/>
                <a:gd name="connsiteX2882" fmla="*/ 515898 w 3044273"/>
                <a:gd name="connsiteY2882" fmla="*/ 1021374 h 3047670"/>
                <a:gd name="connsiteX2883" fmla="*/ 532479 w 3044273"/>
                <a:gd name="connsiteY2883" fmla="*/ 1004667 h 3047670"/>
                <a:gd name="connsiteX2884" fmla="*/ 2410549 w 3044273"/>
                <a:gd name="connsiteY2884" fmla="*/ 1004165 h 3047670"/>
                <a:gd name="connsiteX2885" fmla="*/ 2444088 w 3044273"/>
                <a:gd name="connsiteY2885" fmla="*/ 1037452 h 3047670"/>
                <a:gd name="connsiteX2886" fmla="*/ 2410800 w 3044273"/>
                <a:gd name="connsiteY2886" fmla="*/ 1070991 h 3047670"/>
                <a:gd name="connsiteX2887" fmla="*/ 2377262 w 3044273"/>
                <a:gd name="connsiteY2887" fmla="*/ 1037704 h 3047670"/>
                <a:gd name="connsiteX2888" fmla="*/ 2410549 w 3044273"/>
                <a:gd name="connsiteY2888" fmla="*/ 1004165 h 3047670"/>
                <a:gd name="connsiteX2889" fmla="*/ 2924439 w 3044273"/>
                <a:gd name="connsiteY2889" fmla="*/ 999644 h 3047670"/>
                <a:gd name="connsiteX2890" fmla="*/ 2925822 w 3044273"/>
                <a:gd name="connsiteY2890" fmla="*/ 1000900 h 3047670"/>
                <a:gd name="connsiteX2891" fmla="*/ 2924439 w 3044273"/>
                <a:gd name="connsiteY2891" fmla="*/ 1002156 h 3047670"/>
                <a:gd name="connsiteX2892" fmla="*/ 2923057 w 3044273"/>
                <a:gd name="connsiteY2892" fmla="*/ 1000900 h 3047670"/>
                <a:gd name="connsiteX2893" fmla="*/ 2924439 w 3044273"/>
                <a:gd name="connsiteY2893" fmla="*/ 999644 h 3047670"/>
                <a:gd name="connsiteX2894" fmla="*/ 878675 w 3044273"/>
                <a:gd name="connsiteY2894" fmla="*/ 993740 h 3047670"/>
                <a:gd name="connsiteX2895" fmla="*/ 909326 w 3044273"/>
                <a:gd name="connsiteY2895" fmla="*/ 1024139 h 3047670"/>
                <a:gd name="connsiteX2896" fmla="*/ 878927 w 3044273"/>
                <a:gd name="connsiteY2896" fmla="*/ 1054790 h 3047670"/>
                <a:gd name="connsiteX2897" fmla="*/ 848277 w 3044273"/>
                <a:gd name="connsiteY2897" fmla="*/ 1024391 h 3047670"/>
                <a:gd name="connsiteX2898" fmla="*/ 878675 w 3044273"/>
                <a:gd name="connsiteY2898" fmla="*/ 993740 h 3047670"/>
                <a:gd name="connsiteX2899" fmla="*/ 2160953 w 3044273"/>
                <a:gd name="connsiteY2899" fmla="*/ 989090 h 3047670"/>
                <a:gd name="connsiteX2900" fmla="*/ 2191604 w 3044273"/>
                <a:gd name="connsiteY2900" fmla="*/ 1019489 h 3047670"/>
                <a:gd name="connsiteX2901" fmla="*/ 2161205 w 3044273"/>
                <a:gd name="connsiteY2901" fmla="*/ 1050140 h 3047670"/>
                <a:gd name="connsiteX2902" fmla="*/ 2130554 w 3044273"/>
                <a:gd name="connsiteY2902" fmla="*/ 1019741 h 3047670"/>
                <a:gd name="connsiteX2903" fmla="*/ 2160953 w 3044273"/>
                <a:gd name="connsiteY2903" fmla="*/ 989090 h 3047670"/>
                <a:gd name="connsiteX2904" fmla="*/ 2507272 w 3044273"/>
                <a:gd name="connsiteY2904" fmla="*/ 985826 h 3047670"/>
                <a:gd name="connsiteX2905" fmla="*/ 2535661 w 3044273"/>
                <a:gd name="connsiteY2905" fmla="*/ 1014089 h 3047670"/>
                <a:gd name="connsiteX2906" fmla="*/ 2507397 w 3044273"/>
                <a:gd name="connsiteY2906" fmla="*/ 1042478 h 3047670"/>
                <a:gd name="connsiteX2907" fmla="*/ 2479009 w 3044273"/>
                <a:gd name="connsiteY2907" fmla="*/ 1014214 h 3047670"/>
                <a:gd name="connsiteX2908" fmla="*/ 2507272 w 3044273"/>
                <a:gd name="connsiteY2908" fmla="*/ 985826 h 3047670"/>
                <a:gd name="connsiteX2909" fmla="*/ 1231277 w 3044273"/>
                <a:gd name="connsiteY2909" fmla="*/ 984947 h 3047670"/>
                <a:gd name="connsiteX2910" fmla="*/ 1235924 w 3044273"/>
                <a:gd name="connsiteY2910" fmla="*/ 989595 h 3047670"/>
                <a:gd name="connsiteX2911" fmla="*/ 1231277 w 3044273"/>
                <a:gd name="connsiteY2911" fmla="*/ 994243 h 3047670"/>
                <a:gd name="connsiteX2912" fmla="*/ 1226629 w 3044273"/>
                <a:gd name="connsiteY2912" fmla="*/ 989595 h 3047670"/>
                <a:gd name="connsiteX2913" fmla="*/ 1231277 w 3044273"/>
                <a:gd name="connsiteY2913" fmla="*/ 984947 h 3047670"/>
                <a:gd name="connsiteX2914" fmla="*/ 436259 w 3044273"/>
                <a:gd name="connsiteY2914" fmla="*/ 984947 h 3047670"/>
                <a:gd name="connsiteX2915" fmla="*/ 450203 w 3044273"/>
                <a:gd name="connsiteY2915" fmla="*/ 998890 h 3047670"/>
                <a:gd name="connsiteX2916" fmla="*/ 436259 w 3044273"/>
                <a:gd name="connsiteY2916" fmla="*/ 1012959 h 3047670"/>
                <a:gd name="connsiteX2917" fmla="*/ 422316 w 3044273"/>
                <a:gd name="connsiteY2917" fmla="*/ 999016 h 3047670"/>
                <a:gd name="connsiteX2918" fmla="*/ 436259 w 3044273"/>
                <a:gd name="connsiteY2918" fmla="*/ 984947 h 3047670"/>
                <a:gd name="connsiteX2919" fmla="*/ 1808352 w 3044273"/>
                <a:gd name="connsiteY2919" fmla="*/ 981555 h 3047670"/>
                <a:gd name="connsiteX2920" fmla="*/ 1814382 w 3044273"/>
                <a:gd name="connsiteY2920" fmla="*/ 987458 h 3047670"/>
                <a:gd name="connsiteX2921" fmla="*/ 1808478 w 3044273"/>
                <a:gd name="connsiteY2921" fmla="*/ 993487 h 3047670"/>
                <a:gd name="connsiteX2922" fmla="*/ 1802448 w 3044273"/>
                <a:gd name="connsiteY2922" fmla="*/ 987584 h 3047670"/>
                <a:gd name="connsiteX2923" fmla="*/ 1808352 w 3044273"/>
                <a:gd name="connsiteY2923" fmla="*/ 981555 h 3047670"/>
                <a:gd name="connsiteX2924" fmla="*/ 1045869 w 3044273"/>
                <a:gd name="connsiteY2924" fmla="*/ 977661 h 3047670"/>
                <a:gd name="connsiteX2925" fmla="*/ 1063455 w 3044273"/>
                <a:gd name="connsiteY2925" fmla="*/ 995122 h 3047670"/>
                <a:gd name="connsiteX2926" fmla="*/ 1045994 w 3044273"/>
                <a:gd name="connsiteY2926" fmla="*/ 1012708 h 3047670"/>
                <a:gd name="connsiteX2927" fmla="*/ 1028408 w 3044273"/>
                <a:gd name="connsiteY2927" fmla="*/ 995247 h 3047670"/>
                <a:gd name="connsiteX2928" fmla="*/ 1045869 w 3044273"/>
                <a:gd name="connsiteY2928" fmla="*/ 977661 h 3047670"/>
                <a:gd name="connsiteX2929" fmla="*/ 1993759 w 3044273"/>
                <a:gd name="connsiteY2929" fmla="*/ 972762 h 3047670"/>
                <a:gd name="connsiteX2930" fmla="*/ 2012853 w 3044273"/>
                <a:gd name="connsiteY2930" fmla="*/ 991730 h 3047670"/>
                <a:gd name="connsiteX2931" fmla="*/ 1993885 w 3044273"/>
                <a:gd name="connsiteY2931" fmla="*/ 1010823 h 3047670"/>
                <a:gd name="connsiteX2932" fmla="*/ 1974792 w 3044273"/>
                <a:gd name="connsiteY2932" fmla="*/ 991855 h 3047670"/>
                <a:gd name="connsiteX2933" fmla="*/ 1993759 w 3044273"/>
                <a:gd name="connsiteY2933" fmla="*/ 972762 h 3047670"/>
                <a:gd name="connsiteX2934" fmla="*/ 2603370 w 3044273"/>
                <a:gd name="connsiteY2934" fmla="*/ 969370 h 3047670"/>
                <a:gd name="connsiteX2935" fmla="*/ 2625101 w 3044273"/>
                <a:gd name="connsiteY2935" fmla="*/ 990976 h 3047670"/>
                <a:gd name="connsiteX2936" fmla="*/ 2603495 w 3044273"/>
                <a:gd name="connsiteY2936" fmla="*/ 1012707 h 3047670"/>
                <a:gd name="connsiteX2937" fmla="*/ 2581764 w 3044273"/>
                <a:gd name="connsiteY2937" fmla="*/ 991101 h 3047670"/>
                <a:gd name="connsiteX2938" fmla="*/ 2603370 w 3044273"/>
                <a:gd name="connsiteY2938" fmla="*/ 969370 h 3047670"/>
                <a:gd name="connsiteX2939" fmla="*/ 776927 w 3044273"/>
                <a:gd name="connsiteY2939" fmla="*/ 968868 h 3047670"/>
                <a:gd name="connsiteX2940" fmla="*/ 806322 w 3044273"/>
                <a:gd name="connsiteY2940" fmla="*/ 998011 h 3047670"/>
                <a:gd name="connsiteX2941" fmla="*/ 777179 w 3044273"/>
                <a:gd name="connsiteY2941" fmla="*/ 1027279 h 3047670"/>
                <a:gd name="connsiteX2942" fmla="*/ 747785 w 3044273"/>
                <a:gd name="connsiteY2942" fmla="*/ 998136 h 3047670"/>
                <a:gd name="connsiteX2943" fmla="*/ 776927 w 3044273"/>
                <a:gd name="connsiteY2943" fmla="*/ 968868 h 3047670"/>
                <a:gd name="connsiteX2944" fmla="*/ 340291 w 3044273"/>
                <a:gd name="connsiteY2944" fmla="*/ 966104 h 3047670"/>
                <a:gd name="connsiteX2945" fmla="*/ 350969 w 3044273"/>
                <a:gd name="connsiteY2945" fmla="*/ 976655 h 3047670"/>
                <a:gd name="connsiteX2946" fmla="*/ 340416 w 3044273"/>
                <a:gd name="connsiteY2946" fmla="*/ 987332 h 3047670"/>
                <a:gd name="connsiteX2947" fmla="*/ 329739 w 3044273"/>
                <a:gd name="connsiteY2947" fmla="*/ 976781 h 3047670"/>
                <a:gd name="connsiteX2948" fmla="*/ 340291 w 3044273"/>
                <a:gd name="connsiteY2948" fmla="*/ 966104 h 3047670"/>
                <a:gd name="connsiteX2949" fmla="*/ 2262574 w 3044273"/>
                <a:gd name="connsiteY2949" fmla="*/ 958190 h 3047670"/>
                <a:gd name="connsiteX2950" fmla="*/ 2297246 w 3044273"/>
                <a:gd name="connsiteY2950" fmla="*/ 992608 h 3047670"/>
                <a:gd name="connsiteX2951" fmla="*/ 2262826 w 3044273"/>
                <a:gd name="connsiteY2951" fmla="*/ 1027278 h 3047670"/>
                <a:gd name="connsiteX2952" fmla="*/ 2228156 w 3044273"/>
                <a:gd name="connsiteY2952" fmla="*/ 992860 h 3047670"/>
                <a:gd name="connsiteX2953" fmla="*/ 2262574 w 3044273"/>
                <a:gd name="connsiteY2953" fmla="*/ 958190 h 3047670"/>
                <a:gd name="connsiteX2954" fmla="*/ 1310163 w 3044273"/>
                <a:gd name="connsiteY2954" fmla="*/ 954924 h 3047670"/>
                <a:gd name="connsiteX2955" fmla="*/ 1312423 w 3044273"/>
                <a:gd name="connsiteY2955" fmla="*/ 957186 h 3047670"/>
                <a:gd name="connsiteX2956" fmla="*/ 1310163 w 3044273"/>
                <a:gd name="connsiteY2956" fmla="*/ 959446 h 3047670"/>
                <a:gd name="connsiteX2957" fmla="*/ 1307901 w 3044273"/>
                <a:gd name="connsiteY2957" fmla="*/ 957311 h 3047670"/>
                <a:gd name="connsiteX2958" fmla="*/ 1310163 w 3044273"/>
                <a:gd name="connsiteY2958" fmla="*/ 954924 h 3047670"/>
                <a:gd name="connsiteX2959" fmla="*/ 1729339 w 3044273"/>
                <a:gd name="connsiteY2959" fmla="*/ 953164 h 3047670"/>
                <a:gd name="connsiteX2960" fmla="*/ 1731976 w 3044273"/>
                <a:gd name="connsiteY2960" fmla="*/ 955801 h 3047670"/>
                <a:gd name="connsiteX2961" fmla="*/ 1729339 w 3044273"/>
                <a:gd name="connsiteY2961" fmla="*/ 958439 h 3047670"/>
                <a:gd name="connsiteX2962" fmla="*/ 1726702 w 3044273"/>
                <a:gd name="connsiteY2962" fmla="*/ 955801 h 3047670"/>
                <a:gd name="connsiteX2963" fmla="*/ 1729339 w 3044273"/>
                <a:gd name="connsiteY2963" fmla="*/ 953164 h 3047670"/>
                <a:gd name="connsiteX2964" fmla="*/ 2699087 w 3044273"/>
                <a:gd name="connsiteY2964" fmla="*/ 951784 h 3047670"/>
                <a:gd name="connsiteX2965" fmla="*/ 2715543 w 3044273"/>
                <a:gd name="connsiteY2965" fmla="*/ 968114 h 3047670"/>
                <a:gd name="connsiteX2966" fmla="*/ 2699214 w 3044273"/>
                <a:gd name="connsiteY2966" fmla="*/ 984569 h 3047670"/>
                <a:gd name="connsiteX2967" fmla="*/ 2682757 w 3044273"/>
                <a:gd name="connsiteY2967" fmla="*/ 968240 h 3047670"/>
                <a:gd name="connsiteX2968" fmla="*/ 2699087 w 3044273"/>
                <a:gd name="connsiteY2968" fmla="*/ 951784 h 3047670"/>
                <a:gd name="connsiteX2969" fmla="*/ 244947 w 3044273"/>
                <a:gd name="connsiteY2969" fmla="*/ 950654 h 3047670"/>
                <a:gd name="connsiteX2970" fmla="*/ 249218 w 3044273"/>
                <a:gd name="connsiteY2970" fmla="*/ 954799 h 3047670"/>
                <a:gd name="connsiteX2971" fmla="*/ 245073 w 3044273"/>
                <a:gd name="connsiteY2971" fmla="*/ 959071 h 3047670"/>
                <a:gd name="connsiteX2972" fmla="*/ 240802 w 3044273"/>
                <a:gd name="connsiteY2972" fmla="*/ 954925 h 3047670"/>
                <a:gd name="connsiteX2973" fmla="*/ 244947 w 3044273"/>
                <a:gd name="connsiteY2973" fmla="*/ 950654 h 3047670"/>
                <a:gd name="connsiteX2974" fmla="*/ 676687 w 3044273"/>
                <a:gd name="connsiteY2974" fmla="*/ 948518 h 3047670"/>
                <a:gd name="connsiteX2975" fmla="*/ 701308 w 3044273"/>
                <a:gd name="connsiteY2975" fmla="*/ 973013 h 3047670"/>
                <a:gd name="connsiteX2976" fmla="*/ 676813 w 3044273"/>
                <a:gd name="connsiteY2976" fmla="*/ 997633 h 3047670"/>
                <a:gd name="connsiteX2977" fmla="*/ 652192 w 3044273"/>
                <a:gd name="connsiteY2977" fmla="*/ 973138 h 3047670"/>
                <a:gd name="connsiteX2978" fmla="*/ 676687 w 3044273"/>
                <a:gd name="connsiteY2978" fmla="*/ 948518 h 3047670"/>
                <a:gd name="connsiteX2979" fmla="*/ 2794429 w 3044273"/>
                <a:gd name="connsiteY2979" fmla="*/ 939224 h 3047670"/>
                <a:gd name="connsiteX2980" fmla="*/ 2800836 w 3044273"/>
                <a:gd name="connsiteY2980" fmla="*/ 945630 h 3047670"/>
                <a:gd name="connsiteX2981" fmla="*/ 2794429 w 3044273"/>
                <a:gd name="connsiteY2981" fmla="*/ 952036 h 3047670"/>
                <a:gd name="connsiteX2982" fmla="*/ 2788022 w 3044273"/>
                <a:gd name="connsiteY2982" fmla="*/ 945630 h 3047670"/>
                <a:gd name="connsiteX2983" fmla="*/ 2794429 w 3044273"/>
                <a:gd name="connsiteY2983" fmla="*/ 939224 h 3047670"/>
                <a:gd name="connsiteX2984" fmla="*/ 938092 w 3044273"/>
                <a:gd name="connsiteY2984" fmla="*/ 938720 h 3047670"/>
                <a:gd name="connsiteX2985" fmla="*/ 962461 w 3044273"/>
                <a:gd name="connsiteY2985" fmla="*/ 962964 h 3047670"/>
                <a:gd name="connsiteX2986" fmla="*/ 938217 w 3044273"/>
                <a:gd name="connsiteY2986" fmla="*/ 987334 h 3047670"/>
                <a:gd name="connsiteX2987" fmla="*/ 913722 w 3044273"/>
                <a:gd name="connsiteY2987" fmla="*/ 963089 h 3047670"/>
                <a:gd name="connsiteX2988" fmla="*/ 938092 w 3044273"/>
                <a:gd name="connsiteY2988" fmla="*/ 938720 h 3047670"/>
                <a:gd name="connsiteX2989" fmla="*/ 2362690 w 3044273"/>
                <a:gd name="connsiteY2989" fmla="*/ 933570 h 3047670"/>
                <a:gd name="connsiteX2990" fmla="*/ 2396229 w 3044273"/>
                <a:gd name="connsiteY2990" fmla="*/ 966858 h 3047670"/>
                <a:gd name="connsiteX2991" fmla="*/ 2362941 w 3044273"/>
                <a:gd name="connsiteY2991" fmla="*/ 1000397 h 3047670"/>
                <a:gd name="connsiteX2992" fmla="*/ 2329403 w 3044273"/>
                <a:gd name="connsiteY2992" fmla="*/ 967108 h 3047670"/>
                <a:gd name="connsiteX2993" fmla="*/ 2362690 w 3044273"/>
                <a:gd name="connsiteY2993" fmla="*/ 933570 h 3047670"/>
                <a:gd name="connsiteX2994" fmla="*/ 2101287 w 3044273"/>
                <a:gd name="connsiteY2994" fmla="*/ 933193 h 3047670"/>
                <a:gd name="connsiteX2995" fmla="*/ 2127037 w 3044273"/>
                <a:gd name="connsiteY2995" fmla="*/ 958818 h 3047670"/>
                <a:gd name="connsiteX2996" fmla="*/ 2101412 w 3044273"/>
                <a:gd name="connsiteY2996" fmla="*/ 984569 h 3047670"/>
                <a:gd name="connsiteX2997" fmla="*/ 2075661 w 3044273"/>
                <a:gd name="connsiteY2997" fmla="*/ 958944 h 3047670"/>
                <a:gd name="connsiteX2998" fmla="*/ 2101287 w 3044273"/>
                <a:gd name="connsiteY2998" fmla="*/ 933193 h 3047670"/>
                <a:gd name="connsiteX2999" fmla="*/ 149982 w 3044273"/>
                <a:gd name="connsiteY2999" fmla="*/ 931684 h 3047670"/>
                <a:gd name="connsiteX3000" fmla="*/ 151490 w 3044273"/>
                <a:gd name="connsiteY3000" fmla="*/ 933191 h 3047670"/>
                <a:gd name="connsiteX3001" fmla="*/ 149982 w 3044273"/>
                <a:gd name="connsiteY3001" fmla="*/ 934699 h 3047670"/>
                <a:gd name="connsiteX3002" fmla="*/ 148350 w 3044273"/>
                <a:gd name="connsiteY3002" fmla="*/ 933191 h 3047670"/>
                <a:gd name="connsiteX3003" fmla="*/ 149982 w 3044273"/>
                <a:gd name="connsiteY3003" fmla="*/ 931684 h 3047670"/>
                <a:gd name="connsiteX3004" fmla="*/ 577577 w 3044273"/>
                <a:gd name="connsiteY3004" fmla="*/ 929676 h 3047670"/>
                <a:gd name="connsiteX3005" fmla="*/ 596923 w 3044273"/>
                <a:gd name="connsiteY3005" fmla="*/ 948895 h 3047670"/>
                <a:gd name="connsiteX3006" fmla="*/ 577704 w 3044273"/>
                <a:gd name="connsiteY3006" fmla="*/ 968241 h 3047670"/>
                <a:gd name="connsiteX3007" fmla="*/ 558358 w 3044273"/>
                <a:gd name="connsiteY3007" fmla="*/ 949022 h 3047670"/>
                <a:gd name="connsiteX3008" fmla="*/ 577577 w 3044273"/>
                <a:gd name="connsiteY3008" fmla="*/ 929676 h 3047670"/>
                <a:gd name="connsiteX3009" fmla="*/ 1392439 w 3044273"/>
                <a:gd name="connsiteY3009" fmla="*/ 926535 h 3047670"/>
                <a:gd name="connsiteX3010" fmla="*/ 1401358 w 3044273"/>
                <a:gd name="connsiteY3010" fmla="*/ 935328 h 3047670"/>
                <a:gd name="connsiteX3011" fmla="*/ 1392566 w 3044273"/>
                <a:gd name="connsiteY3011" fmla="*/ 944246 h 3047670"/>
                <a:gd name="connsiteX3012" fmla="*/ 1383647 w 3044273"/>
                <a:gd name="connsiteY3012" fmla="*/ 935453 h 3047670"/>
                <a:gd name="connsiteX3013" fmla="*/ 1392439 w 3044273"/>
                <a:gd name="connsiteY3013" fmla="*/ 926535 h 3047670"/>
                <a:gd name="connsiteX3014" fmla="*/ 1646811 w 3044273"/>
                <a:gd name="connsiteY3014" fmla="*/ 925782 h 3047670"/>
                <a:gd name="connsiteX3015" fmla="*/ 1655478 w 3044273"/>
                <a:gd name="connsiteY3015" fmla="*/ 934449 h 3047670"/>
                <a:gd name="connsiteX3016" fmla="*/ 1646811 w 3044273"/>
                <a:gd name="connsiteY3016" fmla="*/ 943117 h 3047670"/>
                <a:gd name="connsiteX3017" fmla="*/ 1638144 w 3044273"/>
                <a:gd name="connsiteY3017" fmla="*/ 934575 h 3047670"/>
                <a:gd name="connsiteX3018" fmla="*/ 1646811 w 3044273"/>
                <a:gd name="connsiteY3018" fmla="*/ 925782 h 3047670"/>
                <a:gd name="connsiteX3019" fmla="*/ 1115209 w 3044273"/>
                <a:gd name="connsiteY3019" fmla="*/ 925155 h 3047670"/>
                <a:gd name="connsiteX3020" fmla="*/ 1135810 w 3044273"/>
                <a:gd name="connsiteY3020" fmla="*/ 945631 h 3047670"/>
                <a:gd name="connsiteX3021" fmla="*/ 1115334 w 3044273"/>
                <a:gd name="connsiteY3021" fmla="*/ 966232 h 3047670"/>
                <a:gd name="connsiteX3022" fmla="*/ 1094733 w 3044273"/>
                <a:gd name="connsiteY3022" fmla="*/ 945756 h 3047670"/>
                <a:gd name="connsiteX3023" fmla="*/ 1115209 w 3044273"/>
                <a:gd name="connsiteY3023" fmla="*/ 925155 h 3047670"/>
                <a:gd name="connsiteX3024" fmla="*/ 2889140 w 3044273"/>
                <a:gd name="connsiteY3024" fmla="*/ 920882 h 3047670"/>
                <a:gd name="connsiteX3025" fmla="*/ 2891652 w 3044273"/>
                <a:gd name="connsiteY3025" fmla="*/ 923269 h 3047670"/>
                <a:gd name="connsiteX3026" fmla="*/ 2889267 w 3044273"/>
                <a:gd name="connsiteY3026" fmla="*/ 925656 h 3047670"/>
                <a:gd name="connsiteX3027" fmla="*/ 2886880 w 3044273"/>
                <a:gd name="connsiteY3027" fmla="*/ 923269 h 3047670"/>
                <a:gd name="connsiteX3028" fmla="*/ 2889140 w 3044273"/>
                <a:gd name="connsiteY3028" fmla="*/ 920882 h 3047670"/>
                <a:gd name="connsiteX3029" fmla="*/ 1923917 w 3044273"/>
                <a:gd name="connsiteY3029" fmla="*/ 920253 h 3047670"/>
                <a:gd name="connsiteX3030" fmla="*/ 1946402 w 3044273"/>
                <a:gd name="connsiteY3030" fmla="*/ 942486 h 3047670"/>
                <a:gd name="connsiteX3031" fmla="*/ 1924169 w 3044273"/>
                <a:gd name="connsiteY3031" fmla="*/ 964971 h 3047670"/>
                <a:gd name="connsiteX3032" fmla="*/ 1901683 w 3044273"/>
                <a:gd name="connsiteY3032" fmla="*/ 942738 h 3047670"/>
                <a:gd name="connsiteX3033" fmla="*/ 1923917 w 3044273"/>
                <a:gd name="connsiteY3033" fmla="*/ 920253 h 3047670"/>
                <a:gd name="connsiteX3034" fmla="*/ 2461800 w 3044273"/>
                <a:gd name="connsiteY3034" fmla="*/ 918622 h 3047670"/>
                <a:gd name="connsiteX3035" fmla="*/ 2485289 w 3044273"/>
                <a:gd name="connsiteY3035" fmla="*/ 941986 h 3047670"/>
                <a:gd name="connsiteX3036" fmla="*/ 2461925 w 3044273"/>
                <a:gd name="connsiteY3036" fmla="*/ 965476 h 3047670"/>
                <a:gd name="connsiteX3037" fmla="*/ 2438310 w 3044273"/>
                <a:gd name="connsiteY3037" fmla="*/ 942112 h 3047670"/>
                <a:gd name="connsiteX3038" fmla="*/ 2461800 w 3044273"/>
                <a:gd name="connsiteY3038" fmla="*/ 918622 h 3047670"/>
                <a:gd name="connsiteX3039" fmla="*/ 1562272 w 3044273"/>
                <a:gd name="connsiteY3039" fmla="*/ 916234 h 3047670"/>
                <a:gd name="connsiteX3040" fmla="*/ 1570060 w 3044273"/>
                <a:gd name="connsiteY3040" fmla="*/ 923897 h 3047670"/>
                <a:gd name="connsiteX3041" fmla="*/ 1562272 w 3044273"/>
                <a:gd name="connsiteY3041" fmla="*/ 931685 h 3047670"/>
                <a:gd name="connsiteX3042" fmla="*/ 1554483 w 3044273"/>
                <a:gd name="connsiteY3042" fmla="*/ 923897 h 3047670"/>
                <a:gd name="connsiteX3043" fmla="*/ 1562272 w 3044273"/>
                <a:gd name="connsiteY3043" fmla="*/ 916234 h 3047670"/>
                <a:gd name="connsiteX3044" fmla="*/ 1476980 w 3044273"/>
                <a:gd name="connsiteY3044" fmla="*/ 915356 h 3047670"/>
                <a:gd name="connsiteX3045" fmla="*/ 1485897 w 3044273"/>
                <a:gd name="connsiteY3045" fmla="*/ 924149 h 3047670"/>
                <a:gd name="connsiteX3046" fmla="*/ 1477105 w 3044273"/>
                <a:gd name="connsiteY3046" fmla="*/ 933066 h 3047670"/>
                <a:gd name="connsiteX3047" fmla="*/ 1468186 w 3044273"/>
                <a:gd name="connsiteY3047" fmla="*/ 924274 h 3047670"/>
                <a:gd name="connsiteX3048" fmla="*/ 1476980 w 3044273"/>
                <a:gd name="connsiteY3048" fmla="*/ 915356 h 3047670"/>
                <a:gd name="connsiteX3049" fmla="*/ 55143 w 3044273"/>
                <a:gd name="connsiteY3049" fmla="*/ 910959 h 3047670"/>
                <a:gd name="connsiteX3050" fmla="*/ 55771 w 3044273"/>
                <a:gd name="connsiteY3050" fmla="*/ 911587 h 3047670"/>
                <a:gd name="connsiteX3051" fmla="*/ 55143 w 3044273"/>
                <a:gd name="connsiteY3051" fmla="*/ 912215 h 3047670"/>
                <a:gd name="connsiteX3052" fmla="*/ 54516 w 3044273"/>
                <a:gd name="connsiteY3052" fmla="*/ 911587 h 3047670"/>
                <a:gd name="connsiteX3053" fmla="*/ 55143 w 3044273"/>
                <a:gd name="connsiteY3053" fmla="*/ 910959 h 3047670"/>
                <a:gd name="connsiteX3054" fmla="*/ 479471 w 3044273"/>
                <a:gd name="connsiteY3054" fmla="*/ 908698 h 3047670"/>
                <a:gd name="connsiteX3055" fmla="*/ 496178 w 3044273"/>
                <a:gd name="connsiteY3055" fmla="*/ 925279 h 3047670"/>
                <a:gd name="connsiteX3056" fmla="*/ 479597 w 3044273"/>
                <a:gd name="connsiteY3056" fmla="*/ 941986 h 3047670"/>
                <a:gd name="connsiteX3057" fmla="*/ 462890 w 3044273"/>
                <a:gd name="connsiteY3057" fmla="*/ 925405 h 3047670"/>
                <a:gd name="connsiteX3058" fmla="*/ 479471 w 3044273"/>
                <a:gd name="connsiteY3058" fmla="*/ 908698 h 3047670"/>
                <a:gd name="connsiteX3059" fmla="*/ 832826 w 3044273"/>
                <a:gd name="connsiteY3059" fmla="*/ 902543 h 3047670"/>
                <a:gd name="connsiteX3060" fmla="*/ 864104 w 3044273"/>
                <a:gd name="connsiteY3060" fmla="*/ 933696 h 3047670"/>
                <a:gd name="connsiteX3061" fmla="*/ 832951 w 3044273"/>
                <a:gd name="connsiteY3061" fmla="*/ 964974 h 3047670"/>
                <a:gd name="connsiteX3062" fmla="*/ 801674 w 3044273"/>
                <a:gd name="connsiteY3062" fmla="*/ 933821 h 3047670"/>
                <a:gd name="connsiteX3063" fmla="*/ 832826 w 3044273"/>
                <a:gd name="connsiteY3063" fmla="*/ 902543 h 3047670"/>
                <a:gd name="connsiteX3064" fmla="*/ 2559654 w 3044273"/>
                <a:gd name="connsiteY3064" fmla="*/ 900533 h 3047670"/>
                <a:gd name="connsiteX3065" fmla="*/ 2576990 w 3044273"/>
                <a:gd name="connsiteY3065" fmla="*/ 917741 h 3047670"/>
                <a:gd name="connsiteX3066" fmla="*/ 2559781 w 3044273"/>
                <a:gd name="connsiteY3066" fmla="*/ 935076 h 3047670"/>
                <a:gd name="connsiteX3067" fmla="*/ 2542445 w 3044273"/>
                <a:gd name="connsiteY3067" fmla="*/ 917867 h 3047670"/>
                <a:gd name="connsiteX3068" fmla="*/ 2559654 w 3044273"/>
                <a:gd name="connsiteY3068" fmla="*/ 900533 h 3047670"/>
                <a:gd name="connsiteX3069" fmla="*/ 2206301 w 3044273"/>
                <a:gd name="connsiteY3069" fmla="*/ 897896 h 3047670"/>
                <a:gd name="connsiteX3070" fmla="*/ 2237201 w 3044273"/>
                <a:gd name="connsiteY3070" fmla="*/ 928546 h 3047670"/>
                <a:gd name="connsiteX3071" fmla="*/ 2206551 w 3044273"/>
                <a:gd name="connsiteY3071" fmla="*/ 959447 h 3047670"/>
                <a:gd name="connsiteX3072" fmla="*/ 2175651 w 3044273"/>
                <a:gd name="connsiteY3072" fmla="*/ 928797 h 3047670"/>
                <a:gd name="connsiteX3073" fmla="*/ 2206301 w 3044273"/>
                <a:gd name="connsiteY3073" fmla="*/ 897896 h 3047670"/>
                <a:gd name="connsiteX3074" fmla="*/ 381870 w 3044273"/>
                <a:gd name="connsiteY3074" fmla="*/ 889352 h 3047670"/>
                <a:gd name="connsiteX3075" fmla="*/ 395059 w 3044273"/>
                <a:gd name="connsiteY3075" fmla="*/ 902416 h 3047670"/>
                <a:gd name="connsiteX3076" fmla="*/ 381995 w 3044273"/>
                <a:gd name="connsiteY3076" fmla="*/ 915480 h 3047670"/>
                <a:gd name="connsiteX3077" fmla="*/ 368931 w 3044273"/>
                <a:gd name="connsiteY3077" fmla="*/ 902416 h 3047670"/>
                <a:gd name="connsiteX3078" fmla="*/ 381870 w 3044273"/>
                <a:gd name="connsiteY3078" fmla="*/ 889352 h 3047670"/>
                <a:gd name="connsiteX3079" fmla="*/ 1849303 w 3044273"/>
                <a:gd name="connsiteY3079" fmla="*/ 885082 h 3047670"/>
                <a:gd name="connsiteX3080" fmla="*/ 1866009 w 3044273"/>
                <a:gd name="connsiteY3080" fmla="*/ 901663 h 3047670"/>
                <a:gd name="connsiteX3081" fmla="*/ 1849428 w 3044273"/>
                <a:gd name="connsiteY3081" fmla="*/ 918370 h 3047670"/>
                <a:gd name="connsiteX3082" fmla="*/ 1832721 w 3044273"/>
                <a:gd name="connsiteY3082" fmla="*/ 901789 h 3047670"/>
                <a:gd name="connsiteX3083" fmla="*/ 1849303 w 3044273"/>
                <a:gd name="connsiteY3083" fmla="*/ 885082 h 3047670"/>
                <a:gd name="connsiteX3084" fmla="*/ 1189572 w 3044273"/>
                <a:gd name="connsiteY3084" fmla="*/ 883575 h 3047670"/>
                <a:gd name="connsiteX3085" fmla="*/ 1210300 w 3044273"/>
                <a:gd name="connsiteY3085" fmla="*/ 904051 h 3047670"/>
                <a:gd name="connsiteX3086" fmla="*/ 1189824 w 3044273"/>
                <a:gd name="connsiteY3086" fmla="*/ 924652 h 3047670"/>
                <a:gd name="connsiteX3087" fmla="*/ 1169223 w 3044273"/>
                <a:gd name="connsiteY3087" fmla="*/ 904176 h 3047670"/>
                <a:gd name="connsiteX3088" fmla="*/ 1189572 w 3044273"/>
                <a:gd name="connsiteY3088" fmla="*/ 883575 h 3047670"/>
                <a:gd name="connsiteX3089" fmla="*/ 2657007 w 3044273"/>
                <a:gd name="connsiteY3089" fmla="*/ 881440 h 3047670"/>
                <a:gd name="connsiteX3090" fmla="*/ 2669693 w 3044273"/>
                <a:gd name="connsiteY3090" fmla="*/ 894001 h 3047670"/>
                <a:gd name="connsiteX3091" fmla="*/ 2657132 w 3044273"/>
                <a:gd name="connsiteY3091" fmla="*/ 906688 h 3047670"/>
                <a:gd name="connsiteX3092" fmla="*/ 2644445 w 3044273"/>
                <a:gd name="connsiteY3092" fmla="*/ 894127 h 3047670"/>
                <a:gd name="connsiteX3093" fmla="*/ 2657007 w 3044273"/>
                <a:gd name="connsiteY3093" fmla="*/ 881440 h 3047670"/>
                <a:gd name="connsiteX3094" fmla="*/ 729570 w 3044273"/>
                <a:gd name="connsiteY3094" fmla="*/ 879178 h 3047670"/>
                <a:gd name="connsiteX3095" fmla="*/ 756703 w 3044273"/>
                <a:gd name="connsiteY3095" fmla="*/ 906059 h 3047670"/>
                <a:gd name="connsiteX3096" fmla="*/ 729822 w 3044273"/>
                <a:gd name="connsiteY3096" fmla="*/ 933192 h 3047670"/>
                <a:gd name="connsiteX3097" fmla="*/ 702689 w 3044273"/>
                <a:gd name="connsiteY3097" fmla="*/ 906311 h 3047670"/>
                <a:gd name="connsiteX3098" fmla="*/ 729570 w 3044273"/>
                <a:gd name="connsiteY3098" fmla="*/ 879178 h 3047670"/>
                <a:gd name="connsiteX3099" fmla="*/ 2035842 w 3044273"/>
                <a:gd name="connsiteY3099" fmla="*/ 877922 h 3047670"/>
                <a:gd name="connsiteX3100" fmla="*/ 2062221 w 3044273"/>
                <a:gd name="connsiteY3100" fmla="*/ 904175 h 3047670"/>
                <a:gd name="connsiteX3101" fmla="*/ 2035967 w 3044273"/>
                <a:gd name="connsiteY3101" fmla="*/ 930555 h 3047670"/>
                <a:gd name="connsiteX3102" fmla="*/ 2009461 w 3044273"/>
                <a:gd name="connsiteY3102" fmla="*/ 904301 h 3047670"/>
                <a:gd name="connsiteX3103" fmla="*/ 2035842 w 3044273"/>
                <a:gd name="connsiteY3103" fmla="*/ 877922 h 3047670"/>
                <a:gd name="connsiteX3104" fmla="*/ 1003160 w 3044273"/>
                <a:gd name="connsiteY3104" fmla="*/ 877168 h 3047670"/>
                <a:gd name="connsiteX3105" fmla="*/ 1034061 w 3044273"/>
                <a:gd name="connsiteY3105" fmla="*/ 907818 h 3047670"/>
                <a:gd name="connsiteX3106" fmla="*/ 1003411 w 3044273"/>
                <a:gd name="connsiteY3106" fmla="*/ 938720 h 3047670"/>
                <a:gd name="connsiteX3107" fmla="*/ 972510 w 3044273"/>
                <a:gd name="connsiteY3107" fmla="*/ 908068 h 3047670"/>
                <a:gd name="connsiteX3108" fmla="*/ 1003160 w 3044273"/>
                <a:gd name="connsiteY3108" fmla="*/ 877168 h 3047670"/>
                <a:gd name="connsiteX3109" fmla="*/ 285145 w 3044273"/>
                <a:gd name="connsiteY3109" fmla="*/ 870134 h 3047670"/>
                <a:gd name="connsiteX3110" fmla="*/ 294692 w 3044273"/>
                <a:gd name="connsiteY3110" fmla="*/ 879555 h 3047670"/>
                <a:gd name="connsiteX3111" fmla="*/ 285145 w 3044273"/>
                <a:gd name="connsiteY3111" fmla="*/ 889102 h 3047670"/>
                <a:gd name="connsiteX3112" fmla="*/ 275598 w 3044273"/>
                <a:gd name="connsiteY3112" fmla="*/ 879680 h 3047670"/>
                <a:gd name="connsiteX3113" fmla="*/ 285145 w 3044273"/>
                <a:gd name="connsiteY3113" fmla="*/ 870134 h 3047670"/>
                <a:gd name="connsiteX3114" fmla="*/ 2309304 w 3044273"/>
                <a:gd name="connsiteY3114" fmla="*/ 869130 h 3047670"/>
                <a:gd name="connsiteX3115" fmla="*/ 2340834 w 3044273"/>
                <a:gd name="connsiteY3115" fmla="*/ 900408 h 3047670"/>
                <a:gd name="connsiteX3116" fmla="*/ 2309555 w 3044273"/>
                <a:gd name="connsiteY3116" fmla="*/ 931938 h 3047670"/>
                <a:gd name="connsiteX3117" fmla="*/ 2278027 w 3044273"/>
                <a:gd name="connsiteY3117" fmla="*/ 900659 h 3047670"/>
                <a:gd name="connsiteX3118" fmla="*/ 2309304 w 3044273"/>
                <a:gd name="connsiteY3118" fmla="*/ 869130 h 3047670"/>
                <a:gd name="connsiteX3119" fmla="*/ 2753729 w 3044273"/>
                <a:gd name="connsiteY3119" fmla="*/ 864356 h 3047670"/>
                <a:gd name="connsiteX3120" fmla="*/ 2760134 w 3044273"/>
                <a:gd name="connsiteY3120" fmla="*/ 870762 h 3047670"/>
                <a:gd name="connsiteX3121" fmla="*/ 2753729 w 3044273"/>
                <a:gd name="connsiteY3121" fmla="*/ 877168 h 3047670"/>
                <a:gd name="connsiteX3122" fmla="*/ 2747322 w 3044273"/>
                <a:gd name="connsiteY3122" fmla="*/ 870762 h 3047670"/>
                <a:gd name="connsiteX3123" fmla="*/ 2753729 w 3044273"/>
                <a:gd name="connsiteY3123" fmla="*/ 864356 h 3047670"/>
                <a:gd name="connsiteX3124" fmla="*/ 627948 w 3044273"/>
                <a:gd name="connsiteY3124" fmla="*/ 857070 h 3047670"/>
                <a:gd name="connsiteX3125" fmla="*/ 651061 w 3044273"/>
                <a:gd name="connsiteY3125" fmla="*/ 880058 h 3047670"/>
                <a:gd name="connsiteX3126" fmla="*/ 628073 w 3044273"/>
                <a:gd name="connsiteY3126" fmla="*/ 903172 h 3047670"/>
                <a:gd name="connsiteX3127" fmla="*/ 604960 w 3044273"/>
                <a:gd name="connsiteY3127" fmla="*/ 880184 h 3047670"/>
                <a:gd name="connsiteX3128" fmla="*/ 627948 w 3044273"/>
                <a:gd name="connsiteY3128" fmla="*/ 857070 h 3047670"/>
                <a:gd name="connsiteX3129" fmla="*/ 1268208 w 3044273"/>
                <a:gd name="connsiteY3129" fmla="*/ 855310 h 3047670"/>
                <a:gd name="connsiteX3130" fmla="*/ 1284160 w 3044273"/>
                <a:gd name="connsiteY3130" fmla="*/ 871138 h 3047670"/>
                <a:gd name="connsiteX3131" fmla="*/ 1268333 w 3044273"/>
                <a:gd name="connsiteY3131" fmla="*/ 887092 h 3047670"/>
                <a:gd name="connsiteX3132" fmla="*/ 1252379 w 3044273"/>
                <a:gd name="connsiteY3132" fmla="*/ 871264 h 3047670"/>
                <a:gd name="connsiteX3133" fmla="*/ 1268208 w 3044273"/>
                <a:gd name="connsiteY3133" fmla="*/ 855310 h 3047670"/>
                <a:gd name="connsiteX3134" fmla="*/ 188798 w 3044273"/>
                <a:gd name="connsiteY3134" fmla="*/ 853427 h 3047670"/>
                <a:gd name="connsiteX3135" fmla="*/ 192566 w 3044273"/>
                <a:gd name="connsiteY3135" fmla="*/ 857195 h 3047670"/>
                <a:gd name="connsiteX3136" fmla="*/ 188798 w 3044273"/>
                <a:gd name="connsiteY3136" fmla="*/ 860964 h 3047670"/>
                <a:gd name="connsiteX3137" fmla="*/ 185029 w 3044273"/>
                <a:gd name="connsiteY3137" fmla="*/ 857195 h 3047670"/>
                <a:gd name="connsiteX3138" fmla="*/ 188798 w 3044273"/>
                <a:gd name="connsiteY3138" fmla="*/ 853427 h 3047670"/>
                <a:gd name="connsiteX3139" fmla="*/ 1770417 w 3044273"/>
                <a:gd name="connsiteY3139" fmla="*/ 852799 h 3047670"/>
                <a:gd name="connsiteX3140" fmla="*/ 1787123 w 3044273"/>
                <a:gd name="connsiteY3140" fmla="*/ 869380 h 3047670"/>
                <a:gd name="connsiteX3141" fmla="*/ 1770542 w 3044273"/>
                <a:gd name="connsiteY3141" fmla="*/ 886087 h 3047670"/>
                <a:gd name="connsiteX3142" fmla="*/ 1753835 w 3044273"/>
                <a:gd name="connsiteY3142" fmla="*/ 869506 h 3047670"/>
                <a:gd name="connsiteX3143" fmla="*/ 1770417 w 3044273"/>
                <a:gd name="connsiteY3143" fmla="*/ 852799 h 3047670"/>
                <a:gd name="connsiteX3144" fmla="*/ 2849949 w 3044273"/>
                <a:gd name="connsiteY3144" fmla="*/ 846141 h 3047670"/>
                <a:gd name="connsiteX3145" fmla="*/ 2851456 w 3044273"/>
                <a:gd name="connsiteY3145" fmla="*/ 847648 h 3047670"/>
                <a:gd name="connsiteX3146" fmla="*/ 2849949 w 3044273"/>
                <a:gd name="connsiteY3146" fmla="*/ 849156 h 3047670"/>
                <a:gd name="connsiteX3147" fmla="*/ 2848316 w 3044273"/>
                <a:gd name="connsiteY3147" fmla="*/ 847648 h 3047670"/>
                <a:gd name="connsiteX3148" fmla="*/ 2849949 w 3044273"/>
                <a:gd name="connsiteY3148" fmla="*/ 846141 h 3047670"/>
                <a:gd name="connsiteX3149" fmla="*/ 2410674 w 3044273"/>
                <a:gd name="connsiteY3149" fmla="*/ 844885 h 3047670"/>
                <a:gd name="connsiteX3150" fmla="*/ 2439566 w 3044273"/>
                <a:gd name="connsiteY3150" fmla="*/ 873525 h 3047670"/>
                <a:gd name="connsiteX3151" fmla="*/ 2410925 w 3044273"/>
                <a:gd name="connsiteY3151" fmla="*/ 902416 h 3047670"/>
                <a:gd name="connsiteX3152" fmla="*/ 2382034 w 3044273"/>
                <a:gd name="connsiteY3152" fmla="*/ 873776 h 3047670"/>
                <a:gd name="connsiteX3153" fmla="*/ 2410674 w 3044273"/>
                <a:gd name="connsiteY3153" fmla="*/ 844885 h 3047670"/>
                <a:gd name="connsiteX3154" fmla="*/ 894126 w 3044273"/>
                <a:gd name="connsiteY3154" fmla="*/ 843378 h 3047670"/>
                <a:gd name="connsiteX3155" fmla="*/ 925405 w 3044273"/>
                <a:gd name="connsiteY3155" fmla="*/ 874404 h 3047670"/>
                <a:gd name="connsiteX3156" fmla="*/ 894378 w 3044273"/>
                <a:gd name="connsiteY3156" fmla="*/ 905684 h 3047670"/>
                <a:gd name="connsiteX3157" fmla="*/ 863100 w 3044273"/>
                <a:gd name="connsiteY3157" fmla="*/ 874656 h 3047670"/>
                <a:gd name="connsiteX3158" fmla="*/ 894126 w 3044273"/>
                <a:gd name="connsiteY3158" fmla="*/ 843378 h 3047670"/>
                <a:gd name="connsiteX3159" fmla="*/ 2144497 w 3044273"/>
                <a:gd name="connsiteY3159" fmla="*/ 840867 h 3047670"/>
                <a:gd name="connsiteX3160" fmla="*/ 2173765 w 3044273"/>
                <a:gd name="connsiteY3160" fmla="*/ 870010 h 3047670"/>
                <a:gd name="connsiteX3161" fmla="*/ 2144623 w 3044273"/>
                <a:gd name="connsiteY3161" fmla="*/ 899278 h 3047670"/>
                <a:gd name="connsiteX3162" fmla="*/ 2115355 w 3044273"/>
                <a:gd name="connsiteY3162" fmla="*/ 870135 h 3047670"/>
                <a:gd name="connsiteX3163" fmla="*/ 2144497 w 3044273"/>
                <a:gd name="connsiteY3163" fmla="*/ 840867 h 3047670"/>
                <a:gd name="connsiteX3164" fmla="*/ 527582 w 3044273"/>
                <a:gd name="connsiteY3164" fmla="*/ 838353 h 3047670"/>
                <a:gd name="connsiteX3165" fmla="*/ 544289 w 3044273"/>
                <a:gd name="connsiteY3165" fmla="*/ 854934 h 3047670"/>
                <a:gd name="connsiteX3166" fmla="*/ 527707 w 3044273"/>
                <a:gd name="connsiteY3166" fmla="*/ 871641 h 3047670"/>
                <a:gd name="connsiteX3167" fmla="*/ 511001 w 3044273"/>
                <a:gd name="connsiteY3167" fmla="*/ 855060 h 3047670"/>
                <a:gd name="connsiteX3168" fmla="*/ 527582 w 3044273"/>
                <a:gd name="connsiteY3168" fmla="*/ 838353 h 3047670"/>
                <a:gd name="connsiteX3169" fmla="*/ 92827 w 3044273"/>
                <a:gd name="connsiteY3169" fmla="*/ 833706 h 3047670"/>
                <a:gd name="connsiteX3170" fmla="*/ 94210 w 3044273"/>
                <a:gd name="connsiteY3170" fmla="*/ 835088 h 3047670"/>
                <a:gd name="connsiteX3171" fmla="*/ 92954 w 3044273"/>
                <a:gd name="connsiteY3171" fmla="*/ 836343 h 3047670"/>
                <a:gd name="connsiteX3172" fmla="*/ 91572 w 3044273"/>
                <a:gd name="connsiteY3172" fmla="*/ 835088 h 3047670"/>
                <a:gd name="connsiteX3173" fmla="*/ 92827 w 3044273"/>
                <a:gd name="connsiteY3173" fmla="*/ 833706 h 3047670"/>
                <a:gd name="connsiteX3174" fmla="*/ 1073379 w 3044273"/>
                <a:gd name="connsiteY3174" fmla="*/ 833204 h 3047670"/>
                <a:gd name="connsiteX3175" fmla="*/ 1100010 w 3044273"/>
                <a:gd name="connsiteY3175" fmla="*/ 859709 h 3047670"/>
                <a:gd name="connsiteX3176" fmla="*/ 1073505 w 3044273"/>
                <a:gd name="connsiteY3176" fmla="*/ 886339 h 3047670"/>
                <a:gd name="connsiteX3177" fmla="*/ 1046874 w 3044273"/>
                <a:gd name="connsiteY3177" fmla="*/ 859834 h 3047670"/>
                <a:gd name="connsiteX3178" fmla="*/ 1073379 w 3044273"/>
                <a:gd name="connsiteY3178" fmla="*/ 833204 h 3047670"/>
                <a:gd name="connsiteX3179" fmla="*/ 1965119 w 3044273"/>
                <a:gd name="connsiteY3179" fmla="*/ 830064 h 3047670"/>
                <a:gd name="connsiteX3180" fmla="*/ 1991625 w 3044273"/>
                <a:gd name="connsiteY3180" fmla="*/ 856317 h 3047670"/>
                <a:gd name="connsiteX3181" fmla="*/ 1965371 w 3044273"/>
                <a:gd name="connsiteY3181" fmla="*/ 882821 h 3047670"/>
                <a:gd name="connsiteX3182" fmla="*/ 1938865 w 3044273"/>
                <a:gd name="connsiteY3182" fmla="*/ 856568 h 3047670"/>
                <a:gd name="connsiteX3183" fmla="*/ 1965119 w 3044273"/>
                <a:gd name="connsiteY3183" fmla="*/ 830064 h 3047670"/>
                <a:gd name="connsiteX3184" fmla="*/ 2510914 w 3044273"/>
                <a:gd name="connsiteY3184" fmla="*/ 829059 h 3047670"/>
                <a:gd name="connsiteX3185" fmla="*/ 2529757 w 3044273"/>
                <a:gd name="connsiteY3185" fmla="*/ 847776 h 3047670"/>
                <a:gd name="connsiteX3186" fmla="*/ 2511041 w 3044273"/>
                <a:gd name="connsiteY3186" fmla="*/ 866619 h 3047670"/>
                <a:gd name="connsiteX3187" fmla="*/ 2492198 w 3044273"/>
                <a:gd name="connsiteY3187" fmla="*/ 847902 h 3047670"/>
                <a:gd name="connsiteX3188" fmla="*/ 2510914 w 3044273"/>
                <a:gd name="connsiteY3188" fmla="*/ 829059 h 3047670"/>
                <a:gd name="connsiteX3189" fmla="*/ 1350108 w 3044273"/>
                <a:gd name="connsiteY3189" fmla="*/ 825415 h 3047670"/>
                <a:gd name="connsiteX3190" fmla="*/ 1372089 w 3044273"/>
                <a:gd name="connsiteY3190" fmla="*/ 847271 h 3047670"/>
                <a:gd name="connsiteX3191" fmla="*/ 1350233 w 3044273"/>
                <a:gd name="connsiteY3191" fmla="*/ 869254 h 3047670"/>
                <a:gd name="connsiteX3192" fmla="*/ 1328250 w 3044273"/>
                <a:gd name="connsiteY3192" fmla="*/ 847398 h 3047670"/>
                <a:gd name="connsiteX3193" fmla="*/ 1350108 w 3044273"/>
                <a:gd name="connsiteY3193" fmla="*/ 825415 h 3047670"/>
                <a:gd name="connsiteX3194" fmla="*/ 1688390 w 3044273"/>
                <a:gd name="connsiteY3194" fmla="*/ 823656 h 3047670"/>
                <a:gd name="connsiteX3195" fmla="*/ 1710875 w 3044273"/>
                <a:gd name="connsiteY3195" fmla="*/ 845889 h 3047670"/>
                <a:gd name="connsiteX3196" fmla="*/ 1688642 w 3044273"/>
                <a:gd name="connsiteY3196" fmla="*/ 868374 h 3047670"/>
                <a:gd name="connsiteX3197" fmla="*/ 1666157 w 3044273"/>
                <a:gd name="connsiteY3197" fmla="*/ 846141 h 3047670"/>
                <a:gd name="connsiteX3198" fmla="*/ 1688390 w 3044273"/>
                <a:gd name="connsiteY3198" fmla="*/ 823656 h 3047670"/>
                <a:gd name="connsiteX3199" fmla="*/ 787730 w 3044273"/>
                <a:gd name="connsiteY3199" fmla="*/ 818883 h 3047670"/>
                <a:gd name="connsiteX3200" fmla="*/ 812853 w 3044273"/>
                <a:gd name="connsiteY3200" fmla="*/ 843754 h 3047670"/>
                <a:gd name="connsiteX3201" fmla="*/ 787982 w 3044273"/>
                <a:gd name="connsiteY3201" fmla="*/ 868877 h 3047670"/>
                <a:gd name="connsiteX3202" fmla="*/ 762859 w 3044273"/>
                <a:gd name="connsiteY3202" fmla="*/ 844006 h 3047670"/>
                <a:gd name="connsiteX3203" fmla="*/ 787730 w 3044273"/>
                <a:gd name="connsiteY3203" fmla="*/ 818883 h 3047670"/>
                <a:gd name="connsiteX3204" fmla="*/ 428093 w 3044273"/>
                <a:gd name="connsiteY3204" fmla="*/ 817753 h 3047670"/>
                <a:gd name="connsiteX3205" fmla="*/ 441032 w 3044273"/>
                <a:gd name="connsiteY3205" fmla="*/ 830566 h 3047670"/>
                <a:gd name="connsiteX3206" fmla="*/ 428220 w 3044273"/>
                <a:gd name="connsiteY3206" fmla="*/ 843504 h 3047670"/>
                <a:gd name="connsiteX3207" fmla="*/ 415407 w 3044273"/>
                <a:gd name="connsiteY3207" fmla="*/ 830692 h 3047670"/>
                <a:gd name="connsiteX3208" fmla="*/ 428093 w 3044273"/>
                <a:gd name="connsiteY3208" fmla="*/ 817753 h 3047670"/>
                <a:gd name="connsiteX3209" fmla="*/ 1434145 w 3044273"/>
                <a:gd name="connsiteY3209" fmla="*/ 812855 h 3047670"/>
                <a:gd name="connsiteX3210" fmla="*/ 1454117 w 3044273"/>
                <a:gd name="connsiteY3210" fmla="*/ 832703 h 3047670"/>
                <a:gd name="connsiteX3211" fmla="*/ 1434271 w 3044273"/>
                <a:gd name="connsiteY3211" fmla="*/ 852675 h 3047670"/>
                <a:gd name="connsiteX3212" fmla="*/ 1414298 w 3044273"/>
                <a:gd name="connsiteY3212" fmla="*/ 832828 h 3047670"/>
                <a:gd name="connsiteX3213" fmla="*/ 1434145 w 3044273"/>
                <a:gd name="connsiteY3213" fmla="*/ 812855 h 3047670"/>
                <a:gd name="connsiteX3214" fmla="*/ 1604353 w 3044273"/>
                <a:gd name="connsiteY3214" fmla="*/ 812225 h 3047670"/>
                <a:gd name="connsiteX3215" fmla="*/ 1624325 w 3044273"/>
                <a:gd name="connsiteY3215" fmla="*/ 832072 h 3047670"/>
                <a:gd name="connsiteX3216" fmla="*/ 1604479 w 3044273"/>
                <a:gd name="connsiteY3216" fmla="*/ 852045 h 3047670"/>
                <a:gd name="connsiteX3217" fmla="*/ 1584506 w 3044273"/>
                <a:gd name="connsiteY3217" fmla="*/ 832198 h 3047670"/>
                <a:gd name="connsiteX3218" fmla="*/ 1604353 w 3044273"/>
                <a:gd name="connsiteY3218" fmla="*/ 812225 h 3047670"/>
                <a:gd name="connsiteX3219" fmla="*/ 2250768 w 3044273"/>
                <a:gd name="connsiteY3219" fmla="*/ 811221 h 3047670"/>
                <a:gd name="connsiteX3220" fmla="*/ 2278278 w 3044273"/>
                <a:gd name="connsiteY3220" fmla="*/ 838606 h 3047670"/>
                <a:gd name="connsiteX3221" fmla="*/ 2250894 w 3044273"/>
                <a:gd name="connsiteY3221" fmla="*/ 866115 h 3047670"/>
                <a:gd name="connsiteX3222" fmla="*/ 2223385 w 3044273"/>
                <a:gd name="connsiteY3222" fmla="*/ 838731 h 3047670"/>
                <a:gd name="connsiteX3223" fmla="*/ 2250768 w 3044273"/>
                <a:gd name="connsiteY3223" fmla="*/ 811221 h 3047670"/>
                <a:gd name="connsiteX3224" fmla="*/ 2610152 w 3044273"/>
                <a:gd name="connsiteY3224" fmla="*/ 810216 h 3047670"/>
                <a:gd name="connsiteX3225" fmla="*/ 2622838 w 3044273"/>
                <a:gd name="connsiteY3225" fmla="*/ 822777 h 3047670"/>
                <a:gd name="connsiteX3226" fmla="*/ 2610277 w 3044273"/>
                <a:gd name="connsiteY3226" fmla="*/ 835464 h 3047670"/>
                <a:gd name="connsiteX3227" fmla="*/ 2597590 w 3044273"/>
                <a:gd name="connsiteY3227" fmla="*/ 822903 h 3047670"/>
                <a:gd name="connsiteX3228" fmla="*/ 2610152 w 3044273"/>
                <a:gd name="connsiteY3228" fmla="*/ 810216 h 3047670"/>
                <a:gd name="connsiteX3229" fmla="*/ 1519186 w 3044273"/>
                <a:gd name="connsiteY3229" fmla="*/ 808958 h 3047670"/>
                <a:gd name="connsiteX3230" fmla="*/ 1538028 w 3044273"/>
                <a:gd name="connsiteY3230" fmla="*/ 827675 h 3047670"/>
                <a:gd name="connsiteX3231" fmla="*/ 1519312 w 3044273"/>
                <a:gd name="connsiteY3231" fmla="*/ 846518 h 3047670"/>
                <a:gd name="connsiteX3232" fmla="*/ 1500470 w 3044273"/>
                <a:gd name="connsiteY3232" fmla="*/ 827801 h 3047670"/>
                <a:gd name="connsiteX3233" fmla="*/ 1519186 w 3044273"/>
                <a:gd name="connsiteY3233" fmla="*/ 808958 h 3047670"/>
                <a:gd name="connsiteX3234" fmla="*/ 329611 w 3044273"/>
                <a:gd name="connsiteY3234" fmla="*/ 798157 h 3047670"/>
                <a:gd name="connsiteX3235" fmla="*/ 338278 w 3044273"/>
                <a:gd name="connsiteY3235" fmla="*/ 806824 h 3047670"/>
                <a:gd name="connsiteX3236" fmla="*/ 329737 w 3044273"/>
                <a:gd name="connsiteY3236" fmla="*/ 815491 h 3047670"/>
                <a:gd name="connsiteX3237" fmla="*/ 321070 w 3044273"/>
                <a:gd name="connsiteY3237" fmla="*/ 806949 h 3047670"/>
                <a:gd name="connsiteX3238" fmla="*/ 329611 w 3044273"/>
                <a:gd name="connsiteY3238" fmla="*/ 798157 h 3047670"/>
                <a:gd name="connsiteX3239" fmla="*/ 683343 w 3044273"/>
                <a:gd name="connsiteY3239" fmla="*/ 792505 h 3047670"/>
                <a:gd name="connsiteX3240" fmla="*/ 706205 w 3044273"/>
                <a:gd name="connsiteY3240" fmla="*/ 815241 h 3047670"/>
                <a:gd name="connsiteX3241" fmla="*/ 683468 w 3044273"/>
                <a:gd name="connsiteY3241" fmla="*/ 838103 h 3047670"/>
                <a:gd name="connsiteX3242" fmla="*/ 660607 w 3044273"/>
                <a:gd name="connsiteY3242" fmla="*/ 815367 h 3047670"/>
                <a:gd name="connsiteX3243" fmla="*/ 683343 w 3044273"/>
                <a:gd name="connsiteY3243" fmla="*/ 792505 h 3047670"/>
                <a:gd name="connsiteX3244" fmla="*/ 2708635 w 3044273"/>
                <a:gd name="connsiteY3244" fmla="*/ 789992 h 3047670"/>
                <a:gd name="connsiteX3245" fmla="*/ 2717050 w 3044273"/>
                <a:gd name="connsiteY3245" fmla="*/ 798409 h 3047670"/>
                <a:gd name="connsiteX3246" fmla="*/ 2708635 w 3044273"/>
                <a:gd name="connsiteY3246" fmla="*/ 806826 h 3047670"/>
                <a:gd name="connsiteX3247" fmla="*/ 2700218 w 3044273"/>
                <a:gd name="connsiteY3247" fmla="*/ 798409 h 3047670"/>
                <a:gd name="connsiteX3248" fmla="*/ 2708635 w 3044273"/>
                <a:gd name="connsiteY3248" fmla="*/ 789992 h 3047670"/>
                <a:gd name="connsiteX3249" fmla="*/ 960575 w 3044273"/>
                <a:gd name="connsiteY3249" fmla="*/ 789741 h 3047670"/>
                <a:gd name="connsiteX3250" fmla="*/ 992105 w 3044273"/>
                <a:gd name="connsiteY3250" fmla="*/ 821019 h 3047670"/>
                <a:gd name="connsiteX3251" fmla="*/ 960827 w 3044273"/>
                <a:gd name="connsiteY3251" fmla="*/ 852549 h 3047670"/>
                <a:gd name="connsiteX3252" fmla="*/ 929298 w 3044273"/>
                <a:gd name="connsiteY3252" fmla="*/ 821270 h 3047670"/>
                <a:gd name="connsiteX3253" fmla="*/ 960575 w 3044273"/>
                <a:gd name="connsiteY3253" fmla="*/ 789741 h 3047670"/>
                <a:gd name="connsiteX3254" fmla="*/ 1148119 w 3044273"/>
                <a:gd name="connsiteY3254" fmla="*/ 789490 h 3047670"/>
                <a:gd name="connsiteX3255" fmla="*/ 1177387 w 3044273"/>
                <a:gd name="connsiteY3255" fmla="*/ 818633 h 3047670"/>
                <a:gd name="connsiteX3256" fmla="*/ 1148244 w 3044273"/>
                <a:gd name="connsiteY3256" fmla="*/ 847901 h 3047670"/>
                <a:gd name="connsiteX3257" fmla="*/ 1118977 w 3044273"/>
                <a:gd name="connsiteY3257" fmla="*/ 818758 h 3047670"/>
                <a:gd name="connsiteX3258" fmla="*/ 1148119 w 3044273"/>
                <a:gd name="connsiteY3258" fmla="*/ 789490 h 3047670"/>
                <a:gd name="connsiteX3259" fmla="*/ 2077544 w 3044273"/>
                <a:gd name="connsiteY3259" fmla="*/ 788234 h 3047670"/>
                <a:gd name="connsiteX3260" fmla="*/ 2106436 w 3044273"/>
                <a:gd name="connsiteY3260" fmla="*/ 816874 h 3047670"/>
                <a:gd name="connsiteX3261" fmla="*/ 2077796 w 3044273"/>
                <a:gd name="connsiteY3261" fmla="*/ 845765 h 3047670"/>
                <a:gd name="connsiteX3262" fmla="*/ 2048904 w 3044273"/>
                <a:gd name="connsiteY3262" fmla="*/ 817125 h 3047670"/>
                <a:gd name="connsiteX3263" fmla="*/ 2077544 w 3044273"/>
                <a:gd name="connsiteY3263" fmla="*/ 788234 h 3047670"/>
                <a:gd name="connsiteX3264" fmla="*/ 1890126 w 3044273"/>
                <a:gd name="connsiteY3264" fmla="*/ 787730 h 3047670"/>
                <a:gd name="connsiteX3265" fmla="*/ 1918515 w 3044273"/>
                <a:gd name="connsiteY3265" fmla="*/ 815993 h 3047670"/>
                <a:gd name="connsiteX3266" fmla="*/ 1890251 w 3044273"/>
                <a:gd name="connsiteY3266" fmla="*/ 844382 h 3047670"/>
                <a:gd name="connsiteX3267" fmla="*/ 1861863 w 3044273"/>
                <a:gd name="connsiteY3267" fmla="*/ 816119 h 3047670"/>
                <a:gd name="connsiteX3268" fmla="*/ 1890126 w 3044273"/>
                <a:gd name="connsiteY3268" fmla="*/ 787730 h 3047670"/>
                <a:gd name="connsiteX3269" fmla="*/ 2355028 w 3044273"/>
                <a:gd name="connsiteY3269" fmla="*/ 784842 h 3047670"/>
                <a:gd name="connsiteX3270" fmla="*/ 2379397 w 3044273"/>
                <a:gd name="connsiteY3270" fmla="*/ 809086 h 3047670"/>
                <a:gd name="connsiteX3271" fmla="*/ 2355154 w 3044273"/>
                <a:gd name="connsiteY3271" fmla="*/ 833581 h 3047670"/>
                <a:gd name="connsiteX3272" fmla="*/ 2330658 w 3044273"/>
                <a:gd name="connsiteY3272" fmla="*/ 809337 h 3047670"/>
                <a:gd name="connsiteX3273" fmla="*/ 2355028 w 3044273"/>
                <a:gd name="connsiteY3273" fmla="*/ 784842 h 3047670"/>
                <a:gd name="connsiteX3274" fmla="*/ 231882 w 3044273"/>
                <a:gd name="connsiteY3274" fmla="*/ 779817 h 3047670"/>
                <a:gd name="connsiteX3275" fmla="*/ 235651 w 3044273"/>
                <a:gd name="connsiteY3275" fmla="*/ 783585 h 3047670"/>
                <a:gd name="connsiteX3276" fmla="*/ 231882 w 3044273"/>
                <a:gd name="connsiteY3276" fmla="*/ 787354 h 3047670"/>
                <a:gd name="connsiteX3277" fmla="*/ 228114 w 3044273"/>
                <a:gd name="connsiteY3277" fmla="*/ 783585 h 3047670"/>
                <a:gd name="connsiteX3278" fmla="*/ 231882 w 3044273"/>
                <a:gd name="connsiteY3278" fmla="*/ 779817 h 3047670"/>
                <a:gd name="connsiteX3279" fmla="*/ 2806361 w 3044273"/>
                <a:gd name="connsiteY3279" fmla="*/ 770270 h 3047670"/>
                <a:gd name="connsiteX3280" fmla="*/ 2810381 w 3044273"/>
                <a:gd name="connsiteY3280" fmla="*/ 774290 h 3047670"/>
                <a:gd name="connsiteX3281" fmla="*/ 2806361 w 3044273"/>
                <a:gd name="connsiteY3281" fmla="*/ 778309 h 3047670"/>
                <a:gd name="connsiteX3282" fmla="*/ 2802341 w 3044273"/>
                <a:gd name="connsiteY3282" fmla="*/ 774290 h 3047670"/>
                <a:gd name="connsiteX3283" fmla="*/ 2806361 w 3044273"/>
                <a:gd name="connsiteY3283" fmla="*/ 770270 h 3047670"/>
                <a:gd name="connsiteX3284" fmla="*/ 580466 w 3044273"/>
                <a:gd name="connsiteY3284" fmla="*/ 768511 h 3047670"/>
                <a:gd name="connsiteX3285" fmla="*/ 600187 w 3044273"/>
                <a:gd name="connsiteY3285" fmla="*/ 788107 h 3047670"/>
                <a:gd name="connsiteX3286" fmla="*/ 580591 w 3044273"/>
                <a:gd name="connsiteY3286" fmla="*/ 807829 h 3047670"/>
                <a:gd name="connsiteX3287" fmla="*/ 560870 w 3044273"/>
                <a:gd name="connsiteY3287" fmla="*/ 788233 h 3047670"/>
                <a:gd name="connsiteX3288" fmla="*/ 580466 w 3044273"/>
                <a:gd name="connsiteY3288" fmla="*/ 768511 h 3047670"/>
                <a:gd name="connsiteX3289" fmla="*/ 2457529 w 3044273"/>
                <a:gd name="connsiteY3289" fmla="*/ 762607 h 3047670"/>
                <a:gd name="connsiteX3290" fmla="*/ 2476372 w 3044273"/>
                <a:gd name="connsiteY3290" fmla="*/ 781323 h 3047670"/>
                <a:gd name="connsiteX3291" fmla="*/ 2457655 w 3044273"/>
                <a:gd name="connsiteY3291" fmla="*/ 800166 h 3047670"/>
                <a:gd name="connsiteX3292" fmla="*/ 2438812 w 3044273"/>
                <a:gd name="connsiteY3292" fmla="*/ 781450 h 3047670"/>
                <a:gd name="connsiteX3293" fmla="*/ 2457529 w 3044273"/>
                <a:gd name="connsiteY3293" fmla="*/ 762607 h 3047670"/>
                <a:gd name="connsiteX3294" fmla="*/ 1226629 w 3044273"/>
                <a:gd name="connsiteY3294" fmla="*/ 759593 h 3047670"/>
                <a:gd name="connsiteX3295" fmla="*/ 1252380 w 3044273"/>
                <a:gd name="connsiteY3295" fmla="*/ 785218 h 3047670"/>
                <a:gd name="connsiteX3296" fmla="*/ 1226754 w 3044273"/>
                <a:gd name="connsiteY3296" fmla="*/ 810969 h 3047670"/>
                <a:gd name="connsiteX3297" fmla="*/ 1201004 w 3044273"/>
                <a:gd name="connsiteY3297" fmla="*/ 785344 h 3047670"/>
                <a:gd name="connsiteX3298" fmla="*/ 1226629 w 3044273"/>
                <a:gd name="connsiteY3298" fmla="*/ 759593 h 3047670"/>
                <a:gd name="connsiteX3299" fmla="*/ 134531 w 3044273"/>
                <a:gd name="connsiteY3299" fmla="*/ 759468 h 3047670"/>
                <a:gd name="connsiteX3300" fmla="*/ 135912 w 3044273"/>
                <a:gd name="connsiteY3300" fmla="*/ 760724 h 3047670"/>
                <a:gd name="connsiteX3301" fmla="*/ 134531 w 3044273"/>
                <a:gd name="connsiteY3301" fmla="*/ 762105 h 3047670"/>
                <a:gd name="connsiteX3302" fmla="*/ 133274 w 3044273"/>
                <a:gd name="connsiteY3302" fmla="*/ 760724 h 3047670"/>
                <a:gd name="connsiteX3303" fmla="*/ 134531 w 3044273"/>
                <a:gd name="connsiteY3303" fmla="*/ 759468 h 3047670"/>
                <a:gd name="connsiteX3304" fmla="*/ 850789 w 3044273"/>
                <a:gd name="connsiteY3304" fmla="*/ 758337 h 3047670"/>
                <a:gd name="connsiteX3305" fmla="*/ 879052 w 3044273"/>
                <a:gd name="connsiteY3305" fmla="*/ 786349 h 3047670"/>
                <a:gd name="connsiteX3306" fmla="*/ 851040 w 3044273"/>
                <a:gd name="connsiteY3306" fmla="*/ 814612 h 3047670"/>
                <a:gd name="connsiteX3307" fmla="*/ 822777 w 3044273"/>
                <a:gd name="connsiteY3307" fmla="*/ 786600 h 3047670"/>
                <a:gd name="connsiteX3308" fmla="*/ 850789 w 3044273"/>
                <a:gd name="connsiteY3308" fmla="*/ 758337 h 3047670"/>
                <a:gd name="connsiteX3309" fmla="*/ 1811492 w 3044273"/>
                <a:gd name="connsiteY3309" fmla="*/ 757835 h 3047670"/>
                <a:gd name="connsiteX3310" fmla="*/ 1836866 w 3044273"/>
                <a:gd name="connsiteY3310" fmla="*/ 782958 h 3047670"/>
                <a:gd name="connsiteX3311" fmla="*/ 1811743 w 3044273"/>
                <a:gd name="connsiteY3311" fmla="*/ 808332 h 3047670"/>
                <a:gd name="connsiteX3312" fmla="*/ 1786369 w 3044273"/>
                <a:gd name="connsiteY3312" fmla="*/ 783209 h 3047670"/>
                <a:gd name="connsiteX3313" fmla="*/ 1811492 w 3044273"/>
                <a:gd name="connsiteY3313" fmla="*/ 757835 h 3047670"/>
                <a:gd name="connsiteX3314" fmla="*/ 2187332 w 3044273"/>
                <a:gd name="connsiteY3314" fmla="*/ 753563 h 3047670"/>
                <a:gd name="connsiteX3315" fmla="*/ 2215470 w 3044273"/>
                <a:gd name="connsiteY3315" fmla="*/ 781575 h 3047670"/>
                <a:gd name="connsiteX3316" fmla="*/ 2187457 w 3044273"/>
                <a:gd name="connsiteY3316" fmla="*/ 809838 h 3047670"/>
                <a:gd name="connsiteX3317" fmla="*/ 2159195 w 3044273"/>
                <a:gd name="connsiteY3317" fmla="*/ 781826 h 3047670"/>
                <a:gd name="connsiteX3318" fmla="*/ 2187332 w 3044273"/>
                <a:gd name="connsiteY3318" fmla="*/ 753563 h 3047670"/>
                <a:gd name="connsiteX3319" fmla="*/ 2903452 w 3044273"/>
                <a:gd name="connsiteY3319" fmla="*/ 749793 h 3047670"/>
                <a:gd name="connsiteX3320" fmla="*/ 2904331 w 3044273"/>
                <a:gd name="connsiteY3320" fmla="*/ 750673 h 3047670"/>
                <a:gd name="connsiteX3321" fmla="*/ 2903452 w 3044273"/>
                <a:gd name="connsiteY3321" fmla="*/ 751553 h 3047670"/>
                <a:gd name="connsiteX3322" fmla="*/ 2902572 w 3044273"/>
                <a:gd name="connsiteY3322" fmla="*/ 750673 h 3047670"/>
                <a:gd name="connsiteX3323" fmla="*/ 2903452 w 3044273"/>
                <a:gd name="connsiteY3323" fmla="*/ 749793 h 3047670"/>
                <a:gd name="connsiteX3324" fmla="*/ 2558900 w 3044273"/>
                <a:gd name="connsiteY3324" fmla="*/ 746781 h 3047670"/>
                <a:gd name="connsiteX3325" fmla="*/ 2566689 w 3044273"/>
                <a:gd name="connsiteY3325" fmla="*/ 754568 h 3047670"/>
                <a:gd name="connsiteX3326" fmla="*/ 2559025 w 3044273"/>
                <a:gd name="connsiteY3326" fmla="*/ 762357 h 3047670"/>
                <a:gd name="connsiteX3327" fmla="*/ 2551237 w 3044273"/>
                <a:gd name="connsiteY3327" fmla="*/ 754695 h 3047670"/>
                <a:gd name="connsiteX3328" fmla="*/ 2558900 w 3044273"/>
                <a:gd name="connsiteY3328" fmla="*/ 746781 h 3047670"/>
                <a:gd name="connsiteX3329" fmla="*/ 478969 w 3044273"/>
                <a:gd name="connsiteY3329" fmla="*/ 745524 h 3047670"/>
                <a:gd name="connsiteX3330" fmla="*/ 495676 w 3044273"/>
                <a:gd name="connsiteY3330" fmla="*/ 762105 h 3047670"/>
                <a:gd name="connsiteX3331" fmla="*/ 479094 w 3044273"/>
                <a:gd name="connsiteY3331" fmla="*/ 778812 h 3047670"/>
                <a:gd name="connsiteX3332" fmla="*/ 462388 w 3044273"/>
                <a:gd name="connsiteY3332" fmla="*/ 762231 h 3047670"/>
                <a:gd name="connsiteX3333" fmla="*/ 478969 w 3044273"/>
                <a:gd name="connsiteY3333" fmla="*/ 745524 h 3047670"/>
                <a:gd name="connsiteX3334" fmla="*/ 1031673 w 3044273"/>
                <a:gd name="connsiteY3334" fmla="*/ 742008 h 3047670"/>
                <a:gd name="connsiteX3335" fmla="*/ 1063831 w 3044273"/>
                <a:gd name="connsiteY3335" fmla="*/ 773914 h 3047670"/>
                <a:gd name="connsiteX3336" fmla="*/ 1031925 w 3044273"/>
                <a:gd name="connsiteY3336" fmla="*/ 806071 h 3047670"/>
                <a:gd name="connsiteX3337" fmla="*/ 999642 w 3044273"/>
                <a:gd name="connsiteY3337" fmla="*/ 774039 h 3047670"/>
                <a:gd name="connsiteX3338" fmla="*/ 1031673 w 3044273"/>
                <a:gd name="connsiteY3338" fmla="*/ 742008 h 3047670"/>
                <a:gd name="connsiteX3339" fmla="*/ 2006445 w 3044273"/>
                <a:gd name="connsiteY3339" fmla="*/ 741254 h 3047670"/>
                <a:gd name="connsiteX3340" fmla="*/ 2035715 w 3044273"/>
                <a:gd name="connsiteY3340" fmla="*/ 770397 h 3047670"/>
                <a:gd name="connsiteX3341" fmla="*/ 2006572 w 3044273"/>
                <a:gd name="connsiteY3341" fmla="*/ 799665 h 3047670"/>
                <a:gd name="connsiteX3342" fmla="*/ 1977177 w 3044273"/>
                <a:gd name="connsiteY3342" fmla="*/ 770522 h 3047670"/>
                <a:gd name="connsiteX3343" fmla="*/ 2006445 w 3044273"/>
                <a:gd name="connsiteY3343" fmla="*/ 741254 h 3047670"/>
                <a:gd name="connsiteX3344" fmla="*/ 743388 w 3044273"/>
                <a:gd name="connsiteY3344" fmla="*/ 731958 h 3047670"/>
                <a:gd name="connsiteX3345" fmla="*/ 766250 w 3044273"/>
                <a:gd name="connsiteY3345" fmla="*/ 754694 h 3047670"/>
                <a:gd name="connsiteX3346" fmla="*/ 743513 w 3044273"/>
                <a:gd name="connsiteY3346" fmla="*/ 777556 h 3047670"/>
                <a:gd name="connsiteX3347" fmla="*/ 720652 w 3044273"/>
                <a:gd name="connsiteY3347" fmla="*/ 754819 h 3047670"/>
                <a:gd name="connsiteX3348" fmla="*/ 743388 w 3044273"/>
                <a:gd name="connsiteY3348" fmla="*/ 731958 h 3047670"/>
                <a:gd name="connsiteX3349" fmla="*/ 1307903 w 3044273"/>
                <a:gd name="connsiteY3349" fmla="*/ 729069 h 3047670"/>
                <a:gd name="connsiteX3350" fmla="*/ 1338803 w 3044273"/>
                <a:gd name="connsiteY3350" fmla="*/ 759719 h 3047670"/>
                <a:gd name="connsiteX3351" fmla="*/ 1308153 w 3044273"/>
                <a:gd name="connsiteY3351" fmla="*/ 790620 h 3047670"/>
                <a:gd name="connsiteX3352" fmla="*/ 1277253 w 3044273"/>
                <a:gd name="connsiteY3352" fmla="*/ 759970 h 3047670"/>
                <a:gd name="connsiteX3353" fmla="*/ 1307903 w 3044273"/>
                <a:gd name="connsiteY3353" fmla="*/ 729069 h 3047670"/>
                <a:gd name="connsiteX3354" fmla="*/ 1729842 w 3044273"/>
                <a:gd name="connsiteY3354" fmla="*/ 728189 h 3047670"/>
                <a:gd name="connsiteX3355" fmla="*/ 1760241 w 3044273"/>
                <a:gd name="connsiteY3355" fmla="*/ 758337 h 3047670"/>
                <a:gd name="connsiteX3356" fmla="*/ 1730092 w 3044273"/>
                <a:gd name="connsiteY3356" fmla="*/ 788735 h 3047670"/>
                <a:gd name="connsiteX3357" fmla="*/ 1699694 w 3044273"/>
                <a:gd name="connsiteY3357" fmla="*/ 758462 h 3047670"/>
                <a:gd name="connsiteX3358" fmla="*/ 1729842 w 3044273"/>
                <a:gd name="connsiteY3358" fmla="*/ 728189 h 3047670"/>
                <a:gd name="connsiteX3359" fmla="*/ 2294355 w 3044273"/>
                <a:gd name="connsiteY3359" fmla="*/ 725300 h 3047670"/>
                <a:gd name="connsiteX3360" fmla="*/ 2318348 w 3044273"/>
                <a:gd name="connsiteY3360" fmla="*/ 749166 h 3047670"/>
                <a:gd name="connsiteX3361" fmla="*/ 2294607 w 3044273"/>
                <a:gd name="connsiteY3361" fmla="*/ 773159 h 3047670"/>
                <a:gd name="connsiteX3362" fmla="*/ 2270614 w 3044273"/>
                <a:gd name="connsiteY3362" fmla="*/ 749293 h 3047670"/>
                <a:gd name="connsiteX3363" fmla="*/ 2294355 w 3044273"/>
                <a:gd name="connsiteY3363" fmla="*/ 725300 h 3047670"/>
                <a:gd name="connsiteX3364" fmla="*/ 2659267 w 3044273"/>
                <a:gd name="connsiteY3364" fmla="*/ 725050 h 3047670"/>
                <a:gd name="connsiteX3365" fmla="*/ 2663035 w 3044273"/>
                <a:gd name="connsiteY3365" fmla="*/ 728818 h 3047670"/>
                <a:gd name="connsiteX3366" fmla="*/ 2659267 w 3044273"/>
                <a:gd name="connsiteY3366" fmla="*/ 732587 h 3047670"/>
                <a:gd name="connsiteX3367" fmla="*/ 2655498 w 3044273"/>
                <a:gd name="connsiteY3367" fmla="*/ 728818 h 3047670"/>
                <a:gd name="connsiteX3368" fmla="*/ 2659267 w 3044273"/>
                <a:gd name="connsiteY3368" fmla="*/ 725050 h 3047670"/>
                <a:gd name="connsiteX3369" fmla="*/ 378476 w 3044273"/>
                <a:gd name="connsiteY3369" fmla="*/ 724922 h 3047670"/>
                <a:gd name="connsiteX3370" fmla="*/ 390661 w 3044273"/>
                <a:gd name="connsiteY3370" fmla="*/ 737107 h 3047670"/>
                <a:gd name="connsiteX3371" fmla="*/ 378476 w 3044273"/>
                <a:gd name="connsiteY3371" fmla="*/ 749293 h 3047670"/>
                <a:gd name="connsiteX3372" fmla="*/ 366292 w 3044273"/>
                <a:gd name="connsiteY3372" fmla="*/ 737107 h 3047670"/>
                <a:gd name="connsiteX3373" fmla="*/ 378476 w 3044273"/>
                <a:gd name="connsiteY3373" fmla="*/ 724922 h 3047670"/>
                <a:gd name="connsiteX3374" fmla="*/ 1391436 w 3044273"/>
                <a:gd name="connsiteY3374" fmla="*/ 713492 h 3047670"/>
                <a:gd name="connsiteX3375" fmla="*/ 1420704 w 3044273"/>
                <a:gd name="connsiteY3375" fmla="*/ 742635 h 3047670"/>
                <a:gd name="connsiteX3376" fmla="*/ 1391561 w 3044273"/>
                <a:gd name="connsiteY3376" fmla="*/ 771903 h 3047670"/>
                <a:gd name="connsiteX3377" fmla="*/ 1362294 w 3044273"/>
                <a:gd name="connsiteY3377" fmla="*/ 742760 h 3047670"/>
                <a:gd name="connsiteX3378" fmla="*/ 1391436 w 3044273"/>
                <a:gd name="connsiteY3378" fmla="*/ 713492 h 3047670"/>
                <a:gd name="connsiteX3379" fmla="*/ 1646184 w 3044273"/>
                <a:gd name="connsiteY3379" fmla="*/ 712488 h 3047670"/>
                <a:gd name="connsiteX3380" fmla="*/ 1675703 w 3044273"/>
                <a:gd name="connsiteY3380" fmla="*/ 741756 h 3047670"/>
                <a:gd name="connsiteX3381" fmla="*/ 1646436 w 3044273"/>
                <a:gd name="connsiteY3381" fmla="*/ 771276 h 3047670"/>
                <a:gd name="connsiteX3382" fmla="*/ 1616916 w 3044273"/>
                <a:gd name="connsiteY3382" fmla="*/ 741882 h 3047670"/>
                <a:gd name="connsiteX3383" fmla="*/ 1646184 w 3044273"/>
                <a:gd name="connsiteY3383" fmla="*/ 712488 h 3047670"/>
                <a:gd name="connsiteX3384" fmla="*/ 918370 w 3044273"/>
                <a:gd name="connsiteY3384" fmla="*/ 706835 h 3047670"/>
                <a:gd name="connsiteX3385" fmla="*/ 946132 w 3044273"/>
                <a:gd name="connsiteY3385" fmla="*/ 734470 h 3047670"/>
                <a:gd name="connsiteX3386" fmla="*/ 918622 w 3044273"/>
                <a:gd name="connsiteY3386" fmla="*/ 762231 h 3047670"/>
                <a:gd name="connsiteX3387" fmla="*/ 890861 w 3044273"/>
                <a:gd name="connsiteY3387" fmla="*/ 734596 h 3047670"/>
                <a:gd name="connsiteX3388" fmla="*/ 918370 w 3044273"/>
                <a:gd name="connsiteY3388" fmla="*/ 706835 h 3047670"/>
                <a:gd name="connsiteX3389" fmla="*/ 278988 w 3044273"/>
                <a:gd name="connsiteY3389" fmla="*/ 704950 h 3047670"/>
                <a:gd name="connsiteX3390" fmla="*/ 286777 w 3044273"/>
                <a:gd name="connsiteY3390" fmla="*/ 712613 h 3047670"/>
                <a:gd name="connsiteX3391" fmla="*/ 278988 w 3044273"/>
                <a:gd name="connsiteY3391" fmla="*/ 720401 h 3047670"/>
                <a:gd name="connsiteX3392" fmla="*/ 271201 w 3044273"/>
                <a:gd name="connsiteY3392" fmla="*/ 712613 h 3047670"/>
                <a:gd name="connsiteX3393" fmla="*/ 278988 w 3044273"/>
                <a:gd name="connsiteY3393" fmla="*/ 704950 h 3047670"/>
                <a:gd name="connsiteX3394" fmla="*/ 1476225 w 3044273"/>
                <a:gd name="connsiteY3394" fmla="*/ 704699 h 3047670"/>
                <a:gd name="connsiteX3395" fmla="*/ 1505492 w 3044273"/>
                <a:gd name="connsiteY3395" fmla="*/ 733842 h 3047670"/>
                <a:gd name="connsiteX3396" fmla="*/ 1476350 w 3044273"/>
                <a:gd name="connsiteY3396" fmla="*/ 763110 h 3047670"/>
                <a:gd name="connsiteX3397" fmla="*/ 1447082 w 3044273"/>
                <a:gd name="connsiteY3397" fmla="*/ 733967 h 3047670"/>
                <a:gd name="connsiteX3398" fmla="*/ 1476225 w 3044273"/>
                <a:gd name="connsiteY3398" fmla="*/ 704699 h 3047670"/>
                <a:gd name="connsiteX3399" fmla="*/ 1561519 w 3044273"/>
                <a:gd name="connsiteY3399" fmla="*/ 704574 h 3047670"/>
                <a:gd name="connsiteX3400" fmla="*/ 1590537 w 3044273"/>
                <a:gd name="connsiteY3400" fmla="*/ 733464 h 3047670"/>
                <a:gd name="connsiteX3401" fmla="*/ 1561645 w 3044273"/>
                <a:gd name="connsiteY3401" fmla="*/ 762607 h 3047670"/>
                <a:gd name="connsiteX3402" fmla="*/ 1532502 w 3044273"/>
                <a:gd name="connsiteY3402" fmla="*/ 733716 h 3047670"/>
                <a:gd name="connsiteX3403" fmla="*/ 1561519 w 3044273"/>
                <a:gd name="connsiteY3403" fmla="*/ 704574 h 3047670"/>
                <a:gd name="connsiteX3404" fmla="*/ 2119248 w 3044273"/>
                <a:gd name="connsiteY3404" fmla="*/ 704449 h 3047670"/>
                <a:gd name="connsiteX3405" fmla="*/ 2144998 w 3044273"/>
                <a:gd name="connsiteY3405" fmla="*/ 730074 h 3047670"/>
                <a:gd name="connsiteX3406" fmla="*/ 2119373 w 3044273"/>
                <a:gd name="connsiteY3406" fmla="*/ 755825 h 3047670"/>
                <a:gd name="connsiteX3407" fmla="*/ 2093622 w 3044273"/>
                <a:gd name="connsiteY3407" fmla="*/ 730200 h 3047670"/>
                <a:gd name="connsiteX3408" fmla="*/ 2119248 w 3044273"/>
                <a:gd name="connsiteY3408" fmla="*/ 704449 h 3047670"/>
                <a:gd name="connsiteX3409" fmla="*/ 637872 w 3044273"/>
                <a:gd name="connsiteY3409" fmla="*/ 703443 h 3047670"/>
                <a:gd name="connsiteX3410" fmla="*/ 659603 w 3044273"/>
                <a:gd name="connsiteY3410" fmla="*/ 725049 h 3047670"/>
                <a:gd name="connsiteX3411" fmla="*/ 637997 w 3044273"/>
                <a:gd name="connsiteY3411" fmla="*/ 746780 h 3047670"/>
                <a:gd name="connsiteX3412" fmla="*/ 616266 w 3044273"/>
                <a:gd name="connsiteY3412" fmla="*/ 725174 h 3047670"/>
                <a:gd name="connsiteX3413" fmla="*/ 637872 w 3044273"/>
                <a:gd name="connsiteY3413" fmla="*/ 703443 h 3047670"/>
                <a:gd name="connsiteX3414" fmla="*/ 2758626 w 3044273"/>
                <a:gd name="connsiteY3414" fmla="*/ 701810 h 3047670"/>
                <a:gd name="connsiteX3415" fmla="*/ 2760386 w 3044273"/>
                <a:gd name="connsiteY3415" fmla="*/ 703568 h 3047670"/>
                <a:gd name="connsiteX3416" fmla="*/ 2758626 w 3044273"/>
                <a:gd name="connsiteY3416" fmla="*/ 705327 h 3047670"/>
                <a:gd name="connsiteX3417" fmla="*/ 2756868 w 3044273"/>
                <a:gd name="connsiteY3417" fmla="*/ 703568 h 3047670"/>
                <a:gd name="connsiteX3418" fmla="*/ 2758626 w 3044273"/>
                <a:gd name="connsiteY3418" fmla="*/ 701810 h 3047670"/>
                <a:gd name="connsiteX3419" fmla="*/ 1931076 w 3044273"/>
                <a:gd name="connsiteY3419" fmla="*/ 701182 h 3047670"/>
                <a:gd name="connsiteX3420" fmla="*/ 1960219 w 3044273"/>
                <a:gd name="connsiteY3420" fmla="*/ 730072 h 3047670"/>
                <a:gd name="connsiteX3421" fmla="*/ 1931328 w 3044273"/>
                <a:gd name="connsiteY3421" fmla="*/ 759215 h 3047670"/>
                <a:gd name="connsiteX3422" fmla="*/ 1902186 w 3044273"/>
                <a:gd name="connsiteY3422" fmla="*/ 730324 h 3047670"/>
                <a:gd name="connsiteX3423" fmla="*/ 1931076 w 3044273"/>
                <a:gd name="connsiteY3423" fmla="*/ 701182 h 3047670"/>
                <a:gd name="connsiteX3424" fmla="*/ 1106415 w 3044273"/>
                <a:gd name="connsiteY3424" fmla="*/ 700304 h 3047670"/>
                <a:gd name="connsiteX3425" fmla="*/ 1139452 w 3044273"/>
                <a:gd name="connsiteY3425" fmla="*/ 733215 h 3047670"/>
                <a:gd name="connsiteX3426" fmla="*/ 1106667 w 3044273"/>
                <a:gd name="connsiteY3426" fmla="*/ 766252 h 3047670"/>
                <a:gd name="connsiteX3427" fmla="*/ 1073630 w 3044273"/>
                <a:gd name="connsiteY3427" fmla="*/ 733341 h 3047670"/>
                <a:gd name="connsiteX3428" fmla="*/ 1106415 w 3044273"/>
                <a:gd name="connsiteY3428" fmla="*/ 700304 h 3047670"/>
                <a:gd name="connsiteX3429" fmla="*/ 2399747 w 3044273"/>
                <a:gd name="connsiteY3429" fmla="*/ 698291 h 3047670"/>
                <a:gd name="connsiteX3430" fmla="*/ 2420348 w 3044273"/>
                <a:gd name="connsiteY3430" fmla="*/ 718767 h 3047670"/>
                <a:gd name="connsiteX3431" fmla="*/ 2399873 w 3044273"/>
                <a:gd name="connsiteY3431" fmla="*/ 739368 h 3047670"/>
                <a:gd name="connsiteX3432" fmla="*/ 2379272 w 3044273"/>
                <a:gd name="connsiteY3432" fmla="*/ 718892 h 3047670"/>
                <a:gd name="connsiteX3433" fmla="*/ 2399747 w 3044273"/>
                <a:gd name="connsiteY3433" fmla="*/ 698291 h 3047670"/>
                <a:gd name="connsiteX3434" fmla="*/ 180252 w 3044273"/>
                <a:gd name="connsiteY3434" fmla="*/ 685230 h 3047670"/>
                <a:gd name="connsiteX3435" fmla="*/ 183643 w 3044273"/>
                <a:gd name="connsiteY3435" fmla="*/ 688496 h 3047670"/>
                <a:gd name="connsiteX3436" fmla="*/ 180252 w 3044273"/>
                <a:gd name="connsiteY3436" fmla="*/ 691887 h 3047670"/>
                <a:gd name="connsiteX3437" fmla="*/ 176860 w 3044273"/>
                <a:gd name="connsiteY3437" fmla="*/ 688622 h 3047670"/>
                <a:gd name="connsiteX3438" fmla="*/ 180252 w 3044273"/>
                <a:gd name="connsiteY3438" fmla="*/ 685230 h 3047670"/>
                <a:gd name="connsiteX3439" fmla="*/ 533862 w 3044273"/>
                <a:gd name="connsiteY3439" fmla="*/ 677567 h 3047670"/>
                <a:gd name="connsiteX3440" fmla="*/ 553458 w 3044273"/>
                <a:gd name="connsiteY3440" fmla="*/ 697037 h 3047670"/>
                <a:gd name="connsiteX3441" fmla="*/ 534113 w 3044273"/>
                <a:gd name="connsiteY3441" fmla="*/ 716508 h 3047670"/>
                <a:gd name="connsiteX3442" fmla="*/ 514517 w 3044273"/>
                <a:gd name="connsiteY3442" fmla="*/ 697163 h 3047670"/>
                <a:gd name="connsiteX3443" fmla="*/ 533862 w 3044273"/>
                <a:gd name="connsiteY3443" fmla="*/ 677567 h 3047670"/>
                <a:gd name="connsiteX3444" fmla="*/ 807829 w 3044273"/>
                <a:gd name="connsiteY3444" fmla="*/ 676185 h 3047670"/>
                <a:gd name="connsiteX3445" fmla="*/ 830691 w 3044273"/>
                <a:gd name="connsiteY3445" fmla="*/ 698921 h 3047670"/>
                <a:gd name="connsiteX3446" fmla="*/ 807954 w 3044273"/>
                <a:gd name="connsiteY3446" fmla="*/ 721783 h 3047670"/>
                <a:gd name="connsiteX3447" fmla="*/ 785093 w 3044273"/>
                <a:gd name="connsiteY3447" fmla="*/ 699046 h 3047670"/>
                <a:gd name="connsiteX3448" fmla="*/ 807829 w 3044273"/>
                <a:gd name="connsiteY3448" fmla="*/ 676185 h 3047670"/>
                <a:gd name="connsiteX3449" fmla="*/ 2503503 w 3044273"/>
                <a:gd name="connsiteY3449" fmla="*/ 674927 h 3047670"/>
                <a:gd name="connsiteX3450" fmla="*/ 2518577 w 3044273"/>
                <a:gd name="connsiteY3450" fmla="*/ 689876 h 3047670"/>
                <a:gd name="connsiteX3451" fmla="*/ 2503503 w 3044273"/>
                <a:gd name="connsiteY3451" fmla="*/ 705075 h 3047670"/>
                <a:gd name="connsiteX3452" fmla="*/ 2488429 w 3044273"/>
                <a:gd name="connsiteY3452" fmla="*/ 690001 h 3047670"/>
                <a:gd name="connsiteX3453" fmla="*/ 2503503 w 3044273"/>
                <a:gd name="connsiteY3453" fmla="*/ 674927 h 3047670"/>
                <a:gd name="connsiteX3454" fmla="*/ 2229538 w 3044273"/>
                <a:gd name="connsiteY3454" fmla="*/ 668774 h 3047670"/>
                <a:gd name="connsiteX3455" fmla="*/ 2254660 w 3044273"/>
                <a:gd name="connsiteY3455" fmla="*/ 693645 h 3047670"/>
                <a:gd name="connsiteX3456" fmla="*/ 2229789 w 3044273"/>
                <a:gd name="connsiteY3456" fmla="*/ 718768 h 3047670"/>
                <a:gd name="connsiteX3457" fmla="*/ 2204666 w 3044273"/>
                <a:gd name="connsiteY3457" fmla="*/ 693897 h 3047670"/>
                <a:gd name="connsiteX3458" fmla="*/ 2229538 w 3044273"/>
                <a:gd name="connsiteY3458" fmla="*/ 668774 h 3047670"/>
                <a:gd name="connsiteX3459" fmla="*/ 1852567 w 3044273"/>
                <a:gd name="connsiteY3459" fmla="*/ 666889 h 3047670"/>
                <a:gd name="connsiteX3460" fmla="*/ 1882967 w 3044273"/>
                <a:gd name="connsiteY3460" fmla="*/ 697037 h 3047670"/>
                <a:gd name="connsiteX3461" fmla="*/ 1852692 w 3044273"/>
                <a:gd name="connsiteY3461" fmla="*/ 727435 h 3047670"/>
                <a:gd name="connsiteX3462" fmla="*/ 1822294 w 3044273"/>
                <a:gd name="connsiteY3462" fmla="*/ 697162 h 3047670"/>
                <a:gd name="connsiteX3463" fmla="*/ 1852567 w 3044273"/>
                <a:gd name="connsiteY3463" fmla="*/ 666889 h 3047670"/>
                <a:gd name="connsiteX3464" fmla="*/ 1184925 w 3044273"/>
                <a:gd name="connsiteY3464" fmla="*/ 666386 h 3047670"/>
                <a:gd name="connsiteX3465" fmla="*/ 1217962 w 3044273"/>
                <a:gd name="connsiteY3465" fmla="*/ 699297 h 3047670"/>
                <a:gd name="connsiteX3466" fmla="*/ 1185050 w 3044273"/>
                <a:gd name="connsiteY3466" fmla="*/ 732334 h 3047670"/>
                <a:gd name="connsiteX3467" fmla="*/ 1152014 w 3044273"/>
                <a:gd name="connsiteY3467" fmla="*/ 699548 h 3047670"/>
                <a:gd name="connsiteX3468" fmla="*/ 1184925 w 3044273"/>
                <a:gd name="connsiteY3468" fmla="*/ 666386 h 3047670"/>
                <a:gd name="connsiteX3469" fmla="*/ 989970 w 3044273"/>
                <a:gd name="connsiteY3469" fmla="*/ 660482 h 3047670"/>
                <a:gd name="connsiteX3470" fmla="*/ 1017730 w 3044273"/>
                <a:gd name="connsiteY3470" fmla="*/ 687991 h 3047670"/>
                <a:gd name="connsiteX3471" fmla="*/ 990095 w 3044273"/>
                <a:gd name="connsiteY3471" fmla="*/ 715753 h 3047670"/>
                <a:gd name="connsiteX3472" fmla="*/ 962335 w 3044273"/>
                <a:gd name="connsiteY3472" fmla="*/ 688243 h 3047670"/>
                <a:gd name="connsiteX3473" fmla="*/ 989970 w 3044273"/>
                <a:gd name="connsiteY3473" fmla="*/ 660482 h 3047670"/>
                <a:gd name="connsiteX3474" fmla="*/ 431487 w 3044273"/>
                <a:gd name="connsiteY3474" fmla="*/ 659228 h 3047670"/>
                <a:gd name="connsiteX3475" fmla="*/ 442542 w 3044273"/>
                <a:gd name="connsiteY3475" fmla="*/ 670282 h 3047670"/>
                <a:gd name="connsiteX3476" fmla="*/ 431487 w 3044273"/>
                <a:gd name="connsiteY3476" fmla="*/ 681336 h 3047670"/>
                <a:gd name="connsiteX3477" fmla="*/ 420433 w 3044273"/>
                <a:gd name="connsiteY3477" fmla="*/ 670282 h 3047670"/>
                <a:gd name="connsiteX3478" fmla="*/ 431487 w 3044273"/>
                <a:gd name="connsiteY3478" fmla="*/ 659228 h 3047670"/>
                <a:gd name="connsiteX3479" fmla="*/ 2047397 w 3044273"/>
                <a:gd name="connsiteY3479" fmla="*/ 657217 h 3047670"/>
                <a:gd name="connsiteX3480" fmla="*/ 2074656 w 3044273"/>
                <a:gd name="connsiteY3480" fmla="*/ 684350 h 3047670"/>
                <a:gd name="connsiteX3481" fmla="*/ 2047523 w 3044273"/>
                <a:gd name="connsiteY3481" fmla="*/ 711608 h 3047670"/>
                <a:gd name="connsiteX3482" fmla="*/ 2020265 w 3044273"/>
                <a:gd name="connsiteY3482" fmla="*/ 684475 h 3047670"/>
                <a:gd name="connsiteX3483" fmla="*/ 2047397 w 3044273"/>
                <a:gd name="connsiteY3483" fmla="*/ 657217 h 3047670"/>
                <a:gd name="connsiteX3484" fmla="*/ 2605754 w 3044273"/>
                <a:gd name="connsiteY3484" fmla="*/ 656338 h 3047670"/>
                <a:gd name="connsiteX3485" fmla="*/ 2611784 w 3044273"/>
                <a:gd name="connsiteY3485" fmla="*/ 662241 h 3047670"/>
                <a:gd name="connsiteX3486" fmla="*/ 2605880 w 3044273"/>
                <a:gd name="connsiteY3486" fmla="*/ 668270 h 3047670"/>
                <a:gd name="connsiteX3487" fmla="*/ 2599850 w 3044273"/>
                <a:gd name="connsiteY3487" fmla="*/ 662367 h 3047670"/>
                <a:gd name="connsiteX3488" fmla="*/ 2605754 w 3044273"/>
                <a:gd name="connsiteY3488" fmla="*/ 656338 h 3047670"/>
                <a:gd name="connsiteX3489" fmla="*/ 699423 w 3044273"/>
                <a:gd name="connsiteY3489" fmla="*/ 646664 h 3047670"/>
                <a:gd name="connsiteX3490" fmla="*/ 719019 w 3044273"/>
                <a:gd name="connsiteY3490" fmla="*/ 666010 h 3047670"/>
                <a:gd name="connsiteX3491" fmla="*/ 699674 w 3044273"/>
                <a:gd name="connsiteY3491" fmla="*/ 685607 h 3047670"/>
                <a:gd name="connsiteX3492" fmla="*/ 680078 w 3044273"/>
                <a:gd name="connsiteY3492" fmla="*/ 666261 h 3047670"/>
                <a:gd name="connsiteX3493" fmla="*/ 699423 w 3044273"/>
                <a:gd name="connsiteY3493" fmla="*/ 646664 h 3047670"/>
                <a:gd name="connsiteX3494" fmla="*/ 2337693 w 3044273"/>
                <a:gd name="connsiteY3494" fmla="*/ 643022 h 3047670"/>
                <a:gd name="connsiteX3495" fmla="*/ 2355029 w 3044273"/>
                <a:gd name="connsiteY3495" fmla="*/ 660230 h 3047670"/>
                <a:gd name="connsiteX3496" fmla="*/ 2337820 w 3044273"/>
                <a:gd name="connsiteY3496" fmla="*/ 677565 h 3047670"/>
                <a:gd name="connsiteX3497" fmla="*/ 2320484 w 3044273"/>
                <a:gd name="connsiteY3497" fmla="*/ 660357 h 3047670"/>
                <a:gd name="connsiteX3498" fmla="*/ 2337693 w 3044273"/>
                <a:gd name="connsiteY3498" fmla="*/ 643022 h 3047670"/>
                <a:gd name="connsiteX3499" fmla="*/ 1771421 w 3044273"/>
                <a:gd name="connsiteY3499" fmla="*/ 640761 h 3047670"/>
                <a:gd name="connsiteX3500" fmla="*/ 1801821 w 3044273"/>
                <a:gd name="connsiteY3500" fmla="*/ 670909 h 3047670"/>
                <a:gd name="connsiteX3501" fmla="*/ 1771546 w 3044273"/>
                <a:gd name="connsiteY3501" fmla="*/ 701307 h 3047670"/>
                <a:gd name="connsiteX3502" fmla="*/ 1741148 w 3044273"/>
                <a:gd name="connsiteY3502" fmla="*/ 671034 h 3047670"/>
                <a:gd name="connsiteX3503" fmla="*/ 1771421 w 3044273"/>
                <a:gd name="connsiteY3503" fmla="*/ 640761 h 3047670"/>
                <a:gd name="connsiteX3504" fmla="*/ 1265821 w 3044273"/>
                <a:gd name="connsiteY3504" fmla="*/ 640259 h 3047670"/>
                <a:gd name="connsiteX3505" fmla="*/ 1298481 w 3044273"/>
                <a:gd name="connsiteY3505" fmla="*/ 672667 h 3047670"/>
                <a:gd name="connsiteX3506" fmla="*/ 1266073 w 3044273"/>
                <a:gd name="connsiteY3506" fmla="*/ 705327 h 3047670"/>
                <a:gd name="connsiteX3507" fmla="*/ 1233414 w 3044273"/>
                <a:gd name="connsiteY3507" fmla="*/ 672919 h 3047670"/>
                <a:gd name="connsiteX3508" fmla="*/ 1265821 w 3044273"/>
                <a:gd name="connsiteY3508" fmla="*/ 640259 h 3047670"/>
                <a:gd name="connsiteX3509" fmla="*/ 329990 w 3044273"/>
                <a:gd name="connsiteY3509" fmla="*/ 637872 h 3047670"/>
                <a:gd name="connsiteX3510" fmla="*/ 336397 w 3044273"/>
                <a:gd name="connsiteY3510" fmla="*/ 644278 h 3047670"/>
                <a:gd name="connsiteX3511" fmla="*/ 329990 w 3044273"/>
                <a:gd name="connsiteY3511" fmla="*/ 650684 h 3047670"/>
                <a:gd name="connsiteX3512" fmla="*/ 323584 w 3044273"/>
                <a:gd name="connsiteY3512" fmla="*/ 644278 h 3047670"/>
                <a:gd name="connsiteX3513" fmla="*/ 329990 w 3044273"/>
                <a:gd name="connsiteY3513" fmla="*/ 637872 h 3047670"/>
                <a:gd name="connsiteX3514" fmla="*/ 2707126 w 3044273"/>
                <a:gd name="connsiteY3514" fmla="*/ 633225 h 3047670"/>
                <a:gd name="connsiteX3515" fmla="*/ 2709387 w 3044273"/>
                <a:gd name="connsiteY3515" fmla="*/ 635487 h 3047670"/>
                <a:gd name="connsiteX3516" fmla="*/ 2707126 w 3044273"/>
                <a:gd name="connsiteY3516" fmla="*/ 637747 h 3047670"/>
                <a:gd name="connsiteX3517" fmla="*/ 2704865 w 3044273"/>
                <a:gd name="connsiteY3517" fmla="*/ 635612 h 3047670"/>
                <a:gd name="connsiteX3518" fmla="*/ 2707126 w 3044273"/>
                <a:gd name="connsiteY3518" fmla="*/ 633225 h 3047670"/>
                <a:gd name="connsiteX3519" fmla="*/ 876288 w 3044273"/>
                <a:gd name="connsiteY3519" fmla="*/ 627321 h 3047670"/>
                <a:gd name="connsiteX3520" fmla="*/ 897141 w 3044273"/>
                <a:gd name="connsiteY3520" fmla="*/ 648047 h 3047670"/>
                <a:gd name="connsiteX3521" fmla="*/ 876414 w 3044273"/>
                <a:gd name="connsiteY3521" fmla="*/ 668900 h 3047670"/>
                <a:gd name="connsiteX3522" fmla="*/ 855562 w 3044273"/>
                <a:gd name="connsiteY3522" fmla="*/ 648173 h 3047670"/>
                <a:gd name="connsiteX3523" fmla="*/ 876288 w 3044273"/>
                <a:gd name="connsiteY3523" fmla="*/ 627321 h 3047670"/>
                <a:gd name="connsiteX3524" fmla="*/ 1688265 w 3044273"/>
                <a:gd name="connsiteY3524" fmla="*/ 624055 h 3047670"/>
                <a:gd name="connsiteX3525" fmla="*/ 1716655 w 3044273"/>
                <a:gd name="connsiteY3525" fmla="*/ 652318 h 3047670"/>
                <a:gd name="connsiteX3526" fmla="*/ 1688390 w 3044273"/>
                <a:gd name="connsiteY3526" fmla="*/ 680707 h 3047670"/>
                <a:gd name="connsiteX3527" fmla="*/ 1660002 w 3044273"/>
                <a:gd name="connsiteY3527" fmla="*/ 652443 h 3047670"/>
                <a:gd name="connsiteX3528" fmla="*/ 1688265 w 3044273"/>
                <a:gd name="connsiteY3528" fmla="*/ 624055 h 3047670"/>
                <a:gd name="connsiteX3529" fmla="*/ 1348852 w 3044273"/>
                <a:gd name="connsiteY3529" fmla="*/ 624055 h 3047670"/>
                <a:gd name="connsiteX3530" fmla="*/ 1378372 w 3044273"/>
                <a:gd name="connsiteY3530" fmla="*/ 653449 h 3047670"/>
                <a:gd name="connsiteX3531" fmla="*/ 1349103 w 3044273"/>
                <a:gd name="connsiteY3531" fmla="*/ 682968 h 3047670"/>
                <a:gd name="connsiteX3532" fmla="*/ 1319585 w 3044273"/>
                <a:gd name="connsiteY3532" fmla="*/ 653700 h 3047670"/>
                <a:gd name="connsiteX3533" fmla="*/ 1348852 w 3044273"/>
                <a:gd name="connsiteY3533" fmla="*/ 624055 h 3047670"/>
                <a:gd name="connsiteX3534" fmla="*/ 1065086 w 3044273"/>
                <a:gd name="connsiteY3534" fmla="*/ 622548 h 3047670"/>
                <a:gd name="connsiteX3535" fmla="*/ 1090336 w 3044273"/>
                <a:gd name="connsiteY3535" fmla="*/ 647671 h 3047670"/>
                <a:gd name="connsiteX3536" fmla="*/ 1065213 w 3044273"/>
                <a:gd name="connsiteY3536" fmla="*/ 673045 h 3047670"/>
                <a:gd name="connsiteX3537" fmla="*/ 1039838 w 3044273"/>
                <a:gd name="connsiteY3537" fmla="*/ 647922 h 3047670"/>
                <a:gd name="connsiteX3538" fmla="*/ 1065086 w 3044273"/>
                <a:gd name="connsiteY3538" fmla="*/ 622548 h 3047670"/>
                <a:gd name="connsiteX3539" fmla="*/ 2160829 w 3044273"/>
                <a:gd name="connsiteY3539" fmla="*/ 622045 h 3047670"/>
                <a:gd name="connsiteX3540" fmla="*/ 2182310 w 3044273"/>
                <a:gd name="connsiteY3540" fmla="*/ 643399 h 3047670"/>
                <a:gd name="connsiteX3541" fmla="*/ 2160956 w 3044273"/>
                <a:gd name="connsiteY3541" fmla="*/ 665005 h 3047670"/>
                <a:gd name="connsiteX3542" fmla="*/ 2139475 w 3044273"/>
                <a:gd name="connsiteY3542" fmla="*/ 643526 h 3047670"/>
                <a:gd name="connsiteX3543" fmla="*/ 2160829 w 3044273"/>
                <a:gd name="connsiteY3543" fmla="*/ 622045 h 3047670"/>
                <a:gd name="connsiteX3544" fmla="*/ 1971902 w 3044273"/>
                <a:gd name="connsiteY3544" fmla="*/ 620914 h 3047670"/>
                <a:gd name="connsiteX3545" fmla="*/ 1995518 w 3044273"/>
                <a:gd name="connsiteY3545" fmla="*/ 644279 h 3047670"/>
                <a:gd name="connsiteX3546" fmla="*/ 1972154 w 3044273"/>
                <a:gd name="connsiteY3546" fmla="*/ 667894 h 3047670"/>
                <a:gd name="connsiteX3547" fmla="*/ 1948664 w 3044273"/>
                <a:gd name="connsiteY3547" fmla="*/ 644530 h 3047670"/>
                <a:gd name="connsiteX3548" fmla="*/ 1971902 w 3044273"/>
                <a:gd name="connsiteY3548" fmla="*/ 620914 h 3047670"/>
                <a:gd name="connsiteX3549" fmla="*/ 593153 w 3044273"/>
                <a:gd name="connsiteY3549" fmla="*/ 618026 h 3047670"/>
                <a:gd name="connsiteX3550" fmla="*/ 610739 w 3044273"/>
                <a:gd name="connsiteY3550" fmla="*/ 635487 h 3047670"/>
                <a:gd name="connsiteX3551" fmla="*/ 593278 w 3044273"/>
                <a:gd name="connsiteY3551" fmla="*/ 653073 h 3047670"/>
                <a:gd name="connsiteX3552" fmla="*/ 575692 w 3044273"/>
                <a:gd name="connsiteY3552" fmla="*/ 635612 h 3047670"/>
                <a:gd name="connsiteX3553" fmla="*/ 593153 w 3044273"/>
                <a:gd name="connsiteY3553" fmla="*/ 618026 h 3047670"/>
                <a:gd name="connsiteX3554" fmla="*/ 229493 w 3044273"/>
                <a:gd name="connsiteY3554" fmla="*/ 616645 h 3047670"/>
                <a:gd name="connsiteX3555" fmla="*/ 232005 w 3044273"/>
                <a:gd name="connsiteY3555" fmla="*/ 619032 h 3047670"/>
                <a:gd name="connsiteX3556" fmla="*/ 229493 w 3044273"/>
                <a:gd name="connsiteY3556" fmla="*/ 621419 h 3047670"/>
                <a:gd name="connsiteX3557" fmla="*/ 227107 w 3044273"/>
                <a:gd name="connsiteY3557" fmla="*/ 619032 h 3047670"/>
                <a:gd name="connsiteX3558" fmla="*/ 229493 w 3044273"/>
                <a:gd name="connsiteY3558" fmla="*/ 616645 h 3047670"/>
                <a:gd name="connsiteX3559" fmla="*/ 2443962 w 3044273"/>
                <a:gd name="connsiteY3559" fmla="*/ 616017 h 3047670"/>
                <a:gd name="connsiteX3560" fmla="*/ 2456902 w 3044273"/>
                <a:gd name="connsiteY3560" fmla="*/ 628830 h 3047670"/>
                <a:gd name="connsiteX3561" fmla="*/ 2444088 w 3044273"/>
                <a:gd name="connsiteY3561" fmla="*/ 641768 h 3047670"/>
                <a:gd name="connsiteX3562" fmla="*/ 2431150 w 3044273"/>
                <a:gd name="connsiteY3562" fmla="*/ 628956 h 3047670"/>
                <a:gd name="connsiteX3563" fmla="*/ 2443962 w 3044273"/>
                <a:gd name="connsiteY3563" fmla="*/ 616017 h 3047670"/>
                <a:gd name="connsiteX3564" fmla="*/ 1433517 w 3044273"/>
                <a:gd name="connsiteY3564" fmla="*/ 612623 h 3047670"/>
                <a:gd name="connsiteX3565" fmla="*/ 1462785 w 3044273"/>
                <a:gd name="connsiteY3565" fmla="*/ 641766 h 3047670"/>
                <a:gd name="connsiteX3566" fmla="*/ 1433643 w 3044273"/>
                <a:gd name="connsiteY3566" fmla="*/ 671034 h 3047670"/>
                <a:gd name="connsiteX3567" fmla="*/ 1404250 w 3044273"/>
                <a:gd name="connsiteY3567" fmla="*/ 641891 h 3047670"/>
                <a:gd name="connsiteX3568" fmla="*/ 1433517 w 3044273"/>
                <a:gd name="connsiteY3568" fmla="*/ 612623 h 3047670"/>
                <a:gd name="connsiteX3569" fmla="*/ 1603726 w 3044273"/>
                <a:gd name="connsiteY3569" fmla="*/ 611870 h 3047670"/>
                <a:gd name="connsiteX3570" fmla="*/ 1632994 w 3044273"/>
                <a:gd name="connsiteY3570" fmla="*/ 641013 h 3047670"/>
                <a:gd name="connsiteX3571" fmla="*/ 1603851 w 3044273"/>
                <a:gd name="connsiteY3571" fmla="*/ 670407 h 3047670"/>
                <a:gd name="connsiteX3572" fmla="*/ 1574584 w 3044273"/>
                <a:gd name="connsiteY3572" fmla="*/ 641264 h 3047670"/>
                <a:gd name="connsiteX3573" fmla="*/ 1603726 w 3044273"/>
                <a:gd name="connsiteY3573" fmla="*/ 611870 h 3047670"/>
                <a:gd name="connsiteX3574" fmla="*/ 1518558 w 3044273"/>
                <a:gd name="connsiteY3574" fmla="*/ 608478 h 3047670"/>
                <a:gd name="connsiteX3575" fmla="*/ 1547826 w 3044273"/>
                <a:gd name="connsiteY3575" fmla="*/ 637621 h 3047670"/>
                <a:gd name="connsiteX3576" fmla="*/ 1518683 w 3044273"/>
                <a:gd name="connsiteY3576" fmla="*/ 666889 h 3047670"/>
                <a:gd name="connsiteX3577" fmla="*/ 1489416 w 3044273"/>
                <a:gd name="connsiteY3577" fmla="*/ 637746 h 3047670"/>
                <a:gd name="connsiteX3578" fmla="*/ 1518558 w 3044273"/>
                <a:gd name="connsiteY3578" fmla="*/ 608478 h 3047670"/>
                <a:gd name="connsiteX3579" fmla="*/ 2548475 w 3044273"/>
                <a:gd name="connsiteY3579" fmla="*/ 593152 h 3047670"/>
                <a:gd name="connsiteX3580" fmla="*/ 2554505 w 3044273"/>
                <a:gd name="connsiteY3580" fmla="*/ 599055 h 3047670"/>
                <a:gd name="connsiteX3581" fmla="*/ 2548601 w 3044273"/>
                <a:gd name="connsiteY3581" fmla="*/ 605084 h 3047670"/>
                <a:gd name="connsiteX3582" fmla="*/ 2542571 w 3044273"/>
                <a:gd name="connsiteY3582" fmla="*/ 599181 h 3047670"/>
                <a:gd name="connsiteX3583" fmla="*/ 2548475 w 3044273"/>
                <a:gd name="connsiteY3583" fmla="*/ 593152 h 3047670"/>
                <a:gd name="connsiteX3584" fmla="*/ 764994 w 3044273"/>
                <a:gd name="connsiteY3584" fmla="*/ 591771 h 3047670"/>
                <a:gd name="connsiteX3585" fmla="*/ 784966 w 3044273"/>
                <a:gd name="connsiteY3585" fmla="*/ 611618 h 3047670"/>
                <a:gd name="connsiteX3586" fmla="*/ 765119 w 3044273"/>
                <a:gd name="connsiteY3586" fmla="*/ 631591 h 3047670"/>
                <a:gd name="connsiteX3587" fmla="*/ 745146 w 3044273"/>
                <a:gd name="connsiteY3587" fmla="*/ 611744 h 3047670"/>
                <a:gd name="connsiteX3588" fmla="*/ 764994 w 3044273"/>
                <a:gd name="connsiteY3588" fmla="*/ 591771 h 3047670"/>
                <a:gd name="connsiteX3589" fmla="*/ 488264 w 3044273"/>
                <a:gd name="connsiteY3589" fmla="*/ 591268 h 3047670"/>
                <a:gd name="connsiteX3590" fmla="*/ 503589 w 3044273"/>
                <a:gd name="connsiteY3590" fmla="*/ 606467 h 3047670"/>
                <a:gd name="connsiteX3591" fmla="*/ 488390 w 3044273"/>
                <a:gd name="connsiteY3591" fmla="*/ 621792 h 3047670"/>
                <a:gd name="connsiteX3592" fmla="*/ 473065 w 3044273"/>
                <a:gd name="connsiteY3592" fmla="*/ 606593 h 3047670"/>
                <a:gd name="connsiteX3593" fmla="*/ 488264 w 3044273"/>
                <a:gd name="connsiteY3593" fmla="*/ 591268 h 3047670"/>
                <a:gd name="connsiteX3594" fmla="*/ 2271745 w 3044273"/>
                <a:gd name="connsiteY3594" fmla="*/ 586245 h 3047670"/>
                <a:gd name="connsiteX3595" fmla="*/ 2291717 w 3044273"/>
                <a:gd name="connsiteY3595" fmla="*/ 606093 h 3047670"/>
                <a:gd name="connsiteX3596" fmla="*/ 2271871 w 3044273"/>
                <a:gd name="connsiteY3596" fmla="*/ 626065 h 3047670"/>
                <a:gd name="connsiteX3597" fmla="*/ 2251897 w 3044273"/>
                <a:gd name="connsiteY3597" fmla="*/ 606218 h 3047670"/>
                <a:gd name="connsiteX3598" fmla="*/ 2271745 w 3044273"/>
                <a:gd name="connsiteY3598" fmla="*/ 586245 h 3047670"/>
                <a:gd name="connsiteX3599" fmla="*/ 1893519 w 3044273"/>
                <a:gd name="connsiteY3599" fmla="*/ 586119 h 3047670"/>
                <a:gd name="connsiteX3600" fmla="*/ 1918392 w 3044273"/>
                <a:gd name="connsiteY3600" fmla="*/ 610864 h 3047670"/>
                <a:gd name="connsiteX3601" fmla="*/ 1893770 w 3044273"/>
                <a:gd name="connsiteY3601" fmla="*/ 635736 h 3047670"/>
                <a:gd name="connsiteX3602" fmla="*/ 1868898 w 3044273"/>
                <a:gd name="connsiteY3602" fmla="*/ 610990 h 3047670"/>
                <a:gd name="connsiteX3603" fmla="*/ 1893519 w 3044273"/>
                <a:gd name="connsiteY3603" fmla="*/ 586119 h 3047670"/>
                <a:gd name="connsiteX3604" fmla="*/ 1143221 w 3044273"/>
                <a:gd name="connsiteY3604" fmla="*/ 585363 h 3047670"/>
                <a:gd name="connsiteX3605" fmla="*/ 1171610 w 3044273"/>
                <a:gd name="connsiteY3605" fmla="*/ 613626 h 3047670"/>
                <a:gd name="connsiteX3606" fmla="*/ 1143347 w 3044273"/>
                <a:gd name="connsiteY3606" fmla="*/ 642015 h 3047670"/>
                <a:gd name="connsiteX3607" fmla="*/ 1114958 w 3044273"/>
                <a:gd name="connsiteY3607" fmla="*/ 613752 h 3047670"/>
                <a:gd name="connsiteX3608" fmla="*/ 1143221 w 3044273"/>
                <a:gd name="connsiteY3608" fmla="*/ 585363 h 3047670"/>
                <a:gd name="connsiteX3609" fmla="*/ 948267 w 3044273"/>
                <a:gd name="connsiteY3609" fmla="*/ 579965 h 3047670"/>
                <a:gd name="connsiteX3610" fmla="*/ 970753 w 3044273"/>
                <a:gd name="connsiteY3610" fmla="*/ 602198 h 3047670"/>
                <a:gd name="connsiteX3611" fmla="*/ 948519 w 3044273"/>
                <a:gd name="connsiteY3611" fmla="*/ 624683 h 3047670"/>
                <a:gd name="connsiteX3612" fmla="*/ 926034 w 3044273"/>
                <a:gd name="connsiteY3612" fmla="*/ 602450 h 3047670"/>
                <a:gd name="connsiteX3613" fmla="*/ 948267 w 3044273"/>
                <a:gd name="connsiteY3613" fmla="*/ 579965 h 3047670"/>
                <a:gd name="connsiteX3614" fmla="*/ 2088346 w 3044273"/>
                <a:gd name="connsiteY3614" fmla="*/ 575943 h 3047670"/>
                <a:gd name="connsiteX3615" fmla="*/ 2110831 w 3044273"/>
                <a:gd name="connsiteY3615" fmla="*/ 598176 h 3047670"/>
                <a:gd name="connsiteX3616" fmla="*/ 2088598 w 3044273"/>
                <a:gd name="connsiteY3616" fmla="*/ 620661 h 3047670"/>
                <a:gd name="connsiteX3617" fmla="*/ 2066112 w 3044273"/>
                <a:gd name="connsiteY3617" fmla="*/ 598428 h 3047670"/>
                <a:gd name="connsiteX3618" fmla="*/ 2088346 w 3044273"/>
                <a:gd name="connsiteY3618" fmla="*/ 575943 h 3047670"/>
                <a:gd name="connsiteX3619" fmla="*/ 2651981 w 3044273"/>
                <a:gd name="connsiteY3619" fmla="*/ 568407 h 3047670"/>
                <a:gd name="connsiteX3620" fmla="*/ 2654242 w 3044273"/>
                <a:gd name="connsiteY3620" fmla="*/ 570669 h 3047670"/>
                <a:gd name="connsiteX3621" fmla="*/ 2651981 w 3044273"/>
                <a:gd name="connsiteY3621" fmla="*/ 572929 h 3047670"/>
                <a:gd name="connsiteX3622" fmla="*/ 2649720 w 3044273"/>
                <a:gd name="connsiteY3622" fmla="*/ 570669 h 3047670"/>
                <a:gd name="connsiteX3623" fmla="*/ 2651981 w 3044273"/>
                <a:gd name="connsiteY3623" fmla="*/ 568407 h 3047670"/>
                <a:gd name="connsiteX3624" fmla="*/ 384756 w 3044273"/>
                <a:gd name="connsiteY3624" fmla="*/ 567904 h 3047670"/>
                <a:gd name="connsiteX3625" fmla="*/ 395810 w 3044273"/>
                <a:gd name="connsiteY3625" fmla="*/ 578958 h 3047670"/>
                <a:gd name="connsiteX3626" fmla="*/ 384756 w 3044273"/>
                <a:gd name="connsiteY3626" fmla="*/ 590012 h 3047670"/>
                <a:gd name="connsiteX3627" fmla="*/ 373702 w 3044273"/>
                <a:gd name="connsiteY3627" fmla="*/ 578958 h 3047670"/>
                <a:gd name="connsiteX3628" fmla="*/ 384756 w 3044273"/>
                <a:gd name="connsiteY3628" fmla="*/ 567904 h 3047670"/>
                <a:gd name="connsiteX3629" fmla="*/ 655960 w 3044273"/>
                <a:gd name="connsiteY3629" fmla="*/ 558483 h 3047670"/>
                <a:gd name="connsiteX3630" fmla="*/ 675554 w 3044273"/>
                <a:gd name="connsiteY3630" fmla="*/ 577829 h 3047670"/>
                <a:gd name="connsiteX3631" fmla="*/ 656210 w 3044273"/>
                <a:gd name="connsiteY3631" fmla="*/ 597426 h 3047670"/>
                <a:gd name="connsiteX3632" fmla="*/ 636614 w 3044273"/>
                <a:gd name="connsiteY3632" fmla="*/ 578080 h 3047670"/>
                <a:gd name="connsiteX3633" fmla="*/ 655960 w 3044273"/>
                <a:gd name="connsiteY3633" fmla="*/ 558483 h 3047670"/>
                <a:gd name="connsiteX3634" fmla="*/ 1812749 w 3044273"/>
                <a:gd name="connsiteY3634" fmla="*/ 557102 h 3047670"/>
                <a:gd name="connsiteX3635" fmla="*/ 1839630 w 3044273"/>
                <a:gd name="connsiteY3635" fmla="*/ 583733 h 3047670"/>
                <a:gd name="connsiteX3636" fmla="*/ 1813000 w 3044273"/>
                <a:gd name="connsiteY3636" fmla="*/ 610614 h 3047670"/>
                <a:gd name="connsiteX3637" fmla="*/ 1786119 w 3044273"/>
                <a:gd name="connsiteY3637" fmla="*/ 583983 h 3047670"/>
                <a:gd name="connsiteX3638" fmla="*/ 1812749 w 3044273"/>
                <a:gd name="connsiteY3638" fmla="*/ 557102 h 3047670"/>
                <a:gd name="connsiteX3639" fmla="*/ 1223740 w 3044273"/>
                <a:gd name="connsiteY3639" fmla="*/ 556348 h 3047670"/>
                <a:gd name="connsiteX3640" fmla="*/ 1253510 w 3044273"/>
                <a:gd name="connsiteY3640" fmla="*/ 585867 h 3047670"/>
                <a:gd name="connsiteX3641" fmla="*/ 1223991 w 3044273"/>
                <a:gd name="connsiteY3641" fmla="*/ 615639 h 3047670"/>
                <a:gd name="connsiteX3642" fmla="*/ 1194220 w 3044273"/>
                <a:gd name="connsiteY3642" fmla="*/ 586119 h 3047670"/>
                <a:gd name="connsiteX3643" fmla="*/ 1223740 w 3044273"/>
                <a:gd name="connsiteY3643" fmla="*/ 556348 h 3047670"/>
                <a:gd name="connsiteX3644" fmla="*/ 2380527 w 3044273"/>
                <a:gd name="connsiteY3644" fmla="*/ 554463 h 3047670"/>
                <a:gd name="connsiteX3645" fmla="*/ 2397863 w 3044273"/>
                <a:gd name="connsiteY3645" fmla="*/ 571671 h 3047670"/>
                <a:gd name="connsiteX3646" fmla="*/ 2380654 w 3044273"/>
                <a:gd name="connsiteY3646" fmla="*/ 589006 h 3047670"/>
                <a:gd name="connsiteX3647" fmla="*/ 2363318 w 3044273"/>
                <a:gd name="connsiteY3647" fmla="*/ 571798 h 3047670"/>
                <a:gd name="connsiteX3648" fmla="*/ 2380527 w 3044273"/>
                <a:gd name="connsiteY3648" fmla="*/ 554463 h 3047670"/>
                <a:gd name="connsiteX3649" fmla="*/ 282253 w 3044273"/>
                <a:gd name="connsiteY3649" fmla="*/ 547808 h 3047670"/>
                <a:gd name="connsiteX3650" fmla="*/ 286775 w 3044273"/>
                <a:gd name="connsiteY3650" fmla="*/ 552205 h 3047670"/>
                <a:gd name="connsiteX3651" fmla="*/ 282378 w 3044273"/>
                <a:gd name="connsiteY3651" fmla="*/ 556601 h 3047670"/>
                <a:gd name="connsiteX3652" fmla="*/ 277982 w 3044273"/>
                <a:gd name="connsiteY3652" fmla="*/ 552205 h 3047670"/>
                <a:gd name="connsiteX3653" fmla="*/ 282253 w 3044273"/>
                <a:gd name="connsiteY3653" fmla="*/ 547808 h 3047670"/>
                <a:gd name="connsiteX3654" fmla="*/ 834333 w 3044273"/>
                <a:gd name="connsiteY3654" fmla="*/ 545042 h 3047670"/>
                <a:gd name="connsiteX3655" fmla="*/ 851165 w 3044273"/>
                <a:gd name="connsiteY3655" fmla="*/ 561749 h 3047670"/>
                <a:gd name="connsiteX3656" fmla="*/ 834459 w 3044273"/>
                <a:gd name="connsiteY3656" fmla="*/ 578582 h 3047670"/>
                <a:gd name="connsiteX3657" fmla="*/ 817500 w 3044273"/>
                <a:gd name="connsiteY3657" fmla="*/ 561875 h 3047670"/>
                <a:gd name="connsiteX3658" fmla="*/ 834333 w 3044273"/>
                <a:gd name="connsiteY3658" fmla="*/ 545042 h 3047670"/>
                <a:gd name="connsiteX3659" fmla="*/ 1023634 w 3044273"/>
                <a:gd name="connsiteY3659" fmla="*/ 541777 h 3047670"/>
                <a:gd name="connsiteX3660" fmla="*/ 1044110 w 3044273"/>
                <a:gd name="connsiteY3660" fmla="*/ 562126 h 3047670"/>
                <a:gd name="connsiteX3661" fmla="*/ 1023761 w 3044273"/>
                <a:gd name="connsiteY3661" fmla="*/ 582602 h 3047670"/>
                <a:gd name="connsiteX3662" fmla="*/ 1003285 w 3044273"/>
                <a:gd name="connsiteY3662" fmla="*/ 562378 h 3047670"/>
                <a:gd name="connsiteX3663" fmla="*/ 1023634 w 3044273"/>
                <a:gd name="connsiteY3663" fmla="*/ 541777 h 3047670"/>
                <a:gd name="connsiteX3664" fmla="*/ 1306395 w 3044273"/>
                <a:gd name="connsiteY3664" fmla="*/ 540897 h 3047670"/>
                <a:gd name="connsiteX3665" fmla="*/ 1330638 w 3044273"/>
                <a:gd name="connsiteY3665" fmla="*/ 564890 h 3047670"/>
                <a:gd name="connsiteX3666" fmla="*/ 1306646 w 3044273"/>
                <a:gd name="connsiteY3666" fmla="*/ 589133 h 3047670"/>
                <a:gd name="connsiteX3667" fmla="*/ 1282402 w 3044273"/>
                <a:gd name="connsiteY3667" fmla="*/ 565140 h 3047670"/>
                <a:gd name="connsiteX3668" fmla="*/ 1306395 w 3044273"/>
                <a:gd name="connsiteY3668" fmla="*/ 540897 h 3047670"/>
                <a:gd name="connsiteX3669" fmla="*/ 1729967 w 3044273"/>
                <a:gd name="connsiteY3669" fmla="*/ 540772 h 3047670"/>
                <a:gd name="connsiteX3670" fmla="*/ 1752830 w 3044273"/>
                <a:gd name="connsiteY3670" fmla="*/ 563508 h 3047670"/>
                <a:gd name="connsiteX3671" fmla="*/ 1730092 w 3044273"/>
                <a:gd name="connsiteY3671" fmla="*/ 586370 h 3047670"/>
                <a:gd name="connsiteX3672" fmla="*/ 1707231 w 3044273"/>
                <a:gd name="connsiteY3672" fmla="*/ 563633 h 3047670"/>
                <a:gd name="connsiteX3673" fmla="*/ 1729967 w 3044273"/>
                <a:gd name="connsiteY3673" fmla="*/ 540772 h 3047670"/>
                <a:gd name="connsiteX3674" fmla="*/ 2202281 w 3044273"/>
                <a:gd name="connsiteY3674" fmla="*/ 540395 h 3047670"/>
                <a:gd name="connsiteX3675" fmla="*/ 2218736 w 3044273"/>
                <a:gd name="connsiteY3675" fmla="*/ 556724 h 3047670"/>
                <a:gd name="connsiteX3676" fmla="*/ 2202407 w 3044273"/>
                <a:gd name="connsiteY3676" fmla="*/ 573180 h 3047670"/>
                <a:gd name="connsiteX3677" fmla="*/ 2185950 w 3044273"/>
                <a:gd name="connsiteY3677" fmla="*/ 556851 h 3047670"/>
                <a:gd name="connsiteX3678" fmla="*/ 2202281 w 3044273"/>
                <a:gd name="connsiteY3678" fmla="*/ 540395 h 3047670"/>
                <a:gd name="connsiteX3679" fmla="*/ 2012853 w 3044273"/>
                <a:gd name="connsiteY3679" fmla="*/ 540142 h 3047670"/>
                <a:gd name="connsiteX3680" fmla="*/ 2031570 w 3044273"/>
                <a:gd name="connsiteY3680" fmla="*/ 558607 h 3047670"/>
                <a:gd name="connsiteX3681" fmla="*/ 2012978 w 3044273"/>
                <a:gd name="connsiteY3681" fmla="*/ 577323 h 3047670"/>
                <a:gd name="connsiteX3682" fmla="*/ 1994387 w 3044273"/>
                <a:gd name="connsiteY3682" fmla="*/ 558733 h 3047670"/>
                <a:gd name="connsiteX3683" fmla="*/ 2012853 w 3044273"/>
                <a:gd name="connsiteY3683" fmla="*/ 540142 h 3047670"/>
                <a:gd name="connsiteX3684" fmla="*/ 548559 w 3044273"/>
                <a:gd name="connsiteY3684" fmla="*/ 531476 h 3047670"/>
                <a:gd name="connsiteX3685" fmla="*/ 563759 w 3044273"/>
                <a:gd name="connsiteY3685" fmla="*/ 546425 h 3047670"/>
                <a:gd name="connsiteX3686" fmla="*/ 548811 w 3044273"/>
                <a:gd name="connsiteY3686" fmla="*/ 561499 h 3047670"/>
                <a:gd name="connsiteX3687" fmla="*/ 533737 w 3044273"/>
                <a:gd name="connsiteY3687" fmla="*/ 546550 h 3047670"/>
                <a:gd name="connsiteX3688" fmla="*/ 548559 w 3044273"/>
                <a:gd name="connsiteY3688" fmla="*/ 531476 h 3047670"/>
                <a:gd name="connsiteX3689" fmla="*/ 2487677 w 3044273"/>
                <a:gd name="connsiteY3689" fmla="*/ 530094 h 3047670"/>
                <a:gd name="connsiteX3690" fmla="*/ 2497223 w 3044273"/>
                <a:gd name="connsiteY3690" fmla="*/ 539515 h 3047670"/>
                <a:gd name="connsiteX3691" fmla="*/ 2487677 w 3044273"/>
                <a:gd name="connsiteY3691" fmla="*/ 549062 h 3047670"/>
                <a:gd name="connsiteX3692" fmla="*/ 2478130 w 3044273"/>
                <a:gd name="connsiteY3692" fmla="*/ 539515 h 3047670"/>
                <a:gd name="connsiteX3693" fmla="*/ 2487677 w 3044273"/>
                <a:gd name="connsiteY3693" fmla="*/ 530094 h 3047670"/>
                <a:gd name="connsiteX3694" fmla="*/ 1390557 w 3044273"/>
                <a:gd name="connsiteY3694" fmla="*/ 527331 h 3047670"/>
                <a:gd name="connsiteX3695" fmla="*/ 1414298 w 3044273"/>
                <a:gd name="connsiteY3695" fmla="*/ 550947 h 3047670"/>
                <a:gd name="connsiteX3696" fmla="*/ 1390682 w 3044273"/>
                <a:gd name="connsiteY3696" fmla="*/ 574688 h 3047670"/>
                <a:gd name="connsiteX3697" fmla="*/ 1366941 w 3044273"/>
                <a:gd name="connsiteY3697" fmla="*/ 551072 h 3047670"/>
                <a:gd name="connsiteX3698" fmla="*/ 1390557 w 3044273"/>
                <a:gd name="connsiteY3698" fmla="*/ 527331 h 3047670"/>
                <a:gd name="connsiteX3699" fmla="*/ 1645932 w 3044273"/>
                <a:gd name="connsiteY3699" fmla="*/ 526578 h 3047670"/>
                <a:gd name="connsiteX3700" fmla="*/ 1669421 w 3044273"/>
                <a:gd name="connsiteY3700" fmla="*/ 549942 h 3047670"/>
                <a:gd name="connsiteX3701" fmla="*/ 1646057 w 3044273"/>
                <a:gd name="connsiteY3701" fmla="*/ 573432 h 3047670"/>
                <a:gd name="connsiteX3702" fmla="*/ 1622442 w 3044273"/>
                <a:gd name="connsiteY3702" fmla="*/ 550068 h 3047670"/>
                <a:gd name="connsiteX3703" fmla="*/ 1645932 w 3044273"/>
                <a:gd name="connsiteY3703" fmla="*/ 526578 h 3047670"/>
                <a:gd name="connsiteX3704" fmla="*/ 1475597 w 3044273"/>
                <a:gd name="connsiteY3704" fmla="*/ 520046 h 3047670"/>
                <a:gd name="connsiteX3705" fmla="*/ 1499338 w 3044273"/>
                <a:gd name="connsiteY3705" fmla="*/ 543662 h 3047670"/>
                <a:gd name="connsiteX3706" fmla="*/ 1475723 w 3044273"/>
                <a:gd name="connsiteY3706" fmla="*/ 567403 h 3047670"/>
                <a:gd name="connsiteX3707" fmla="*/ 1451982 w 3044273"/>
                <a:gd name="connsiteY3707" fmla="*/ 543787 h 3047670"/>
                <a:gd name="connsiteX3708" fmla="*/ 1475597 w 3044273"/>
                <a:gd name="connsiteY3708" fmla="*/ 520046 h 3047670"/>
                <a:gd name="connsiteX3709" fmla="*/ 1560766 w 3044273"/>
                <a:gd name="connsiteY3709" fmla="*/ 519794 h 3047670"/>
                <a:gd name="connsiteX3710" fmla="*/ 1584255 w 3044273"/>
                <a:gd name="connsiteY3710" fmla="*/ 543159 h 3047670"/>
                <a:gd name="connsiteX3711" fmla="*/ 1560891 w 3044273"/>
                <a:gd name="connsiteY3711" fmla="*/ 566774 h 3047670"/>
                <a:gd name="connsiteX3712" fmla="*/ 1537400 w 3044273"/>
                <a:gd name="connsiteY3712" fmla="*/ 543410 h 3047670"/>
                <a:gd name="connsiteX3713" fmla="*/ 1560766 w 3044273"/>
                <a:gd name="connsiteY3713" fmla="*/ 519794 h 3047670"/>
                <a:gd name="connsiteX3714" fmla="*/ 722412 w 3044273"/>
                <a:gd name="connsiteY3714" fmla="*/ 507985 h 3047670"/>
                <a:gd name="connsiteX3715" fmla="*/ 739118 w 3044273"/>
                <a:gd name="connsiteY3715" fmla="*/ 524566 h 3047670"/>
                <a:gd name="connsiteX3716" fmla="*/ 722537 w 3044273"/>
                <a:gd name="connsiteY3716" fmla="*/ 541273 h 3047670"/>
                <a:gd name="connsiteX3717" fmla="*/ 705956 w 3044273"/>
                <a:gd name="connsiteY3717" fmla="*/ 524692 h 3047670"/>
                <a:gd name="connsiteX3718" fmla="*/ 722412 w 3044273"/>
                <a:gd name="connsiteY3718" fmla="*/ 507985 h 3047670"/>
                <a:gd name="connsiteX3719" fmla="*/ 1934593 w 3044273"/>
                <a:gd name="connsiteY3719" fmla="*/ 505473 h 3047670"/>
                <a:gd name="connsiteX3720" fmla="*/ 1954190 w 3044273"/>
                <a:gd name="connsiteY3720" fmla="*/ 524817 h 3047670"/>
                <a:gd name="connsiteX3721" fmla="*/ 1934845 w 3044273"/>
                <a:gd name="connsiteY3721" fmla="*/ 544288 h 3047670"/>
                <a:gd name="connsiteX3722" fmla="*/ 1915249 w 3044273"/>
                <a:gd name="connsiteY3722" fmla="*/ 524944 h 3047670"/>
                <a:gd name="connsiteX3723" fmla="*/ 1934593 w 3044273"/>
                <a:gd name="connsiteY3723" fmla="*/ 505473 h 3047670"/>
                <a:gd name="connsiteX3724" fmla="*/ 1101515 w 3044273"/>
                <a:gd name="connsiteY3724" fmla="*/ 505223 h 3047670"/>
                <a:gd name="connsiteX3725" fmla="*/ 1124377 w 3044273"/>
                <a:gd name="connsiteY3725" fmla="*/ 527959 h 3047670"/>
                <a:gd name="connsiteX3726" fmla="*/ 1101640 w 3044273"/>
                <a:gd name="connsiteY3726" fmla="*/ 550821 h 3047670"/>
                <a:gd name="connsiteX3727" fmla="*/ 1078779 w 3044273"/>
                <a:gd name="connsiteY3727" fmla="*/ 528084 h 3047670"/>
                <a:gd name="connsiteX3728" fmla="*/ 1101515 w 3044273"/>
                <a:gd name="connsiteY3728" fmla="*/ 505223 h 3047670"/>
                <a:gd name="connsiteX3729" fmla="*/ 2593068 w 3044273"/>
                <a:gd name="connsiteY3729" fmla="*/ 504343 h 3047670"/>
                <a:gd name="connsiteX3730" fmla="*/ 2597717 w 3044273"/>
                <a:gd name="connsiteY3730" fmla="*/ 508991 h 3047670"/>
                <a:gd name="connsiteX3731" fmla="*/ 2593068 w 3044273"/>
                <a:gd name="connsiteY3731" fmla="*/ 513639 h 3047670"/>
                <a:gd name="connsiteX3732" fmla="*/ 2588420 w 3044273"/>
                <a:gd name="connsiteY3732" fmla="*/ 508991 h 3047670"/>
                <a:gd name="connsiteX3733" fmla="*/ 2593068 w 3044273"/>
                <a:gd name="connsiteY3733" fmla="*/ 504343 h 3047670"/>
                <a:gd name="connsiteX3734" fmla="*/ 2313826 w 3044273"/>
                <a:gd name="connsiteY3734" fmla="*/ 504094 h 3047670"/>
                <a:gd name="connsiteX3735" fmla="*/ 2328647 w 3044273"/>
                <a:gd name="connsiteY3735" fmla="*/ 518917 h 3047670"/>
                <a:gd name="connsiteX3736" fmla="*/ 2313826 w 3044273"/>
                <a:gd name="connsiteY3736" fmla="*/ 533739 h 3047670"/>
                <a:gd name="connsiteX3737" fmla="*/ 2298878 w 3044273"/>
                <a:gd name="connsiteY3737" fmla="*/ 518917 h 3047670"/>
                <a:gd name="connsiteX3738" fmla="*/ 2313826 w 3044273"/>
                <a:gd name="connsiteY3738" fmla="*/ 504094 h 3047670"/>
                <a:gd name="connsiteX3739" fmla="*/ 443169 w 3044273"/>
                <a:gd name="connsiteY3739" fmla="*/ 503715 h 3047670"/>
                <a:gd name="connsiteX3740" fmla="*/ 456233 w 3044273"/>
                <a:gd name="connsiteY3740" fmla="*/ 516779 h 3047670"/>
                <a:gd name="connsiteX3741" fmla="*/ 443169 w 3044273"/>
                <a:gd name="connsiteY3741" fmla="*/ 529843 h 3047670"/>
                <a:gd name="connsiteX3742" fmla="*/ 430105 w 3044273"/>
                <a:gd name="connsiteY3742" fmla="*/ 516779 h 3047670"/>
                <a:gd name="connsiteX3743" fmla="*/ 443169 w 3044273"/>
                <a:gd name="connsiteY3743" fmla="*/ 503715 h 3047670"/>
                <a:gd name="connsiteX3744" fmla="*/ 906561 w 3044273"/>
                <a:gd name="connsiteY3744" fmla="*/ 499945 h 3047670"/>
                <a:gd name="connsiteX3745" fmla="*/ 923395 w 3044273"/>
                <a:gd name="connsiteY3745" fmla="*/ 516652 h 3047670"/>
                <a:gd name="connsiteX3746" fmla="*/ 906688 w 3044273"/>
                <a:gd name="connsiteY3746" fmla="*/ 533485 h 3047670"/>
                <a:gd name="connsiteX3747" fmla="*/ 889855 w 3044273"/>
                <a:gd name="connsiteY3747" fmla="*/ 516778 h 3047670"/>
                <a:gd name="connsiteX3748" fmla="*/ 906561 w 3044273"/>
                <a:gd name="connsiteY3748" fmla="*/ 499945 h 3047670"/>
                <a:gd name="connsiteX3749" fmla="*/ 2129547 w 3044273"/>
                <a:gd name="connsiteY3749" fmla="*/ 495047 h 3047670"/>
                <a:gd name="connsiteX3750" fmla="*/ 2146883 w 3044273"/>
                <a:gd name="connsiteY3750" fmla="*/ 512255 h 3047670"/>
                <a:gd name="connsiteX3751" fmla="*/ 2129674 w 3044273"/>
                <a:gd name="connsiteY3751" fmla="*/ 529590 h 3047670"/>
                <a:gd name="connsiteX3752" fmla="*/ 2112339 w 3044273"/>
                <a:gd name="connsiteY3752" fmla="*/ 512382 h 3047670"/>
                <a:gd name="connsiteX3753" fmla="*/ 2129547 w 3044273"/>
                <a:gd name="connsiteY3753" fmla="*/ 495047 h 3047670"/>
                <a:gd name="connsiteX3754" fmla="*/ 338778 w 3044273"/>
                <a:gd name="connsiteY3754" fmla="*/ 483868 h 3047670"/>
                <a:gd name="connsiteX3755" fmla="*/ 343174 w 3044273"/>
                <a:gd name="connsiteY3755" fmla="*/ 488265 h 3047670"/>
                <a:gd name="connsiteX3756" fmla="*/ 338778 w 3044273"/>
                <a:gd name="connsiteY3756" fmla="*/ 492662 h 3047670"/>
                <a:gd name="connsiteX3757" fmla="*/ 334382 w 3044273"/>
                <a:gd name="connsiteY3757" fmla="*/ 488265 h 3047670"/>
                <a:gd name="connsiteX3758" fmla="*/ 338778 w 3044273"/>
                <a:gd name="connsiteY3758" fmla="*/ 483868 h 3047670"/>
                <a:gd name="connsiteX3759" fmla="*/ 1181909 w 3044273"/>
                <a:gd name="connsiteY3759" fmla="*/ 476708 h 3047670"/>
                <a:gd name="connsiteX3760" fmla="*/ 1204772 w 3044273"/>
                <a:gd name="connsiteY3760" fmla="*/ 499444 h 3047670"/>
                <a:gd name="connsiteX3761" fmla="*/ 1182034 w 3044273"/>
                <a:gd name="connsiteY3761" fmla="*/ 522306 h 3047670"/>
                <a:gd name="connsiteX3762" fmla="*/ 1159173 w 3044273"/>
                <a:gd name="connsiteY3762" fmla="*/ 499569 h 3047670"/>
                <a:gd name="connsiteX3763" fmla="*/ 1181909 w 3044273"/>
                <a:gd name="connsiteY3763" fmla="*/ 476708 h 3047670"/>
                <a:gd name="connsiteX3764" fmla="*/ 1853949 w 3044273"/>
                <a:gd name="connsiteY3764" fmla="*/ 475703 h 3047670"/>
                <a:gd name="connsiteX3765" fmla="*/ 1875555 w 3044273"/>
                <a:gd name="connsiteY3765" fmla="*/ 497057 h 3047670"/>
                <a:gd name="connsiteX3766" fmla="*/ 1854201 w 3044273"/>
                <a:gd name="connsiteY3766" fmla="*/ 518538 h 3047670"/>
                <a:gd name="connsiteX3767" fmla="*/ 1832595 w 3044273"/>
                <a:gd name="connsiteY3767" fmla="*/ 497184 h 3047670"/>
                <a:gd name="connsiteX3768" fmla="*/ 1853949 w 3044273"/>
                <a:gd name="connsiteY3768" fmla="*/ 475703 h 3047670"/>
                <a:gd name="connsiteX3769" fmla="*/ 612749 w 3044273"/>
                <a:gd name="connsiteY3769" fmla="*/ 475200 h 3047670"/>
                <a:gd name="connsiteX3770" fmla="*/ 627823 w 3044273"/>
                <a:gd name="connsiteY3770" fmla="*/ 490149 h 3047670"/>
                <a:gd name="connsiteX3771" fmla="*/ 612875 w 3044273"/>
                <a:gd name="connsiteY3771" fmla="*/ 505223 h 3047670"/>
                <a:gd name="connsiteX3772" fmla="*/ 597801 w 3044273"/>
                <a:gd name="connsiteY3772" fmla="*/ 490274 h 3047670"/>
                <a:gd name="connsiteX3773" fmla="*/ 612749 w 3044273"/>
                <a:gd name="connsiteY3773" fmla="*/ 475200 h 3047670"/>
                <a:gd name="connsiteX3774" fmla="*/ 2423111 w 3044273"/>
                <a:gd name="connsiteY3774" fmla="*/ 471056 h 3047670"/>
                <a:gd name="connsiteX3775" fmla="*/ 2435797 w 3044273"/>
                <a:gd name="connsiteY3775" fmla="*/ 483617 h 3047670"/>
                <a:gd name="connsiteX3776" fmla="*/ 2423236 w 3044273"/>
                <a:gd name="connsiteY3776" fmla="*/ 496304 h 3047670"/>
                <a:gd name="connsiteX3777" fmla="*/ 2410549 w 3044273"/>
                <a:gd name="connsiteY3777" fmla="*/ 483743 h 3047670"/>
                <a:gd name="connsiteX3778" fmla="*/ 2423111 w 3044273"/>
                <a:gd name="connsiteY3778" fmla="*/ 471056 h 3047670"/>
                <a:gd name="connsiteX3779" fmla="*/ 792251 w 3044273"/>
                <a:gd name="connsiteY3779" fmla="*/ 465781 h 3047670"/>
                <a:gd name="connsiteX3780" fmla="*/ 802049 w 3044273"/>
                <a:gd name="connsiteY3780" fmla="*/ 475453 h 3047670"/>
                <a:gd name="connsiteX3781" fmla="*/ 792378 w 3044273"/>
                <a:gd name="connsiteY3781" fmla="*/ 485252 h 3047670"/>
                <a:gd name="connsiteX3782" fmla="*/ 782580 w 3044273"/>
                <a:gd name="connsiteY3782" fmla="*/ 475578 h 3047670"/>
                <a:gd name="connsiteX3783" fmla="*/ 792251 w 3044273"/>
                <a:gd name="connsiteY3783" fmla="*/ 465781 h 3047670"/>
                <a:gd name="connsiteX3784" fmla="*/ 981929 w 3044273"/>
                <a:gd name="connsiteY3784" fmla="*/ 464524 h 3047670"/>
                <a:gd name="connsiteX3785" fmla="*/ 994365 w 3044273"/>
                <a:gd name="connsiteY3785" fmla="*/ 476833 h 3047670"/>
                <a:gd name="connsiteX3786" fmla="*/ 982056 w 3044273"/>
                <a:gd name="connsiteY3786" fmla="*/ 489269 h 3047670"/>
                <a:gd name="connsiteX3787" fmla="*/ 969620 w 3044273"/>
                <a:gd name="connsiteY3787" fmla="*/ 476958 h 3047670"/>
                <a:gd name="connsiteX3788" fmla="*/ 981929 w 3044273"/>
                <a:gd name="connsiteY3788" fmla="*/ 464524 h 3047670"/>
                <a:gd name="connsiteX3789" fmla="*/ 2053802 w 3044273"/>
                <a:gd name="connsiteY3789" fmla="*/ 464146 h 3047670"/>
                <a:gd name="connsiteX3790" fmla="*/ 2062721 w 3044273"/>
                <a:gd name="connsiteY3790" fmla="*/ 472939 h 3047670"/>
                <a:gd name="connsiteX3791" fmla="*/ 2053929 w 3044273"/>
                <a:gd name="connsiteY3791" fmla="*/ 481857 h 3047670"/>
                <a:gd name="connsiteX3792" fmla="*/ 2045010 w 3044273"/>
                <a:gd name="connsiteY3792" fmla="*/ 473065 h 3047670"/>
                <a:gd name="connsiteX3793" fmla="*/ 2053802 w 3044273"/>
                <a:gd name="connsiteY3793" fmla="*/ 464146 h 3047670"/>
                <a:gd name="connsiteX3794" fmla="*/ 2243608 w 3044273"/>
                <a:gd name="connsiteY3794" fmla="*/ 463141 h 3047670"/>
                <a:gd name="connsiteX3795" fmla="*/ 2250767 w 3044273"/>
                <a:gd name="connsiteY3795" fmla="*/ 470175 h 3047670"/>
                <a:gd name="connsiteX3796" fmla="*/ 2243733 w 3044273"/>
                <a:gd name="connsiteY3796" fmla="*/ 477335 h 3047670"/>
                <a:gd name="connsiteX3797" fmla="*/ 2236573 w 3044273"/>
                <a:gd name="connsiteY3797" fmla="*/ 470301 h 3047670"/>
                <a:gd name="connsiteX3798" fmla="*/ 2243608 w 3044273"/>
                <a:gd name="connsiteY3798" fmla="*/ 463141 h 3047670"/>
                <a:gd name="connsiteX3799" fmla="*/ 1771671 w 3044273"/>
                <a:gd name="connsiteY3799" fmla="*/ 462011 h 3047670"/>
                <a:gd name="connsiteX3800" fmla="*/ 1784985 w 3044273"/>
                <a:gd name="connsiteY3800" fmla="*/ 475202 h 3047670"/>
                <a:gd name="connsiteX3801" fmla="*/ 1771797 w 3044273"/>
                <a:gd name="connsiteY3801" fmla="*/ 488517 h 3047670"/>
                <a:gd name="connsiteX3802" fmla="*/ 1758482 w 3044273"/>
                <a:gd name="connsiteY3802" fmla="*/ 475327 h 3047670"/>
                <a:gd name="connsiteX3803" fmla="*/ 1771671 w 3044273"/>
                <a:gd name="connsiteY3803" fmla="*/ 462011 h 3047670"/>
                <a:gd name="connsiteX3804" fmla="*/ 1264063 w 3044273"/>
                <a:gd name="connsiteY3804" fmla="*/ 458494 h 3047670"/>
                <a:gd name="connsiteX3805" fmla="*/ 1282779 w 3044273"/>
                <a:gd name="connsiteY3805" fmla="*/ 476960 h 3047670"/>
                <a:gd name="connsiteX3806" fmla="*/ 1264314 w 3044273"/>
                <a:gd name="connsiteY3806" fmla="*/ 495677 h 3047670"/>
                <a:gd name="connsiteX3807" fmla="*/ 1245723 w 3044273"/>
                <a:gd name="connsiteY3807" fmla="*/ 477211 h 3047670"/>
                <a:gd name="connsiteX3808" fmla="*/ 1264063 w 3044273"/>
                <a:gd name="connsiteY3808" fmla="*/ 458494 h 3047670"/>
                <a:gd name="connsiteX3809" fmla="*/ 504846 w 3044273"/>
                <a:gd name="connsiteY3809" fmla="*/ 449952 h 3047670"/>
                <a:gd name="connsiteX3810" fmla="*/ 512886 w 3044273"/>
                <a:gd name="connsiteY3810" fmla="*/ 457866 h 3047670"/>
                <a:gd name="connsiteX3811" fmla="*/ 504972 w 3044273"/>
                <a:gd name="connsiteY3811" fmla="*/ 465906 h 3047670"/>
                <a:gd name="connsiteX3812" fmla="*/ 496932 w 3044273"/>
                <a:gd name="connsiteY3812" fmla="*/ 457992 h 3047670"/>
                <a:gd name="connsiteX3813" fmla="*/ 504846 w 3044273"/>
                <a:gd name="connsiteY3813" fmla="*/ 449952 h 3047670"/>
                <a:gd name="connsiteX3814" fmla="*/ 2530763 w 3044273"/>
                <a:gd name="connsiteY3814" fmla="*/ 448068 h 3047670"/>
                <a:gd name="connsiteX3815" fmla="*/ 2533276 w 3044273"/>
                <a:gd name="connsiteY3815" fmla="*/ 450455 h 3047670"/>
                <a:gd name="connsiteX3816" fmla="*/ 2530888 w 3044273"/>
                <a:gd name="connsiteY3816" fmla="*/ 452967 h 3047670"/>
                <a:gd name="connsiteX3817" fmla="*/ 2528501 w 3044273"/>
                <a:gd name="connsiteY3817" fmla="*/ 450580 h 3047670"/>
                <a:gd name="connsiteX3818" fmla="*/ 2530763 w 3044273"/>
                <a:gd name="connsiteY3818" fmla="*/ 448068 h 3047670"/>
                <a:gd name="connsiteX3819" fmla="*/ 1687761 w 3044273"/>
                <a:gd name="connsiteY3819" fmla="*/ 445054 h 3047670"/>
                <a:gd name="connsiteX3820" fmla="*/ 1702458 w 3044273"/>
                <a:gd name="connsiteY3820" fmla="*/ 459625 h 3047670"/>
                <a:gd name="connsiteX3821" fmla="*/ 1687886 w 3044273"/>
                <a:gd name="connsiteY3821" fmla="*/ 474322 h 3047670"/>
                <a:gd name="connsiteX3822" fmla="*/ 1673315 w 3044273"/>
                <a:gd name="connsiteY3822" fmla="*/ 459751 h 3047670"/>
                <a:gd name="connsiteX3823" fmla="*/ 1687761 w 3044273"/>
                <a:gd name="connsiteY3823" fmla="*/ 445054 h 3047670"/>
                <a:gd name="connsiteX3824" fmla="*/ 1347848 w 3044273"/>
                <a:gd name="connsiteY3824" fmla="*/ 443043 h 3047670"/>
                <a:gd name="connsiteX3825" fmla="*/ 1365810 w 3044273"/>
                <a:gd name="connsiteY3825" fmla="*/ 460880 h 3047670"/>
                <a:gd name="connsiteX3826" fmla="*/ 1347973 w 3044273"/>
                <a:gd name="connsiteY3826" fmla="*/ 478843 h 3047670"/>
                <a:gd name="connsiteX3827" fmla="*/ 1330009 w 3044273"/>
                <a:gd name="connsiteY3827" fmla="*/ 461006 h 3047670"/>
                <a:gd name="connsiteX3828" fmla="*/ 1347848 w 3044273"/>
                <a:gd name="connsiteY3828" fmla="*/ 443043 h 3047670"/>
                <a:gd name="connsiteX3829" fmla="*/ 1602972 w 3044273"/>
                <a:gd name="connsiteY3829" fmla="*/ 435506 h 3047670"/>
                <a:gd name="connsiteX3830" fmla="*/ 1618046 w 3044273"/>
                <a:gd name="connsiteY3830" fmla="*/ 450455 h 3047670"/>
                <a:gd name="connsiteX3831" fmla="*/ 1603097 w 3044273"/>
                <a:gd name="connsiteY3831" fmla="*/ 465529 h 3047670"/>
                <a:gd name="connsiteX3832" fmla="*/ 1588023 w 3044273"/>
                <a:gd name="connsiteY3832" fmla="*/ 450580 h 3047670"/>
                <a:gd name="connsiteX3833" fmla="*/ 1602972 w 3044273"/>
                <a:gd name="connsiteY3833" fmla="*/ 435506 h 3047670"/>
                <a:gd name="connsiteX3834" fmla="*/ 1432511 w 3044273"/>
                <a:gd name="connsiteY3834" fmla="*/ 434376 h 3047670"/>
                <a:gd name="connsiteX3835" fmla="*/ 1449344 w 3044273"/>
                <a:gd name="connsiteY3835" fmla="*/ 451083 h 3047670"/>
                <a:gd name="connsiteX3836" fmla="*/ 1432638 w 3044273"/>
                <a:gd name="connsiteY3836" fmla="*/ 467916 h 3047670"/>
                <a:gd name="connsiteX3837" fmla="*/ 1415804 w 3044273"/>
                <a:gd name="connsiteY3837" fmla="*/ 451209 h 3047670"/>
                <a:gd name="connsiteX3838" fmla="*/ 1432511 w 3044273"/>
                <a:gd name="connsiteY3838" fmla="*/ 434376 h 3047670"/>
                <a:gd name="connsiteX3839" fmla="*/ 1517805 w 3044273"/>
                <a:gd name="connsiteY3839" fmla="*/ 431863 h 3047670"/>
                <a:gd name="connsiteX3840" fmla="*/ 1533633 w 3044273"/>
                <a:gd name="connsiteY3840" fmla="*/ 447564 h 3047670"/>
                <a:gd name="connsiteX3841" fmla="*/ 1517931 w 3044273"/>
                <a:gd name="connsiteY3841" fmla="*/ 463392 h 3047670"/>
                <a:gd name="connsiteX3842" fmla="*/ 1502229 w 3044273"/>
                <a:gd name="connsiteY3842" fmla="*/ 447690 h 3047670"/>
                <a:gd name="connsiteX3843" fmla="*/ 1517805 w 3044273"/>
                <a:gd name="connsiteY3843" fmla="*/ 431863 h 3047670"/>
                <a:gd name="connsiteX3844" fmla="*/ 1975671 w 3044273"/>
                <a:gd name="connsiteY3844" fmla="*/ 429101 h 3047670"/>
                <a:gd name="connsiteX3845" fmla="*/ 1985721 w 3044273"/>
                <a:gd name="connsiteY3845" fmla="*/ 439024 h 3047670"/>
                <a:gd name="connsiteX3846" fmla="*/ 1975797 w 3044273"/>
                <a:gd name="connsiteY3846" fmla="*/ 448946 h 3047670"/>
                <a:gd name="connsiteX3847" fmla="*/ 1965747 w 3044273"/>
                <a:gd name="connsiteY3847" fmla="*/ 439024 h 3047670"/>
                <a:gd name="connsiteX3848" fmla="*/ 1975671 w 3044273"/>
                <a:gd name="connsiteY3848" fmla="*/ 429101 h 3047670"/>
                <a:gd name="connsiteX3849" fmla="*/ 679952 w 3044273"/>
                <a:gd name="connsiteY3849" fmla="*/ 427844 h 3047670"/>
                <a:gd name="connsiteX3850" fmla="*/ 690000 w 3044273"/>
                <a:gd name="connsiteY3850" fmla="*/ 437768 h 3047670"/>
                <a:gd name="connsiteX3851" fmla="*/ 680077 w 3044273"/>
                <a:gd name="connsiteY3851" fmla="*/ 447691 h 3047670"/>
                <a:gd name="connsiteX3852" fmla="*/ 670154 w 3044273"/>
                <a:gd name="connsiteY3852" fmla="*/ 437768 h 3047670"/>
                <a:gd name="connsiteX3853" fmla="*/ 679952 w 3044273"/>
                <a:gd name="connsiteY3853" fmla="*/ 427844 h 3047670"/>
                <a:gd name="connsiteX3854" fmla="*/ 1059938 w 3044273"/>
                <a:gd name="connsiteY3854" fmla="*/ 426714 h 3047670"/>
                <a:gd name="connsiteX3855" fmla="*/ 1075514 w 3044273"/>
                <a:gd name="connsiteY3855" fmla="*/ 442165 h 3047670"/>
                <a:gd name="connsiteX3856" fmla="*/ 1060063 w 3044273"/>
                <a:gd name="connsiteY3856" fmla="*/ 457742 h 3047670"/>
                <a:gd name="connsiteX3857" fmla="*/ 1044487 w 3044273"/>
                <a:gd name="connsiteY3857" fmla="*/ 442291 h 3047670"/>
                <a:gd name="connsiteX3858" fmla="*/ 1059938 w 3044273"/>
                <a:gd name="connsiteY3858" fmla="*/ 426714 h 3047670"/>
                <a:gd name="connsiteX3859" fmla="*/ 2355655 w 3044273"/>
                <a:gd name="connsiteY3859" fmla="*/ 425958 h 3047670"/>
                <a:gd name="connsiteX3860" fmla="*/ 2361434 w 3044273"/>
                <a:gd name="connsiteY3860" fmla="*/ 431736 h 3047670"/>
                <a:gd name="connsiteX3861" fmla="*/ 2355655 w 3044273"/>
                <a:gd name="connsiteY3861" fmla="*/ 437515 h 3047670"/>
                <a:gd name="connsiteX3862" fmla="*/ 2349877 w 3044273"/>
                <a:gd name="connsiteY3862" fmla="*/ 431736 h 3047670"/>
                <a:gd name="connsiteX3863" fmla="*/ 2355655 w 3044273"/>
                <a:gd name="connsiteY3863" fmla="*/ 425958 h 3047670"/>
                <a:gd name="connsiteX3864" fmla="*/ 398445 w 3044273"/>
                <a:gd name="connsiteY3864" fmla="*/ 422695 h 3047670"/>
                <a:gd name="connsiteX3865" fmla="*/ 403093 w 3044273"/>
                <a:gd name="connsiteY3865" fmla="*/ 427343 h 3047670"/>
                <a:gd name="connsiteX3866" fmla="*/ 398445 w 3044273"/>
                <a:gd name="connsiteY3866" fmla="*/ 431991 h 3047670"/>
                <a:gd name="connsiteX3867" fmla="*/ 393798 w 3044273"/>
                <a:gd name="connsiteY3867" fmla="*/ 427343 h 3047670"/>
                <a:gd name="connsiteX3868" fmla="*/ 398445 w 3044273"/>
                <a:gd name="connsiteY3868" fmla="*/ 422695 h 3047670"/>
                <a:gd name="connsiteX3869" fmla="*/ 865108 w 3044273"/>
                <a:gd name="connsiteY3869" fmla="*/ 420935 h 3047670"/>
                <a:gd name="connsiteX3870" fmla="*/ 875284 w 3044273"/>
                <a:gd name="connsiteY3870" fmla="*/ 431109 h 3047670"/>
                <a:gd name="connsiteX3871" fmla="*/ 865108 w 3044273"/>
                <a:gd name="connsiteY3871" fmla="*/ 441284 h 3047670"/>
                <a:gd name="connsiteX3872" fmla="*/ 854934 w 3044273"/>
                <a:gd name="connsiteY3872" fmla="*/ 431109 h 3047670"/>
                <a:gd name="connsiteX3873" fmla="*/ 865108 w 3044273"/>
                <a:gd name="connsiteY3873" fmla="*/ 420935 h 3047670"/>
                <a:gd name="connsiteX3874" fmla="*/ 2170501 w 3044273"/>
                <a:gd name="connsiteY3874" fmla="*/ 418423 h 3047670"/>
                <a:gd name="connsiteX3875" fmla="*/ 2178541 w 3044273"/>
                <a:gd name="connsiteY3875" fmla="*/ 426337 h 3047670"/>
                <a:gd name="connsiteX3876" fmla="*/ 2170626 w 3044273"/>
                <a:gd name="connsiteY3876" fmla="*/ 434377 h 3047670"/>
                <a:gd name="connsiteX3877" fmla="*/ 2162586 w 3044273"/>
                <a:gd name="connsiteY3877" fmla="*/ 426463 h 3047670"/>
                <a:gd name="connsiteX3878" fmla="*/ 2170501 w 3044273"/>
                <a:gd name="connsiteY3878" fmla="*/ 418423 h 3047670"/>
                <a:gd name="connsiteX3879" fmla="*/ 1895278 w 3044273"/>
                <a:gd name="connsiteY3879" fmla="*/ 398828 h 3047670"/>
                <a:gd name="connsiteX3880" fmla="*/ 1906835 w 3044273"/>
                <a:gd name="connsiteY3880" fmla="*/ 410258 h 3047670"/>
                <a:gd name="connsiteX3881" fmla="*/ 1895403 w 3044273"/>
                <a:gd name="connsiteY3881" fmla="*/ 421815 h 3047670"/>
                <a:gd name="connsiteX3882" fmla="*/ 1883846 w 3044273"/>
                <a:gd name="connsiteY3882" fmla="*/ 410384 h 3047670"/>
                <a:gd name="connsiteX3883" fmla="*/ 1895278 w 3044273"/>
                <a:gd name="connsiteY3883" fmla="*/ 398828 h 3047670"/>
                <a:gd name="connsiteX3884" fmla="*/ 1140080 w 3044273"/>
                <a:gd name="connsiteY3884" fmla="*/ 395184 h 3047670"/>
                <a:gd name="connsiteX3885" fmla="*/ 1158042 w 3044273"/>
                <a:gd name="connsiteY3885" fmla="*/ 413022 h 3047670"/>
                <a:gd name="connsiteX3886" fmla="*/ 1140205 w 3044273"/>
                <a:gd name="connsiteY3886" fmla="*/ 430984 h 3047670"/>
                <a:gd name="connsiteX3887" fmla="*/ 1122242 w 3044273"/>
                <a:gd name="connsiteY3887" fmla="*/ 413147 h 3047670"/>
                <a:gd name="connsiteX3888" fmla="*/ 1140080 w 3044273"/>
                <a:gd name="connsiteY3888" fmla="*/ 395184 h 3047670"/>
                <a:gd name="connsiteX3889" fmla="*/ 569786 w 3044273"/>
                <a:gd name="connsiteY3889" fmla="*/ 392924 h 3047670"/>
                <a:gd name="connsiteX3890" fmla="*/ 579584 w 3044273"/>
                <a:gd name="connsiteY3890" fmla="*/ 402595 h 3047670"/>
                <a:gd name="connsiteX3891" fmla="*/ 569911 w 3044273"/>
                <a:gd name="connsiteY3891" fmla="*/ 412393 h 3047670"/>
                <a:gd name="connsiteX3892" fmla="*/ 560115 w 3044273"/>
                <a:gd name="connsiteY3892" fmla="*/ 402722 h 3047670"/>
                <a:gd name="connsiteX3893" fmla="*/ 569786 w 3044273"/>
                <a:gd name="connsiteY3893" fmla="*/ 392924 h 3047670"/>
                <a:gd name="connsiteX3894" fmla="*/ 2465442 w 3044273"/>
                <a:gd name="connsiteY3894" fmla="*/ 391543 h 3047670"/>
                <a:gd name="connsiteX3895" fmla="*/ 2469713 w 3044273"/>
                <a:gd name="connsiteY3895" fmla="*/ 395688 h 3047670"/>
                <a:gd name="connsiteX3896" fmla="*/ 2465567 w 3044273"/>
                <a:gd name="connsiteY3896" fmla="*/ 399960 h 3047670"/>
                <a:gd name="connsiteX3897" fmla="*/ 2461297 w 3044273"/>
                <a:gd name="connsiteY3897" fmla="*/ 395815 h 3047670"/>
                <a:gd name="connsiteX3898" fmla="*/ 2465442 w 3044273"/>
                <a:gd name="connsiteY3898" fmla="*/ 391543 h 3047670"/>
                <a:gd name="connsiteX3899" fmla="*/ 750296 w 3044273"/>
                <a:gd name="connsiteY3899" fmla="*/ 379732 h 3047670"/>
                <a:gd name="connsiteX3900" fmla="*/ 760094 w 3044273"/>
                <a:gd name="connsiteY3900" fmla="*/ 389404 h 3047670"/>
                <a:gd name="connsiteX3901" fmla="*/ 750422 w 3044273"/>
                <a:gd name="connsiteY3901" fmla="*/ 399203 h 3047670"/>
                <a:gd name="connsiteX3902" fmla="*/ 740624 w 3044273"/>
                <a:gd name="connsiteY3902" fmla="*/ 389531 h 3047670"/>
                <a:gd name="connsiteX3903" fmla="*/ 750296 w 3044273"/>
                <a:gd name="connsiteY3903" fmla="*/ 379732 h 3047670"/>
                <a:gd name="connsiteX3904" fmla="*/ 940353 w 3044273"/>
                <a:gd name="connsiteY3904" fmla="*/ 378980 h 3047670"/>
                <a:gd name="connsiteX3905" fmla="*/ 952787 w 3044273"/>
                <a:gd name="connsiteY3905" fmla="*/ 391289 h 3047670"/>
                <a:gd name="connsiteX3906" fmla="*/ 940478 w 3044273"/>
                <a:gd name="connsiteY3906" fmla="*/ 403726 h 3047670"/>
                <a:gd name="connsiteX3907" fmla="*/ 928042 w 3044273"/>
                <a:gd name="connsiteY3907" fmla="*/ 391415 h 3047670"/>
                <a:gd name="connsiteX3908" fmla="*/ 940353 w 3044273"/>
                <a:gd name="connsiteY3908" fmla="*/ 378980 h 3047670"/>
                <a:gd name="connsiteX3909" fmla="*/ 2094752 w 3044273"/>
                <a:gd name="connsiteY3909" fmla="*/ 378353 h 3047670"/>
                <a:gd name="connsiteX3910" fmla="*/ 2103671 w 3044273"/>
                <a:gd name="connsiteY3910" fmla="*/ 387145 h 3047670"/>
                <a:gd name="connsiteX3911" fmla="*/ 2094879 w 3044273"/>
                <a:gd name="connsiteY3911" fmla="*/ 396064 h 3047670"/>
                <a:gd name="connsiteX3912" fmla="*/ 2085960 w 3044273"/>
                <a:gd name="connsiteY3912" fmla="*/ 387272 h 3047670"/>
                <a:gd name="connsiteX3913" fmla="*/ 2094752 w 3044273"/>
                <a:gd name="connsiteY3913" fmla="*/ 378353 h 3047670"/>
                <a:gd name="connsiteX3914" fmla="*/ 2284935 w 3044273"/>
                <a:gd name="connsiteY3914" fmla="*/ 376845 h 3047670"/>
                <a:gd name="connsiteX3915" fmla="*/ 2291971 w 3044273"/>
                <a:gd name="connsiteY3915" fmla="*/ 383879 h 3047670"/>
                <a:gd name="connsiteX3916" fmla="*/ 2284935 w 3044273"/>
                <a:gd name="connsiteY3916" fmla="*/ 391039 h 3047670"/>
                <a:gd name="connsiteX3917" fmla="*/ 2277900 w 3044273"/>
                <a:gd name="connsiteY3917" fmla="*/ 384005 h 3047670"/>
                <a:gd name="connsiteX3918" fmla="*/ 2284935 w 3044273"/>
                <a:gd name="connsiteY3918" fmla="*/ 376845 h 3047670"/>
                <a:gd name="connsiteX3919" fmla="*/ 1813126 w 3044273"/>
                <a:gd name="connsiteY3919" fmla="*/ 374206 h 3047670"/>
                <a:gd name="connsiteX3920" fmla="*/ 1826442 w 3044273"/>
                <a:gd name="connsiteY3920" fmla="*/ 387397 h 3047670"/>
                <a:gd name="connsiteX3921" fmla="*/ 1813252 w 3044273"/>
                <a:gd name="connsiteY3921" fmla="*/ 400712 h 3047670"/>
                <a:gd name="connsiteX3922" fmla="*/ 1799936 w 3044273"/>
                <a:gd name="connsiteY3922" fmla="*/ 387522 h 3047670"/>
                <a:gd name="connsiteX3923" fmla="*/ 1813126 w 3044273"/>
                <a:gd name="connsiteY3923" fmla="*/ 374206 h 3047670"/>
                <a:gd name="connsiteX3924" fmla="*/ 1222108 w 3044273"/>
                <a:gd name="connsiteY3924" fmla="*/ 370941 h 3047670"/>
                <a:gd name="connsiteX3925" fmla="*/ 1240824 w 3044273"/>
                <a:gd name="connsiteY3925" fmla="*/ 389407 h 3047670"/>
                <a:gd name="connsiteX3926" fmla="*/ 1222233 w 3044273"/>
                <a:gd name="connsiteY3926" fmla="*/ 408124 h 3047670"/>
                <a:gd name="connsiteX3927" fmla="*/ 1203517 w 3044273"/>
                <a:gd name="connsiteY3927" fmla="*/ 389658 h 3047670"/>
                <a:gd name="connsiteX3928" fmla="*/ 1222108 w 3044273"/>
                <a:gd name="connsiteY3928" fmla="*/ 370941 h 3047670"/>
                <a:gd name="connsiteX3929" fmla="*/ 461253 w 3044273"/>
                <a:gd name="connsiteY3929" fmla="*/ 366166 h 3047670"/>
                <a:gd name="connsiteX3930" fmla="*/ 464770 w 3044273"/>
                <a:gd name="connsiteY3930" fmla="*/ 369684 h 3047670"/>
                <a:gd name="connsiteX3931" fmla="*/ 461253 w 3044273"/>
                <a:gd name="connsiteY3931" fmla="*/ 373201 h 3047670"/>
                <a:gd name="connsiteX3932" fmla="*/ 457736 w 3044273"/>
                <a:gd name="connsiteY3932" fmla="*/ 369684 h 3047670"/>
                <a:gd name="connsiteX3933" fmla="*/ 461253 w 3044273"/>
                <a:gd name="connsiteY3933" fmla="*/ 366166 h 3047670"/>
                <a:gd name="connsiteX3934" fmla="*/ 1729715 w 3044273"/>
                <a:gd name="connsiteY3934" fmla="*/ 362901 h 3047670"/>
                <a:gd name="connsiteX3935" fmla="*/ 1737000 w 3044273"/>
                <a:gd name="connsiteY3935" fmla="*/ 370186 h 3047670"/>
                <a:gd name="connsiteX3936" fmla="*/ 1729715 w 3044273"/>
                <a:gd name="connsiteY3936" fmla="*/ 377472 h 3047670"/>
                <a:gd name="connsiteX3937" fmla="*/ 1722429 w 3044273"/>
                <a:gd name="connsiteY3937" fmla="*/ 370186 h 3047670"/>
                <a:gd name="connsiteX3938" fmla="*/ 1729715 w 3044273"/>
                <a:gd name="connsiteY3938" fmla="*/ 362901 h 3047670"/>
                <a:gd name="connsiteX3939" fmla="*/ 1305389 w 3044273"/>
                <a:gd name="connsiteY3939" fmla="*/ 357373 h 3047670"/>
                <a:gd name="connsiteX3940" fmla="*/ 1319835 w 3044273"/>
                <a:gd name="connsiteY3940" fmla="*/ 371692 h 3047670"/>
                <a:gd name="connsiteX3941" fmla="*/ 1305516 w 3044273"/>
                <a:gd name="connsiteY3941" fmla="*/ 386138 h 3047670"/>
                <a:gd name="connsiteX3942" fmla="*/ 1291070 w 3044273"/>
                <a:gd name="connsiteY3942" fmla="*/ 371819 h 3047670"/>
                <a:gd name="connsiteX3943" fmla="*/ 1305389 w 3044273"/>
                <a:gd name="connsiteY3943" fmla="*/ 357373 h 3047670"/>
                <a:gd name="connsiteX3944" fmla="*/ 1645303 w 3044273"/>
                <a:gd name="connsiteY3944" fmla="*/ 350464 h 3047670"/>
                <a:gd name="connsiteX3945" fmla="*/ 1653470 w 3044273"/>
                <a:gd name="connsiteY3945" fmla="*/ 358629 h 3047670"/>
                <a:gd name="connsiteX3946" fmla="*/ 1645303 w 3044273"/>
                <a:gd name="connsiteY3946" fmla="*/ 366920 h 3047670"/>
                <a:gd name="connsiteX3947" fmla="*/ 1637013 w 3044273"/>
                <a:gd name="connsiteY3947" fmla="*/ 358754 h 3047670"/>
                <a:gd name="connsiteX3948" fmla="*/ 1645303 w 3044273"/>
                <a:gd name="connsiteY3948" fmla="*/ 350464 h 3047670"/>
                <a:gd name="connsiteX3949" fmla="*/ 2016747 w 3044273"/>
                <a:gd name="connsiteY3949" fmla="*/ 349209 h 3047670"/>
                <a:gd name="connsiteX3950" fmla="*/ 2020515 w 3044273"/>
                <a:gd name="connsiteY3950" fmla="*/ 352978 h 3047670"/>
                <a:gd name="connsiteX3951" fmla="*/ 2016747 w 3044273"/>
                <a:gd name="connsiteY3951" fmla="*/ 356746 h 3047670"/>
                <a:gd name="connsiteX3952" fmla="*/ 2012978 w 3044273"/>
                <a:gd name="connsiteY3952" fmla="*/ 352978 h 3047670"/>
                <a:gd name="connsiteX3953" fmla="*/ 2016747 w 3044273"/>
                <a:gd name="connsiteY3953" fmla="*/ 349209 h 3047670"/>
                <a:gd name="connsiteX3954" fmla="*/ 1389802 w 3044273"/>
                <a:gd name="connsiteY3954" fmla="*/ 347325 h 3047670"/>
                <a:gd name="connsiteX3955" fmla="*/ 1402238 w 3044273"/>
                <a:gd name="connsiteY3955" fmla="*/ 359635 h 3047670"/>
                <a:gd name="connsiteX3956" fmla="*/ 1389928 w 3044273"/>
                <a:gd name="connsiteY3956" fmla="*/ 372071 h 3047670"/>
                <a:gd name="connsiteX3957" fmla="*/ 1377492 w 3044273"/>
                <a:gd name="connsiteY3957" fmla="*/ 359761 h 3047670"/>
                <a:gd name="connsiteX3958" fmla="*/ 1389802 w 3044273"/>
                <a:gd name="connsiteY3958" fmla="*/ 347325 h 3047670"/>
                <a:gd name="connsiteX3959" fmla="*/ 637745 w 3044273"/>
                <a:gd name="connsiteY3959" fmla="*/ 346949 h 3047670"/>
                <a:gd name="connsiteX3960" fmla="*/ 642016 w 3044273"/>
                <a:gd name="connsiteY3960" fmla="*/ 351094 h 3047670"/>
                <a:gd name="connsiteX3961" fmla="*/ 637871 w 3044273"/>
                <a:gd name="connsiteY3961" fmla="*/ 355366 h 3047670"/>
                <a:gd name="connsiteX3962" fmla="*/ 633600 w 3044273"/>
                <a:gd name="connsiteY3962" fmla="*/ 351220 h 3047670"/>
                <a:gd name="connsiteX3963" fmla="*/ 637745 w 3044273"/>
                <a:gd name="connsiteY3963" fmla="*/ 346949 h 3047670"/>
                <a:gd name="connsiteX3964" fmla="*/ 1018359 w 3044273"/>
                <a:gd name="connsiteY3964" fmla="*/ 345441 h 3047670"/>
                <a:gd name="connsiteX3965" fmla="*/ 1029414 w 3044273"/>
                <a:gd name="connsiteY3965" fmla="*/ 356495 h 3047670"/>
                <a:gd name="connsiteX3966" fmla="*/ 1018359 w 3044273"/>
                <a:gd name="connsiteY3966" fmla="*/ 367675 h 3047670"/>
                <a:gd name="connsiteX3967" fmla="*/ 1007305 w 3044273"/>
                <a:gd name="connsiteY3967" fmla="*/ 356621 h 3047670"/>
                <a:gd name="connsiteX3968" fmla="*/ 1018359 w 3044273"/>
                <a:gd name="connsiteY3968" fmla="*/ 345441 h 3047670"/>
                <a:gd name="connsiteX3969" fmla="*/ 1560137 w 3044273"/>
                <a:gd name="connsiteY3969" fmla="*/ 343179 h 3047670"/>
                <a:gd name="connsiteX3970" fmla="*/ 1570187 w 3044273"/>
                <a:gd name="connsiteY3970" fmla="*/ 353103 h 3047670"/>
                <a:gd name="connsiteX3971" fmla="*/ 1560263 w 3044273"/>
                <a:gd name="connsiteY3971" fmla="*/ 363152 h 3047670"/>
                <a:gd name="connsiteX3972" fmla="*/ 1550213 w 3044273"/>
                <a:gd name="connsiteY3972" fmla="*/ 353228 h 3047670"/>
                <a:gd name="connsiteX3973" fmla="*/ 1560137 w 3044273"/>
                <a:gd name="connsiteY3973" fmla="*/ 343179 h 3047670"/>
                <a:gd name="connsiteX3974" fmla="*/ 2397233 w 3044273"/>
                <a:gd name="connsiteY3974" fmla="*/ 342803 h 3047670"/>
                <a:gd name="connsiteX3975" fmla="*/ 2399242 w 3044273"/>
                <a:gd name="connsiteY3975" fmla="*/ 344813 h 3047670"/>
                <a:gd name="connsiteX3976" fmla="*/ 2397233 w 3044273"/>
                <a:gd name="connsiteY3976" fmla="*/ 346823 h 3047670"/>
                <a:gd name="connsiteX3977" fmla="*/ 2395223 w 3044273"/>
                <a:gd name="connsiteY3977" fmla="*/ 344813 h 3047670"/>
                <a:gd name="connsiteX3978" fmla="*/ 2397233 w 3044273"/>
                <a:gd name="connsiteY3978" fmla="*/ 342803 h 3047670"/>
                <a:gd name="connsiteX3979" fmla="*/ 823405 w 3044273"/>
                <a:gd name="connsiteY3979" fmla="*/ 341422 h 3047670"/>
                <a:gd name="connsiteX3980" fmla="*/ 827676 w 3044273"/>
                <a:gd name="connsiteY3980" fmla="*/ 345568 h 3047670"/>
                <a:gd name="connsiteX3981" fmla="*/ 823530 w 3044273"/>
                <a:gd name="connsiteY3981" fmla="*/ 349713 h 3047670"/>
                <a:gd name="connsiteX3982" fmla="*/ 819260 w 3044273"/>
                <a:gd name="connsiteY3982" fmla="*/ 345568 h 3047670"/>
                <a:gd name="connsiteX3983" fmla="*/ 823405 w 3044273"/>
                <a:gd name="connsiteY3983" fmla="*/ 341422 h 3047670"/>
                <a:gd name="connsiteX3984" fmla="*/ 1474844 w 3044273"/>
                <a:gd name="connsiteY3984" fmla="*/ 341044 h 3047670"/>
                <a:gd name="connsiteX3985" fmla="*/ 1487278 w 3044273"/>
                <a:gd name="connsiteY3985" fmla="*/ 353354 h 3047670"/>
                <a:gd name="connsiteX3986" fmla="*/ 1474969 w 3044273"/>
                <a:gd name="connsiteY3986" fmla="*/ 365790 h 3047670"/>
                <a:gd name="connsiteX3987" fmla="*/ 1462533 w 3044273"/>
                <a:gd name="connsiteY3987" fmla="*/ 353480 h 3047670"/>
                <a:gd name="connsiteX3988" fmla="*/ 1474844 w 3044273"/>
                <a:gd name="connsiteY3988" fmla="*/ 341044 h 3047670"/>
                <a:gd name="connsiteX3989" fmla="*/ 2211576 w 3044273"/>
                <a:gd name="connsiteY3989" fmla="*/ 337652 h 3047670"/>
                <a:gd name="connsiteX3990" fmla="*/ 2214464 w 3044273"/>
                <a:gd name="connsiteY3990" fmla="*/ 340542 h 3047670"/>
                <a:gd name="connsiteX3991" fmla="*/ 2211576 w 3044273"/>
                <a:gd name="connsiteY3991" fmla="*/ 343431 h 3047670"/>
                <a:gd name="connsiteX3992" fmla="*/ 2208686 w 3044273"/>
                <a:gd name="connsiteY3992" fmla="*/ 340542 h 3047670"/>
                <a:gd name="connsiteX3993" fmla="*/ 2211576 w 3044273"/>
                <a:gd name="connsiteY3993" fmla="*/ 337652 h 3047670"/>
                <a:gd name="connsiteX3994" fmla="*/ 1936605 w 3044273"/>
                <a:gd name="connsiteY3994" fmla="*/ 319187 h 3047670"/>
                <a:gd name="connsiteX3995" fmla="*/ 1941252 w 3044273"/>
                <a:gd name="connsiteY3995" fmla="*/ 323835 h 3047670"/>
                <a:gd name="connsiteX3996" fmla="*/ 1936605 w 3044273"/>
                <a:gd name="connsiteY3996" fmla="*/ 328483 h 3047670"/>
                <a:gd name="connsiteX3997" fmla="*/ 1931957 w 3044273"/>
                <a:gd name="connsiteY3997" fmla="*/ 323835 h 3047670"/>
                <a:gd name="connsiteX3998" fmla="*/ 1936605 w 3044273"/>
                <a:gd name="connsiteY3998" fmla="*/ 319187 h 3047670"/>
                <a:gd name="connsiteX3999" fmla="*/ 1098125 w 3044273"/>
                <a:gd name="connsiteY3999" fmla="*/ 315921 h 3047670"/>
                <a:gd name="connsiteX4000" fmla="*/ 1109305 w 3044273"/>
                <a:gd name="connsiteY4000" fmla="*/ 326975 h 3047670"/>
                <a:gd name="connsiteX4001" fmla="*/ 1098250 w 3044273"/>
                <a:gd name="connsiteY4001" fmla="*/ 338029 h 3047670"/>
                <a:gd name="connsiteX4002" fmla="*/ 1087196 w 3044273"/>
                <a:gd name="connsiteY4002" fmla="*/ 326975 h 3047670"/>
                <a:gd name="connsiteX4003" fmla="*/ 1098125 w 3044273"/>
                <a:gd name="connsiteY4003" fmla="*/ 315921 h 3047670"/>
                <a:gd name="connsiteX4004" fmla="*/ 527075 w 3044273"/>
                <a:gd name="connsiteY4004" fmla="*/ 311900 h 3047670"/>
                <a:gd name="connsiteX4005" fmla="*/ 530592 w 3044273"/>
                <a:gd name="connsiteY4005" fmla="*/ 315418 h 3047670"/>
                <a:gd name="connsiteX4006" fmla="*/ 527075 w 3044273"/>
                <a:gd name="connsiteY4006" fmla="*/ 318935 h 3047670"/>
                <a:gd name="connsiteX4007" fmla="*/ 523558 w 3044273"/>
                <a:gd name="connsiteY4007" fmla="*/ 315418 h 3047670"/>
                <a:gd name="connsiteX4008" fmla="*/ 527075 w 3044273"/>
                <a:gd name="connsiteY4008" fmla="*/ 311900 h 3047670"/>
                <a:gd name="connsiteX4009" fmla="*/ 898899 w 3044273"/>
                <a:gd name="connsiteY4009" fmla="*/ 301727 h 3047670"/>
                <a:gd name="connsiteX4010" fmla="*/ 903170 w 3044273"/>
                <a:gd name="connsiteY4010" fmla="*/ 305872 h 3047670"/>
                <a:gd name="connsiteX4011" fmla="*/ 899024 w 3044273"/>
                <a:gd name="connsiteY4011" fmla="*/ 310144 h 3047670"/>
                <a:gd name="connsiteX4012" fmla="*/ 894754 w 3044273"/>
                <a:gd name="connsiteY4012" fmla="*/ 305999 h 3047670"/>
                <a:gd name="connsiteX4013" fmla="*/ 898899 w 3044273"/>
                <a:gd name="connsiteY4013" fmla="*/ 301727 h 3047670"/>
                <a:gd name="connsiteX4014" fmla="*/ 708467 w 3044273"/>
                <a:gd name="connsiteY4014" fmla="*/ 299214 h 3047670"/>
                <a:gd name="connsiteX4015" fmla="*/ 712738 w 3044273"/>
                <a:gd name="connsiteY4015" fmla="*/ 303359 h 3047670"/>
                <a:gd name="connsiteX4016" fmla="*/ 708593 w 3044273"/>
                <a:gd name="connsiteY4016" fmla="*/ 307630 h 3047670"/>
                <a:gd name="connsiteX4017" fmla="*/ 704322 w 3044273"/>
                <a:gd name="connsiteY4017" fmla="*/ 303485 h 3047670"/>
                <a:gd name="connsiteX4018" fmla="*/ 708467 w 3044273"/>
                <a:gd name="connsiteY4018" fmla="*/ 299214 h 3047670"/>
                <a:gd name="connsiteX4019" fmla="*/ 2135829 w 3044273"/>
                <a:gd name="connsiteY4019" fmla="*/ 298335 h 3047670"/>
                <a:gd name="connsiteX4020" fmla="*/ 2138971 w 3044273"/>
                <a:gd name="connsiteY4020" fmla="*/ 301475 h 3047670"/>
                <a:gd name="connsiteX4021" fmla="*/ 2135829 w 3044273"/>
                <a:gd name="connsiteY4021" fmla="*/ 304616 h 3047670"/>
                <a:gd name="connsiteX4022" fmla="*/ 2132689 w 3044273"/>
                <a:gd name="connsiteY4022" fmla="*/ 301475 h 3047670"/>
                <a:gd name="connsiteX4023" fmla="*/ 2135829 w 3044273"/>
                <a:gd name="connsiteY4023" fmla="*/ 298335 h 3047670"/>
                <a:gd name="connsiteX4024" fmla="*/ 2326260 w 3044273"/>
                <a:gd name="connsiteY4024" fmla="*/ 295320 h 3047670"/>
                <a:gd name="connsiteX4025" fmla="*/ 2328647 w 3044273"/>
                <a:gd name="connsiteY4025" fmla="*/ 297708 h 3047670"/>
                <a:gd name="connsiteX4026" fmla="*/ 2326260 w 3044273"/>
                <a:gd name="connsiteY4026" fmla="*/ 300095 h 3047670"/>
                <a:gd name="connsiteX4027" fmla="*/ 2323748 w 3044273"/>
                <a:gd name="connsiteY4027" fmla="*/ 297708 h 3047670"/>
                <a:gd name="connsiteX4028" fmla="*/ 2326260 w 3044273"/>
                <a:gd name="connsiteY4028" fmla="*/ 295320 h 3047670"/>
                <a:gd name="connsiteX4029" fmla="*/ 1854579 w 3044273"/>
                <a:gd name="connsiteY4029" fmla="*/ 293687 h 3047670"/>
                <a:gd name="connsiteX4030" fmla="*/ 1860859 w 3044273"/>
                <a:gd name="connsiteY4030" fmla="*/ 299842 h 3047670"/>
                <a:gd name="connsiteX4031" fmla="*/ 1854704 w 3044273"/>
                <a:gd name="connsiteY4031" fmla="*/ 305998 h 3047670"/>
                <a:gd name="connsiteX4032" fmla="*/ 1848549 w 3044273"/>
                <a:gd name="connsiteY4032" fmla="*/ 299842 h 3047670"/>
                <a:gd name="connsiteX4033" fmla="*/ 1854579 w 3044273"/>
                <a:gd name="connsiteY4033" fmla="*/ 293687 h 3047670"/>
                <a:gd name="connsiteX4034" fmla="*/ 1179900 w 3044273"/>
                <a:gd name="connsiteY4034" fmla="*/ 287658 h 3047670"/>
                <a:gd name="connsiteX4035" fmla="*/ 1194597 w 3044273"/>
                <a:gd name="connsiteY4035" fmla="*/ 302229 h 3047670"/>
                <a:gd name="connsiteX4036" fmla="*/ 1180025 w 3044273"/>
                <a:gd name="connsiteY4036" fmla="*/ 316926 h 3047670"/>
                <a:gd name="connsiteX4037" fmla="*/ 1165329 w 3044273"/>
                <a:gd name="connsiteY4037" fmla="*/ 302355 h 3047670"/>
                <a:gd name="connsiteX4038" fmla="*/ 1179900 w 3044273"/>
                <a:gd name="connsiteY4038" fmla="*/ 287658 h 3047670"/>
                <a:gd name="connsiteX4039" fmla="*/ 1771546 w 3044273"/>
                <a:gd name="connsiteY4039" fmla="*/ 279116 h 3047670"/>
                <a:gd name="connsiteX4040" fmla="*/ 1773555 w 3044273"/>
                <a:gd name="connsiteY4040" fmla="*/ 281126 h 3047670"/>
                <a:gd name="connsiteX4041" fmla="*/ 1771546 w 3044273"/>
                <a:gd name="connsiteY4041" fmla="*/ 283136 h 3047670"/>
                <a:gd name="connsiteX4042" fmla="*/ 1769536 w 3044273"/>
                <a:gd name="connsiteY4042" fmla="*/ 281126 h 3047670"/>
                <a:gd name="connsiteX4043" fmla="*/ 1771546 w 3044273"/>
                <a:gd name="connsiteY4043" fmla="*/ 279116 h 3047670"/>
                <a:gd name="connsiteX4044" fmla="*/ 1262933 w 3044273"/>
                <a:gd name="connsiteY4044" fmla="*/ 270197 h 3047670"/>
                <a:gd name="connsiteX4045" fmla="*/ 1275870 w 3044273"/>
                <a:gd name="connsiteY4045" fmla="*/ 283010 h 3047670"/>
                <a:gd name="connsiteX4046" fmla="*/ 1263058 w 3044273"/>
                <a:gd name="connsiteY4046" fmla="*/ 295948 h 3047670"/>
                <a:gd name="connsiteX4047" fmla="*/ 1250119 w 3044273"/>
                <a:gd name="connsiteY4047" fmla="*/ 283136 h 3047670"/>
                <a:gd name="connsiteX4048" fmla="*/ 1262933 w 3044273"/>
                <a:gd name="connsiteY4048" fmla="*/ 270197 h 3047670"/>
                <a:gd name="connsiteX4049" fmla="*/ 976780 w 3044273"/>
                <a:gd name="connsiteY4049" fmla="*/ 268061 h 3047670"/>
                <a:gd name="connsiteX4050" fmla="*/ 979669 w 3044273"/>
                <a:gd name="connsiteY4050" fmla="*/ 270951 h 3047670"/>
                <a:gd name="connsiteX4051" fmla="*/ 976780 w 3044273"/>
                <a:gd name="connsiteY4051" fmla="*/ 273839 h 3047670"/>
                <a:gd name="connsiteX4052" fmla="*/ 973891 w 3044273"/>
                <a:gd name="connsiteY4052" fmla="*/ 270951 h 3047670"/>
                <a:gd name="connsiteX4053" fmla="*/ 976780 w 3044273"/>
                <a:gd name="connsiteY4053" fmla="*/ 268061 h 3047670"/>
                <a:gd name="connsiteX4054" fmla="*/ 2057698 w 3044273"/>
                <a:gd name="connsiteY4054" fmla="*/ 266178 h 3047670"/>
                <a:gd name="connsiteX4055" fmla="*/ 2058577 w 3044273"/>
                <a:gd name="connsiteY4055" fmla="*/ 267058 h 3047670"/>
                <a:gd name="connsiteX4056" fmla="*/ 2057698 w 3044273"/>
                <a:gd name="connsiteY4056" fmla="*/ 267937 h 3047670"/>
                <a:gd name="connsiteX4057" fmla="*/ 2056818 w 3044273"/>
                <a:gd name="connsiteY4057" fmla="*/ 267058 h 3047670"/>
                <a:gd name="connsiteX4058" fmla="*/ 2057698 w 3044273"/>
                <a:gd name="connsiteY4058" fmla="*/ 266178 h 3047670"/>
                <a:gd name="connsiteX4059" fmla="*/ 1687133 w 3044273"/>
                <a:gd name="connsiteY4059" fmla="*/ 265549 h 3047670"/>
                <a:gd name="connsiteX4060" fmla="*/ 1689645 w 3044273"/>
                <a:gd name="connsiteY4060" fmla="*/ 267936 h 3047670"/>
                <a:gd name="connsiteX4061" fmla="*/ 1687259 w 3044273"/>
                <a:gd name="connsiteY4061" fmla="*/ 270323 h 3047670"/>
                <a:gd name="connsiteX4062" fmla="*/ 1684872 w 3044273"/>
                <a:gd name="connsiteY4062" fmla="*/ 267936 h 3047670"/>
                <a:gd name="connsiteX4063" fmla="*/ 1687133 w 3044273"/>
                <a:gd name="connsiteY4063" fmla="*/ 265549 h 3047670"/>
                <a:gd name="connsiteX4064" fmla="*/ 595659 w 3044273"/>
                <a:gd name="connsiteY4064" fmla="*/ 263414 h 3047670"/>
                <a:gd name="connsiteX4065" fmla="*/ 596790 w 3044273"/>
                <a:gd name="connsiteY4065" fmla="*/ 264544 h 3047670"/>
                <a:gd name="connsiteX4066" fmla="*/ 595659 w 3044273"/>
                <a:gd name="connsiteY4066" fmla="*/ 265675 h 3047670"/>
                <a:gd name="connsiteX4067" fmla="*/ 594530 w 3044273"/>
                <a:gd name="connsiteY4067" fmla="*/ 264544 h 3047670"/>
                <a:gd name="connsiteX4068" fmla="*/ 595659 w 3044273"/>
                <a:gd name="connsiteY4068" fmla="*/ 263414 h 3047670"/>
                <a:gd name="connsiteX4069" fmla="*/ 781825 w 3044273"/>
                <a:gd name="connsiteY4069" fmla="*/ 258767 h 3047670"/>
                <a:gd name="connsiteX4070" fmla="*/ 782956 w 3044273"/>
                <a:gd name="connsiteY4070" fmla="*/ 259897 h 3047670"/>
                <a:gd name="connsiteX4071" fmla="*/ 781825 w 3044273"/>
                <a:gd name="connsiteY4071" fmla="*/ 261028 h 3047670"/>
                <a:gd name="connsiteX4072" fmla="*/ 780695 w 3044273"/>
                <a:gd name="connsiteY4072" fmla="*/ 259897 h 3047670"/>
                <a:gd name="connsiteX4073" fmla="*/ 781825 w 3044273"/>
                <a:gd name="connsiteY4073" fmla="*/ 258767 h 3047670"/>
                <a:gd name="connsiteX4074" fmla="*/ 1347093 w 3044273"/>
                <a:gd name="connsiteY4074" fmla="*/ 256884 h 3047670"/>
                <a:gd name="connsiteX4075" fmla="*/ 1359530 w 3044273"/>
                <a:gd name="connsiteY4075" fmla="*/ 269193 h 3047670"/>
                <a:gd name="connsiteX4076" fmla="*/ 1347219 w 3044273"/>
                <a:gd name="connsiteY4076" fmla="*/ 281629 h 3047670"/>
                <a:gd name="connsiteX4077" fmla="*/ 1334784 w 3044273"/>
                <a:gd name="connsiteY4077" fmla="*/ 269193 h 3047670"/>
                <a:gd name="connsiteX4078" fmla="*/ 1347093 w 3044273"/>
                <a:gd name="connsiteY4078" fmla="*/ 256884 h 3047670"/>
                <a:gd name="connsiteX4079" fmla="*/ 1602469 w 3044273"/>
                <a:gd name="connsiteY4079" fmla="*/ 256253 h 3047670"/>
                <a:gd name="connsiteX4080" fmla="*/ 1606237 w 3044273"/>
                <a:gd name="connsiteY4080" fmla="*/ 260022 h 3047670"/>
                <a:gd name="connsiteX4081" fmla="*/ 1602469 w 3044273"/>
                <a:gd name="connsiteY4081" fmla="*/ 263790 h 3047670"/>
                <a:gd name="connsiteX4082" fmla="*/ 1598700 w 3044273"/>
                <a:gd name="connsiteY4082" fmla="*/ 260022 h 3047670"/>
                <a:gd name="connsiteX4083" fmla="*/ 1602469 w 3044273"/>
                <a:gd name="connsiteY4083" fmla="*/ 256253 h 3047670"/>
                <a:gd name="connsiteX4084" fmla="*/ 1517176 w 3044273"/>
                <a:gd name="connsiteY4084" fmla="*/ 250978 h 3047670"/>
                <a:gd name="connsiteX4085" fmla="*/ 1523833 w 3044273"/>
                <a:gd name="connsiteY4085" fmla="*/ 257635 h 3047670"/>
                <a:gd name="connsiteX4086" fmla="*/ 1517176 w 3044273"/>
                <a:gd name="connsiteY4086" fmla="*/ 264294 h 3047670"/>
                <a:gd name="connsiteX4087" fmla="*/ 1510518 w 3044273"/>
                <a:gd name="connsiteY4087" fmla="*/ 257635 h 3047670"/>
                <a:gd name="connsiteX4088" fmla="*/ 1517176 w 3044273"/>
                <a:gd name="connsiteY4088" fmla="*/ 250978 h 3047670"/>
                <a:gd name="connsiteX4089" fmla="*/ 1431883 w 3044273"/>
                <a:gd name="connsiteY4089" fmla="*/ 250351 h 3047670"/>
                <a:gd name="connsiteX4090" fmla="*/ 1442310 w 3044273"/>
                <a:gd name="connsiteY4090" fmla="*/ 260650 h 3047670"/>
                <a:gd name="connsiteX4091" fmla="*/ 1432010 w 3044273"/>
                <a:gd name="connsiteY4091" fmla="*/ 271076 h 3047670"/>
                <a:gd name="connsiteX4092" fmla="*/ 1421583 w 3044273"/>
                <a:gd name="connsiteY4092" fmla="*/ 260650 h 3047670"/>
                <a:gd name="connsiteX4093" fmla="*/ 1431883 w 3044273"/>
                <a:gd name="connsiteY4093" fmla="*/ 250351 h 3047670"/>
                <a:gd name="connsiteX4094" fmla="*/ 1977807 w 3044273"/>
                <a:gd name="connsiteY4094" fmla="*/ 236532 h 3047670"/>
                <a:gd name="connsiteX4095" fmla="*/ 1978686 w 3044273"/>
                <a:gd name="connsiteY4095" fmla="*/ 237412 h 3047670"/>
                <a:gd name="connsiteX4096" fmla="*/ 1977807 w 3044273"/>
                <a:gd name="connsiteY4096" fmla="*/ 238291 h 3047670"/>
                <a:gd name="connsiteX4097" fmla="*/ 1976927 w 3044273"/>
                <a:gd name="connsiteY4097" fmla="*/ 237412 h 3047670"/>
                <a:gd name="connsiteX4098" fmla="*/ 1977807 w 3044273"/>
                <a:gd name="connsiteY4098" fmla="*/ 236532 h 3047670"/>
                <a:gd name="connsiteX4099" fmla="*/ 1056420 w 3044273"/>
                <a:gd name="connsiteY4099" fmla="*/ 234398 h 3047670"/>
                <a:gd name="connsiteX4100" fmla="*/ 1062827 w 3044273"/>
                <a:gd name="connsiteY4100" fmla="*/ 240804 h 3047670"/>
                <a:gd name="connsiteX4101" fmla="*/ 1056420 w 3044273"/>
                <a:gd name="connsiteY4101" fmla="*/ 247209 h 3047670"/>
                <a:gd name="connsiteX4102" fmla="*/ 1050014 w 3044273"/>
                <a:gd name="connsiteY4102" fmla="*/ 240804 h 3047670"/>
                <a:gd name="connsiteX4103" fmla="*/ 1056420 w 3044273"/>
                <a:gd name="connsiteY4103" fmla="*/ 234398 h 3047670"/>
                <a:gd name="connsiteX4104" fmla="*/ 857446 w 3044273"/>
                <a:gd name="connsiteY4104" fmla="*/ 219073 h 3047670"/>
                <a:gd name="connsiteX4105" fmla="*/ 858827 w 3044273"/>
                <a:gd name="connsiteY4105" fmla="*/ 220455 h 3047670"/>
                <a:gd name="connsiteX4106" fmla="*/ 857571 w 3044273"/>
                <a:gd name="connsiteY4106" fmla="*/ 221836 h 3047670"/>
                <a:gd name="connsiteX4107" fmla="*/ 856189 w 3044273"/>
                <a:gd name="connsiteY4107" fmla="*/ 220455 h 3047670"/>
                <a:gd name="connsiteX4108" fmla="*/ 857446 w 3044273"/>
                <a:gd name="connsiteY4108" fmla="*/ 219073 h 3047670"/>
                <a:gd name="connsiteX4109" fmla="*/ 1896282 w 3044273"/>
                <a:gd name="connsiteY4109" fmla="*/ 211284 h 3047670"/>
                <a:gd name="connsiteX4110" fmla="*/ 1897665 w 3044273"/>
                <a:gd name="connsiteY4110" fmla="*/ 212540 h 3047670"/>
                <a:gd name="connsiteX4111" fmla="*/ 1896282 w 3044273"/>
                <a:gd name="connsiteY4111" fmla="*/ 213921 h 3047670"/>
                <a:gd name="connsiteX4112" fmla="*/ 1894900 w 3044273"/>
                <a:gd name="connsiteY4112" fmla="*/ 212540 h 3047670"/>
                <a:gd name="connsiteX4113" fmla="*/ 1896282 w 3044273"/>
                <a:gd name="connsiteY4113" fmla="*/ 211284 h 3047670"/>
                <a:gd name="connsiteX4114" fmla="*/ 1137822 w 3044273"/>
                <a:gd name="connsiteY4114" fmla="*/ 204375 h 3047670"/>
                <a:gd name="connsiteX4115" fmla="*/ 1148625 w 3044273"/>
                <a:gd name="connsiteY4115" fmla="*/ 215177 h 3047670"/>
                <a:gd name="connsiteX4116" fmla="*/ 1137822 w 3044273"/>
                <a:gd name="connsiteY4116" fmla="*/ 226106 h 3047670"/>
                <a:gd name="connsiteX4117" fmla="*/ 1127018 w 3044273"/>
                <a:gd name="connsiteY4117" fmla="*/ 215304 h 3047670"/>
                <a:gd name="connsiteX4118" fmla="*/ 1137822 w 3044273"/>
                <a:gd name="connsiteY4118" fmla="*/ 204375 h 3047670"/>
                <a:gd name="connsiteX4119" fmla="*/ 1813251 w 3044273"/>
                <a:gd name="connsiteY4119" fmla="*/ 190684 h 3047670"/>
                <a:gd name="connsiteX4120" fmla="*/ 1815261 w 3044273"/>
                <a:gd name="connsiteY4120" fmla="*/ 192694 h 3047670"/>
                <a:gd name="connsiteX4121" fmla="*/ 1813251 w 3044273"/>
                <a:gd name="connsiteY4121" fmla="*/ 194704 h 3047670"/>
                <a:gd name="connsiteX4122" fmla="*/ 1811241 w 3044273"/>
                <a:gd name="connsiteY4122" fmla="*/ 192694 h 3047670"/>
                <a:gd name="connsiteX4123" fmla="*/ 1813251 w 3044273"/>
                <a:gd name="connsiteY4123" fmla="*/ 190684 h 3047670"/>
                <a:gd name="connsiteX4124" fmla="*/ 935201 w 3044273"/>
                <a:gd name="connsiteY4124" fmla="*/ 183900 h 3047670"/>
                <a:gd name="connsiteX4125" fmla="*/ 936456 w 3044273"/>
                <a:gd name="connsiteY4125" fmla="*/ 185282 h 3047670"/>
                <a:gd name="connsiteX4126" fmla="*/ 935201 w 3044273"/>
                <a:gd name="connsiteY4126" fmla="*/ 186663 h 3047670"/>
                <a:gd name="connsiteX4127" fmla="*/ 933820 w 3044273"/>
                <a:gd name="connsiteY4127" fmla="*/ 185408 h 3047670"/>
                <a:gd name="connsiteX4128" fmla="*/ 935201 w 3044273"/>
                <a:gd name="connsiteY4128" fmla="*/ 183900 h 3047670"/>
                <a:gd name="connsiteX4129" fmla="*/ 1220598 w 3044273"/>
                <a:gd name="connsiteY4129" fmla="*/ 181889 h 3047670"/>
                <a:gd name="connsiteX4130" fmla="*/ 1233537 w 3044273"/>
                <a:gd name="connsiteY4130" fmla="*/ 194702 h 3047670"/>
                <a:gd name="connsiteX4131" fmla="*/ 1220725 w 3044273"/>
                <a:gd name="connsiteY4131" fmla="*/ 207640 h 3047670"/>
                <a:gd name="connsiteX4132" fmla="*/ 1207786 w 3044273"/>
                <a:gd name="connsiteY4132" fmla="*/ 194828 h 3047670"/>
                <a:gd name="connsiteX4133" fmla="*/ 1220598 w 3044273"/>
                <a:gd name="connsiteY4133" fmla="*/ 181889 h 3047670"/>
                <a:gd name="connsiteX4134" fmla="*/ 1729341 w 3044273"/>
                <a:gd name="connsiteY4134" fmla="*/ 176865 h 3047670"/>
                <a:gd name="connsiteX4135" fmla="*/ 1730220 w 3044273"/>
                <a:gd name="connsiteY4135" fmla="*/ 177745 h 3047670"/>
                <a:gd name="connsiteX4136" fmla="*/ 1729341 w 3044273"/>
                <a:gd name="connsiteY4136" fmla="*/ 178625 h 3047670"/>
                <a:gd name="connsiteX4137" fmla="*/ 1728461 w 3044273"/>
                <a:gd name="connsiteY4137" fmla="*/ 177745 h 3047670"/>
                <a:gd name="connsiteX4138" fmla="*/ 1729341 w 3044273"/>
                <a:gd name="connsiteY4138" fmla="*/ 176865 h 3047670"/>
                <a:gd name="connsiteX4139" fmla="*/ 1304509 w 3044273"/>
                <a:gd name="connsiteY4139" fmla="*/ 169956 h 3047670"/>
                <a:gd name="connsiteX4140" fmla="*/ 1313806 w 3044273"/>
                <a:gd name="connsiteY4140" fmla="*/ 179253 h 3047670"/>
                <a:gd name="connsiteX4141" fmla="*/ 1304509 w 3044273"/>
                <a:gd name="connsiteY4141" fmla="*/ 188547 h 3047670"/>
                <a:gd name="connsiteX4142" fmla="*/ 1295214 w 3044273"/>
                <a:gd name="connsiteY4142" fmla="*/ 179253 h 3047670"/>
                <a:gd name="connsiteX4143" fmla="*/ 1304509 w 3044273"/>
                <a:gd name="connsiteY4143" fmla="*/ 169956 h 3047670"/>
                <a:gd name="connsiteX4144" fmla="*/ 1644550 w 3044273"/>
                <a:gd name="connsiteY4144" fmla="*/ 165435 h 3047670"/>
                <a:gd name="connsiteX4145" fmla="*/ 1646938 w 3044273"/>
                <a:gd name="connsiteY4145" fmla="*/ 167822 h 3047670"/>
                <a:gd name="connsiteX4146" fmla="*/ 1644550 w 3044273"/>
                <a:gd name="connsiteY4146" fmla="*/ 170209 h 3047670"/>
                <a:gd name="connsiteX4147" fmla="*/ 1642163 w 3044273"/>
                <a:gd name="connsiteY4147" fmla="*/ 167822 h 3047670"/>
                <a:gd name="connsiteX4148" fmla="*/ 1644550 w 3044273"/>
                <a:gd name="connsiteY4148" fmla="*/ 165435 h 3047670"/>
                <a:gd name="connsiteX4149" fmla="*/ 1389050 w 3044273"/>
                <a:gd name="connsiteY4149" fmla="*/ 160788 h 3047670"/>
                <a:gd name="connsiteX4150" fmla="*/ 1397090 w 3044273"/>
                <a:gd name="connsiteY4150" fmla="*/ 168703 h 3047670"/>
                <a:gd name="connsiteX4151" fmla="*/ 1389175 w 3044273"/>
                <a:gd name="connsiteY4151" fmla="*/ 176743 h 3047670"/>
                <a:gd name="connsiteX4152" fmla="*/ 1381135 w 3044273"/>
                <a:gd name="connsiteY4152" fmla="*/ 168828 h 3047670"/>
                <a:gd name="connsiteX4153" fmla="*/ 1389050 w 3044273"/>
                <a:gd name="connsiteY4153" fmla="*/ 160788 h 3047670"/>
                <a:gd name="connsiteX4154" fmla="*/ 1559509 w 3044273"/>
                <a:gd name="connsiteY4154" fmla="*/ 158275 h 3047670"/>
                <a:gd name="connsiteX4155" fmla="*/ 1564407 w 3044273"/>
                <a:gd name="connsiteY4155" fmla="*/ 163048 h 3047670"/>
                <a:gd name="connsiteX4156" fmla="*/ 1559509 w 3044273"/>
                <a:gd name="connsiteY4156" fmla="*/ 167947 h 3047670"/>
                <a:gd name="connsiteX4157" fmla="*/ 1554610 w 3044273"/>
                <a:gd name="connsiteY4157" fmla="*/ 163048 h 3047670"/>
                <a:gd name="connsiteX4158" fmla="*/ 1559509 w 3044273"/>
                <a:gd name="connsiteY4158" fmla="*/ 158275 h 3047670"/>
                <a:gd name="connsiteX4159" fmla="*/ 1474215 w 3044273"/>
                <a:gd name="connsiteY4159" fmla="*/ 155385 h 3047670"/>
                <a:gd name="connsiteX4160" fmla="*/ 1482254 w 3044273"/>
                <a:gd name="connsiteY4160" fmla="*/ 163300 h 3047670"/>
                <a:gd name="connsiteX4161" fmla="*/ 1474340 w 3044273"/>
                <a:gd name="connsiteY4161" fmla="*/ 171339 h 3047670"/>
                <a:gd name="connsiteX4162" fmla="*/ 1466301 w 3044273"/>
                <a:gd name="connsiteY4162" fmla="*/ 163425 h 3047670"/>
                <a:gd name="connsiteX4163" fmla="*/ 1474215 w 3044273"/>
                <a:gd name="connsiteY4163" fmla="*/ 155385 h 3047670"/>
                <a:gd name="connsiteX4164" fmla="*/ 1014716 w 3044273"/>
                <a:gd name="connsiteY4164" fmla="*/ 151115 h 3047670"/>
                <a:gd name="connsiteX4165" fmla="*/ 1018233 w 3044273"/>
                <a:gd name="connsiteY4165" fmla="*/ 154632 h 3047670"/>
                <a:gd name="connsiteX4166" fmla="*/ 1014716 w 3044273"/>
                <a:gd name="connsiteY4166" fmla="*/ 158149 h 3047670"/>
                <a:gd name="connsiteX4167" fmla="*/ 1011199 w 3044273"/>
                <a:gd name="connsiteY4167" fmla="*/ 154632 h 3047670"/>
                <a:gd name="connsiteX4168" fmla="*/ 1014716 w 3044273"/>
                <a:gd name="connsiteY4168" fmla="*/ 151115 h 3047670"/>
                <a:gd name="connsiteX4169" fmla="*/ 1095862 w 3044273"/>
                <a:gd name="connsiteY4169" fmla="*/ 124986 h 3047670"/>
                <a:gd name="connsiteX4170" fmla="*/ 1099379 w 3044273"/>
                <a:gd name="connsiteY4170" fmla="*/ 128503 h 3047670"/>
                <a:gd name="connsiteX4171" fmla="*/ 1095862 w 3044273"/>
                <a:gd name="connsiteY4171" fmla="*/ 132020 h 3047670"/>
                <a:gd name="connsiteX4172" fmla="*/ 1092345 w 3044273"/>
                <a:gd name="connsiteY4172" fmla="*/ 128503 h 3047670"/>
                <a:gd name="connsiteX4173" fmla="*/ 1095862 w 3044273"/>
                <a:gd name="connsiteY4173" fmla="*/ 124986 h 3047670"/>
                <a:gd name="connsiteX4174" fmla="*/ 1854956 w 3044273"/>
                <a:gd name="connsiteY4174" fmla="*/ 103507 h 3047670"/>
                <a:gd name="connsiteX4175" fmla="*/ 1855837 w 3044273"/>
                <a:gd name="connsiteY4175" fmla="*/ 104387 h 3047670"/>
                <a:gd name="connsiteX4176" fmla="*/ 1854956 w 3044273"/>
                <a:gd name="connsiteY4176" fmla="*/ 105268 h 3047670"/>
                <a:gd name="connsiteX4177" fmla="*/ 1854076 w 3044273"/>
                <a:gd name="connsiteY4177" fmla="*/ 104387 h 3047670"/>
                <a:gd name="connsiteX4178" fmla="*/ 1854956 w 3044273"/>
                <a:gd name="connsiteY4178" fmla="*/ 103507 h 3047670"/>
                <a:gd name="connsiteX4179" fmla="*/ 1178391 w 3044273"/>
                <a:gd name="connsiteY4179" fmla="*/ 100240 h 3047670"/>
                <a:gd name="connsiteX4180" fmla="*/ 1185049 w 3044273"/>
                <a:gd name="connsiteY4180" fmla="*/ 106898 h 3047670"/>
                <a:gd name="connsiteX4181" fmla="*/ 1178391 w 3044273"/>
                <a:gd name="connsiteY4181" fmla="*/ 113555 h 3047670"/>
                <a:gd name="connsiteX4182" fmla="*/ 1171734 w 3044273"/>
                <a:gd name="connsiteY4182" fmla="*/ 106898 h 3047670"/>
                <a:gd name="connsiteX4183" fmla="*/ 1178391 w 3044273"/>
                <a:gd name="connsiteY4183" fmla="*/ 100240 h 3047670"/>
                <a:gd name="connsiteX4184" fmla="*/ 893493 w 3044273"/>
                <a:gd name="connsiteY4184" fmla="*/ 99110 h 3047670"/>
                <a:gd name="connsiteX4185" fmla="*/ 894121 w 3044273"/>
                <a:gd name="connsiteY4185" fmla="*/ 99738 h 3047670"/>
                <a:gd name="connsiteX4186" fmla="*/ 893493 w 3044273"/>
                <a:gd name="connsiteY4186" fmla="*/ 100365 h 3047670"/>
                <a:gd name="connsiteX4187" fmla="*/ 892866 w 3044273"/>
                <a:gd name="connsiteY4187" fmla="*/ 99738 h 3047670"/>
                <a:gd name="connsiteX4188" fmla="*/ 893493 w 3044273"/>
                <a:gd name="connsiteY4188" fmla="*/ 99110 h 3047670"/>
                <a:gd name="connsiteX4189" fmla="*/ 1771168 w 3044273"/>
                <a:gd name="connsiteY4189" fmla="*/ 87552 h 3047670"/>
                <a:gd name="connsiteX4190" fmla="*/ 1771797 w 3044273"/>
                <a:gd name="connsiteY4190" fmla="*/ 88181 h 3047670"/>
                <a:gd name="connsiteX4191" fmla="*/ 1771168 w 3044273"/>
                <a:gd name="connsiteY4191" fmla="*/ 88809 h 3047670"/>
                <a:gd name="connsiteX4192" fmla="*/ 1770540 w 3044273"/>
                <a:gd name="connsiteY4192" fmla="*/ 88181 h 3047670"/>
                <a:gd name="connsiteX4193" fmla="*/ 1771168 w 3044273"/>
                <a:gd name="connsiteY4193" fmla="*/ 87552 h 3047670"/>
                <a:gd name="connsiteX4194" fmla="*/ 1261926 w 3044273"/>
                <a:gd name="connsiteY4194" fmla="*/ 86799 h 3047670"/>
                <a:gd name="connsiteX4195" fmla="*/ 1265068 w 3044273"/>
                <a:gd name="connsiteY4195" fmla="*/ 89939 h 3047670"/>
                <a:gd name="connsiteX4196" fmla="*/ 1261926 w 3044273"/>
                <a:gd name="connsiteY4196" fmla="*/ 93080 h 3047670"/>
                <a:gd name="connsiteX4197" fmla="*/ 1258786 w 3044273"/>
                <a:gd name="connsiteY4197" fmla="*/ 89939 h 3047670"/>
                <a:gd name="connsiteX4198" fmla="*/ 1261926 w 3044273"/>
                <a:gd name="connsiteY4198" fmla="*/ 86799 h 3047670"/>
                <a:gd name="connsiteX4199" fmla="*/ 1686755 w 3044273"/>
                <a:gd name="connsiteY4199" fmla="*/ 75870 h 3047670"/>
                <a:gd name="connsiteX4200" fmla="*/ 1687384 w 3044273"/>
                <a:gd name="connsiteY4200" fmla="*/ 76498 h 3047670"/>
                <a:gd name="connsiteX4201" fmla="*/ 1686755 w 3044273"/>
                <a:gd name="connsiteY4201" fmla="*/ 77125 h 3047670"/>
                <a:gd name="connsiteX4202" fmla="*/ 1686127 w 3044273"/>
                <a:gd name="connsiteY4202" fmla="*/ 76498 h 3047670"/>
                <a:gd name="connsiteX4203" fmla="*/ 1686755 w 3044273"/>
                <a:gd name="connsiteY4203" fmla="*/ 75870 h 3047670"/>
                <a:gd name="connsiteX4204" fmla="*/ 1346339 w 3044273"/>
                <a:gd name="connsiteY4204" fmla="*/ 73987 h 3047670"/>
                <a:gd name="connsiteX4205" fmla="*/ 1350107 w 3044273"/>
                <a:gd name="connsiteY4205" fmla="*/ 77756 h 3047670"/>
                <a:gd name="connsiteX4206" fmla="*/ 1346339 w 3044273"/>
                <a:gd name="connsiteY4206" fmla="*/ 81524 h 3047670"/>
                <a:gd name="connsiteX4207" fmla="*/ 1342570 w 3044273"/>
                <a:gd name="connsiteY4207" fmla="*/ 77756 h 3047670"/>
                <a:gd name="connsiteX4208" fmla="*/ 1346339 w 3044273"/>
                <a:gd name="connsiteY4208" fmla="*/ 73987 h 3047670"/>
                <a:gd name="connsiteX4209" fmla="*/ 1601840 w 3044273"/>
                <a:gd name="connsiteY4209" fmla="*/ 68208 h 3047670"/>
                <a:gd name="connsiteX4210" fmla="*/ 1603221 w 3044273"/>
                <a:gd name="connsiteY4210" fmla="*/ 69465 h 3047670"/>
                <a:gd name="connsiteX4211" fmla="*/ 1601840 w 3044273"/>
                <a:gd name="connsiteY4211" fmla="*/ 70845 h 3047670"/>
                <a:gd name="connsiteX4212" fmla="*/ 1600458 w 3044273"/>
                <a:gd name="connsiteY4212" fmla="*/ 69590 h 3047670"/>
                <a:gd name="connsiteX4213" fmla="*/ 1601840 w 3044273"/>
                <a:gd name="connsiteY4213" fmla="*/ 68208 h 3047670"/>
                <a:gd name="connsiteX4214" fmla="*/ 972881 w 3044273"/>
                <a:gd name="connsiteY4214" fmla="*/ 67832 h 3047670"/>
                <a:gd name="connsiteX4215" fmla="*/ 973760 w 3044273"/>
                <a:gd name="connsiteY4215" fmla="*/ 68712 h 3047670"/>
                <a:gd name="connsiteX4216" fmla="*/ 972881 w 3044273"/>
                <a:gd name="connsiteY4216" fmla="*/ 69591 h 3047670"/>
                <a:gd name="connsiteX4217" fmla="*/ 972001 w 3044273"/>
                <a:gd name="connsiteY4217" fmla="*/ 68712 h 3047670"/>
                <a:gd name="connsiteX4218" fmla="*/ 972881 w 3044273"/>
                <a:gd name="connsiteY4218" fmla="*/ 67832 h 3047670"/>
                <a:gd name="connsiteX4219" fmla="*/ 1431254 w 3044273"/>
                <a:gd name="connsiteY4219" fmla="*/ 66701 h 3047670"/>
                <a:gd name="connsiteX4220" fmla="*/ 1434772 w 3044273"/>
                <a:gd name="connsiteY4220" fmla="*/ 70218 h 3047670"/>
                <a:gd name="connsiteX4221" fmla="*/ 1431254 w 3044273"/>
                <a:gd name="connsiteY4221" fmla="*/ 73735 h 3047670"/>
                <a:gd name="connsiteX4222" fmla="*/ 1427737 w 3044273"/>
                <a:gd name="connsiteY4222" fmla="*/ 70218 h 3047670"/>
                <a:gd name="connsiteX4223" fmla="*/ 1431254 w 3044273"/>
                <a:gd name="connsiteY4223" fmla="*/ 66701 h 3047670"/>
                <a:gd name="connsiteX4224" fmla="*/ 1516423 w 3044273"/>
                <a:gd name="connsiteY4224" fmla="*/ 65193 h 3047670"/>
                <a:gd name="connsiteX4225" fmla="*/ 1518809 w 3044273"/>
                <a:gd name="connsiteY4225" fmla="*/ 67580 h 3047670"/>
                <a:gd name="connsiteX4226" fmla="*/ 1516423 w 3044273"/>
                <a:gd name="connsiteY4226" fmla="*/ 70093 h 3047670"/>
                <a:gd name="connsiteX4227" fmla="*/ 1514036 w 3044273"/>
                <a:gd name="connsiteY4227" fmla="*/ 67580 h 3047670"/>
                <a:gd name="connsiteX4228" fmla="*/ 1516423 w 3044273"/>
                <a:gd name="connsiteY4228" fmla="*/ 65193 h 3047670"/>
                <a:gd name="connsiteX4229" fmla="*/ 1053902 w 3044273"/>
                <a:gd name="connsiteY4229" fmla="*/ 40448 h 3047670"/>
                <a:gd name="connsiteX4230" fmla="*/ 1055284 w 3044273"/>
                <a:gd name="connsiteY4230" fmla="*/ 41830 h 3047670"/>
                <a:gd name="connsiteX4231" fmla="*/ 1053902 w 3044273"/>
                <a:gd name="connsiteY4231" fmla="*/ 43212 h 3047670"/>
                <a:gd name="connsiteX4232" fmla="*/ 1052520 w 3044273"/>
                <a:gd name="connsiteY4232" fmla="*/ 41830 h 3047670"/>
                <a:gd name="connsiteX4233" fmla="*/ 1053902 w 3044273"/>
                <a:gd name="connsiteY4233" fmla="*/ 40448 h 3047670"/>
                <a:gd name="connsiteX4234" fmla="*/ 1136181 w 3044273"/>
                <a:gd name="connsiteY4234" fmla="*/ 16957 h 3047670"/>
                <a:gd name="connsiteX4235" fmla="*/ 1138442 w 3044273"/>
                <a:gd name="connsiteY4235" fmla="*/ 19217 h 3047670"/>
                <a:gd name="connsiteX4236" fmla="*/ 1136181 w 3044273"/>
                <a:gd name="connsiteY4236" fmla="*/ 21479 h 3047670"/>
                <a:gd name="connsiteX4237" fmla="*/ 1133920 w 3044273"/>
                <a:gd name="connsiteY4237" fmla="*/ 19344 h 3047670"/>
                <a:gd name="connsiteX4238" fmla="*/ 1136181 w 3044273"/>
                <a:gd name="connsiteY4238" fmla="*/ 16957 h 3047670"/>
                <a:gd name="connsiteX4239" fmla="*/ 1219461 w 3044273"/>
                <a:gd name="connsiteY4239" fmla="*/ 0 h 3047670"/>
                <a:gd name="connsiteX4240" fmla="*/ 1220593 w 3044273"/>
                <a:gd name="connsiteY4240" fmla="*/ 1130 h 3047670"/>
                <a:gd name="connsiteX4241" fmla="*/ 1219461 w 3044273"/>
                <a:gd name="connsiteY4241" fmla="*/ 2261 h 3047670"/>
                <a:gd name="connsiteX4242" fmla="*/ 1218331 w 3044273"/>
                <a:gd name="connsiteY4242" fmla="*/ 1130 h 3047670"/>
                <a:gd name="connsiteX4243" fmla="*/ 1219461 w 3044273"/>
                <a:gd name="connsiteY4243" fmla="*/ 0 h 304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Lst>
              <a:rect l="l" t="t" r="r" b="b"/>
              <a:pathLst>
                <a:path w="3044273" h="3047670">
                  <a:moveTo>
                    <a:pt x="1948158" y="3046415"/>
                  </a:moveTo>
                  <a:cubicBezTo>
                    <a:pt x="1948535" y="3046415"/>
                    <a:pt x="1948787" y="3046666"/>
                    <a:pt x="1948787" y="3047043"/>
                  </a:cubicBezTo>
                  <a:cubicBezTo>
                    <a:pt x="1948787" y="3047420"/>
                    <a:pt x="1948535" y="3047670"/>
                    <a:pt x="1948158" y="3047670"/>
                  </a:cubicBezTo>
                  <a:cubicBezTo>
                    <a:pt x="1947782" y="3047670"/>
                    <a:pt x="1947530" y="3047420"/>
                    <a:pt x="1947530" y="3047043"/>
                  </a:cubicBezTo>
                  <a:cubicBezTo>
                    <a:pt x="1947530" y="3046666"/>
                    <a:pt x="1947782" y="3046415"/>
                    <a:pt x="1948158" y="3046415"/>
                  </a:cubicBezTo>
                  <a:close/>
                  <a:moveTo>
                    <a:pt x="2262811" y="3022973"/>
                  </a:moveTo>
                  <a:cubicBezTo>
                    <a:pt x="2263063" y="3022973"/>
                    <a:pt x="2263440" y="3023224"/>
                    <a:pt x="2263440" y="3023601"/>
                  </a:cubicBezTo>
                  <a:cubicBezTo>
                    <a:pt x="2263440" y="3023979"/>
                    <a:pt x="2263188" y="3024229"/>
                    <a:pt x="2262811" y="3024229"/>
                  </a:cubicBezTo>
                  <a:cubicBezTo>
                    <a:pt x="2262435" y="3024229"/>
                    <a:pt x="2262183" y="3023979"/>
                    <a:pt x="2262183" y="3023601"/>
                  </a:cubicBezTo>
                  <a:cubicBezTo>
                    <a:pt x="2262183" y="3023224"/>
                    <a:pt x="2262435" y="3022847"/>
                    <a:pt x="2262811" y="3022973"/>
                  </a:cubicBezTo>
                  <a:close/>
                  <a:moveTo>
                    <a:pt x="2029306" y="3020035"/>
                  </a:moveTo>
                  <a:cubicBezTo>
                    <a:pt x="2029809" y="3020035"/>
                    <a:pt x="2030185" y="3020413"/>
                    <a:pt x="2030185" y="3020915"/>
                  </a:cubicBezTo>
                  <a:cubicBezTo>
                    <a:pt x="2030185" y="3021418"/>
                    <a:pt x="2029809" y="3021794"/>
                    <a:pt x="2029306" y="3021794"/>
                  </a:cubicBezTo>
                  <a:cubicBezTo>
                    <a:pt x="2028804" y="3021794"/>
                    <a:pt x="2028426" y="3021418"/>
                    <a:pt x="2028426" y="3020915"/>
                  </a:cubicBezTo>
                  <a:cubicBezTo>
                    <a:pt x="2028426" y="3020413"/>
                    <a:pt x="2028804" y="3020035"/>
                    <a:pt x="2029306" y="3020035"/>
                  </a:cubicBezTo>
                  <a:close/>
                  <a:moveTo>
                    <a:pt x="1527099" y="3010364"/>
                  </a:moveTo>
                  <a:cubicBezTo>
                    <a:pt x="1528606" y="3010364"/>
                    <a:pt x="1529736" y="3011494"/>
                    <a:pt x="1529736" y="3013001"/>
                  </a:cubicBezTo>
                  <a:cubicBezTo>
                    <a:pt x="1529736" y="3014383"/>
                    <a:pt x="1528606" y="3015640"/>
                    <a:pt x="1527099" y="3015640"/>
                  </a:cubicBezTo>
                  <a:cubicBezTo>
                    <a:pt x="1525592" y="3015640"/>
                    <a:pt x="1524462" y="3014508"/>
                    <a:pt x="1524462" y="3013001"/>
                  </a:cubicBezTo>
                  <a:cubicBezTo>
                    <a:pt x="1524462" y="3011494"/>
                    <a:pt x="1525717" y="3010364"/>
                    <a:pt x="1527099" y="3010364"/>
                  </a:cubicBezTo>
                  <a:close/>
                  <a:moveTo>
                    <a:pt x="1612392" y="3008101"/>
                  </a:moveTo>
                  <a:cubicBezTo>
                    <a:pt x="1613522" y="3008101"/>
                    <a:pt x="1614401" y="3008981"/>
                    <a:pt x="1614401" y="3010111"/>
                  </a:cubicBezTo>
                  <a:cubicBezTo>
                    <a:pt x="1614401" y="3011242"/>
                    <a:pt x="1613522" y="3012122"/>
                    <a:pt x="1612392" y="3012122"/>
                  </a:cubicBezTo>
                  <a:cubicBezTo>
                    <a:pt x="1611262" y="3012122"/>
                    <a:pt x="1610382" y="3011242"/>
                    <a:pt x="1610382" y="3010111"/>
                  </a:cubicBezTo>
                  <a:cubicBezTo>
                    <a:pt x="1610382" y="3009106"/>
                    <a:pt x="1611262" y="3008101"/>
                    <a:pt x="1612392" y="3008101"/>
                  </a:cubicBezTo>
                  <a:close/>
                  <a:moveTo>
                    <a:pt x="1441807" y="3007221"/>
                  </a:moveTo>
                  <a:cubicBezTo>
                    <a:pt x="1443566" y="3007221"/>
                    <a:pt x="1444949" y="3008729"/>
                    <a:pt x="1444949" y="3010361"/>
                  </a:cubicBezTo>
                  <a:lnTo>
                    <a:pt x="1438667" y="3010361"/>
                  </a:lnTo>
                  <a:cubicBezTo>
                    <a:pt x="1438667" y="3008603"/>
                    <a:pt x="1440049" y="3007221"/>
                    <a:pt x="1441807" y="3007221"/>
                  </a:cubicBezTo>
                  <a:close/>
                  <a:moveTo>
                    <a:pt x="1697183" y="3000691"/>
                  </a:moveTo>
                  <a:cubicBezTo>
                    <a:pt x="1698062" y="3000691"/>
                    <a:pt x="1698816" y="3001319"/>
                    <a:pt x="1698816" y="3002198"/>
                  </a:cubicBezTo>
                  <a:cubicBezTo>
                    <a:pt x="1698816" y="3002951"/>
                    <a:pt x="1698188" y="3003706"/>
                    <a:pt x="1697309" y="3003706"/>
                  </a:cubicBezTo>
                  <a:cubicBezTo>
                    <a:pt x="1696429" y="3003706"/>
                    <a:pt x="1695801" y="3003078"/>
                    <a:pt x="1695801" y="3002198"/>
                  </a:cubicBezTo>
                  <a:cubicBezTo>
                    <a:pt x="1695801" y="3001319"/>
                    <a:pt x="1696429" y="3000691"/>
                    <a:pt x="1697183" y="3000691"/>
                  </a:cubicBezTo>
                  <a:close/>
                  <a:moveTo>
                    <a:pt x="2108820" y="2989510"/>
                  </a:moveTo>
                  <a:cubicBezTo>
                    <a:pt x="2109072" y="2989510"/>
                    <a:pt x="2109447" y="2989761"/>
                    <a:pt x="2109447" y="2990138"/>
                  </a:cubicBezTo>
                  <a:cubicBezTo>
                    <a:pt x="2109447" y="2990390"/>
                    <a:pt x="2109197" y="2990765"/>
                    <a:pt x="2108820" y="2990765"/>
                  </a:cubicBezTo>
                  <a:cubicBezTo>
                    <a:pt x="2108444" y="2990765"/>
                    <a:pt x="2108192" y="2990515"/>
                    <a:pt x="2108192" y="2990138"/>
                  </a:cubicBezTo>
                  <a:cubicBezTo>
                    <a:pt x="2108192" y="2989887"/>
                    <a:pt x="2108444" y="2989510"/>
                    <a:pt x="2108820" y="2989510"/>
                  </a:cubicBezTo>
                  <a:close/>
                  <a:moveTo>
                    <a:pt x="1781596" y="2987877"/>
                  </a:moveTo>
                  <a:cubicBezTo>
                    <a:pt x="1782349" y="2987877"/>
                    <a:pt x="1782979" y="2988380"/>
                    <a:pt x="1782979" y="2989135"/>
                  </a:cubicBezTo>
                  <a:cubicBezTo>
                    <a:pt x="1782979" y="2989888"/>
                    <a:pt x="1782349" y="2990516"/>
                    <a:pt x="1781596" y="2990516"/>
                  </a:cubicBezTo>
                  <a:cubicBezTo>
                    <a:pt x="1780842" y="2990516"/>
                    <a:pt x="1780214" y="2989888"/>
                    <a:pt x="1780214" y="2989135"/>
                  </a:cubicBezTo>
                  <a:cubicBezTo>
                    <a:pt x="1780214" y="2988505"/>
                    <a:pt x="1780842" y="2987877"/>
                    <a:pt x="1781596" y="2987877"/>
                  </a:cubicBezTo>
                  <a:close/>
                  <a:moveTo>
                    <a:pt x="2340852" y="2979519"/>
                  </a:moveTo>
                  <a:cubicBezTo>
                    <a:pt x="2341229" y="2979519"/>
                    <a:pt x="2341607" y="2979771"/>
                    <a:pt x="2341607" y="2980147"/>
                  </a:cubicBezTo>
                  <a:cubicBezTo>
                    <a:pt x="2341480" y="2980524"/>
                    <a:pt x="2341229" y="2980774"/>
                    <a:pt x="2340852" y="2980774"/>
                  </a:cubicBezTo>
                  <a:cubicBezTo>
                    <a:pt x="2340475" y="2980774"/>
                    <a:pt x="2340223" y="2980524"/>
                    <a:pt x="2340223" y="2980147"/>
                  </a:cubicBezTo>
                  <a:cubicBezTo>
                    <a:pt x="2340223" y="2979771"/>
                    <a:pt x="2340475" y="2979519"/>
                    <a:pt x="2340852" y="2979519"/>
                  </a:cubicBezTo>
                  <a:close/>
                  <a:moveTo>
                    <a:pt x="1864879" y="2969789"/>
                  </a:moveTo>
                  <a:cubicBezTo>
                    <a:pt x="1865632" y="2969789"/>
                    <a:pt x="1866259" y="2970417"/>
                    <a:pt x="1866259" y="2971171"/>
                  </a:cubicBezTo>
                  <a:cubicBezTo>
                    <a:pt x="1866386" y="2971924"/>
                    <a:pt x="1865757" y="2972554"/>
                    <a:pt x="1865005" y="2972554"/>
                  </a:cubicBezTo>
                  <a:cubicBezTo>
                    <a:pt x="1864251" y="2972554"/>
                    <a:pt x="1863623" y="2971924"/>
                    <a:pt x="1863623" y="2971171"/>
                  </a:cubicBezTo>
                  <a:cubicBezTo>
                    <a:pt x="1863623" y="2970417"/>
                    <a:pt x="1864125" y="2969789"/>
                    <a:pt x="1864879" y="2969789"/>
                  </a:cubicBezTo>
                  <a:close/>
                  <a:moveTo>
                    <a:pt x="2186577" y="2954463"/>
                  </a:moveTo>
                  <a:cubicBezTo>
                    <a:pt x="2186954" y="2954463"/>
                    <a:pt x="2187204" y="2954715"/>
                    <a:pt x="2187204" y="2955091"/>
                  </a:cubicBezTo>
                  <a:cubicBezTo>
                    <a:pt x="2187204" y="2955343"/>
                    <a:pt x="2186954" y="2955720"/>
                    <a:pt x="2186577" y="2955720"/>
                  </a:cubicBezTo>
                  <a:cubicBezTo>
                    <a:pt x="2186200" y="2955720"/>
                    <a:pt x="2185949" y="2955468"/>
                    <a:pt x="2185949" y="2955091"/>
                  </a:cubicBezTo>
                  <a:cubicBezTo>
                    <a:pt x="2185949" y="2954715"/>
                    <a:pt x="2186200" y="2954463"/>
                    <a:pt x="2186577" y="2954463"/>
                  </a:cubicBezTo>
                  <a:close/>
                  <a:moveTo>
                    <a:pt x="1947029" y="2947053"/>
                  </a:moveTo>
                  <a:cubicBezTo>
                    <a:pt x="1947657" y="2947053"/>
                    <a:pt x="1948159" y="2947556"/>
                    <a:pt x="1948159" y="2948183"/>
                  </a:cubicBezTo>
                  <a:cubicBezTo>
                    <a:pt x="1948159" y="2948811"/>
                    <a:pt x="1947657" y="2949313"/>
                    <a:pt x="1947029" y="2949313"/>
                  </a:cubicBezTo>
                  <a:cubicBezTo>
                    <a:pt x="1946402" y="2949313"/>
                    <a:pt x="1945899" y="2948811"/>
                    <a:pt x="1945899" y="2948183"/>
                  </a:cubicBezTo>
                  <a:cubicBezTo>
                    <a:pt x="1945899" y="2947556"/>
                    <a:pt x="1946402" y="2947053"/>
                    <a:pt x="1947029" y="2947053"/>
                  </a:cubicBezTo>
                  <a:close/>
                  <a:moveTo>
                    <a:pt x="2413200" y="2934380"/>
                  </a:moveTo>
                  <a:cubicBezTo>
                    <a:pt x="2413577" y="2934380"/>
                    <a:pt x="2413830" y="2934631"/>
                    <a:pt x="2413830" y="2935008"/>
                  </a:cubicBezTo>
                  <a:cubicBezTo>
                    <a:pt x="2413830" y="2935385"/>
                    <a:pt x="2413577" y="2935635"/>
                    <a:pt x="2413200" y="2935635"/>
                  </a:cubicBezTo>
                  <a:cubicBezTo>
                    <a:pt x="2412824" y="2935635"/>
                    <a:pt x="2412446" y="2935385"/>
                    <a:pt x="2412446" y="2935008"/>
                  </a:cubicBezTo>
                  <a:cubicBezTo>
                    <a:pt x="2412572" y="2934631"/>
                    <a:pt x="2412824" y="2934380"/>
                    <a:pt x="2413200" y="2934380"/>
                  </a:cubicBezTo>
                  <a:close/>
                  <a:moveTo>
                    <a:pt x="2027550" y="2917782"/>
                  </a:moveTo>
                  <a:cubicBezTo>
                    <a:pt x="2028932" y="2917782"/>
                    <a:pt x="2030062" y="2918787"/>
                    <a:pt x="2030062" y="2920169"/>
                  </a:cubicBezTo>
                  <a:cubicBezTo>
                    <a:pt x="2030062" y="2921551"/>
                    <a:pt x="2029057" y="2922682"/>
                    <a:pt x="2027675" y="2922682"/>
                  </a:cubicBezTo>
                  <a:cubicBezTo>
                    <a:pt x="2026293" y="2922682"/>
                    <a:pt x="2025163" y="2921677"/>
                    <a:pt x="2025163" y="2920295"/>
                  </a:cubicBezTo>
                  <a:cubicBezTo>
                    <a:pt x="2025163" y="2919039"/>
                    <a:pt x="2026293" y="2917908"/>
                    <a:pt x="2027550" y="2917782"/>
                  </a:cubicBezTo>
                  <a:close/>
                  <a:moveTo>
                    <a:pt x="2262194" y="2915021"/>
                  </a:moveTo>
                  <a:cubicBezTo>
                    <a:pt x="2262571" y="2915021"/>
                    <a:pt x="2262823" y="2915273"/>
                    <a:pt x="2262823" y="2915649"/>
                  </a:cubicBezTo>
                  <a:cubicBezTo>
                    <a:pt x="2262823" y="2916026"/>
                    <a:pt x="2262571" y="2916278"/>
                    <a:pt x="2262194" y="2916278"/>
                  </a:cubicBezTo>
                  <a:cubicBezTo>
                    <a:pt x="2261943" y="2916278"/>
                    <a:pt x="2261566" y="2916026"/>
                    <a:pt x="2261566" y="2915649"/>
                  </a:cubicBezTo>
                  <a:cubicBezTo>
                    <a:pt x="2261566" y="2915273"/>
                    <a:pt x="2261818" y="2915021"/>
                    <a:pt x="2262194" y="2915021"/>
                  </a:cubicBezTo>
                  <a:close/>
                  <a:moveTo>
                    <a:pt x="1526850" y="2912005"/>
                  </a:moveTo>
                  <a:cubicBezTo>
                    <a:pt x="1530115" y="2912005"/>
                    <a:pt x="1532880" y="2914643"/>
                    <a:pt x="1532880" y="2917909"/>
                  </a:cubicBezTo>
                  <a:cubicBezTo>
                    <a:pt x="1532880" y="2921299"/>
                    <a:pt x="1530115" y="2923938"/>
                    <a:pt x="1526850" y="2923938"/>
                  </a:cubicBezTo>
                  <a:cubicBezTo>
                    <a:pt x="1523458" y="2923938"/>
                    <a:pt x="1520820" y="2921299"/>
                    <a:pt x="1520820" y="2918034"/>
                  </a:cubicBezTo>
                  <a:cubicBezTo>
                    <a:pt x="1520820" y="2914768"/>
                    <a:pt x="1523458" y="2912005"/>
                    <a:pt x="1526850" y="2912005"/>
                  </a:cubicBezTo>
                  <a:close/>
                  <a:moveTo>
                    <a:pt x="1612017" y="2909746"/>
                  </a:moveTo>
                  <a:cubicBezTo>
                    <a:pt x="1614906" y="2909619"/>
                    <a:pt x="1617166" y="2912006"/>
                    <a:pt x="1617166" y="2914770"/>
                  </a:cubicBezTo>
                  <a:cubicBezTo>
                    <a:pt x="1617166" y="2917658"/>
                    <a:pt x="1615031" y="2919919"/>
                    <a:pt x="1612142" y="2919919"/>
                  </a:cubicBezTo>
                  <a:cubicBezTo>
                    <a:pt x="1609254" y="2920045"/>
                    <a:pt x="1606992" y="2917784"/>
                    <a:pt x="1606992" y="2914895"/>
                  </a:cubicBezTo>
                  <a:cubicBezTo>
                    <a:pt x="1606992" y="2912131"/>
                    <a:pt x="1609254" y="2909871"/>
                    <a:pt x="1612017" y="2909746"/>
                  </a:cubicBezTo>
                  <a:close/>
                  <a:moveTo>
                    <a:pt x="1441556" y="2908739"/>
                  </a:moveTo>
                  <a:cubicBezTo>
                    <a:pt x="1445325" y="2908739"/>
                    <a:pt x="1448465" y="2911754"/>
                    <a:pt x="1448465" y="2915523"/>
                  </a:cubicBezTo>
                  <a:cubicBezTo>
                    <a:pt x="1448590" y="2919290"/>
                    <a:pt x="1445450" y="2922430"/>
                    <a:pt x="1441681" y="2922430"/>
                  </a:cubicBezTo>
                  <a:cubicBezTo>
                    <a:pt x="1437913" y="2922430"/>
                    <a:pt x="1434773" y="2919416"/>
                    <a:pt x="1434773" y="2915648"/>
                  </a:cubicBezTo>
                  <a:cubicBezTo>
                    <a:pt x="1434647" y="2911754"/>
                    <a:pt x="1437788" y="2908739"/>
                    <a:pt x="1441556" y="2908739"/>
                  </a:cubicBezTo>
                  <a:close/>
                  <a:moveTo>
                    <a:pt x="1696805" y="2902207"/>
                  </a:moveTo>
                  <a:cubicBezTo>
                    <a:pt x="1699192" y="2902207"/>
                    <a:pt x="1701077" y="2904092"/>
                    <a:pt x="1701077" y="2906352"/>
                  </a:cubicBezTo>
                  <a:cubicBezTo>
                    <a:pt x="1701077" y="2908739"/>
                    <a:pt x="1699192" y="2910624"/>
                    <a:pt x="1696930" y="2910624"/>
                  </a:cubicBezTo>
                  <a:cubicBezTo>
                    <a:pt x="1694545" y="2910749"/>
                    <a:pt x="1692660" y="2908739"/>
                    <a:pt x="1692660" y="2906479"/>
                  </a:cubicBezTo>
                  <a:cubicBezTo>
                    <a:pt x="1692660" y="2904092"/>
                    <a:pt x="1694545" y="2902207"/>
                    <a:pt x="1696805" y="2902207"/>
                  </a:cubicBezTo>
                  <a:close/>
                  <a:moveTo>
                    <a:pt x="1356767" y="2900575"/>
                  </a:moveTo>
                  <a:cubicBezTo>
                    <a:pt x="1360536" y="2900575"/>
                    <a:pt x="1363801" y="2903715"/>
                    <a:pt x="1363801" y="2907610"/>
                  </a:cubicBezTo>
                  <a:cubicBezTo>
                    <a:pt x="1363801" y="2911504"/>
                    <a:pt x="1360661" y="2914769"/>
                    <a:pt x="1356767" y="2914769"/>
                  </a:cubicBezTo>
                  <a:cubicBezTo>
                    <a:pt x="1352747" y="2914769"/>
                    <a:pt x="1349607" y="2911629"/>
                    <a:pt x="1349607" y="2907735"/>
                  </a:cubicBezTo>
                  <a:cubicBezTo>
                    <a:pt x="1349607" y="2903841"/>
                    <a:pt x="1352747" y="2900575"/>
                    <a:pt x="1356767" y="2900575"/>
                  </a:cubicBezTo>
                  <a:close/>
                  <a:moveTo>
                    <a:pt x="1781094" y="2888766"/>
                  </a:moveTo>
                  <a:cubicBezTo>
                    <a:pt x="1783230" y="2888766"/>
                    <a:pt x="1784863" y="2890399"/>
                    <a:pt x="1784863" y="2892535"/>
                  </a:cubicBezTo>
                  <a:cubicBezTo>
                    <a:pt x="1784863" y="2894671"/>
                    <a:pt x="1783230" y="2896303"/>
                    <a:pt x="1781094" y="2896303"/>
                  </a:cubicBezTo>
                  <a:cubicBezTo>
                    <a:pt x="1778958" y="2896303"/>
                    <a:pt x="1777326" y="2894671"/>
                    <a:pt x="1777326" y="2892535"/>
                  </a:cubicBezTo>
                  <a:cubicBezTo>
                    <a:pt x="1777199" y="2890524"/>
                    <a:pt x="1778958" y="2888766"/>
                    <a:pt x="1781094" y="2888766"/>
                  </a:cubicBezTo>
                  <a:close/>
                  <a:moveTo>
                    <a:pt x="1272353" y="2887510"/>
                  </a:moveTo>
                  <a:cubicBezTo>
                    <a:pt x="1276121" y="2887385"/>
                    <a:pt x="1279261" y="2890525"/>
                    <a:pt x="1279261" y="2894292"/>
                  </a:cubicBezTo>
                  <a:cubicBezTo>
                    <a:pt x="1279261" y="2898061"/>
                    <a:pt x="1276246" y="2901201"/>
                    <a:pt x="1272479" y="2901201"/>
                  </a:cubicBezTo>
                  <a:cubicBezTo>
                    <a:pt x="1268709" y="2901201"/>
                    <a:pt x="1265569" y="2898187"/>
                    <a:pt x="1265569" y="2894419"/>
                  </a:cubicBezTo>
                  <a:cubicBezTo>
                    <a:pt x="1265569" y="2890650"/>
                    <a:pt x="1268584" y="2887510"/>
                    <a:pt x="1272353" y="2887510"/>
                  </a:cubicBezTo>
                  <a:close/>
                  <a:moveTo>
                    <a:pt x="2106435" y="2886128"/>
                  </a:moveTo>
                  <a:cubicBezTo>
                    <a:pt x="2107189" y="2886128"/>
                    <a:pt x="2107942" y="2886756"/>
                    <a:pt x="2107942" y="2887636"/>
                  </a:cubicBezTo>
                  <a:cubicBezTo>
                    <a:pt x="2107942" y="2888390"/>
                    <a:pt x="2107315" y="2889143"/>
                    <a:pt x="2106435" y="2889143"/>
                  </a:cubicBezTo>
                  <a:cubicBezTo>
                    <a:pt x="2105555" y="2889143"/>
                    <a:pt x="2104802" y="2888515"/>
                    <a:pt x="2104802" y="2887636"/>
                  </a:cubicBezTo>
                  <a:cubicBezTo>
                    <a:pt x="2104802" y="2886883"/>
                    <a:pt x="2105555" y="2886128"/>
                    <a:pt x="2106435" y="2886128"/>
                  </a:cubicBezTo>
                  <a:close/>
                  <a:moveTo>
                    <a:pt x="2483053" y="2885373"/>
                  </a:moveTo>
                  <a:cubicBezTo>
                    <a:pt x="2483430" y="2885373"/>
                    <a:pt x="2483682" y="2885625"/>
                    <a:pt x="2483682" y="2886001"/>
                  </a:cubicBezTo>
                  <a:cubicBezTo>
                    <a:pt x="2483682" y="2886253"/>
                    <a:pt x="2483430" y="2886630"/>
                    <a:pt x="2483053" y="2886630"/>
                  </a:cubicBezTo>
                  <a:cubicBezTo>
                    <a:pt x="2482677" y="2886630"/>
                    <a:pt x="2482425" y="2886378"/>
                    <a:pt x="2482425" y="2886001"/>
                  </a:cubicBezTo>
                  <a:cubicBezTo>
                    <a:pt x="2482425" y="2885625"/>
                    <a:pt x="2482677" y="2885373"/>
                    <a:pt x="2483053" y="2885373"/>
                  </a:cubicBezTo>
                  <a:close/>
                  <a:moveTo>
                    <a:pt x="2335429" y="2871432"/>
                  </a:moveTo>
                  <a:cubicBezTo>
                    <a:pt x="2335806" y="2871432"/>
                    <a:pt x="2336058" y="2871684"/>
                    <a:pt x="2336058" y="2872060"/>
                  </a:cubicBezTo>
                  <a:cubicBezTo>
                    <a:pt x="2336058" y="2872437"/>
                    <a:pt x="2335806" y="2872689"/>
                    <a:pt x="2335429" y="2872689"/>
                  </a:cubicBezTo>
                  <a:cubicBezTo>
                    <a:pt x="2335053" y="2872689"/>
                    <a:pt x="2334801" y="2872437"/>
                    <a:pt x="2334801" y="2872060"/>
                  </a:cubicBezTo>
                  <a:cubicBezTo>
                    <a:pt x="2334801" y="2871684"/>
                    <a:pt x="2335053" y="2871432"/>
                    <a:pt x="2335429" y="2871432"/>
                  </a:cubicBezTo>
                  <a:close/>
                  <a:moveTo>
                    <a:pt x="1864125" y="2869549"/>
                  </a:moveTo>
                  <a:cubicBezTo>
                    <a:pt x="1866262" y="2869549"/>
                    <a:pt x="1867895" y="2871307"/>
                    <a:pt x="1867895" y="2873319"/>
                  </a:cubicBezTo>
                  <a:cubicBezTo>
                    <a:pt x="1867895" y="2875454"/>
                    <a:pt x="1866135" y="2877087"/>
                    <a:pt x="1864125" y="2877087"/>
                  </a:cubicBezTo>
                  <a:cubicBezTo>
                    <a:pt x="1862115" y="2877087"/>
                    <a:pt x="1860356" y="2875454"/>
                    <a:pt x="1860356" y="2873319"/>
                  </a:cubicBezTo>
                  <a:cubicBezTo>
                    <a:pt x="1860356" y="2871182"/>
                    <a:pt x="1861989" y="2869549"/>
                    <a:pt x="1864125" y="2869549"/>
                  </a:cubicBezTo>
                  <a:close/>
                  <a:moveTo>
                    <a:pt x="1189323" y="2869549"/>
                  </a:moveTo>
                  <a:cubicBezTo>
                    <a:pt x="1192713" y="2869549"/>
                    <a:pt x="1195478" y="2872314"/>
                    <a:pt x="1195478" y="2875704"/>
                  </a:cubicBezTo>
                  <a:cubicBezTo>
                    <a:pt x="1195478" y="2879096"/>
                    <a:pt x="1192713" y="2881859"/>
                    <a:pt x="1189323" y="2881859"/>
                  </a:cubicBezTo>
                  <a:cubicBezTo>
                    <a:pt x="1185805" y="2881859"/>
                    <a:pt x="1183041" y="2879096"/>
                    <a:pt x="1183041" y="2875704"/>
                  </a:cubicBezTo>
                  <a:cubicBezTo>
                    <a:pt x="1183041" y="2872314"/>
                    <a:pt x="1185805" y="2869549"/>
                    <a:pt x="1189323" y="2869549"/>
                  </a:cubicBezTo>
                  <a:close/>
                  <a:moveTo>
                    <a:pt x="2182937" y="2848067"/>
                  </a:moveTo>
                  <a:cubicBezTo>
                    <a:pt x="2184319" y="2847942"/>
                    <a:pt x="2185449" y="2849072"/>
                    <a:pt x="2185449" y="2850455"/>
                  </a:cubicBezTo>
                  <a:cubicBezTo>
                    <a:pt x="2185449" y="2851711"/>
                    <a:pt x="2184444" y="2852842"/>
                    <a:pt x="2183063" y="2852842"/>
                  </a:cubicBezTo>
                  <a:cubicBezTo>
                    <a:pt x="2181807" y="2852842"/>
                    <a:pt x="2180676" y="2851837"/>
                    <a:pt x="2180676" y="2850455"/>
                  </a:cubicBezTo>
                  <a:cubicBezTo>
                    <a:pt x="2180676" y="2849072"/>
                    <a:pt x="2181807" y="2847942"/>
                    <a:pt x="2182937" y="2848067"/>
                  </a:cubicBezTo>
                  <a:close/>
                  <a:moveTo>
                    <a:pt x="1107422" y="2843796"/>
                  </a:moveTo>
                  <a:cubicBezTo>
                    <a:pt x="1111692" y="2843796"/>
                    <a:pt x="1115210" y="2847313"/>
                    <a:pt x="1115210" y="2851584"/>
                  </a:cubicBezTo>
                  <a:cubicBezTo>
                    <a:pt x="1115210" y="2855855"/>
                    <a:pt x="1111818" y="2859373"/>
                    <a:pt x="1107547" y="2859373"/>
                  </a:cubicBezTo>
                  <a:cubicBezTo>
                    <a:pt x="1103276" y="2859498"/>
                    <a:pt x="1099758" y="2855981"/>
                    <a:pt x="1099758" y="2851710"/>
                  </a:cubicBezTo>
                  <a:cubicBezTo>
                    <a:pt x="1099633" y="2847439"/>
                    <a:pt x="1103150" y="2844048"/>
                    <a:pt x="1107422" y="2843796"/>
                  </a:cubicBezTo>
                  <a:close/>
                  <a:moveTo>
                    <a:pt x="1945774" y="2842288"/>
                  </a:moveTo>
                  <a:cubicBezTo>
                    <a:pt x="1949291" y="2842288"/>
                    <a:pt x="1952181" y="2845177"/>
                    <a:pt x="1952181" y="2848694"/>
                  </a:cubicBezTo>
                  <a:cubicBezTo>
                    <a:pt x="1952181" y="2852211"/>
                    <a:pt x="1949291" y="2855099"/>
                    <a:pt x="1945774" y="2855099"/>
                  </a:cubicBezTo>
                  <a:cubicBezTo>
                    <a:pt x="1942257" y="2855099"/>
                    <a:pt x="1939367" y="2852211"/>
                    <a:pt x="1939367" y="2848694"/>
                  </a:cubicBezTo>
                  <a:cubicBezTo>
                    <a:pt x="1939242" y="2845177"/>
                    <a:pt x="1942131" y="2842288"/>
                    <a:pt x="1945774" y="2842288"/>
                  </a:cubicBezTo>
                  <a:close/>
                  <a:moveTo>
                    <a:pt x="2550112" y="2832866"/>
                  </a:moveTo>
                  <a:cubicBezTo>
                    <a:pt x="2550364" y="2832866"/>
                    <a:pt x="2550739" y="2833117"/>
                    <a:pt x="2550739" y="2833494"/>
                  </a:cubicBezTo>
                  <a:cubicBezTo>
                    <a:pt x="2550739" y="2833871"/>
                    <a:pt x="2550489" y="2834121"/>
                    <a:pt x="2550112" y="2834121"/>
                  </a:cubicBezTo>
                  <a:cubicBezTo>
                    <a:pt x="2549861" y="2834121"/>
                    <a:pt x="2549484" y="2833871"/>
                    <a:pt x="2549484" y="2833494"/>
                  </a:cubicBezTo>
                  <a:cubicBezTo>
                    <a:pt x="2549484" y="2833117"/>
                    <a:pt x="2549861" y="2832866"/>
                    <a:pt x="2550112" y="2832866"/>
                  </a:cubicBezTo>
                  <a:close/>
                  <a:moveTo>
                    <a:pt x="2406151" y="2823573"/>
                  </a:moveTo>
                  <a:cubicBezTo>
                    <a:pt x="2406654" y="2823573"/>
                    <a:pt x="2407030" y="2823951"/>
                    <a:pt x="2407030" y="2824453"/>
                  </a:cubicBezTo>
                  <a:cubicBezTo>
                    <a:pt x="2407030" y="2824956"/>
                    <a:pt x="2406654" y="2825332"/>
                    <a:pt x="2406151" y="2825332"/>
                  </a:cubicBezTo>
                  <a:cubicBezTo>
                    <a:pt x="2405649" y="2825332"/>
                    <a:pt x="2405271" y="2824956"/>
                    <a:pt x="2405271" y="2824453"/>
                  </a:cubicBezTo>
                  <a:cubicBezTo>
                    <a:pt x="2405271" y="2823951"/>
                    <a:pt x="2405774" y="2823573"/>
                    <a:pt x="2406151" y="2823573"/>
                  </a:cubicBezTo>
                  <a:close/>
                  <a:moveTo>
                    <a:pt x="1027151" y="2814905"/>
                  </a:moveTo>
                  <a:cubicBezTo>
                    <a:pt x="1031423" y="2814780"/>
                    <a:pt x="1034940" y="2818297"/>
                    <a:pt x="1034940" y="2822569"/>
                  </a:cubicBezTo>
                  <a:cubicBezTo>
                    <a:pt x="1034940" y="2826839"/>
                    <a:pt x="1031548" y="2830356"/>
                    <a:pt x="1027276" y="2830356"/>
                  </a:cubicBezTo>
                  <a:cubicBezTo>
                    <a:pt x="1023006" y="2830356"/>
                    <a:pt x="1019489" y="2826966"/>
                    <a:pt x="1019489" y="2822694"/>
                  </a:cubicBezTo>
                  <a:cubicBezTo>
                    <a:pt x="1019489" y="2818297"/>
                    <a:pt x="1023006" y="2814905"/>
                    <a:pt x="1027151" y="2814905"/>
                  </a:cubicBezTo>
                  <a:close/>
                  <a:moveTo>
                    <a:pt x="1526472" y="2814026"/>
                  </a:moveTo>
                  <a:cubicBezTo>
                    <a:pt x="1531370" y="2813901"/>
                    <a:pt x="1535389" y="2817920"/>
                    <a:pt x="1535389" y="2822819"/>
                  </a:cubicBezTo>
                  <a:cubicBezTo>
                    <a:pt x="1535389" y="2827717"/>
                    <a:pt x="1531496" y="2831737"/>
                    <a:pt x="1526597" y="2831737"/>
                  </a:cubicBezTo>
                  <a:cubicBezTo>
                    <a:pt x="1521698" y="2831863"/>
                    <a:pt x="1517678" y="2827844"/>
                    <a:pt x="1517678" y="2822945"/>
                  </a:cubicBezTo>
                  <a:cubicBezTo>
                    <a:pt x="1517553" y="2818171"/>
                    <a:pt x="1521572" y="2814151"/>
                    <a:pt x="1526472" y="2814026"/>
                  </a:cubicBezTo>
                  <a:close/>
                  <a:moveTo>
                    <a:pt x="2025790" y="2813776"/>
                  </a:moveTo>
                  <a:cubicBezTo>
                    <a:pt x="2028680" y="2813776"/>
                    <a:pt x="2031065" y="2816161"/>
                    <a:pt x="2031065" y="2819050"/>
                  </a:cubicBezTo>
                  <a:cubicBezTo>
                    <a:pt x="2031065" y="2821940"/>
                    <a:pt x="2028680" y="2824327"/>
                    <a:pt x="2025790" y="2824327"/>
                  </a:cubicBezTo>
                  <a:cubicBezTo>
                    <a:pt x="2022775" y="2824327"/>
                    <a:pt x="2020388" y="2821940"/>
                    <a:pt x="2020388" y="2819050"/>
                  </a:cubicBezTo>
                  <a:cubicBezTo>
                    <a:pt x="2020388" y="2816036"/>
                    <a:pt x="2022650" y="2813649"/>
                    <a:pt x="2025790" y="2813776"/>
                  </a:cubicBezTo>
                  <a:close/>
                  <a:moveTo>
                    <a:pt x="1611639" y="2811640"/>
                  </a:moveTo>
                  <a:cubicBezTo>
                    <a:pt x="1616162" y="2811640"/>
                    <a:pt x="1619804" y="2815283"/>
                    <a:pt x="1619804" y="2819806"/>
                  </a:cubicBezTo>
                  <a:cubicBezTo>
                    <a:pt x="1619804" y="2824329"/>
                    <a:pt x="1616162" y="2827972"/>
                    <a:pt x="1611639" y="2827972"/>
                  </a:cubicBezTo>
                  <a:cubicBezTo>
                    <a:pt x="1607117" y="2827972"/>
                    <a:pt x="1603474" y="2824329"/>
                    <a:pt x="1603474" y="2819806"/>
                  </a:cubicBezTo>
                  <a:cubicBezTo>
                    <a:pt x="1603474" y="2815283"/>
                    <a:pt x="1607117" y="2811515"/>
                    <a:pt x="1611639" y="2811640"/>
                  </a:cubicBezTo>
                  <a:close/>
                  <a:moveTo>
                    <a:pt x="1441179" y="2810760"/>
                  </a:moveTo>
                  <a:cubicBezTo>
                    <a:pt x="1446454" y="2810635"/>
                    <a:pt x="1450726" y="2814905"/>
                    <a:pt x="1450726" y="2820181"/>
                  </a:cubicBezTo>
                  <a:cubicBezTo>
                    <a:pt x="1450851" y="2825456"/>
                    <a:pt x="1446581" y="2829728"/>
                    <a:pt x="1441305" y="2829728"/>
                  </a:cubicBezTo>
                  <a:cubicBezTo>
                    <a:pt x="1436028" y="2829853"/>
                    <a:pt x="1431758" y="2825583"/>
                    <a:pt x="1431758" y="2820307"/>
                  </a:cubicBezTo>
                  <a:cubicBezTo>
                    <a:pt x="1431758" y="2815157"/>
                    <a:pt x="1436028" y="2810885"/>
                    <a:pt x="1441179" y="2810760"/>
                  </a:cubicBezTo>
                  <a:close/>
                  <a:moveTo>
                    <a:pt x="2257423" y="2807494"/>
                  </a:moveTo>
                  <a:cubicBezTo>
                    <a:pt x="2258051" y="2807494"/>
                    <a:pt x="2258555" y="2807997"/>
                    <a:pt x="2258555" y="2808624"/>
                  </a:cubicBezTo>
                  <a:cubicBezTo>
                    <a:pt x="2258555" y="2809252"/>
                    <a:pt x="2258051" y="2809754"/>
                    <a:pt x="2257423" y="2809754"/>
                  </a:cubicBezTo>
                  <a:cubicBezTo>
                    <a:pt x="2256796" y="2809754"/>
                    <a:pt x="2256293" y="2809252"/>
                    <a:pt x="2256293" y="2808624"/>
                  </a:cubicBezTo>
                  <a:cubicBezTo>
                    <a:pt x="2256293" y="2807997"/>
                    <a:pt x="2256796" y="2807494"/>
                    <a:pt x="2257423" y="2807494"/>
                  </a:cubicBezTo>
                  <a:close/>
                  <a:moveTo>
                    <a:pt x="1696430" y="2802847"/>
                  </a:moveTo>
                  <a:cubicBezTo>
                    <a:pt x="1700701" y="2802722"/>
                    <a:pt x="1704219" y="2806239"/>
                    <a:pt x="1704219" y="2810511"/>
                  </a:cubicBezTo>
                  <a:cubicBezTo>
                    <a:pt x="1704344" y="2814781"/>
                    <a:pt x="1700827" y="2818299"/>
                    <a:pt x="1696555" y="2818299"/>
                  </a:cubicBezTo>
                  <a:cubicBezTo>
                    <a:pt x="1692285" y="2818424"/>
                    <a:pt x="1688767" y="2814907"/>
                    <a:pt x="1688767" y="2810636"/>
                  </a:cubicBezTo>
                  <a:cubicBezTo>
                    <a:pt x="1688767" y="2806364"/>
                    <a:pt x="1692159" y="2802847"/>
                    <a:pt x="1696430" y="2802847"/>
                  </a:cubicBezTo>
                  <a:close/>
                  <a:moveTo>
                    <a:pt x="1356389" y="2802092"/>
                  </a:moveTo>
                  <a:cubicBezTo>
                    <a:pt x="1361790" y="2802092"/>
                    <a:pt x="1366187" y="2806363"/>
                    <a:pt x="1366187" y="2811764"/>
                  </a:cubicBezTo>
                  <a:cubicBezTo>
                    <a:pt x="1366187" y="2817166"/>
                    <a:pt x="1361915" y="2821563"/>
                    <a:pt x="1356514" y="2821563"/>
                  </a:cubicBezTo>
                  <a:cubicBezTo>
                    <a:pt x="1351114" y="2821688"/>
                    <a:pt x="1346717" y="2817291"/>
                    <a:pt x="1346717" y="2811890"/>
                  </a:cubicBezTo>
                  <a:cubicBezTo>
                    <a:pt x="1346717" y="2806489"/>
                    <a:pt x="1350989" y="2802092"/>
                    <a:pt x="1356389" y="2802092"/>
                  </a:cubicBezTo>
                  <a:close/>
                  <a:moveTo>
                    <a:pt x="1780465" y="2788150"/>
                  </a:moveTo>
                  <a:cubicBezTo>
                    <a:pt x="1784610" y="2788150"/>
                    <a:pt x="1788002" y="2791542"/>
                    <a:pt x="1788002" y="2795686"/>
                  </a:cubicBezTo>
                  <a:cubicBezTo>
                    <a:pt x="1788002" y="2799831"/>
                    <a:pt x="1784610" y="2803223"/>
                    <a:pt x="1780465" y="2803223"/>
                  </a:cubicBezTo>
                  <a:cubicBezTo>
                    <a:pt x="1776319" y="2803223"/>
                    <a:pt x="1772928" y="2799831"/>
                    <a:pt x="1772928" y="2795686"/>
                  </a:cubicBezTo>
                  <a:cubicBezTo>
                    <a:pt x="1772802" y="2791542"/>
                    <a:pt x="1776193" y="2788150"/>
                    <a:pt x="1780465" y="2788150"/>
                  </a:cubicBezTo>
                  <a:close/>
                  <a:moveTo>
                    <a:pt x="1272353" y="2787649"/>
                  </a:moveTo>
                  <a:cubicBezTo>
                    <a:pt x="1277880" y="2787649"/>
                    <a:pt x="1282403" y="2792045"/>
                    <a:pt x="1282403" y="2797572"/>
                  </a:cubicBezTo>
                  <a:cubicBezTo>
                    <a:pt x="1282403" y="2802972"/>
                    <a:pt x="1278006" y="2807494"/>
                    <a:pt x="1272479" y="2807494"/>
                  </a:cubicBezTo>
                  <a:cubicBezTo>
                    <a:pt x="1266951" y="2807494"/>
                    <a:pt x="1262429" y="2803099"/>
                    <a:pt x="1262429" y="2797572"/>
                  </a:cubicBezTo>
                  <a:cubicBezTo>
                    <a:pt x="1262429" y="2792045"/>
                    <a:pt x="1266826" y="2787524"/>
                    <a:pt x="1272353" y="2787649"/>
                  </a:cubicBezTo>
                  <a:close/>
                  <a:moveTo>
                    <a:pt x="949144" y="2782874"/>
                  </a:moveTo>
                  <a:cubicBezTo>
                    <a:pt x="952159" y="2782874"/>
                    <a:pt x="954671" y="2785387"/>
                    <a:pt x="954671" y="2788401"/>
                  </a:cubicBezTo>
                  <a:cubicBezTo>
                    <a:pt x="954671" y="2791416"/>
                    <a:pt x="952159" y="2793928"/>
                    <a:pt x="949144" y="2793928"/>
                  </a:cubicBezTo>
                  <a:cubicBezTo>
                    <a:pt x="946130" y="2793928"/>
                    <a:pt x="943618" y="2791416"/>
                    <a:pt x="943618" y="2788401"/>
                  </a:cubicBezTo>
                  <a:cubicBezTo>
                    <a:pt x="943618" y="2785261"/>
                    <a:pt x="946130" y="2782874"/>
                    <a:pt x="949144" y="2782874"/>
                  </a:cubicBezTo>
                  <a:close/>
                  <a:moveTo>
                    <a:pt x="2103549" y="2780361"/>
                  </a:moveTo>
                  <a:cubicBezTo>
                    <a:pt x="2105685" y="2780361"/>
                    <a:pt x="2107318" y="2782119"/>
                    <a:pt x="2107318" y="2784130"/>
                  </a:cubicBezTo>
                  <a:cubicBezTo>
                    <a:pt x="2107318" y="2786266"/>
                    <a:pt x="2105558" y="2787898"/>
                    <a:pt x="2103549" y="2787898"/>
                  </a:cubicBezTo>
                  <a:cubicBezTo>
                    <a:pt x="2101538" y="2787898"/>
                    <a:pt x="2099779" y="2786266"/>
                    <a:pt x="2099779" y="2784130"/>
                  </a:cubicBezTo>
                  <a:cubicBezTo>
                    <a:pt x="2099779" y="2782119"/>
                    <a:pt x="2101412" y="2780361"/>
                    <a:pt x="2103549" y="2780361"/>
                  </a:cubicBezTo>
                  <a:close/>
                  <a:moveTo>
                    <a:pt x="2474108" y="2772322"/>
                  </a:moveTo>
                  <a:cubicBezTo>
                    <a:pt x="2474485" y="2772322"/>
                    <a:pt x="2474735" y="2772574"/>
                    <a:pt x="2474735" y="2772950"/>
                  </a:cubicBezTo>
                  <a:cubicBezTo>
                    <a:pt x="2474735" y="2773327"/>
                    <a:pt x="2474485" y="2773579"/>
                    <a:pt x="2474108" y="2773579"/>
                  </a:cubicBezTo>
                  <a:cubicBezTo>
                    <a:pt x="2473731" y="2773579"/>
                    <a:pt x="2473480" y="2773327"/>
                    <a:pt x="2473480" y="2772950"/>
                  </a:cubicBezTo>
                  <a:cubicBezTo>
                    <a:pt x="2473480" y="2772574"/>
                    <a:pt x="2473731" y="2772322"/>
                    <a:pt x="2474108" y="2772322"/>
                  </a:cubicBezTo>
                  <a:close/>
                  <a:moveTo>
                    <a:pt x="1189447" y="2768428"/>
                  </a:moveTo>
                  <a:cubicBezTo>
                    <a:pt x="1194471" y="2768428"/>
                    <a:pt x="1198616" y="2772448"/>
                    <a:pt x="1198616" y="2777472"/>
                  </a:cubicBezTo>
                  <a:cubicBezTo>
                    <a:pt x="1198616" y="2782371"/>
                    <a:pt x="1194597" y="2786516"/>
                    <a:pt x="1189572" y="2786516"/>
                  </a:cubicBezTo>
                  <a:cubicBezTo>
                    <a:pt x="1184548" y="2786516"/>
                    <a:pt x="1180403" y="2782497"/>
                    <a:pt x="1180403" y="2777472"/>
                  </a:cubicBezTo>
                  <a:cubicBezTo>
                    <a:pt x="1180403" y="2772448"/>
                    <a:pt x="1184548" y="2768303"/>
                    <a:pt x="1189447" y="2768428"/>
                  </a:cubicBezTo>
                  <a:close/>
                  <a:moveTo>
                    <a:pt x="1863121" y="2767422"/>
                  </a:moveTo>
                  <a:cubicBezTo>
                    <a:pt x="1867266" y="2767422"/>
                    <a:pt x="1870658" y="2770814"/>
                    <a:pt x="1870658" y="2774958"/>
                  </a:cubicBezTo>
                  <a:cubicBezTo>
                    <a:pt x="1870658" y="2779103"/>
                    <a:pt x="1867266" y="2782495"/>
                    <a:pt x="1863121" y="2782495"/>
                  </a:cubicBezTo>
                  <a:cubicBezTo>
                    <a:pt x="1858976" y="2782495"/>
                    <a:pt x="1855584" y="2779103"/>
                    <a:pt x="1855584" y="2774958"/>
                  </a:cubicBezTo>
                  <a:cubicBezTo>
                    <a:pt x="1855584" y="2770814"/>
                    <a:pt x="1858976" y="2767422"/>
                    <a:pt x="1863121" y="2767422"/>
                  </a:cubicBezTo>
                  <a:close/>
                  <a:moveTo>
                    <a:pt x="2329151" y="2761393"/>
                  </a:moveTo>
                  <a:cubicBezTo>
                    <a:pt x="2329779" y="2761393"/>
                    <a:pt x="2330281" y="2761896"/>
                    <a:pt x="2330281" y="2762523"/>
                  </a:cubicBezTo>
                  <a:cubicBezTo>
                    <a:pt x="2330281" y="2763151"/>
                    <a:pt x="2329779" y="2763653"/>
                    <a:pt x="2329151" y="2763653"/>
                  </a:cubicBezTo>
                  <a:cubicBezTo>
                    <a:pt x="2328524" y="2763653"/>
                    <a:pt x="2328021" y="2763151"/>
                    <a:pt x="2328021" y="2762523"/>
                  </a:cubicBezTo>
                  <a:cubicBezTo>
                    <a:pt x="2328021" y="2761896"/>
                    <a:pt x="2328524" y="2761393"/>
                    <a:pt x="2329151" y="2761393"/>
                  </a:cubicBezTo>
                  <a:close/>
                  <a:moveTo>
                    <a:pt x="873401" y="2744309"/>
                  </a:moveTo>
                  <a:cubicBezTo>
                    <a:pt x="876164" y="2744309"/>
                    <a:pt x="878299" y="2746570"/>
                    <a:pt x="878299" y="2749208"/>
                  </a:cubicBezTo>
                  <a:cubicBezTo>
                    <a:pt x="878299" y="2751846"/>
                    <a:pt x="876038" y="2754106"/>
                    <a:pt x="873401" y="2754106"/>
                  </a:cubicBezTo>
                  <a:cubicBezTo>
                    <a:pt x="870763" y="2754106"/>
                    <a:pt x="868502" y="2751846"/>
                    <a:pt x="868502" y="2749208"/>
                  </a:cubicBezTo>
                  <a:cubicBezTo>
                    <a:pt x="868627" y="2746444"/>
                    <a:pt x="870763" y="2744309"/>
                    <a:pt x="873401" y="2744309"/>
                  </a:cubicBezTo>
                  <a:close/>
                  <a:moveTo>
                    <a:pt x="1108300" y="2742802"/>
                  </a:moveTo>
                  <a:cubicBezTo>
                    <a:pt x="1113073" y="2742802"/>
                    <a:pt x="1116967" y="2746697"/>
                    <a:pt x="1116967" y="2751469"/>
                  </a:cubicBezTo>
                  <a:cubicBezTo>
                    <a:pt x="1116967" y="2756244"/>
                    <a:pt x="1113073" y="2760137"/>
                    <a:pt x="1108300" y="2760137"/>
                  </a:cubicBezTo>
                  <a:cubicBezTo>
                    <a:pt x="1103526" y="2760263"/>
                    <a:pt x="1099631" y="2756369"/>
                    <a:pt x="1099631" y="2751595"/>
                  </a:cubicBezTo>
                  <a:cubicBezTo>
                    <a:pt x="1099506" y="2746822"/>
                    <a:pt x="1103401" y="2743053"/>
                    <a:pt x="1108300" y="2742802"/>
                  </a:cubicBezTo>
                  <a:close/>
                  <a:moveTo>
                    <a:pt x="2178915" y="2738908"/>
                  </a:moveTo>
                  <a:cubicBezTo>
                    <a:pt x="2181929" y="2738908"/>
                    <a:pt x="2184442" y="2741421"/>
                    <a:pt x="2184442" y="2744435"/>
                  </a:cubicBezTo>
                  <a:cubicBezTo>
                    <a:pt x="2184442" y="2747450"/>
                    <a:pt x="2181929" y="2749962"/>
                    <a:pt x="2178915" y="2749962"/>
                  </a:cubicBezTo>
                  <a:cubicBezTo>
                    <a:pt x="2175900" y="2749962"/>
                    <a:pt x="2173388" y="2747575"/>
                    <a:pt x="2173388" y="2744435"/>
                  </a:cubicBezTo>
                  <a:cubicBezTo>
                    <a:pt x="2173388" y="2741421"/>
                    <a:pt x="2175900" y="2738908"/>
                    <a:pt x="2178915" y="2738908"/>
                  </a:cubicBezTo>
                  <a:close/>
                  <a:moveTo>
                    <a:pt x="1944140" y="2738029"/>
                  </a:moveTo>
                  <a:cubicBezTo>
                    <a:pt x="1949918" y="2738029"/>
                    <a:pt x="1954566" y="2742677"/>
                    <a:pt x="1954566" y="2748456"/>
                  </a:cubicBezTo>
                  <a:cubicBezTo>
                    <a:pt x="1954692" y="2754233"/>
                    <a:pt x="1950043" y="2758882"/>
                    <a:pt x="1944266" y="2758882"/>
                  </a:cubicBezTo>
                  <a:cubicBezTo>
                    <a:pt x="1938487" y="2759007"/>
                    <a:pt x="1933839" y="2754360"/>
                    <a:pt x="1933839" y="2748581"/>
                  </a:cubicBezTo>
                  <a:cubicBezTo>
                    <a:pt x="1933839" y="2742929"/>
                    <a:pt x="1938361" y="2738155"/>
                    <a:pt x="1944140" y="2738029"/>
                  </a:cubicBezTo>
                  <a:close/>
                  <a:moveTo>
                    <a:pt x="2539052" y="2717051"/>
                  </a:moveTo>
                  <a:cubicBezTo>
                    <a:pt x="2539429" y="2717051"/>
                    <a:pt x="2539679" y="2717303"/>
                    <a:pt x="2539679" y="2717679"/>
                  </a:cubicBezTo>
                  <a:cubicBezTo>
                    <a:pt x="2539679" y="2718056"/>
                    <a:pt x="2539429" y="2718306"/>
                    <a:pt x="2539052" y="2718306"/>
                  </a:cubicBezTo>
                  <a:cubicBezTo>
                    <a:pt x="2538676" y="2718306"/>
                    <a:pt x="2538424" y="2718056"/>
                    <a:pt x="2538424" y="2717679"/>
                  </a:cubicBezTo>
                  <a:cubicBezTo>
                    <a:pt x="2538424" y="2717303"/>
                    <a:pt x="2538676" y="2717051"/>
                    <a:pt x="2539052" y="2717051"/>
                  </a:cubicBezTo>
                  <a:close/>
                  <a:moveTo>
                    <a:pt x="1526096" y="2716423"/>
                  </a:moveTo>
                  <a:cubicBezTo>
                    <a:pt x="1532501" y="2716423"/>
                    <a:pt x="1537653" y="2721448"/>
                    <a:pt x="1537653" y="2727855"/>
                  </a:cubicBezTo>
                  <a:cubicBezTo>
                    <a:pt x="1537653" y="2734260"/>
                    <a:pt x="1532628" y="2739412"/>
                    <a:pt x="1526221" y="2739412"/>
                  </a:cubicBezTo>
                  <a:cubicBezTo>
                    <a:pt x="1519814" y="2739412"/>
                    <a:pt x="1514664" y="2734387"/>
                    <a:pt x="1514664" y="2727980"/>
                  </a:cubicBezTo>
                  <a:cubicBezTo>
                    <a:pt x="1514664" y="2721699"/>
                    <a:pt x="1519689" y="2716423"/>
                    <a:pt x="1526096" y="2716423"/>
                  </a:cubicBezTo>
                  <a:close/>
                  <a:moveTo>
                    <a:pt x="1440929" y="2713284"/>
                  </a:moveTo>
                  <a:cubicBezTo>
                    <a:pt x="1447461" y="2713284"/>
                    <a:pt x="1452738" y="2718434"/>
                    <a:pt x="1452738" y="2724967"/>
                  </a:cubicBezTo>
                  <a:cubicBezTo>
                    <a:pt x="1452738" y="2731499"/>
                    <a:pt x="1447461" y="2736776"/>
                    <a:pt x="1441056" y="2736776"/>
                  </a:cubicBezTo>
                  <a:cubicBezTo>
                    <a:pt x="1434522" y="2736776"/>
                    <a:pt x="1429247" y="2731625"/>
                    <a:pt x="1429247" y="2725093"/>
                  </a:cubicBezTo>
                  <a:cubicBezTo>
                    <a:pt x="1429247" y="2718686"/>
                    <a:pt x="1434397" y="2713410"/>
                    <a:pt x="1440929" y="2713284"/>
                  </a:cubicBezTo>
                  <a:close/>
                  <a:moveTo>
                    <a:pt x="1611261" y="2713284"/>
                  </a:moveTo>
                  <a:cubicBezTo>
                    <a:pt x="1617416" y="2713159"/>
                    <a:pt x="1622566" y="2718182"/>
                    <a:pt x="1622566" y="2724463"/>
                  </a:cubicBezTo>
                  <a:cubicBezTo>
                    <a:pt x="1622692" y="2730618"/>
                    <a:pt x="1617668" y="2735768"/>
                    <a:pt x="1611386" y="2735768"/>
                  </a:cubicBezTo>
                  <a:cubicBezTo>
                    <a:pt x="1605106" y="2735768"/>
                    <a:pt x="1600082" y="2730744"/>
                    <a:pt x="1600082" y="2724463"/>
                  </a:cubicBezTo>
                  <a:cubicBezTo>
                    <a:pt x="1599957" y="2718309"/>
                    <a:pt x="1605106" y="2713159"/>
                    <a:pt x="1611261" y="2713284"/>
                  </a:cubicBezTo>
                  <a:close/>
                  <a:moveTo>
                    <a:pt x="1028784" y="2711651"/>
                  </a:moveTo>
                  <a:cubicBezTo>
                    <a:pt x="1033557" y="2711526"/>
                    <a:pt x="1037451" y="2715420"/>
                    <a:pt x="1037451" y="2720193"/>
                  </a:cubicBezTo>
                  <a:cubicBezTo>
                    <a:pt x="1037576" y="2724967"/>
                    <a:pt x="1033683" y="2728861"/>
                    <a:pt x="1028910" y="2728861"/>
                  </a:cubicBezTo>
                  <a:cubicBezTo>
                    <a:pt x="1024137" y="2728986"/>
                    <a:pt x="1020243" y="2725092"/>
                    <a:pt x="1020243" y="2720319"/>
                  </a:cubicBezTo>
                  <a:cubicBezTo>
                    <a:pt x="1020243" y="2715545"/>
                    <a:pt x="1024137" y="2711651"/>
                    <a:pt x="1028784" y="2711651"/>
                  </a:cubicBezTo>
                  <a:close/>
                  <a:moveTo>
                    <a:pt x="2397988" y="2710268"/>
                  </a:moveTo>
                  <a:cubicBezTo>
                    <a:pt x="2398993" y="2710268"/>
                    <a:pt x="2399746" y="2711023"/>
                    <a:pt x="2399746" y="2712026"/>
                  </a:cubicBezTo>
                  <a:cubicBezTo>
                    <a:pt x="2399746" y="2713033"/>
                    <a:pt x="2398993" y="2713786"/>
                    <a:pt x="2397988" y="2713786"/>
                  </a:cubicBezTo>
                  <a:cubicBezTo>
                    <a:pt x="2396983" y="2713786"/>
                    <a:pt x="2396229" y="2713033"/>
                    <a:pt x="2396229" y="2712026"/>
                  </a:cubicBezTo>
                  <a:cubicBezTo>
                    <a:pt x="2396104" y="2711148"/>
                    <a:pt x="2396983" y="2710268"/>
                    <a:pt x="2397988" y="2710268"/>
                  </a:cubicBezTo>
                  <a:close/>
                  <a:moveTo>
                    <a:pt x="2023280" y="2707378"/>
                  </a:moveTo>
                  <a:cubicBezTo>
                    <a:pt x="2028430" y="2707378"/>
                    <a:pt x="2032575" y="2711523"/>
                    <a:pt x="2032575" y="2716675"/>
                  </a:cubicBezTo>
                  <a:cubicBezTo>
                    <a:pt x="2032575" y="2721825"/>
                    <a:pt x="2028430" y="2725970"/>
                    <a:pt x="2023280" y="2725970"/>
                  </a:cubicBezTo>
                  <a:cubicBezTo>
                    <a:pt x="2018128" y="2725970"/>
                    <a:pt x="2013983" y="2721825"/>
                    <a:pt x="2013983" y="2716675"/>
                  </a:cubicBezTo>
                  <a:cubicBezTo>
                    <a:pt x="2013983" y="2711649"/>
                    <a:pt x="2018128" y="2707378"/>
                    <a:pt x="2023280" y="2707378"/>
                  </a:cubicBezTo>
                  <a:close/>
                  <a:moveTo>
                    <a:pt x="1356140" y="2703863"/>
                  </a:moveTo>
                  <a:cubicBezTo>
                    <a:pt x="1362797" y="2703863"/>
                    <a:pt x="1368199" y="2709265"/>
                    <a:pt x="1368199" y="2715797"/>
                  </a:cubicBezTo>
                  <a:cubicBezTo>
                    <a:pt x="1368199" y="2722454"/>
                    <a:pt x="1362797" y="2727856"/>
                    <a:pt x="1356265" y="2727856"/>
                  </a:cubicBezTo>
                  <a:cubicBezTo>
                    <a:pt x="1349608" y="2727856"/>
                    <a:pt x="1344206" y="2722579"/>
                    <a:pt x="1344206" y="2715922"/>
                  </a:cubicBezTo>
                  <a:cubicBezTo>
                    <a:pt x="1344206" y="2709265"/>
                    <a:pt x="1349481" y="2703863"/>
                    <a:pt x="1356140" y="2703863"/>
                  </a:cubicBezTo>
                  <a:close/>
                  <a:moveTo>
                    <a:pt x="1695926" y="2703360"/>
                  </a:moveTo>
                  <a:cubicBezTo>
                    <a:pt x="1702207" y="2703360"/>
                    <a:pt x="1707232" y="2708385"/>
                    <a:pt x="1707232" y="2714664"/>
                  </a:cubicBezTo>
                  <a:cubicBezTo>
                    <a:pt x="1707357" y="2720945"/>
                    <a:pt x="1702207" y="2725970"/>
                    <a:pt x="1696052" y="2725970"/>
                  </a:cubicBezTo>
                  <a:cubicBezTo>
                    <a:pt x="1689896" y="2725970"/>
                    <a:pt x="1684746" y="2720945"/>
                    <a:pt x="1684746" y="2714664"/>
                  </a:cubicBezTo>
                  <a:cubicBezTo>
                    <a:pt x="1684746" y="2708385"/>
                    <a:pt x="1689771" y="2703360"/>
                    <a:pt x="1695926" y="2703360"/>
                  </a:cubicBezTo>
                  <a:close/>
                  <a:moveTo>
                    <a:pt x="800417" y="2701727"/>
                  </a:moveTo>
                  <a:cubicBezTo>
                    <a:pt x="802301" y="2701727"/>
                    <a:pt x="803934" y="2703235"/>
                    <a:pt x="803934" y="2705244"/>
                  </a:cubicBezTo>
                  <a:cubicBezTo>
                    <a:pt x="803934" y="2707129"/>
                    <a:pt x="802426" y="2708762"/>
                    <a:pt x="800417" y="2708762"/>
                  </a:cubicBezTo>
                  <a:cubicBezTo>
                    <a:pt x="798532" y="2708762"/>
                    <a:pt x="796899" y="2707254"/>
                    <a:pt x="796899" y="2705244"/>
                  </a:cubicBezTo>
                  <a:cubicBezTo>
                    <a:pt x="796774" y="2703360"/>
                    <a:pt x="798407" y="2701727"/>
                    <a:pt x="800417" y="2701727"/>
                  </a:cubicBezTo>
                  <a:close/>
                  <a:moveTo>
                    <a:pt x="2251646" y="2696451"/>
                  </a:moveTo>
                  <a:cubicBezTo>
                    <a:pt x="2253531" y="2696451"/>
                    <a:pt x="2255164" y="2697959"/>
                    <a:pt x="2255164" y="2699968"/>
                  </a:cubicBezTo>
                  <a:cubicBezTo>
                    <a:pt x="2255164" y="2701853"/>
                    <a:pt x="2253656" y="2703486"/>
                    <a:pt x="2251646" y="2703486"/>
                  </a:cubicBezTo>
                  <a:cubicBezTo>
                    <a:pt x="2249762" y="2703486"/>
                    <a:pt x="2248129" y="2701978"/>
                    <a:pt x="2248129" y="2699968"/>
                  </a:cubicBezTo>
                  <a:cubicBezTo>
                    <a:pt x="2248129" y="2698084"/>
                    <a:pt x="2249762" y="2696451"/>
                    <a:pt x="2251646" y="2696451"/>
                  </a:cubicBezTo>
                  <a:close/>
                  <a:moveTo>
                    <a:pt x="1272226" y="2688537"/>
                  </a:moveTo>
                  <a:cubicBezTo>
                    <a:pt x="1278758" y="2688537"/>
                    <a:pt x="1284035" y="2693813"/>
                    <a:pt x="1284035" y="2700220"/>
                  </a:cubicBezTo>
                  <a:cubicBezTo>
                    <a:pt x="1284035" y="2706752"/>
                    <a:pt x="1278758" y="2712029"/>
                    <a:pt x="1272353" y="2712029"/>
                  </a:cubicBezTo>
                  <a:cubicBezTo>
                    <a:pt x="1265819" y="2712029"/>
                    <a:pt x="1260544" y="2706878"/>
                    <a:pt x="1260544" y="2700346"/>
                  </a:cubicBezTo>
                  <a:cubicBezTo>
                    <a:pt x="1260544" y="2693813"/>
                    <a:pt x="1265819" y="2688663"/>
                    <a:pt x="1272226" y="2688537"/>
                  </a:cubicBezTo>
                  <a:close/>
                  <a:moveTo>
                    <a:pt x="1779588" y="2687406"/>
                  </a:moveTo>
                  <a:cubicBezTo>
                    <a:pt x="1785743" y="2687406"/>
                    <a:pt x="1790768" y="2692306"/>
                    <a:pt x="1790768" y="2698460"/>
                  </a:cubicBezTo>
                  <a:cubicBezTo>
                    <a:pt x="1790768" y="2704490"/>
                    <a:pt x="1785743" y="2709515"/>
                    <a:pt x="1779713" y="2709515"/>
                  </a:cubicBezTo>
                  <a:cubicBezTo>
                    <a:pt x="1773683" y="2709515"/>
                    <a:pt x="1768658" y="2704615"/>
                    <a:pt x="1768658" y="2698460"/>
                  </a:cubicBezTo>
                  <a:cubicBezTo>
                    <a:pt x="1768658" y="2692431"/>
                    <a:pt x="1773558" y="2687406"/>
                    <a:pt x="1779588" y="2687406"/>
                  </a:cubicBezTo>
                  <a:close/>
                  <a:moveTo>
                    <a:pt x="951909" y="2676729"/>
                  </a:moveTo>
                  <a:cubicBezTo>
                    <a:pt x="955802" y="2676604"/>
                    <a:pt x="958817" y="2679744"/>
                    <a:pt x="958817" y="2683512"/>
                  </a:cubicBezTo>
                  <a:cubicBezTo>
                    <a:pt x="958817" y="2687281"/>
                    <a:pt x="955802" y="2690421"/>
                    <a:pt x="952034" y="2690421"/>
                  </a:cubicBezTo>
                  <a:cubicBezTo>
                    <a:pt x="948265" y="2690421"/>
                    <a:pt x="945125" y="2687406"/>
                    <a:pt x="945125" y="2683638"/>
                  </a:cubicBezTo>
                  <a:cubicBezTo>
                    <a:pt x="945125" y="2679869"/>
                    <a:pt x="948140" y="2676729"/>
                    <a:pt x="951909" y="2676729"/>
                  </a:cubicBezTo>
                  <a:close/>
                  <a:moveTo>
                    <a:pt x="2100027" y="2671828"/>
                  </a:moveTo>
                  <a:cubicBezTo>
                    <a:pt x="2104298" y="2671703"/>
                    <a:pt x="2107815" y="2675220"/>
                    <a:pt x="2107815" y="2679492"/>
                  </a:cubicBezTo>
                  <a:cubicBezTo>
                    <a:pt x="2107815" y="2683762"/>
                    <a:pt x="2104298" y="2687279"/>
                    <a:pt x="2100027" y="2687279"/>
                  </a:cubicBezTo>
                  <a:cubicBezTo>
                    <a:pt x="2095757" y="2687279"/>
                    <a:pt x="2092240" y="2683762"/>
                    <a:pt x="2092240" y="2679492"/>
                  </a:cubicBezTo>
                  <a:cubicBezTo>
                    <a:pt x="2092240" y="2675220"/>
                    <a:pt x="2095632" y="2671703"/>
                    <a:pt x="2100027" y="2671828"/>
                  </a:cubicBezTo>
                  <a:close/>
                  <a:moveTo>
                    <a:pt x="1189824" y="2668313"/>
                  </a:moveTo>
                  <a:cubicBezTo>
                    <a:pt x="1195602" y="2668188"/>
                    <a:pt x="1200251" y="2672835"/>
                    <a:pt x="1200251" y="2678612"/>
                  </a:cubicBezTo>
                  <a:cubicBezTo>
                    <a:pt x="1200251" y="2684266"/>
                    <a:pt x="1195602" y="2689038"/>
                    <a:pt x="1189824" y="2689038"/>
                  </a:cubicBezTo>
                  <a:cubicBezTo>
                    <a:pt x="1184171" y="2689038"/>
                    <a:pt x="1179398" y="2684391"/>
                    <a:pt x="1179398" y="2678612"/>
                  </a:cubicBezTo>
                  <a:cubicBezTo>
                    <a:pt x="1179398" y="2672835"/>
                    <a:pt x="1184046" y="2668188"/>
                    <a:pt x="1189824" y="2668313"/>
                  </a:cubicBezTo>
                  <a:close/>
                  <a:moveTo>
                    <a:pt x="1861864" y="2665047"/>
                  </a:moveTo>
                  <a:cubicBezTo>
                    <a:pt x="1868019" y="2665047"/>
                    <a:pt x="1873044" y="2669947"/>
                    <a:pt x="1873044" y="2676101"/>
                  </a:cubicBezTo>
                  <a:cubicBezTo>
                    <a:pt x="1873044" y="2682131"/>
                    <a:pt x="1868144" y="2687156"/>
                    <a:pt x="1861989" y="2687156"/>
                  </a:cubicBezTo>
                  <a:cubicBezTo>
                    <a:pt x="1855959" y="2687156"/>
                    <a:pt x="1850934" y="2682256"/>
                    <a:pt x="1850934" y="2676101"/>
                  </a:cubicBezTo>
                  <a:cubicBezTo>
                    <a:pt x="1850934" y="2670072"/>
                    <a:pt x="1855834" y="2665047"/>
                    <a:pt x="1861864" y="2665047"/>
                  </a:cubicBezTo>
                  <a:close/>
                  <a:moveTo>
                    <a:pt x="588127" y="2662031"/>
                  </a:moveTo>
                  <a:cubicBezTo>
                    <a:pt x="589383" y="2662031"/>
                    <a:pt x="590513" y="2663036"/>
                    <a:pt x="590513" y="2664418"/>
                  </a:cubicBezTo>
                  <a:cubicBezTo>
                    <a:pt x="590639" y="2665800"/>
                    <a:pt x="589508" y="2666931"/>
                    <a:pt x="588127" y="2666931"/>
                  </a:cubicBezTo>
                  <a:cubicBezTo>
                    <a:pt x="586871" y="2666931"/>
                    <a:pt x="585741" y="2665800"/>
                    <a:pt x="585741" y="2664544"/>
                  </a:cubicBezTo>
                  <a:cubicBezTo>
                    <a:pt x="585741" y="2663161"/>
                    <a:pt x="586871" y="2662031"/>
                    <a:pt x="588127" y="2662031"/>
                  </a:cubicBezTo>
                  <a:close/>
                  <a:moveTo>
                    <a:pt x="2600854" y="2657761"/>
                  </a:moveTo>
                  <a:cubicBezTo>
                    <a:pt x="2601482" y="2657761"/>
                    <a:pt x="2601984" y="2658264"/>
                    <a:pt x="2601984" y="2658891"/>
                  </a:cubicBezTo>
                  <a:cubicBezTo>
                    <a:pt x="2601984" y="2659519"/>
                    <a:pt x="2601482" y="2660021"/>
                    <a:pt x="2600854" y="2660021"/>
                  </a:cubicBezTo>
                  <a:cubicBezTo>
                    <a:pt x="2600227" y="2660021"/>
                    <a:pt x="2599724" y="2659519"/>
                    <a:pt x="2599724" y="2658891"/>
                  </a:cubicBezTo>
                  <a:cubicBezTo>
                    <a:pt x="2599724" y="2658264"/>
                    <a:pt x="2600227" y="2657761"/>
                    <a:pt x="2600854" y="2657761"/>
                  </a:cubicBezTo>
                  <a:close/>
                  <a:moveTo>
                    <a:pt x="2463685" y="2655374"/>
                  </a:moveTo>
                  <a:cubicBezTo>
                    <a:pt x="2464940" y="2655374"/>
                    <a:pt x="2465945" y="2656379"/>
                    <a:pt x="2465945" y="2657636"/>
                  </a:cubicBezTo>
                  <a:cubicBezTo>
                    <a:pt x="2465945" y="2658891"/>
                    <a:pt x="2464940" y="2659896"/>
                    <a:pt x="2463685" y="2659896"/>
                  </a:cubicBezTo>
                  <a:cubicBezTo>
                    <a:pt x="2462428" y="2659896"/>
                    <a:pt x="2461423" y="2658891"/>
                    <a:pt x="2461423" y="2657636"/>
                  </a:cubicBezTo>
                  <a:cubicBezTo>
                    <a:pt x="2461423" y="2656504"/>
                    <a:pt x="2462428" y="2655500"/>
                    <a:pt x="2463685" y="2655374"/>
                  </a:cubicBezTo>
                  <a:close/>
                  <a:moveTo>
                    <a:pt x="730198" y="2652360"/>
                  </a:moveTo>
                  <a:cubicBezTo>
                    <a:pt x="732585" y="2652360"/>
                    <a:pt x="734595" y="2654369"/>
                    <a:pt x="734595" y="2656757"/>
                  </a:cubicBezTo>
                  <a:cubicBezTo>
                    <a:pt x="734595" y="2659144"/>
                    <a:pt x="732711" y="2661154"/>
                    <a:pt x="730198" y="2661154"/>
                  </a:cubicBezTo>
                  <a:cubicBezTo>
                    <a:pt x="727812" y="2661154"/>
                    <a:pt x="725802" y="2659144"/>
                    <a:pt x="725802" y="2656757"/>
                  </a:cubicBezTo>
                  <a:cubicBezTo>
                    <a:pt x="725802" y="2654244"/>
                    <a:pt x="727812" y="2652234"/>
                    <a:pt x="730198" y="2652360"/>
                  </a:cubicBezTo>
                  <a:close/>
                  <a:moveTo>
                    <a:pt x="2321490" y="2643819"/>
                  </a:moveTo>
                  <a:cubicBezTo>
                    <a:pt x="2325384" y="2643819"/>
                    <a:pt x="2328526" y="2646959"/>
                    <a:pt x="2328526" y="2650854"/>
                  </a:cubicBezTo>
                  <a:cubicBezTo>
                    <a:pt x="2328526" y="2654748"/>
                    <a:pt x="2325384" y="2658013"/>
                    <a:pt x="2321490" y="2658013"/>
                  </a:cubicBezTo>
                  <a:cubicBezTo>
                    <a:pt x="2317596" y="2658013"/>
                    <a:pt x="2314455" y="2654873"/>
                    <a:pt x="2314455" y="2650979"/>
                  </a:cubicBezTo>
                  <a:cubicBezTo>
                    <a:pt x="2314329" y="2647085"/>
                    <a:pt x="2317596" y="2643945"/>
                    <a:pt x="2321490" y="2643819"/>
                  </a:cubicBezTo>
                  <a:close/>
                  <a:moveTo>
                    <a:pt x="1109179" y="2639421"/>
                  </a:moveTo>
                  <a:cubicBezTo>
                    <a:pt x="1115334" y="2639421"/>
                    <a:pt x="1120485" y="2644446"/>
                    <a:pt x="1120485" y="2650727"/>
                  </a:cubicBezTo>
                  <a:cubicBezTo>
                    <a:pt x="1120611" y="2656882"/>
                    <a:pt x="1115586" y="2662032"/>
                    <a:pt x="1109305" y="2662032"/>
                  </a:cubicBezTo>
                  <a:cubicBezTo>
                    <a:pt x="1103024" y="2662032"/>
                    <a:pt x="1098000" y="2657008"/>
                    <a:pt x="1098000" y="2650727"/>
                  </a:cubicBezTo>
                  <a:cubicBezTo>
                    <a:pt x="1098000" y="2644446"/>
                    <a:pt x="1103024" y="2639421"/>
                    <a:pt x="1109179" y="2639421"/>
                  </a:cubicBezTo>
                  <a:close/>
                  <a:moveTo>
                    <a:pt x="877671" y="2635654"/>
                  </a:moveTo>
                  <a:cubicBezTo>
                    <a:pt x="881061" y="2635654"/>
                    <a:pt x="883700" y="2638292"/>
                    <a:pt x="883700" y="2641558"/>
                  </a:cubicBezTo>
                  <a:cubicBezTo>
                    <a:pt x="883700" y="2644948"/>
                    <a:pt x="881061" y="2647587"/>
                    <a:pt x="877796" y="2647587"/>
                  </a:cubicBezTo>
                  <a:cubicBezTo>
                    <a:pt x="874404" y="2647712"/>
                    <a:pt x="871767" y="2644948"/>
                    <a:pt x="871767" y="2641683"/>
                  </a:cubicBezTo>
                  <a:cubicBezTo>
                    <a:pt x="871767" y="2638292"/>
                    <a:pt x="874404" y="2635654"/>
                    <a:pt x="877671" y="2635654"/>
                  </a:cubicBezTo>
                  <a:close/>
                  <a:moveTo>
                    <a:pt x="1942382" y="2634144"/>
                  </a:moveTo>
                  <a:cubicBezTo>
                    <a:pt x="1949919" y="2634144"/>
                    <a:pt x="1955949" y="2640173"/>
                    <a:pt x="1955949" y="2647585"/>
                  </a:cubicBezTo>
                  <a:cubicBezTo>
                    <a:pt x="1955949" y="2654996"/>
                    <a:pt x="1949919" y="2661151"/>
                    <a:pt x="1942508" y="2661151"/>
                  </a:cubicBezTo>
                  <a:cubicBezTo>
                    <a:pt x="1934971" y="2661151"/>
                    <a:pt x="1928941" y="2655121"/>
                    <a:pt x="1928941" y="2647710"/>
                  </a:cubicBezTo>
                  <a:cubicBezTo>
                    <a:pt x="1928941" y="2640173"/>
                    <a:pt x="1934845" y="2634144"/>
                    <a:pt x="1942382" y="2634144"/>
                  </a:cubicBezTo>
                  <a:close/>
                  <a:moveTo>
                    <a:pt x="2173891" y="2627235"/>
                  </a:moveTo>
                  <a:cubicBezTo>
                    <a:pt x="2179292" y="2627235"/>
                    <a:pt x="2183689" y="2631507"/>
                    <a:pt x="2183689" y="2636907"/>
                  </a:cubicBezTo>
                  <a:cubicBezTo>
                    <a:pt x="2183689" y="2642308"/>
                    <a:pt x="2179417" y="2646705"/>
                    <a:pt x="2174017" y="2646705"/>
                  </a:cubicBezTo>
                  <a:cubicBezTo>
                    <a:pt x="2168616" y="2646705"/>
                    <a:pt x="2164219" y="2642433"/>
                    <a:pt x="2164219" y="2637032"/>
                  </a:cubicBezTo>
                  <a:cubicBezTo>
                    <a:pt x="2164219" y="2631632"/>
                    <a:pt x="2168491" y="2627235"/>
                    <a:pt x="2173891" y="2627235"/>
                  </a:cubicBezTo>
                  <a:close/>
                  <a:moveTo>
                    <a:pt x="1525719" y="2618820"/>
                  </a:moveTo>
                  <a:cubicBezTo>
                    <a:pt x="1533508" y="2618694"/>
                    <a:pt x="1539913" y="2625101"/>
                    <a:pt x="1539913" y="2632888"/>
                  </a:cubicBezTo>
                  <a:cubicBezTo>
                    <a:pt x="1540040" y="2640677"/>
                    <a:pt x="1533633" y="2647084"/>
                    <a:pt x="1525844" y="2647084"/>
                  </a:cubicBezTo>
                  <a:cubicBezTo>
                    <a:pt x="1518057" y="2647209"/>
                    <a:pt x="1511650" y="2640803"/>
                    <a:pt x="1511650" y="2633015"/>
                  </a:cubicBezTo>
                  <a:cubicBezTo>
                    <a:pt x="1511650" y="2625226"/>
                    <a:pt x="1517932" y="2618820"/>
                    <a:pt x="1525719" y="2618820"/>
                  </a:cubicBezTo>
                  <a:close/>
                  <a:moveTo>
                    <a:pt x="1440425" y="2615681"/>
                  </a:moveTo>
                  <a:cubicBezTo>
                    <a:pt x="1448212" y="2615555"/>
                    <a:pt x="1454619" y="2621962"/>
                    <a:pt x="1454619" y="2629749"/>
                  </a:cubicBezTo>
                  <a:cubicBezTo>
                    <a:pt x="1454744" y="2637538"/>
                    <a:pt x="1448339" y="2643945"/>
                    <a:pt x="1440550" y="2643945"/>
                  </a:cubicBezTo>
                  <a:cubicBezTo>
                    <a:pt x="1432763" y="2644070"/>
                    <a:pt x="1426356" y="2637664"/>
                    <a:pt x="1426356" y="2629876"/>
                  </a:cubicBezTo>
                  <a:cubicBezTo>
                    <a:pt x="1426356" y="2621962"/>
                    <a:pt x="1432638" y="2615681"/>
                    <a:pt x="1440425" y="2615681"/>
                  </a:cubicBezTo>
                  <a:close/>
                  <a:moveTo>
                    <a:pt x="1610886" y="2615053"/>
                  </a:moveTo>
                  <a:cubicBezTo>
                    <a:pt x="1618673" y="2614927"/>
                    <a:pt x="1625080" y="2621334"/>
                    <a:pt x="1625080" y="2629121"/>
                  </a:cubicBezTo>
                  <a:cubicBezTo>
                    <a:pt x="1625207" y="2636910"/>
                    <a:pt x="1618925" y="2643317"/>
                    <a:pt x="1611011" y="2643317"/>
                  </a:cubicBezTo>
                  <a:cubicBezTo>
                    <a:pt x="1603224" y="2643442"/>
                    <a:pt x="1596817" y="2637036"/>
                    <a:pt x="1596817" y="2629248"/>
                  </a:cubicBezTo>
                  <a:cubicBezTo>
                    <a:pt x="1596817" y="2621334"/>
                    <a:pt x="1603099" y="2615053"/>
                    <a:pt x="1610886" y="2615053"/>
                  </a:cubicBezTo>
                  <a:close/>
                  <a:moveTo>
                    <a:pt x="1031045" y="2607390"/>
                  </a:moveTo>
                  <a:cubicBezTo>
                    <a:pt x="1036322" y="2607390"/>
                    <a:pt x="1040592" y="2611660"/>
                    <a:pt x="1040592" y="2616937"/>
                  </a:cubicBezTo>
                  <a:cubicBezTo>
                    <a:pt x="1040592" y="2622212"/>
                    <a:pt x="1036322" y="2626484"/>
                    <a:pt x="1031045" y="2626484"/>
                  </a:cubicBezTo>
                  <a:cubicBezTo>
                    <a:pt x="1025770" y="2626484"/>
                    <a:pt x="1021498" y="2622212"/>
                    <a:pt x="1021498" y="2616937"/>
                  </a:cubicBezTo>
                  <a:cubicBezTo>
                    <a:pt x="1021498" y="2611660"/>
                    <a:pt x="1025770" y="2607390"/>
                    <a:pt x="1031045" y="2607390"/>
                  </a:cubicBezTo>
                  <a:close/>
                  <a:moveTo>
                    <a:pt x="1355885" y="2606134"/>
                  </a:moveTo>
                  <a:cubicBezTo>
                    <a:pt x="1363422" y="2606134"/>
                    <a:pt x="1369452" y="2612163"/>
                    <a:pt x="1369452" y="2619575"/>
                  </a:cubicBezTo>
                  <a:cubicBezTo>
                    <a:pt x="1369452" y="2627111"/>
                    <a:pt x="1363422" y="2633141"/>
                    <a:pt x="1356011" y="2633141"/>
                  </a:cubicBezTo>
                  <a:cubicBezTo>
                    <a:pt x="1348474" y="2633141"/>
                    <a:pt x="1342444" y="2627111"/>
                    <a:pt x="1342444" y="2619700"/>
                  </a:cubicBezTo>
                  <a:cubicBezTo>
                    <a:pt x="1342444" y="2612289"/>
                    <a:pt x="1348474" y="2606260"/>
                    <a:pt x="1355885" y="2606134"/>
                  </a:cubicBezTo>
                  <a:close/>
                  <a:moveTo>
                    <a:pt x="525447" y="2605003"/>
                  </a:moveTo>
                  <a:cubicBezTo>
                    <a:pt x="526452" y="2605003"/>
                    <a:pt x="527205" y="2605756"/>
                    <a:pt x="527205" y="2606761"/>
                  </a:cubicBezTo>
                  <a:cubicBezTo>
                    <a:pt x="527205" y="2607768"/>
                    <a:pt x="526452" y="2608521"/>
                    <a:pt x="525447" y="2608521"/>
                  </a:cubicBezTo>
                  <a:cubicBezTo>
                    <a:pt x="524442" y="2608521"/>
                    <a:pt x="523688" y="2607768"/>
                    <a:pt x="523688" y="2606761"/>
                  </a:cubicBezTo>
                  <a:cubicBezTo>
                    <a:pt x="523688" y="2605756"/>
                    <a:pt x="524442" y="2605003"/>
                    <a:pt x="525447" y="2605003"/>
                  </a:cubicBezTo>
                  <a:close/>
                  <a:moveTo>
                    <a:pt x="1695423" y="2604374"/>
                  </a:moveTo>
                  <a:cubicBezTo>
                    <a:pt x="1703210" y="2604248"/>
                    <a:pt x="1709617" y="2610655"/>
                    <a:pt x="1709617" y="2618442"/>
                  </a:cubicBezTo>
                  <a:cubicBezTo>
                    <a:pt x="1709742" y="2626231"/>
                    <a:pt x="1703337" y="2632638"/>
                    <a:pt x="1695548" y="2632638"/>
                  </a:cubicBezTo>
                  <a:cubicBezTo>
                    <a:pt x="1687761" y="2632763"/>
                    <a:pt x="1681354" y="2626357"/>
                    <a:pt x="1681354" y="2618569"/>
                  </a:cubicBezTo>
                  <a:cubicBezTo>
                    <a:pt x="1681354" y="2610655"/>
                    <a:pt x="1687761" y="2604248"/>
                    <a:pt x="1695423" y="2604374"/>
                  </a:cubicBezTo>
                  <a:close/>
                  <a:moveTo>
                    <a:pt x="2020390" y="2600230"/>
                  </a:moveTo>
                  <a:cubicBezTo>
                    <a:pt x="2027550" y="2600230"/>
                    <a:pt x="2033454" y="2606135"/>
                    <a:pt x="2033454" y="2613294"/>
                  </a:cubicBezTo>
                  <a:cubicBezTo>
                    <a:pt x="2033454" y="2620454"/>
                    <a:pt x="2027550" y="2626358"/>
                    <a:pt x="2020390" y="2626358"/>
                  </a:cubicBezTo>
                  <a:cubicBezTo>
                    <a:pt x="2013231" y="2626358"/>
                    <a:pt x="2007326" y="2620454"/>
                    <a:pt x="2007326" y="2613294"/>
                  </a:cubicBezTo>
                  <a:cubicBezTo>
                    <a:pt x="2007326" y="2606135"/>
                    <a:pt x="2013231" y="2600230"/>
                    <a:pt x="2020390" y="2600230"/>
                  </a:cubicBezTo>
                  <a:close/>
                  <a:moveTo>
                    <a:pt x="663497" y="2600230"/>
                  </a:moveTo>
                  <a:cubicBezTo>
                    <a:pt x="665382" y="2600230"/>
                    <a:pt x="667015" y="2601738"/>
                    <a:pt x="667015" y="2603747"/>
                  </a:cubicBezTo>
                  <a:cubicBezTo>
                    <a:pt x="667015" y="2605632"/>
                    <a:pt x="665382" y="2607265"/>
                    <a:pt x="663497" y="2607265"/>
                  </a:cubicBezTo>
                  <a:cubicBezTo>
                    <a:pt x="661487" y="2607265"/>
                    <a:pt x="659855" y="2605757"/>
                    <a:pt x="659855" y="2603747"/>
                  </a:cubicBezTo>
                  <a:cubicBezTo>
                    <a:pt x="659855" y="2601863"/>
                    <a:pt x="661487" y="2600230"/>
                    <a:pt x="663497" y="2600230"/>
                  </a:cubicBezTo>
                  <a:close/>
                  <a:moveTo>
                    <a:pt x="2525864" y="2597341"/>
                  </a:moveTo>
                  <a:cubicBezTo>
                    <a:pt x="2527121" y="2597341"/>
                    <a:pt x="2528126" y="2598220"/>
                    <a:pt x="2528126" y="2599476"/>
                  </a:cubicBezTo>
                  <a:cubicBezTo>
                    <a:pt x="2528126" y="2600733"/>
                    <a:pt x="2527246" y="2601738"/>
                    <a:pt x="2525989" y="2601738"/>
                  </a:cubicBezTo>
                  <a:cubicBezTo>
                    <a:pt x="2524733" y="2601738"/>
                    <a:pt x="2523728" y="2600733"/>
                    <a:pt x="2523728" y="2599476"/>
                  </a:cubicBezTo>
                  <a:cubicBezTo>
                    <a:pt x="2523728" y="2598220"/>
                    <a:pt x="2524733" y="2597216"/>
                    <a:pt x="2525864" y="2597341"/>
                  </a:cubicBezTo>
                  <a:close/>
                  <a:moveTo>
                    <a:pt x="2659138" y="2596083"/>
                  </a:moveTo>
                  <a:cubicBezTo>
                    <a:pt x="2659515" y="2596083"/>
                    <a:pt x="2659767" y="2596335"/>
                    <a:pt x="2659767" y="2596711"/>
                  </a:cubicBezTo>
                  <a:cubicBezTo>
                    <a:pt x="2659767" y="2597088"/>
                    <a:pt x="2659515" y="2597466"/>
                    <a:pt x="2659138" y="2597466"/>
                  </a:cubicBezTo>
                  <a:cubicBezTo>
                    <a:pt x="2658887" y="2597340"/>
                    <a:pt x="2658510" y="2597088"/>
                    <a:pt x="2658510" y="2596711"/>
                  </a:cubicBezTo>
                  <a:cubicBezTo>
                    <a:pt x="2658510" y="2596335"/>
                    <a:pt x="2658887" y="2596083"/>
                    <a:pt x="2659138" y="2596083"/>
                  </a:cubicBezTo>
                  <a:close/>
                  <a:moveTo>
                    <a:pt x="2388064" y="2593572"/>
                  </a:moveTo>
                  <a:cubicBezTo>
                    <a:pt x="2390324" y="2593572"/>
                    <a:pt x="2392084" y="2595457"/>
                    <a:pt x="2392084" y="2597592"/>
                  </a:cubicBezTo>
                  <a:cubicBezTo>
                    <a:pt x="2392084" y="2599854"/>
                    <a:pt x="2390324" y="2601612"/>
                    <a:pt x="2388064" y="2601612"/>
                  </a:cubicBezTo>
                  <a:cubicBezTo>
                    <a:pt x="2385802" y="2601612"/>
                    <a:pt x="2384044" y="2599854"/>
                    <a:pt x="2384044" y="2597592"/>
                  </a:cubicBezTo>
                  <a:cubicBezTo>
                    <a:pt x="2383919" y="2595330"/>
                    <a:pt x="2385677" y="2593572"/>
                    <a:pt x="2388064" y="2593572"/>
                  </a:cubicBezTo>
                  <a:close/>
                  <a:moveTo>
                    <a:pt x="1272226" y="2590306"/>
                  </a:moveTo>
                  <a:cubicBezTo>
                    <a:pt x="1279010" y="2590306"/>
                    <a:pt x="1284662" y="2595833"/>
                    <a:pt x="1284662" y="2602616"/>
                  </a:cubicBezTo>
                  <a:cubicBezTo>
                    <a:pt x="1284662" y="2609400"/>
                    <a:pt x="1279135" y="2615052"/>
                    <a:pt x="1272353" y="2615052"/>
                  </a:cubicBezTo>
                  <a:cubicBezTo>
                    <a:pt x="1265569" y="2615177"/>
                    <a:pt x="1259917" y="2609525"/>
                    <a:pt x="1259917" y="2602742"/>
                  </a:cubicBezTo>
                  <a:cubicBezTo>
                    <a:pt x="1259917" y="2595959"/>
                    <a:pt x="1265444" y="2590306"/>
                    <a:pt x="1272226" y="2590306"/>
                  </a:cubicBezTo>
                  <a:close/>
                  <a:moveTo>
                    <a:pt x="806573" y="2590306"/>
                  </a:moveTo>
                  <a:cubicBezTo>
                    <a:pt x="808960" y="2590306"/>
                    <a:pt x="810970" y="2592191"/>
                    <a:pt x="810970" y="2594703"/>
                  </a:cubicBezTo>
                  <a:cubicBezTo>
                    <a:pt x="810970" y="2597088"/>
                    <a:pt x="808960" y="2599098"/>
                    <a:pt x="806573" y="2599098"/>
                  </a:cubicBezTo>
                  <a:cubicBezTo>
                    <a:pt x="804186" y="2599098"/>
                    <a:pt x="802176" y="2597215"/>
                    <a:pt x="802176" y="2594703"/>
                  </a:cubicBezTo>
                  <a:cubicBezTo>
                    <a:pt x="802051" y="2592316"/>
                    <a:pt x="804061" y="2590306"/>
                    <a:pt x="806573" y="2590306"/>
                  </a:cubicBezTo>
                  <a:close/>
                  <a:moveTo>
                    <a:pt x="1778958" y="2586914"/>
                  </a:moveTo>
                  <a:cubicBezTo>
                    <a:pt x="1786620" y="2586914"/>
                    <a:pt x="1792902" y="2593195"/>
                    <a:pt x="1792902" y="2600857"/>
                  </a:cubicBezTo>
                  <a:cubicBezTo>
                    <a:pt x="1792902" y="2608519"/>
                    <a:pt x="1786745" y="2614801"/>
                    <a:pt x="1778958" y="2614801"/>
                  </a:cubicBezTo>
                  <a:cubicBezTo>
                    <a:pt x="1771296" y="2614801"/>
                    <a:pt x="1765014" y="2608519"/>
                    <a:pt x="1765014" y="2600857"/>
                  </a:cubicBezTo>
                  <a:cubicBezTo>
                    <a:pt x="1765014" y="2593195"/>
                    <a:pt x="1771169" y="2586914"/>
                    <a:pt x="1778958" y="2586914"/>
                  </a:cubicBezTo>
                  <a:close/>
                  <a:moveTo>
                    <a:pt x="2244737" y="2579629"/>
                  </a:moveTo>
                  <a:cubicBezTo>
                    <a:pt x="2250139" y="2579629"/>
                    <a:pt x="2254536" y="2583900"/>
                    <a:pt x="2254536" y="2589301"/>
                  </a:cubicBezTo>
                  <a:cubicBezTo>
                    <a:pt x="2254536" y="2594703"/>
                    <a:pt x="2250264" y="2599100"/>
                    <a:pt x="2244864" y="2599100"/>
                  </a:cubicBezTo>
                  <a:cubicBezTo>
                    <a:pt x="2239462" y="2599225"/>
                    <a:pt x="2235065" y="2594828"/>
                    <a:pt x="2235065" y="2589427"/>
                  </a:cubicBezTo>
                  <a:cubicBezTo>
                    <a:pt x="2234940" y="2584151"/>
                    <a:pt x="2239336" y="2579755"/>
                    <a:pt x="2244737" y="2579629"/>
                  </a:cubicBezTo>
                  <a:close/>
                  <a:moveTo>
                    <a:pt x="955426" y="2569453"/>
                  </a:moveTo>
                  <a:cubicBezTo>
                    <a:pt x="959698" y="2569453"/>
                    <a:pt x="963215" y="2572970"/>
                    <a:pt x="963215" y="2577241"/>
                  </a:cubicBezTo>
                  <a:cubicBezTo>
                    <a:pt x="963215" y="2581512"/>
                    <a:pt x="959823" y="2585030"/>
                    <a:pt x="955553" y="2585030"/>
                  </a:cubicBezTo>
                  <a:cubicBezTo>
                    <a:pt x="951281" y="2585030"/>
                    <a:pt x="947764" y="2581638"/>
                    <a:pt x="947764" y="2577367"/>
                  </a:cubicBezTo>
                  <a:cubicBezTo>
                    <a:pt x="947764" y="2573096"/>
                    <a:pt x="951156" y="2569579"/>
                    <a:pt x="955426" y="2569453"/>
                  </a:cubicBezTo>
                  <a:close/>
                  <a:moveTo>
                    <a:pt x="1190451" y="2567821"/>
                  </a:moveTo>
                  <a:cubicBezTo>
                    <a:pt x="1196607" y="2567696"/>
                    <a:pt x="1201757" y="2572719"/>
                    <a:pt x="1201757" y="2579000"/>
                  </a:cubicBezTo>
                  <a:cubicBezTo>
                    <a:pt x="1201757" y="2585155"/>
                    <a:pt x="1196732" y="2590307"/>
                    <a:pt x="1190451" y="2590307"/>
                  </a:cubicBezTo>
                  <a:cubicBezTo>
                    <a:pt x="1184296" y="2590307"/>
                    <a:pt x="1179146" y="2585281"/>
                    <a:pt x="1179146" y="2579000"/>
                  </a:cubicBezTo>
                  <a:cubicBezTo>
                    <a:pt x="1179146" y="2572846"/>
                    <a:pt x="1184171" y="2567696"/>
                    <a:pt x="1190451" y="2567821"/>
                  </a:cubicBezTo>
                  <a:close/>
                  <a:moveTo>
                    <a:pt x="1860606" y="2562798"/>
                  </a:moveTo>
                  <a:cubicBezTo>
                    <a:pt x="1868395" y="2562672"/>
                    <a:pt x="1874677" y="2568953"/>
                    <a:pt x="1874677" y="2576615"/>
                  </a:cubicBezTo>
                  <a:cubicBezTo>
                    <a:pt x="1874677" y="2584277"/>
                    <a:pt x="1868395" y="2590559"/>
                    <a:pt x="1860733" y="2590559"/>
                  </a:cubicBezTo>
                  <a:cubicBezTo>
                    <a:pt x="1853071" y="2590559"/>
                    <a:pt x="1846789" y="2584277"/>
                    <a:pt x="1846789" y="2576615"/>
                  </a:cubicBezTo>
                  <a:cubicBezTo>
                    <a:pt x="1846789" y="2568953"/>
                    <a:pt x="1852944" y="2562672"/>
                    <a:pt x="1860606" y="2562798"/>
                  </a:cubicBezTo>
                  <a:close/>
                  <a:moveTo>
                    <a:pt x="2095633" y="2561667"/>
                  </a:moveTo>
                  <a:cubicBezTo>
                    <a:pt x="2102039" y="2561542"/>
                    <a:pt x="2107189" y="2566692"/>
                    <a:pt x="2107189" y="2573097"/>
                  </a:cubicBezTo>
                  <a:cubicBezTo>
                    <a:pt x="2107189" y="2579504"/>
                    <a:pt x="2102166" y="2584654"/>
                    <a:pt x="2095759" y="2584654"/>
                  </a:cubicBezTo>
                  <a:cubicBezTo>
                    <a:pt x="2089478" y="2584654"/>
                    <a:pt x="2084203" y="2579631"/>
                    <a:pt x="2084203" y="2573224"/>
                  </a:cubicBezTo>
                  <a:cubicBezTo>
                    <a:pt x="2084078" y="2566817"/>
                    <a:pt x="2089227" y="2561667"/>
                    <a:pt x="2095633" y="2561667"/>
                  </a:cubicBezTo>
                  <a:close/>
                  <a:moveTo>
                    <a:pt x="600060" y="2542950"/>
                  </a:moveTo>
                  <a:cubicBezTo>
                    <a:pt x="602070" y="2542950"/>
                    <a:pt x="603830" y="2544708"/>
                    <a:pt x="603830" y="2546720"/>
                  </a:cubicBezTo>
                  <a:cubicBezTo>
                    <a:pt x="603830" y="2548728"/>
                    <a:pt x="602070" y="2550488"/>
                    <a:pt x="600060" y="2550488"/>
                  </a:cubicBezTo>
                  <a:cubicBezTo>
                    <a:pt x="598050" y="2550488"/>
                    <a:pt x="596292" y="2548855"/>
                    <a:pt x="596292" y="2546720"/>
                  </a:cubicBezTo>
                  <a:cubicBezTo>
                    <a:pt x="596292" y="2544583"/>
                    <a:pt x="597925" y="2542950"/>
                    <a:pt x="600060" y="2542950"/>
                  </a:cubicBezTo>
                  <a:close/>
                  <a:moveTo>
                    <a:pt x="466407" y="2542195"/>
                  </a:moveTo>
                  <a:cubicBezTo>
                    <a:pt x="468166" y="2542195"/>
                    <a:pt x="469548" y="2543577"/>
                    <a:pt x="469548" y="2545335"/>
                  </a:cubicBezTo>
                  <a:cubicBezTo>
                    <a:pt x="469548" y="2547094"/>
                    <a:pt x="468039" y="2548477"/>
                    <a:pt x="466407" y="2548477"/>
                  </a:cubicBezTo>
                  <a:cubicBezTo>
                    <a:pt x="464649" y="2548477"/>
                    <a:pt x="463267" y="2546968"/>
                    <a:pt x="463267" y="2545335"/>
                  </a:cubicBezTo>
                  <a:cubicBezTo>
                    <a:pt x="463267" y="2543577"/>
                    <a:pt x="464522" y="2542195"/>
                    <a:pt x="466407" y="2542195"/>
                  </a:cubicBezTo>
                  <a:close/>
                  <a:moveTo>
                    <a:pt x="738740" y="2536667"/>
                  </a:moveTo>
                  <a:cubicBezTo>
                    <a:pt x="742257" y="2536667"/>
                    <a:pt x="745021" y="2539431"/>
                    <a:pt x="745021" y="2542822"/>
                  </a:cubicBezTo>
                  <a:cubicBezTo>
                    <a:pt x="745021" y="2546339"/>
                    <a:pt x="742257" y="2549104"/>
                    <a:pt x="738866" y="2549104"/>
                  </a:cubicBezTo>
                  <a:cubicBezTo>
                    <a:pt x="735349" y="2549104"/>
                    <a:pt x="732585" y="2546339"/>
                    <a:pt x="732585" y="2542949"/>
                  </a:cubicBezTo>
                  <a:cubicBezTo>
                    <a:pt x="732585" y="2539557"/>
                    <a:pt x="735349" y="2536667"/>
                    <a:pt x="738740" y="2536667"/>
                  </a:cubicBezTo>
                  <a:close/>
                  <a:moveTo>
                    <a:pt x="2584650" y="2535035"/>
                  </a:moveTo>
                  <a:cubicBezTo>
                    <a:pt x="2586032" y="2535035"/>
                    <a:pt x="2587287" y="2536166"/>
                    <a:pt x="2587287" y="2537673"/>
                  </a:cubicBezTo>
                  <a:cubicBezTo>
                    <a:pt x="2587287" y="2539055"/>
                    <a:pt x="2586157" y="2540310"/>
                    <a:pt x="2584650" y="2540310"/>
                  </a:cubicBezTo>
                  <a:cubicBezTo>
                    <a:pt x="2583143" y="2540310"/>
                    <a:pt x="2582013" y="2539180"/>
                    <a:pt x="2582013" y="2537673"/>
                  </a:cubicBezTo>
                  <a:cubicBezTo>
                    <a:pt x="2582013" y="2536166"/>
                    <a:pt x="2583143" y="2534909"/>
                    <a:pt x="2584650" y="2535035"/>
                  </a:cubicBezTo>
                  <a:close/>
                  <a:moveTo>
                    <a:pt x="2450873" y="2534910"/>
                  </a:moveTo>
                  <a:cubicBezTo>
                    <a:pt x="2453762" y="2534910"/>
                    <a:pt x="2456022" y="2537171"/>
                    <a:pt x="2456022" y="2539935"/>
                  </a:cubicBezTo>
                  <a:cubicBezTo>
                    <a:pt x="2456022" y="2542824"/>
                    <a:pt x="2453762" y="2545084"/>
                    <a:pt x="2450998" y="2545084"/>
                  </a:cubicBezTo>
                  <a:cubicBezTo>
                    <a:pt x="2448109" y="2545084"/>
                    <a:pt x="2445848" y="2542824"/>
                    <a:pt x="2445848" y="2540060"/>
                  </a:cubicBezTo>
                  <a:cubicBezTo>
                    <a:pt x="2445848" y="2537171"/>
                    <a:pt x="2447983" y="2534910"/>
                    <a:pt x="2450873" y="2534910"/>
                  </a:cubicBezTo>
                  <a:close/>
                  <a:moveTo>
                    <a:pt x="1110686" y="2534532"/>
                  </a:moveTo>
                  <a:cubicBezTo>
                    <a:pt x="1118473" y="2534406"/>
                    <a:pt x="1124880" y="2540813"/>
                    <a:pt x="1124880" y="2548600"/>
                  </a:cubicBezTo>
                  <a:cubicBezTo>
                    <a:pt x="1124880" y="2556389"/>
                    <a:pt x="1118600" y="2562796"/>
                    <a:pt x="1110811" y="2562796"/>
                  </a:cubicBezTo>
                  <a:cubicBezTo>
                    <a:pt x="1103023" y="2562921"/>
                    <a:pt x="1096617" y="2556515"/>
                    <a:pt x="1096617" y="2548727"/>
                  </a:cubicBezTo>
                  <a:cubicBezTo>
                    <a:pt x="1096617" y="2540938"/>
                    <a:pt x="1102898" y="2534532"/>
                    <a:pt x="1110686" y="2534532"/>
                  </a:cubicBezTo>
                  <a:close/>
                  <a:moveTo>
                    <a:pt x="2714032" y="2530136"/>
                  </a:moveTo>
                  <a:cubicBezTo>
                    <a:pt x="2714785" y="2530011"/>
                    <a:pt x="2715415" y="2530638"/>
                    <a:pt x="2715415" y="2531393"/>
                  </a:cubicBezTo>
                  <a:cubicBezTo>
                    <a:pt x="2715415" y="2532146"/>
                    <a:pt x="2714785" y="2532773"/>
                    <a:pt x="2714032" y="2532773"/>
                  </a:cubicBezTo>
                  <a:cubicBezTo>
                    <a:pt x="2713278" y="2532773"/>
                    <a:pt x="2712650" y="2532146"/>
                    <a:pt x="2712650" y="2531393"/>
                  </a:cubicBezTo>
                  <a:cubicBezTo>
                    <a:pt x="2712650" y="2530638"/>
                    <a:pt x="2713278" y="2530011"/>
                    <a:pt x="2714032" y="2530136"/>
                  </a:cubicBezTo>
                  <a:close/>
                  <a:moveTo>
                    <a:pt x="1940121" y="2527876"/>
                  </a:moveTo>
                  <a:cubicBezTo>
                    <a:pt x="1949795" y="2527876"/>
                    <a:pt x="1957835" y="2535790"/>
                    <a:pt x="1957835" y="2545588"/>
                  </a:cubicBezTo>
                  <a:cubicBezTo>
                    <a:pt x="1957835" y="2555260"/>
                    <a:pt x="1949920" y="2563299"/>
                    <a:pt x="1940121" y="2563299"/>
                  </a:cubicBezTo>
                  <a:cubicBezTo>
                    <a:pt x="1930449" y="2563426"/>
                    <a:pt x="1922409" y="2555511"/>
                    <a:pt x="1922409" y="2545713"/>
                  </a:cubicBezTo>
                  <a:cubicBezTo>
                    <a:pt x="1922409" y="2535916"/>
                    <a:pt x="1930324" y="2528002"/>
                    <a:pt x="1940121" y="2527876"/>
                  </a:cubicBezTo>
                  <a:close/>
                  <a:moveTo>
                    <a:pt x="2312067" y="2525489"/>
                  </a:moveTo>
                  <a:cubicBezTo>
                    <a:pt x="2318599" y="2525489"/>
                    <a:pt x="2323876" y="2530639"/>
                    <a:pt x="2323876" y="2537172"/>
                  </a:cubicBezTo>
                  <a:cubicBezTo>
                    <a:pt x="2323876" y="2543704"/>
                    <a:pt x="2318724" y="2548981"/>
                    <a:pt x="2312194" y="2548981"/>
                  </a:cubicBezTo>
                  <a:cubicBezTo>
                    <a:pt x="2305660" y="2548981"/>
                    <a:pt x="2300385" y="2543829"/>
                    <a:pt x="2300385" y="2537298"/>
                  </a:cubicBezTo>
                  <a:cubicBezTo>
                    <a:pt x="2300385" y="2530765"/>
                    <a:pt x="2305660" y="2525489"/>
                    <a:pt x="2312067" y="2525489"/>
                  </a:cubicBezTo>
                  <a:close/>
                  <a:moveTo>
                    <a:pt x="883072" y="2524107"/>
                  </a:moveTo>
                  <a:cubicBezTo>
                    <a:pt x="887594" y="2524107"/>
                    <a:pt x="891237" y="2527751"/>
                    <a:pt x="891237" y="2532273"/>
                  </a:cubicBezTo>
                  <a:cubicBezTo>
                    <a:pt x="891237" y="2536796"/>
                    <a:pt x="887594" y="2540439"/>
                    <a:pt x="883072" y="2540439"/>
                  </a:cubicBezTo>
                  <a:cubicBezTo>
                    <a:pt x="878675" y="2540439"/>
                    <a:pt x="874907" y="2536796"/>
                    <a:pt x="874907" y="2532273"/>
                  </a:cubicBezTo>
                  <a:cubicBezTo>
                    <a:pt x="874907" y="2527624"/>
                    <a:pt x="878549" y="2523982"/>
                    <a:pt x="883072" y="2524107"/>
                  </a:cubicBezTo>
                  <a:close/>
                  <a:moveTo>
                    <a:pt x="1525341" y="2519333"/>
                  </a:moveTo>
                  <a:cubicBezTo>
                    <a:pt x="1535640" y="2519207"/>
                    <a:pt x="1544057" y="2527497"/>
                    <a:pt x="1544057" y="2537798"/>
                  </a:cubicBezTo>
                  <a:cubicBezTo>
                    <a:pt x="1544182" y="2548098"/>
                    <a:pt x="1535892" y="2556515"/>
                    <a:pt x="1525591" y="2556515"/>
                  </a:cubicBezTo>
                  <a:cubicBezTo>
                    <a:pt x="1515292" y="2556640"/>
                    <a:pt x="1506875" y="2548350"/>
                    <a:pt x="1506875" y="2538049"/>
                  </a:cubicBezTo>
                  <a:cubicBezTo>
                    <a:pt x="1506875" y="2527749"/>
                    <a:pt x="1515166" y="2519333"/>
                    <a:pt x="1525341" y="2519333"/>
                  </a:cubicBezTo>
                  <a:close/>
                  <a:moveTo>
                    <a:pt x="1440173" y="2516570"/>
                  </a:moveTo>
                  <a:cubicBezTo>
                    <a:pt x="1449971" y="2516570"/>
                    <a:pt x="1458136" y="2524484"/>
                    <a:pt x="1458136" y="2534407"/>
                  </a:cubicBezTo>
                  <a:cubicBezTo>
                    <a:pt x="1458261" y="2544331"/>
                    <a:pt x="1450222" y="2552370"/>
                    <a:pt x="1440299" y="2552370"/>
                  </a:cubicBezTo>
                  <a:cubicBezTo>
                    <a:pt x="1430376" y="2552370"/>
                    <a:pt x="1422336" y="2544457"/>
                    <a:pt x="1422336" y="2534534"/>
                  </a:cubicBezTo>
                  <a:cubicBezTo>
                    <a:pt x="1422336" y="2524610"/>
                    <a:pt x="1430250" y="2516570"/>
                    <a:pt x="1440173" y="2516570"/>
                  </a:cubicBezTo>
                  <a:close/>
                  <a:moveTo>
                    <a:pt x="1610633" y="2515440"/>
                  </a:moveTo>
                  <a:cubicBezTo>
                    <a:pt x="1620807" y="2515440"/>
                    <a:pt x="1629097" y="2523605"/>
                    <a:pt x="1629097" y="2533781"/>
                  </a:cubicBezTo>
                  <a:cubicBezTo>
                    <a:pt x="1629097" y="2543955"/>
                    <a:pt x="1620933" y="2552245"/>
                    <a:pt x="1610758" y="2552245"/>
                  </a:cubicBezTo>
                  <a:cubicBezTo>
                    <a:pt x="1600584" y="2552245"/>
                    <a:pt x="1592293" y="2544081"/>
                    <a:pt x="1592293" y="2533906"/>
                  </a:cubicBezTo>
                  <a:cubicBezTo>
                    <a:pt x="1592167" y="2523732"/>
                    <a:pt x="1600332" y="2515440"/>
                    <a:pt x="1610633" y="2515440"/>
                  </a:cubicBezTo>
                  <a:close/>
                  <a:moveTo>
                    <a:pt x="2167737" y="2513429"/>
                  </a:moveTo>
                  <a:cubicBezTo>
                    <a:pt x="2175526" y="2513303"/>
                    <a:pt x="2181931" y="2519710"/>
                    <a:pt x="2181931" y="2527497"/>
                  </a:cubicBezTo>
                  <a:cubicBezTo>
                    <a:pt x="2181931" y="2535286"/>
                    <a:pt x="2175526" y="2541693"/>
                    <a:pt x="2167737" y="2541693"/>
                  </a:cubicBezTo>
                  <a:cubicBezTo>
                    <a:pt x="2159950" y="2541818"/>
                    <a:pt x="2153543" y="2535412"/>
                    <a:pt x="2153543" y="2527624"/>
                  </a:cubicBezTo>
                  <a:cubicBezTo>
                    <a:pt x="2153543" y="2519710"/>
                    <a:pt x="2159825" y="2513429"/>
                    <a:pt x="2167737" y="2513429"/>
                  </a:cubicBezTo>
                  <a:close/>
                  <a:moveTo>
                    <a:pt x="1355637" y="2506270"/>
                  </a:moveTo>
                  <a:cubicBezTo>
                    <a:pt x="1365057" y="2506270"/>
                    <a:pt x="1372721" y="2513807"/>
                    <a:pt x="1372721" y="2523229"/>
                  </a:cubicBezTo>
                  <a:cubicBezTo>
                    <a:pt x="1372721" y="2532649"/>
                    <a:pt x="1365184" y="2540313"/>
                    <a:pt x="1355762" y="2540313"/>
                  </a:cubicBezTo>
                  <a:cubicBezTo>
                    <a:pt x="1346341" y="2540313"/>
                    <a:pt x="1338678" y="2532776"/>
                    <a:pt x="1338678" y="2523354"/>
                  </a:cubicBezTo>
                  <a:cubicBezTo>
                    <a:pt x="1338678" y="2513933"/>
                    <a:pt x="1346215" y="2506270"/>
                    <a:pt x="1355637" y="2506270"/>
                  </a:cubicBezTo>
                  <a:close/>
                  <a:moveTo>
                    <a:pt x="1695047" y="2503883"/>
                  </a:moveTo>
                  <a:cubicBezTo>
                    <a:pt x="1705097" y="2503883"/>
                    <a:pt x="1713261" y="2511923"/>
                    <a:pt x="1713261" y="2521972"/>
                  </a:cubicBezTo>
                  <a:cubicBezTo>
                    <a:pt x="1713261" y="2532021"/>
                    <a:pt x="1705222" y="2540185"/>
                    <a:pt x="1695173" y="2540185"/>
                  </a:cubicBezTo>
                  <a:cubicBezTo>
                    <a:pt x="1685123" y="2540185"/>
                    <a:pt x="1676959" y="2532146"/>
                    <a:pt x="1676959" y="2522097"/>
                  </a:cubicBezTo>
                  <a:cubicBezTo>
                    <a:pt x="1676833" y="2512048"/>
                    <a:pt x="1684998" y="2503883"/>
                    <a:pt x="1695047" y="2503883"/>
                  </a:cubicBezTo>
                  <a:close/>
                  <a:moveTo>
                    <a:pt x="1033684" y="2499989"/>
                  </a:moveTo>
                  <a:cubicBezTo>
                    <a:pt x="1040341" y="2499989"/>
                    <a:pt x="1045743" y="2505264"/>
                    <a:pt x="1045743" y="2511923"/>
                  </a:cubicBezTo>
                  <a:cubicBezTo>
                    <a:pt x="1045743" y="2518580"/>
                    <a:pt x="1040467" y="2523982"/>
                    <a:pt x="1033809" y="2523982"/>
                  </a:cubicBezTo>
                  <a:cubicBezTo>
                    <a:pt x="1027277" y="2523982"/>
                    <a:pt x="1021876" y="2518580"/>
                    <a:pt x="1021876" y="2512048"/>
                  </a:cubicBezTo>
                  <a:cubicBezTo>
                    <a:pt x="1021876" y="2505391"/>
                    <a:pt x="1027277" y="2499989"/>
                    <a:pt x="1033684" y="2499989"/>
                  </a:cubicBezTo>
                  <a:close/>
                  <a:moveTo>
                    <a:pt x="2016871" y="2491573"/>
                  </a:moveTo>
                  <a:cubicBezTo>
                    <a:pt x="2026168" y="2491447"/>
                    <a:pt x="2033705" y="2498984"/>
                    <a:pt x="2033705" y="2508279"/>
                  </a:cubicBezTo>
                  <a:cubicBezTo>
                    <a:pt x="2033705" y="2517575"/>
                    <a:pt x="2026168" y="2525112"/>
                    <a:pt x="2016871" y="2525112"/>
                  </a:cubicBezTo>
                  <a:cubicBezTo>
                    <a:pt x="2007702" y="2525237"/>
                    <a:pt x="2000039" y="2517700"/>
                    <a:pt x="2000039" y="2508406"/>
                  </a:cubicBezTo>
                  <a:cubicBezTo>
                    <a:pt x="2000039" y="2499109"/>
                    <a:pt x="2007576" y="2491573"/>
                    <a:pt x="2016871" y="2491573"/>
                  </a:cubicBezTo>
                  <a:close/>
                  <a:moveTo>
                    <a:pt x="1272479" y="2488935"/>
                  </a:moveTo>
                  <a:cubicBezTo>
                    <a:pt x="1281272" y="2488935"/>
                    <a:pt x="1288307" y="2495970"/>
                    <a:pt x="1288307" y="2504637"/>
                  </a:cubicBezTo>
                  <a:cubicBezTo>
                    <a:pt x="1288307" y="2513305"/>
                    <a:pt x="1281272" y="2520340"/>
                    <a:pt x="1272605" y="2520340"/>
                  </a:cubicBezTo>
                  <a:cubicBezTo>
                    <a:pt x="1263937" y="2520340"/>
                    <a:pt x="1256903" y="2513305"/>
                    <a:pt x="1256903" y="2504637"/>
                  </a:cubicBezTo>
                  <a:cubicBezTo>
                    <a:pt x="1256777" y="2495970"/>
                    <a:pt x="1263812" y="2488935"/>
                    <a:pt x="1272479" y="2488935"/>
                  </a:cubicBezTo>
                  <a:close/>
                  <a:moveTo>
                    <a:pt x="1778080" y="2484915"/>
                  </a:moveTo>
                  <a:cubicBezTo>
                    <a:pt x="1788002" y="2484915"/>
                    <a:pt x="1796042" y="2492829"/>
                    <a:pt x="1796042" y="2502752"/>
                  </a:cubicBezTo>
                  <a:cubicBezTo>
                    <a:pt x="1796169" y="2512676"/>
                    <a:pt x="1788129" y="2520715"/>
                    <a:pt x="1778205" y="2520715"/>
                  </a:cubicBezTo>
                  <a:cubicBezTo>
                    <a:pt x="1768281" y="2520840"/>
                    <a:pt x="1760242" y="2512801"/>
                    <a:pt x="1760242" y="2502878"/>
                  </a:cubicBezTo>
                  <a:cubicBezTo>
                    <a:pt x="1760116" y="2492955"/>
                    <a:pt x="1768156" y="2484915"/>
                    <a:pt x="1778080" y="2484915"/>
                  </a:cubicBezTo>
                  <a:close/>
                  <a:moveTo>
                    <a:pt x="674801" y="2482024"/>
                  </a:moveTo>
                  <a:cubicBezTo>
                    <a:pt x="677314" y="2482024"/>
                    <a:pt x="679450" y="2484034"/>
                    <a:pt x="679450" y="2486672"/>
                  </a:cubicBezTo>
                  <a:cubicBezTo>
                    <a:pt x="679450" y="2489311"/>
                    <a:pt x="677440" y="2491322"/>
                    <a:pt x="674801" y="2491322"/>
                  </a:cubicBezTo>
                  <a:cubicBezTo>
                    <a:pt x="672289" y="2491322"/>
                    <a:pt x="670154" y="2489311"/>
                    <a:pt x="670154" y="2486672"/>
                  </a:cubicBezTo>
                  <a:cubicBezTo>
                    <a:pt x="670029" y="2484034"/>
                    <a:pt x="672164" y="2482024"/>
                    <a:pt x="674801" y="2482024"/>
                  </a:cubicBezTo>
                  <a:close/>
                  <a:moveTo>
                    <a:pt x="540520" y="2481900"/>
                  </a:moveTo>
                  <a:cubicBezTo>
                    <a:pt x="542529" y="2481900"/>
                    <a:pt x="544289" y="2483658"/>
                    <a:pt x="544289" y="2485670"/>
                  </a:cubicBezTo>
                  <a:cubicBezTo>
                    <a:pt x="544289" y="2487678"/>
                    <a:pt x="542656" y="2489438"/>
                    <a:pt x="540520" y="2489438"/>
                  </a:cubicBezTo>
                  <a:cubicBezTo>
                    <a:pt x="538384" y="2489438"/>
                    <a:pt x="536752" y="2487678"/>
                    <a:pt x="536752" y="2485670"/>
                  </a:cubicBezTo>
                  <a:cubicBezTo>
                    <a:pt x="536752" y="2483533"/>
                    <a:pt x="538384" y="2481900"/>
                    <a:pt x="540520" y="2481900"/>
                  </a:cubicBezTo>
                  <a:close/>
                  <a:moveTo>
                    <a:pt x="410885" y="2477881"/>
                  </a:moveTo>
                  <a:cubicBezTo>
                    <a:pt x="412266" y="2477881"/>
                    <a:pt x="413397" y="2478886"/>
                    <a:pt x="413397" y="2480268"/>
                  </a:cubicBezTo>
                  <a:cubicBezTo>
                    <a:pt x="413397" y="2481650"/>
                    <a:pt x="412392" y="2482781"/>
                    <a:pt x="411011" y="2482781"/>
                  </a:cubicBezTo>
                  <a:cubicBezTo>
                    <a:pt x="409629" y="2482781"/>
                    <a:pt x="408499" y="2481776"/>
                    <a:pt x="408499" y="2480394"/>
                  </a:cubicBezTo>
                  <a:cubicBezTo>
                    <a:pt x="408499" y="2479138"/>
                    <a:pt x="409629" y="2478007"/>
                    <a:pt x="410885" y="2477881"/>
                  </a:cubicBezTo>
                  <a:close/>
                  <a:moveTo>
                    <a:pt x="814235" y="2475493"/>
                  </a:moveTo>
                  <a:cubicBezTo>
                    <a:pt x="817753" y="2475493"/>
                    <a:pt x="820517" y="2478256"/>
                    <a:pt x="820517" y="2481648"/>
                  </a:cubicBezTo>
                  <a:cubicBezTo>
                    <a:pt x="820642" y="2485165"/>
                    <a:pt x="817878" y="2487930"/>
                    <a:pt x="814361" y="2487930"/>
                  </a:cubicBezTo>
                  <a:cubicBezTo>
                    <a:pt x="810970" y="2487930"/>
                    <a:pt x="808206" y="2485165"/>
                    <a:pt x="808206" y="2481775"/>
                  </a:cubicBezTo>
                  <a:cubicBezTo>
                    <a:pt x="808206" y="2478383"/>
                    <a:pt x="810843" y="2475619"/>
                    <a:pt x="814235" y="2475493"/>
                  </a:cubicBezTo>
                  <a:close/>
                  <a:moveTo>
                    <a:pt x="2509910" y="2473358"/>
                  </a:moveTo>
                  <a:cubicBezTo>
                    <a:pt x="2512800" y="2473358"/>
                    <a:pt x="2515060" y="2475620"/>
                    <a:pt x="2515060" y="2478383"/>
                  </a:cubicBezTo>
                  <a:cubicBezTo>
                    <a:pt x="2515185" y="2481272"/>
                    <a:pt x="2512925" y="2483532"/>
                    <a:pt x="2510035" y="2483532"/>
                  </a:cubicBezTo>
                  <a:cubicBezTo>
                    <a:pt x="2507272" y="2483532"/>
                    <a:pt x="2504885" y="2481272"/>
                    <a:pt x="2504885" y="2478508"/>
                  </a:cubicBezTo>
                  <a:cubicBezTo>
                    <a:pt x="2504885" y="2475745"/>
                    <a:pt x="2507146" y="2473484"/>
                    <a:pt x="2509910" y="2473358"/>
                  </a:cubicBezTo>
                  <a:close/>
                  <a:moveTo>
                    <a:pt x="2375628" y="2472480"/>
                  </a:moveTo>
                  <a:cubicBezTo>
                    <a:pt x="2380025" y="2472480"/>
                    <a:pt x="2383667" y="2475998"/>
                    <a:pt x="2383667" y="2480395"/>
                  </a:cubicBezTo>
                  <a:cubicBezTo>
                    <a:pt x="2383667" y="2484791"/>
                    <a:pt x="2380150" y="2488435"/>
                    <a:pt x="2375754" y="2488435"/>
                  </a:cubicBezTo>
                  <a:cubicBezTo>
                    <a:pt x="2371358" y="2488435"/>
                    <a:pt x="2367840" y="2484917"/>
                    <a:pt x="2367840" y="2480520"/>
                  </a:cubicBezTo>
                  <a:cubicBezTo>
                    <a:pt x="2367840" y="2476123"/>
                    <a:pt x="2371358" y="2472480"/>
                    <a:pt x="2375628" y="2472480"/>
                  </a:cubicBezTo>
                  <a:close/>
                  <a:moveTo>
                    <a:pt x="2639546" y="2470972"/>
                  </a:moveTo>
                  <a:cubicBezTo>
                    <a:pt x="2640298" y="2470972"/>
                    <a:pt x="2640800" y="2471600"/>
                    <a:pt x="2640800" y="2472354"/>
                  </a:cubicBezTo>
                  <a:cubicBezTo>
                    <a:pt x="2640927" y="2473107"/>
                    <a:pt x="2640298" y="2473735"/>
                    <a:pt x="2639546" y="2473735"/>
                  </a:cubicBezTo>
                  <a:cubicBezTo>
                    <a:pt x="2638792" y="2473735"/>
                    <a:pt x="2638164" y="2473107"/>
                    <a:pt x="2638164" y="2472354"/>
                  </a:cubicBezTo>
                  <a:cubicBezTo>
                    <a:pt x="2638164" y="2471600"/>
                    <a:pt x="2638792" y="2471098"/>
                    <a:pt x="2639546" y="2470972"/>
                  </a:cubicBezTo>
                  <a:close/>
                  <a:moveTo>
                    <a:pt x="1191330" y="2464441"/>
                  </a:moveTo>
                  <a:cubicBezTo>
                    <a:pt x="1199119" y="2464315"/>
                    <a:pt x="1205526" y="2470722"/>
                    <a:pt x="1205526" y="2478509"/>
                  </a:cubicBezTo>
                  <a:cubicBezTo>
                    <a:pt x="1205651" y="2486298"/>
                    <a:pt x="1199245" y="2492705"/>
                    <a:pt x="1191457" y="2492705"/>
                  </a:cubicBezTo>
                  <a:cubicBezTo>
                    <a:pt x="1183668" y="2492830"/>
                    <a:pt x="1177261" y="2486424"/>
                    <a:pt x="1177261" y="2478636"/>
                  </a:cubicBezTo>
                  <a:cubicBezTo>
                    <a:pt x="1177136" y="2470847"/>
                    <a:pt x="1183543" y="2464441"/>
                    <a:pt x="1191330" y="2464441"/>
                  </a:cubicBezTo>
                  <a:close/>
                  <a:moveTo>
                    <a:pt x="2236197" y="2462555"/>
                  </a:moveTo>
                  <a:cubicBezTo>
                    <a:pt x="2243985" y="2462429"/>
                    <a:pt x="2250392" y="2468836"/>
                    <a:pt x="2250392" y="2476623"/>
                  </a:cubicBezTo>
                  <a:cubicBezTo>
                    <a:pt x="2250392" y="2484412"/>
                    <a:pt x="2243985" y="2490819"/>
                    <a:pt x="2236197" y="2490819"/>
                  </a:cubicBezTo>
                  <a:cubicBezTo>
                    <a:pt x="2228408" y="2490944"/>
                    <a:pt x="2222002" y="2484538"/>
                    <a:pt x="2222002" y="2476750"/>
                  </a:cubicBezTo>
                  <a:cubicBezTo>
                    <a:pt x="2221876" y="2468836"/>
                    <a:pt x="2228283" y="2462555"/>
                    <a:pt x="2236197" y="2462555"/>
                  </a:cubicBezTo>
                  <a:close/>
                  <a:moveTo>
                    <a:pt x="2765032" y="2461927"/>
                  </a:moveTo>
                  <a:cubicBezTo>
                    <a:pt x="2765660" y="2461927"/>
                    <a:pt x="2766164" y="2462430"/>
                    <a:pt x="2766164" y="2463057"/>
                  </a:cubicBezTo>
                  <a:cubicBezTo>
                    <a:pt x="2766164" y="2463685"/>
                    <a:pt x="2765660" y="2464187"/>
                    <a:pt x="2765032" y="2464187"/>
                  </a:cubicBezTo>
                  <a:cubicBezTo>
                    <a:pt x="2764405" y="2464187"/>
                    <a:pt x="2763902" y="2463685"/>
                    <a:pt x="2763902" y="2463057"/>
                  </a:cubicBezTo>
                  <a:cubicBezTo>
                    <a:pt x="2763902" y="2462430"/>
                    <a:pt x="2764405" y="2461927"/>
                    <a:pt x="2765032" y="2461927"/>
                  </a:cubicBezTo>
                  <a:close/>
                  <a:moveTo>
                    <a:pt x="1858974" y="2458285"/>
                  </a:moveTo>
                  <a:cubicBezTo>
                    <a:pt x="1868899" y="2458285"/>
                    <a:pt x="1876938" y="2466199"/>
                    <a:pt x="1876938" y="2476122"/>
                  </a:cubicBezTo>
                  <a:cubicBezTo>
                    <a:pt x="1876938" y="2486046"/>
                    <a:pt x="1869024" y="2494085"/>
                    <a:pt x="1859101" y="2494085"/>
                  </a:cubicBezTo>
                  <a:cubicBezTo>
                    <a:pt x="1849177" y="2494085"/>
                    <a:pt x="1841137" y="2486172"/>
                    <a:pt x="1841137" y="2476249"/>
                  </a:cubicBezTo>
                  <a:cubicBezTo>
                    <a:pt x="1841137" y="2466325"/>
                    <a:pt x="1849177" y="2458285"/>
                    <a:pt x="1858974" y="2458285"/>
                  </a:cubicBezTo>
                  <a:close/>
                  <a:moveTo>
                    <a:pt x="960073" y="2454893"/>
                  </a:moveTo>
                  <a:cubicBezTo>
                    <a:pt x="967862" y="2454767"/>
                    <a:pt x="974268" y="2461174"/>
                    <a:pt x="974268" y="2468961"/>
                  </a:cubicBezTo>
                  <a:cubicBezTo>
                    <a:pt x="974394" y="2476750"/>
                    <a:pt x="967987" y="2483157"/>
                    <a:pt x="960200" y="2483157"/>
                  </a:cubicBezTo>
                  <a:cubicBezTo>
                    <a:pt x="952411" y="2483282"/>
                    <a:pt x="946004" y="2476876"/>
                    <a:pt x="946004" y="2469088"/>
                  </a:cubicBezTo>
                  <a:cubicBezTo>
                    <a:pt x="945879" y="2461299"/>
                    <a:pt x="952285" y="2454893"/>
                    <a:pt x="960073" y="2454893"/>
                  </a:cubicBezTo>
                  <a:close/>
                  <a:moveTo>
                    <a:pt x="2090106" y="2445975"/>
                  </a:moveTo>
                  <a:cubicBezTo>
                    <a:pt x="2100658" y="2445975"/>
                    <a:pt x="2109200" y="2454392"/>
                    <a:pt x="2109200" y="2464943"/>
                  </a:cubicBezTo>
                  <a:cubicBezTo>
                    <a:pt x="2109200" y="2475495"/>
                    <a:pt x="2100783" y="2484037"/>
                    <a:pt x="2090232" y="2484037"/>
                  </a:cubicBezTo>
                  <a:cubicBezTo>
                    <a:pt x="2079680" y="2484037"/>
                    <a:pt x="2071138" y="2475620"/>
                    <a:pt x="2071138" y="2465069"/>
                  </a:cubicBezTo>
                  <a:cubicBezTo>
                    <a:pt x="2071138" y="2454517"/>
                    <a:pt x="2079680" y="2445975"/>
                    <a:pt x="2090106" y="2445975"/>
                  </a:cubicBezTo>
                  <a:close/>
                  <a:moveTo>
                    <a:pt x="1112696" y="2426756"/>
                  </a:moveTo>
                  <a:cubicBezTo>
                    <a:pt x="1122996" y="2426630"/>
                    <a:pt x="1131412" y="2434920"/>
                    <a:pt x="1131412" y="2445221"/>
                  </a:cubicBezTo>
                  <a:cubicBezTo>
                    <a:pt x="1131538" y="2455396"/>
                    <a:pt x="1123248" y="2463812"/>
                    <a:pt x="1112947" y="2463812"/>
                  </a:cubicBezTo>
                  <a:cubicBezTo>
                    <a:pt x="1102647" y="2463938"/>
                    <a:pt x="1094231" y="2455648"/>
                    <a:pt x="1094231" y="2445347"/>
                  </a:cubicBezTo>
                  <a:cubicBezTo>
                    <a:pt x="1094231" y="2435172"/>
                    <a:pt x="1102521" y="2426756"/>
                    <a:pt x="1112696" y="2426756"/>
                  </a:cubicBezTo>
                  <a:close/>
                  <a:moveTo>
                    <a:pt x="1937232" y="2420979"/>
                  </a:moveTo>
                  <a:cubicBezTo>
                    <a:pt x="1949041" y="2420853"/>
                    <a:pt x="1958713" y="2430400"/>
                    <a:pt x="1958713" y="2442332"/>
                  </a:cubicBezTo>
                  <a:cubicBezTo>
                    <a:pt x="1958838" y="2454141"/>
                    <a:pt x="1949166" y="2463813"/>
                    <a:pt x="1937359" y="2463813"/>
                  </a:cubicBezTo>
                  <a:cubicBezTo>
                    <a:pt x="1925550" y="2463938"/>
                    <a:pt x="1915878" y="2454266"/>
                    <a:pt x="1915878" y="2442459"/>
                  </a:cubicBezTo>
                  <a:cubicBezTo>
                    <a:pt x="1915878" y="2430525"/>
                    <a:pt x="1925425" y="2420979"/>
                    <a:pt x="1937232" y="2420979"/>
                  </a:cubicBezTo>
                  <a:close/>
                  <a:moveTo>
                    <a:pt x="1525089" y="2420977"/>
                  </a:moveTo>
                  <a:cubicBezTo>
                    <a:pt x="1537148" y="2420977"/>
                    <a:pt x="1547072" y="2430774"/>
                    <a:pt x="1547072" y="2442835"/>
                  </a:cubicBezTo>
                  <a:cubicBezTo>
                    <a:pt x="1547072" y="2454892"/>
                    <a:pt x="1537275" y="2464816"/>
                    <a:pt x="1525216" y="2464816"/>
                  </a:cubicBezTo>
                  <a:cubicBezTo>
                    <a:pt x="1513157" y="2464816"/>
                    <a:pt x="1503233" y="2455019"/>
                    <a:pt x="1503233" y="2442960"/>
                  </a:cubicBezTo>
                  <a:cubicBezTo>
                    <a:pt x="1503107" y="2430901"/>
                    <a:pt x="1512905" y="2421103"/>
                    <a:pt x="1525089" y="2420977"/>
                  </a:cubicBezTo>
                  <a:close/>
                  <a:moveTo>
                    <a:pt x="614885" y="2420725"/>
                  </a:moveTo>
                  <a:cubicBezTo>
                    <a:pt x="617773" y="2420725"/>
                    <a:pt x="620160" y="2423112"/>
                    <a:pt x="620160" y="2426000"/>
                  </a:cubicBezTo>
                  <a:cubicBezTo>
                    <a:pt x="620160" y="2428890"/>
                    <a:pt x="617773" y="2431277"/>
                    <a:pt x="614885" y="2431277"/>
                  </a:cubicBezTo>
                  <a:cubicBezTo>
                    <a:pt x="611870" y="2431277"/>
                    <a:pt x="609483" y="2428890"/>
                    <a:pt x="609483" y="2426000"/>
                  </a:cubicBezTo>
                  <a:cubicBezTo>
                    <a:pt x="609483" y="2423112"/>
                    <a:pt x="611870" y="2420725"/>
                    <a:pt x="614885" y="2420725"/>
                  </a:cubicBezTo>
                  <a:close/>
                  <a:moveTo>
                    <a:pt x="1439923" y="2417461"/>
                  </a:moveTo>
                  <a:cubicBezTo>
                    <a:pt x="1451730" y="2417335"/>
                    <a:pt x="1461402" y="2427007"/>
                    <a:pt x="1461402" y="2438814"/>
                  </a:cubicBezTo>
                  <a:cubicBezTo>
                    <a:pt x="1461529" y="2450748"/>
                    <a:pt x="1451857" y="2460420"/>
                    <a:pt x="1440048" y="2460420"/>
                  </a:cubicBezTo>
                  <a:cubicBezTo>
                    <a:pt x="1428114" y="2460547"/>
                    <a:pt x="1418442" y="2451000"/>
                    <a:pt x="1418442" y="2439066"/>
                  </a:cubicBezTo>
                  <a:cubicBezTo>
                    <a:pt x="1418442" y="2427258"/>
                    <a:pt x="1427989" y="2417586"/>
                    <a:pt x="1439923" y="2417461"/>
                  </a:cubicBezTo>
                  <a:close/>
                  <a:moveTo>
                    <a:pt x="749417" y="2417460"/>
                  </a:moveTo>
                  <a:cubicBezTo>
                    <a:pt x="754315" y="2417335"/>
                    <a:pt x="758335" y="2421354"/>
                    <a:pt x="758335" y="2426253"/>
                  </a:cubicBezTo>
                  <a:cubicBezTo>
                    <a:pt x="758335" y="2431151"/>
                    <a:pt x="754442" y="2435171"/>
                    <a:pt x="749543" y="2435171"/>
                  </a:cubicBezTo>
                  <a:cubicBezTo>
                    <a:pt x="744643" y="2435297"/>
                    <a:pt x="740624" y="2431278"/>
                    <a:pt x="740624" y="2426379"/>
                  </a:cubicBezTo>
                  <a:cubicBezTo>
                    <a:pt x="740624" y="2421479"/>
                    <a:pt x="744643" y="2417586"/>
                    <a:pt x="749417" y="2417460"/>
                  </a:cubicBezTo>
                  <a:close/>
                  <a:moveTo>
                    <a:pt x="1610257" y="2416455"/>
                  </a:moveTo>
                  <a:cubicBezTo>
                    <a:pt x="1622316" y="2416455"/>
                    <a:pt x="1632240" y="2426252"/>
                    <a:pt x="1632240" y="2438313"/>
                  </a:cubicBezTo>
                  <a:cubicBezTo>
                    <a:pt x="1632240" y="2450372"/>
                    <a:pt x="1622443" y="2460294"/>
                    <a:pt x="1610384" y="2460294"/>
                  </a:cubicBezTo>
                  <a:cubicBezTo>
                    <a:pt x="1598325" y="2460294"/>
                    <a:pt x="1588401" y="2450497"/>
                    <a:pt x="1588401" y="2438438"/>
                  </a:cubicBezTo>
                  <a:cubicBezTo>
                    <a:pt x="1588275" y="2426379"/>
                    <a:pt x="1598073" y="2416455"/>
                    <a:pt x="1610257" y="2416455"/>
                  </a:cubicBezTo>
                  <a:close/>
                  <a:moveTo>
                    <a:pt x="484872" y="2416455"/>
                  </a:moveTo>
                  <a:cubicBezTo>
                    <a:pt x="487384" y="2416455"/>
                    <a:pt x="489394" y="2418465"/>
                    <a:pt x="489394" y="2420852"/>
                  </a:cubicBezTo>
                  <a:cubicBezTo>
                    <a:pt x="489394" y="2423365"/>
                    <a:pt x="487384" y="2425375"/>
                    <a:pt x="484997" y="2425375"/>
                  </a:cubicBezTo>
                  <a:cubicBezTo>
                    <a:pt x="482611" y="2425375"/>
                    <a:pt x="480601" y="2423365"/>
                    <a:pt x="480601" y="2420978"/>
                  </a:cubicBezTo>
                  <a:cubicBezTo>
                    <a:pt x="480601" y="2418465"/>
                    <a:pt x="482611" y="2416455"/>
                    <a:pt x="484872" y="2416455"/>
                  </a:cubicBezTo>
                  <a:close/>
                  <a:moveTo>
                    <a:pt x="890108" y="2408541"/>
                  </a:moveTo>
                  <a:cubicBezTo>
                    <a:pt x="896640" y="2408541"/>
                    <a:pt x="901916" y="2413691"/>
                    <a:pt x="901916" y="2420224"/>
                  </a:cubicBezTo>
                  <a:cubicBezTo>
                    <a:pt x="901916" y="2426756"/>
                    <a:pt x="896765" y="2432033"/>
                    <a:pt x="890234" y="2432033"/>
                  </a:cubicBezTo>
                  <a:cubicBezTo>
                    <a:pt x="883701" y="2432033"/>
                    <a:pt x="878426" y="2426881"/>
                    <a:pt x="878426" y="2420349"/>
                  </a:cubicBezTo>
                  <a:cubicBezTo>
                    <a:pt x="878426" y="2413943"/>
                    <a:pt x="883701" y="2408667"/>
                    <a:pt x="890108" y="2408541"/>
                  </a:cubicBezTo>
                  <a:close/>
                  <a:moveTo>
                    <a:pt x="2564930" y="2408290"/>
                  </a:moveTo>
                  <a:cubicBezTo>
                    <a:pt x="2567819" y="2408290"/>
                    <a:pt x="2570079" y="2410551"/>
                    <a:pt x="2570079" y="2413315"/>
                  </a:cubicBezTo>
                  <a:cubicBezTo>
                    <a:pt x="2570206" y="2416204"/>
                    <a:pt x="2567819" y="2418464"/>
                    <a:pt x="2565055" y="2418464"/>
                  </a:cubicBezTo>
                  <a:cubicBezTo>
                    <a:pt x="2562167" y="2418590"/>
                    <a:pt x="2559905" y="2416204"/>
                    <a:pt x="2559905" y="2413440"/>
                  </a:cubicBezTo>
                  <a:cubicBezTo>
                    <a:pt x="2559905" y="2410551"/>
                    <a:pt x="2562167" y="2408290"/>
                    <a:pt x="2564930" y="2408290"/>
                  </a:cubicBezTo>
                  <a:close/>
                  <a:moveTo>
                    <a:pt x="359508" y="2408290"/>
                  </a:moveTo>
                  <a:cubicBezTo>
                    <a:pt x="361770" y="2408290"/>
                    <a:pt x="363528" y="2410175"/>
                    <a:pt x="363528" y="2412310"/>
                  </a:cubicBezTo>
                  <a:cubicBezTo>
                    <a:pt x="363528" y="2414572"/>
                    <a:pt x="361770" y="2416330"/>
                    <a:pt x="359508" y="2416330"/>
                  </a:cubicBezTo>
                  <a:cubicBezTo>
                    <a:pt x="357248" y="2416455"/>
                    <a:pt x="355489" y="2414572"/>
                    <a:pt x="355489" y="2412435"/>
                  </a:cubicBezTo>
                  <a:cubicBezTo>
                    <a:pt x="355614" y="2410175"/>
                    <a:pt x="357373" y="2408416"/>
                    <a:pt x="359508" y="2408290"/>
                  </a:cubicBezTo>
                  <a:close/>
                  <a:moveTo>
                    <a:pt x="2435295" y="2407661"/>
                  </a:moveTo>
                  <a:cubicBezTo>
                    <a:pt x="2441827" y="2407661"/>
                    <a:pt x="2447104" y="2412937"/>
                    <a:pt x="2447104" y="2419344"/>
                  </a:cubicBezTo>
                  <a:cubicBezTo>
                    <a:pt x="2447104" y="2425876"/>
                    <a:pt x="2441952" y="2431153"/>
                    <a:pt x="2435422" y="2431153"/>
                  </a:cubicBezTo>
                  <a:cubicBezTo>
                    <a:pt x="2428888" y="2431153"/>
                    <a:pt x="2423613" y="2426002"/>
                    <a:pt x="2423613" y="2419470"/>
                  </a:cubicBezTo>
                  <a:cubicBezTo>
                    <a:pt x="2423613" y="2412937"/>
                    <a:pt x="2428763" y="2407661"/>
                    <a:pt x="2435295" y="2407661"/>
                  </a:cubicBezTo>
                  <a:close/>
                  <a:moveTo>
                    <a:pt x="2300511" y="2405903"/>
                  </a:moveTo>
                  <a:cubicBezTo>
                    <a:pt x="2308802" y="2405777"/>
                    <a:pt x="2315585" y="2412561"/>
                    <a:pt x="2315585" y="2420851"/>
                  </a:cubicBezTo>
                  <a:cubicBezTo>
                    <a:pt x="2315710" y="2429143"/>
                    <a:pt x="2308928" y="2435925"/>
                    <a:pt x="2300636" y="2435925"/>
                  </a:cubicBezTo>
                  <a:cubicBezTo>
                    <a:pt x="2292346" y="2435925"/>
                    <a:pt x="2285563" y="2429143"/>
                    <a:pt x="2285563" y="2420851"/>
                  </a:cubicBezTo>
                  <a:cubicBezTo>
                    <a:pt x="2285437" y="2412561"/>
                    <a:pt x="2292221" y="2405777"/>
                    <a:pt x="2300511" y="2405903"/>
                  </a:cubicBezTo>
                  <a:close/>
                  <a:moveTo>
                    <a:pt x="1355510" y="2405778"/>
                  </a:moveTo>
                  <a:cubicBezTo>
                    <a:pt x="1366942" y="2405778"/>
                    <a:pt x="1376364" y="2415073"/>
                    <a:pt x="1376364" y="2426505"/>
                  </a:cubicBezTo>
                  <a:cubicBezTo>
                    <a:pt x="1376364" y="2437936"/>
                    <a:pt x="1367067" y="2447358"/>
                    <a:pt x="1355635" y="2447358"/>
                  </a:cubicBezTo>
                  <a:cubicBezTo>
                    <a:pt x="1344205" y="2447358"/>
                    <a:pt x="1334783" y="2438061"/>
                    <a:pt x="1334783" y="2426630"/>
                  </a:cubicBezTo>
                  <a:cubicBezTo>
                    <a:pt x="1334783" y="2415200"/>
                    <a:pt x="1344078" y="2405778"/>
                    <a:pt x="1355510" y="2405778"/>
                  </a:cubicBezTo>
                  <a:close/>
                  <a:moveTo>
                    <a:pt x="1694420" y="2403391"/>
                  </a:moveTo>
                  <a:cubicBezTo>
                    <a:pt x="1706479" y="2403391"/>
                    <a:pt x="1716401" y="2413188"/>
                    <a:pt x="1716401" y="2425249"/>
                  </a:cubicBezTo>
                  <a:cubicBezTo>
                    <a:pt x="1716401" y="2437306"/>
                    <a:pt x="1706604" y="2447230"/>
                    <a:pt x="1694545" y="2447230"/>
                  </a:cubicBezTo>
                  <a:cubicBezTo>
                    <a:pt x="1682486" y="2447230"/>
                    <a:pt x="1672562" y="2437433"/>
                    <a:pt x="1672562" y="2425374"/>
                  </a:cubicBezTo>
                  <a:cubicBezTo>
                    <a:pt x="1672562" y="2413315"/>
                    <a:pt x="1682359" y="2403517"/>
                    <a:pt x="1694420" y="2403391"/>
                  </a:cubicBezTo>
                  <a:close/>
                  <a:moveTo>
                    <a:pt x="2690419" y="2400752"/>
                  </a:moveTo>
                  <a:cubicBezTo>
                    <a:pt x="2692178" y="2400752"/>
                    <a:pt x="2693561" y="2402134"/>
                    <a:pt x="2693561" y="2403892"/>
                  </a:cubicBezTo>
                  <a:cubicBezTo>
                    <a:pt x="2693561" y="2405651"/>
                    <a:pt x="2692178" y="2407034"/>
                    <a:pt x="2690419" y="2407034"/>
                  </a:cubicBezTo>
                  <a:cubicBezTo>
                    <a:pt x="2688661" y="2407034"/>
                    <a:pt x="2687279" y="2405651"/>
                    <a:pt x="2687279" y="2404019"/>
                  </a:cubicBezTo>
                  <a:cubicBezTo>
                    <a:pt x="2687279" y="2402260"/>
                    <a:pt x="2688661" y="2400878"/>
                    <a:pt x="2690419" y="2400752"/>
                  </a:cubicBezTo>
                  <a:close/>
                  <a:moveTo>
                    <a:pt x="2159822" y="2398492"/>
                  </a:moveTo>
                  <a:cubicBezTo>
                    <a:pt x="2169369" y="2398492"/>
                    <a:pt x="2177158" y="2406154"/>
                    <a:pt x="2177158" y="2415701"/>
                  </a:cubicBezTo>
                  <a:cubicBezTo>
                    <a:pt x="2177158" y="2425247"/>
                    <a:pt x="2169494" y="2433036"/>
                    <a:pt x="2159947" y="2433036"/>
                  </a:cubicBezTo>
                  <a:cubicBezTo>
                    <a:pt x="2150401" y="2433036"/>
                    <a:pt x="2142613" y="2425372"/>
                    <a:pt x="2142613" y="2415827"/>
                  </a:cubicBezTo>
                  <a:cubicBezTo>
                    <a:pt x="2142613" y="2406279"/>
                    <a:pt x="2150275" y="2398492"/>
                    <a:pt x="2159822" y="2398492"/>
                  </a:cubicBezTo>
                  <a:close/>
                  <a:moveTo>
                    <a:pt x="2812137" y="2390830"/>
                  </a:moveTo>
                  <a:cubicBezTo>
                    <a:pt x="2812765" y="2390830"/>
                    <a:pt x="2813269" y="2391333"/>
                    <a:pt x="2813269" y="2391960"/>
                  </a:cubicBezTo>
                  <a:cubicBezTo>
                    <a:pt x="2813269" y="2392588"/>
                    <a:pt x="2812765" y="2393090"/>
                    <a:pt x="2812137" y="2393090"/>
                  </a:cubicBezTo>
                  <a:cubicBezTo>
                    <a:pt x="2811510" y="2393090"/>
                    <a:pt x="2811007" y="2392588"/>
                    <a:pt x="2811007" y="2391960"/>
                  </a:cubicBezTo>
                  <a:cubicBezTo>
                    <a:pt x="2811007" y="2391333"/>
                    <a:pt x="2811510" y="2390830"/>
                    <a:pt x="2812137" y="2390830"/>
                  </a:cubicBezTo>
                  <a:close/>
                  <a:moveTo>
                    <a:pt x="1037577" y="2389070"/>
                  </a:moveTo>
                  <a:cubicBezTo>
                    <a:pt x="1046496" y="2389070"/>
                    <a:pt x="1053781" y="2396230"/>
                    <a:pt x="1053781" y="2405149"/>
                  </a:cubicBezTo>
                  <a:cubicBezTo>
                    <a:pt x="1053781" y="2414068"/>
                    <a:pt x="1046621" y="2421353"/>
                    <a:pt x="1037702" y="2421353"/>
                  </a:cubicBezTo>
                  <a:cubicBezTo>
                    <a:pt x="1028784" y="2421353"/>
                    <a:pt x="1021498" y="2414193"/>
                    <a:pt x="1021498" y="2405274"/>
                  </a:cubicBezTo>
                  <a:cubicBezTo>
                    <a:pt x="1021498" y="2396357"/>
                    <a:pt x="1028658" y="2389070"/>
                    <a:pt x="1037577" y="2389070"/>
                  </a:cubicBezTo>
                  <a:close/>
                  <a:moveTo>
                    <a:pt x="1272856" y="2385930"/>
                  </a:moveTo>
                  <a:cubicBezTo>
                    <a:pt x="1283909" y="2385930"/>
                    <a:pt x="1292828" y="2394723"/>
                    <a:pt x="1292828" y="2405778"/>
                  </a:cubicBezTo>
                  <a:cubicBezTo>
                    <a:pt x="1292828" y="2416706"/>
                    <a:pt x="1284036" y="2425750"/>
                    <a:pt x="1272982" y="2425750"/>
                  </a:cubicBezTo>
                  <a:cubicBezTo>
                    <a:pt x="1261927" y="2425750"/>
                    <a:pt x="1253008" y="2416958"/>
                    <a:pt x="1253008" y="2405904"/>
                  </a:cubicBezTo>
                  <a:cubicBezTo>
                    <a:pt x="1253008" y="2394975"/>
                    <a:pt x="1261801" y="2385930"/>
                    <a:pt x="1272856" y="2385930"/>
                  </a:cubicBezTo>
                  <a:close/>
                  <a:moveTo>
                    <a:pt x="1776949" y="2382036"/>
                  </a:moveTo>
                  <a:cubicBezTo>
                    <a:pt x="1789006" y="2382036"/>
                    <a:pt x="1798930" y="2391833"/>
                    <a:pt x="1798930" y="2403892"/>
                  </a:cubicBezTo>
                  <a:cubicBezTo>
                    <a:pt x="1798930" y="2415951"/>
                    <a:pt x="1789133" y="2425875"/>
                    <a:pt x="1777074" y="2425875"/>
                  </a:cubicBezTo>
                  <a:cubicBezTo>
                    <a:pt x="1765015" y="2425875"/>
                    <a:pt x="1755091" y="2416078"/>
                    <a:pt x="1755091" y="2404019"/>
                  </a:cubicBezTo>
                  <a:cubicBezTo>
                    <a:pt x="1755091" y="2391960"/>
                    <a:pt x="1764888" y="2382162"/>
                    <a:pt x="1776949" y="2382036"/>
                  </a:cubicBezTo>
                  <a:close/>
                  <a:moveTo>
                    <a:pt x="2012224" y="2381156"/>
                  </a:moveTo>
                  <a:cubicBezTo>
                    <a:pt x="2023529" y="2381156"/>
                    <a:pt x="2032825" y="2390326"/>
                    <a:pt x="2032825" y="2401632"/>
                  </a:cubicBezTo>
                  <a:cubicBezTo>
                    <a:pt x="2032951" y="2412936"/>
                    <a:pt x="2023781" y="2422232"/>
                    <a:pt x="2012350" y="2422232"/>
                  </a:cubicBezTo>
                  <a:cubicBezTo>
                    <a:pt x="2001045" y="2422358"/>
                    <a:pt x="1991749" y="2413188"/>
                    <a:pt x="1991749" y="2401757"/>
                  </a:cubicBezTo>
                  <a:cubicBezTo>
                    <a:pt x="1991623" y="2390326"/>
                    <a:pt x="2000793" y="2381156"/>
                    <a:pt x="2012224" y="2381156"/>
                  </a:cubicBezTo>
                  <a:close/>
                  <a:moveTo>
                    <a:pt x="688998" y="2355907"/>
                  </a:moveTo>
                  <a:cubicBezTo>
                    <a:pt x="694775" y="2355907"/>
                    <a:pt x="699423" y="2360555"/>
                    <a:pt x="699423" y="2366333"/>
                  </a:cubicBezTo>
                  <a:cubicBezTo>
                    <a:pt x="699423" y="2371986"/>
                    <a:pt x="694775" y="2376760"/>
                    <a:pt x="688998" y="2376760"/>
                  </a:cubicBezTo>
                  <a:cubicBezTo>
                    <a:pt x="683346" y="2376760"/>
                    <a:pt x="678572" y="2372111"/>
                    <a:pt x="678572" y="2366333"/>
                  </a:cubicBezTo>
                  <a:cubicBezTo>
                    <a:pt x="678572" y="2360555"/>
                    <a:pt x="683219" y="2355907"/>
                    <a:pt x="688998" y="2355907"/>
                  </a:cubicBezTo>
                  <a:close/>
                  <a:moveTo>
                    <a:pt x="1192713" y="2354777"/>
                  </a:moveTo>
                  <a:cubicBezTo>
                    <a:pt x="1205022" y="2354651"/>
                    <a:pt x="1214946" y="2364574"/>
                    <a:pt x="1214946" y="2376760"/>
                  </a:cubicBezTo>
                  <a:cubicBezTo>
                    <a:pt x="1214946" y="2389069"/>
                    <a:pt x="1205022" y="2398993"/>
                    <a:pt x="1192838" y="2398993"/>
                  </a:cubicBezTo>
                  <a:cubicBezTo>
                    <a:pt x="1180654" y="2399119"/>
                    <a:pt x="1170729" y="2389195"/>
                    <a:pt x="1170604" y="2377010"/>
                  </a:cubicBezTo>
                  <a:cubicBezTo>
                    <a:pt x="1170479" y="2364826"/>
                    <a:pt x="1180402" y="2354902"/>
                    <a:pt x="1192713" y="2354777"/>
                  </a:cubicBezTo>
                  <a:close/>
                  <a:moveTo>
                    <a:pt x="558986" y="2353270"/>
                  </a:moveTo>
                  <a:cubicBezTo>
                    <a:pt x="563635" y="2353270"/>
                    <a:pt x="567277" y="2356913"/>
                    <a:pt x="567277" y="2361435"/>
                  </a:cubicBezTo>
                  <a:cubicBezTo>
                    <a:pt x="567277" y="2365957"/>
                    <a:pt x="563635" y="2369601"/>
                    <a:pt x="559112" y="2369601"/>
                  </a:cubicBezTo>
                  <a:cubicBezTo>
                    <a:pt x="554590" y="2369601"/>
                    <a:pt x="550946" y="2365957"/>
                    <a:pt x="550946" y="2361435"/>
                  </a:cubicBezTo>
                  <a:cubicBezTo>
                    <a:pt x="550821" y="2356913"/>
                    <a:pt x="554590" y="2353270"/>
                    <a:pt x="558986" y="2353270"/>
                  </a:cubicBezTo>
                  <a:close/>
                  <a:moveTo>
                    <a:pt x="1856964" y="2352016"/>
                  </a:moveTo>
                  <a:cubicBezTo>
                    <a:pt x="1869400" y="2352016"/>
                    <a:pt x="1879575" y="2362065"/>
                    <a:pt x="1879575" y="2374502"/>
                  </a:cubicBezTo>
                  <a:cubicBezTo>
                    <a:pt x="1879575" y="2386937"/>
                    <a:pt x="1869526" y="2397113"/>
                    <a:pt x="1857090" y="2397113"/>
                  </a:cubicBezTo>
                  <a:cubicBezTo>
                    <a:pt x="1844654" y="2397113"/>
                    <a:pt x="1834479" y="2387063"/>
                    <a:pt x="1834479" y="2374627"/>
                  </a:cubicBezTo>
                  <a:cubicBezTo>
                    <a:pt x="1834479" y="2362191"/>
                    <a:pt x="1844528" y="2352016"/>
                    <a:pt x="1856964" y="2352016"/>
                  </a:cubicBezTo>
                  <a:close/>
                  <a:moveTo>
                    <a:pt x="824409" y="2350381"/>
                  </a:moveTo>
                  <a:cubicBezTo>
                    <a:pt x="833078" y="2350381"/>
                    <a:pt x="840112" y="2357416"/>
                    <a:pt x="840112" y="2366083"/>
                  </a:cubicBezTo>
                  <a:cubicBezTo>
                    <a:pt x="840112" y="2374751"/>
                    <a:pt x="833078" y="2381786"/>
                    <a:pt x="824409" y="2381786"/>
                  </a:cubicBezTo>
                  <a:cubicBezTo>
                    <a:pt x="815742" y="2381786"/>
                    <a:pt x="808708" y="2374751"/>
                    <a:pt x="808708" y="2366083"/>
                  </a:cubicBezTo>
                  <a:cubicBezTo>
                    <a:pt x="808708" y="2357416"/>
                    <a:pt x="815742" y="2350381"/>
                    <a:pt x="824409" y="2350381"/>
                  </a:cubicBezTo>
                  <a:close/>
                  <a:moveTo>
                    <a:pt x="433748" y="2346864"/>
                  </a:moveTo>
                  <a:cubicBezTo>
                    <a:pt x="437138" y="2346739"/>
                    <a:pt x="439777" y="2349501"/>
                    <a:pt x="439777" y="2352768"/>
                  </a:cubicBezTo>
                  <a:cubicBezTo>
                    <a:pt x="439777" y="2356033"/>
                    <a:pt x="437138" y="2358797"/>
                    <a:pt x="433873" y="2358797"/>
                  </a:cubicBezTo>
                  <a:cubicBezTo>
                    <a:pt x="430481" y="2358797"/>
                    <a:pt x="427844" y="2356033"/>
                    <a:pt x="427844" y="2352768"/>
                  </a:cubicBezTo>
                  <a:cubicBezTo>
                    <a:pt x="427844" y="2349501"/>
                    <a:pt x="430481" y="2346739"/>
                    <a:pt x="433748" y="2346864"/>
                  </a:cubicBezTo>
                  <a:close/>
                  <a:moveTo>
                    <a:pt x="2360554" y="2345233"/>
                  </a:moveTo>
                  <a:cubicBezTo>
                    <a:pt x="2368845" y="2345107"/>
                    <a:pt x="2375628" y="2351891"/>
                    <a:pt x="2375628" y="2360181"/>
                  </a:cubicBezTo>
                  <a:cubicBezTo>
                    <a:pt x="2375753" y="2368472"/>
                    <a:pt x="2368971" y="2375255"/>
                    <a:pt x="2360679" y="2375255"/>
                  </a:cubicBezTo>
                  <a:cubicBezTo>
                    <a:pt x="2352389" y="2375380"/>
                    <a:pt x="2345606" y="2368598"/>
                    <a:pt x="2345606" y="2360306"/>
                  </a:cubicBezTo>
                  <a:cubicBezTo>
                    <a:pt x="2345480" y="2352016"/>
                    <a:pt x="2352264" y="2345233"/>
                    <a:pt x="2360554" y="2345233"/>
                  </a:cubicBezTo>
                  <a:close/>
                  <a:moveTo>
                    <a:pt x="2490566" y="2342216"/>
                  </a:moveTo>
                  <a:cubicBezTo>
                    <a:pt x="2497223" y="2342216"/>
                    <a:pt x="2502750" y="2347618"/>
                    <a:pt x="2502750" y="2354401"/>
                  </a:cubicBezTo>
                  <a:cubicBezTo>
                    <a:pt x="2502750" y="2361060"/>
                    <a:pt x="2497349" y="2366586"/>
                    <a:pt x="2490566" y="2366586"/>
                  </a:cubicBezTo>
                  <a:cubicBezTo>
                    <a:pt x="2483909" y="2366586"/>
                    <a:pt x="2478382" y="2361185"/>
                    <a:pt x="2478382" y="2354401"/>
                  </a:cubicBezTo>
                  <a:cubicBezTo>
                    <a:pt x="2478255" y="2347744"/>
                    <a:pt x="2483782" y="2342216"/>
                    <a:pt x="2490566" y="2342216"/>
                  </a:cubicBezTo>
                  <a:close/>
                  <a:moveTo>
                    <a:pt x="966229" y="2340081"/>
                  </a:moveTo>
                  <a:cubicBezTo>
                    <a:pt x="976405" y="2340081"/>
                    <a:pt x="984695" y="2348246"/>
                    <a:pt x="984695" y="2358422"/>
                  </a:cubicBezTo>
                  <a:cubicBezTo>
                    <a:pt x="984695" y="2368596"/>
                    <a:pt x="976530" y="2376886"/>
                    <a:pt x="966356" y="2376886"/>
                  </a:cubicBezTo>
                  <a:cubicBezTo>
                    <a:pt x="956181" y="2376886"/>
                    <a:pt x="947890" y="2368722"/>
                    <a:pt x="947890" y="2358547"/>
                  </a:cubicBezTo>
                  <a:cubicBezTo>
                    <a:pt x="947890" y="2348373"/>
                    <a:pt x="956054" y="2340207"/>
                    <a:pt x="966229" y="2340081"/>
                  </a:cubicBezTo>
                  <a:close/>
                  <a:moveTo>
                    <a:pt x="2225143" y="2339955"/>
                  </a:moveTo>
                  <a:cubicBezTo>
                    <a:pt x="2236700" y="2339955"/>
                    <a:pt x="2246247" y="2349376"/>
                    <a:pt x="2246247" y="2360933"/>
                  </a:cubicBezTo>
                  <a:cubicBezTo>
                    <a:pt x="2246247" y="2372489"/>
                    <a:pt x="2236950" y="2382036"/>
                    <a:pt x="2225269" y="2382036"/>
                  </a:cubicBezTo>
                  <a:cubicBezTo>
                    <a:pt x="2213587" y="2382036"/>
                    <a:pt x="2204165" y="2372614"/>
                    <a:pt x="2204165" y="2361058"/>
                  </a:cubicBezTo>
                  <a:cubicBezTo>
                    <a:pt x="2204165" y="2349502"/>
                    <a:pt x="2213587" y="2340081"/>
                    <a:pt x="2225143" y="2339955"/>
                  </a:cubicBezTo>
                  <a:close/>
                  <a:moveTo>
                    <a:pt x="312277" y="2337068"/>
                  </a:moveTo>
                  <a:cubicBezTo>
                    <a:pt x="314789" y="2337068"/>
                    <a:pt x="316799" y="2338952"/>
                    <a:pt x="316799" y="2341465"/>
                  </a:cubicBezTo>
                  <a:cubicBezTo>
                    <a:pt x="316799" y="2343852"/>
                    <a:pt x="314789" y="2345862"/>
                    <a:pt x="312402" y="2345862"/>
                  </a:cubicBezTo>
                  <a:cubicBezTo>
                    <a:pt x="309890" y="2345862"/>
                    <a:pt x="307880" y="2343852"/>
                    <a:pt x="307880" y="2341465"/>
                  </a:cubicBezTo>
                  <a:cubicBezTo>
                    <a:pt x="307880" y="2338952"/>
                    <a:pt x="309890" y="2336942"/>
                    <a:pt x="312277" y="2337068"/>
                  </a:cubicBezTo>
                  <a:close/>
                  <a:moveTo>
                    <a:pt x="2615805" y="2335559"/>
                  </a:moveTo>
                  <a:cubicBezTo>
                    <a:pt x="2620830" y="2335559"/>
                    <a:pt x="2625100" y="2339704"/>
                    <a:pt x="2625100" y="2344855"/>
                  </a:cubicBezTo>
                  <a:cubicBezTo>
                    <a:pt x="2625100" y="2350005"/>
                    <a:pt x="2620955" y="2354150"/>
                    <a:pt x="2615805" y="2354150"/>
                  </a:cubicBezTo>
                  <a:cubicBezTo>
                    <a:pt x="2610654" y="2354150"/>
                    <a:pt x="2606509" y="2350005"/>
                    <a:pt x="2606509" y="2344855"/>
                  </a:cubicBezTo>
                  <a:cubicBezTo>
                    <a:pt x="2606384" y="2339704"/>
                    <a:pt x="2610529" y="2335559"/>
                    <a:pt x="2615805" y="2335559"/>
                  </a:cubicBezTo>
                  <a:close/>
                  <a:moveTo>
                    <a:pt x="2083196" y="2331664"/>
                  </a:moveTo>
                  <a:cubicBezTo>
                    <a:pt x="2095758" y="2331664"/>
                    <a:pt x="2106059" y="2341839"/>
                    <a:pt x="2106059" y="2354400"/>
                  </a:cubicBezTo>
                  <a:cubicBezTo>
                    <a:pt x="2106059" y="2366962"/>
                    <a:pt x="2095884" y="2377263"/>
                    <a:pt x="2083323" y="2377263"/>
                  </a:cubicBezTo>
                  <a:cubicBezTo>
                    <a:pt x="2070761" y="2377263"/>
                    <a:pt x="2060460" y="2367088"/>
                    <a:pt x="2060460" y="2354527"/>
                  </a:cubicBezTo>
                  <a:cubicBezTo>
                    <a:pt x="2060460" y="2341965"/>
                    <a:pt x="2070635" y="2331664"/>
                    <a:pt x="2083196" y="2331664"/>
                  </a:cubicBezTo>
                  <a:close/>
                  <a:moveTo>
                    <a:pt x="2737023" y="2329529"/>
                  </a:moveTo>
                  <a:cubicBezTo>
                    <a:pt x="2738782" y="2329655"/>
                    <a:pt x="2740163" y="2331037"/>
                    <a:pt x="2740163" y="2332669"/>
                  </a:cubicBezTo>
                  <a:cubicBezTo>
                    <a:pt x="2740163" y="2334428"/>
                    <a:pt x="2738908" y="2335811"/>
                    <a:pt x="2737148" y="2335811"/>
                  </a:cubicBezTo>
                  <a:cubicBezTo>
                    <a:pt x="2735390" y="2335811"/>
                    <a:pt x="2734008" y="2334428"/>
                    <a:pt x="2734008" y="2332669"/>
                  </a:cubicBezTo>
                  <a:cubicBezTo>
                    <a:pt x="2734008" y="2330911"/>
                    <a:pt x="2735390" y="2329529"/>
                    <a:pt x="2737023" y="2329529"/>
                  </a:cubicBezTo>
                  <a:close/>
                  <a:moveTo>
                    <a:pt x="1524712" y="2328399"/>
                  </a:moveTo>
                  <a:cubicBezTo>
                    <a:pt x="1535514" y="2328273"/>
                    <a:pt x="1544308" y="2337066"/>
                    <a:pt x="1544308" y="2347743"/>
                  </a:cubicBezTo>
                  <a:cubicBezTo>
                    <a:pt x="1544308" y="2358547"/>
                    <a:pt x="1535639" y="2367341"/>
                    <a:pt x="1524837" y="2367341"/>
                  </a:cubicBezTo>
                  <a:cubicBezTo>
                    <a:pt x="1514034" y="2367467"/>
                    <a:pt x="1505241" y="2358798"/>
                    <a:pt x="1505241" y="2347995"/>
                  </a:cubicBezTo>
                  <a:cubicBezTo>
                    <a:pt x="1505241" y="2337191"/>
                    <a:pt x="1513908" y="2328524"/>
                    <a:pt x="1524712" y="2328399"/>
                  </a:cubicBezTo>
                  <a:close/>
                  <a:moveTo>
                    <a:pt x="1439672" y="2323751"/>
                  </a:moveTo>
                  <a:cubicBezTo>
                    <a:pt x="1450476" y="2323751"/>
                    <a:pt x="1459393" y="2332418"/>
                    <a:pt x="1459393" y="2343347"/>
                  </a:cubicBezTo>
                  <a:cubicBezTo>
                    <a:pt x="1459393" y="2354149"/>
                    <a:pt x="1450726" y="2363068"/>
                    <a:pt x="1439799" y="2363068"/>
                  </a:cubicBezTo>
                  <a:cubicBezTo>
                    <a:pt x="1428870" y="2363193"/>
                    <a:pt x="1420077" y="2354401"/>
                    <a:pt x="1419951" y="2343472"/>
                  </a:cubicBezTo>
                  <a:cubicBezTo>
                    <a:pt x="1419951" y="2332670"/>
                    <a:pt x="1428744" y="2323751"/>
                    <a:pt x="1439672" y="2323751"/>
                  </a:cubicBezTo>
                  <a:close/>
                  <a:moveTo>
                    <a:pt x="1609754" y="2322872"/>
                  </a:moveTo>
                  <a:cubicBezTo>
                    <a:pt x="1620683" y="2322872"/>
                    <a:pt x="1629727" y="2331665"/>
                    <a:pt x="1629727" y="2342720"/>
                  </a:cubicBezTo>
                  <a:cubicBezTo>
                    <a:pt x="1629727" y="2353774"/>
                    <a:pt x="1620935" y="2362692"/>
                    <a:pt x="1609881" y="2362692"/>
                  </a:cubicBezTo>
                  <a:cubicBezTo>
                    <a:pt x="1598952" y="2362692"/>
                    <a:pt x="1589907" y="2353900"/>
                    <a:pt x="1589907" y="2342846"/>
                  </a:cubicBezTo>
                  <a:cubicBezTo>
                    <a:pt x="1589907" y="2331917"/>
                    <a:pt x="1598826" y="2322872"/>
                    <a:pt x="1609754" y="2322872"/>
                  </a:cubicBezTo>
                  <a:close/>
                  <a:moveTo>
                    <a:pt x="1115711" y="2318224"/>
                  </a:moveTo>
                  <a:cubicBezTo>
                    <a:pt x="1128022" y="2318098"/>
                    <a:pt x="1137945" y="2328021"/>
                    <a:pt x="1137945" y="2340206"/>
                  </a:cubicBezTo>
                  <a:cubicBezTo>
                    <a:pt x="1137945" y="2352390"/>
                    <a:pt x="1128022" y="2362439"/>
                    <a:pt x="1115836" y="2362439"/>
                  </a:cubicBezTo>
                  <a:cubicBezTo>
                    <a:pt x="1103527" y="2362439"/>
                    <a:pt x="1093603" y="2352515"/>
                    <a:pt x="1093603" y="2340331"/>
                  </a:cubicBezTo>
                  <a:cubicBezTo>
                    <a:pt x="1093603" y="2328147"/>
                    <a:pt x="1103400" y="2318224"/>
                    <a:pt x="1115711" y="2318224"/>
                  </a:cubicBezTo>
                  <a:close/>
                  <a:moveTo>
                    <a:pt x="2855224" y="2317218"/>
                  </a:moveTo>
                  <a:cubicBezTo>
                    <a:pt x="2855852" y="2317218"/>
                    <a:pt x="2856354" y="2317721"/>
                    <a:pt x="2856354" y="2318348"/>
                  </a:cubicBezTo>
                  <a:cubicBezTo>
                    <a:pt x="2856354" y="2318976"/>
                    <a:pt x="2855852" y="2319478"/>
                    <a:pt x="2855224" y="2319478"/>
                  </a:cubicBezTo>
                  <a:cubicBezTo>
                    <a:pt x="2854597" y="2319478"/>
                    <a:pt x="2854094" y="2318976"/>
                    <a:pt x="2854094" y="2318348"/>
                  </a:cubicBezTo>
                  <a:cubicBezTo>
                    <a:pt x="2854094" y="2317721"/>
                    <a:pt x="2854597" y="2317218"/>
                    <a:pt x="2855224" y="2317218"/>
                  </a:cubicBezTo>
                  <a:close/>
                  <a:moveTo>
                    <a:pt x="1933716" y="2313325"/>
                  </a:moveTo>
                  <a:cubicBezTo>
                    <a:pt x="1946906" y="2313325"/>
                    <a:pt x="1957708" y="2324002"/>
                    <a:pt x="1957708" y="2337191"/>
                  </a:cubicBezTo>
                  <a:cubicBezTo>
                    <a:pt x="1957708" y="2350382"/>
                    <a:pt x="1947031" y="2361184"/>
                    <a:pt x="1933842" y="2361184"/>
                  </a:cubicBezTo>
                  <a:cubicBezTo>
                    <a:pt x="1920652" y="2361184"/>
                    <a:pt x="1909850" y="2350507"/>
                    <a:pt x="1909850" y="2337318"/>
                  </a:cubicBezTo>
                  <a:cubicBezTo>
                    <a:pt x="1909724" y="2324254"/>
                    <a:pt x="1920401" y="2313451"/>
                    <a:pt x="1933716" y="2313325"/>
                  </a:cubicBezTo>
                  <a:close/>
                  <a:moveTo>
                    <a:pt x="1355385" y="2308803"/>
                  </a:moveTo>
                  <a:cubicBezTo>
                    <a:pt x="1366816" y="2308803"/>
                    <a:pt x="1376112" y="2317973"/>
                    <a:pt x="1376112" y="2329279"/>
                  </a:cubicBezTo>
                  <a:cubicBezTo>
                    <a:pt x="1376238" y="2340709"/>
                    <a:pt x="1367068" y="2350005"/>
                    <a:pt x="1355637" y="2350005"/>
                  </a:cubicBezTo>
                  <a:cubicBezTo>
                    <a:pt x="1344330" y="2350131"/>
                    <a:pt x="1335036" y="2340961"/>
                    <a:pt x="1335036" y="2329530"/>
                  </a:cubicBezTo>
                  <a:cubicBezTo>
                    <a:pt x="1334910" y="2318098"/>
                    <a:pt x="1344080" y="2308929"/>
                    <a:pt x="1355385" y="2308803"/>
                  </a:cubicBezTo>
                  <a:close/>
                  <a:moveTo>
                    <a:pt x="1693792" y="2306794"/>
                  </a:moveTo>
                  <a:cubicBezTo>
                    <a:pt x="1705599" y="2306668"/>
                    <a:pt x="1715271" y="2316215"/>
                    <a:pt x="1715271" y="2328147"/>
                  </a:cubicBezTo>
                  <a:cubicBezTo>
                    <a:pt x="1715398" y="2339956"/>
                    <a:pt x="1705724" y="2349628"/>
                    <a:pt x="1693917" y="2349628"/>
                  </a:cubicBezTo>
                  <a:cubicBezTo>
                    <a:pt x="1681983" y="2349753"/>
                    <a:pt x="1672437" y="2340081"/>
                    <a:pt x="1672311" y="2328274"/>
                  </a:cubicBezTo>
                  <a:cubicBezTo>
                    <a:pt x="1672311" y="2316466"/>
                    <a:pt x="1681858" y="2306794"/>
                    <a:pt x="1693792" y="2306794"/>
                  </a:cubicBezTo>
                  <a:close/>
                  <a:moveTo>
                    <a:pt x="763235" y="2293730"/>
                  </a:moveTo>
                  <a:cubicBezTo>
                    <a:pt x="770396" y="2293730"/>
                    <a:pt x="776174" y="2299508"/>
                    <a:pt x="776174" y="2306542"/>
                  </a:cubicBezTo>
                  <a:cubicBezTo>
                    <a:pt x="776174" y="2313704"/>
                    <a:pt x="770396" y="2319481"/>
                    <a:pt x="763362" y="2319481"/>
                  </a:cubicBezTo>
                  <a:cubicBezTo>
                    <a:pt x="756200" y="2319481"/>
                    <a:pt x="750423" y="2313704"/>
                    <a:pt x="750423" y="2306669"/>
                  </a:cubicBezTo>
                  <a:cubicBezTo>
                    <a:pt x="750423" y="2299635"/>
                    <a:pt x="756200" y="2293856"/>
                    <a:pt x="763235" y="2293730"/>
                  </a:cubicBezTo>
                  <a:close/>
                  <a:moveTo>
                    <a:pt x="633224" y="2291468"/>
                  </a:moveTo>
                  <a:cubicBezTo>
                    <a:pt x="639001" y="2291468"/>
                    <a:pt x="643649" y="2296116"/>
                    <a:pt x="643649" y="2301894"/>
                  </a:cubicBezTo>
                  <a:cubicBezTo>
                    <a:pt x="643649" y="2307672"/>
                    <a:pt x="639001" y="2312321"/>
                    <a:pt x="633224" y="2312321"/>
                  </a:cubicBezTo>
                  <a:cubicBezTo>
                    <a:pt x="627445" y="2312321"/>
                    <a:pt x="622798" y="2307672"/>
                    <a:pt x="622798" y="2301894"/>
                  </a:cubicBezTo>
                  <a:cubicBezTo>
                    <a:pt x="622798" y="2296242"/>
                    <a:pt x="627445" y="2291468"/>
                    <a:pt x="633224" y="2291468"/>
                  </a:cubicBezTo>
                  <a:close/>
                  <a:moveTo>
                    <a:pt x="899401" y="2289962"/>
                  </a:moveTo>
                  <a:cubicBezTo>
                    <a:pt x="908195" y="2289962"/>
                    <a:pt x="915229" y="2296996"/>
                    <a:pt x="915229" y="2305663"/>
                  </a:cubicBezTo>
                  <a:cubicBezTo>
                    <a:pt x="915229" y="2314331"/>
                    <a:pt x="908195" y="2321366"/>
                    <a:pt x="899528" y="2321366"/>
                  </a:cubicBezTo>
                  <a:cubicBezTo>
                    <a:pt x="890734" y="2321366"/>
                    <a:pt x="883700" y="2314331"/>
                    <a:pt x="883700" y="2305663"/>
                  </a:cubicBezTo>
                  <a:cubicBezTo>
                    <a:pt x="883700" y="2296996"/>
                    <a:pt x="890734" y="2289836"/>
                    <a:pt x="899401" y="2289962"/>
                  </a:cubicBezTo>
                  <a:close/>
                  <a:moveTo>
                    <a:pt x="507861" y="2285941"/>
                  </a:moveTo>
                  <a:cubicBezTo>
                    <a:pt x="511880" y="2285941"/>
                    <a:pt x="515020" y="2289081"/>
                    <a:pt x="515020" y="2292976"/>
                  </a:cubicBezTo>
                  <a:cubicBezTo>
                    <a:pt x="515020" y="2296995"/>
                    <a:pt x="511880" y="2300135"/>
                    <a:pt x="507986" y="2300135"/>
                  </a:cubicBezTo>
                  <a:cubicBezTo>
                    <a:pt x="504217" y="2300135"/>
                    <a:pt x="500952" y="2296995"/>
                    <a:pt x="500952" y="2293101"/>
                  </a:cubicBezTo>
                  <a:cubicBezTo>
                    <a:pt x="500952" y="2289208"/>
                    <a:pt x="504092" y="2286066"/>
                    <a:pt x="507861" y="2285941"/>
                  </a:cubicBezTo>
                  <a:close/>
                  <a:moveTo>
                    <a:pt x="1273481" y="2284308"/>
                  </a:moveTo>
                  <a:cubicBezTo>
                    <a:pt x="1285540" y="2284308"/>
                    <a:pt x="1295464" y="2294105"/>
                    <a:pt x="1295464" y="2306164"/>
                  </a:cubicBezTo>
                  <a:cubicBezTo>
                    <a:pt x="1295464" y="2318223"/>
                    <a:pt x="1285667" y="2328147"/>
                    <a:pt x="1273608" y="2328147"/>
                  </a:cubicBezTo>
                  <a:cubicBezTo>
                    <a:pt x="1261549" y="2328147"/>
                    <a:pt x="1251625" y="2318350"/>
                    <a:pt x="1251625" y="2306291"/>
                  </a:cubicBezTo>
                  <a:cubicBezTo>
                    <a:pt x="1251625" y="2294105"/>
                    <a:pt x="1261422" y="2284308"/>
                    <a:pt x="1273481" y="2284308"/>
                  </a:cubicBezTo>
                  <a:close/>
                  <a:moveTo>
                    <a:pt x="2285813" y="2282675"/>
                  </a:moveTo>
                  <a:cubicBezTo>
                    <a:pt x="2295987" y="2282675"/>
                    <a:pt x="2304277" y="2290840"/>
                    <a:pt x="2304277" y="2301014"/>
                  </a:cubicBezTo>
                  <a:cubicBezTo>
                    <a:pt x="2304277" y="2311190"/>
                    <a:pt x="2296113" y="2319480"/>
                    <a:pt x="2285938" y="2319480"/>
                  </a:cubicBezTo>
                  <a:cubicBezTo>
                    <a:pt x="2275764" y="2319480"/>
                    <a:pt x="2267472" y="2311316"/>
                    <a:pt x="2267472" y="2301141"/>
                  </a:cubicBezTo>
                  <a:cubicBezTo>
                    <a:pt x="2267472" y="2290967"/>
                    <a:pt x="2275637" y="2282800"/>
                    <a:pt x="2285813" y="2282675"/>
                  </a:cubicBezTo>
                  <a:close/>
                  <a:moveTo>
                    <a:pt x="1775690" y="2281796"/>
                  </a:moveTo>
                  <a:cubicBezTo>
                    <a:pt x="1788126" y="2281796"/>
                    <a:pt x="1798300" y="2291845"/>
                    <a:pt x="1798300" y="2304282"/>
                  </a:cubicBezTo>
                  <a:cubicBezTo>
                    <a:pt x="1798300" y="2316717"/>
                    <a:pt x="1788251" y="2326893"/>
                    <a:pt x="1775815" y="2326893"/>
                  </a:cubicBezTo>
                  <a:cubicBezTo>
                    <a:pt x="1763254" y="2326893"/>
                    <a:pt x="1753079" y="2316843"/>
                    <a:pt x="1753079" y="2304407"/>
                  </a:cubicBezTo>
                  <a:cubicBezTo>
                    <a:pt x="1753079" y="2291971"/>
                    <a:pt x="1763128" y="2281796"/>
                    <a:pt x="1775690" y="2281796"/>
                  </a:cubicBezTo>
                  <a:close/>
                  <a:moveTo>
                    <a:pt x="2415951" y="2280413"/>
                  </a:moveTo>
                  <a:cubicBezTo>
                    <a:pt x="2424242" y="2280288"/>
                    <a:pt x="2431025" y="2287072"/>
                    <a:pt x="2431025" y="2295362"/>
                  </a:cubicBezTo>
                  <a:cubicBezTo>
                    <a:pt x="2431025" y="2303654"/>
                    <a:pt x="2424367" y="2310436"/>
                    <a:pt x="2416076" y="2310436"/>
                  </a:cubicBezTo>
                  <a:cubicBezTo>
                    <a:pt x="2407660" y="2310436"/>
                    <a:pt x="2401003" y="2303779"/>
                    <a:pt x="2400877" y="2295488"/>
                  </a:cubicBezTo>
                  <a:cubicBezTo>
                    <a:pt x="2400877" y="2287197"/>
                    <a:pt x="2407660" y="2280413"/>
                    <a:pt x="2415951" y="2280413"/>
                  </a:cubicBezTo>
                  <a:close/>
                  <a:moveTo>
                    <a:pt x="2149647" y="2278279"/>
                  </a:moveTo>
                  <a:cubicBezTo>
                    <a:pt x="2162209" y="2278279"/>
                    <a:pt x="2172510" y="2288454"/>
                    <a:pt x="2172510" y="2301015"/>
                  </a:cubicBezTo>
                  <a:cubicBezTo>
                    <a:pt x="2172510" y="2313577"/>
                    <a:pt x="2162334" y="2323878"/>
                    <a:pt x="2149772" y="2323878"/>
                  </a:cubicBezTo>
                  <a:cubicBezTo>
                    <a:pt x="2137211" y="2323878"/>
                    <a:pt x="2126911" y="2313703"/>
                    <a:pt x="2126911" y="2301142"/>
                  </a:cubicBezTo>
                  <a:cubicBezTo>
                    <a:pt x="2126911" y="2288580"/>
                    <a:pt x="2137086" y="2278279"/>
                    <a:pt x="2149647" y="2278279"/>
                  </a:cubicBezTo>
                  <a:close/>
                  <a:moveTo>
                    <a:pt x="2541061" y="2276519"/>
                  </a:moveTo>
                  <a:cubicBezTo>
                    <a:pt x="2546213" y="2276519"/>
                    <a:pt x="2550358" y="2280664"/>
                    <a:pt x="2550358" y="2285815"/>
                  </a:cubicBezTo>
                  <a:cubicBezTo>
                    <a:pt x="2550358" y="2290965"/>
                    <a:pt x="2546213" y="2295110"/>
                    <a:pt x="2541061" y="2295110"/>
                  </a:cubicBezTo>
                  <a:cubicBezTo>
                    <a:pt x="2535911" y="2295110"/>
                    <a:pt x="2531766" y="2290965"/>
                    <a:pt x="2531766" y="2285815"/>
                  </a:cubicBezTo>
                  <a:cubicBezTo>
                    <a:pt x="2531766" y="2280664"/>
                    <a:pt x="2535911" y="2276519"/>
                    <a:pt x="2541061" y="2276519"/>
                  </a:cubicBezTo>
                  <a:close/>
                  <a:moveTo>
                    <a:pt x="1042603" y="2275515"/>
                  </a:moveTo>
                  <a:cubicBezTo>
                    <a:pt x="1054033" y="2275390"/>
                    <a:pt x="1063329" y="2284560"/>
                    <a:pt x="1063329" y="2295991"/>
                  </a:cubicBezTo>
                  <a:cubicBezTo>
                    <a:pt x="1063329" y="2307296"/>
                    <a:pt x="1054285" y="2316592"/>
                    <a:pt x="1042854" y="2316592"/>
                  </a:cubicBezTo>
                  <a:cubicBezTo>
                    <a:pt x="1031549" y="2316718"/>
                    <a:pt x="1022253" y="2307548"/>
                    <a:pt x="1022253" y="2296117"/>
                  </a:cubicBezTo>
                  <a:cubicBezTo>
                    <a:pt x="1022253" y="2284812"/>
                    <a:pt x="1031422" y="2275515"/>
                    <a:pt x="1042603" y="2275515"/>
                  </a:cubicBezTo>
                  <a:close/>
                  <a:moveTo>
                    <a:pt x="387019" y="2274887"/>
                  </a:moveTo>
                  <a:cubicBezTo>
                    <a:pt x="390662" y="2274887"/>
                    <a:pt x="393677" y="2277902"/>
                    <a:pt x="393677" y="2281545"/>
                  </a:cubicBezTo>
                  <a:cubicBezTo>
                    <a:pt x="393677" y="2285187"/>
                    <a:pt x="390662" y="2288202"/>
                    <a:pt x="387019" y="2288202"/>
                  </a:cubicBezTo>
                  <a:cubicBezTo>
                    <a:pt x="383377" y="2288202"/>
                    <a:pt x="380362" y="2285187"/>
                    <a:pt x="380362" y="2281545"/>
                  </a:cubicBezTo>
                  <a:cubicBezTo>
                    <a:pt x="380362" y="2277777"/>
                    <a:pt x="383251" y="2274887"/>
                    <a:pt x="387019" y="2274887"/>
                  </a:cubicBezTo>
                  <a:close/>
                  <a:moveTo>
                    <a:pt x="2006196" y="2268480"/>
                  </a:moveTo>
                  <a:cubicBezTo>
                    <a:pt x="2019511" y="2268355"/>
                    <a:pt x="2030439" y="2279157"/>
                    <a:pt x="2030439" y="2292473"/>
                  </a:cubicBezTo>
                  <a:cubicBezTo>
                    <a:pt x="2030565" y="2305788"/>
                    <a:pt x="2019761" y="2316716"/>
                    <a:pt x="2006447" y="2316716"/>
                  </a:cubicBezTo>
                  <a:cubicBezTo>
                    <a:pt x="1993132" y="2316842"/>
                    <a:pt x="1982204" y="2306039"/>
                    <a:pt x="1982204" y="2292724"/>
                  </a:cubicBezTo>
                  <a:cubicBezTo>
                    <a:pt x="1982077" y="2279409"/>
                    <a:pt x="1992880" y="2268480"/>
                    <a:pt x="2006196" y="2268480"/>
                  </a:cubicBezTo>
                  <a:close/>
                  <a:moveTo>
                    <a:pt x="2661904" y="2263455"/>
                  </a:moveTo>
                  <a:cubicBezTo>
                    <a:pt x="2667305" y="2263455"/>
                    <a:pt x="2671702" y="2267725"/>
                    <a:pt x="2671702" y="2273126"/>
                  </a:cubicBezTo>
                  <a:cubicBezTo>
                    <a:pt x="2671702" y="2278528"/>
                    <a:pt x="2667430" y="2282924"/>
                    <a:pt x="2662029" y="2282924"/>
                  </a:cubicBezTo>
                  <a:cubicBezTo>
                    <a:pt x="2656629" y="2282924"/>
                    <a:pt x="2652232" y="2278653"/>
                    <a:pt x="2652232" y="2273252"/>
                  </a:cubicBezTo>
                  <a:cubicBezTo>
                    <a:pt x="2652232" y="2267852"/>
                    <a:pt x="2656629" y="2263580"/>
                    <a:pt x="2661904" y="2263455"/>
                  </a:cubicBezTo>
                  <a:close/>
                  <a:moveTo>
                    <a:pt x="269444" y="2263330"/>
                  </a:moveTo>
                  <a:cubicBezTo>
                    <a:pt x="271831" y="2263330"/>
                    <a:pt x="273841" y="2265215"/>
                    <a:pt x="273841" y="2267727"/>
                  </a:cubicBezTo>
                  <a:cubicBezTo>
                    <a:pt x="273841" y="2270114"/>
                    <a:pt x="271956" y="2272123"/>
                    <a:pt x="269444" y="2272123"/>
                  </a:cubicBezTo>
                  <a:cubicBezTo>
                    <a:pt x="266932" y="2272123"/>
                    <a:pt x="264922" y="2270114"/>
                    <a:pt x="264922" y="2267727"/>
                  </a:cubicBezTo>
                  <a:cubicBezTo>
                    <a:pt x="264922" y="2265340"/>
                    <a:pt x="266932" y="2263330"/>
                    <a:pt x="269444" y="2263330"/>
                  </a:cubicBezTo>
                  <a:close/>
                  <a:moveTo>
                    <a:pt x="1854201" y="2254160"/>
                  </a:moveTo>
                  <a:cubicBezTo>
                    <a:pt x="1863748" y="2254160"/>
                    <a:pt x="1871537" y="2261822"/>
                    <a:pt x="1871537" y="2271368"/>
                  </a:cubicBezTo>
                  <a:cubicBezTo>
                    <a:pt x="1871537" y="2280915"/>
                    <a:pt x="1863873" y="2288703"/>
                    <a:pt x="1854326" y="2288703"/>
                  </a:cubicBezTo>
                  <a:cubicBezTo>
                    <a:pt x="1844780" y="2288703"/>
                    <a:pt x="1836992" y="2281040"/>
                    <a:pt x="1836992" y="2271495"/>
                  </a:cubicBezTo>
                  <a:cubicBezTo>
                    <a:pt x="1836992" y="2261949"/>
                    <a:pt x="1844654" y="2254285"/>
                    <a:pt x="1854201" y="2254160"/>
                  </a:cubicBezTo>
                  <a:close/>
                  <a:moveTo>
                    <a:pt x="1194598" y="2253659"/>
                  </a:moveTo>
                  <a:cubicBezTo>
                    <a:pt x="1205777" y="2253659"/>
                    <a:pt x="1214821" y="2262578"/>
                    <a:pt x="1214821" y="2273757"/>
                  </a:cubicBezTo>
                  <a:cubicBezTo>
                    <a:pt x="1214821" y="2284937"/>
                    <a:pt x="1205904" y="2293981"/>
                    <a:pt x="1194723" y="2293981"/>
                  </a:cubicBezTo>
                  <a:cubicBezTo>
                    <a:pt x="1183544" y="2293981"/>
                    <a:pt x="1174499" y="2284937"/>
                    <a:pt x="1174499" y="2273883"/>
                  </a:cubicBezTo>
                  <a:cubicBezTo>
                    <a:pt x="1174499" y="2262829"/>
                    <a:pt x="1183418" y="2253784"/>
                    <a:pt x="1194598" y="2253659"/>
                  </a:cubicBezTo>
                  <a:close/>
                  <a:moveTo>
                    <a:pt x="2779480" y="2253531"/>
                  </a:moveTo>
                  <a:cubicBezTo>
                    <a:pt x="2782370" y="2253531"/>
                    <a:pt x="2784630" y="2255793"/>
                    <a:pt x="2784630" y="2258555"/>
                  </a:cubicBezTo>
                  <a:cubicBezTo>
                    <a:pt x="2784757" y="2261445"/>
                    <a:pt x="2782495" y="2263705"/>
                    <a:pt x="2779605" y="2263705"/>
                  </a:cubicBezTo>
                  <a:cubicBezTo>
                    <a:pt x="2776842" y="2263705"/>
                    <a:pt x="2774455" y="2261445"/>
                    <a:pt x="2774455" y="2258681"/>
                  </a:cubicBezTo>
                  <a:cubicBezTo>
                    <a:pt x="2774455" y="2255793"/>
                    <a:pt x="2776717" y="2253531"/>
                    <a:pt x="2779480" y="2253531"/>
                  </a:cubicBezTo>
                  <a:close/>
                  <a:moveTo>
                    <a:pt x="1524463" y="2241850"/>
                  </a:moveTo>
                  <a:cubicBezTo>
                    <a:pt x="1530493" y="2241850"/>
                    <a:pt x="1535518" y="2246749"/>
                    <a:pt x="1535518" y="2252904"/>
                  </a:cubicBezTo>
                  <a:cubicBezTo>
                    <a:pt x="1535518" y="2258934"/>
                    <a:pt x="1530493" y="2263958"/>
                    <a:pt x="1524463" y="2263958"/>
                  </a:cubicBezTo>
                  <a:cubicBezTo>
                    <a:pt x="1518434" y="2263958"/>
                    <a:pt x="1513409" y="2259059"/>
                    <a:pt x="1513409" y="2252904"/>
                  </a:cubicBezTo>
                  <a:cubicBezTo>
                    <a:pt x="1513282" y="2246875"/>
                    <a:pt x="1518307" y="2241850"/>
                    <a:pt x="1524463" y="2241850"/>
                  </a:cubicBezTo>
                  <a:close/>
                  <a:moveTo>
                    <a:pt x="2894164" y="2240469"/>
                  </a:moveTo>
                  <a:cubicBezTo>
                    <a:pt x="2895294" y="2240469"/>
                    <a:pt x="2896174" y="2241349"/>
                    <a:pt x="2896174" y="2242479"/>
                  </a:cubicBezTo>
                  <a:cubicBezTo>
                    <a:pt x="2896174" y="2243610"/>
                    <a:pt x="2895294" y="2244489"/>
                    <a:pt x="2894164" y="2244489"/>
                  </a:cubicBezTo>
                  <a:cubicBezTo>
                    <a:pt x="2893034" y="2244489"/>
                    <a:pt x="2892154" y="2243610"/>
                    <a:pt x="2892154" y="2242479"/>
                  </a:cubicBezTo>
                  <a:cubicBezTo>
                    <a:pt x="2892029" y="2241349"/>
                    <a:pt x="2892908" y="2240469"/>
                    <a:pt x="2894164" y="2240469"/>
                  </a:cubicBezTo>
                  <a:close/>
                  <a:moveTo>
                    <a:pt x="1439295" y="2235947"/>
                  </a:moveTo>
                  <a:cubicBezTo>
                    <a:pt x="1445827" y="2235947"/>
                    <a:pt x="1451104" y="2241097"/>
                    <a:pt x="1451104" y="2247629"/>
                  </a:cubicBezTo>
                  <a:cubicBezTo>
                    <a:pt x="1451104" y="2254162"/>
                    <a:pt x="1445952" y="2259438"/>
                    <a:pt x="1439420" y="2259438"/>
                  </a:cubicBezTo>
                  <a:cubicBezTo>
                    <a:pt x="1432888" y="2259438"/>
                    <a:pt x="1427613" y="2254288"/>
                    <a:pt x="1427613" y="2247756"/>
                  </a:cubicBezTo>
                  <a:cubicBezTo>
                    <a:pt x="1427613" y="2241349"/>
                    <a:pt x="1432888" y="2236072"/>
                    <a:pt x="1439295" y="2235947"/>
                  </a:cubicBezTo>
                  <a:close/>
                  <a:moveTo>
                    <a:pt x="1609379" y="2235067"/>
                  </a:moveTo>
                  <a:cubicBezTo>
                    <a:pt x="1615911" y="2235067"/>
                    <a:pt x="1621313" y="2240469"/>
                    <a:pt x="1621313" y="2247001"/>
                  </a:cubicBezTo>
                  <a:cubicBezTo>
                    <a:pt x="1621313" y="2253658"/>
                    <a:pt x="1616036" y="2259059"/>
                    <a:pt x="1609379" y="2259059"/>
                  </a:cubicBezTo>
                  <a:cubicBezTo>
                    <a:pt x="1602847" y="2259059"/>
                    <a:pt x="1597445" y="2253783"/>
                    <a:pt x="1597445" y="2247126"/>
                  </a:cubicBezTo>
                  <a:cubicBezTo>
                    <a:pt x="1597445" y="2240594"/>
                    <a:pt x="1602847" y="2235192"/>
                    <a:pt x="1609379" y="2235067"/>
                  </a:cubicBezTo>
                  <a:close/>
                  <a:moveTo>
                    <a:pt x="707085" y="2229413"/>
                  </a:moveTo>
                  <a:cubicBezTo>
                    <a:pt x="714245" y="2229413"/>
                    <a:pt x="720149" y="2235318"/>
                    <a:pt x="720149" y="2242479"/>
                  </a:cubicBezTo>
                  <a:cubicBezTo>
                    <a:pt x="720275" y="2249638"/>
                    <a:pt x="714497" y="2255542"/>
                    <a:pt x="707211" y="2255542"/>
                  </a:cubicBezTo>
                  <a:cubicBezTo>
                    <a:pt x="700051" y="2255542"/>
                    <a:pt x="694147" y="2249764"/>
                    <a:pt x="694147" y="2242479"/>
                  </a:cubicBezTo>
                  <a:cubicBezTo>
                    <a:pt x="694147" y="2235192"/>
                    <a:pt x="699926" y="2229288"/>
                    <a:pt x="707085" y="2229413"/>
                  </a:cubicBezTo>
                  <a:close/>
                  <a:moveTo>
                    <a:pt x="837598" y="2229162"/>
                  </a:moveTo>
                  <a:cubicBezTo>
                    <a:pt x="847271" y="2229037"/>
                    <a:pt x="855309" y="2236951"/>
                    <a:pt x="855309" y="2246748"/>
                  </a:cubicBezTo>
                  <a:cubicBezTo>
                    <a:pt x="855436" y="2256547"/>
                    <a:pt x="847522" y="2264586"/>
                    <a:pt x="837725" y="2264586"/>
                  </a:cubicBezTo>
                  <a:cubicBezTo>
                    <a:pt x="827926" y="2264711"/>
                    <a:pt x="819887" y="2256797"/>
                    <a:pt x="819887" y="2247000"/>
                  </a:cubicBezTo>
                  <a:cubicBezTo>
                    <a:pt x="819887" y="2237202"/>
                    <a:pt x="827801" y="2229162"/>
                    <a:pt x="837598" y="2229162"/>
                  </a:cubicBezTo>
                  <a:close/>
                  <a:moveTo>
                    <a:pt x="974645" y="2224641"/>
                  </a:moveTo>
                  <a:cubicBezTo>
                    <a:pt x="985824" y="2224641"/>
                    <a:pt x="994869" y="2233560"/>
                    <a:pt x="994869" y="2244739"/>
                  </a:cubicBezTo>
                  <a:cubicBezTo>
                    <a:pt x="994869" y="2255919"/>
                    <a:pt x="985951" y="2264963"/>
                    <a:pt x="974770" y="2264963"/>
                  </a:cubicBezTo>
                  <a:cubicBezTo>
                    <a:pt x="963591" y="2264963"/>
                    <a:pt x="954547" y="2256045"/>
                    <a:pt x="954547" y="2244865"/>
                  </a:cubicBezTo>
                  <a:cubicBezTo>
                    <a:pt x="954547" y="2233811"/>
                    <a:pt x="963591" y="2224766"/>
                    <a:pt x="974645" y="2224641"/>
                  </a:cubicBezTo>
                  <a:close/>
                  <a:moveTo>
                    <a:pt x="582224" y="2222883"/>
                  </a:moveTo>
                  <a:cubicBezTo>
                    <a:pt x="588129" y="2222883"/>
                    <a:pt x="592902" y="2227530"/>
                    <a:pt x="592902" y="2233434"/>
                  </a:cubicBezTo>
                  <a:cubicBezTo>
                    <a:pt x="592902" y="2239339"/>
                    <a:pt x="588254" y="2244111"/>
                    <a:pt x="582349" y="2244111"/>
                  </a:cubicBezTo>
                  <a:cubicBezTo>
                    <a:pt x="576446" y="2244111"/>
                    <a:pt x="571672" y="2239464"/>
                    <a:pt x="571672" y="2233560"/>
                  </a:cubicBezTo>
                  <a:cubicBezTo>
                    <a:pt x="571672" y="2227656"/>
                    <a:pt x="576319" y="2222883"/>
                    <a:pt x="582224" y="2222883"/>
                  </a:cubicBezTo>
                  <a:close/>
                  <a:moveTo>
                    <a:pt x="2211073" y="2217983"/>
                  </a:moveTo>
                  <a:cubicBezTo>
                    <a:pt x="2224262" y="2217983"/>
                    <a:pt x="2234939" y="2228660"/>
                    <a:pt x="2235064" y="2241849"/>
                  </a:cubicBezTo>
                  <a:cubicBezTo>
                    <a:pt x="2235064" y="2255040"/>
                    <a:pt x="2224387" y="2265842"/>
                    <a:pt x="2211198" y="2265842"/>
                  </a:cubicBezTo>
                  <a:cubicBezTo>
                    <a:pt x="2198009" y="2265842"/>
                    <a:pt x="2187205" y="2255165"/>
                    <a:pt x="2187205" y="2241976"/>
                  </a:cubicBezTo>
                  <a:cubicBezTo>
                    <a:pt x="2187205" y="2228785"/>
                    <a:pt x="2197882" y="2218108"/>
                    <a:pt x="2211073" y="2217983"/>
                  </a:cubicBezTo>
                  <a:close/>
                  <a:moveTo>
                    <a:pt x="1355636" y="2217731"/>
                  </a:moveTo>
                  <a:cubicBezTo>
                    <a:pt x="1363298" y="2217731"/>
                    <a:pt x="1369579" y="2224012"/>
                    <a:pt x="1369579" y="2231675"/>
                  </a:cubicBezTo>
                  <a:cubicBezTo>
                    <a:pt x="1369705" y="2239337"/>
                    <a:pt x="1363423" y="2245618"/>
                    <a:pt x="1355761" y="2245618"/>
                  </a:cubicBezTo>
                  <a:cubicBezTo>
                    <a:pt x="1347974" y="2245743"/>
                    <a:pt x="1341692" y="2239462"/>
                    <a:pt x="1341692" y="2231800"/>
                  </a:cubicBezTo>
                  <a:cubicBezTo>
                    <a:pt x="1341692" y="2224138"/>
                    <a:pt x="1347847" y="2217856"/>
                    <a:pt x="1355636" y="2217731"/>
                  </a:cubicBezTo>
                  <a:close/>
                  <a:moveTo>
                    <a:pt x="1693038" y="2215847"/>
                  </a:moveTo>
                  <a:cubicBezTo>
                    <a:pt x="1701202" y="2215847"/>
                    <a:pt x="1707734" y="2222379"/>
                    <a:pt x="1707734" y="2230418"/>
                  </a:cubicBezTo>
                  <a:cubicBezTo>
                    <a:pt x="1707734" y="2238583"/>
                    <a:pt x="1701202" y="2245115"/>
                    <a:pt x="1693163" y="2245115"/>
                  </a:cubicBezTo>
                  <a:cubicBezTo>
                    <a:pt x="1685124" y="2245115"/>
                    <a:pt x="1678466" y="2238583"/>
                    <a:pt x="1678466" y="2230544"/>
                  </a:cubicBezTo>
                  <a:cubicBezTo>
                    <a:pt x="1678466" y="2222504"/>
                    <a:pt x="1684873" y="2215972"/>
                    <a:pt x="1693038" y="2215847"/>
                  </a:cubicBezTo>
                  <a:close/>
                  <a:moveTo>
                    <a:pt x="2073901" y="2215596"/>
                  </a:moveTo>
                  <a:cubicBezTo>
                    <a:pt x="2087843" y="2215596"/>
                    <a:pt x="2099275" y="2226776"/>
                    <a:pt x="2099275" y="2240719"/>
                  </a:cubicBezTo>
                  <a:cubicBezTo>
                    <a:pt x="2099275" y="2254663"/>
                    <a:pt x="2088095" y="2265968"/>
                    <a:pt x="2074152" y="2266093"/>
                  </a:cubicBezTo>
                  <a:cubicBezTo>
                    <a:pt x="2060208" y="2266219"/>
                    <a:pt x="2048904" y="2254913"/>
                    <a:pt x="2048904" y="2240970"/>
                  </a:cubicBezTo>
                  <a:cubicBezTo>
                    <a:pt x="2048778" y="2227027"/>
                    <a:pt x="2060083" y="2215721"/>
                    <a:pt x="2073901" y="2215596"/>
                  </a:cubicBezTo>
                  <a:close/>
                  <a:moveTo>
                    <a:pt x="2341462" y="2215471"/>
                  </a:moveTo>
                  <a:cubicBezTo>
                    <a:pt x="2353144" y="2215471"/>
                    <a:pt x="2362566" y="2224892"/>
                    <a:pt x="2362566" y="2236449"/>
                  </a:cubicBezTo>
                  <a:cubicBezTo>
                    <a:pt x="2362566" y="2248005"/>
                    <a:pt x="2353144" y="2257426"/>
                    <a:pt x="2341588" y="2257551"/>
                  </a:cubicBezTo>
                  <a:cubicBezTo>
                    <a:pt x="2330031" y="2257551"/>
                    <a:pt x="2320484" y="2248130"/>
                    <a:pt x="2320484" y="2236574"/>
                  </a:cubicBezTo>
                  <a:cubicBezTo>
                    <a:pt x="2320484" y="2224892"/>
                    <a:pt x="2329780" y="2215471"/>
                    <a:pt x="2341462" y="2215471"/>
                  </a:cubicBezTo>
                  <a:close/>
                  <a:moveTo>
                    <a:pt x="461633" y="2212832"/>
                  </a:moveTo>
                  <a:cubicBezTo>
                    <a:pt x="466407" y="2212832"/>
                    <a:pt x="470300" y="2216726"/>
                    <a:pt x="470300" y="2221499"/>
                  </a:cubicBezTo>
                  <a:cubicBezTo>
                    <a:pt x="470427" y="2226273"/>
                    <a:pt x="466532" y="2230166"/>
                    <a:pt x="461759" y="2230166"/>
                  </a:cubicBezTo>
                  <a:cubicBezTo>
                    <a:pt x="456986" y="2230166"/>
                    <a:pt x="453092" y="2226273"/>
                    <a:pt x="453092" y="2221499"/>
                  </a:cubicBezTo>
                  <a:cubicBezTo>
                    <a:pt x="453092" y="2216726"/>
                    <a:pt x="456986" y="2212832"/>
                    <a:pt x="461633" y="2212832"/>
                  </a:cubicBezTo>
                  <a:close/>
                  <a:moveTo>
                    <a:pt x="1119855" y="2212707"/>
                  </a:moveTo>
                  <a:cubicBezTo>
                    <a:pt x="1131034" y="2212707"/>
                    <a:pt x="1140079" y="2221626"/>
                    <a:pt x="1140079" y="2232805"/>
                  </a:cubicBezTo>
                  <a:cubicBezTo>
                    <a:pt x="1140079" y="2243985"/>
                    <a:pt x="1131161" y="2253029"/>
                    <a:pt x="1119980" y="2253029"/>
                  </a:cubicBezTo>
                  <a:cubicBezTo>
                    <a:pt x="1108801" y="2253029"/>
                    <a:pt x="1099757" y="2244111"/>
                    <a:pt x="1099757" y="2232931"/>
                  </a:cubicBezTo>
                  <a:cubicBezTo>
                    <a:pt x="1099757" y="2221877"/>
                    <a:pt x="1108676" y="2212707"/>
                    <a:pt x="1119855" y="2212707"/>
                  </a:cubicBezTo>
                  <a:close/>
                  <a:moveTo>
                    <a:pt x="2466323" y="2211701"/>
                  </a:moveTo>
                  <a:cubicBezTo>
                    <a:pt x="2474613" y="2211576"/>
                    <a:pt x="2481397" y="2218360"/>
                    <a:pt x="2481397" y="2226650"/>
                  </a:cubicBezTo>
                  <a:cubicBezTo>
                    <a:pt x="2481522" y="2235067"/>
                    <a:pt x="2474740" y="2241849"/>
                    <a:pt x="2466448" y="2241849"/>
                  </a:cubicBezTo>
                  <a:cubicBezTo>
                    <a:pt x="2458158" y="2241849"/>
                    <a:pt x="2451374" y="2235067"/>
                    <a:pt x="2451374" y="2226775"/>
                  </a:cubicBezTo>
                  <a:cubicBezTo>
                    <a:pt x="2451374" y="2218360"/>
                    <a:pt x="2458032" y="2211701"/>
                    <a:pt x="2466323" y="2211701"/>
                  </a:cubicBezTo>
                  <a:close/>
                  <a:moveTo>
                    <a:pt x="1928565" y="2208687"/>
                  </a:moveTo>
                  <a:cubicBezTo>
                    <a:pt x="1940372" y="2208687"/>
                    <a:pt x="1949919" y="2218234"/>
                    <a:pt x="1949919" y="2229915"/>
                  </a:cubicBezTo>
                  <a:cubicBezTo>
                    <a:pt x="1950046" y="2241724"/>
                    <a:pt x="1940499" y="2251270"/>
                    <a:pt x="1928816" y="2251270"/>
                  </a:cubicBezTo>
                  <a:cubicBezTo>
                    <a:pt x="1917009" y="2251270"/>
                    <a:pt x="1907462" y="2241724"/>
                    <a:pt x="1907462" y="2230041"/>
                  </a:cubicBezTo>
                  <a:cubicBezTo>
                    <a:pt x="1907462" y="2218234"/>
                    <a:pt x="1916884" y="2208687"/>
                    <a:pt x="1928565" y="2208687"/>
                  </a:cubicBezTo>
                  <a:close/>
                  <a:moveTo>
                    <a:pt x="344812" y="2202910"/>
                  </a:moveTo>
                  <a:cubicBezTo>
                    <a:pt x="347198" y="2202910"/>
                    <a:pt x="349208" y="2204795"/>
                    <a:pt x="349208" y="2207307"/>
                  </a:cubicBezTo>
                  <a:cubicBezTo>
                    <a:pt x="349208" y="2209694"/>
                    <a:pt x="347325" y="2211703"/>
                    <a:pt x="344812" y="2211703"/>
                  </a:cubicBezTo>
                  <a:cubicBezTo>
                    <a:pt x="342426" y="2211703"/>
                    <a:pt x="340416" y="2209694"/>
                    <a:pt x="340416" y="2207307"/>
                  </a:cubicBezTo>
                  <a:cubicBezTo>
                    <a:pt x="340416" y="2204920"/>
                    <a:pt x="342426" y="2202910"/>
                    <a:pt x="344812" y="2202910"/>
                  </a:cubicBezTo>
                  <a:close/>
                  <a:moveTo>
                    <a:pt x="2586788" y="2201150"/>
                  </a:moveTo>
                  <a:cubicBezTo>
                    <a:pt x="2593697" y="2201150"/>
                    <a:pt x="2599474" y="2206802"/>
                    <a:pt x="2599474" y="2213711"/>
                  </a:cubicBezTo>
                  <a:cubicBezTo>
                    <a:pt x="2599474" y="2220746"/>
                    <a:pt x="2593822" y="2226398"/>
                    <a:pt x="2586913" y="2226398"/>
                  </a:cubicBezTo>
                  <a:cubicBezTo>
                    <a:pt x="2579879" y="2226398"/>
                    <a:pt x="2574226" y="2220746"/>
                    <a:pt x="2574226" y="2213837"/>
                  </a:cubicBezTo>
                  <a:cubicBezTo>
                    <a:pt x="2574226" y="2206929"/>
                    <a:pt x="2579753" y="2201275"/>
                    <a:pt x="2586788" y="2201150"/>
                  </a:cubicBezTo>
                  <a:close/>
                  <a:moveTo>
                    <a:pt x="231007" y="2190348"/>
                  </a:moveTo>
                  <a:cubicBezTo>
                    <a:pt x="231760" y="2190348"/>
                    <a:pt x="232388" y="2190850"/>
                    <a:pt x="232388" y="2191605"/>
                  </a:cubicBezTo>
                  <a:cubicBezTo>
                    <a:pt x="232388" y="2192357"/>
                    <a:pt x="231760" y="2192985"/>
                    <a:pt x="231007" y="2192985"/>
                  </a:cubicBezTo>
                  <a:cubicBezTo>
                    <a:pt x="230253" y="2192985"/>
                    <a:pt x="229625" y="2192357"/>
                    <a:pt x="229625" y="2191605"/>
                  </a:cubicBezTo>
                  <a:cubicBezTo>
                    <a:pt x="229625" y="2190850"/>
                    <a:pt x="230253" y="2190223"/>
                    <a:pt x="231007" y="2190348"/>
                  </a:cubicBezTo>
                  <a:close/>
                  <a:moveTo>
                    <a:pt x="2703483" y="2188965"/>
                  </a:moveTo>
                  <a:cubicBezTo>
                    <a:pt x="2708884" y="2188965"/>
                    <a:pt x="2713281" y="2193236"/>
                    <a:pt x="2713281" y="2198636"/>
                  </a:cubicBezTo>
                  <a:cubicBezTo>
                    <a:pt x="2713281" y="2204038"/>
                    <a:pt x="2709009" y="2208434"/>
                    <a:pt x="2703608" y="2208434"/>
                  </a:cubicBezTo>
                  <a:cubicBezTo>
                    <a:pt x="2698208" y="2208434"/>
                    <a:pt x="2693811" y="2204163"/>
                    <a:pt x="2693811" y="2198762"/>
                  </a:cubicBezTo>
                  <a:cubicBezTo>
                    <a:pt x="2693811" y="2193487"/>
                    <a:pt x="2698208" y="2189090"/>
                    <a:pt x="2703483" y="2188965"/>
                  </a:cubicBezTo>
                  <a:close/>
                  <a:moveTo>
                    <a:pt x="1274613" y="2187962"/>
                  </a:moveTo>
                  <a:cubicBezTo>
                    <a:pt x="1284160" y="2187962"/>
                    <a:pt x="1291949" y="2195624"/>
                    <a:pt x="1291949" y="2205170"/>
                  </a:cubicBezTo>
                  <a:cubicBezTo>
                    <a:pt x="1291949" y="2214717"/>
                    <a:pt x="1284286" y="2222505"/>
                    <a:pt x="1274740" y="2222505"/>
                  </a:cubicBezTo>
                  <a:cubicBezTo>
                    <a:pt x="1265193" y="2222505"/>
                    <a:pt x="1257405" y="2214844"/>
                    <a:pt x="1257405" y="2205297"/>
                  </a:cubicBezTo>
                  <a:cubicBezTo>
                    <a:pt x="1257279" y="2195751"/>
                    <a:pt x="1265067" y="2187962"/>
                    <a:pt x="1274613" y="2187962"/>
                  </a:cubicBezTo>
                  <a:close/>
                  <a:moveTo>
                    <a:pt x="1773806" y="2186078"/>
                  </a:moveTo>
                  <a:cubicBezTo>
                    <a:pt x="1783353" y="2186078"/>
                    <a:pt x="1791142" y="2193740"/>
                    <a:pt x="1791142" y="2203286"/>
                  </a:cubicBezTo>
                  <a:cubicBezTo>
                    <a:pt x="1791142" y="2212833"/>
                    <a:pt x="1783478" y="2220621"/>
                    <a:pt x="1773933" y="2220621"/>
                  </a:cubicBezTo>
                  <a:cubicBezTo>
                    <a:pt x="1764386" y="2220621"/>
                    <a:pt x="1756597" y="2212958"/>
                    <a:pt x="1756597" y="2203413"/>
                  </a:cubicBezTo>
                  <a:cubicBezTo>
                    <a:pt x="1756597" y="2193865"/>
                    <a:pt x="1764259" y="2186203"/>
                    <a:pt x="1773806" y="2186078"/>
                  </a:cubicBezTo>
                  <a:close/>
                  <a:moveTo>
                    <a:pt x="2817415" y="2178414"/>
                  </a:moveTo>
                  <a:cubicBezTo>
                    <a:pt x="2819425" y="2178414"/>
                    <a:pt x="2821185" y="2180047"/>
                    <a:pt x="2821185" y="2182183"/>
                  </a:cubicBezTo>
                  <a:cubicBezTo>
                    <a:pt x="2821185" y="2184318"/>
                    <a:pt x="2819552" y="2185951"/>
                    <a:pt x="2817415" y="2185951"/>
                  </a:cubicBezTo>
                  <a:cubicBezTo>
                    <a:pt x="2815405" y="2185951"/>
                    <a:pt x="2813646" y="2184318"/>
                    <a:pt x="2813646" y="2182183"/>
                  </a:cubicBezTo>
                  <a:cubicBezTo>
                    <a:pt x="2813646" y="2180172"/>
                    <a:pt x="2815279" y="2178414"/>
                    <a:pt x="2817415" y="2178414"/>
                  </a:cubicBezTo>
                  <a:close/>
                  <a:moveTo>
                    <a:pt x="911963" y="2168365"/>
                  </a:moveTo>
                  <a:cubicBezTo>
                    <a:pt x="922390" y="2168365"/>
                    <a:pt x="930806" y="2176657"/>
                    <a:pt x="930806" y="2187082"/>
                  </a:cubicBezTo>
                  <a:cubicBezTo>
                    <a:pt x="930806" y="2197383"/>
                    <a:pt x="922515" y="2205925"/>
                    <a:pt x="912090" y="2205925"/>
                  </a:cubicBezTo>
                  <a:cubicBezTo>
                    <a:pt x="901789" y="2206050"/>
                    <a:pt x="893372" y="2197634"/>
                    <a:pt x="893247" y="2187208"/>
                  </a:cubicBezTo>
                  <a:cubicBezTo>
                    <a:pt x="893122" y="2176782"/>
                    <a:pt x="901538" y="2168365"/>
                    <a:pt x="911963" y="2168365"/>
                  </a:cubicBezTo>
                  <a:close/>
                  <a:moveTo>
                    <a:pt x="1050140" y="2166732"/>
                  </a:moveTo>
                  <a:cubicBezTo>
                    <a:pt x="1059560" y="2166732"/>
                    <a:pt x="1067224" y="2174269"/>
                    <a:pt x="1067224" y="2183691"/>
                  </a:cubicBezTo>
                  <a:cubicBezTo>
                    <a:pt x="1067224" y="2193111"/>
                    <a:pt x="1059687" y="2200774"/>
                    <a:pt x="1050266" y="2200774"/>
                  </a:cubicBezTo>
                  <a:cubicBezTo>
                    <a:pt x="1040844" y="2200774"/>
                    <a:pt x="1033182" y="2193237"/>
                    <a:pt x="1033182" y="2183816"/>
                  </a:cubicBezTo>
                  <a:cubicBezTo>
                    <a:pt x="1033182" y="2174394"/>
                    <a:pt x="1040719" y="2166732"/>
                    <a:pt x="1050140" y="2166732"/>
                  </a:cubicBezTo>
                  <a:close/>
                  <a:moveTo>
                    <a:pt x="781324" y="2165476"/>
                  </a:moveTo>
                  <a:cubicBezTo>
                    <a:pt x="790996" y="2165351"/>
                    <a:pt x="798910" y="2173139"/>
                    <a:pt x="798910" y="2182812"/>
                  </a:cubicBezTo>
                  <a:cubicBezTo>
                    <a:pt x="798910" y="2192484"/>
                    <a:pt x="791121" y="2200398"/>
                    <a:pt x="781450" y="2200398"/>
                  </a:cubicBezTo>
                  <a:cubicBezTo>
                    <a:pt x="771778" y="2200398"/>
                    <a:pt x="763864" y="2192610"/>
                    <a:pt x="763864" y="2182937"/>
                  </a:cubicBezTo>
                  <a:cubicBezTo>
                    <a:pt x="763739" y="2173265"/>
                    <a:pt x="771653" y="2165476"/>
                    <a:pt x="781324" y="2165476"/>
                  </a:cubicBezTo>
                  <a:close/>
                  <a:moveTo>
                    <a:pt x="2928708" y="2163341"/>
                  </a:moveTo>
                  <a:cubicBezTo>
                    <a:pt x="2929336" y="2163341"/>
                    <a:pt x="2929840" y="2163843"/>
                    <a:pt x="2929840" y="2164471"/>
                  </a:cubicBezTo>
                  <a:cubicBezTo>
                    <a:pt x="2929840" y="2165099"/>
                    <a:pt x="2929336" y="2165601"/>
                    <a:pt x="2928708" y="2165601"/>
                  </a:cubicBezTo>
                  <a:cubicBezTo>
                    <a:pt x="2928081" y="2165601"/>
                    <a:pt x="2927578" y="2165099"/>
                    <a:pt x="2927578" y="2164471"/>
                  </a:cubicBezTo>
                  <a:cubicBezTo>
                    <a:pt x="2927578" y="2163843"/>
                    <a:pt x="2927955" y="2163341"/>
                    <a:pt x="2928708" y="2163341"/>
                  </a:cubicBezTo>
                  <a:close/>
                  <a:moveTo>
                    <a:pt x="1998030" y="2161331"/>
                  </a:moveTo>
                  <a:cubicBezTo>
                    <a:pt x="2008582" y="2161331"/>
                    <a:pt x="2017124" y="2169748"/>
                    <a:pt x="2017124" y="2180299"/>
                  </a:cubicBezTo>
                  <a:cubicBezTo>
                    <a:pt x="2017124" y="2190851"/>
                    <a:pt x="2008582" y="2199392"/>
                    <a:pt x="1998156" y="2199392"/>
                  </a:cubicBezTo>
                  <a:cubicBezTo>
                    <a:pt x="1987604" y="2199392"/>
                    <a:pt x="1979062" y="2190976"/>
                    <a:pt x="1979062" y="2180424"/>
                  </a:cubicBezTo>
                  <a:cubicBezTo>
                    <a:pt x="1979062" y="2169873"/>
                    <a:pt x="1987479" y="2161331"/>
                    <a:pt x="1998030" y="2161331"/>
                  </a:cubicBezTo>
                  <a:close/>
                  <a:moveTo>
                    <a:pt x="1850432" y="2158567"/>
                  </a:moveTo>
                  <a:cubicBezTo>
                    <a:pt x="1854577" y="2158567"/>
                    <a:pt x="1857969" y="2161959"/>
                    <a:pt x="1857969" y="2166103"/>
                  </a:cubicBezTo>
                  <a:cubicBezTo>
                    <a:pt x="1857969" y="2170248"/>
                    <a:pt x="1854577" y="2173639"/>
                    <a:pt x="1850432" y="2173639"/>
                  </a:cubicBezTo>
                  <a:cubicBezTo>
                    <a:pt x="1846287" y="2173639"/>
                    <a:pt x="1842895" y="2170248"/>
                    <a:pt x="1842895" y="2166103"/>
                  </a:cubicBezTo>
                  <a:cubicBezTo>
                    <a:pt x="1842895" y="2161959"/>
                    <a:pt x="1846287" y="2158567"/>
                    <a:pt x="1850432" y="2158567"/>
                  </a:cubicBezTo>
                  <a:close/>
                  <a:moveTo>
                    <a:pt x="656463" y="2158567"/>
                  </a:moveTo>
                  <a:cubicBezTo>
                    <a:pt x="664879" y="2158567"/>
                    <a:pt x="671788" y="2165351"/>
                    <a:pt x="671788" y="2173766"/>
                  </a:cubicBezTo>
                  <a:cubicBezTo>
                    <a:pt x="671788" y="2182182"/>
                    <a:pt x="665004" y="2189091"/>
                    <a:pt x="656589" y="2189091"/>
                  </a:cubicBezTo>
                  <a:cubicBezTo>
                    <a:pt x="648173" y="2189091"/>
                    <a:pt x="641264" y="2182308"/>
                    <a:pt x="641264" y="2173893"/>
                  </a:cubicBezTo>
                  <a:cubicBezTo>
                    <a:pt x="641264" y="2165476"/>
                    <a:pt x="648048" y="2158567"/>
                    <a:pt x="656463" y="2158567"/>
                  </a:cubicBezTo>
                  <a:close/>
                  <a:moveTo>
                    <a:pt x="2136081" y="2158191"/>
                  </a:moveTo>
                  <a:cubicBezTo>
                    <a:pt x="2149522" y="2158191"/>
                    <a:pt x="2160576" y="2168995"/>
                    <a:pt x="2160576" y="2182435"/>
                  </a:cubicBezTo>
                  <a:cubicBezTo>
                    <a:pt x="2160702" y="2195876"/>
                    <a:pt x="2149773" y="2206930"/>
                    <a:pt x="2136333" y="2206930"/>
                  </a:cubicBezTo>
                  <a:cubicBezTo>
                    <a:pt x="2123017" y="2206930"/>
                    <a:pt x="2111963" y="2196128"/>
                    <a:pt x="2111963" y="2182687"/>
                  </a:cubicBezTo>
                  <a:cubicBezTo>
                    <a:pt x="2111963" y="2169245"/>
                    <a:pt x="2122767" y="2158316"/>
                    <a:pt x="2136081" y="2158191"/>
                  </a:cubicBezTo>
                  <a:close/>
                  <a:moveTo>
                    <a:pt x="1197738" y="2156683"/>
                  </a:moveTo>
                  <a:cubicBezTo>
                    <a:pt x="1204270" y="2156683"/>
                    <a:pt x="1209545" y="2161959"/>
                    <a:pt x="1209545" y="2168365"/>
                  </a:cubicBezTo>
                  <a:cubicBezTo>
                    <a:pt x="1209545" y="2174898"/>
                    <a:pt x="1204395" y="2180174"/>
                    <a:pt x="1197863" y="2180174"/>
                  </a:cubicBezTo>
                  <a:cubicBezTo>
                    <a:pt x="1191331" y="2180174"/>
                    <a:pt x="1186056" y="2175023"/>
                    <a:pt x="1186056" y="2168492"/>
                  </a:cubicBezTo>
                  <a:cubicBezTo>
                    <a:pt x="1185929" y="2162085"/>
                    <a:pt x="1191206" y="2156808"/>
                    <a:pt x="1197738" y="2156683"/>
                  </a:cubicBezTo>
                  <a:close/>
                  <a:moveTo>
                    <a:pt x="1524086" y="2155426"/>
                  </a:moveTo>
                  <a:cubicBezTo>
                    <a:pt x="1525343" y="2155426"/>
                    <a:pt x="1526473" y="2156431"/>
                    <a:pt x="1526473" y="2157813"/>
                  </a:cubicBezTo>
                  <a:cubicBezTo>
                    <a:pt x="1526473" y="2159195"/>
                    <a:pt x="1525468" y="2160325"/>
                    <a:pt x="1524086" y="2160325"/>
                  </a:cubicBezTo>
                  <a:cubicBezTo>
                    <a:pt x="1522831" y="2160325"/>
                    <a:pt x="1521699" y="2159321"/>
                    <a:pt x="1521699" y="2157938"/>
                  </a:cubicBezTo>
                  <a:cubicBezTo>
                    <a:pt x="1521574" y="2156556"/>
                    <a:pt x="1522704" y="2155426"/>
                    <a:pt x="1524086" y="2155426"/>
                  </a:cubicBezTo>
                  <a:close/>
                  <a:moveTo>
                    <a:pt x="2266973" y="2153039"/>
                  </a:moveTo>
                  <a:cubicBezTo>
                    <a:pt x="2280539" y="2153039"/>
                    <a:pt x="2291592" y="2163968"/>
                    <a:pt x="2291592" y="2177534"/>
                  </a:cubicBezTo>
                  <a:cubicBezTo>
                    <a:pt x="2291592" y="2191100"/>
                    <a:pt x="2280665" y="2202154"/>
                    <a:pt x="2267098" y="2202154"/>
                  </a:cubicBezTo>
                  <a:cubicBezTo>
                    <a:pt x="2253532" y="2202154"/>
                    <a:pt x="2242478" y="2191226"/>
                    <a:pt x="2242478" y="2177659"/>
                  </a:cubicBezTo>
                  <a:cubicBezTo>
                    <a:pt x="2242351" y="2163968"/>
                    <a:pt x="2253280" y="2153039"/>
                    <a:pt x="2266973" y="2153039"/>
                  </a:cubicBezTo>
                  <a:close/>
                  <a:moveTo>
                    <a:pt x="536501" y="2152286"/>
                  </a:moveTo>
                  <a:cubicBezTo>
                    <a:pt x="541525" y="2152286"/>
                    <a:pt x="545670" y="2156306"/>
                    <a:pt x="545670" y="2161330"/>
                  </a:cubicBezTo>
                  <a:cubicBezTo>
                    <a:pt x="545670" y="2166355"/>
                    <a:pt x="541650" y="2170500"/>
                    <a:pt x="536626" y="2170500"/>
                  </a:cubicBezTo>
                  <a:cubicBezTo>
                    <a:pt x="531727" y="2170500"/>
                    <a:pt x="527582" y="2166480"/>
                    <a:pt x="527582" y="2161456"/>
                  </a:cubicBezTo>
                  <a:cubicBezTo>
                    <a:pt x="527582" y="2156431"/>
                    <a:pt x="531601" y="2152411"/>
                    <a:pt x="536501" y="2152286"/>
                  </a:cubicBezTo>
                  <a:close/>
                  <a:moveTo>
                    <a:pt x="1439042" y="2149146"/>
                  </a:moveTo>
                  <a:cubicBezTo>
                    <a:pt x="1440549" y="2149146"/>
                    <a:pt x="1441679" y="2150276"/>
                    <a:pt x="1441679" y="2151783"/>
                  </a:cubicBezTo>
                  <a:cubicBezTo>
                    <a:pt x="1441679" y="2153165"/>
                    <a:pt x="1440549" y="2154420"/>
                    <a:pt x="1439042" y="2154420"/>
                  </a:cubicBezTo>
                  <a:cubicBezTo>
                    <a:pt x="1437535" y="2154420"/>
                    <a:pt x="1436405" y="2153290"/>
                    <a:pt x="1436405" y="2151783"/>
                  </a:cubicBezTo>
                  <a:cubicBezTo>
                    <a:pt x="1436405" y="2150403"/>
                    <a:pt x="1437660" y="2149146"/>
                    <a:pt x="1439042" y="2149146"/>
                  </a:cubicBezTo>
                  <a:close/>
                  <a:moveTo>
                    <a:pt x="1609001" y="2148267"/>
                  </a:moveTo>
                  <a:cubicBezTo>
                    <a:pt x="1610634" y="2148267"/>
                    <a:pt x="1611891" y="2149523"/>
                    <a:pt x="1611891" y="2151157"/>
                  </a:cubicBezTo>
                  <a:cubicBezTo>
                    <a:pt x="1611891" y="2152790"/>
                    <a:pt x="1610634" y="2154045"/>
                    <a:pt x="1609001" y="2154045"/>
                  </a:cubicBezTo>
                  <a:cubicBezTo>
                    <a:pt x="1607367" y="2154045"/>
                    <a:pt x="1606111" y="2152790"/>
                    <a:pt x="1606111" y="2151157"/>
                  </a:cubicBezTo>
                  <a:cubicBezTo>
                    <a:pt x="1606111" y="2149649"/>
                    <a:pt x="1607493" y="2148392"/>
                    <a:pt x="1609001" y="2148267"/>
                  </a:cubicBezTo>
                  <a:close/>
                  <a:moveTo>
                    <a:pt x="2391582" y="2146509"/>
                  </a:moveTo>
                  <a:cubicBezTo>
                    <a:pt x="2403264" y="2146509"/>
                    <a:pt x="2412686" y="2155930"/>
                    <a:pt x="2412686" y="2167487"/>
                  </a:cubicBezTo>
                  <a:cubicBezTo>
                    <a:pt x="2412686" y="2179168"/>
                    <a:pt x="2403389" y="2188589"/>
                    <a:pt x="2391708" y="2188589"/>
                  </a:cubicBezTo>
                  <a:cubicBezTo>
                    <a:pt x="2380026" y="2188589"/>
                    <a:pt x="2370604" y="2179168"/>
                    <a:pt x="2370604" y="2167612"/>
                  </a:cubicBezTo>
                  <a:cubicBezTo>
                    <a:pt x="2370604" y="2155930"/>
                    <a:pt x="2380026" y="2146509"/>
                    <a:pt x="2391582" y="2146509"/>
                  </a:cubicBezTo>
                  <a:close/>
                  <a:moveTo>
                    <a:pt x="420557" y="2141108"/>
                  </a:moveTo>
                  <a:cubicBezTo>
                    <a:pt x="423699" y="2141108"/>
                    <a:pt x="426336" y="2143746"/>
                    <a:pt x="426336" y="2146887"/>
                  </a:cubicBezTo>
                  <a:cubicBezTo>
                    <a:pt x="426336" y="2150027"/>
                    <a:pt x="423699" y="2152664"/>
                    <a:pt x="420557" y="2152664"/>
                  </a:cubicBezTo>
                  <a:cubicBezTo>
                    <a:pt x="417417" y="2152664"/>
                    <a:pt x="414780" y="2150027"/>
                    <a:pt x="414780" y="2146887"/>
                  </a:cubicBezTo>
                  <a:cubicBezTo>
                    <a:pt x="414780" y="2143746"/>
                    <a:pt x="417417" y="2141108"/>
                    <a:pt x="420557" y="2141108"/>
                  </a:cubicBezTo>
                  <a:close/>
                  <a:moveTo>
                    <a:pt x="2511417" y="2135956"/>
                  </a:moveTo>
                  <a:cubicBezTo>
                    <a:pt x="2521593" y="2135956"/>
                    <a:pt x="2529883" y="2144121"/>
                    <a:pt x="2529883" y="2154297"/>
                  </a:cubicBezTo>
                  <a:cubicBezTo>
                    <a:pt x="2529883" y="2164471"/>
                    <a:pt x="2521719" y="2172761"/>
                    <a:pt x="2511544" y="2172761"/>
                  </a:cubicBezTo>
                  <a:cubicBezTo>
                    <a:pt x="2501370" y="2172761"/>
                    <a:pt x="2493078" y="2164596"/>
                    <a:pt x="2493078" y="2154422"/>
                  </a:cubicBezTo>
                  <a:cubicBezTo>
                    <a:pt x="2493078" y="2144247"/>
                    <a:pt x="2501243" y="2135956"/>
                    <a:pt x="2511417" y="2135956"/>
                  </a:cubicBezTo>
                  <a:close/>
                  <a:moveTo>
                    <a:pt x="1356013" y="2129173"/>
                  </a:moveTo>
                  <a:cubicBezTo>
                    <a:pt x="1358275" y="2129173"/>
                    <a:pt x="1360033" y="2131058"/>
                    <a:pt x="1360033" y="2133193"/>
                  </a:cubicBezTo>
                  <a:cubicBezTo>
                    <a:pt x="1360033" y="2135455"/>
                    <a:pt x="1358148" y="2137212"/>
                    <a:pt x="1356013" y="2137212"/>
                  </a:cubicBezTo>
                  <a:cubicBezTo>
                    <a:pt x="1353751" y="2137212"/>
                    <a:pt x="1351993" y="2135328"/>
                    <a:pt x="1351993" y="2133193"/>
                  </a:cubicBezTo>
                  <a:cubicBezTo>
                    <a:pt x="1351993" y="2130931"/>
                    <a:pt x="1353751" y="2129173"/>
                    <a:pt x="1356013" y="2129173"/>
                  </a:cubicBezTo>
                  <a:close/>
                  <a:moveTo>
                    <a:pt x="1692032" y="2127542"/>
                  </a:moveTo>
                  <a:cubicBezTo>
                    <a:pt x="1694417" y="2127542"/>
                    <a:pt x="1696427" y="2129427"/>
                    <a:pt x="1696427" y="2131939"/>
                  </a:cubicBezTo>
                  <a:cubicBezTo>
                    <a:pt x="1696427" y="2134326"/>
                    <a:pt x="1694417" y="2136335"/>
                    <a:pt x="1692032" y="2136335"/>
                  </a:cubicBezTo>
                  <a:cubicBezTo>
                    <a:pt x="1689645" y="2136335"/>
                    <a:pt x="1687635" y="2134326"/>
                    <a:pt x="1687635" y="2131939"/>
                  </a:cubicBezTo>
                  <a:cubicBezTo>
                    <a:pt x="1687635" y="2129552"/>
                    <a:pt x="1689520" y="2127542"/>
                    <a:pt x="1692032" y="2127542"/>
                  </a:cubicBezTo>
                  <a:close/>
                  <a:moveTo>
                    <a:pt x="307755" y="2127163"/>
                  </a:moveTo>
                  <a:cubicBezTo>
                    <a:pt x="309640" y="2127163"/>
                    <a:pt x="311273" y="2128796"/>
                    <a:pt x="311273" y="2130680"/>
                  </a:cubicBezTo>
                  <a:cubicBezTo>
                    <a:pt x="311273" y="2132565"/>
                    <a:pt x="309765" y="2134197"/>
                    <a:pt x="307755" y="2134197"/>
                  </a:cubicBezTo>
                  <a:cubicBezTo>
                    <a:pt x="305745" y="2134197"/>
                    <a:pt x="304113" y="2132565"/>
                    <a:pt x="304113" y="2130680"/>
                  </a:cubicBezTo>
                  <a:cubicBezTo>
                    <a:pt x="304113" y="2128670"/>
                    <a:pt x="305620" y="2127163"/>
                    <a:pt x="307755" y="2127163"/>
                  </a:cubicBezTo>
                  <a:close/>
                  <a:moveTo>
                    <a:pt x="2627361" y="2125279"/>
                  </a:moveTo>
                  <a:cubicBezTo>
                    <a:pt x="2634898" y="2125279"/>
                    <a:pt x="2640928" y="2131308"/>
                    <a:pt x="2640928" y="2138720"/>
                  </a:cubicBezTo>
                  <a:cubicBezTo>
                    <a:pt x="2640928" y="2146131"/>
                    <a:pt x="2634898" y="2152285"/>
                    <a:pt x="2627487" y="2152285"/>
                  </a:cubicBezTo>
                  <a:cubicBezTo>
                    <a:pt x="2620075" y="2152285"/>
                    <a:pt x="2613920" y="2146256"/>
                    <a:pt x="2613920" y="2138845"/>
                  </a:cubicBezTo>
                  <a:cubicBezTo>
                    <a:pt x="2613920" y="2131434"/>
                    <a:pt x="2619950" y="2125404"/>
                    <a:pt x="2627361" y="2125279"/>
                  </a:cubicBezTo>
                  <a:close/>
                  <a:moveTo>
                    <a:pt x="2740289" y="2113220"/>
                  </a:moveTo>
                  <a:cubicBezTo>
                    <a:pt x="2745063" y="2113094"/>
                    <a:pt x="2748956" y="2116989"/>
                    <a:pt x="2748956" y="2121761"/>
                  </a:cubicBezTo>
                  <a:cubicBezTo>
                    <a:pt x="2749082" y="2126535"/>
                    <a:pt x="2745188" y="2130430"/>
                    <a:pt x="2740415" y="2130430"/>
                  </a:cubicBezTo>
                  <a:cubicBezTo>
                    <a:pt x="2735641" y="2130555"/>
                    <a:pt x="2731747" y="2126661"/>
                    <a:pt x="2731747" y="2121888"/>
                  </a:cubicBezTo>
                  <a:cubicBezTo>
                    <a:pt x="2731622" y="2117114"/>
                    <a:pt x="2735516" y="2113220"/>
                    <a:pt x="2740289" y="2113220"/>
                  </a:cubicBezTo>
                  <a:close/>
                  <a:moveTo>
                    <a:pt x="197215" y="2111838"/>
                  </a:moveTo>
                  <a:cubicBezTo>
                    <a:pt x="197968" y="2111838"/>
                    <a:pt x="198597" y="2112466"/>
                    <a:pt x="198597" y="2113220"/>
                  </a:cubicBezTo>
                  <a:cubicBezTo>
                    <a:pt x="198597" y="2113973"/>
                    <a:pt x="197968" y="2114602"/>
                    <a:pt x="197215" y="2114602"/>
                  </a:cubicBezTo>
                  <a:cubicBezTo>
                    <a:pt x="196461" y="2114602"/>
                    <a:pt x="195833" y="2113973"/>
                    <a:pt x="195833" y="2113220"/>
                  </a:cubicBezTo>
                  <a:cubicBezTo>
                    <a:pt x="195833" y="2112591"/>
                    <a:pt x="196461" y="2111963"/>
                    <a:pt x="197215" y="2111838"/>
                  </a:cubicBezTo>
                  <a:close/>
                  <a:moveTo>
                    <a:pt x="1126137" y="2110457"/>
                  </a:moveTo>
                  <a:cubicBezTo>
                    <a:pt x="1132670" y="2110457"/>
                    <a:pt x="1137945" y="2115607"/>
                    <a:pt x="1137945" y="2122139"/>
                  </a:cubicBezTo>
                  <a:cubicBezTo>
                    <a:pt x="1137945" y="2128672"/>
                    <a:pt x="1132795" y="2133948"/>
                    <a:pt x="1126263" y="2133948"/>
                  </a:cubicBezTo>
                  <a:cubicBezTo>
                    <a:pt x="1119731" y="2133948"/>
                    <a:pt x="1114455" y="2128672"/>
                    <a:pt x="1114455" y="2122266"/>
                  </a:cubicBezTo>
                  <a:cubicBezTo>
                    <a:pt x="1114329" y="2115859"/>
                    <a:pt x="1119605" y="2110582"/>
                    <a:pt x="1126137" y="2110457"/>
                  </a:cubicBezTo>
                  <a:close/>
                  <a:moveTo>
                    <a:pt x="986454" y="2108194"/>
                  </a:moveTo>
                  <a:cubicBezTo>
                    <a:pt x="997005" y="2108194"/>
                    <a:pt x="1005547" y="2116611"/>
                    <a:pt x="1005547" y="2127162"/>
                  </a:cubicBezTo>
                  <a:cubicBezTo>
                    <a:pt x="1005547" y="2137714"/>
                    <a:pt x="997131" y="2146255"/>
                    <a:pt x="986579" y="2146255"/>
                  </a:cubicBezTo>
                  <a:cubicBezTo>
                    <a:pt x="976153" y="2146255"/>
                    <a:pt x="967486" y="2137839"/>
                    <a:pt x="967486" y="2127287"/>
                  </a:cubicBezTo>
                  <a:cubicBezTo>
                    <a:pt x="967361" y="2116736"/>
                    <a:pt x="975902" y="2108194"/>
                    <a:pt x="986454" y="2108194"/>
                  </a:cubicBezTo>
                  <a:close/>
                  <a:moveTo>
                    <a:pt x="1921781" y="2106310"/>
                  </a:moveTo>
                  <a:cubicBezTo>
                    <a:pt x="1928941" y="2106310"/>
                    <a:pt x="1934845" y="2112214"/>
                    <a:pt x="1934845" y="2119374"/>
                  </a:cubicBezTo>
                  <a:cubicBezTo>
                    <a:pt x="1934845" y="2126534"/>
                    <a:pt x="1928941" y="2132438"/>
                    <a:pt x="1921781" y="2132438"/>
                  </a:cubicBezTo>
                  <a:cubicBezTo>
                    <a:pt x="1914622" y="2132438"/>
                    <a:pt x="1908717" y="2126534"/>
                    <a:pt x="1908717" y="2119374"/>
                  </a:cubicBezTo>
                  <a:cubicBezTo>
                    <a:pt x="1908717" y="2112214"/>
                    <a:pt x="1914496" y="2106310"/>
                    <a:pt x="1921781" y="2106310"/>
                  </a:cubicBezTo>
                  <a:close/>
                  <a:moveTo>
                    <a:pt x="855310" y="2104553"/>
                  </a:moveTo>
                  <a:cubicBezTo>
                    <a:pt x="865611" y="2104553"/>
                    <a:pt x="874153" y="2112845"/>
                    <a:pt x="874153" y="2123270"/>
                  </a:cubicBezTo>
                  <a:cubicBezTo>
                    <a:pt x="874153" y="2133571"/>
                    <a:pt x="865862" y="2142113"/>
                    <a:pt x="855437" y="2142113"/>
                  </a:cubicBezTo>
                  <a:cubicBezTo>
                    <a:pt x="845136" y="2142238"/>
                    <a:pt x="836594" y="2133822"/>
                    <a:pt x="836594" y="2123396"/>
                  </a:cubicBezTo>
                  <a:cubicBezTo>
                    <a:pt x="836594" y="2113095"/>
                    <a:pt x="844885" y="2104553"/>
                    <a:pt x="855310" y="2104553"/>
                  </a:cubicBezTo>
                  <a:close/>
                  <a:moveTo>
                    <a:pt x="2850578" y="2099905"/>
                  </a:moveTo>
                  <a:cubicBezTo>
                    <a:pt x="2852588" y="2099905"/>
                    <a:pt x="2854348" y="2101538"/>
                    <a:pt x="2854348" y="2103674"/>
                  </a:cubicBezTo>
                  <a:cubicBezTo>
                    <a:pt x="2854348" y="2105809"/>
                    <a:pt x="2852715" y="2107442"/>
                    <a:pt x="2850578" y="2107442"/>
                  </a:cubicBezTo>
                  <a:cubicBezTo>
                    <a:pt x="2848442" y="2107442"/>
                    <a:pt x="2846809" y="2105684"/>
                    <a:pt x="2846809" y="2103674"/>
                  </a:cubicBezTo>
                  <a:cubicBezTo>
                    <a:pt x="2846809" y="2101663"/>
                    <a:pt x="2848568" y="2099905"/>
                    <a:pt x="2850578" y="2099905"/>
                  </a:cubicBezTo>
                  <a:close/>
                  <a:moveTo>
                    <a:pt x="2061340" y="2098900"/>
                  </a:moveTo>
                  <a:cubicBezTo>
                    <a:pt x="2074781" y="2098900"/>
                    <a:pt x="2085710" y="2109704"/>
                    <a:pt x="2085710" y="2123144"/>
                  </a:cubicBezTo>
                  <a:cubicBezTo>
                    <a:pt x="2085710" y="2136710"/>
                    <a:pt x="2074906" y="2147639"/>
                    <a:pt x="2061466" y="2147639"/>
                  </a:cubicBezTo>
                  <a:cubicBezTo>
                    <a:pt x="2048025" y="2147764"/>
                    <a:pt x="2037096" y="2136837"/>
                    <a:pt x="2037096" y="2123396"/>
                  </a:cubicBezTo>
                  <a:cubicBezTo>
                    <a:pt x="2037096" y="2109954"/>
                    <a:pt x="2047900" y="2099025"/>
                    <a:pt x="2061340" y="2098900"/>
                  </a:cubicBezTo>
                  <a:close/>
                  <a:moveTo>
                    <a:pt x="730827" y="2096514"/>
                  </a:moveTo>
                  <a:cubicBezTo>
                    <a:pt x="740499" y="2096514"/>
                    <a:pt x="748413" y="2104303"/>
                    <a:pt x="748413" y="2113975"/>
                  </a:cubicBezTo>
                  <a:cubicBezTo>
                    <a:pt x="748413" y="2123647"/>
                    <a:pt x="740624" y="2131561"/>
                    <a:pt x="730952" y="2131561"/>
                  </a:cubicBezTo>
                  <a:cubicBezTo>
                    <a:pt x="721406" y="2131561"/>
                    <a:pt x="713492" y="2123773"/>
                    <a:pt x="713492" y="2114100"/>
                  </a:cubicBezTo>
                  <a:cubicBezTo>
                    <a:pt x="713492" y="2104554"/>
                    <a:pt x="721279" y="2096639"/>
                    <a:pt x="730827" y="2096514"/>
                  </a:cubicBezTo>
                  <a:close/>
                  <a:moveTo>
                    <a:pt x="1771169" y="2096136"/>
                  </a:moveTo>
                  <a:cubicBezTo>
                    <a:pt x="1773556" y="2096136"/>
                    <a:pt x="1775566" y="2098021"/>
                    <a:pt x="1775566" y="2100533"/>
                  </a:cubicBezTo>
                  <a:cubicBezTo>
                    <a:pt x="1775566" y="2102920"/>
                    <a:pt x="1773681" y="2104929"/>
                    <a:pt x="1771169" y="2104929"/>
                  </a:cubicBezTo>
                  <a:cubicBezTo>
                    <a:pt x="1768782" y="2104929"/>
                    <a:pt x="1766772" y="2102920"/>
                    <a:pt x="1766772" y="2100533"/>
                  </a:cubicBezTo>
                  <a:cubicBezTo>
                    <a:pt x="1766772" y="2098146"/>
                    <a:pt x="1768782" y="2096136"/>
                    <a:pt x="1771169" y="2096136"/>
                  </a:cubicBezTo>
                  <a:close/>
                  <a:moveTo>
                    <a:pt x="1276499" y="2094754"/>
                  </a:moveTo>
                  <a:cubicBezTo>
                    <a:pt x="1280644" y="2094754"/>
                    <a:pt x="1284036" y="2098146"/>
                    <a:pt x="1284036" y="2102291"/>
                  </a:cubicBezTo>
                  <a:cubicBezTo>
                    <a:pt x="1284036" y="2106436"/>
                    <a:pt x="1280644" y="2109828"/>
                    <a:pt x="1276499" y="2109828"/>
                  </a:cubicBezTo>
                  <a:cubicBezTo>
                    <a:pt x="1272353" y="2109828"/>
                    <a:pt x="1268961" y="2106436"/>
                    <a:pt x="1268961" y="2102291"/>
                  </a:cubicBezTo>
                  <a:cubicBezTo>
                    <a:pt x="1268961" y="2098146"/>
                    <a:pt x="1272353" y="2094754"/>
                    <a:pt x="1276499" y="2094754"/>
                  </a:cubicBezTo>
                  <a:close/>
                  <a:moveTo>
                    <a:pt x="2192357" y="2092368"/>
                  </a:moveTo>
                  <a:cubicBezTo>
                    <a:pt x="2206801" y="2092242"/>
                    <a:pt x="2218484" y="2103925"/>
                    <a:pt x="2218610" y="2118369"/>
                  </a:cubicBezTo>
                  <a:cubicBezTo>
                    <a:pt x="2218610" y="2132815"/>
                    <a:pt x="2207053" y="2144497"/>
                    <a:pt x="2192607" y="2144623"/>
                  </a:cubicBezTo>
                  <a:cubicBezTo>
                    <a:pt x="2178161" y="2144748"/>
                    <a:pt x="2166354" y="2133067"/>
                    <a:pt x="2166354" y="2118621"/>
                  </a:cubicBezTo>
                  <a:cubicBezTo>
                    <a:pt x="2166354" y="2104175"/>
                    <a:pt x="2178036" y="2092494"/>
                    <a:pt x="2192357" y="2092368"/>
                  </a:cubicBezTo>
                  <a:close/>
                  <a:moveTo>
                    <a:pt x="611620" y="2089480"/>
                  </a:moveTo>
                  <a:cubicBezTo>
                    <a:pt x="618277" y="2089480"/>
                    <a:pt x="623679" y="2094755"/>
                    <a:pt x="623679" y="2101413"/>
                  </a:cubicBezTo>
                  <a:cubicBezTo>
                    <a:pt x="623679" y="2107945"/>
                    <a:pt x="618277" y="2113347"/>
                    <a:pt x="611745" y="2113347"/>
                  </a:cubicBezTo>
                  <a:cubicBezTo>
                    <a:pt x="605213" y="2113347"/>
                    <a:pt x="599812" y="2108072"/>
                    <a:pt x="599812" y="2101413"/>
                  </a:cubicBezTo>
                  <a:cubicBezTo>
                    <a:pt x="599686" y="2094755"/>
                    <a:pt x="605088" y="2089353"/>
                    <a:pt x="611620" y="2089480"/>
                  </a:cubicBezTo>
                  <a:close/>
                  <a:moveTo>
                    <a:pt x="2316841" y="2083827"/>
                  </a:moveTo>
                  <a:cubicBezTo>
                    <a:pt x="2330407" y="2083827"/>
                    <a:pt x="2341460" y="2094756"/>
                    <a:pt x="2341460" y="2108322"/>
                  </a:cubicBezTo>
                  <a:cubicBezTo>
                    <a:pt x="2341460" y="2121888"/>
                    <a:pt x="2330533" y="2132942"/>
                    <a:pt x="2316966" y="2132942"/>
                  </a:cubicBezTo>
                  <a:cubicBezTo>
                    <a:pt x="2303400" y="2132942"/>
                    <a:pt x="2292346" y="2122014"/>
                    <a:pt x="2292346" y="2108447"/>
                  </a:cubicBezTo>
                  <a:cubicBezTo>
                    <a:pt x="2292219" y="2094881"/>
                    <a:pt x="2303274" y="2083827"/>
                    <a:pt x="2316841" y="2083827"/>
                  </a:cubicBezTo>
                  <a:close/>
                  <a:moveTo>
                    <a:pt x="2958731" y="2082444"/>
                  </a:moveTo>
                  <a:cubicBezTo>
                    <a:pt x="2959988" y="2082444"/>
                    <a:pt x="2960993" y="2083449"/>
                    <a:pt x="2960993" y="2084706"/>
                  </a:cubicBezTo>
                  <a:cubicBezTo>
                    <a:pt x="2960993" y="2085961"/>
                    <a:pt x="2960113" y="2086966"/>
                    <a:pt x="2958857" y="2086966"/>
                  </a:cubicBezTo>
                  <a:cubicBezTo>
                    <a:pt x="2957600" y="2086966"/>
                    <a:pt x="2956595" y="2085961"/>
                    <a:pt x="2956595" y="2084706"/>
                  </a:cubicBezTo>
                  <a:cubicBezTo>
                    <a:pt x="2956595" y="2083449"/>
                    <a:pt x="2957475" y="2082444"/>
                    <a:pt x="2958731" y="2082444"/>
                  </a:cubicBezTo>
                  <a:close/>
                  <a:moveTo>
                    <a:pt x="496556" y="2076540"/>
                  </a:moveTo>
                  <a:cubicBezTo>
                    <a:pt x="501833" y="2076540"/>
                    <a:pt x="506103" y="2080810"/>
                    <a:pt x="506103" y="2086087"/>
                  </a:cubicBezTo>
                  <a:cubicBezTo>
                    <a:pt x="506103" y="2091363"/>
                    <a:pt x="501833" y="2095633"/>
                    <a:pt x="496556" y="2095633"/>
                  </a:cubicBezTo>
                  <a:cubicBezTo>
                    <a:pt x="491281" y="2095759"/>
                    <a:pt x="487010" y="2091489"/>
                    <a:pt x="487010" y="2086212"/>
                  </a:cubicBezTo>
                  <a:cubicBezTo>
                    <a:pt x="487010" y="2080937"/>
                    <a:pt x="491281" y="2076665"/>
                    <a:pt x="496556" y="2076540"/>
                  </a:cubicBezTo>
                  <a:close/>
                  <a:moveTo>
                    <a:pt x="2435924" y="2073652"/>
                  </a:moveTo>
                  <a:cubicBezTo>
                    <a:pt x="2447606" y="2073652"/>
                    <a:pt x="2457028" y="2083073"/>
                    <a:pt x="2457028" y="2094630"/>
                  </a:cubicBezTo>
                  <a:cubicBezTo>
                    <a:pt x="2457028" y="2106186"/>
                    <a:pt x="2447606" y="2115732"/>
                    <a:pt x="2436050" y="2115732"/>
                  </a:cubicBezTo>
                  <a:cubicBezTo>
                    <a:pt x="2424493" y="2115732"/>
                    <a:pt x="2414946" y="2106311"/>
                    <a:pt x="2414946" y="2094755"/>
                  </a:cubicBezTo>
                  <a:cubicBezTo>
                    <a:pt x="2414946" y="2083199"/>
                    <a:pt x="2424368" y="2073777"/>
                    <a:pt x="2435924" y="2073652"/>
                  </a:cubicBezTo>
                  <a:close/>
                  <a:moveTo>
                    <a:pt x="384508" y="2064231"/>
                  </a:moveTo>
                  <a:cubicBezTo>
                    <a:pt x="387523" y="2064231"/>
                    <a:pt x="389910" y="2066618"/>
                    <a:pt x="389910" y="2069506"/>
                  </a:cubicBezTo>
                  <a:cubicBezTo>
                    <a:pt x="389910" y="2072396"/>
                    <a:pt x="387648" y="2074782"/>
                    <a:pt x="384634" y="2074782"/>
                  </a:cubicBezTo>
                  <a:cubicBezTo>
                    <a:pt x="381745" y="2074782"/>
                    <a:pt x="379358" y="2072396"/>
                    <a:pt x="379358" y="2069506"/>
                  </a:cubicBezTo>
                  <a:cubicBezTo>
                    <a:pt x="379358" y="2066618"/>
                    <a:pt x="381618" y="2064231"/>
                    <a:pt x="384508" y="2064231"/>
                  </a:cubicBezTo>
                  <a:close/>
                  <a:moveTo>
                    <a:pt x="2550986" y="2059959"/>
                  </a:moveTo>
                  <a:cubicBezTo>
                    <a:pt x="2561287" y="2059959"/>
                    <a:pt x="2569829" y="2068249"/>
                    <a:pt x="2569829" y="2078675"/>
                  </a:cubicBezTo>
                  <a:cubicBezTo>
                    <a:pt x="2569955" y="2089102"/>
                    <a:pt x="2561538" y="2097518"/>
                    <a:pt x="2551113" y="2097518"/>
                  </a:cubicBezTo>
                  <a:cubicBezTo>
                    <a:pt x="2540687" y="2097518"/>
                    <a:pt x="2532270" y="2089227"/>
                    <a:pt x="2532270" y="2078802"/>
                  </a:cubicBezTo>
                  <a:cubicBezTo>
                    <a:pt x="2532270" y="2068501"/>
                    <a:pt x="2540687" y="2059959"/>
                    <a:pt x="2550986" y="2059959"/>
                  </a:cubicBezTo>
                  <a:close/>
                  <a:moveTo>
                    <a:pt x="1202636" y="2058705"/>
                  </a:moveTo>
                  <a:cubicBezTo>
                    <a:pt x="1203389" y="2058705"/>
                    <a:pt x="1204019" y="2059208"/>
                    <a:pt x="1204019" y="2059963"/>
                  </a:cubicBezTo>
                  <a:cubicBezTo>
                    <a:pt x="1204019" y="2060716"/>
                    <a:pt x="1203389" y="2061344"/>
                    <a:pt x="1202636" y="2061344"/>
                  </a:cubicBezTo>
                  <a:cubicBezTo>
                    <a:pt x="1201882" y="2061344"/>
                    <a:pt x="1201254" y="2060716"/>
                    <a:pt x="1201254" y="2059963"/>
                  </a:cubicBezTo>
                  <a:cubicBezTo>
                    <a:pt x="1201254" y="2059208"/>
                    <a:pt x="1201882" y="2058705"/>
                    <a:pt x="1202636" y="2058705"/>
                  </a:cubicBezTo>
                  <a:close/>
                  <a:moveTo>
                    <a:pt x="1060942" y="2057446"/>
                  </a:moveTo>
                  <a:cubicBezTo>
                    <a:pt x="1066344" y="2057320"/>
                    <a:pt x="1070740" y="2061717"/>
                    <a:pt x="1070740" y="2067118"/>
                  </a:cubicBezTo>
                  <a:cubicBezTo>
                    <a:pt x="1070740" y="2072520"/>
                    <a:pt x="1066469" y="2076916"/>
                    <a:pt x="1061067" y="2076916"/>
                  </a:cubicBezTo>
                  <a:cubicBezTo>
                    <a:pt x="1055667" y="2076916"/>
                    <a:pt x="1051271" y="2072645"/>
                    <a:pt x="1051271" y="2067244"/>
                  </a:cubicBezTo>
                  <a:cubicBezTo>
                    <a:pt x="1051271" y="2061843"/>
                    <a:pt x="1055667" y="2057446"/>
                    <a:pt x="1060942" y="2057446"/>
                  </a:cubicBezTo>
                  <a:close/>
                  <a:moveTo>
                    <a:pt x="1844780" y="2056190"/>
                  </a:moveTo>
                  <a:cubicBezTo>
                    <a:pt x="1845659" y="2056190"/>
                    <a:pt x="1846412" y="2056819"/>
                    <a:pt x="1846412" y="2057698"/>
                  </a:cubicBezTo>
                  <a:cubicBezTo>
                    <a:pt x="1846412" y="2058452"/>
                    <a:pt x="1845785" y="2059205"/>
                    <a:pt x="1844905" y="2059205"/>
                  </a:cubicBezTo>
                  <a:cubicBezTo>
                    <a:pt x="1844025" y="2059205"/>
                    <a:pt x="1843272" y="2058577"/>
                    <a:pt x="1843272" y="2057698"/>
                  </a:cubicBezTo>
                  <a:cubicBezTo>
                    <a:pt x="1843272" y="2056819"/>
                    <a:pt x="1844025" y="2056065"/>
                    <a:pt x="1844780" y="2056190"/>
                  </a:cubicBezTo>
                  <a:close/>
                  <a:moveTo>
                    <a:pt x="1438919" y="2055311"/>
                  </a:moveTo>
                  <a:cubicBezTo>
                    <a:pt x="1439044" y="2055311"/>
                    <a:pt x="1439169" y="2055437"/>
                    <a:pt x="1439169" y="2055563"/>
                  </a:cubicBezTo>
                  <a:cubicBezTo>
                    <a:pt x="1439169" y="2055689"/>
                    <a:pt x="1439044" y="2055814"/>
                    <a:pt x="1438919" y="2055814"/>
                  </a:cubicBezTo>
                  <a:cubicBezTo>
                    <a:pt x="1438792" y="2055814"/>
                    <a:pt x="1438667" y="2055689"/>
                    <a:pt x="1438667" y="2055563"/>
                  </a:cubicBezTo>
                  <a:cubicBezTo>
                    <a:pt x="1438667" y="2055437"/>
                    <a:pt x="1438792" y="2055311"/>
                    <a:pt x="1438919" y="2055311"/>
                  </a:cubicBezTo>
                  <a:close/>
                  <a:moveTo>
                    <a:pt x="1608624" y="2054683"/>
                  </a:moveTo>
                  <a:cubicBezTo>
                    <a:pt x="1608749" y="2054683"/>
                    <a:pt x="1608874" y="2054808"/>
                    <a:pt x="1608874" y="2054934"/>
                  </a:cubicBezTo>
                  <a:cubicBezTo>
                    <a:pt x="1608874" y="2055060"/>
                    <a:pt x="1608749" y="2055185"/>
                    <a:pt x="1608624" y="2055185"/>
                  </a:cubicBezTo>
                  <a:cubicBezTo>
                    <a:pt x="1608497" y="2055185"/>
                    <a:pt x="1608372" y="2055060"/>
                    <a:pt x="1608372" y="2054934"/>
                  </a:cubicBezTo>
                  <a:cubicBezTo>
                    <a:pt x="1608372" y="2054808"/>
                    <a:pt x="1608372" y="2054683"/>
                    <a:pt x="1608624" y="2054683"/>
                  </a:cubicBezTo>
                  <a:close/>
                  <a:moveTo>
                    <a:pt x="1986474" y="2052925"/>
                  </a:moveTo>
                  <a:cubicBezTo>
                    <a:pt x="1992504" y="2052925"/>
                    <a:pt x="1997529" y="2057949"/>
                    <a:pt x="1997529" y="2063979"/>
                  </a:cubicBezTo>
                  <a:cubicBezTo>
                    <a:pt x="1997529" y="2070009"/>
                    <a:pt x="1992629" y="2075033"/>
                    <a:pt x="1986474" y="2075033"/>
                  </a:cubicBezTo>
                  <a:cubicBezTo>
                    <a:pt x="1980445" y="2075033"/>
                    <a:pt x="1975420" y="2070134"/>
                    <a:pt x="1975420" y="2063979"/>
                  </a:cubicBezTo>
                  <a:cubicBezTo>
                    <a:pt x="1975295" y="2057824"/>
                    <a:pt x="1980318" y="2052799"/>
                    <a:pt x="1986474" y="2052925"/>
                  </a:cubicBezTo>
                  <a:close/>
                  <a:moveTo>
                    <a:pt x="275346" y="2048529"/>
                  </a:moveTo>
                  <a:cubicBezTo>
                    <a:pt x="277105" y="2048529"/>
                    <a:pt x="278487" y="2050036"/>
                    <a:pt x="278487" y="2051669"/>
                  </a:cubicBezTo>
                  <a:cubicBezTo>
                    <a:pt x="278487" y="2053428"/>
                    <a:pt x="277105" y="2054810"/>
                    <a:pt x="275346" y="2054810"/>
                  </a:cubicBezTo>
                  <a:cubicBezTo>
                    <a:pt x="273588" y="2054810"/>
                    <a:pt x="272206" y="2053428"/>
                    <a:pt x="272206" y="2051669"/>
                  </a:cubicBezTo>
                  <a:cubicBezTo>
                    <a:pt x="272206" y="2050036"/>
                    <a:pt x="273588" y="2048654"/>
                    <a:pt x="275346" y="2048529"/>
                  </a:cubicBezTo>
                  <a:close/>
                  <a:moveTo>
                    <a:pt x="929550" y="2048152"/>
                  </a:moveTo>
                  <a:cubicBezTo>
                    <a:pt x="938217" y="2048152"/>
                    <a:pt x="945251" y="2055186"/>
                    <a:pt x="945251" y="2063853"/>
                  </a:cubicBezTo>
                  <a:cubicBezTo>
                    <a:pt x="945251" y="2072522"/>
                    <a:pt x="938217" y="2079681"/>
                    <a:pt x="929550" y="2079681"/>
                  </a:cubicBezTo>
                  <a:cubicBezTo>
                    <a:pt x="920756" y="2079681"/>
                    <a:pt x="913722" y="2072647"/>
                    <a:pt x="913722" y="2063979"/>
                  </a:cubicBezTo>
                  <a:cubicBezTo>
                    <a:pt x="913722" y="2055312"/>
                    <a:pt x="920756" y="2048152"/>
                    <a:pt x="929550" y="2048152"/>
                  </a:cubicBezTo>
                  <a:close/>
                  <a:moveTo>
                    <a:pt x="2662784" y="2044007"/>
                  </a:moveTo>
                  <a:cubicBezTo>
                    <a:pt x="2672331" y="2044007"/>
                    <a:pt x="2680120" y="2051669"/>
                    <a:pt x="2680120" y="2061215"/>
                  </a:cubicBezTo>
                  <a:cubicBezTo>
                    <a:pt x="2680120" y="2070762"/>
                    <a:pt x="2672456" y="2078550"/>
                    <a:pt x="2662911" y="2078550"/>
                  </a:cubicBezTo>
                  <a:cubicBezTo>
                    <a:pt x="2653363" y="2078550"/>
                    <a:pt x="2645575" y="2070887"/>
                    <a:pt x="2645575" y="2061342"/>
                  </a:cubicBezTo>
                  <a:cubicBezTo>
                    <a:pt x="2645575" y="2051794"/>
                    <a:pt x="2653237" y="2044007"/>
                    <a:pt x="2662784" y="2044007"/>
                  </a:cubicBezTo>
                  <a:close/>
                  <a:moveTo>
                    <a:pt x="2117866" y="2039860"/>
                  </a:moveTo>
                  <a:cubicBezTo>
                    <a:pt x="2128669" y="2039735"/>
                    <a:pt x="2137587" y="2048528"/>
                    <a:pt x="2137587" y="2059456"/>
                  </a:cubicBezTo>
                  <a:cubicBezTo>
                    <a:pt x="2137712" y="2070259"/>
                    <a:pt x="2128920" y="2079178"/>
                    <a:pt x="2117991" y="2079178"/>
                  </a:cubicBezTo>
                  <a:cubicBezTo>
                    <a:pt x="2107189" y="2079304"/>
                    <a:pt x="2098270" y="2070511"/>
                    <a:pt x="2098270" y="2059582"/>
                  </a:cubicBezTo>
                  <a:cubicBezTo>
                    <a:pt x="2098270" y="2048779"/>
                    <a:pt x="2107064" y="2039860"/>
                    <a:pt x="2117866" y="2039860"/>
                  </a:cubicBezTo>
                  <a:close/>
                  <a:moveTo>
                    <a:pt x="805316" y="2034208"/>
                  </a:moveTo>
                  <a:cubicBezTo>
                    <a:pt x="816495" y="2034208"/>
                    <a:pt x="825540" y="2043127"/>
                    <a:pt x="825540" y="2054306"/>
                  </a:cubicBezTo>
                  <a:cubicBezTo>
                    <a:pt x="825540" y="2065486"/>
                    <a:pt x="816622" y="2074530"/>
                    <a:pt x="805441" y="2074530"/>
                  </a:cubicBezTo>
                  <a:cubicBezTo>
                    <a:pt x="794262" y="2074530"/>
                    <a:pt x="785218" y="2065486"/>
                    <a:pt x="785218" y="2054432"/>
                  </a:cubicBezTo>
                  <a:cubicBezTo>
                    <a:pt x="785218" y="2043252"/>
                    <a:pt x="794137" y="2034208"/>
                    <a:pt x="805316" y="2034208"/>
                  </a:cubicBezTo>
                  <a:close/>
                  <a:moveTo>
                    <a:pt x="1356767" y="2032576"/>
                  </a:moveTo>
                  <a:cubicBezTo>
                    <a:pt x="1357017" y="2032576"/>
                    <a:pt x="1357269" y="2032828"/>
                    <a:pt x="1357269" y="2033079"/>
                  </a:cubicBezTo>
                  <a:cubicBezTo>
                    <a:pt x="1357269" y="2033329"/>
                    <a:pt x="1357017" y="2033581"/>
                    <a:pt x="1356767" y="2033581"/>
                  </a:cubicBezTo>
                  <a:cubicBezTo>
                    <a:pt x="1356515" y="2033581"/>
                    <a:pt x="1356264" y="2033456"/>
                    <a:pt x="1356264" y="2033204"/>
                  </a:cubicBezTo>
                  <a:cubicBezTo>
                    <a:pt x="1356264" y="2032953"/>
                    <a:pt x="1356390" y="2032701"/>
                    <a:pt x="1356767" y="2032576"/>
                  </a:cubicBezTo>
                  <a:close/>
                  <a:moveTo>
                    <a:pt x="168072" y="2031696"/>
                  </a:moveTo>
                  <a:cubicBezTo>
                    <a:pt x="168825" y="2031696"/>
                    <a:pt x="169453" y="2032199"/>
                    <a:pt x="169453" y="2032951"/>
                  </a:cubicBezTo>
                  <a:cubicBezTo>
                    <a:pt x="169453" y="2033706"/>
                    <a:pt x="168950" y="2034333"/>
                    <a:pt x="168197" y="2034333"/>
                  </a:cubicBezTo>
                  <a:cubicBezTo>
                    <a:pt x="167443" y="2034460"/>
                    <a:pt x="166815" y="2033831"/>
                    <a:pt x="166815" y="2033078"/>
                  </a:cubicBezTo>
                  <a:cubicBezTo>
                    <a:pt x="166815" y="2032324"/>
                    <a:pt x="167443" y="2031821"/>
                    <a:pt x="168072" y="2031696"/>
                  </a:cubicBezTo>
                  <a:close/>
                  <a:moveTo>
                    <a:pt x="1690524" y="2031571"/>
                  </a:moveTo>
                  <a:cubicBezTo>
                    <a:pt x="1690775" y="2031571"/>
                    <a:pt x="1691027" y="2031823"/>
                    <a:pt x="1691027" y="2032074"/>
                  </a:cubicBezTo>
                  <a:cubicBezTo>
                    <a:pt x="1691027" y="2032199"/>
                    <a:pt x="1690775" y="2032451"/>
                    <a:pt x="1690524" y="2032451"/>
                  </a:cubicBezTo>
                  <a:cubicBezTo>
                    <a:pt x="1690272" y="2032451"/>
                    <a:pt x="1690147" y="2032199"/>
                    <a:pt x="1690147" y="2031949"/>
                  </a:cubicBezTo>
                  <a:cubicBezTo>
                    <a:pt x="1690147" y="2031697"/>
                    <a:pt x="1690272" y="2031571"/>
                    <a:pt x="1690524" y="2031571"/>
                  </a:cubicBezTo>
                  <a:close/>
                  <a:moveTo>
                    <a:pt x="2772068" y="2029686"/>
                  </a:moveTo>
                  <a:cubicBezTo>
                    <a:pt x="2779229" y="2029686"/>
                    <a:pt x="2785134" y="2035590"/>
                    <a:pt x="2785134" y="2042750"/>
                  </a:cubicBezTo>
                  <a:cubicBezTo>
                    <a:pt x="2785134" y="2049910"/>
                    <a:pt x="2779229" y="2055814"/>
                    <a:pt x="2772068" y="2055814"/>
                  </a:cubicBezTo>
                  <a:cubicBezTo>
                    <a:pt x="2764908" y="2055814"/>
                    <a:pt x="2759004" y="2049910"/>
                    <a:pt x="2759004" y="2042750"/>
                  </a:cubicBezTo>
                  <a:cubicBezTo>
                    <a:pt x="2758878" y="2035464"/>
                    <a:pt x="2764783" y="2029686"/>
                    <a:pt x="2772068" y="2029686"/>
                  </a:cubicBezTo>
                  <a:close/>
                  <a:moveTo>
                    <a:pt x="2241848" y="2024034"/>
                  </a:moveTo>
                  <a:cubicBezTo>
                    <a:pt x="2255666" y="2023908"/>
                    <a:pt x="2266970" y="2035088"/>
                    <a:pt x="2266970" y="2048905"/>
                  </a:cubicBezTo>
                  <a:cubicBezTo>
                    <a:pt x="2267097" y="2062723"/>
                    <a:pt x="2255916" y="2074028"/>
                    <a:pt x="2242100" y="2074028"/>
                  </a:cubicBezTo>
                  <a:cubicBezTo>
                    <a:pt x="2228282" y="2074153"/>
                    <a:pt x="2216977" y="2062974"/>
                    <a:pt x="2216977" y="2049157"/>
                  </a:cubicBezTo>
                  <a:cubicBezTo>
                    <a:pt x="2216977" y="2035464"/>
                    <a:pt x="2228156" y="2024160"/>
                    <a:pt x="2241848" y="2024034"/>
                  </a:cubicBezTo>
                  <a:close/>
                  <a:moveTo>
                    <a:pt x="686863" y="2023154"/>
                  </a:moveTo>
                  <a:cubicBezTo>
                    <a:pt x="696786" y="2023029"/>
                    <a:pt x="704826" y="2031068"/>
                    <a:pt x="704826" y="2040992"/>
                  </a:cubicBezTo>
                  <a:cubicBezTo>
                    <a:pt x="704826" y="2050790"/>
                    <a:pt x="696913" y="2058829"/>
                    <a:pt x="686989" y="2058954"/>
                  </a:cubicBezTo>
                  <a:cubicBezTo>
                    <a:pt x="677064" y="2058954"/>
                    <a:pt x="669025" y="2051041"/>
                    <a:pt x="669025" y="2041118"/>
                  </a:cubicBezTo>
                  <a:cubicBezTo>
                    <a:pt x="669025" y="2031194"/>
                    <a:pt x="676939" y="2023154"/>
                    <a:pt x="686863" y="2023154"/>
                  </a:cubicBezTo>
                  <a:close/>
                  <a:moveTo>
                    <a:pt x="2879092" y="2015994"/>
                  </a:moveTo>
                  <a:cubicBezTo>
                    <a:pt x="2883112" y="2015994"/>
                    <a:pt x="2886377" y="2019259"/>
                    <a:pt x="2886377" y="2023280"/>
                  </a:cubicBezTo>
                  <a:cubicBezTo>
                    <a:pt x="2886377" y="2027299"/>
                    <a:pt x="2883112" y="2030565"/>
                    <a:pt x="2879092" y="2030565"/>
                  </a:cubicBezTo>
                  <a:cubicBezTo>
                    <a:pt x="2875073" y="2030565"/>
                    <a:pt x="2871806" y="2027299"/>
                    <a:pt x="2871806" y="2023280"/>
                  </a:cubicBezTo>
                  <a:cubicBezTo>
                    <a:pt x="2871806" y="2019259"/>
                    <a:pt x="2875073" y="2015994"/>
                    <a:pt x="2879092" y="2015994"/>
                  </a:cubicBezTo>
                  <a:close/>
                  <a:moveTo>
                    <a:pt x="572802" y="2011597"/>
                  </a:moveTo>
                  <a:cubicBezTo>
                    <a:pt x="580465" y="2011597"/>
                    <a:pt x="586620" y="2017752"/>
                    <a:pt x="586620" y="2025289"/>
                  </a:cubicBezTo>
                  <a:cubicBezTo>
                    <a:pt x="586620" y="2032951"/>
                    <a:pt x="580465" y="2039107"/>
                    <a:pt x="572928" y="2039107"/>
                  </a:cubicBezTo>
                  <a:cubicBezTo>
                    <a:pt x="565265" y="2039107"/>
                    <a:pt x="559110" y="2032951"/>
                    <a:pt x="559110" y="2025416"/>
                  </a:cubicBezTo>
                  <a:cubicBezTo>
                    <a:pt x="559110" y="2017879"/>
                    <a:pt x="565265" y="2011722"/>
                    <a:pt x="572802" y="2011597"/>
                  </a:cubicBezTo>
                  <a:close/>
                  <a:moveTo>
                    <a:pt x="2360053" y="2010592"/>
                  </a:moveTo>
                  <a:cubicBezTo>
                    <a:pt x="2373494" y="2010467"/>
                    <a:pt x="2384548" y="2021395"/>
                    <a:pt x="2384548" y="2034836"/>
                  </a:cubicBezTo>
                  <a:cubicBezTo>
                    <a:pt x="2384674" y="2048402"/>
                    <a:pt x="2373745" y="2059331"/>
                    <a:pt x="2360304" y="2059331"/>
                  </a:cubicBezTo>
                  <a:cubicBezTo>
                    <a:pt x="2346864" y="2059456"/>
                    <a:pt x="2335935" y="2048528"/>
                    <a:pt x="2335935" y="2035088"/>
                  </a:cubicBezTo>
                  <a:cubicBezTo>
                    <a:pt x="2335935" y="2021647"/>
                    <a:pt x="2346864" y="2010718"/>
                    <a:pt x="2360053" y="2010592"/>
                  </a:cubicBezTo>
                  <a:close/>
                  <a:moveTo>
                    <a:pt x="1135810" y="2003306"/>
                  </a:moveTo>
                  <a:cubicBezTo>
                    <a:pt x="1137947" y="2003306"/>
                    <a:pt x="1139580" y="2004939"/>
                    <a:pt x="1139580" y="2007075"/>
                  </a:cubicBezTo>
                  <a:cubicBezTo>
                    <a:pt x="1139580" y="2009085"/>
                    <a:pt x="1137820" y="2010843"/>
                    <a:pt x="1135810" y="2010843"/>
                  </a:cubicBezTo>
                  <a:cubicBezTo>
                    <a:pt x="1133800" y="2010843"/>
                    <a:pt x="1132042" y="2009085"/>
                    <a:pt x="1132042" y="2007075"/>
                  </a:cubicBezTo>
                  <a:cubicBezTo>
                    <a:pt x="1132042" y="2005064"/>
                    <a:pt x="1133675" y="2003306"/>
                    <a:pt x="1135810" y="2003306"/>
                  </a:cubicBezTo>
                  <a:close/>
                  <a:moveTo>
                    <a:pt x="2984356" y="2001171"/>
                  </a:moveTo>
                  <a:cubicBezTo>
                    <a:pt x="2985611" y="2001171"/>
                    <a:pt x="2986616" y="2002051"/>
                    <a:pt x="2986616" y="2003306"/>
                  </a:cubicBezTo>
                  <a:cubicBezTo>
                    <a:pt x="2986616" y="2004563"/>
                    <a:pt x="2985611" y="2005568"/>
                    <a:pt x="2984356" y="2005568"/>
                  </a:cubicBezTo>
                  <a:cubicBezTo>
                    <a:pt x="2983099" y="2005568"/>
                    <a:pt x="2982094" y="2004563"/>
                    <a:pt x="2982094" y="2003306"/>
                  </a:cubicBezTo>
                  <a:cubicBezTo>
                    <a:pt x="2982094" y="2002176"/>
                    <a:pt x="2983099" y="2001171"/>
                    <a:pt x="2984356" y="2001171"/>
                  </a:cubicBezTo>
                  <a:close/>
                  <a:moveTo>
                    <a:pt x="1911230" y="1999413"/>
                  </a:moveTo>
                  <a:cubicBezTo>
                    <a:pt x="1913994" y="1999413"/>
                    <a:pt x="1916129" y="2001675"/>
                    <a:pt x="1916129" y="2004312"/>
                  </a:cubicBezTo>
                  <a:cubicBezTo>
                    <a:pt x="1916255" y="2007075"/>
                    <a:pt x="1913994" y="2009210"/>
                    <a:pt x="1911357" y="2009210"/>
                  </a:cubicBezTo>
                  <a:cubicBezTo>
                    <a:pt x="1908592" y="2009210"/>
                    <a:pt x="1906457" y="2006950"/>
                    <a:pt x="1906457" y="2004312"/>
                  </a:cubicBezTo>
                  <a:cubicBezTo>
                    <a:pt x="1906457" y="2001548"/>
                    <a:pt x="1908592" y="1999413"/>
                    <a:pt x="1911230" y="1999413"/>
                  </a:cubicBezTo>
                  <a:close/>
                  <a:moveTo>
                    <a:pt x="462010" y="1998534"/>
                  </a:moveTo>
                  <a:cubicBezTo>
                    <a:pt x="467285" y="1998534"/>
                    <a:pt x="471556" y="2002804"/>
                    <a:pt x="471556" y="2008081"/>
                  </a:cubicBezTo>
                  <a:cubicBezTo>
                    <a:pt x="471682" y="2013356"/>
                    <a:pt x="467412" y="2017627"/>
                    <a:pt x="462135" y="2017627"/>
                  </a:cubicBezTo>
                  <a:cubicBezTo>
                    <a:pt x="456860" y="2017627"/>
                    <a:pt x="452589" y="2013483"/>
                    <a:pt x="452589" y="2008206"/>
                  </a:cubicBezTo>
                  <a:cubicBezTo>
                    <a:pt x="452589" y="2002931"/>
                    <a:pt x="456860" y="1998659"/>
                    <a:pt x="462010" y="1998534"/>
                  </a:cubicBezTo>
                  <a:close/>
                  <a:moveTo>
                    <a:pt x="2474235" y="1997278"/>
                  </a:moveTo>
                  <a:cubicBezTo>
                    <a:pt x="2486043" y="1997278"/>
                    <a:pt x="2495590" y="2006825"/>
                    <a:pt x="2495590" y="2018506"/>
                  </a:cubicBezTo>
                  <a:cubicBezTo>
                    <a:pt x="2495590" y="2030315"/>
                    <a:pt x="2486043" y="2039861"/>
                    <a:pt x="2474360" y="2039861"/>
                  </a:cubicBezTo>
                  <a:cubicBezTo>
                    <a:pt x="2462553" y="2039861"/>
                    <a:pt x="2453006" y="2030315"/>
                    <a:pt x="2453006" y="2018632"/>
                  </a:cubicBezTo>
                  <a:cubicBezTo>
                    <a:pt x="2453006" y="2006825"/>
                    <a:pt x="2462553" y="1997278"/>
                    <a:pt x="2474235" y="1997278"/>
                  </a:cubicBezTo>
                  <a:close/>
                  <a:moveTo>
                    <a:pt x="1279889" y="1996271"/>
                  </a:moveTo>
                  <a:cubicBezTo>
                    <a:pt x="1280015" y="1996271"/>
                    <a:pt x="1280140" y="1996397"/>
                    <a:pt x="1280140" y="1996523"/>
                  </a:cubicBezTo>
                  <a:cubicBezTo>
                    <a:pt x="1280140" y="1996649"/>
                    <a:pt x="1280015" y="1996774"/>
                    <a:pt x="1279889" y="1996774"/>
                  </a:cubicBezTo>
                  <a:cubicBezTo>
                    <a:pt x="1279763" y="1996774"/>
                    <a:pt x="1279638" y="1996649"/>
                    <a:pt x="1279638" y="1996523"/>
                  </a:cubicBezTo>
                  <a:cubicBezTo>
                    <a:pt x="1279638" y="1996397"/>
                    <a:pt x="1279763" y="1996271"/>
                    <a:pt x="1279889" y="1996271"/>
                  </a:cubicBezTo>
                  <a:close/>
                  <a:moveTo>
                    <a:pt x="2043504" y="1989489"/>
                  </a:moveTo>
                  <a:cubicBezTo>
                    <a:pt x="2049534" y="1989489"/>
                    <a:pt x="2054559" y="1994389"/>
                    <a:pt x="2054559" y="2000543"/>
                  </a:cubicBezTo>
                  <a:cubicBezTo>
                    <a:pt x="2054559" y="2006698"/>
                    <a:pt x="2049659" y="2011723"/>
                    <a:pt x="2043504" y="2011723"/>
                  </a:cubicBezTo>
                  <a:cubicBezTo>
                    <a:pt x="2037474" y="2011723"/>
                    <a:pt x="2032449" y="2006824"/>
                    <a:pt x="2032449" y="2000669"/>
                  </a:cubicBezTo>
                  <a:cubicBezTo>
                    <a:pt x="2032449" y="1994514"/>
                    <a:pt x="2037349" y="1989489"/>
                    <a:pt x="2043504" y="1989489"/>
                  </a:cubicBezTo>
                  <a:close/>
                  <a:moveTo>
                    <a:pt x="1003535" y="1988735"/>
                  </a:moveTo>
                  <a:cubicBezTo>
                    <a:pt x="1012329" y="1988735"/>
                    <a:pt x="1019363" y="1995770"/>
                    <a:pt x="1019363" y="2004437"/>
                  </a:cubicBezTo>
                  <a:cubicBezTo>
                    <a:pt x="1019363" y="2013105"/>
                    <a:pt x="1012329" y="2020139"/>
                    <a:pt x="1003662" y="2020139"/>
                  </a:cubicBezTo>
                  <a:cubicBezTo>
                    <a:pt x="994868" y="2020139"/>
                    <a:pt x="987834" y="2013105"/>
                    <a:pt x="987834" y="2004437"/>
                  </a:cubicBezTo>
                  <a:cubicBezTo>
                    <a:pt x="987834" y="1995770"/>
                    <a:pt x="994743" y="1988610"/>
                    <a:pt x="1003535" y="1988735"/>
                  </a:cubicBezTo>
                  <a:close/>
                  <a:moveTo>
                    <a:pt x="354234" y="1983711"/>
                  </a:moveTo>
                  <a:cubicBezTo>
                    <a:pt x="357626" y="1983711"/>
                    <a:pt x="360390" y="1986475"/>
                    <a:pt x="360390" y="1989866"/>
                  </a:cubicBezTo>
                  <a:cubicBezTo>
                    <a:pt x="360390" y="1993258"/>
                    <a:pt x="357626" y="1996021"/>
                    <a:pt x="354234" y="1996021"/>
                  </a:cubicBezTo>
                  <a:cubicBezTo>
                    <a:pt x="350717" y="1996021"/>
                    <a:pt x="347954" y="1993258"/>
                    <a:pt x="347954" y="1989866"/>
                  </a:cubicBezTo>
                  <a:cubicBezTo>
                    <a:pt x="347828" y="1986475"/>
                    <a:pt x="350717" y="1983711"/>
                    <a:pt x="354234" y="1983711"/>
                  </a:cubicBezTo>
                  <a:close/>
                  <a:moveTo>
                    <a:pt x="2584776" y="1981700"/>
                  </a:moveTo>
                  <a:cubicBezTo>
                    <a:pt x="2595077" y="1981575"/>
                    <a:pt x="2603619" y="1989992"/>
                    <a:pt x="2603619" y="2000417"/>
                  </a:cubicBezTo>
                  <a:cubicBezTo>
                    <a:pt x="2603745" y="2010718"/>
                    <a:pt x="2595328" y="2019260"/>
                    <a:pt x="2584903" y="2019260"/>
                  </a:cubicBezTo>
                  <a:cubicBezTo>
                    <a:pt x="2574602" y="2019385"/>
                    <a:pt x="2566060" y="2010969"/>
                    <a:pt x="2566060" y="2000544"/>
                  </a:cubicBezTo>
                  <a:cubicBezTo>
                    <a:pt x="2566060" y="1990117"/>
                    <a:pt x="2574351" y="1981700"/>
                    <a:pt x="2584776" y="1981700"/>
                  </a:cubicBezTo>
                  <a:close/>
                  <a:moveTo>
                    <a:pt x="879807" y="1974666"/>
                  </a:moveTo>
                  <a:cubicBezTo>
                    <a:pt x="890860" y="1974666"/>
                    <a:pt x="899779" y="1983459"/>
                    <a:pt x="899779" y="1994514"/>
                  </a:cubicBezTo>
                  <a:cubicBezTo>
                    <a:pt x="899779" y="2005442"/>
                    <a:pt x="890986" y="2014486"/>
                    <a:pt x="879932" y="2014486"/>
                  </a:cubicBezTo>
                  <a:cubicBezTo>
                    <a:pt x="868878" y="2014486"/>
                    <a:pt x="859959" y="2005694"/>
                    <a:pt x="859959" y="1994639"/>
                  </a:cubicBezTo>
                  <a:cubicBezTo>
                    <a:pt x="859959" y="1983585"/>
                    <a:pt x="868753" y="1974666"/>
                    <a:pt x="879807" y="1974666"/>
                  </a:cubicBezTo>
                  <a:close/>
                  <a:moveTo>
                    <a:pt x="248214" y="1968889"/>
                  </a:moveTo>
                  <a:cubicBezTo>
                    <a:pt x="249345" y="1968889"/>
                    <a:pt x="250224" y="1969769"/>
                    <a:pt x="250224" y="1970899"/>
                  </a:cubicBezTo>
                  <a:cubicBezTo>
                    <a:pt x="250224" y="1972030"/>
                    <a:pt x="249345" y="1972909"/>
                    <a:pt x="248214" y="1972909"/>
                  </a:cubicBezTo>
                  <a:cubicBezTo>
                    <a:pt x="247084" y="1972909"/>
                    <a:pt x="246205" y="1972030"/>
                    <a:pt x="246205" y="1970899"/>
                  </a:cubicBezTo>
                  <a:cubicBezTo>
                    <a:pt x="246205" y="1969769"/>
                    <a:pt x="247084" y="1968889"/>
                    <a:pt x="248214" y="1968889"/>
                  </a:cubicBezTo>
                  <a:close/>
                  <a:moveTo>
                    <a:pt x="2166982" y="1968261"/>
                  </a:moveTo>
                  <a:cubicBezTo>
                    <a:pt x="2178916" y="1968261"/>
                    <a:pt x="2188713" y="1977933"/>
                    <a:pt x="2188713" y="1989867"/>
                  </a:cubicBezTo>
                  <a:cubicBezTo>
                    <a:pt x="2188713" y="2001801"/>
                    <a:pt x="2179041" y="2011598"/>
                    <a:pt x="2167107" y="2011598"/>
                  </a:cubicBezTo>
                  <a:cubicBezTo>
                    <a:pt x="2155175" y="2011598"/>
                    <a:pt x="2145376" y="2001926"/>
                    <a:pt x="2145376" y="1989992"/>
                  </a:cubicBezTo>
                  <a:cubicBezTo>
                    <a:pt x="2145376" y="1977933"/>
                    <a:pt x="2155048" y="1968261"/>
                    <a:pt x="2166982" y="1968261"/>
                  </a:cubicBezTo>
                  <a:close/>
                  <a:moveTo>
                    <a:pt x="2692808" y="1961854"/>
                  </a:moveTo>
                  <a:cubicBezTo>
                    <a:pt x="2703610" y="1961729"/>
                    <a:pt x="2712404" y="1970397"/>
                    <a:pt x="2712404" y="1981200"/>
                  </a:cubicBezTo>
                  <a:cubicBezTo>
                    <a:pt x="2712404" y="1992003"/>
                    <a:pt x="2703735" y="2000797"/>
                    <a:pt x="2692933" y="2000797"/>
                  </a:cubicBezTo>
                  <a:cubicBezTo>
                    <a:pt x="2682130" y="2000922"/>
                    <a:pt x="2673337" y="1992255"/>
                    <a:pt x="2673337" y="1981451"/>
                  </a:cubicBezTo>
                  <a:cubicBezTo>
                    <a:pt x="2673337" y="1970774"/>
                    <a:pt x="2682004" y="1961980"/>
                    <a:pt x="2692808" y="1961854"/>
                  </a:cubicBezTo>
                  <a:close/>
                  <a:moveTo>
                    <a:pt x="762357" y="1957834"/>
                  </a:moveTo>
                  <a:cubicBezTo>
                    <a:pt x="774918" y="1957834"/>
                    <a:pt x="785219" y="1968009"/>
                    <a:pt x="785219" y="1980570"/>
                  </a:cubicBezTo>
                  <a:cubicBezTo>
                    <a:pt x="785219" y="1993131"/>
                    <a:pt x="775043" y="2003432"/>
                    <a:pt x="762482" y="2003432"/>
                  </a:cubicBezTo>
                  <a:cubicBezTo>
                    <a:pt x="749920" y="2003432"/>
                    <a:pt x="739621" y="1993257"/>
                    <a:pt x="739621" y="1980695"/>
                  </a:cubicBezTo>
                  <a:cubicBezTo>
                    <a:pt x="739621" y="1968134"/>
                    <a:pt x="749795" y="1957959"/>
                    <a:pt x="762357" y="1957834"/>
                  </a:cubicBezTo>
                  <a:close/>
                  <a:moveTo>
                    <a:pt x="143954" y="1950172"/>
                  </a:moveTo>
                  <a:cubicBezTo>
                    <a:pt x="144583" y="1950172"/>
                    <a:pt x="145085" y="1950674"/>
                    <a:pt x="145085" y="1951302"/>
                  </a:cubicBezTo>
                  <a:cubicBezTo>
                    <a:pt x="145085" y="1951930"/>
                    <a:pt x="144583" y="1952432"/>
                    <a:pt x="143954" y="1952432"/>
                  </a:cubicBezTo>
                  <a:cubicBezTo>
                    <a:pt x="143326" y="1952432"/>
                    <a:pt x="142824" y="1951930"/>
                    <a:pt x="142824" y="1951302"/>
                  </a:cubicBezTo>
                  <a:cubicBezTo>
                    <a:pt x="142824" y="1950674"/>
                    <a:pt x="143326" y="1950172"/>
                    <a:pt x="143954" y="1950172"/>
                  </a:cubicBezTo>
                  <a:close/>
                  <a:moveTo>
                    <a:pt x="2284306" y="1948162"/>
                  </a:moveTo>
                  <a:cubicBezTo>
                    <a:pt x="2299255" y="1948037"/>
                    <a:pt x="2311439" y="1960095"/>
                    <a:pt x="2311439" y="1975043"/>
                  </a:cubicBezTo>
                  <a:cubicBezTo>
                    <a:pt x="2311565" y="1989992"/>
                    <a:pt x="2299506" y="2002176"/>
                    <a:pt x="2284558" y="2002176"/>
                  </a:cubicBezTo>
                  <a:cubicBezTo>
                    <a:pt x="2269610" y="2002301"/>
                    <a:pt x="2257426" y="1990243"/>
                    <a:pt x="2257426" y="1975295"/>
                  </a:cubicBezTo>
                  <a:cubicBezTo>
                    <a:pt x="2257299" y="1960347"/>
                    <a:pt x="2269358" y="1948162"/>
                    <a:pt x="2284306" y="1948162"/>
                  </a:cubicBezTo>
                  <a:close/>
                  <a:moveTo>
                    <a:pt x="1210801" y="1946403"/>
                  </a:moveTo>
                  <a:cubicBezTo>
                    <a:pt x="1210927" y="1946403"/>
                    <a:pt x="1211052" y="1946655"/>
                    <a:pt x="1211052" y="1946655"/>
                  </a:cubicBezTo>
                  <a:cubicBezTo>
                    <a:pt x="1211052" y="1946781"/>
                    <a:pt x="1210927" y="1946906"/>
                    <a:pt x="1210801" y="1946906"/>
                  </a:cubicBezTo>
                  <a:cubicBezTo>
                    <a:pt x="1210675" y="1946906"/>
                    <a:pt x="1210550" y="1946781"/>
                    <a:pt x="1210550" y="1946655"/>
                  </a:cubicBezTo>
                  <a:cubicBezTo>
                    <a:pt x="1210550" y="1946529"/>
                    <a:pt x="1210675" y="1946529"/>
                    <a:pt x="1210801" y="1946403"/>
                  </a:cubicBezTo>
                  <a:close/>
                  <a:moveTo>
                    <a:pt x="2798574" y="1945022"/>
                  </a:moveTo>
                  <a:cubicBezTo>
                    <a:pt x="2807743" y="1945022"/>
                    <a:pt x="2815280" y="1952434"/>
                    <a:pt x="2815280" y="1961603"/>
                  </a:cubicBezTo>
                  <a:cubicBezTo>
                    <a:pt x="2815280" y="1970773"/>
                    <a:pt x="2807869" y="1978310"/>
                    <a:pt x="2798699" y="1978310"/>
                  </a:cubicBezTo>
                  <a:cubicBezTo>
                    <a:pt x="2789529" y="1978310"/>
                    <a:pt x="2781992" y="1970898"/>
                    <a:pt x="2781992" y="1961729"/>
                  </a:cubicBezTo>
                  <a:cubicBezTo>
                    <a:pt x="2781992" y="1952559"/>
                    <a:pt x="2789404" y="1945022"/>
                    <a:pt x="2798574" y="1945022"/>
                  </a:cubicBezTo>
                  <a:close/>
                  <a:moveTo>
                    <a:pt x="1835861" y="1944143"/>
                  </a:moveTo>
                  <a:cubicBezTo>
                    <a:pt x="1835987" y="1944143"/>
                    <a:pt x="1836113" y="1944268"/>
                    <a:pt x="1836113" y="1944394"/>
                  </a:cubicBezTo>
                  <a:cubicBezTo>
                    <a:pt x="1836113" y="1944520"/>
                    <a:pt x="1835987" y="1944645"/>
                    <a:pt x="1835861" y="1944645"/>
                  </a:cubicBezTo>
                  <a:cubicBezTo>
                    <a:pt x="1835735" y="1944645"/>
                    <a:pt x="1835610" y="1944520"/>
                    <a:pt x="1835610" y="1944394"/>
                  </a:cubicBezTo>
                  <a:cubicBezTo>
                    <a:pt x="1835610" y="1944268"/>
                    <a:pt x="1835735" y="1944143"/>
                    <a:pt x="1835861" y="1944143"/>
                  </a:cubicBezTo>
                  <a:close/>
                  <a:moveTo>
                    <a:pt x="649680" y="1943388"/>
                  </a:moveTo>
                  <a:cubicBezTo>
                    <a:pt x="661236" y="1943388"/>
                    <a:pt x="670783" y="1952809"/>
                    <a:pt x="670783" y="1964366"/>
                  </a:cubicBezTo>
                  <a:cubicBezTo>
                    <a:pt x="670783" y="1976047"/>
                    <a:pt x="661362" y="1985468"/>
                    <a:pt x="649805" y="1985468"/>
                  </a:cubicBezTo>
                  <a:cubicBezTo>
                    <a:pt x="638123" y="1985468"/>
                    <a:pt x="628702" y="1976047"/>
                    <a:pt x="628702" y="1964491"/>
                  </a:cubicBezTo>
                  <a:cubicBezTo>
                    <a:pt x="628577" y="1952809"/>
                    <a:pt x="637997" y="1943388"/>
                    <a:pt x="649680" y="1943388"/>
                  </a:cubicBezTo>
                  <a:close/>
                  <a:moveTo>
                    <a:pt x="1077523" y="1939871"/>
                  </a:moveTo>
                  <a:cubicBezTo>
                    <a:pt x="1080287" y="1939871"/>
                    <a:pt x="1082422" y="1942133"/>
                    <a:pt x="1082422" y="1944771"/>
                  </a:cubicBezTo>
                  <a:cubicBezTo>
                    <a:pt x="1082548" y="1947534"/>
                    <a:pt x="1080287" y="1949671"/>
                    <a:pt x="1077650" y="1949671"/>
                  </a:cubicBezTo>
                  <a:cubicBezTo>
                    <a:pt x="1075012" y="1949796"/>
                    <a:pt x="1072751" y="1947534"/>
                    <a:pt x="1072751" y="1944896"/>
                  </a:cubicBezTo>
                  <a:cubicBezTo>
                    <a:pt x="1072751" y="1942133"/>
                    <a:pt x="1074886" y="1939996"/>
                    <a:pt x="1077523" y="1939871"/>
                  </a:cubicBezTo>
                  <a:close/>
                  <a:moveTo>
                    <a:pt x="1969012" y="1936229"/>
                  </a:moveTo>
                  <a:cubicBezTo>
                    <a:pt x="1971902" y="1936229"/>
                    <a:pt x="1974289" y="1938616"/>
                    <a:pt x="1974289" y="1941504"/>
                  </a:cubicBezTo>
                  <a:cubicBezTo>
                    <a:pt x="1974289" y="1944520"/>
                    <a:pt x="1971902" y="1946906"/>
                    <a:pt x="1969012" y="1946906"/>
                  </a:cubicBezTo>
                  <a:cubicBezTo>
                    <a:pt x="1966124" y="1946906"/>
                    <a:pt x="1963737" y="1944520"/>
                    <a:pt x="1963737" y="1941631"/>
                  </a:cubicBezTo>
                  <a:cubicBezTo>
                    <a:pt x="1963737" y="1938741"/>
                    <a:pt x="1966124" y="1936354"/>
                    <a:pt x="1969012" y="1936229"/>
                  </a:cubicBezTo>
                  <a:close/>
                  <a:moveTo>
                    <a:pt x="2396984" y="1931456"/>
                  </a:moveTo>
                  <a:cubicBezTo>
                    <a:pt x="2411681" y="1931456"/>
                    <a:pt x="2423615" y="1943265"/>
                    <a:pt x="2423615" y="1957961"/>
                  </a:cubicBezTo>
                  <a:cubicBezTo>
                    <a:pt x="2423615" y="1972658"/>
                    <a:pt x="2411806" y="1984591"/>
                    <a:pt x="2397109" y="1984591"/>
                  </a:cubicBezTo>
                  <a:cubicBezTo>
                    <a:pt x="2382537" y="1984591"/>
                    <a:pt x="2370478" y="1972783"/>
                    <a:pt x="2370478" y="1958086"/>
                  </a:cubicBezTo>
                  <a:cubicBezTo>
                    <a:pt x="2370478" y="1943515"/>
                    <a:pt x="2382286" y="1931581"/>
                    <a:pt x="2396984" y="1931456"/>
                  </a:cubicBezTo>
                  <a:close/>
                  <a:moveTo>
                    <a:pt x="2902584" y="1930953"/>
                  </a:moveTo>
                  <a:cubicBezTo>
                    <a:pt x="2908362" y="1930953"/>
                    <a:pt x="2913010" y="1935600"/>
                    <a:pt x="2913010" y="1941379"/>
                  </a:cubicBezTo>
                  <a:cubicBezTo>
                    <a:pt x="2913136" y="1947032"/>
                    <a:pt x="2908487" y="1951805"/>
                    <a:pt x="2902710" y="1951805"/>
                  </a:cubicBezTo>
                  <a:cubicBezTo>
                    <a:pt x="2897057" y="1951805"/>
                    <a:pt x="2892283" y="1947157"/>
                    <a:pt x="2892283" y="1941379"/>
                  </a:cubicBezTo>
                  <a:cubicBezTo>
                    <a:pt x="2892283" y="1935600"/>
                    <a:pt x="2896931" y="1930953"/>
                    <a:pt x="2902584" y="1930953"/>
                  </a:cubicBezTo>
                  <a:close/>
                  <a:moveTo>
                    <a:pt x="540395" y="1930701"/>
                  </a:moveTo>
                  <a:cubicBezTo>
                    <a:pt x="549188" y="1930576"/>
                    <a:pt x="556349" y="1937736"/>
                    <a:pt x="556349" y="1946530"/>
                  </a:cubicBezTo>
                  <a:cubicBezTo>
                    <a:pt x="556349" y="1955322"/>
                    <a:pt x="549188" y="1962482"/>
                    <a:pt x="540395" y="1962482"/>
                  </a:cubicBezTo>
                  <a:cubicBezTo>
                    <a:pt x="531601" y="1962608"/>
                    <a:pt x="524441" y="1955447"/>
                    <a:pt x="524441" y="1946655"/>
                  </a:cubicBezTo>
                  <a:cubicBezTo>
                    <a:pt x="524316" y="1937863"/>
                    <a:pt x="531476" y="1930701"/>
                    <a:pt x="540395" y="1930701"/>
                  </a:cubicBezTo>
                  <a:close/>
                  <a:moveTo>
                    <a:pt x="954546" y="1922661"/>
                  </a:moveTo>
                  <a:cubicBezTo>
                    <a:pt x="961204" y="1922536"/>
                    <a:pt x="966731" y="1927937"/>
                    <a:pt x="966731" y="1934720"/>
                  </a:cubicBezTo>
                  <a:cubicBezTo>
                    <a:pt x="966731" y="1941378"/>
                    <a:pt x="961204" y="1946905"/>
                    <a:pt x="954546" y="1946905"/>
                  </a:cubicBezTo>
                  <a:cubicBezTo>
                    <a:pt x="947889" y="1946905"/>
                    <a:pt x="942362" y="1941504"/>
                    <a:pt x="942362" y="1934720"/>
                  </a:cubicBezTo>
                  <a:cubicBezTo>
                    <a:pt x="942362" y="1927937"/>
                    <a:pt x="947763" y="1922410"/>
                    <a:pt x="954546" y="1922661"/>
                  </a:cubicBezTo>
                  <a:close/>
                  <a:moveTo>
                    <a:pt x="433747" y="1921657"/>
                  </a:moveTo>
                  <a:cubicBezTo>
                    <a:pt x="437138" y="1921657"/>
                    <a:pt x="439902" y="1924421"/>
                    <a:pt x="439902" y="1927812"/>
                  </a:cubicBezTo>
                  <a:cubicBezTo>
                    <a:pt x="439902" y="1931204"/>
                    <a:pt x="437138" y="1933968"/>
                    <a:pt x="433747" y="1933968"/>
                  </a:cubicBezTo>
                  <a:cubicBezTo>
                    <a:pt x="430230" y="1933968"/>
                    <a:pt x="427466" y="1931204"/>
                    <a:pt x="427466" y="1927812"/>
                  </a:cubicBezTo>
                  <a:cubicBezTo>
                    <a:pt x="427466" y="1924421"/>
                    <a:pt x="430230" y="1921657"/>
                    <a:pt x="433747" y="1921657"/>
                  </a:cubicBezTo>
                  <a:close/>
                  <a:moveTo>
                    <a:pt x="3005208" y="1917512"/>
                  </a:moveTo>
                  <a:cubicBezTo>
                    <a:pt x="3007093" y="1917512"/>
                    <a:pt x="3008601" y="1918893"/>
                    <a:pt x="3008601" y="1920778"/>
                  </a:cubicBezTo>
                  <a:cubicBezTo>
                    <a:pt x="3008601" y="1922538"/>
                    <a:pt x="3007218" y="1924045"/>
                    <a:pt x="3005334" y="1924045"/>
                  </a:cubicBezTo>
                  <a:cubicBezTo>
                    <a:pt x="3003576" y="1924045"/>
                    <a:pt x="3002068" y="1922538"/>
                    <a:pt x="3002068" y="1920778"/>
                  </a:cubicBezTo>
                  <a:cubicBezTo>
                    <a:pt x="3002068" y="1918893"/>
                    <a:pt x="3003576" y="1917385"/>
                    <a:pt x="3005208" y="1917512"/>
                  </a:cubicBezTo>
                  <a:close/>
                  <a:moveTo>
                    <a:pt x="2091990" y="1916381"/>
                  </a:moveTo>
                  <a:cubicBezTo>
                    <a:pt x="2099779" y="1916256"/>
                    <a:pt x="2106186" y="1922663"/>
                    <a:pt x="2106186" y="1930450"/>
                  </a:cubicBezTo>
                  <a:cubicBezTo>
                    <a:pt x="2106311" y="1938239"/>
                    <a:pt x="2099905" y="1944646"/>
                    <a:pt x="2092117" y="1944646"/>
                  </a:cubicBezTo>
                  <a:cubicBezTo>
                    <a:pt x="2084328" y="1944771"/>
                    <a:pt x="2077922" y="1938364"/>
                    <a:pt x="2077922" y="1930577"/>
                  </a:cubicBezTo>
                  <a:cubicBezTo>
                    <a:pt x="2077796" y="1922788"/>
                    <a:pt x="2084203" y="1916381"/>
                    <a:pt x="2091990" y="1916381"/>
                  </a:cubicBezTo>
                  <a:close/>
                  <a:moveTo>
                    <a:pt x="2506142" y="1915754"/>
                  </a:moveTo>
                  <a:cubicBezTo>
                    <a:pt x="2519206" y="1915754"/>
                    <a:pt x="2529758" y="1926306"/>
                    <a:pt x="2529883" y="1939370"/>
                  </a:cubicBezTo>
                  <a:cubicBezTo>
                    <a:pt x="2529883" y="1952434"/>
                    <a:pt x="2519331" y="1963111"/>
                    <a:pt x="2506267" y="1963111"/>
                  </a:cubicBezTo>
                  <a:cubicBezTo>
                    <a:pt x="2493203" y="1963111"/>
                    <a:pt x="2482526" y="1952559"/>
                    <a:pt x="2482526" y="1939495"/>
                  </a:cubicBezTo>
                  <a:cubicBezTo>
                    <a:pt x="2482526" y="1926431"/>
                    <a:pt x="2493078" y="1915879"/>
                    <a:pt x="2506142" y="1915754"/>
                  </a:cubicBezTo>
                  <a:close/>
                  <a:moveTo>
                    <a:pt x="329111" y="1904574"/>
                  </a:moveTo>
                  <a:cubicBezTo>
                    <a:pt x="331246" y="1904574"/>
                    <a:pt x="332879" y="1906207"/>
                    <a:pt x="332879" y="1908343"/>
                  </a:cubicBezTo>
                  <a:cubicBezTo>
                    <a:pt x="332879" y="1910353"/>
                    <a:pt x="331121" y="1912111"/>
                    <a:pt x="329111" y="1912111"/>
                  </a:cubicBezTo>
                  <a:cubicBezTo>
                    <a:pt x="327101" y="1912111"/>
                    <a:pt x="325342" y="1910353"/>
                    <a:pt x="325342" y="1908343"/>
                  </a:cubicBezTo>
                  <a:cubicBezTo>
                    <a:pt x="325342" y="1906332"/>
                    <a:pt x="327101" y="1904574"/>
                    <a:pt x="329111" y="1904574"/>
                  </a:cubicBezTo>
                  <a:close/>
                  <a:moveTo>
                    <a:pt x="838352" y="1900177"/>
                  </a:moveTo>
                  <a:cubicBezTo>
                    <a:pt x="849406" y="1900177"/>
                    <a:pt x="858325" y="1908970"/>
                    <a:pt x="858325" y="1920025"/>
                  </a:cubicBezTo>
                  <a:cubicBezTo>
                    <a:pt x="858325" y="1930953"/>
                    <a:pt x="849532" y="1939997"/>
                    <a:pt x="838478" y="1939997"/>
                  </a:cubicBezTo>
                  <a:cubicBezTo>
                    <a:pt x="827424" y="1939997"/>
                    <a:pt x="818505" y="1931205"/>
                    <a:pt x="818505" y="1920150"/>
                  </a:cubicBezTo>
                  <a:cubicBezTo>
                    <a:pt x="818380" y="1909096"/>
                    <a:pt x="827297" y="1900177"/>
                    <a:pt x="838352" y="1900177"/>
                  </a:cubicBezTo>
                  <a:close/>
                  <a:moveTo>
                    <a:pt x="2612664" y="1899172"/>
                  </a:moveTo>
                  <a:cubicBezTo>
                    <a:pt x="2624096" y="1899172"/>
                    <a:pt x="2633518" y="1908342"/>
                    <a:pt x="2633518" y="1919898"/>
                  </a:cubicBezTo>
                  <a:cubicBezTo>
                    <a:pt x="2633518" y="1931330"/>
                    <a:pt x="2624221" y="1940751"/>
                    <a:pt x="2612791" y="1940751"/>
                  </a:cubicBezTo>
                  <a:cubicBezTo>
                    <a:pt x="2601359" y="1940751"/>
                    <a:pt x="2591937" y="1931455"/>
                    <a:pt x="2591937" y="1920025"/>
                  </a:cubicBezTo>
                  <a:cubicBezTo>
                    <a:pt x="2591937" y="1908467"/>
                    <a:pt x="2601234" y="1899172"/>
                    <a:pt x="2612664" y="1899172"/>
                  </a:cubicBezTo>
                  <a:close/>
                  <a:moveTo>
                    <a:pt x="2207933" y="1893520"/>
                  </a:moveTo>
                  <a:cubicBezTo>
                    <a:pt x="2219867" y="1893520"/>
                    <a:pt x="2229664" y="1903067"/>
                    <a:pt x="2229664" y="1915126"/>
                  </a:cubicBezTo>
                  <a:cubicBezTo>
                    <a:pt x="2229789" y="1927060"/>
                    <a:pt x="2219992" y="1936857"/>
                    <a:pt x="2208058" y="1936857"/>
                  </a:cubicBezTo>
                  <a:cubicBezTo>
                    <a:pt x="2196125" y="1936857"/>
                    <a:pt x="2186453" y="1927185"/>
                    <a:pt x="2186327" y="1915251"/>
                  </a:cubicBezTo>
                  <a:cubicBezTo>
                    <a:pt x="2186327" y="1903192"/>
                    <a:pt x="2195999" y="1893395"/>
                    <a:pt x="2207933" y="1893520"/>
                  </a:cubicBezTo>
                  <a:close/>
                  <a:moveTo>
                    <a:pt x="1151635" y="1885103"/>
                  </a:moveTo>
                  <a:cubicBezTo>
                    <a:pt x="1151762" y="1885103"/>
                    <a:pt x="1151887" y="1885228"/>
                    <a:pt x="1151887" y="1885354"/>
                  </a:cubicBezTo>
                  <a:cubicBezTo>
                    <a:pt x="1151887" y="1885480"/>
                    <a:pt x="1151762" y="1885605"/>
                    <a:pt x="1151635" y="1885605"/>
                  </a:cubicBezTo>
                  <a:cubicBezTo>
                    <a:pt x="1151510" y="1885605"/>
                    <a:pt x="1151385" y="1885480"/>
                    <a:pt x="1151385" y="1885354"/>
                  </a:cubicBezTo>
                  <a:cubicBezTo>
                    <a:pt x="1151385" y="1885228"/>
                    <a:pt x="1151510" y="1885103"/>
                    <a:pt x="1151635" y="1885103"/>
                  </a:cubicBezTo>
                  <a:close/>
                  <a:moveTo>
                    <a:pt x="226232" y="1885103"/>
                  </a:moveTo>
                  <a:cubicBezTo>
                    <a:pt x="227990" y="1885103"/>
                    <a:pt x="229497" y="1886485"/>
                    <a:pt x="229497" y="1888368"/>
                  </a:cubicBezTo>
                  <a:cubicBezTo>
                    <a:pt x="229622" y="1890253"/>
                    <a:pt x="228115" y="1891760"/>
                    <a:pt x="226232" y="1891760"/>
                  </a:cubicBezTo>
                  <a:cubicBezTo>
                    <a:pt x="224472" y="1891760"/>
                    <a:pt x="222965" y="1890378"/>
                    <a:pt x="222965" y="1888495"/>
                  </a:cubicBezTo>
                  <a:cubicBezTo>
                    <a:pt x="222965" y="1886610"/>
                    <a:pt x="224347" y="1885228"/>
                    <a:pt x="226232" y="1885103"/>
                  </a:cubicBezTo>
                  <a:close/>
                  <a:moveTo>
                    <a:pt x="1894525" y="1882340"/>
                  </a:moveTo>
                  <a:cubicBezTo>
                    <a:pt x="1894650" y="1882340"/>
                    <a:pt x="1894776" y="1882465"/>
                    <a:pt x="1894776" y="1882591"/>
                  </a:cubicBezTo>
                  <a:cubicBezTo>
                    <a:pt x="1894776" y="1882717"/>
                    <a:pt x="1894650" y="1882842"/>
                    <a:pt x="1894525" y="1882842"/>
                  </a:cubicBezTo>
                  <a:cubicBezTo>
                    <a:pt x="1894398" y="1882842"/>
                    <a:pt x="1894273" y="1882717"/>
                    <a:pt x="1894273" y="1882591"/>
                  </a:cubicBezTo>
                  <a:cubicBezTo>
                    <a:pt x="1894273" y="1882591"/>
                    <a:pt x="1894525" y="1882465"/>
                    <a:pt x="1894525" y="1882340"/>
                  </a:cubicBezTo>
                  <a:close/>
                  <a:moveTo>
                    <a:pt x="2717175" y="1880330"/>
                  </a:moveTo>
                  <a:cubicBezTo>
                    <a:pt x="2727852" y="1880205"/>
                    <a:pt x="2736645" y="1888872"/>
                    <a:pt x="2736645" y="1899674"/>
                  </a:cubicBezTo>
                  <a:cubicBezTo>
                    <a:pt x="2736771" y="1910478"/>
                    <a:pt x="2727977" y="1919270"/>
                    <a:pt x="2717300" y="1919270"/>
                  </a:cubicBezTo>
                  <a:cubicBezTo>
                    <a:pt x="2706498" y="1919270"/>
                    <a:pt x="2697704" y="1910603"/>
                    <a:pt x="2697704" y="1899801"/>
                  </a:cubicBezTo>
                  <a:cubicBezTo>
                    <a:pt x="2697704" y="1888997"/>
                    <a:pt x="2706371" y="1880330"/>
                    <a:pt x="2717175" y="1880330"/>
                  </a:cubicBezTo>
                  <a:close/>
                  <a:moveTo>
                    <a:pt x="726931" y="1878195"/>
                  </a:moveTo>
                  <a:cubicBezTo>
                    <a:pt x="740749" y="1878069"/>
                    <a:pt x="751928" y="1889249"/>
                    <a:pt x="752053" y="1903066"/>
                  </a:cubicBezTo>
                  <a:cubicBezTo>
                    <a:pt x="752180" y="1916885"/>
                    <a:pt x="741001" y="1928189"/>
                    <a:pt x="727183" y="1928189"/>
                  </a:cubicBezTo>
                  <a:cubicBezTo>
                    <a:pt x="713366" y="1928189"/>
                    <a:pt x="702186" y="1917010"/>
                    <a:pt x="702061" y="1903192"/>
                  </a:cubicBezTo>
                  <a:cubicBezTo>
                    <a:pt x="702061" y="1889375"/>
                    <a:pt x="713240" y="1878195"/>
                    <a:pt x="726931" y="1878195"/>
                  </a:cubicBezTo>
                  <a:close/>
                  <a:moveTo>
                    <a:pt x="2319226" y="1872039"/>
                  </a:moveTo>
                  <a:cubicBezTo>
                    <a:pt x="2333044" y="1871914"/>
                    <a:pt x="2344474" y="1883219"/>
                    <a:pt x="2344474" y="1897162"/>
                  </a:cubicBezTo>
                  <a:cubicBezTo>
                    <a:pt x="2344474" y="1911106"/>
                    <a:pt x="2333295" y="1922536"/>
                    <a:pt x="2319351" y="1922536"/>
                  </a:cubicBezTo>
                  <a:cubicBezTo>
                    <a:pt x="2305409" y="1922536"/>
                    <a:pt x="2294103" y="1911357"/>
                    <a:pt x="2293978" y="1897413"/>
                  </a:cubicBezTo>
                  <a:cubicBezTo>
                    <a:pt x="2293852" y="1883471"/>
                    <a:pt x="2305157" y="1872165"/>
                    <a:pt x="2319226" y="1872039"/>
                  </a:cubicBezTo>
                  <a:close/>
                  <a:moveTo>
                    <a:pt x="1029413" y="1871412"/>
                  </a:moveTo>
                  <a:cubicBezTo>
                    <a:pt x="1031172" y="1871412"/>
                    <a:pt x="1032554" y="1872794"/>
                    <a:pt x="1032554" y="1874552"/>
                  </a:cubicBezTo>
                  <a:cubicBezTo>
                    <a:pt x="1032554" y="1876311"/>
                    <a:pt x="1031047" y="1877694"/>
                    <a:pt x="1029413" y="1877694"/>
                  </a:cubicBezTo>
                  <a:cubicBezTo>
                    <a:pt x="1027655" y="1877819"/>
                    <a:pt x="1026273" y="1876311"/>
                    <a:pt x="1026273" y="1874679"/>
                  </a:cubicBezTo>
                  <a:cubicBezTo>
                    <a:pt x="1026273" y="1872920"/>
                    <a:pt x="1027655" y="1871537"/>
                    <a:pt x="1029413" y="1871412"/>
                  </a:cubicBezTo>
                  <a:close/>
                  <a:moveTo>
                    <a:pt x="2016745" y="1869276"/>
                  </a:moveTo>
                  <a:cubicBezTo>
                    <a:pt x="2017752" y="1869276"/>
                    <a:pt x="2018505" y="1870029"/>
                    <a:pt x="2018505" y="1871034"/>
                  </a:cubicBezTo>
                  <a:cubicBezTo>
                    <a:pt x="2018505" y="1872040"/>
                    <a:pt x="2017752" y="1872793"/>
                    <a:pt x="2016745" y="1872793"/>
                  </a:cubicBezTo>
                  <a:cubicBezTo>
                    <a:pt x="2015740" y="1872793"/>
                    <a:pt x="2014987" y="1872040"/>
                    <a:pt x="2014987" y="1871034"/>
                  </a:cubicBezTo>
                  <a:cubicBezTo>
                    <a:pt x="2014987" y="1870029"/>
                    <a:pt x="2015740" y="1869276"/>
                    <a:pt x="2016745" y="1869276"/>
                  </a:cubicBezTo>
                  <a:close/>
                  <a:moveTo>
                    <a:pt x="124610" y="1866512"/>
                  </a:moveTo>
                  <a:cubicBezTo>
                    <a:pt x="125615" y="1866512"/>
                    <a:pt x="126368" y="1867265"/>
                    <a:pt x="126368" y="1868270"/>
                  </a:cubicBezTo>
                  <a:cubicBezTo>
                    <a:pt x="126368" y="1869276"/>
                    <a:pt x="125615" y="1870029"/>
                    <a:pt x="124610" y="1870029"/>
                  </a:cubicBezTo>
                  <a:cubicBezTo>
                    <a:pt x="123605" y="1870029"/>
                    <a:pt x="122851" y="1869276"/>
                    <a:pt x="122851" y="1868270"/>
                  </a:cubicBezTo>
                  <a:cubicBezTo>
                    <a:pt x="122851" y="1867265"/>
                    <a:pt x="123730" y="1866512"/>
                    <a:pt x="124610" y="1866512"/>
                  </a:cubicBezTo>
                  <a:close/>
                  <a:moveTo>
                    <a:pt x="619406" y="1865382"/>
                  </a:moveTo>
                  <a:cubicBezTo>
                    <a:pt x="630085" y="1865382"/>
                    <a:pt x="638752" y="1873924"/>
                    <a:pt x="638752" y="1884601"/>
                  </a:cubicBezTo>
                  <a:cubicBezTo>
                    <a:pt x="638752" y="1895280"/>
                    <a:pt x="630210" y="1903947"/>
                    <a:pt x="619533" y="1903947"/>
                  </a:cubicBezTo>
                  <a:cubicBezTo>
                    <a:pt x="608854" y="1903947"/>
                    <a:pt x="600187" y="1895405"/>
                    <a:pt x="600187" y="1884727"/>
                  </a:cubicBezTo>
                  <a:cubicBezTo>
                    <a:pt x="600187" y="1874049"/>
                    <a:pt x="608729" y="1865507"/>
                    <a:pt x="619406" y="1865382"/>
                  </a:cubicBezTo>
                  <a:close/>
                  <a:moveTo>
                    <a:pt x="2819803" y="1865004"/>
                  </a:moveTo>
                  <a:cubicBezTo>
                    <a:pt x="2827592" y="1865004"/>
                    <a:pt x="2833997" y="1871286"/>
                    <a:pt x="2833997" y="1879073"/>
                  </a:cubicBezTo>
                  <a:cubicBezTo>
                    <a:pt x="2834122" y="1886862"/>
                    <a:pt x="2827717" y="1893269"/>
                    <a:pt x="2819928" y="1893269"/>
                  </a:cubicBezTo>
                  <a:cubicBezTo>
                    <a:pt x="2812141" y="1893394"/>
                    <a:pt x="2805734" y="1886987"/>
                    <a:pt x="2805734" y="1879200"/>
                  </a:cubicBezTo>
                  <a:cubicBezTo>
                    <a:pt x="2805734" y="1871286"/>
                    <a:pt x="2812016" y="1864879"/>
                    <a:pt x="2819803" y="1865004"/>
                  </a:cubicBezTo>
                  <a:close/>
                  <a:moveTo>
                    <a:pt x="2921300" y="1853072"/>
                  </a:moveTo>
                  <a:cubicBezTo>
                    <a:pt x="2924189" y="1852946"/>
                    <a:pt x="2926449" y="1855333"/>
                    <a:pt x="2926449" y="1858097"/>
                  </a:cubicBezTo>
                  <a:cubicBezTo>
                    <a:pt x="2926449" y="1860985"/>
                    <a:pt x="2924189" y="1863246"/>
                    <a:pt x="2921300" y="1863246"/>
                  </a:cubicBezTo>
                  <a:cubicBezTo>
                    <a:pt x="2918536" y="1863246"/>
                    <a:pt x="2916275" y="1860985"/>
                    <a:pt x="2916275" y="1858222"/>
                  </a:cubicBezTo>
                  <a:cubicBezTo>
                    <a:pt x="2916275" y="1855333"/>
                    <a:pt x="2918536" y="1853072"/>
                    <a:pt x="2921300" y="1853072"/>
                  </a:cubicBezTo>
                  <a:close/>
                  <a:moveTo>
                    <a:pt x="514268" y="1851815"/>
                  </a:moveTo>
                  <a:cubicBezTo>
                    <a:pt x="521805" y="1851815"/>
                    <a:pt x="527834" y="1857844"/>
                    <a:pt x="527834" y="1865256"/>
                  </a:cubicBezTo>
                  <a:cubicBezTo>
                    <a:pt x="527834" y="1872792"/>
                    <a:pt x="521805" y="1878821"/>
                    <a:pt x="514393" y="1878821"/>
                  </a:cubicBezTo>
                  <a:cubicBezTo>
                    <a:pt x="506982" y="1878821"/>
                    <a:pt x="500827" y="1872792"/>
                    <a:pt x="500827" y="1865381"/>
                  </a:cubicBezTo>
                  <a:cubicBezTo>
                    <a:pt x="500827" y="1857970"/>
                    <a:pt x="506856" y="1851940"/>
                    <a:pt x="514268" y="1851815"/>
                  </a:cubicBezTo>
                  <a:close/>
                  <a:moveTo>
                    <a:pt x="2426754" y="1849931"/>
                  </a:moveTo>
                  <a:cubicBezTo>
                    <a:pt x="2442204" y="1849931"/>
                    <a:pt x="2454892" y="1862493"/>
                    <a:pt x="2454892" y="1877944"/>
                  </a:cubicBezTo>
                  <a:cubicBezTo>
                    <a:pt x="2454892" y="1893520"/>
                    <a:pt x="2442455" y="1906206"/>
                    <a:pt x="2426879" y="1906206"/>
                  </a:cubicBezTo>
                  <a:cubicBezTo>
                    <a:pt x="2411303" y="1906206"/>
                    <a:pt x="2398617" y="1893770"/>
                    <a:pt x="2398617" y="1878194"/>
                  </a:cubicBezTo>
                  <a:cubicBezTo>
                    <a:pt x="2398491" y="1862743"/>
                    <a:pt x="2411053" y="1850056"/>
                    <a:pt x="2426754" y="1849931"/>
                  </a:cubicBezTo>
                  <a:close/>
                  <a:moveTo>
                    <a:pt x="2131057" y="1846917"/>
                  </a:moveTo>
                  <a:cubicBezTo>
                    <a:pt x="2135328" y="1846917"/>
                    <a:pt x="2138846" y="1850434"/>
                    <a:pt x="2138846" y="1854705"/>
                  </a:cubicBezTo>
                  <a:cubicBezTo>
                    <a:pt x="2138971" y="1858976"/>
                    <a:pt x="2135454" y="1862493"/>
                    <a:pt x="2131183" y="1862493"/>
                  </a:cubicBezTo>
                  <a:cubicBezTo>
                    <a:pt x="2126912" y="1862619"/>
                    <a:pt x="2123394" y="1859102"/>
                    <a:pt x="2123394" y="1854831"/>
                  </a:cubicBezTo>
                  <a:cubicBezTo>
                    <a:pt x="2123394" y="1850560"/>
                    <a:pt x="2126912" y="1847042"/>
                    <a:pt x="2131057" y="1846917"/>
                  </a:cubicBezTo>
                  <a:close/>
                  <a:moveTo>
                    <a:pt x="24117" y="1846539"/>
                  </a:moveTo>
                  <a:cubicBezTo>
                    <a:pt x="24872" y="1846539"/>
                    <a:pt x="25500" y="1847167"/>
                    <a:pt x="25500" y="1847921"/>
                  </a:cubicBezTo>
                  <a:cubicBezTo>
                    <a:pt x="25500" y="1848674"/>
                    <a:pt x="24872" y="1849303"/>
                    <a:pt x="24117" y="1849303"/>
                  </a:cubicBezTo>
                  <a:cubicBezTo>
                    <a:pt x="23490" y="1849303"/>
                    <a:pt x="22862" y="1848674"/>
                    <a:pt x="22862" y="1847921"/>
                  </a:cubicBezTo>
                  <a:cubicBezTo>
                    <a:pt x="22862" y="1847167"/>
                    <a:pt x="23490" y="1846539"/>
                    <a:pt x="24117" y="1846539"/>
                  </a:cubicBezTo>
                  <a:close/>
                  <a:moveTo>
                    <a:pt x="914727" y="1839254"/>
                  </a:moveTo>
                  <a:cubicBezTo>
                    <a:pt x="925654" y="1839254"/>
                    <a:pt x="934699" y="1848047"/>
                    <a:pt x="934699" y="1859102"/>
                  </a:cubicBezTo>
                  <a:cubicBezTo>
                    <a:pt x="934699" y="1870156"/>
                    <a:pt x="925906" y="1879074"/>
                    <a:pt x="914852" y="1879074"/>
                  </a:cubicBezTo>
                  <a:cubicBezTo>
                    <a:pt x="903923" y="1879074"/>
                    <a:pt x="894879" y="1870282"/>
                    <a:pt x="894879" y="1859227"/>
                  </a:cubicBezTo>
                  <a:cubicBezTo>
                    <a:pt x="894879" y="1848298"/>
                    <a:pt x="903798" y="1839379"/>
                    <a:pt x="914727" y="1839254"/>
                  </a:cubicBezTo>
                  <a:close/>
                  <a:moveTo>
                    <a:pt x="411263" y="1837369"/>
                  </a:moveTo>
                  <a:cubicBezTo>
                    <a:pt x="415660" y="1837369"/>
                    <a:pt x="419428" y="1841012"/>
                    <a:pt x="419428" y="1845534"/>
                  </a:cubicBezTo>
                  <a:cubicBezTo>
                    <a:pt x="419428" y="1850056"/>
                    <a:pt x="415785" y="1853699"/>
                    <a:pt x="411263" y="1853699"/>
                  </a:cubicBezTo>
                  <a:cubicBezTo>
                    <a:pt x="406866" y="1853699"/>
                    <a:pt x="403098" y="1850056"/>
                    <a:pt x="403098" y="1845534"/>
                  </a:cubicBezTo>
                  <a:cubicBezTo>
                    <a:pt x="403098" y="1841012"/>
                    <a:pt x="406740" y="1837369"/>
                    <a:pt x="411263" y="1837369"/>
                  </a:cubicBezTo>
                  <a:close/>
                  <a:moveTo>
                    <a:pt x="3021790" y="1835737"/>
                  </a:moveTo>
                  <a:cubicBezTo>
                    <a:pt x="3022543" y="1835612"/>
                    <a:pt x="3023173" y="1836239"/>
                    <a:pt x="3023173" y="1836994"/>
                  </a:cubicBezTo>
                  <a:cubicBezTo>
                    <a:pt x="3023173" y="1837746"/>
                    <a:pt x="3022543" y="1838375"/>
                    <a:pt x="3021790" y="1838375"/>
                  </a:cubicBezTo>
                  <a:cubicBezTo>
                    <a:pt x="3021036" y="1838375"/>
                    <a:pt x="3020408" y="1837746"/>
                    <a:pt x="3020408" y="1836994"/>
                  </a:cubicBezTo>
                  <a:cubicBezTo>
                    <a:pt x="3020408" y="1836239"/>
                    <a:pt x="3020911" y="1835612"/>
                    <a:pt x="3021790" y="1835737"/>
                  </a:cubicBezTo>
                  <a:close/>
                  <a:moveTo>
                    <a:pt x="2531517" y="1835235"/>
                  </a:moveTo>
                  <a:cubicBezTo>
                    <a:pt x="2544079" y="1835235"/>
                    <a:pt x="2554380" y="1845410"/>
                    <a:pt x="2554380" y="1857971"/>
                  </a:cubicBezTo>
                  <a:cubicBezTo>
                    <a:pt x="2554380" y="1870532"/>
                    <a:pt x="2544204" y="1880833"/>
                    <a:pt x="2531642" y="1880833"/>
                  </a:cubicBezTo>
                  <a:cubicBezTo>
                    <a:pt x="2519081" y="1880833"/>
                    <a:pt x="2508781" y="1870658"/>
                    <a:pt x="2508781" y="1858096"/>
                  </a:cubicBezTo>
                  <a:cubicBezTo>
                    <a:pt x="2508781" y="1845535"/>
                    <a:pt x="2518956" y="1835360"/>
                    <a:pt x="2531517" y="1835235"/>
                  </a:cubicBezTo>
                  <a:close/>
                  <a:moveTo>
                    <a:pt x="309892" y="1819783"/>
                  </a:moveTo>
                  <a:cubicBezTo>
                    <a:pt x="312906" y="1819783"/>
                    <a:pt x="315419" y="1822295"/>
                    <a:pt x="315419" y="1825310"/>
                  </a:cubicBezTo>
                  <a:cubicBezTo>
                    <a:pt x="315419" y="1828325"/>
                    <a:pt x="312906" y="1830837"/>
                    <a:pt x="309892" y="1830837"/>
                  </a:cubicBezTo>
                  <a:cubicBezTo>
                    <a:pt x="306877" y="1830837"/>
                    <a:pt x="304365" y="1828325"/>
                    <a:pt x="304365" y="1825310"/>
                  </a:cubicBezTo>
                  <a:cubicBezTo>
                    <a:pt x="304365" y="1822295"/>
                    <a:pt x="306752" y="1819783"/>
                    <a:pt x="309892" y="1819783"/>
                  </a:cubicBezTo>
                  <a:close/>
                  <a:moveTo>
                    <a:pt x="2240216" y="1819532"/>
                  </a:moveTo>
                  <a:cubicBezTo>
                    <a:pt x="2249512" y="1819407"/>
                    <a:pt x="2257049" y="1826944"/>
                    <a:pt x="2257049" y="1836239"/>
                  </a:cubicBezTo>
                  <a:cubicBezTo>
                    <a:pt x="2257175" y="1845410"/>
                    <a:pt x="2249638" y="1853072"/>
                    <a:pt x="2240343" y="1853072"/>
                  </a:cubicBezTo>
                  <a:cubicBezTo>
                    <a:pt x="2231046" y="1853197"/>
                    <a:pt x="2223509" y="1845660"/>
                    <a:pt x="2223509" y="1836365"/>
                  </a:cubicBezTo>
                  <a:cubicBezTo>
                    <a:pt x="2223509" y="1826944"/>
                    <a:pt x="2231046" y="1819407"/>
                    <a:pt x="2240216" y="1819532"/>
                  </a:cubicBezTo>
                  <a:close/>
                  <a:moveTo>
                    <a:pt x="805316" y="1816392"/>
                  </a:moveTo>
                  <a:cubicBezTo>
                    <a:pt x="819134" y="1816266"/>
                    <a:pt x="830438" y="1827446"/>
                    <a:pt x="830438" y="1841263"/>
                  </a:cubicBezTo>
                  <a:cubicBezTo>
                    <a:pt x="830565" y="1855081"/>
                    <a:pt x="819386" y="1866386"/>
                    <a:pt x="805568" y="1866386"/>
                  </a:cubicBezTo>
                  <a:cubicBezTo>
                    <a:pt x="791750" y="1866511"/>
                    <a:pt x="780446" y="1855332"/>
                    <a:pt x="780446" y="1841515"/>
                  </a:cubicBezTo>
                  <a:cubicBezTo>
                    <a:pt x="780446" y="1827697"/>
                    <a:pt x="791500" y="1816518"/>
                    <a:pt x="805316" y="1816392"/>
                  </a:cubicBezTo>
                  <a:close/>
                  <a:moveTo>
                    <a:pt x="2634397" y="1815890"/>
                  </a:moveTo>
                  <a:cubicBezTo>
                    <a:pt x="2646331" y="1815890"/>
                    <a:pt x="2656128" y="1825562"/>
                    <a:pt x="2656128" y="1837496"/>
                  </a:cubicBezTo>
                  <a:cubicBezTo>
                    <a:pt x="2656128" y="1849430"/>
                    <a:pt x="2646456" y="1859227"/>
                    <a:pt x="2634522" y="1859227"/>
                  </a:cubicBezTo>
                  <a:cubicBezTo>
                    <a:pt x="2622589" y="1859227"/>
                    <a:pt x="2612791" y="1849555"/>
                    <a:pt x="2612791" y="1837621"/>
                  </a:cubicBezTo>
                  <a:cubicBezTo>
                    <a:pt x="2612791" y="1825562"/>
                    <a:pt x="2622463" y="1815765"/>
                    <a:pt x="2634397" y="1815890"/>
                  </a:cubicBezTo>
                  <a:close/>
                  <a:moveTo>
                    <a:pt x="1104532" y="1811241"/>
                  </a:moveTo>
                  <a:cubicBezTo>
                    <a:pt x="1106291" y="1811241"/>
                    <a:pt x="1107673" y="1812623"/>
                    <a:pt x="1107673" y="1814381"/>
                  </a:cubicBezTo>
                  <a:cubicBezTo>
                    <a:pt x="1107673" y="1816140"/>
                    <a:pt x="1106291" y="1817522"/>
                    <a:pt x="1104532" y="1817522"/>
                  </a:cubicBezTo>
                  <a:cubicBezTo>
                    <a:pt x="1102774" y="1817522"/>
                    <a:pt x="1101392" y="1816140"/>
                    <a:pt x="1101392" y="1814381"/>
                  </a:cubicBezTo>
                  <a:cubicBezTo>
                    <a:pt x="1101392" y="1812748"/>
                    <a:pt x="1102774" y="1811366"/>
                    <a:pt x="1104532" y="1811241"/>
                  </a:cubicBezTo>
                  <a:close/>
                  <a:moveTo>
                    <a:pt x="1941253" y="1811116"/>
                  </a:moveTo>
                  <a:cubicBezTo>
                    <a:pt x="1941379" y="1811116"/>
                    <a:pt x="1941505" y="1811242"/>
                    <a:pt x="1941505" y="1811368"/>
                  </a:cubicBezTo>
                  <a:cubicBezTo>
                    <a:pt x="1941505" y="1811494"/>
                    <a:pt x="1941379" y="1811619"/>
                    <a:pt x="1941253" y="1811619"/>
                  </a:cubicBezTo>
                  <a:cubicBezTo>
                    <a:pt x="1941127" y="1811619"/>
                    <a:pt x="1941002" y="1811494"/>
                    <a:pt x="1941002" y="1811368"/>
                  </a:cubicBezTo>
                  <a:cubicBezTo>
                    <a:pt x="1941002" y="1811242"/>
                    <a:pt x="1941127" y="1811242"/>
                    <a:pt x="1941253" y="1811116"/>
                  </a:cubicBezTo>
                  <a:close/>
                  <a:moveTo>
                    <a:pt x="209652" y="1799937"/>
                  </a:moveTo>
                  <a:cubicBezTo>
                    <a:pt x="212289" y="1799937"/>
                    <a:pt x="214551" y="1802199"/>
                    <a:pt x="214551" y="1804836"/>
                  </a:cubicBezTo>
                  <a:cubicBezTo>
                    <a:pt x="214551" y="1807599"/>
                    <a:pt x="212289" y="1809735"/>
                    <a:pt x="209652" y="1809735"/>
                  </a:cubicBezTo>
                  <a:cubicBezTo>
                    <a:pt x="207014" y="1809735"/>
                    <a:pt x="204753" y="1807474"/>
                    <a:pt x="204753" y="1804836"/>
                  </a:cubicBezTo>
                  <a:cubicBezTo>
                    <a:pt x="204753" y="1802199"/>
                    <a:pt x="206888" y="1799937"/>
                    <a:pt x="209652" y="1799937"/>
                  </a:cubicBezTo>
                  <a:close/>
                  <a:moveTo>
                    <a:pt x="699547" y="1798177"/>
                  </a:moveTo>
                  <a:cubicBezTo>
                    <a:pt x="712862" y="1798052"/>
                    <a:pt x="723791" y="1808854"/>
                    <a:pt x="723791" y="1822170"/>
                  </a:cubicBezTo>
                  <a:cubicBezTo>
                    <a:pt x="723916" y="1835484"/>
                    <a:pt x="713114" y="1846413"/>
                    <a:pt x="699798" y="1846413"/>
                  </a:cubicBezTo>
                  <a:cubicBezTo>
                    <a:pt x="686484" y="1846538"/>
                    <a:pt x="675555" y="1835736"/>
                    <a:pt x="675555" y="1822421"/>
                  </a:cubicBezTo>
                  <a:cubicBezTo>
                    <a:pt x="675555" y="1809106"/>
                    <a:pt x="686232" y="1798303"/>
                    <a:pt x="699547" y="1798177"/>
                  </a:cubicBezTo>
                  <a:close/>
                  <a:moveTo>
                    <a:pt x="2735641" y="1796923"/>
                  </a:moveTo>
                  <a:cubicBezTo>
                    <a:pt x="2746568" y="1796798"/>
                    <a:pt x="2755362" y="1805591"/>
                    <a:pt x="2755487" y="1816519"/>
                  </a:cubicBezTo>
                  <a:cubicBezTo>
                    <a:pt x="2755487" y="1827322"/>
                    <a:pt x="2746695" y="1836241"/>
                    <a:pt x="2735892" y="1836241"/>
                  </a:cubicBezTo>
                  <a:cubicBezTo>
                    <a:pt x="2725089" y="1836367"/>
                    <a:pt x="2716171" y="1827574"/>
                    <a:pt x="2716171" y="1816645"/>
                  </a:cubicBezTo>
                  <a:cubicBezTo>
                    <a:pt x="2716045" y="1805716"/>
                    <a:pt x="2724838" y="1796798"/>
                    <a:pt x="2735641" y="1796923"/>
                  </a:cubicBezTo>
                  <a:close/>
                  <a:moveTo>
                    <a:pt x="2053553" y="1793655"/>
                  </a:moveTo>
                  <a:cubicBezTo>
                    <a:pt x="2053678" y="1793655"/>
                    <a:pt x="2053930" y="1793907"/>
                    <a:pt x="2053930" y="1794158"/>
                  </a:cubicBezTo>
                  <a:cubicBezTo>
                    <a:pt x="2053930" y="1794410"/>
                    <a:pt x="2053803" y="1794660"/>
                    <a:pt x="2053553" y="1794660"/>
                  </a:cubicBezTo>
                  <a:cubicBezTo>
                    <a:pt x="2053175" y="1794660"/>
                    <a:pt x="2053050" y="1794410"/>
                    <a:pt x="2053050" y="1794158"/>
                  </a:cubicBezTo>
                  <a:cubicBezTo>
                    <a:pt x="2053050" y="1793907"/>
                    <a:pt x="2053175" y="1793655"/>
                    <a:pt x="2053553" y="1793655"/>
                  </a:cubicBezTo>
                  <a:close/>
                  <a:moveTo>
                    <a:pt x="2345982" y="1788255"/>
                  </a:moveTo>
                  <a:cubicBezTo>
                    <a:pt x="2361559" y="1788255"/>
                    <a:pt x="2374120" y="1800691"/>
                    <a:pt x="2374247" y="1816268"/>
                  </a:cubicBezTo>
                  <a:cubicBezTo>
                    <a:pt x="2374247" y="1831844"/>
                    <a:pt x="2361810" y="1844530"/>
                    <a:pt x="2346234" y="1844530"/>
                  </a:cubicBezTo>
                  <a:cubicBezTo>
                    <a:pt x="2330658" y="1844530"/>
                    <a:pt x="2318097" y="1832094"/>
                    <a:pt x="2317972" y="1816518"/>
                  </a:cubicBezTo>
                  <a:cubicBezTo>
                    <a:pt x="2317846" y="1801068"/>
                    <a:pt x="2330408" y="1788380"/>
                    <a:pt x="2345982" y="1788255"/>
                  </a:cubicBezTo>
                  <a:close/>
                  <a:moveTo>
                    <a:pt x="991978" y="1788255"/>
                  </a:moveTo>
                  <a:cubicBezTo>
                    <a:pt x="997380" y="1788255"/>
                    <a:pt x="1001776" y="1792525"/>
                    <a:pt x="1001776" y="1797927"/>
                  </a:cubicBezTo>
                  <a:cubicBezTo>
                    <a:pt x="1001776" y="1803329"/>
                    <a:pt x="997505" y="1807726"/>
                    <a:pt x="992105" y="1807726"/>
                  </a:cubicBezTo>
                  <a:cubicBezTo>
                    <a:pt x="986703" y="1807851"/>
                    <a:pt x="982307" y="1803454"/>
                    <a:pt x="982307" y="1798052"/>
                  </a:cubicBezTo>
                  <a:cubicBezTo>
                    <a:pt x="982307" y="1792652"/>
                    <a:pt x="986703" y="1788255"/>
                    <a:pt x="991978" y="1788255"/>
                  </a:cubicBezTo>
                  <a:close/>
                  <a:moveTo>
                    <a:pt x="110414" y="1781596"/>
                  </a:moveTo>
                  <a:cubicBezTo>
                    <a:pt x="111922" y="1781596"/>
                    <a:pt x="113052" y="1782726"/>
                    <a:pt x="113052" y="1784233"/>
                  </a:cubicBezTo>
                  <a:cubicBezTo>
                    <a:pt x="113052" y="1785615"/>
                    <a:pt x="111922" y="1786870"/>
                    <a:pt x="110414" y="1786870"/>
                  </a:cubicBezTo>
                  <a:cubicBezTo>
                    <a:pt x="108907" y="1786870"/>
                    <a:pt x="107777" y="1785740"/>
                    <a:pt x="107777" y="1784233"/>
                  </a:cubicBezTo>
                  <a:cubicBezTo>
                    <a:pt x="107650" y="1782726"/>
                    <a:pt x="108907" y="1781596"/>
                    <a:pt x="110414" y="1781596"/>
                  </a:cubicBezTo>
                  <a:close/>
                  <a:moveTo>
                    <a:pt x="596293" y="1780466"/>
                  </a:moveTo>
                  <a:cubicBezTo>
                    <a:pt x="608603" y="1780341"/>
                    <a:pt x="618527" y="1790264"/>
                    <a:pt x="618527" y="1802449"/>
                  </a:cubicBezTo>
                  <a:cubicBezTo>
                    <a:pt x="618652" y="1814759"/>
                    <a:pt x="608728" y="1824683"/>
                    <a:pt x="596544" y="1824683"/>
                  </a:cubicBezTo>
                  <a:cubicBezTo>
                    <a:pt x="584235" y="1824808"/>
                    <a:pt x="574311" y="1814884"/>
                    <a:pt x="574311" y="1802700"/>
                  </a:cubicBezTo>
                  <a:cubicBezTo>
                    <a:pt x="574311" y="1790390"/>
                    <a:pt x="584108" y="1780466"/>
                    <a:pt x="596293" y="1780466"/>
                  </a:cubicBezTo>
                  <a:close/>
                  <a:moveTo>
                    <a:pt x="2835757" y="1778708"/>
                  </a:moveTo>
                  <a:cubicBezTo>
                    <a:pt x="2844927" y="1778708"/>
                    <a:pt x="2852464" y="1786120"/>
                    <a:pt x="2852464" y="1795289"/>
                  </a:cubicBezTo>
                  <a:cubicBezTo>
                    <a:pt x="2852464" y="1804459"/>
                    <a:pt x="2845052" y="1811996"/>
                    <a:pt x="2835882" y="1811996"/>
                  </a:cubicBezTo>
                  <a:cubicBezTo>
                    <a:pt x="2826838" y="1811996"/>
                    <a:pt x="2819301" y="1804584"/>
                    <a:pt x="2819301" y="1795415"/>
                  </a:cubicBezTo>
                  <a:cubicBezTo>
                    <a:pt x="2819301" y="1786245"/>
                    <a:pt x="2826713" y="1778708"/>
                    <a:pt x="2835757" y="1778708"/>
                  </a:cubicBezTo>
                  <a:close/>
                  <a:moveTo>
                    <a:pt x="2448988" y="1767905"/>
                  </a:moveTo>
                  <a:cubicBezTo>
                    <a:pt x="2464439" y="1767905"/>
                    <a:pt x="2477000" y="1780215"/>
                    <a:pt x="2477000" y="1795666"/>
                  </a:cubicBezTo>
                  <a:cubicBezTo>
                    <a:pt x="2477126" y="1811117"/>
                    <a:pt x="2464689" y="1823679"/>
                    <a:pt x="2449239" y="1823679"/>
                  </a:cubicBezTo>
                  <a:cubicBezTo>
                    <a:pt x="2433789" y="1823804"/>
                    <a:pt x="2421228" y="1811368"/>
                    <a:pt x="2421228" y="1795918"/>
                  </a:cubicBezTo>
                  <a:cubicBezTo>
                    <a:pt x="2421102" y="1780592"/>
                    <a:pt x="2433537" y="1768030"/>
                    <a:pt x="2448988" y="1767905"/>
                  </a:cubicBezTo>
                  <a:close/>
                  <a:moveTo>
                    <a:pt x="2934991" y="1767150"/>
                  </a:moveTo>
                  <a:cubicBezTo>
                    <a:pt x="2938760" y="1767150"/>
                    <a:pt x="2941900" y="1770165"/>
                    <a:pt x="2941900" y="1773934"/>
                  </a:cubicBezTo>
                  <a:cubicBezTo>
                    <a:pt x="2941900" y="1777701"/>
                    <a:pt x="2938885" y="1780841"/>
                    <a:pt x="2935118" y="1780841"/>
                  </a:cubicBezTo>
                  <a:cubicBezTo>
                    <a:pt x="2931348" y="1780841"/>
                    <a:pt x="2928208" y="1777827"/>
                    <a:pt x="2928208" y="1774059"/>
                  </a:cubicBezTo>
                  <a:cubicBezTo>
                    <a:pt x="2928208" y="1770165"/>
                    <a:pt x="2931223" y="1767150"/>
                    <a:pt x="2934991" y="1767150"/>
                  </a:cubicBezTo>
                  <a:close/>
                  <a:moveTo>
                    <a:pt x="495047" y="1765517"/>
                  </a:moveTo>
                  <a:cubicBezTo>
                    <a:pt x="504343" y="1765392"/>
                    <a:pt x="511880" y="1772929"/>
                    <a:pt x="511880" y="1782224"/>
                  </a:cubicBezTo>
                  <a:cubicBezTo>
                    <a:pt x="511880" y="1791520"/>
                    <a:pt x="504468" y="1799057"/>
                    <a:pt x="495173" y="1799057"/>
                  </a:cubicBezTo>
                  <a:cubicBezTo>
                    <a:pt x="485877" y="1799182"/>
                    <a:pt x="478340" y="1791645"/>
                    <a:pt x="478340" y="1782350"/>
                  </a:cubicBezTo>
                  <a:cubicBezTo>
                    <a:pt x="478215" y="1773054"/>
                    <a:pt x="485752" y="1765517"/>
                    <a:pt x="495047" y="1765517"/>
                  </a:cubicBezTo>
                  <a:close/>
                  <a:moveTo>
                    <a:pt x="11932" y="1762126"/>
                  </a:moveTo>
                  <a:cubicBezTo>
                    <a:pt x="12685" y="1762126"/>
                    <a:pt x="13313" y="1762754"/>
                    <a:pt x="13313" y="1763508"/>
                  </a:cubicBezTo>
                  <a:cubicBezTo>
                    <a:pt x="13313" y="1764261"/>
                    <a:pt x="12685" y="1764890"/>
                    <a:pt x="11932" y="1764890"/>
                  </a:cubicBezTo>
                  <a:cubicBezTo>
                    <a:pt x="11178" y="1764890"/>
                    <a:pt x="10550" y="1764261"/>
                    <a:pt x="10550" y="1763508"/>
                  </a:cubicBezTo>
                  <a:cubicBezTo>
                    <a:pt x="10550" y="1762754"/>
                    <a:pt x="11178" y="1762126"/>
                    <a:pt x="11932" y="1762126"/>
                  </a:cubicBezTo>
                  <a:close/>
                  <a:moveTo>
                    <a:pt x="2160324" y="1761750"/>
                  </a:moveTo>
                  <a:cubicBezTo>
                    <a:pt x="2167484" y="1761750"/>
                    <a:pt x="2173388" y="1767654"/>
                    <a:pt x="2173388" y="1774814"/>
                  </a:cubicBezTo>
                  <a:cubicBezTo>
                    <a:pt x="2173388" y="1781974"/>
                    <a:pt x="2167484" y="1787878"/>
                    <a:pt x="2160324" y="1787878"/>
                  </a:cubicBezTo>
                  <a:cubicBezTo>
                    <a:pt x="2153165" y="1787878"/>
                    <a:pt x="2147260" y="1781974"/>
                    <a:pt x="2147260" y="1774814"/>
                  </a:cubicBezTo>
                  <a:cubicBezTo>
                    <a:pt x="2147260" y="1767529"/>
                    <a:pt x="2153038" y="1761750"/>
                    <a:pt x="2160324" y="1761750"/>
                  </a:cubicBezTo>
                  <a:close/>
                  <a:moveTo>
                    <a:pt x="884955" y="1759866"/>
                  </a:moveTo>
                  <a:cubicBezTo>
                    <a:pt x="895758" y="1759741"/>
                    <a:pt x="904550" y="1768409"/>
                    <a:pt x="904550" y="1779211"/>
                  </a:cubicBezTo>
                  <a:cubicBezTo>
                    <a:pt x="904677" y="1790015"/>
                    <a:pt x="896009" y="1798808"/>
                    <a:pt x="885207" y="1798808"/>
                  </a:cubicBezTo>
                  <a:cubicBezTo>
                    <a:pt x="874403" y="1798934"/>
                    <a:pt x="865736" y="1790267"/>
                    <a:pt x="865611" y="1779463"/>
                  </a:cubicBezTo>
                  <a:cubicBezTo>
                    <a:pt x="865611" y="1768659"/>
                    <a:pt x="874278" y="1759866"/>
                    <a:pt x="884955" y="1759866"/>
                  </a:cubicBezTo>
                  <a:close/>
                  <a:moveTo>
                    <a:pt x="1180277" y="1753710"/>
                  </a:moveTo>
                  <a:cubicBezTo>
                    <a:pt x="1180403" y="1753710"/>
                    <a:pt x="1180528" y="1753835"/>
                    <a:pt x="1180528" y="1753962"/>
                  </a:cubicBezTo>
                  <a:cubicBezTo>
                    <a:pt x="1180528" y="1754087"/>
                    <a:pt x="1180403" y="1754212"/>
                    <a:pt x="1180277" y="1754212"/>
                  </a:cubicBezTo>
                  <a:cubicBezTo>
                    <a:pt x="1180151" y="1754212"/>
                    <a:pt x="1180026" y="1754087"/>
                    <a:pt x="1180026" y="1753962"/>
                  </a:cubicBezTo>
                  <a:cubicBezTo>
                    <a:pt x="1180026" y="1753835"/>
                    <a:pt x="1180026" y="1753710"/>
                    <a:pt x="1180277" y="1753710"/>
                  </a:cubicBezTo>
                  <a:close/>
                  <a:moveTo>
                    <a:pt x="395184" y="1750821"/>
                  </a:moveTo>
                  <a:cubicBezTo>
                    <a:pt x="401213" y="1750821"/>
                    <a:pt x="406238" y="1755720"/>
                    <a:pt x="406238" y="1761875"/>
                  </a:cubicBezTo>
                  <a:cubicBezTo>
                    <a:pt x="406238" y="1767905"/>
                    <a:pt x="401338" y="1772929"/>
                    <a:pt x="395184" y="1772929"/>
                  </a:cubicBezTo>
                  <a:cubicBezTo>
                    <a:pt x="389154" y="1772929"/>
                    <a:pt x="384130" y="1768030"/>
                    <a:pt x="384130" y="1761875"/>
                  </a:cubicBezTo>
                  <a:cubicBezTo>
                    <a:pt x="384130" y="1755720"/>
                    <a:pt x="389029" y="1750821"/>
                    <a:pt x="395184" y="1750821"/>
                  </a:cubicBezTo>
                  <a:close/>
                  <a:moveTo>
                    <a:pt x="2550108" y="1750695"/>
                  </a:moveTo>
                  <a:cubicBezTo>
                    <a:pt x="2563422" y="1750570"/>
                    <a:pt x="2574351" y="1761372"/>
                    <a:pt x="2574351" y="1774688"/>
                  </a:cubicBezTo>
                  <a:cubicBezTo>
                    <a:pt x="2574477" y="1788002"/>
                    <a:pt x="2563674" y="1798931"/>
                    <a:pt x="2550359" y="1798931"/>
                  </a:cubicBezTo>
                  <a:cubicBezTo>
                    <a:pt x="2537044" y="1799056"/>
                    <a:pt x="2526115" y="1788254"/>
                    <a:pt x="2526115" y="1774939"/>
                  </a:cubicBezTo>
                  <a:cubicBezTo>
                    <a:pt x="2526115" y="1761624"/>
                    <a:pt x="2536919" y="1750820"/>
                    <a:pt x="2550108" y="1750695"/>
                  </a:cubicBezTo>
                  <a:close/>
                  <a:moveTo>
                    <a:pt x="3033348" y="1750570"/>
                  </a:moveTo>
                  <a:cubicBezTo>
                    <a:pt x="3034478" y="1750570"/>
                    <a:pt x="3035358" y="1751450"/>
                    <a:pt x="3035358" y="1752580"/>
                  </a:cubicBezTo>
                  <a:cubicBezTo>
                    <a:pt x="3035358" y="1753711"/>
                    <a:pt x="3034478" y="1754590"/>
                    <a:pt x="3033348" y="1754590"/>
                  </a:cubicBezTo>
                  <a:cubicBezTo>
                    <a:pt x="3032218" y="1754590"/>
                    <a:pt x="3031338" y="1753711"/>
                    <a:pt x="3031338" y="1752580"/>
                  </a:cubicBezTo>
                  <a:cubicBezTo>
                    <a:pt x="3031338" y="1751450"/>
                    <a:pt x="3032218" y="1750570"/>
                    <a:pt x="3033348" y="1750570"/>
                  </a:cubicBezTo>
                  <a:close/>
                  <a:moveTo>
                    <a:pt x="781324" y="1734366"/>
                  </a:moveTo>
                  <a:cubicBezTo>
                    <a:pt x="795267" y="1734366"/>
                    <a:pt x="806697" y="1745545"/>
                    <a:pt x="806697" y="1759489"/>
                  </a:cubicBezTo>
                  <a:cubicBezTo>
                    <a:pt x="806824" y="1773432"/>
                    <a:pt x="795518" y="1784737"/>
                    <a:pt x="781574" y="1784862"/>
                  </a:cubicBezTo>
                  <a:cubicBezTo>
                    <a:pt x="767757" y="1784862"/>
                    <a:pt x="756326" y="1773683"/>
                    <a:pt x="756326" y="1759739"/>
                  </a:cubicBezTo>
                  <a:cubicBezTo>
                    <a:pt x="756326" y="1745797"/>
                    <a:pt x="767505" y="1734491"/>
                    <a:pt x="781324" y="1734366"/>
                  </a:cubicBezTo>
                  <a:close/>
                  <a:moveTo>
                    <a:pt x="1070741" y="1733360"/>
                  </a:moveTo>
                  <a:cubicBezTo>
                    <a:pt x="1072374" y="1733360"/>
                    <a:pt x="1073630" y="1734615"/>
                    <a:pt x="1073630" y="1736250"/>
                  </a:cubicBezTo>
                  <a:cubicBezTo>
                    <a:pt x="1073630" y="1737882"/>
                    <a:pt x="1072374" y="1739138"/>
                    <a:pt x="1070741" y="1739138"/>
                  </a:cubicBezTo>
                  <a:cubicBezTo>
                    <a:pt x="1069107" y="1739138"/>
                    <a:pt x="1067852" y="1737882"/>
                    <a:pt x="1067852" y="1736250"/>
                  </a:cubicBezTo>
                  <a:cubicBezTo>
                    <a:pt x="1067852" y="1734615"/>
                    <a:pt x="1069107" y="1733360"/>
                    <a:pt x="1070741" y="1733360"/>
                  </a:cubicBezTo>
                  <a:close/>
                  <a:moveTo>
                    <a:pt x="296325" y="1733235"/>
                  </a:moveTo>
                  <a:cubicBezTo>
                    <a:pt x="300597" y="1733235"/>
                    <a:pt x="304114" y="1736752"/>
                    <a:pt x="304114" y="1741024"/>
                  </a:cubicBezTo>
                  <a:cubicBezTo>
                    <a:pt x="304239" y="1745294"/>
                    <a:pt x="300722" y="1748811"/>
                    <a:pt x="296452" y="1748811"/>
                  </a:cubicBezTo>
                  <a:cubicBezTo>
                    <a:pt x="292180" y="1748937"/>
                    <a:pt x="288663" y="1745419"/>
                    <a:pt x="288663" y="1741149"/>
                  </a:cubicBezTo>
                  <a:cubicBezTo>
                    <a:pt x="288663" y="1736877"/>
                    <a:pt x="292055" y="1733360"/>
                    <a:pt x="296325" y="1733235"/>
                  </a:cubicBezTo>
                  <a:close/>
                  <a:moveTo>
                    <a:pt x="1974415" y="1732606"/>
                  </a:moveTo>
                  <a:cubicBezTo>
                    <a:pt x="1974665" y="1732481"/>
                    <a:pt x="1974917" y="1732733"/>
                    <a:pt x="1974917" y="1732983"/>
                  </a:cubicBezTo>
                  <a:cubicBezTo>
                    <a:pt x="1974917" y="1733235"/>
                    <a:pt x="1974665" y="1733486"/>
                    <a:pt x="1974415" y="1733486"/>
                  </a:cubicBezTo>
                  <a:cubicBezTo>
                    <a:pt x="1974164" y="1733361"/>
                    <a:pt x="1973912" y="1733235"/>
                    <a:pt x="1973912" y="1732983"/>
                  </a:cubicBezTo>
                  <a:cubicBezTo>
                    <a:pt x="1973912" y="1732733"/>
                    <a:pt x="1974164" y="1732481"/>
                    <a:pt x="1974415" y="1732606"/>
                  </a:cubicBezTo>
                  <a:close/>
                  <a:moveTo>
                    <a:pt x="2263580" y="1730973"/>
                  </a:moveTo>
                  <a:cubicBezTo>
                    <a:pt x="2276519" y="1730848"/>
                    <a:pt x="2286944" y="1741273"/>
                    <a:pt x="2286944" y="1754087"/>
                  </a:cubicBezTo>
                  <a:cubicBezTo>
                    <a:pt x="2287071" y="1766900"/>
                    <a:pt x="2276644" y="1777452"/>
                    <a:pt x="2263831" y="1777452"/>
                  </a:cubicBezTo>
                  <a:cubicBezTo>
                    <a:pt x="2250894" y="1777578"/>
                    <a:pt x="2240468" y="1767152"/>
                    <a:pt x="2240468" y="1754338"/>
                  </a:cubicBezTo>
                  <a:cubicBezTo>
                    <a:pt x="2240342" y="1741525"/>
                    <a:pt x="2250767" y="1731098"/>
                    <a:pt x="2263580" y="1730973"/>
                  </a:cubicBezTo>
                  <a:close/>
                  <a:moveTo>
                    <a:pt x="2649971" y="1730848"/>
                  </a:moveTo>
                  <a:cubicBezTo>
                    <a:pt x="2662533" y="1730848"/>
                    <a:pt x="2672834" y="1741022"/>
                    <a:pt x="2672834" y="1753584"/>
                  </a:cubicBezTo>
                  <a:cubicBezTo>
                    <a:pt x="2672834" y="1766145"/>
                    <a:pt x="2662659" y="1776446"/>
                    <a:pt x="2650098" y="1776446"/>
                  </a:cubicBezTo>
                  <a:cubicBezTo>
                    <a:pt x="2637536" y="1776446"/>
                    <a:pt x="2627235" y="1766272"/>
                    <a:pt x="2627235" y="1753711"/>
                  </a:cubicBezTo>
                  <a:cubicBezTo>
                    <a:pt x="2627235" y="1741149"/>
                    <a:pt x="2637410" y="1730848"/>
                    <a:pt x="2649971" y="1730848"/>
                  </a:cubicBezTo>
                  <a:close/>
                  <a:moveTo>
                    <a:pt x="198346" y="1715397"/>
                  </a:moveTo>
                  <a:cubicBezTo>
                    <a:pt x="201109" y="1715397"/>
                    <a:pt x="203244" y="1717659"/>
                    <a:pt x="203244" y="1720296"/>
                  </a:cubicBezTo>
                  <a:cubicBezTo>
                    <a:pt x="203244" y="1723059"/>
                    <a:pt x="201109" y="1725194"/>
                    <a:pt x="198471" y="1725194"/>
                  </a:cubicBezTo>
                  <a:cubicBezTo>
                    <a:pt x="195707" y="1725194"/>
                    <a:pt x="193572" y="1722934"/>
                    <a:pt x="193572" y="1720296"/>
                  </a:cubicBezTo>
                  <a:cubicBezTo>
                    <a:pt x="193572" y="1717659"/>
                    <a:pt x="195707" y="1715397"/>
                    <a:pt x="198346" y="1715397"/>
                  </a:cubicBezTo>
                  <a:close/>
                  <a:moveTo>
                    <a:pt x="680330" y="1713136"/>
                  </a:moveTo>
                  <a:cubicBezTo>
                    <a:pt x="694774" y="1713010"/>
                    <a:pt x="706583" y="1724693"/>
                    <a:pt x="706583" y="1739137"/>
                  </a:cubicBezTo>
                  <a:cubicBezTo>
                    <a:pt x="706708" y="1753583"/>
                    <a:pt x="695026" y="1765391"/>
                    <a:pt x="680580" y="1765391"/>
                  </a:cubicBezTo>
                  <a:cubicBezTo>
                    <a:pt x="666134" y="1765516"/>
                    <a:pt x="654327" y="1753835"/>
                    <a:pt x="654327" y="1739389"/>
                  </a:cubicBezTo>
                  <a:cubicBezTo>
                    <a:pt x="654202" y="1724943"/>
                    <a:pt x="665884" y="1713261"/>
                    <a:pt x="680330" y="1713136"/>
                  </a:cubicBezTo>
                  <a:close/>
                  <a:moveTo>
                    <a:pt x="2748578" y="1710876"/>
                  </a:moveTo>
                  <a:cubicBezTo>
                    <a:pt x="2760512" y="1710751"/>
                    <a:pt x="2770184" y="1720423"/>
                    <a:pt x="2770184" y="1732230"/>
                  </a:cubicBezTo>
                  <a:cubicBezTo>
                    <a:pt x="2770184" y="1744039"/>
                    <a:pt x="2760639" y="1753711"/>
                    <a:pt x="2748830" y="1753711"/>
                  </a:cubicBezTo>
                  <a:cubicBezTo>
                    <a:pt x="2736896" y="1753836"/>
                    <a:pt x="2727224" y="1744289"/>
                    <a:pt x="2727224" y="1732357"/>
                  </a:cubicBezTo>
                  <a:cubicBezTo>
                    <a:pt x="2727224" y="1720423"/>
                    <a:pt x="2736771" y="1710751"/>
                    <a:pt x="2748578" y="1710876"/>
                  </a:cubicBezTo>
                  <a:close/>
                  <a:moveTo>
                    <a:pt x="2078046" y="1708364"/>
                  </a:moveTo>
                  <a:cubicBezTo>
                    <a:pt x="2080433" y="1708364"/>
                    <a:pt x="2082318" y="1710249"/>
                    <a:pt x="2082318" y="1712509"/>
                  </a:cubicBezTo>
                  <a:cubicBezTo>
                    <a:pt x="2082318" y="1714896"/>
                    <a:pt x="2080558" y="1716781"/>
                    <a:pt x="2078172" y="1716781"/>
                  </a:cubicBezTo>
                  <a:cubicBezTo>
                    <a:pt x="2075912" y="1716781"/>
                    <a:pt x="2074027" y="1715022"/>
                    <a:pt x="2074027" y="1712635"/>
                  </a:cubicBezTo>
                  <a:cubicBezTo>
                    <a:pt x="2074027" y="1710374"/>
                    <a:pt x="2075912" y="1708489"/>
                    <a:pt x="2078046" y="1708364"/>
                  </a:cubicBezTo>
                  <a:close/>
                  <a:moveTo>
                    <a:pt x="966606" y="1706856"/>
                  </a:moveTo>
                  <a:cubicBezTo>
                    <a:pt x="972008" y="1706856"/>
                    <a:pt x="976404" y="1711126"/>
                    <a:pt x="976404" y="1716527"/>
                  </a:cubicBezTo>
                  <a:cubicBezTo>
                    <a:pt x="976530" y="1721929"/>
                    <a:pt x="972133" y="1726325"/>
                    <a:pt x="966731" y="1726325"/>
                  </a:cubicBezTo>
                  <a:cubicBezTo>
                    <a:pt x="961331" y="1726325"/>
                    <a:pt x="956934" y="1722054"/>
                    <a:pt x="956934" y="1716653"/>
                  </a:cubicBezTo>
                  <a:cubicBezTo>
                    <a:pt x="956934" y="1711252"/>
                    <a:pt x="961204" y="1706981"/>
                    <a:pt x="966606" y="1706856"/>
                  </a:cubicBezTo>
                  <a:close/>
                  <a:moveTo>
                    <a:pt x="2364575" y="1704469"/>
                  </a:moveTo>
                  <a:cubicBezTo>
                    <a:pt x="2380527" y="1704343"/>
                    <a:pt x="2393465" y="1717156"/>
                    <a:pt x="2393465" y="1733109"/>
                  </a:cubicBezTo>
                  <a:cubicBezTo>
                    <a:pt x="2393591" y="1749061"/>
                    <a:pt x="2380779" y="1762000"/>
                    <a:pt x="2364825" y="1762000"/>
                  </a:cubicBezTo>
                  <a:cubicBezTo>
                    <a:pt x="2348872" y="1762125"/>
                    <a:pt x="2335935" y="1749313"/>
                    <a:pt x="2335935" y="1733360"/>
                  </a:cubicBezTo>
                  <a:cubicBezTo>
                    <a:pt x="2335808" y="1717406"/>
                    <a:pt x="2348747" y="1704594"/>
                    <a:pt x="2364575" y="1704469"/>
                  </a:cubicBezTo>
                  <a:close/>
                  <a:moveTo>
                    <a:pt x="580843" y="1696680"/>
                  </a:moveTo>
                  <a:cubicBezTo>
                    <a:pt x="593154" y="1696555"/>
                    <a:pt x="603077" y="1706477"/>
                    <a:pt x="603077" y="1718662"/>
                  </a:cubicBezTo>
                  <a:cubicBezTo>
                    <a:pt x="603077" y="1730972"/>
                    <a:pt x="593154" y="1740895"/>
                    <a:pt x="580968" y="1740895"/>
                  </a:cubicBezTo>
                  <a:cubicBezTo>
                    <a:pt x="568659" y="1740895"/>
                    <a:pt x="558860" y="1730972"/>
                    <a:pt x="558735" y="1718788"/>
                  </a:cubicBezTo>
                  <a:cubicBezTo>
                    <a:pt x="558735" y="1706604"/>
                    <a:pt x="568659" y="1696680"/>
                    <a:pt x="580843" y="1696680"/>
                  </a:cubicBezTo>
                  <a:close/>
                  <a:moveTo>
                    <a:pt x="101243" y="1695425"/>
                  </a:moveTo>
                  <a:cubicBezTo>
                    <a:pt x="103378" y="1695425"/>
                    <a:pt x="105263" y="1697309"/>
                    <a:pt x="105263" y="1699445"/>
                  </a:cubicBezTo>
                  <a:cubicBezTo>
                    <a:pt x="105263" y="1701706"/>
                    <a:pt x="103378" y="1703464"/>
                    <a:pt x="101243" y="1703464"/>
                  </a:cubicBezTo>
                  <a:cubicBezTo>
                    <a:pt x="98983" y="1703464"/>
                    <a:pt x="97224" y="1701580"/>
                    <a:pt x="97224" y="1699445"/>
                  </a:cubicBezTo>
                  <a:cubicBezTo>
                    <a:pt x="97224" y="1697309"/>
                    <a:pt x="98983" y="1695425"/>
                    <a:pt x="101243" y="1695425"/>
                  </a:cubicBezTo>
                  <a:close/>
                  <a:moveTo>
                    <a:pt x="2846435" y="1694043"/>
                  </a:moveTo>
                  <a:cubicBezTo>
                    <a:pt x="2855605" y="1694043"/>
                    <a:pt x="2863142" y="1701455"/>
                    <a:pt x="2863142" y="1710624"/>
                  </a:cubicBezTo>
                  <a:cubicBezTo>
                    <a:pt x="2863142" y="1719794"/>
                    <a:pt x="2855730" y="1727331"/>
                    <a:pt x="2846560" y="1727331"/>
                  </a:cubicBezTo>
                  <a:cubicBezTo>
                    <a:pt x="2837516" y="1727331"/>
                    <a:pt x="2829979" y="1719919"/>
                    <a:pt x="2829979" y="1710750"/>
                  </a:cubicBezTo>
                  <a:cubicBezTo>
                    <a:pt x="2829979" y="1701580"/>
                    <a:pt x="2837266" y="1694168"/>
                    <a:pt x="2846435" y="1694043"/>
                  </a:cubicBezTo>
                  <a:close/>
                  <a:moveTo>
                    <a:pt x="2463935" y="1683993"/>
                  </a:moveTo>
                  <a:cubicBezTo>
                    <a:pt x="2479386" y="1683868"/>
                    <a:pt x="2491821" y="1696303"/>
                    <a:pt x="2491947" y="1711754"/>
                  </a:cubicBezTo>
                  <a:cubicBezTo>
                    <a:pt x="2492073" y="1727204"/>
                    <a:pt x="2479636" y="1739766"/>
                    <a:pt x="2464186" y="1739766"/>
                  </a:cubicBezTo>
                  <a:cubicBezTo>
                    <a:pt x="2448736" y="1739891"/>
                    <a:pt x="2436300" y="1727455"/>
                    <a:pt x="2436175" y="1712004"/>
                  </a:cubicBezTo>
                  <a:cubicBezTo>
                    <a:pt x="2436048" y="1696555"/>
                    <a:pt x="2448484" y="1684118"/>
                    <a:pt x="2463935" y="1683993"/>
                  </a:cubicBezTo>
                  <a:close/>
                  <a:moveTo>
                    <a:pt x="2178916" y="1681482"/>
                  </a:moveTo>
                  <a:cubicBezTo>
                    <a:pt x="2184569" y="1681482"/>
                    <a:pt x="2189092" y="1686004"/>
                    <a:pt x="2189092" y="1691656"/>
                  </a:cubicBezTo>
                  <a:cubicBezTo>
                    <a:pt x="2189092" y="1697183"/>
                    <a:pt x="2184569" y="1701831"/>
                    <a:pt x="2178916" y="1701831"/>
                  </a:cubicBezTo>
                  <a:cubicBezTo>
                    <a:pt x="2173389" y="1701831"/>
                    <a:pt x="2168741" y="1697309"/>
                    <a:pt x="2168741" y="1691656"/>
                  </a:cubicBezTo>
                  <a:cubicBezTo>
                    <a:pt x="2168741" y="1686004"/>
                    <a:pt x="2173263" y="1681356"/>
                    <a:pt x="2178916" y="1681482"/>
                  </a:cubicBezTo>
                  <a:close/>
                  <a:moveTo>
                    <a:pt x="2943534" y="1681356"/>
                  </a:moveTo>
                  <a:cubicBezTo>
                    <a:pt x="2947805" y="1681356"/>
                    <a:pt x="2951323" y="1684873"/>
                    <a:pt x="2951323" y="1689143"/>
                  </a:cubicBezTo>
                  <a:cubicBezTo>
                    <a:pt x="2951448" y="1693415"/>
                    <a:pt x="2947931" y="1696932"/>
                    <a:pt x="2943659" y="1696932"/>
                  </a:cubicBezTo>
                  <a:cubicBezTo>
                    <a:pt x="2939389" y="1696932"/>
                    <a:pt x="2935871" y="1693415"/>
                    <a:pt x="2935871" y="1689143"/>
                  </a:cubicBezTo>
                  <a:cubicBezTo>
                    <a:pt x="2935871" y="1684873"/>
                    <a:pt x="2939389" y="1681481"/>
                    <a:pt x="2943534" y="1681356"/>
                  </a:cubicBezTo>
                  <a:close/>
                  <a:moveTo>
                    <a:pt x="865736" y="1677964"/>
                  </a:moveTo>
                  <a:cubicBezTo>
                    <a:pt x="875912" y="1677964"/>
                    <a:pt x="884202" y="1686129"/>
                    <a:pt x="884202" y="1696303"/>
                  </a:cubicBezTo>
                  <a:cubicBezTo>
                    <a:pt x="884202" y="1706479"/>
                    <a:pt x="876037" y="1714769"/>
                    <a:pt x="865863" y="1714769"/>
                  </a:cubicBezTo>
                  <a:cubicBezTo>
                    <a:pt x="855688" y="1714769"/>
                    <a:pt x="847522" y="1706604"/>
                    <a:pt x="847397" y="1696430"/>
                  </a:cubicBezTo>
                  <a:cubicBezTo>
                    <a:pt x="847397" y="1686255"/>
                    <a:pt x="855688" y="1677964"/>
                    <a:pt x="865736" y="1677964"/>
                  </a:cubicBezTo>
                  <a:close/>
                  <a:moveTo>
                    <a:pt x="482611" y="1677839"/>
                  </a:moveTo>
                  <a:cubicBezTo>
                    <a:pt x="493790" y="1677839"/>
                    <a:pt x="502835" y="1686883"/>
                    <a:pt x="502835" y="1697937"/>
                  </a:cubicBezTo>
                  <a:cubicBezTo>
                    <a:pt x="502835" y="1709117"/>
                    <a:pt x="493790" y="1718161"/>
                    <a:pt x="482736" y="1718161"/>
                  </a:cubicBezTo>
                  <a:cubicBezTo>
                    <a:pt x="471557" y="1718161"/>
                    <a:pt x="462513" y="1709243"/>
                    <a:pt x="462513" y="1698063"/>
                  </a:cubicBezTo>
                  <a:cubicBezTo>
                    <a:pt x="462513" y="1686883"/>
                    <a:pt x="471432" y="1677839"/>
                    <a:pt x="482611" y="1677839"/>
                  </a:cubicBezTo>
                  <a:close/>
                  <a:moveTo>
                    <a:pt x="4520" y="1677084"/>
                  </a:moveTo>
                  <a:cubicBezTo>
                    <a:pt x="5275" y="1677084"/>
                    <a:pt x="6028" y="1677713"/>
                    <a:pt x="6028" y="1678593"/>
                  </a:cubicBezTo>
                  <a:cubicBezTo>
                    <a:pt x="6028" y="1679346"/>
                    <a:pt x="5275" y="1680099"/>
                    <a:pt x="4395" y="1680099"/>
                  </a:cubicBezTo>
                  <a:cubicBezTo>
                    <a:pt x="3641" y="1680099"/>
                    <a:pt x="2888" y="1679471"/>
                    <a:pt x="2888" y="1678593"/>
                  </a:cubicBezTo>
                  <a:cubicBezTo>
                    <a:pt x="2888" y="1677713"/>
                    <a:pt x="3641" y="1676959"/>
                    <a:pt x="4520" y="1677084"/>
                  </a:cubicBezTo>
                  <a:close/>
                  <a:moveTo>
                    <a:pt x="1151762" y="1673442"/>
                  </a:moveTo>
                  <a:cubicBezTo>
                    <a:pt x="1151888" y="1673442"/>
                    <a:pt x="1152013" y="1673567"/>
                    <a:pt x="1152013" y="1673694"/>
                  </a:cubicBezTo>
                  <a:cubicBezTo>
                    <a:pt x="1152013" y="1673819"/>
                    <a:pt x="1151888" y="1673944"/>
                    <a:pt x="1151762" y="1673944"/>
                  </a:cubicBezTo>
                  <a:cubicBezTo>
                    <a:pt x="1151636" y="1673944"/>
                    <a:pt x="1151511" y="1673819"/>
                    <a:pt x="1151511" y="1673694"/>
                  </a:cubicBezTo>
                  <a:cubicBezTo>
                    <a:pt x="1151511" y="1673567"/>
                    <a:pt x="1151636" y="1673442"/>
                    <a:pt x="1151762" y="1673442"/>
                  </a:cubicBezTo>
                  <a:close/>
                  <a:moveTo>
                    <a:pt x="3040131" y="1665527"/>
                  </a:moveTo>
                  <a:cubicBezTo>
                    <a:pt x="3041261" y="1665527"/>
                    <a:pt x="3042141" y="1666407"/>
                    <a:pt x="3042141" y="1667537"/>
                  </a:cubicBezTo>
                  <a:cubicBezTo>
                    <a:pt x="3042141" y="1668667"/>
                    <a:pt x="3041261" y="1669547"/>
                    <a:pt x="3040131" y="1669547"/>
                  </a:cubicBezTo>
                  <a:cubicBezTo>
                    <a:pt x="3039001" y="1669547"/>
                    <a:pt x="3038121" y="1668667"/>
                    <a:pt x="3038121" y="1667537"/>
                  </a:cubicBezTo>
                  <a:cubicBezTo>
                    <a:pt x="3038121" y="1666407"/>
                    <a:pt x="3039001" y="1665527"/>
                    <a:pt x="3040131" y="1665527"/>
                  </a:cubicBezTo>
                  <a:close/>
                  <a:moveTo>
                    <a:pt x="2562042" y="1665026"/>
                  </a:moveTo>
                  <a:cubicBezTo>
                    <a:pt x="2576110" y="1665026"/>
                    <a:pt x="2587541" y="1676331"/>
                    <a:pt x="2587541" y="1690401"/>
                  </a:cubicBezTo>
                  <a:cubicBezTo>
                    <a:pt x="2587541" y="1704469"/>
                    <a:pt x="2576237" y="1715900"/>
                    <a:pt x="2562168" y="1715900"/>
                  </a:cubicBezTo>
                  <a:cubicBezTo>
                    <a:pt x="2548224" y="1715900"/>
                    <a:pt x="2536793" y="1704595"/>
                    <a:pt x="2536667" y="1690526"/>
                  </a:cubicBezTo>
                  <a:cubicBezTo>
                    <a:pt x="2536667" y="1676457"/>
                    <a:pt x="2547972" y="1665026"/>
                    <a:pt x="2562042" y="1665026"/>
                  </a:cubicBezTo>
                  <a:close/>
                  <a:moveTo>
                    <a:pt x="385259" y="1663015"/>
                  </a:moveTo>
                  <a:cubicBezTo>
                    <a:pt x="393048" y="1662890"/>
                    <a:pt x="399453" y="1669297"/>
                    <a:pt x="399453" y="1677084"/>
                  </a:cubicBezTo>
                  <a:cubicBezTo>
                    <a:pt x="399580" y="1684873"/>
                    <a:pt x="393173" y="1691280"/>
                    <a:pt x="385385" y="1691280"/>
                  </a:cubicBezTo>
                  <a:cubicBezTo>
                    <a:pt x="377597" y="1691405"/>
                    <a:pt x="371191" y="1684998"/>
                    <a:pt x="371191" y="1677211"/>
                  </a:cubicBezTo>
                  <a:cubicBezTo>
                    <a:pt x="371191" y="1669297"/>
                    <a:pt x="377472" y="1663015"/>
                    <a:pt x="385259" y="1663015"/>
                  </a:cubicBezTo>
                  <a:close/>
                  <a:moveTo>
                    <a:pt x="1051394" y="1650831"/>
                  </a:moveTo>
                  <a:cubicBezTo>
                    <a:pt x="1052775" y="1650831"/>
                    <a:pt x="1053906" y="1651836"/>
                    <a:pt x="1053906" y="1653218"/>
                  </a:cubicBezTo>
                  <a:cubicBezTo>
                    <a:pt x="1053906" y="1654474"/>
                    <a:pt x="1052901" y="1655605"/>
                    <a:pt x="1051520" y="1655605"/>
                  </a:cubicBezTo>
                  <a:cubicBezTo>
                    <a:pt x="1050138" y="1655605"/>
                    <a:pt x="1049008" y="1654600"/>
                    <a:pt x="1049008" y="1653218"/>
                  </a:cubicBezTo>
                  <a:cubicBezTo>
                    <a:pt x="1049008" y="1651961"/>
                    <a:pt x="1050138" y="1650831"/>
                    <a:pt x="1051394" y="1650831"/>
                  </a:cubicBezTo>
                  <a:close/>
                  <a:moveTo>
                    <a:pt x="767002" y="1650831"/>
                  </a:moveTo>
                  <a:cubicBezTo>
                    <a:pt x="780694" y="1650831"/>
                    <a:pt x="791874" y="1661885"/>
                    <a:pt x="791874" y="1675576"/>
                  </a:cubicBezTo>
                  <a:cubicBezTo>
                    <a:pt x="791874" y="1689268"/>
                    <a:pt x="780820" y="1700448"/>
                    <a:pt x="767128" y="1700448"/>
                  </a:cubicBezTo>
                  <a:cubicBezTo>
                    <a:pt x="753436" y="1700448"/>
                    <a:pt x="742257" y="1689394"/>
                    <a:pt x="742257" y="1675702"/>
                  </a:cubicBezTo>
                  <a:cubicBezTo>
                    <a:pt x="742132" y="1662010"/>
                    <a:pt x="753186" y="1650831"/>
                    <a:pt x="767002" y="1650831"/>
                  </a:cubicBezTo>
                  <a:close/>
                  <a:moveTo>
                    <a:pt x="1992878" y="1649576"/>
                  </a:moveTo>
                  <a:cubicBezTo>
                    <a:pt x="1993005" y="1649576"/>
                    <a:pt x="1993130" y="1649701"/>
                    <a:pt x="1993130" y="1649826"/>
                  </a:cubicBezTo>
                  <a:cubicBezTo>
                    <a:pt x="1993255" y="1649953"/>
                    <a:pt x="1993130" y="1650078"/>
                    <a:pt x="1993005" y="1650078"/>
                  </a:cubicBezTo>
                  <a:cubicBezTo>
                    <a:pt x="1992878" y="1650078"/>
                    <a:pt x="1992753" y="1649953"/>
                    <a:pt x="1992753" y="1649826"/>
                  </a:cubicBezTo>
                  <a:cubicBezTo>
                    <a:pt x="1992753" y="1649701"/>
                    <a:pt x="1992878" y="1649576"/>
                    <a:pt x="1992878" y="1649576"/>
                  </a:cubicBezTo>
                  <a:close/>
                  <a:moveTo>
                    <a:pt x="2277398" y="1648696"/>
                  </a:moveTo>
                  <a:cubicBezTo>
                    <a:pt x="2289332" y="1648571"/>
                    <a:pt x="2299004" y="1658243"/>
                    <a:pt x="2299004" y="1670050"/>
                  </a:cubicBezTo>
                  <a:cubicBezTo>
                    <a:pt x="2299129" y="1681859"/>
                    <a:pt x="2289457" y="1691531"/>
                    <a:pt x="2277650" y="1691531"/>
                  </a:cubicBezTo>
                  <a:cubicBezTo>
                    <a:pt x="2265841" y="1691656"/>
                    <a:pt x="2256169" y="1681984"/>
                    <a:pt x="2256169" y="1670177"/>
                  </a:cubicBezTo>
                  <a:cubicBezTo>
                    <a:pt x="2256169" y="1658368"/>
                    <a:pt x="2265716" y="1648696"/>
                    <a:pt x="2277398" y="1648696"/>
                  </a:cubicBezTo>
                  <a:close/>
                  <a:moveTo>
                    <a:pt x="288789" y="1645807"/>
                  </a:moveTo>
                  <a:cubicBezTo>
                    <a:pt x="294566" y="1645807"/>
                    <a:pt x="299214" y="1650454"/>
                    <a:pt x="299214" y="1656233"/>
                  </a:cubicBezTo>
                  <a:cubicBezTo>
                    <a:pt x="299214" y="1661885"/>
                    <a:pt x="294566" y="1666658"/>
                    <a:pt x="288789" y="1666658"/>
                  </a:cubicBezTo>
                  <a:cubicBezTo>
                    <a:pt x="283010" y="1666658"/>
                    <a:pt x="278362" y="1662011"/>
                    <a:pt x="278362" y="1656233"/>
                  </a:cubicBezTo>
                  <a:cubicBezTo>
                    <a:pt x="278237" y="1650454"/>
                    <a:pt x="282885" y="1645807"/>
                    <a:pt x="288789" y="1645807"/>
                  </a:cubicBezTo>
                  <a:close/>
                  <a:moveTo>
                    <a:pt x="2659266" y="1644927"/>
                  </a:moveTo>
                  <a:cubicBezTo>
                    <a:pt x="2672457" y="1644927"/>
                    <a:pt x="2683259" y="1655604"/>
                    <a:pt x="2683259" y="1668794"/>
                  </a:cubicBezTo>
                  <a:cubicBezTo>
                    <a:pt x="2683259" y="1681984"/>
                    <a:pt x="2672582" y="1692786"/>
                    <a:pt x="2659393" y="1692786"/>
                  </a:cubicBezTo>
                  <a:cubicBezTo>
                    <a:pt x="2646204" y="1692786"/>
                    <a:pt x="2635400" y="1682109"/>
                    <a:pt x="2635400" y="1668920"/>
                  </a:cubicBezTo>
                  <a:cubicBezTo>
                    <a:pt x="2635400" y="1655730"/>
                    <a:pt x="2646077" y="1645052"/>
                    <a:pt x="2659266" y="1644927"/>
                  </a:cubicBezTo>
                  <a:close/>
                  <a:moveTo>
                    <a:pt x="192694" y="1627970"/>
                  </a:moveTo>
                  <a:cubicBezTo>
                    <a:pt x="196714" y="1627970"/>
                    <a:pt x="199980" y="1631235"/>
                    <a:pt x="199980" y="1635255"/>
                  </a:cubicBezTo>
                  <a:cubicBezTo>
                    <a:pt x="199980" y="1639275"/>
                    <a:pt x="196714" y="1642541"/>
                    <a:pt x="192694" y="1642541"/>
                  </a:cubicBezTo>
                  <a:cubicBezTo>
                    <a:pt x="188549" y="1642541"/>
                    <a:pt x="185282" y="1639275"/>
                    <a:pt x="185282" y="1635255"/>
                  </a:cubicBezTo>
                  <a:cubicBezTo>
                    <a:pt x="185282" y="1631235"/>
                    <a:pt x="188549" y="1627970"/>
                    <a:pt x="192694" y="1627970"/>
                  </a:cubicBezTo>
                  <a:close/>
                  <a:moveTo>
                    <a:pt x="669401" y="1627718"/>
                  </a:moveTo>
                  <a:cubicBezTo>
                    <a:pt x="684349" y="1627593"/>
                    <a:pt x="696534" y="1639651"/>
                    <a:pt x="696534" y="1654599"/>
                  </a:cubicBezTo>
                  <a:cubicBezTo>
                    <a:pt x="696659" y="1669547"/>
                    <a:pt x="684600" y="1681606"/>
                    <a:pt x="669653" y="1681732"/>
                  </a:cubicBezTo>
                  <a:cubicBezTo>
                    <a:pt x="654704" y="1681857"/>
                    <a:pt x="642520" y="1669798"/>
                    <a:pt x="642520" y="1654851"/>
                  </a:cubicBezTo>
                  <a:cubicBezTo>
                    <a:pt x="642393" y="1639902"/>
                    <a:pt x="654452" y="1627843"/>
                    <a:pt x="669401" y="1627718"/>
                  </a:cubicBezTo>
                  <a:close/>
                  <a:moveTo>
                    <a:pt x="2090607" y="1625708"/>
                  </a:moveTo>
                  <a:cubicBezTo>
                    <a:pt x="2092114" y="1625708"/>
                    <a:pt x="2093244" y="1626838"/>
                    <a:pt x="2093244" y="1628345"/>
                  </a:cubicBezTo>
                  <a:cubicBezTo>
                    <a:pt x="2093244" y="1629852"/>
                    <a:pt x="2092114" y="1630982"/>
                    <a:pt x="2090607" y="1630982"/>
                  </a:cubicBezTo>
                  <a:cubicBezTo>
                    <a:pt x="2089227" y="1630982"/>
                    <a:pt x="2087970" y="1629852"/>
                    <a:pt x="2087970" y="1628345"/>
                  </a:cubicBezTo>
                  <a:cubicBezTo>
                    <a:pt x="2087970" y="1626838"/>
                    <a:pt x="2089227" y="1625708"/>
                    <a:pt x="2090607" y="1625708"/>
                  </a:cubicBezTo>
                  <a:close/>
                  <a:moveTo>
                    <a:pt x="2755740" y="1624453"/>
                  </a:moveTo>
                  <a:cubicBezTo>
                    <a:pt x="2768301" y="1624453"/>
                    <a:pt x="2778476" y="1634627"/>
                    <a:pt x="2778603" y="1647189"/>
                  </a:cubicBezTo>
                  <a:cubicBezTo>
                    <a:pt x="2778603" y="1659750"/>
                    <a:pt x="2768427" y="1670051"/>
                    <a:pt x="2755865" y="1670051"/>
                  </a:cubicBezTo>
                  <a:cubicBezTo>
                    <a:pt x="2743303" y="1670051"/>
                    <a:pt x="2733004" y="1659875"/>
                    <a:pt x="2733004" y="1647314"/>
                  </a:cubicBezTo>
                  <a:cubicBezTo>
                    <a:pt x="2732878" y="1634753"/>
                    <a:pt x="2743178" y="1624453"/>
                    <a:pt x="2755740" y="1624453"/>
                  </a:cubicBezTo>
                  <a:close/>
                  <a:moveTo>
                    <a:pt x="953541" y="1623824"/>
                  </a:moveTo>
                  <a:cubicBezTo>
                    <a:pt x="958314" y="1623698"/>
                    <a:pt x="962208" y="1627593"/>
                    <a:pt x="962208" y="1632365"/>
                  </a:cubicBezTo>
                  <a:cubicBezTo>
                    <a:pt x="962333" y="1637139"/>
                    <a:pt x="958440" y="1641032"/>
                    <a:pt x="953667" y="1641032"/>
                  </a:cubicBezTo>
                  <a:cubicBezTo>
                    <a:pt x="948894" y="1641159"/>
                    <a:pt x="945000" y="1637264"/>
                    <a:pt x="945000" y="1632492"/>
                  </a:cubicBezTo>
                  <a:cubicBezTo>
                    <a:pt x="945000" y="1627718"/>
                    <a:pt x="948894" y="1623824"/>
                    <a:pt x="953541" y="1623824"/>
                  </a:cubicBezTo>
                  <a:close/>
                  <a:moveTo>
                    <a:pt x="2374875" y="1619427"/>
                  </a:moveTo>
                  <a:cubicBezTo>
                    <a:pt x="2390953" y="1619427"/>
                    <a:pt x="2404142" y="1632366"/>
                    <a:pt x="2404142" y="1648570"/>
                  </a:cubicBezTo>
                  <a:cubicBezTo>
                    <a:pt x="2404142" y="1664649"/>
                    <a:pt x="2391204" y="1677838"/>
                    <a:pt x="2375000" y="1677838"/>
                  </a:cubicBezTo>
                  <a:cubicBezTo>
                    <a:pt x="2358921" y="1677838"/>
                    <a:pt x="2345732" y="1664774"/>
                    <a:pt x="2345732" y="1648695"/>
                  </a:cubicBezTo>
                  <a:cubicBezTo>
                    <a:pt x="2345732" y="1632616"/>
                    <a:pt x="2358796" y="1619427"/>
                    <a:pt x="2374875" y="1619427"/>
                  </a:cubicBezTo>
                  <a:close/>
                  <a:moveTo>
                    <a:pt x="96973" y="1609630"/>
                  </a:moveTo>
                  <a:cubicBezTo>
                    <a:pt x="99486" y="1609630"/>
                    <a:pt x="101622" y="1611640"/>
                    <a:pt x="101622" y="1614278"/>
                  </a:cubicBezTo>
                  <a:cubicBezTo>
                    <a:pt x="101622" y="1616790"/>
                    <a:pt x="99611" y="1618927"/>
                    <a:pt x="96973" y="1618927"/>
                  </a:cubicBezTo>
                  <a:cubicBezTo>
                    <a:pt x="94461" y="1618927"/>
                    <a:pt x="92326" y="1616917"/>
                    <a:pt x="92326" y="1614278"/>
                  </a:cubicBezTo>
                  <a:cubicBezTo>
                    <a:pt x="92326" y="1611765"/>
                    <a:pt x="94461" y="1609630"/>
                    <a:pt x="96973" y="1609630"/>
                  </a:cubicBezTo>
                  <a:close/>
                  <a:moveTo>
                    <a:pt x="572928" y="1609127"/>
                  </a:moveTo>
                  <a:cubicBezTo>
                    <a:pt x="586621" y="1609127"/>
                    <a:pt x="597800" y="1620181"/>
                    <a:pt x="597800" y="1633872"/>
                  </a:cubicBezTo>
                  <a:cubicBezTo>
                    <a:pt x="597800" y="1647564"/>
                    <a:pt x="586746" y="1658744"/>
                    <a:pt x="573053" y="1658744"/>
                  </a:cubicBezTo>
                  <a:cubicBezTo>
                    <a:pt x="559361" y="1658744"/>
                    <a:pt x="548182" y="1647690"/>
                    <a:pt x="548182" y="1633998"/>
                  </a:cubicBezTo>
                  <a:cubicBezTo>
                    <a:pt x="548182" y="1620181"/>
                    <a:pt x="559111" y="1609127"/>
                    <a:pt x="572928" y="1609127"/>
                  </a:cubicBezTo>
                  <a:close/>
                  <a:moveTo>
                    <a:pt x="2851582" y="1607495"/>
                  </a:moveTo>
                  <a:cubicBezTo>
                    <a:pt x="2861631" y="1607495"/>
                    <a:pt x="2869795" y="1615534"/>
                    <a:pt x="2869795" y="1625583"/>
                  </a:cubicBezTo>
                  <a:cubicBezTo>
                    <a:pt x="2869795" y="1635632"/>
                    <a:pt x="2861756" y="1643797"/>
                    <a:pt x="2851707" y="1643797"/>
                  </a:cubicBezTo>
                  <a:cubicBezTo>
                    <a:pt x="2841659" y="1643797"/>
                    <a:pt x="2833494" y="1635758"/>
                    <a:pt x="2833494" y="1625709"/>
                  </a:cubicBezTo>
                  <a:cubicBezTo>
                    <a:pt x="2833494" y="1615659"/>
                    <a:pt x="2841533" y="1607495"/>
                    <a:pt x="2851582" y="1607495"/>
                  </a:cubicBezTo>
                  <a:close/>
                  <a:moveTo>
                    <a:pt x="2186829" y="1597696"/>
                  </a:moveTo>
                  <a:cubicBezTo>
                    <a:pt x="2191853" y="1597696"/>
                    <a:pt x="2195998" y="1601716"/>
                    <a:pt x="2195998" y="1606740"/>
                  </a:cubicBezTo>
                  <a:cubicBezTo>
                    <a:pt x="2195998" y="1611640"/>
                    <a:pt x="2191979" y="1615785"/>
                    <a:pt x="2186954" y="1615785"/>
                  </a:cubicBezTo>
                  <a:cubicBezTo>
                    <a:pt x="2181930" y="1615785"/>
                    <a:pt x="2177785" y="1611765"/>
                    <a:pt x="2177785" y="1606740"/>
                  </a:cubicBezTo>
                  <a:cubicBezTo>
                    <a:pt x="2177785" y="1601716"/>
                    <a:pt x="2181805" y="1597696"/>
                    <a:pt x="2186829" y="1597696"/>
                  </a:cubicBezTo>
                  <a:close/>
                  <a:moveTo>
                    <a:pt x="2471347" y="1597445"/>
                  </a:moveTo>
                  <a:cubicBezTo>
                    <a:pt x="2487551" y="1597445"/>
                    <a:pt x="2500867" y="1610634"/>
                    <a:pt x="2500867" y="1626838"/>
                  </a:cubicBezTo>
                  <a:cubicBezTo>
                    <a:pt x="2500867" y="1643043"/>
                    <a:pt x="2487677" y="1656358"/>
                    <a:pt x="2471472" y="1656358"/>
                  </a:cubicBezTo>
                  <a:cubicBezTo>
                    <a:pt x="2455268" y="1656483"/>
                    <a:pt x="2442079" y="1643294"/>
                    <a:pt x="2441954" y="1627090"/>
                  </a:cubicBezTo>
                  <a:cubicBezTo>
                    <a:pt x="2441827" y="1610886"/>
                    <a:pt x="2455018" y="1597570"/>
                    <a:pt x="2471347" y="1597445"/>
                  </a:cubicBezTo>
                  <a:close/>
                  <a:moveTo>
                    <a:pt x="2947175" y="1596440"/>
                  </a:moveTo>
                  <a:cubicBezTo>
                    <a:pt x="2951320" y="1596440"/>
                    <a:pt x="2954712" y="1599831"/>
                    <a:pt x="2954712" y="1603976"/>
                  </a:cubicBezTo>
                  <a:cubicBezTo>
                    <a:pt x="2954712" y="1608121"/>
                    <a:pt x="2951320" y="1611512"/>
                    <a:pt x="2947175" y="1611512"/>
                  </a:cubicBezTo>
                  <a:cubicBezTo>
                    <a:pt x="2943030" y="1611512"/>
                    <a:pt x="2939638" y="1608121"/>
                    <a:pt x="2939638" y="1603976"/>
                  </a:cubicBezTo>
                  <a:cubicBezTo>
                    <a:pt x="2939638" y="1599831"/>
                    <a:pt x="2943030" y="1596440"/>
                    <a:pt x="2947175" y="1596440"/>
                  </a:cubicBezTo>
                  <a:close/>
                  <a:moveTo>
                    <a:pt x="857196" y="1594556"/>
                  </a:moveTo>
                  <a:cubicBezTo>
                    <a:pt x="866616" y="1594431"/>
                    <a:pt x="874280" y="1602093"/>
                    <a:pt x="874280" y="1611515"/>
                  </a:cubicBezTo>
                  <a:cubicBezTo>
                    <a:pt x="874280" y="1620936"/>
                    <a:pt x="866743" y="1628598"/>
                    <a:pt x="857322" y="1628598"/>
                  </a:cubicBezTo>
                  <a:cubicBezTo>
                    <a:pt x="847900" y="1628598"/>
                    <a:pt x="840238" y="1621061"/>
                    <a:pt x="840238" y="1611640"/>
                  </a:cubicBezTo>
                  <a:cubicBezTo>
                    <a:pt x="840238" y="1602093"/>
                    <a:pt x="847900" y="1594556"/>
                    <a:pt x="857196" y="1594556"/>
                  </a:cubicBezTo>
                  <a:close/>
                  <a:moveTo>
                    <a:pt x="477084" y="1591541"/>
                  </a:moveTo>
                  <a:cubicBezTo>
                    <a:pt x="488893" y="1591541"/>
                    <a:pt x="498565" y="1601088"/>
                    <a:pt x="498565" y="1612895"/>
                  </a:cubicBezTo>
                  <a:cubicBezTo>
                    <a:pt x="498691" y="1624704"/>
                    <a:pt x="489018" y="1634376"/>
                    <a:pt x="477211" y="1634376"/>
                  </a:cubicBezTo>
                  <a:cubicBezTo>
                    <a:pt x="465402" y="1634501"/>
                    <a:pt x="455730" y="1624829"/>
                    <a:pt x="455730" y="1613022"/>
                  </a:cubicBezTo>
                  <a:cubicBezTo>
                    <a:pt x="455605" y="1601088"/>
                    <a:pt x="465277" y="1591416"/>
                    <a:pt x="477084" y="1591541"/>
                  </a:cubicBezTo>
                  <a:close/>
                  <a:moveTo>
                    <a:pt x="1759" y="1591541"/>
                  </a:moveTo>
                  <a:cubicBezTo>
                    <a:pt x="2764" y="1591541"/>
                    <a:pt x="3517" y="1592295"/>
                    <a:pt x="3517" y="1593299"/>
                  </a:cubicBezTo>
                  <a:cubicBezTo>
                    <a:pt x="3517" y="1594305"/>
                    <a:pt x="2764" y="1595058"/>
                    <a:pt x="1759" y="1595058"/>
                  </a:cubicBezTo>
                  <a:cubicBezTo>
                    <a:pt x="754" y="1595058"/>
                    <a:pt x="0" y="1594305"/>
                    <a:pt x="0" y="1593299"/>
                  </a:cubicBezTo>
                  <a:cubicBezTo>
                    <a:pt x="0" y="1592295"/>
                    <a:pt x="754" y="1591541"/>
                    <a:pt x="1759" y="1591541"/>
                  </a:cubicBezTo>
                  <a:close/>
                  <a:moveTo>
                    <a:pt x="3042264" y="1580236"/>
                  </a:moveTo>
                  <a:cubicBezTo>
                    <a:pt x="3043394" y="1580236"/>
                    <a:pt x="3044273" y="1581116"/>
                    <a:pt x="3044273" y="1582246"/>
                  </a:cubicBezTo>
                  <a:cubicBezTo>
                    <a:pt x="3044273" y="1583376"/>
                    <a:pt x="3043394" y="1584256"/>
                    <a:pt x="3042264" y="1584256"/>
                  </a:cubicBezTo>
                  <a:cubicBezTo>
                    <a:pt x="3041134" y="1584256"/>
                    <a:pt x="3040254" y="1583376"/>
                    <a:pt x="3040254" y="1582246"/>
                  </a:cubicBezTo>
                  <a:cubicBezTo>
                    <a:pt x="3040254" y="1581241"/>
                    <a:pt x="3041134" y="1580236"/>
                    <a:pt x="3042264" y="1580236"/>
                  </a:cubicBezTo>
                  <a:close/>
                  <a:moveTo>
                    <a:pt x="2566942" y="1578729"/>
                  </a:moveTo>
                  <a:cubicBezTo>
                    <a:pt x="2581513" y="1578729"/>
                    <a:pt x="2593573" y="1590537"/>
                    <a:pt x="2593573" y="1605234"/>
                  </a:cubicBezTo>
                  <a:cubicBezTo>
                    <a:pt x="2593573" y="1619930"/>
                    <a:pt x="2581764" y="1631864"/>
                    <a:pt x="2567067" y="1631864"/>
                  </a:cubicBezTo>
                  <a:cubicBezTo>
                    <a:pt x="2552495" y="1631864"/>
                    <a:pt x="2540562" y="1620056"/>
                    <a:pt x="2540436" y="1605359"/>
                  </a:cubicBezTo>
                  <a:cubicBezTo>
                    <a:pt x="2540436" y="1590788"/>
                    <a:pt x="2552244" y="1578854"/>
                    <a:pt x="2566942" y="1578729"/>
                  </a:cubicBezTo>
                  <a:close/>
                  <a:moveTo>
                    <a:pt x="381618" y="1575964"/>
                  </a:moveTo>
                  <a:cubicBezTo>
                    <a:pt x="390537" y="1575839"/>
                    <a:pt x="397696" y="1582999"/>
                    <a:pt x="397696" y="1591792"/>
                  </a:cubicBezTo>
                  <a:cubicBezTo>
                    <a:pt x="397823" y="1600585"/>
                    <a:pt x="390662" y="1607745"/>
                    <a:pt x="381869" y="1607745"/>
                  </a:cubicBezTo>
                  <a:cubicBezTo>
                    <a:pt x="373076" y="1607871"/>
                    <a:pt x="365916" y="1600710"/>
                    <a:pt x="365916" y="1591918"/>
                  </a:cubicBezTo>
                  <a:cubicBezTo>
                    <a:pt x="365916" y="1583124"/>
                    <a:pt x="372950" y="1575964"/>
                    <a:pt x="381618" y="1575964"/>
                  </a:cubicBezTo>
                  <a:close/>
                  <a:moveTo>
                    <a:pt x="1047251" y="1566670"/>
                  </a:moveTo>
                  <a:cubicBezTo>
                    <a:pt x="1048131" y="1566670"/>
                    <a:pt x="1048759" y="1567298"/>
                    <a:pt x="1048759" y="1568177"/>
                  </a:cubicBezTo>
                  <a:cubicBezTo>
                    <a:pt x="1048759" y="1568931"/>
                    <a:pt x="1048131" y="1569684"/>
                    <a:pt x="1047251" y="1569684"/>
                  </a:cubicBezTo>
                  <a:cubicBezTo>
                    <a:pt x="1046497" y="1569684"/>
                    <a:pt x="1045744" y="1569057"/>
                    <a:pt x="1045744" y="1568177"/>
                  </a:cubicBezTo>
                  <a:cubicBezTo>
                    <a:pt x="1045744" y="1567298"/>
                    <a:pt x="1046497" y="1566670"/>
                    <a:pt x="1047251" y="1566670"/>
                  </a:cubicBezTo>
                  <a:close/>
                  <a:moveTo>
                    <a:pt x="761728" y="1566418"/>
                  </a:moveTo>
                  <a:cubicBezTo>
                    <a:pt x="775043" y="1566293"/>
                    <a:pt x="785972" y="1577095"/>
                    <a:pt x="785972" y="1590411"/>
                  </a:cubicBezTo>
                  <a:cubicBezTo>
                    <a:pt x="786097" y="1603725"/>
                    <a:pt x="775295" y="1614654"/>
                    <a:pt x="761979" y="1614654"/>
                  </a:cubicBezTo>
                  <a:cubicBezTo>
                    <a:pt x="748665" y="1614779"/>
                    <a:pt x="737861" y="1603977"/>
                    <a:pt x="737736" y="1590661"/>
                  </a:cubicBezTo>
                  <a:cubicBezTo>
                    <a:pt x="737736" y="1577347"/>
                    <a:pt x="748539" y="1566418"/>
                    <a:pt x="761728" y="1566418"/>
                  </a:cubicBezTo>
                  <a:close/>
                  <a:moveTo>
                    <a:pt x="2282046" y="1564283"/>
                  </a:moveTo>
                  <a:cubicBezTo>
                    <a:pt x="2293478" y="1564283"/>
                    <a:pt x="2302900" y="1573452"/>
                    <a:pt x="2302900" y="1585009"/>
                  </a:cubicBezTo>
                  <a:cubicBezTo>
                    <a:pt x="2302900" y="1596440"/>
                    <a:pt x="2293603" y="1605862"/>
                    <a:pt x="2282171" y="1605862"/>
                  </a:cubicBezTo>
                  <a:cubicBezTo>
                    <a:pt x="2270741" y="1605987"/>
                    <a:pt x="2261319" y="1596692"/>
                    <a:pt x="2261319" y="1585136"/>
                  </a:cubicBezTo>
                  <a:cubicBezTo>
                    <a:pt x="2261319" y="1573578"/>
                    <a:pt x="2270614" y="1564283"/>
                    <a:pt x="2282046" y="1564283"/>
                  </a:cubicBezTo>
                  <a:close/>
                  <a:moveTo>
                    <a:pt x="286904" y="1559007"/>
                  </a:moveTo>
                  <a:cubicBezTo>
                    <a:pt x="293436" y="1559007"/>
                    <a:pt x="298838" y="1564282"/>
                    <a:pt x="298838" y="1570941"/>
                  </a:cubicBezTo>
                  <a:cubicBezTo>
                    <a:pt x="298838" y="1577472"/>
                    <a:pt x="293562" y="1582874"/>
                    <a:pt x="286904" y="1582874"/>
                  </a:cubicBezTo>
                  <a:cubicBezTo>
                    <a:pt x="280372" y="1582874"/>
                    <a:pt x="274971" y="1577598"/>
                    <a:pt x="274971" y="1570941"/>
                  </a:cubicBezTo>
                  <a:cubicBezTo>
                    <a:pt x="274971" y="1564409"/>
                    <a:pt x="280247" y="1559007"/>
                    <a:pt x="286904" y="1559007"/>
                  </a:cubicBezTo>
                  <a:close/>
                  <a:moveTo>
                    <a:pt x="2662031" y="1558881"/>
                  </a:moveTo>
                  <a:cubicBezTo>
                    <a:pt x="2675723" y="1558881"/>
                    <a:pt x="2686903" y="1569935"/>
                    <a:pt x="2686903" y="1583626"/>
                  </a:cubicBezTo>
                  <a:cubicBezTo>
                    <a:pt x="2687030" y="1597319"/>
                    <a:pt x="2675975" y="1608498"/>
                    <a:pt x="2662282" y="1608498"/>
                  </a:cubicBezTo>
                  <a:cubicBezTo>
                    <a:pt x="2648590" y="1608498"/>
                    <a:pt x="2637410" y="1597444"/>
                    <a:pt x="2637410" y="1583753"/>
                  </a:cubicBezTo>
                  <a:cubicBezTo>
                    <a:pt x="2637410" y="1570060"/>
                    <a:pt x="2648465" y="1558881"/>
                    <a:pt x="2662031" y="1558881"/>
                  </a:cubicBezTo>
                  <a:close/>
                  <a:moveTo>
                    <a:pt x="667014" y="1542426"/>
                  </a:moveTo>
                  <a:cubicBezTo>
                    <a:pt x="681962" y="1542300"/>
                    <a:pt x="694272" y="1554485"/>
                    <a:pt x="694272" y="1569559"/>
                  </a:cubicBezTo>
                  <a:cubicBezTo>
                    <a:pt x="694272" y="1584506"/>
                    <a:pt x="682213" y="1596817"/>
                    <a:pt x="667139" y="1596817"/>
                  </a:cubicBezTo>
                  <a:cubicBezTo>
                    <a:pt x="652191" y="1596817"/>
                    <a:pt x="639881" y="1584758"/>
                    <a:pt x="639881" y="1569684"/>
                  </a:cubicBezTo>
                  <a:cubicBezTo>
                    <a:pt x="639754" y="1554611"/>
                    <a:pt x="651940" y="1542426"/>
                    <a:pt x="667014" y="1542426"/>
                  </a:cubicBezTo>
                  <a:close/>
                  <a:moveTo>
                    <a:pt x="192316" y="1541672"/>
                  </a:moveTo>
                  <a:cubicBezTo>
                    <a:pt x="196838" y="1541672"/>
                    <a:pt x="200482" y="1545314"/>
                    <a:pt x="200482" y="1549837"/>
                  </a:cubicBezTo>
                  <a:cubicBezTo>
                    <a:pt x="200482" y="1554484"/>
                    <a:pt x="196838" y="1558128"/>
                    <a:pt x="192316" y="1558128"/>
                  </a:cubicBezTo>
                  <a:cubicBezTo>
                    <a:pt x="187793" y="1558128"/>
                    <a:pt x="184151" y="1554484"/>
                    <a:pt x="184151" y="1549962"/>
                  </a:cubicBezTo>
                  <a:cubicBezTo>
                    <a:pt x="184151" y="1545440"/>
                    <a:pt x="187793" y="1541797"/>
                    <a:pt x="192316" y="1541672"/>
                  </a:cubicBezTo>
                  <a:close/>
                  <a:moveTo>
                    <a:pt x="2090357" y="1540918"/>
                  </a:moveTo>
                  <a:cubicBezTo>
                    <a:pt x="2091612" y="1540918"/>
                    <a:pt x="2092617" y="1541923"/>
                    <a:pt x="2092617" y="1543180"/>
                  </a:cubicBezTo>
                  <a:cubicBezTo>
                    <a:pt x="2092617" y="1544435"/>
                    <a:pt x="2091612" y="1545440"/>
                    <a:pt x="2090357" y="1545440"/>
                  </a:cubicBezTo>
                  <a:cubicBezTo>
                    <a:pt x="2089100" y="1545440"/>
                    <a:pt x="2088095" y="1544435"/>
                    <a:pt x="2088095" y="1543180"/>
                  </a:cubicBezTo>
                  <a:cubicBezTo>
                    <a:pt x="2088095" y="1541923"/>
                    <a:pt x="2089100" y="1540918"/>
                    <a:pt x="2090357" y="1540918"/>
                  </a:cubicBezTo>
                  <a:close/>
                  <a:moveTo>
                    <a:pt x="953292" y="1540290"/>
                  </a:moveTo>
                  <a:cubicBezTo>
                    <a:pt x="957312" y="1540290"/>
                    <a:pt x="960452" y="1543430"/>
                    <a:pt x="960452" y="1547324"/>
                  </a:cubicBezTo>
                  <a:cubicBezTo>
                    <a:pt x="960452" y="1551217"/>
                    <a:pt x="957312" y="1554358"/>
                    <a:pt x="953417" y="1554358"/>
                  </a:cubicBezTo>
                  <a:cubicBezTo>
                    <a:pt x="949398" y="1554358"/>
                    <a:pt x="946258" y="1551217"/>
                    <a:pt x="946258" y="1547324"/>
                  </a:cubicBezTo>
                  <a:cubicBezTo>
                    <a:pt x="946258" y="1543304"/>
                    <a:pt x="949398" y="1540163"/>
                    <a:pt x="953292" y="1540290"/>
                  </a:cubicBezTo>
                  <a:close/>
                  <a:moveTo>
                    <a:pt x="2756996" y="1538657"/>
                  </a:moveTo>
                  <a:cubicBezTo>
                    <a:pt x="2769933" y="1538532"/>
                    <a:pt x="2780485" y="1549083"/>
                    <a:pt x="2780485" y="1562021"/>
                  </a:cubicBezTo>
                  <a:cubicBezTo>
                    <a:pt x="2780612" y="1574959"/>
                    <a:pt x="2770060" y="1585511"/>
                    <a:pt x="2757121" y="1585511"/>
                  </a:cubicBezTo>
                  <a:cubicBezTo>
                    <a:pt x="2744057" y="1585511"/>
                    <a:pt x="2733506" y="1575085"/>
                    <a:pt x="2733506" y="1562147"/>
                  </a:cubicBezTo>
                  <a:cubicBezTo>
                    <a:pt x="2733380" y="1549083"/>
                    <a:pt x="2743932" y="1538532"/>
                    <a:pt x="2756996" y="1538657"/>
                  </a:cubicBezTo>
                  <a:close/>
                  <a:moveTo>
                    <a:pt x="2376632" y="1534261"/>
                  </a:moveTo>
                  <a:cubicBezTo>
                    <a:pt x="2392837" y="1534261"/>
                    <a:pt x="2405901" y="1547325"/>
                    <a:pt x="2406027" y="1563404"/>
                  </a:cubicBezTo>
                  <a:cubicBezTo>
                    <a:pt x="2406027" y="1579483"/>
                    <a:pt x="2392963" y="1592547"/>
                    <a:pt x="2376884" y="1592672"/>
                  </a:cubicBezTo>
                  <a:cubicBezTo>
                    <a:pt x="2360806" y="1592672"/>
                    <a:pt x="2347617" y="1579608"/>
                    <a:pt x="2347617" y="1563529"/>
                  </a:cubicBezTo>
                  <a:cubicBezTo>
                    <a:pt x="2347490" y="1547325"/>
                    <a:pt x="2360554" y="1534261"/>
                    <a:pt x="2376632" y="1534261"/>
                  </a:cubicBezTo>
                  <a:close/>
                  <a:moveTo>
                    <a:pt x="97979" y="1524338"/>
                  </a:moveTo>
                  <a:cubicBezTo>
                    <a:pt x="100492" y="1524338"/>
                    <a:pt x="102628" y="1526348"/>
                    <a:pt x="102628" y="1528986"/>
                  </a:cubicBezTo>
                  <a:cubicBezTo>
                    <a:pt x="102628" y="1531498"/>
                    <a:pt x="100618" y="1533634"/>
                    <a:pt x="97979" y="1533634"/>
                  </a:cubicBezTo>
                  <a:cubicBezTo>
                    <a:pt x="95467" y="1533634"/>
                    <a:pt x="93332" y="1531498"/>
                    <a:pt x="93332" y="1528986"/>
                  </a:cubicBezTo>
                  <a:cubicBezTo>
                    <a:pt x="93332" y="1526473"/>
                    <a:pt x="95467" y="1524338"/>
                    <a:pt x="97979" y="1524338"/>
                  </a:cubicBezTo>
                  <a:close/>
                  <a:moveTo>
                    <a:pt x="572677" y="1522955"/>
                  </a:moveTo>
                  <a:cubicBezTo>
                    <a:pt x="586871" y="1522955"/>
                    <a:pt x="598302" y="1534386"/>
                    <a:pt x="598428" y="1548580"/>
                  </a:cubicBezTo>
                  <a:cubicBezTo>
                    <a:pt x="598428" y="1562774"/>
                    <a:pt x="586997" y="1574206"/>
                    <a:pt x="572803" y="1574331"/>
                  </a:cubicBezTo>
                  <a:cubicBezTo>
                    <a:pt x="558609" y="1574331"/>
                    <a:pt x="547052" y="1562901"/>
                    <a:pt x="547052" y="1548706"/>
                  </a:cubicBezTo>
                  <a:cubicBezTo>
                    <a:pt x="546927" y="1534511"/>
                    <a:pt x="558357" y="1522955"/>
                    <a:pt x="572677" y="1522955"/>
                  </a:cubicBezTo>
                  <a:close/>
                  <a:moveTo>
                    <a:pt x="2851331" y="1522202"/>
                  </a:moveTo>
                  <a:cubicBezTo>
                    <a:pt x="2861380" y="1522202"/>
                    <a:pt x="2869544" y="1530241"/>
                    <a:pt x="2869544" y="1540290"/>
                  </a:cubicBezTo>
                  <a:cubicBezTo>
                    <a:pt x="2869544" y="1550339"/>
                    <a:pt x="2861505" y="1558504"/>
                    <a:pt x="2851456" y="1558504"/>
                  </a:cubicBezTo>
                  <a:cubicBezTo>
                    <a:pt x="2841408" y="1558504"/>
                    <a:pt x="2833243" y="1550465"/>
                    <a:pt x="2833243" y="1540416"/>
                  </a:cubicBezTo>
                  <a:cubicBezTo>
                    <a:pt x="2833243" y="1530366"/>
                    <a:pt x="2841282" y="1522202"/>
                    <a:pt x="2851331" y="1522202"/>
                  </a:cubicBezTo>
                  <a:close/>
                  <a:moveTo>
                    <a:pt x="2183939" y="1512530"/>
                  </a:moveTo>
                  <a:cubicBezTo>
                    <a:pt x="2188838" y="1512530"/>
                    <a:pt x="2192983" y="1516550"/>
                    <a:pt x="2192983" y="1521574"/>
                  </a:cubicBezTo>
                  <a:cubicBezTo>
                    <a:pt x="2192983" y="1526473"/>
                    <a:pt x="2188964" y="1530618"/>
                    <a:pt x="2183939" y="1530618"/>
                  </a:cubicBezTo>
                  <a:cubicBezTo>
                    <a:pt x="2178915" y="1530618"/>
                    <a:pt x="2174770" y="1526599"/>
                    <a:pt x="2174770" y="1521574"/>
                  </a:cubicBezTo>
                  <a:cubicBezTo>
                    <a:pt x="2174770" y="1516550"/>
                    <a:pt x="2178790" y="1512530"/>
                    <a:pt x="2183939" y="1512530"/>
                  </a:cubicBezTo>
                  <a:close/>
                  <a:moveTo>
                    <a:pt x="2470970" y="1511398"/>
                  </a:moveTo>
                  <a:cubicBezTo>
                    <a:pt x="2487677" y="1511398"/>
                    <a:pt x="2501243" y="1524964"/>
                    <a:pt x="2501370" y="1541671"/>
                  </a:cubicBezTo>
                  <a:cubicBezTo>
                    <a:pt x="2501370" y="1558377"/>
                    <a:pt x="2487803" y="1572070"/>
                    <a:pt x="2471095" y="1572070"/>
                  </a:cubicBezTo>
                  <a:cubicBezTo>
                    <a:pt x="2454389" y="1572070"/>
                    <a:pt x="2440697" y="1558504"/>
                    <a:pt x="2440697" y="1541796"/>
                  </a:cubicBezTo>
                  <a:cubicBezTo>
                    <a:pt x="2440697" y="1525090"/>
                    <a:pt x="2454138" y="1511523"/>
                    <a:pt x="2470970" y="1511398"/>
                  </a:cubicBezTo>
                  <a:close/>
                  <a:moveTo>
                    <a:pt x="2945543" y="1511148"/>
                  </a:moveTo>
                  <a:cubicBezTo>
                    <a:pt x="2949688" y="1511148"/>
                    <a:pt x="2953080" y="1514539"/>
                    <a:pt x="2953080" y="1518684"/>
                  </a:cubicBezTo>
                  <a:cubicBezTo>
                    <a:pt x="2953080" y="1522829"/>
                    <a:pt x="2949688" y="1526220"/>
                    <a:pt x="2945543" y="1526220"/>
                  </a:cubicBezTo>
                  <a:cubicBezTo>
                    <a:pt x="2941398" y="1526220"/>
                    <a:pt x="2938006" y="1522829"/>
                    <a:pt x="2938006" y="1518684"/>
                  </a:cubicBezTo>
                  <a:cubicBezTo>
                    <a:pt x="2938006" y="1514539"/>
                    <a:pt x="2941398" y="1511148"/>
                    <a:pt x="2945543" y="1511148"/>
                  </a:cubicBezTo>
                  <a:close/>
                  <a:moveTo>
                    <a:pt x="859709" y="1509263"/>
                  </a:moveTo>
                  <a:cubicBezTo>
                    <a:pt x="869130" y="1509138"/>
                    <a:pt x="876792" y="1516800"/>
                    <a:pt x="876792" y="1526222"/>
                  </a:cubicBezTo>
                  <a:cubicBezTo>
                    <a:pt x="876918" y="1535643"/>
                    <a:pt x="869255" y="1543305"/>
                    <a:pt x="859834" y="1543305"/>
                  </a:cubicBezTo>
                  <a:cubicBezTo>
                    <a:pt x="850412" y="1543305"/>
                    <a:pt x="842750" y="1535768"/>
                    <a:pt x="842750" y="1526347"/>
                  </a:cubicBezTo>
                  <a:cubicBezTo>
                    <a:pt x="842625" y="1516925"/>
                    <a:pt x="850287" y="1509263"/>
                    <a:pt x="859709" y="1509263"/>
                  </a:cubicBezTo>
                  <a:close/>
                  <a:moveTo>
                    <a:pt x="3895" y="1506248"/>
                  </a:moveTo>
                  <a:cubicBezTo>
                    <a:pt x="4899" y="1506248"/>
                    <a:pt x="5653" y="1507001"/>
                    <a:pt x="5653" y="1508006"/>
                  </a:cubicBezTo>
                  <a:cubicBezTo>
                    <a:pt x="5653" y="1509011"/>
                    <a:pt x="4899" y="1509765"/>
                    <a:pt x="3895" y="1509765"/>
                  </a:cubicBezTo>
                  <a:cubicBezTo>
                    <a:pt x="2890" y="1509765"/>
                    <a:pt x="2136" y="1509011"/>
                    <a:pt x="2136" y="1508006"/>
                  </a:cubicBezTo>
                  <a:cubicBezTo>
                    <a:pt x="2136" y="1507001"/>
                    <a:pt x="2890" y="1506248"/>
                    <a:pt x="3895" y="1506248"/>
                  </a:cubicBezTo>
                  <a:close/>
                  <a:moveTo>
                    <a:pt x="478467" y="1506247"/>
                  </a:moveTo>
                  <a:cubicBezTo>
                    <a:pt x="490399" y="1506122"/>
                    <a:pt x="500073" y="1515669"/>
                    <a:pt x="500073" y="1527601"/>
                  </a:cubicBezTo>
                  <a:cubicBezTo>
                    <a:pt x="500198" y="1539410"/>
                    <a:pt x="490525" y="1549082"/>
                    <a:pt x="478718" y="1549082"/>
                  </a:cubicBezTo>
                  <a:cubicBezTo>
                    <a:pt x="466784" y="1549207"/>
                    <a:pt x="457112" y="1539535"/>
                    <a:pt x="457112" y="1527728"/>
                  </a:cubicBezTo>
                  <a:cubicBezTo>
                    <a:pt x="457112" y="1515919"/>
                    <a:pt x="466658" y="1506247"/>
                    <a:pt x="478467" y="1506247"/>
                  </a:cubicBezTo>
                  <a:close/>
                  <a:moveTo>
                    <a:pt x="3039502" y="1495322"/>
                  </a:moveTo>
                  <a:cubicBezTo>
                    <a:pt x="3040509" y="1495322"/>
                    <a:pt x="3041262" y="1496075"/>
                    <a:pt x="3041262" y="1497080"/>
                  </a:cubicBezTo>
                  <a:cubicBezTo>
                    <a:pt x="3041262" y="1498086"/>
                    <a:pt x="3040509" y="1498839"/>
                    <a:pt x="3039502" y="1498839"/>
                  </a:cubicBezTo>
                  <a:cubicBezTo>
                    <a:pt x="3038497" y="1498839"/>
                    <a:pt x="3037744" y="1498086"/>
                    <a:pt x="3037744" y="1497080"/>
                  </a:cubicBezTo>
                  <a:cubicBezTo>
                    <a:pt x="3037744" y="1496075"/>
                    <a:pt x="3038497" y="1495322"/>
                    <a:pt x="3039502" y="1495322"/>
                  </a:cubicBezTo>
                  <a:close/>
                  <a:moveTo>
                    <a:pt x="2564930" y="1493560"/>
                  </a:moveTo>
                  <a:cubicBezTo>
                    <a:pt x="2579502" y="1493560"/>
                    <a:pt x="2591559" y="1505367"/>
                    <a:pt x="2591559" y="1520065"/>
                  </a:cubicBezTo>
                  <a:cubicBezTo>
                    <a:pt x="2591559" y="1534761"/>
                    <a:pt x="2579752" y="1546695"/>
                    <a:pt x="2565056" y="1546695"/>
                  </a:cubicBezTo>
                  <a:cubicBezTo>
                    <a:pt x="2550485" y="1546695"/>
                    <a:pt x="2538426" y="1534887"/>
                    <a:pt x="2538426" y="1520190"/>
                  </a:cubicBezTo>
                  <a:cubicBezTo>
                    <a:pt x="2538300" y="1505494"/>
                    <a:pt x="2550233" y="1493560"/>
                    <a:pt x="2564930" y="1493560"/>
                  </a:cubicBezTo>
                  <a:close/>
                  <a:moveTo>
                    <a:pt x="384632" y="1490547"/>
                  </a:moveTo>
                  <a:cubicBezTo>
                    <a:pt x="393551" y="1490547"/>
                    <a:pt x="400836" y="1497707"/>
                    <a:pt x="400836" y="1506626"/>
                  </a:cubicBezTo>
                  <a:cubicBezTo>
                    <a:pt x="400836" y="1515545"/>
                    <a:pt x="393676" y="1522830"/>
                    <a:pt x="384757" y="1522830"/>
                  </a:cubicBezTo>
                  <a:cubicBezTo>
                    <a:pt x="375838" y="1522830"/>
                    <a:pt x="368553" y="1515670"/>
                    <a:pt x="368553" y="1506751"/>
                  </a:cubicBezTo>
                  <a:cubicBezTo>
                    <a:pt x="368553" y="1497832"/>
                    <a:pt x="375713" y="1490547"/>
                    <a:pt x="384632" y="1490547"/>
                  </a:cubicBezTo>
                  <a:close/>
                  <a:moveTo>
                    <a:pt x="1058430" y="1482633"/>
                  </a:moveTo>
                  <a:cubicBezTo>
                    <a:pt x="1059057" y="1482633"/>
                    <a:pt x="1059561" y="1483135"/>
                    <a:pt x="1059561" y="1483763"/>
                  </a:cubicBezTo>
                  <a:cubicBezTo>
                    <a:pt x="1059561" y="1484391"/>
                    <a:pt x="1059057" y="1484894"/>
                    <a:pt x="1058430" y="1484894"/>
                  </a:cubicBezTo>
                  <a:cubicBezTo>
                    <a:pt x="1057802" y="1484894"/>
                    <a:pt x="1057300" y="1484391"/>
                    <a:pt x="1057300" y="1483763"/>
                  </a:cubicBezTo>
                  <a:cubicBezTo>
                    <a:pt x="1057300" y="1483135"/>
                    <a:pt x="1057802" y="1482633"/>
                    <a:pt x="1058430" y="1482633"/>
                  </a:cubicBezTo>
                  <a:close/>
                  <a:moveTo>
                    <a:pt x="766249" y="1481001"/>
                  </a:moveTo>
                  <a:cubicBezTo>
                    <a:pt x="779691" y="1480876"/>
                    <a:pt x="790745" y="1491803"/>
                    <a:pt x="790745" y="1505245"/>
                  </a:cubicBezTo>
                  <a:cubicBezTo>
                    <a:pt x="790745" y="1518811"/>
                    <a:pt x="779942" y="1529740"/>
                    <a:pt x="766501" y="1529740"/>
                  </a:cubicBezTo>
                  <a:cubicBezTo>
                    <a:pt x="753060" y="1529865"/>
                    <a:pt x="742006" y="1518936"/>
                    <a:pt x="742006" y="1505496"/>
                  </a:cubicBezTo>
                  <a:cubicBezTo>
                    <a:pt x="742006" y="1492055"/>
                    <a:pt x="752809" y="1481126"/>
                    <a:pt x="766249" y="1481001"/>
                  </a:cubicBezTo>
                  <a:close/>
                  <a:moveTo>
                    <a:pt x="1984840" y="1480120"/>
                  </a:moveTo>
                  <a:cubicBezTo>
                    <a:pt x="1984966" y="1480120"/>
                    <a:pt x="1985092" y="1480245"/>
                    <a:pt x="1985092" y="1480371"/>
                  </a:cubicBezTo>
                  <a:cubicBezTo>
                    <a:pt x="1985092" y="1480497"/>
                    <a:pt x="1984966" y="1480623"/>
                    <a:pt x="1984840" y="1480623"/>
                  </a:cubicBezTo>
                  <a:cubicBezTo>
                    <a:pt x="1984714" y="1480623"/>
                    <a:pt x="1984589" y="1480497"/>
                    <a:pt x="1984589" y="1480371"/>
                  </a:cubicBezTo>
                  <a:cubicBezTo>
                    <a:pt x="1984589" y="1480245"/>
                    <a:pt x="1984714" y="1480245"/>
                    <a:pt x="1984840" y="1480120"/>
                  </a:cubicBezTo>
                  <a:close/>
                  <a:moveTo>
                    <a:pt x="2277022" y="1478487"/>
                  </a:moveTo>
                  <a:cubicBezTo>
                    <a:pt x="2288829" y="1478362"/>
                    <a:pt x="2298501" y="1488034"/>
                    <a:pt x="2298501" y="1499841"/>
                  </a:cubicBezTo>
                  <a:cubicBezTo>
                    <a:pt x="2298628" y="1511650"/>
                    <a:pt x="2288956" y="1521322"/>
                    <a:pt x="2277147" y="1521322"/>
                  </a:cubicBezTo>
                  <a:cubicBezTo>
                    <a:pt x="2265213" y="1521447"/>
                    <a:pt x="2255541" y="1511775"/>
                    <a:pt x="2255541" y="1499968"/>
                  </a:cubicBezTo>
                  <a:cubicBezTo>
                    <a:pt x="2255541" y="1488159"/>
                    <a:pt x="2265088" y="1478487"/>
                    <a:pt x="2277022" y="1478487"/>
                  </a:cubicBezTo>
                  <a:close/>
                  <a:moveTo>
                    <a:pt x="291049" y="1473087"/>
                  </a:moveTo>
                  <a:cubicBezTo>
                    <a:pt x="298084" y="1473087"/>
                    <a:pt x="303736" y="1478739"/>
                    <a:pt x="303736" y="1485648"/>
                  </a:cubicBezTo>
                  <a:cubicBezTo>
                    <a:pt x="303736" y="1492683"/>
                    <a:pt x="298084" y="1498335"/>
                    <a:pt x="291174" y="1498335"/>
                  </a:cubicBezTo>
                  <a:cubicBezTo>
                    <a:pt x="284140" y="1498335"/>
                    <a:pt x="278487" y="1492683"/>
                    <a:pt x="278487" y="1485774"/>
                  </a:cubicBezTo>
                  <a:cubicBezTo>
                    <a:pt x="278361" y="1478866"/>
                    <a:pt x="284015" y="1473212"/>
                    <a:pt x="291049" y="1473087"/>
                  </a:cubicBezTo>
                  <a:close/>
                  <a:moveTo>
                    <a:pt x="2658514" y="1472584"/>
                  </a:moveTo>
                  <a:cubicBezTo>
                    <a:pt x="2672834" y="1472458"/>
                    <a:pt x="2684516" y="1484014"/>
                    <a:pt x="2684516" y="1498335"/>
                  </a:cubicBezTo>
                  <a:cubicBezTo>
                    <a:pt x="2684642" y="1512655"/>
                    <a:pt x="2673085" y="1524338"/>
                    <a:pt x="2658766" y="1524338"/>
                  </a:cubicBezTo>
                  <a:cubicBezTo>
                    <a:pt x="2644445" y="1524463"/>
                    <a:pt x="2632763" y="1512907"/>
                    <a:pt x="2632763" y="1498587"/>
                  </a:cubicBezTo>
                  <a:cubicBezTo>
                    <a:pt x="2632763" y="1484266"/>
                    <a:pt x="2644320" y="1472584"/>
                    <a:pt x="2658514" y="1472584"/>
                  </a:cubicBezTo>
                  <a:close/>
                  <a:moveTo>
                    <a:pt x="673169" y="1457259"/>
                  </a:moveTo>
                  <a:cubicBezTo>
                    <a:pt x="688117" y="1457259"/>
                    <a:pt x="700427" y="1469318"/>
                    <a:pt x="700427" y="1484392"/>
                  </a:cubicBezTo>
                  <a:cubicBezTo>
                    <a:pt x="700427" y="1499465"/>
                    <a:pt x="688368" y="1511775"/>
                    <a:pt x="673294" y="1511775"/>
                  </a:cubicBezTo>
                  <a:cubicBezTo>
                    <a:pt x="658221" y="1511775"/>
                    <a:pt x="645911" y="1499716"/>
                    <a:pt x="645911" y="1484643"/>
                  </a:cubicBezTo>
                  <a:cubicBezTo>
                    <a:pt x="645784" y="1469568"/>
                    <a:pt x="657970" y="1457384"/>
                    <a:pt x="673169" y="1457259"/>
                  </a:cubicBezTo>
                  <a:close/>
                  <a:moveTo>
                    <a:pt x="965600" y="1456630"/>
                  </a:moveTo>
                  <a:cubicBezTo>
                    <a:pt x="969118" y="1456630"/>
                    <a:pt x="971882" y="1459394"/>
                    <a:pt x="971882" y="1462785"/>
                  </a:cubicBezTo>
                  <a:cubicBezTo>
                    <a:pt x="971882" y="1466302"/>
                    <a:pt x="969118" y="1469066"/>
                    <a:pt x="965726" y="1469066"/>
                  </a:cubicBezTo>
                  <a:cubicBezTo>
                    <a:pt x="962335" y="1469066"/>
                    <a:pt x="959571" y="1466302"/>
                    <a:pt x="959571" y="1462911"/>
                  </a:cubicBezTo>
                  <a:cubicBezTo>
                    <a:pt x="959571" y="1459519"/>
                    <a:pt x="962335" y="1456755"/>
                    <a:pt x="965600" y="1456630"/>
                  </a:cubicBezTo>
                  <a:close/>
                  <a:moveTo>
                    <a:pt x="2077293" y="1456379"/>
                  </a:moveTo>
                  <a:cubicBezTo>
                    <a:pt x="2078675" y="1456379"/>
                    <a:pt x="2079805" y="1457384"/>
                    <a:pt x="2079805" y="1458766"/>
                  </a:cubicBezTo>
                  <a:cubicBezTo>
                    <a:pt x="2079805" y="1460147"/>
                    <a:pt x="2078800" y="1461278"/>
                    <a:pt x="2077418" y="1461278"/>
                  </a:cubicBezTo>
                  <a:cubicBezTo>
                    <a:pt x="2076036" y="1461278"/>
                    <a:pt x="2074906" y="1460273"/>
                    <a:pt x="2074906" y="1458891"/>
                  </a:cubicBezTo>
                  <a:cubicBezTo>
                    <a:pt x="2074906" y="1457634"/>
                    <a:pt x="2076036" y="1456504"/>
                    <a:pt x="2077293" y="1456379"/>
                  </a:cubicBezTo>
                  <a:close/>
                  <a:moveTo>
                    <a:pt x="197465" y="1456254"/>
                  </a:moveTo>
                  <a:cubicBezTo>
                    <a:pt x="202239" y="1456128"/>
                    <a:pt x="206132" y="1460023"/>
                    <a:pt x="206132" y="1464795"/>
                  </a:cubicBezTo>
                  <a:cubicBezTo>
                    <a:pt x="206132" y="1469569"/>
                    <a:pt x="202364" y="1473464"/>
                    <a:pt x="197590" y="1473464"/>
                  </a:cubicBezTo>
                  <a:cubicBezTo>
                    <a:pt x="192818" y="1473589"/>
                    <a:pt x="188923" y="1469694"/>
                    <a:pt x="188923" y="1464922"/>
                  </a:cubicBezTo>
                  <a:cubicBezTo>
                    <a:pt x="188798" y="1460148"/>
                    <a:pt x="192692" y="1456254"/>
                    <a:pt x="197465" y="1456254"/>
                  </a:cubicBezTo>
                  <a:close/>
                  <a:moveTo>
                    <a:pt x="2752222" y="1452987"/>
                  </a:moveTo>
                  <a:cubicBezTo>
                    <a:pt x="2765412" y="1452987"/>
                    <a:pt x="2776214" y="1463664"/>
                    <a:pt x="2776214" y="1476854"/>
                  </a:cubicBezTo>
                  <a:cubicBezTo>
                    <a:pt x="2776214" y="1490044"/>
                    <a:pt x="2765537" y="1500846"/>
                    <a:pt x="2752348" y="1500846"/>
                  </a:cubicBezTo>
                  <a:cubicBezTo>
                    <a:pt x="2739158" y="1500846"/>
                    <a:pt x="2728356" y="1490169"/>
                    <a:pt x="2728356" y="1476980"/>
                  </a:cubicBezTo>
                  <a:cubicBezTo>
                    <a:pt x="2728230" y="1463790"/>
                    <a:pt x="2738907" y="1452987"/>
                    <a:pt x="2752222" y="1452987"/>
                  </a:cubicBezTo>
                  <a:close/>
                  <a:moveTo>
                    <a:pt x="2369976" y="1448717"/>
                  </a:moveTo>
                  <a:cubicBezTo>
                    <a:pt x="2386305" y="1448591"/>
                    <a:pt x="2399746" y="1461907"/>
                    <a:pt x="2399746" y="1478236"/>
                  </a:cubicBezTo>
                  <a:cubicBezTo>
                    <a:pt x="2399872" y="1494692"/>
                    <a:pt x="2386557" y="1508008"/>
                    <a:pt x="2370227" y="1508008"/>
                  </a:cubicBezTo>
                  <a:cubicBezTo>
                    <a:pt x="2353897" y="1508133"/>
                    <a:pt x="2340456" y="1494817"/>
                    <a:pt x="2340456" y="1478488"/>
                  </a:cubicBezTo>
                  <a:cubicBezTo>
                    <a:pt x="2340456" y="1462157"/>
                    <a:pt x="2353645" y="1448717"/>
                    <a:pt x="2369976" y="1448717"/>
                  </a:cubicBezTo>
                  <a:close/>
                  <a:moveTo>
                    <a:pt x="104134" y="1439044"/>
                  </a:moveTo>
                  <a:cubicBezTo>
                    <a:pt x="106897" y="1439044"/>
                    <a:pt x="109033" y="1441306"/>
                    <a:pt x="109033" y="1443943"/>
                  </a:cubicBezTo>
                  <a:cubicBezTo>
                    <a:pt x="109033" y="1446706"/>
                    <a:pt x="106771" y="1448841"/>
                    <a:pt x="104134" y="1448841"/>
                  </a:cubicBezTo>
                  <a:cubicBezTo>
                    <a:pt x="101370" y="1448841"/>
                    <a:pt x="99235" y="1446581"/>
                    <a:pt x="99235" y="1443943"/>
                  </a:cubicBezTo>
                  <a:cubicBezTo>
                    <a:pt x="99235" y="1441306"/>
                    <a:pt x="101370" y="1439044"/>
                    <a:pt x="104134" y="1439044"/>
                  </a:cubicBezTo>
                  <a:close/>
                  <a:moveTo>
                    <a:pt x="579963" y="1438040"/>
                  </a:moveTo>
                  <a:cubicBezTo>
                    <a:pt x="594157" y="1438040"/>
                    <a:pt x="605714" y="1449471"/>
                    <a:pt x="605714" y="1463665"/>
                  </a:cubicBezTo>
                  <a:cubicBezTo>
                    <a:pt x="605714" y="1477859"/>
                    <a:pt x="594284" y="1489416"/>
                    <a:pt x="580088" y="1489416"/>
                  </a:cubicBezTo>
                  <a:cubicBezTo>
                    <a:pt x="565894" y="1489416"/>
                    <a:pt x="554338" y="1477986"/>
                    <a:pt x="554338" y="1463791"/>
                  </a:cubicBezTo>
                  <a:cubicBezTo>
                    <a:pt x="554338" y="1449596"/>
                    <a:pt x="565769" y="1438040"/>
                    <a:pt x="579963" y="1438040"/>
                  </a:cubicBezTo>
                  <a:close/>
                  <a:moveTo>
                    <a:pt x="2845551" y="1437663"/>
                  </a:moveTo>
                  <a:cubicBezTo>
                    <a:pt x="2855349" y="1437538"/>
                    <a:pt x="2863389" y="1445452"/>
                    <a:pt x="2863389" y="1455249"/>
                  </a:cubicBezTo>
                  <a:cubicBezTo>
                    <a:pt x="2863389" y="1465048"/>
                    <a:pt x="2855475" y="1473087"/>
                    <a:pt x="2845676" y="1473087"/>
                  </a:cubicBezTo>
                  <a:cubicBezTo>
                    <a:pt x="2835879" y="1473087"/>
                    <a:pt x="2827840" y="1465173"/>
                    <a:pt x="2827840" y="1455375"/>
                  </a:cubicBezTo>
                  <a:cubicBezTo>
                    <a:pt x="2827840" y="1445577"/>
                    <a:pt x="2835754" y="1437538"/>
                    <a:pt x="2845551" y="1437663"/>
                  </a:cubicBezTo>
                  <a:close/>
                  <a:moveTo>
                    <a:pt x="2169871" y="1427614"/>
                  </a:moveTo>
                  <a:cubicBezTo>
                    <a:pt x="2175273" y="1427614"/>
                    <a:pt x="2179670" y="1431884"/>
                    <a:pt x="2179670" y="1437285"/>
                  </a:cubicBezTo>
                  <a:cubicBezTo>
                    <a:pt x="2179670" y="1442687"/>
                    <a:pt x="2175398" y="1447083"/>
                    <a:pt x="2169996" y="1447083"/>
                  </a:cubicBezTo>
                  <a:cubicBezTo>
                    <a:pt x="2164596" y="1447083"/>
                    <a:pt x="2160199" y="1442812"/>
                    <a:pt x="2160199" y="1437411"/>
                  </a:cubicBezTo>
                  <a:cubicBezTo>
                    <a:pt x="2160074" y="1432136"/>
                    <a:pt x="2164469" y="1427739"/>
                    <a:pt x="2169871" y="1427614"/>
                  </a:cubicBezTo>
                  <a:close/>
                  <a:moveTo>
                    <a:pt x="2938760" y="1426861"/>
                  </a:moveTo>
                  <a:cubicBezTo>
                    <a:pt x="2942529" y="1426861"/>
                    <a:pt x="2945669" y="1429875"/>
                    <a:pt x="2945669" y="1433644"/>
                  </a:cubicBezTo>
                  <a:cubicBezTo>
                    <a:pt x="2945794" y="1437412"/>
                    <a:pt x="2942654" y="1440552"/>
                    <a:pt x="2938886" y="1440552"/>
                  </a:cubicBezTo>
                  <a:cubicBezTo>
                    <a:pt x="2935117" y="1440552"/>
                    <a:pt x="2931977" y="1437537"/>
                    <a:pt x="2931977" y="1433770"/>
                  </a:cubicBezTo>
                  <a:cubicBezTo>
                    <a:pt x="2931977" y="1429875"/>
                    <a:pt x="2935117" y="1426861"/>
                    <a:pt x="2938760" y="1426861"/>
                  </a:cubicBezTo>
                  <a:close/>
                  <a:moveTo>
                    <a:pt x="2462930" y="1426106"/>
                  </a:moveTo>
                  <a:cubicBezTo>
                    <a:pt x="2479889" y="1425980"/>
                    <a:pt x="2493706" y="1439798"/>
                    <a:pt x="2493831" y="1456756"/>
                  </a:cubicBezTo>
                  <a:cubicBezTo>
                    <a:pt x="2493831" y="1473713"/>
                    <a:pt x="2480139" y="1487532"/>
                    <a:pt x="2463181" y="1487657"/>
                  </a:cubicBezTo>
                  <a:cubicBezTo>
                    <a:pt x="2446224" y="1487657"/>
                    <a:pt x="2432280" y="1473965"/>
                    <a:pt x="2432280" y="1457007"/>
                  </a:cubicBezTo>
                  <a:cubicBezTo>
                    <a:pt x="2432280" y="1439923"/>
                    <a:pt x="2445972" y="1426106"/>
                    <a:pt x="2462930" y="1426106"/>
                  </a:cubicBezTo>
                  <a:close/>
                  <a:moveTo>
                    <a:pt x="872898" y="1425479"/>
                  </a:moveTo>
                  <a:cubicBezTo>
                    <a:pt x="882067" y="1425479"/>
                    <a:pt x="889604" y="1432891"/>
                    <a:pt x="889604" y="1442060"/>
                  </a:cubicBezTo>
                  <a:cubicBezTo>
                    <a:pt x="889604" y="1451230"/>
                    <a:pt x="882192" y="1458767"/>
                    <a:pt x="873023" y="1458767"/>
                  </a:cubicBezTo>
                  <a:cubicBezTo>
                    <a:pt x="863979" y="1458767"/>
                    <a:pt x="856442" y="1451355"/>
                    <a:pt x="856442" y="1442186"/>
                  </a:cubicBezTo>
                  <a:cubicBezTo>
                    <a:pt x="856442" y="1433016"/>
                    <a:pt x="863853" y="1425604"/>
                    <a:pt x="872898" y="1425479"/>
                  </a:cubicBezTo>
                  <a:close/>
                  <a:moveTo>
                    <a:pt x="486882" y="1421333"/>
                  </a:moveTo>
                  <a:cubicBezTo>
                    <a:pt x="498691" y="1421208"/>
                    <a:pt x="508363" y="1430880"/>
                    <a:pt x="508363" y="1442687"/>
                  </a:cubicBezTo>
                  <a:cubicBezTo>
                    <a:pt x="508363" y="1454496"/>
                    <a:pt x="498816" y="1464168"/>
                    <a:pt x="487009" y="1464168"/>
                  </a:cubicBezTo>
                  <a:cubicBezTo>
                    <a:pt x="475200" y="1464293"/>
                    <a:pt x="465528" y="1454746"/>
                    <a:pt x="465528" y="1442814"/>
                  </a:cubicBezTo>
                  <a:cubicBezTo>
                    <a:pt x="465403" y="1431005"/>
                    <a:pt x="475075" y="1421333"/>
                    <a:pt x="486882" y="1421333"/>
                  </a:cubicBezTo>
                  <a:close/>
                  <a:moveTo>
                    <a:pt x="10677" y="1421333"/>
                  </a:moveTo>
                  <a:cubicBezTo>
                    <a:pt x="11682" y="1421333"/>
                    <a:pt x="12435" y="1422087"/>
                    <a:pt x="12435" y="1423092"/>
                  </a:cubicBezTo>
                  <a:cubicBezTo>
                    <a:pt x="12435" y="1424097"/>
                    <a:pt x="11682" y="1424850"/>
                    <a:pt x="10677" y="1424850"/>
                  </a:cubicBezTo>
                  <a:cubicBezTo>
                    <a:pt x="9672" y="1424850"/>
                    <a:pt x="8918" y="1424097"/>
                    <a:pt x="8918" y="1423092"/>
                  </a:cubicBezTo>
                  <a:cubicBezTo>
                    <a:pt x="8918" y="1422087"/>
                    <a:pt x="9797" y="1421207"/>
                    <a:pt x="10677" y="1421333"/>
                  </a:cubicBezTo>
                  <a:close/>
                  <a:moveTo>
                    <a:pt x="3032090" y="1410153"/>
                  </a:moveTo>
                  <a:cubicBezTo>
                    <a:pt x="3033220" y="1410153"/>
                    <a:pt x="3034100" y="1411033"/>
                    <a:pt x="3034100" y="1412163"/>
                  </a:cubicBezTo>
                  <a:cubicBezTo>
                    <a:pt x="3034100" y="1413293"/>
                    <a:pt x="3033220" y="1414173"/>
                    <a:pt x="3032090" y="1414173"/>
                  </a:cubicBezTo>
                  <a:cubicBezTo>
                    <a:pt x="3030960" y="1414173"/>
                    <a:pt x="3030080" y="1413293"/>
                    <a:pt x="3030080" y="1412163"/>
                  </a:cubicBezTo>
                  <a:cubicBezTo>
                    <a:pt x="3030080" y="1411033"/>
                    <a:pt x="3030960" y="1410153"/>
                    <a:pt x="3032090" y="1410153"/>
                  </a:cubicBezTo>
                  <a:close/>
                  <a:moveTo>
                    <a:pt x="2555760" y="1408017"/>
                  </a:moveTo>
                  <a:cubicBezTo>
                    <a:pt x="2570834" y="1408017"/>
                    <a:pt x="2583018" y="1420076"/>
                    <a:pt x="2583143" y="1435150"/>
                  </a:cubicBezTo>
                  <a:cubicBezTo>
                    <a:pt x="2583143" y="1450223"/>
                    <a:pt x="2571084" y="1462534"/>
                    <a:pt x="2556010" y="1462534"/>
                  </a:cubicBezTo>
                  <a:cubicBezTo>
                    <a:pt x="2541062" y="1462534"/>
                    <a:pt x="2528752" y="1450475"/>
                    <a:pt x="2528752" y="1435401"/>
                  </a:cubicBezTo>
                  <a:cubicBezTo>
                    <a:pt x="2528752" y="1420328"/>
                    <a:pt x="2540811" y="1408142"/>
                    <a:pt x="2555760" y="1408017"/>
                  </a:cubicBezTo>
                  <a:close/>
                  <a:moveTo>
                    <a:pt x="393803" y="1406008"/>
                  </a:moveTo>
                  <a:cubicBezTo>
                    <a:pt x="402595" y="1405883"/>
                    <a:pt x="409755" y="1413043"/>
                    <a:pt x="409755" y="1421836"/>
                  </a:cubicBezTo>
                  <a:cubicBezTo>
                    <a:pt x="409755" y="1430629"/>
                    <a:pt x="402720" y="1437789"/>
                    <a:pt x="393928" y="1437789"/>
                  </a:cubicBezTo>
                  <a:cubicBezTo>
                    <a:pt x="385134" y="1437915"/>
                    <a:pt x="377975" y="1430754"/>
                    <a:pt x="377975" y="1421962"/>
                  </a:cubicBezTo>
                  <a:cubicBezTo>
                    <a:pt x="377975" y="1413168"/>
                    <a:pt x="385134" y="1406008"/>
                    <a:pt x="393803" y="1406008"/>
                  </a:cubicBezTo>
                  <a:close/>
                  <a:moveTo>
                    <a:pt x="1084559" y="1401486"/>
                  </a:moveTo>
                  <a:cubicBezTo>
                    <a:pt x="1085186" y="1401486"/>
                    <a:pt x="1085690" y="1401988"/>
                    <a:pt x="1085690" y="1402616"/>
                  </a:cubicBezTo>
                  <a:cubicBezTo>
                    <a:pt x="1085690" y="1403244"/>
                    <a:pt x="1085186" y="1403747"/>
                    <a:pt x="1084559" y="1403747"/>
                  </a:cubicBezTo>
                  <a:cubicBezTo>
                    <a:pt x="1083931" y="1403747"/>
                    <a:pt x="1083429" y="1403244"/>
                    <a:pt x="1083429" y="1402616"/>
                  </a:cubicBezTo>
                  <a:cubicBezTo>
                    <a:pt x="1083429" y="1401988"/>
                    <a:pt x="1083931" y="1401611"/>
                    <a:pt x="1084559" y="1401486"/>
                  </a:cubicBezTo>
                  <a:close/>
                  <a:moveTo>
                    <a:pt x="780192" y="1396336"/>
                  </a:moveTo>
                  <a:cubicBezTo>
                    <a:pt x="794010" y="1396211"/>
                    <a:pt x="805314" y="1407390"/>
                    <a:pt x="805314" y="1421207"/>
                  </a:cubicBezTo>
                  <a:cubicBezTo>
                    <a:pt x="805441" y="1435025"/>
                    <a:pt x="794261" y="1446330"/>
                    <a:pt x="780444" y="1446330"/>
                  </a:cubicBezTo>
                  <a:cubicBezTo>
                    <a:pt x="766626" y="1446456"/>
                    <a:pt x="755322" y="1435276"/>
                    <a:pt x="755322" y="1421459"/>
                  </a:cubicBezTo>
                  <a:cubicBezTo>
                    <a:pt x="755322" y="1407641"/>
                    <a:pt x="766376" y="1396336"/>
                    <a:pt x="780192" y="1396336"/>
                  </a:cubicBezTo>
                  <a:close/>
                  <a:moveTo>
                    <a:pt x="2262323" y="1392693"/>
                  </a:moveTo>
                  <a:cubicBezTo>
                    <a:pt x="2275137" y="1392568"/>
                    <a:pt x="2285689" y="1402993"/>
                    <a:pt x="2285689" y="1415807"/>
                  </a:cubicBezTo>
                  <a:cubicBezTo>
                    <a:pt x="2285689" y="1428746"/>
                    <a:pt x="2275262" y="1439172"/>
                    <a:pt x="2262449" y="1439172"/>
                  </a:cubicBezTo>
                  <a:cubicBezTo>
                    <a:pt x="2249637" y="1439298"/>
                    <a:pt x="2239210" y="1428871"/>
                    <a:pt x="2239210" y="1416058"/>
                  </a:cubicBezTo>
                  <a:cubicBezTo>
                    <a:pt x="2239210" y="1403245"/>
                    <a:pt x="2249511" y="1392818"/>
                    <a:pt x="2262323" y="1392693"/>
                  </a:cubicBezTo>
                  <a:close/>
                  <a:moveTo>
                    <a:pt x="300970" y="1388422"/>
                  </a:moveTo>
                  <a:cubicBezTo>
                    <a:pt x="308004" y="1388422"/>
                    <a:pt x="313657" y="1394074"/>
                    <a:pt x="313657" y="1400983"/>
                  </a:cubicBezTo>
                  <a:cubicBezTo>
                    <a:pt x="313657" y="1408018"/>
                    <a:pt x="308004" y="1413670"/>
                    <a:pt x="301095" y="1413670"/>
                  </a:cubicBezTo>
                  <a:cubicBezTo>
                    <a:pt x="294061" y="1413670"/>
                    <a:pt x="288409" y="1408143"/>
                    <a:pt x="288409" y="1401109"/>
                  </a:cubicBezTo>
                  <a:cubicBezTo>
                    <a:pt x="288409" y="1394199"/>
                    <a:pt x="293936" y="1388547"/>
                    <a:pt x="300970" y="1388422"/>
                  </a:cubicBezTo>
                  <a:close/>
                  <a:moveTo>
                    <a:pt x="2648840" y="1386914"/>
                  </a:moveTo>
                  <a:cubicBezTo>
                    <a:pt x="2663662" y="1386914"/>
                    <a:pt x="2675721" y="1398848"/>
                    <a:pt x="2675721" y="1413670"/>
                  </a:cubicBezTo>
                  <a:cubicBezTo>
                    <a:pt x="2675721" y="1428493"/>
                    <a:pt x="2663789" y="1440552"/>
                    <a:pt x="2648966" y="1440552"/>
                  </a:cubicBezTo>
                  <a:cubicBezTo>
                    <a:pt x="2634144" y="1440677"/>
                    <a:pt x="2622085" y="1428743"/>
                    <a:pt x="2622085" y="1413921"/>
                  </a:cubicBezTo>
                  <a:cubicBezTo>
                    <a:pt x="2621958" y="1399098"/>
                    <a:pt x="2634017" y="1387039"/>
                    <a:pt x="2648840" y="1386914"/>
                  </a:cubicBezTo>
                  <a:close/>
                  <a:moveTo>
                    <a:pt x="2052045" y="1377116"/>
                  </a:moveTo>
                  <a:cubicBezTo>
                    <a:pt x="2052295" y="1377116"/>
                    <a:pt x="2052422" y="1377368"/>
                    <a:pt x="2052422" y="1377618"/>
                  </a:cubicBezTo>
                  <a:cubicBezTo>
                    <a:pt x="2052547" y="1377870"/>
                    <a:pt x="2052295" y="1378121"/>
                    <a:pt x="2052045" y="1378121"/>
                  </a:cubicBezTo>
                  <a:cubicBezTo>
                    <a:pt x="2051667" y="1378121"/>
                    <a:pt x="2051542" y="1377870"/>
                    <a:pt x="2051542" y="1377618"/>
                  </a:cubicBezTo>
                  <a:cubicBezTo>
                    <a:pt x="2051542" y="1377368"/>
                    <a:pt x="2051667" y="1377116"/>
                    <a:pt x="2052045" y="1377116"/>
                  </a:cubicBezTo>
                  <a:close/>
                  <a:moveTo>
                    <a:pt x="990598" y="1375106"/>
                  </a:moveTo>
                  <a:cubicBezTo>
                    <a:pt x="994116" y="1375106"/>
                    <a:pt x="997005" y="1377995"/>
                    <a:pt x="997005" y="1381512"/>
                  </a:cubicBezTo>
                  <a:cubicBezTo>
                    <a:pt x="997005" y="1385029"/>
                    <a:pt x="994116" y="1387917"/>
                    <a:pt x="990598" y="1387917"/>
                  </a:cubicBezTo>
                  <a:cubicBezTo>
                    <a:pt x="987081" y="1387917"/>
                    <a:pt x="984192" y="1385029"/>
                    <a:pt x="984192" y="1381512"/>
                  </a:cubicBezTo>
                  <a:cubicBezTo>
                    <a:pt x="984192" y="1377870"/>
                    <a:pt x="986956" y="1374981"/>
                    <a:pt x="990598" y="1375106"/>
                  </a:cubicBezTo>
                  <a:close/>
                  <a:moveTo>
                    <a:pt x="687614" y="1373096"/>
                  </a:moveTo>
                  <a:cubicBezTo>
                    <a:pt x="702688" y="1373096"/>
                    <a:pt x="715124" y="1385280"/>
                    <a:pt x="715124" y="1400481"/>
                  </a:cubicBezTo>
                  <a:cubicBezTo>
                    <a:pt x="715124" y="1415555"/>
                    <a:pt x="702940" y="1427990"/>
                    <a:pt x="687740" y="1427990"/>
                  </a:cubicBezTo>
                  <a:cubicBezTo>
                    <a:pt x="672666" y="1427990"/>
                    <a:pt x="660231" y="1415805"/>
                    <a:pt x="660231" y="1400606"/>
                  </a:cubicBezTo>
                  <a:cubicBezTo>
                    <a:pt x="660104" y="1385407"/>
                    <a:pt x="672415" y="1373096"/>
                    <a:pt x="687614" y="1373096"/>
                  </a:cubicBezTo>
                  <a:close/>
                  <a:moveTo>
                    <a:pt x="208017" y="1371338"/>
                  </a:moveTo>
                  <a:cubicBezTo>
                    <a:pt x="212916" y="1371338"/>
                    <a:pt x="216936" y="1375232"/>
                    <a:pt x="216936" y="1380131"/>
                  </a:cubicBezTo>
                  <a:cubicBezTo>
                    <a:pt x="216936" y="1385029"/>
                    <a:pt x="213041" y="1389049"/>
                    <a:pt x="208144" y="1389049"/>
                  </a:cubicBezTo>
                  <a:cubicBezTo>
                    <a:pt x="203244" y="1389049"/>
                    <a:pt x="199225" y="1385155"/>
                    <a:pt x="199225" y="1380257"/>
                  </a:cubicBezTo>
                  <a:cubicBezTo>
                    <a:pt x="199225" y="1375357"/>
                    <a:pt x="203119" y="1371338"/>
                    <a:pt x="208017" y="1371338"/>
                  </a:cubicBezTo>
                  <a:close/>
                  <a:moveTo>
                    <a:pt x="2741544" y="1367695"/>
                  </a:moveTo>
                  <a:cubicBezTo>
                    <a:pt x="2755111" y="1367695"/>
                    <a:pt x="2766165" y="1378624"/>
                    <a:pt x="2766165" y="1392190"/>
                  </a:cubicBezTo>
                  <a:cubicBezTo>
                    <a:pt x="2766165" y="1405756"/>
                    <a:pt x="2755236" y="1416810"/>
                    <a:pt x="2741670" y="1416810"/>
                  </a:cubicBezTo>
                  <a:cubicBezTo>
                    <a:pt x="2728103" y="1416810"/>
                    <a:pt x="2717049" y="1405881"/>
                    <a:pt x="2717049" y="1392315"/>
                  </a:cubicBezTo>
                  <a:cubicBezTo>
                    <a:pt x="2717049" y="1378749"/>
                    <a:pt x="2727978" y="1367695"/>
                    <a:pt x="2741544" y="1367695"/>
                  </a:cubicBezTo>
                  <a:close/>
                  <a:moveTo>
                    <a:pt x="2355028" y="1364303"/>
                  </a:moveTo>
                  <a:cubicBezTo>
                    <a:pt x="2371610" y="1364303"/>
                    <a:pt x="2385051" y="1377744"/>
                    <a:pt x="2385176" y="1394325"/>
                  </a:cubicBezTo>
                  <a:cubicBezTo>
                    <a:pt x="2385176" y="1411031"/>
                    <a:pt x="2371735" y="1424598"/>
                    <a:pt x="2355154" y="1424598"/>
                  </a:cubicBezTo>
                  <a:cubicBezTo>
                    <a:pt x="2338447" y="1424598"/>
                    <a:pt x="2324880" y="1411157"/>
                    <a:pt x="2324880" y="1394576"/>
                  </a:cubicBezTo>
                  <a:cubicBezTo>
                    <a:pt x="2324880" y="1377995"/>
                    <a:pt x="2338322" y="1364428"/>
                    <a:pt x="2355028" y="1364303"/>
                  </a:cubicBezTo>
                  <a:close/>
                  <a:moveTo>
                    <a:pt x="594784" y="1354632"/>
                  </a:moveTo>
                  <a:cubicBezTo>
                    <a:pt x="608602" y="1354507"/>
                    <a:pt x="619906" y="1365686"/>
                    <a:pt x="619906" y="1379503"/>
                  </a:cubicBezTo>
                  <a:cubicBezTo>
                    <a:pt x="620033" y="1393321"/>
                    <a:pt x="608854" y="1404626"/>
                    <a:pt x="595036" y="1404626"/>
                  </a:cubicBezTo>
                  <a:cubicBezTo>
                    <a:pt x="581219" y="1404752"/>
                    <a:pt x="569914" y="1393572"/>
                    <a:pt x="569914" y="1379755"/>
                  </a:cubicBezTo>
                  <a:cubicBezTo>
                    <a:pt x="569914" y="1365937"/>
                    <a:pt x="580968" y="1354757"/>
                    <a:pt x="594784" y="1354632"/>
                  </a:cubicBezTo>
                  <a:close/>
                  <a:moveTo>
                    <a:pt x="115188" y="1354380"/>
                  </a:moveTo>
                  <a:cubicBezTo>
                    <a:pt x="118076" y="1354380"/>
                    <a:pt x="120338" y="1356641"/>
                    <a:pt x="120338" y="1359404"/>
                  </a:cubicBezTo>
                  <a:cubicBezTo>
                    <a:pt x="120338" y="1362294"/>
                    <a:pt x="118076" y="1364554"/>
                    <a:pt x="115188" y="1364554"/>
                  </a:cubicBezTo>
                  <a:cubicBezTo>
                    <a:pt x="112424" y="1364554"/>
                    <a:pt x="110164" y="1362168"/>
                    <a:pt x="110164" y="1359404"/>
                  </a:cubicBezTo>
                  <a:cubicBezTo>
                    <a:pt x="110037" y="1356641"/>
                    <a:pt x="112424" y="1354380"/>
                    <a:pt x="115188" y="1354380"/>
                  </a:cubicBezTo>
                  <a:close/>
                  <a:moveTo>
                    <a:pt x="2834248" y="1352872"/>
                  </a:moveTo>
                  <a:cubicBezTo>
                    <a:pt x="2844046" y="1352747"/>
                    <a:pt x="2852211" y="1360786"/>
                    <a:pt x="2852211" y="1370710"/>
                  </a:cubicBezTo>
                  <a:cubicBezTo>
                    <a:pt x="2852338" y="1380632"/>
                    <a:pt x="2844297" y="1388672"/>
                    <a:pt x="2834374" y="1388672"/>
                  </a:cubicBezTo>
                  <a:cubicBezTo>
                    <a:pt x="2824451" y="1388798"/>
                    <a:pt x="2816411" y="1380759"/>
                    <a:pt x="2816411" y="1370835"/>
                  </a:cubicBezTo>
                  <a:cubicBezTo>
                    <a:pt x="2816411" y="1360911"/>
                    <a:pt x="2824451" y="1352872"/>
                    <a:pt x="2834248" y="1352872"/>
                  </a:cubicBezTo>
                  <a:close/>
                  <a:moveTo>
                    <a:pt x="2145377" y="1352119"/>
                  </a:moveTo>
                  <a:cubicBezTo>
                    <a:pt x="2147514" y="1352119"/>
                    <a:pt x="2149147" y="1353877"/>
                    <a:pt x="2149147" y="1355888"/>
                  </a:cubicBezTo>
                  <a:cubicBezTo>
                    <a:pt x="2149147" y="1358023"/>
                    <a:pt x="2147387" y="1359656"/>
                    <a:pt x="2145377" y="1359656"/>
                  </a:cubicBezTo>
                  <a:cubicBezTo>
                    <a:pt x="2143367" y="1359656"/>
                    <a:pt x="2141608" y="1358023"/>
                    <a:pt x="2141608" y="1355888"/>
                  </a:cubicBezTo>
                  <a:cubicBezTo>
                    <a:pt x="2141608" y="1353752"/>
                    <a:pt x="2143241" y="1352119"/>
                    <a:pt x="2145377" y="1352119"/>
                  </a:cubicBezTo>
                  <a:close/>
                  <a:moveTo>
                    <a:pt x="897014" y="1343074"/>
                  </a:moveTo>
                  <a:cubicBezTo>
                    <a:pt x="906560" y="1343074"/>
                    <a:pt x="914349" y="1350736"/>
                    <a:pt x="914349" y="1360282"/>
                  </a:cubicBezTo>
                  <a:cubicBezTo>
                    <a:pt x="914349" y="1369829"/>
                    <a:pt x="906687" y="1377617"/>
                    <a:pt x="897140" y="1377617"/>
                  </a:cubicBezTo>
                  <a:cubicBezTo>
                    <a:pt x="887594" y="1377617"/>
                    <a:pt x="879805" y="1369954"/>
                    <a:pt x="879805" y="1360409"/>
                  </a:cubicBezTo>
                  <a:cubicBezTo>
                    <a:pt x="879680" y="1350862"/>
                    <a:pt x="887342" y="1343074"/>
                    <a:pt x="897014" y="1343074"/>
                  </a:cubicBezTo>
                  <a:close/>
                  <a:moveTo>
                    <a:pt x="2447606" y="1342948"/>
                  </a:moveTo>
                  <a:cubicBezTo>
                    <a:pt x="2464188" y="1342948"/>
                    <a:pt x="2477754" y="1356389"/>
                    <a:pt x="2477754" y="1372970"/>
                  </a:cubicBezTo>
                  <a:cubicBezTo>
                    <a:pt x="2477754" y="1389552"/>
                    <a:pt x="2464313" y="1403118"/>
                    <a:pt x="2447732" y="1403118"/>
                  </a:cubicBezTo>
                  <a:cubicBezTo>
                    <a:pt x="2431025" y="1403118"/>
                    <a:pt x="2417458" y="1389677"/>
                    <a:pt x="2417458" y="1373096"/>
                  </a:cubicBezTo>
                  <a:cubicBezTo>
                    <a:pt x="2417458" y="1356514"/>
                    <a:pt x="2430773" y="1342948"/>
                    <a:pt x="2447606" y="1342948"/>
                  </a:cubicBezTo>
                  <a:close/>
                  <a:moveTo>
                    <a:pt x="2927079" y="1341944"/>
                  </a:moveTo>
                  <a:cubicBezTo>
                    <a:pt x="2931098" y="1341944"/>
                    <a:pt x="2934364" y="1345209"/>
                    <a:pt x="2934364" y="1349230"/>
                  </a:cubicBezTo>
                  <a:cubicBezTo>
                    <a:pt x="2934364" y="1353250"/>
                    <a:pt x="2931098" y="1356515"/>
                    <a:pt x="2927079" y="1356515"/>
                  </a:cubicBezTo>
                  <a:cubicBezTo>
                    <a:pt x="2923059" y="1356515"/>
                    <a:pt x="2919793" y="1353250"/>
                    <a:pt x="2919793" y="1349230"/>
                  </a:cubicBezTo>
                  <a:cubicBezTo>
                    <a:pt x="2919793" y="1345209"/>
                    <a:pt x="2923059" y="1341944"/>
                    <a:pt x="2927079" y="1341944"/>
                  </a:cubicBezTo>
                  <a:close/>
                  <a:moveTo>
                    <a:pt x="502083" y="1338177"/>
                  </a:moveTo>
                  <a:cubicBezTo>
                    <a:pt x="513514" y="1338177"/>
                    <a:pt x="522936" y="1347472"/>
                    <a:pt x="522936" y="1358903"/>
                  </a:cubicBezTo>
                  <a:cubicBezTo>
                    <a:pt x="522936" y="1370335"/>
                    <a:pt x="513640" y="1379756"/>
                    <a:pt x="502208" y="1379756"/>
                  </a:cubicBezTo>
                  <a:cubicBezTo>
                    <a:pt x="490778" y="1379756"/>
                    <a:pt x="481356" y="1370587"/>
                    <a:pt x="481356" y="1359030"/>
                  </a:cubicBezTo>
                  <a:cubicBezTo>
                    <a:pt x="481356" y="1347472"/>
                    <a:pt x="490652" y="1338177"/>
                    <a:pt x="502083" y="1338177"/>
                  </a:cubicBezTo>
                  <a:close/>
                  <a:moveTo>
                    <a:pt x="22357" y="1336794"/>
                  </a:moveTo>
                  <a:cubicBezTo>
                    <a:pt x="23363" y="1336794"/>
                    <a:pt x="24116" y="1337548"/>
                    <a:pt x="24116" y="1338552"/>
                  </a:cubicBezTo>
                  <a:cubicBezTo>
                    <a:pt x="24116" y="1339558"/>
                    <a:pt x="23363" y="1340311"/>
                    <a:pt x="22357" y="1340311"/>
                  </a:cubicBezTo>
                  <a:cubicBezTo>
                    <a:pt x="21478" y="1340311"/>
                    <a:pt x="20599" y="1339558"/>
                    <a:pt x="20599" y="1338552"/>
                  </a:cubicBezTo>
                  <a:cubicBezTo>
                    <a:pt x="20599" y="1337548"/>
                    <a:pt x="21353" y="1336794"/>
                    <a:pt x="22357" y="1336794"/>
                  </a:cubicBezTo>
                  <a:close/>
                  <a:moveTo>
                    <a:pt x="3019907" y="1325740"/>
                  </a:moveTo>
                  <a:cubicBezTo>
                    <a:pt x="3021037" y="1325740"/>
                    <a:pt x="3021916" y="1326620"/>
                    <a:pt x="3021916" y="1327750"/>
                  </a:cubicBezTo>
                  <a:cubicBezTo>
                    <a:pt x="3021916" y="1328880"/>
                    <a:pt x="3021037" y="1329760"/>
                    <a:pt x="3019907" y="1329760"/>
                  </a:cubicBezTo>
                  <a:cubicBezTo>
                    <a:pt x="3018777" y="1329760"/>
                    <a:pt x="3017897" y="1328880"/>
                    <a:pt x="3017897" y="1327750"/>
                  </a:cubicBezTo>
                  <a:cubicBezTo>
                    <a:pt x="3017897" y="1326620"/>
                    <a:pt x="3018777" y="1325740"/>
                    <a:pt x="3019907" y="1325740"/>
                  </a:cubicBezTo>
                  <a:close/>
                  <a:moveTo>
                    <a:pt x="1917510" y="1324359"/>
                  </a:moveTo>
                  <a:cubicBezTo>
                    <a:pt x="1917636" y="1324359"/>
                    <a:pt x="1917762" y="1324610"/>
                    <a:pt x="1917762" y="1324610"/>
                  </a:cubicBezTo>
                  <a:cubicBezTo>
                    <a:pt x="1917762" y="1324736"/>
                    <a:pt x="1917636" y="1324862"/>
                    <a:pt x="1917510" y="1324862"/>
                  </a:cubicBezTo>
                  <a:cubicBezTo>
                    <a:pt x="1917384" y="1324862"/>
                    <a:pt x="1917259" y="1324736"/>
                    <a:pt x="1917259" y="1324610"/>
                  </a:cubicBezTo>
                  <a:cubicBezTo>
                    <a:pt x="1917259" y="1324484"/>
                    <a:pt x="1917384" y="1324359"/>
                    <a:pt x="1917510" y="1324359"/>
                  </a:cubicBezTo>
                  <a:close/>
                  <a:moveTo>
                    <a:pt x="2540058" y="1323731"/>
                  </a:moveTo>
                  <a:cubicBezTo>
                    <a:pt x="2555382" y="1323731"/>
                    <a:pt x="2567693" y="1336042"/>
                    <a:pt x="2567818" y="1351367"/>
                  </a:cubicBezTo>
                  <a:cubicBezTo>
                    <a:pt x="2567818" y="1366692"/>
                    <a:pt x="2555509" y="1379128"/>
                    <a:pt x="2540183" y="1379128"/>
                  </a:cubicBezTo>
                  <a:cubicBezTo>
                    <a:pt x="2524859" y="1379254"/>
                    <a:pt x="2512423" y="1366943"/>
                    <a:pt x="2512423" y="1351618"/>
                  </a:cubicBezTo>
                  <a:cubicBezTo>
                    <a:pt x="2512423" y="1336293"/>
                    <a:pt x="2524734" y="1323856"/>
                    <a:pt x="2540058" y="1323731"/>
                  </a:cubicBezTo>
                  <a:close/>
                  <a:moveTo>
                    <a:pt x="409379" y="1322222"/>
                  </a:moveTo>
                  <a:cubicBezTo>
                    <a:pt x="418172" y="1322097"/>
                    <a:pt x="425331" y="1329257"/>
                    <a:pt x="425331" y="1338050"/>
                  </a:cubicBezTo>
                  <a:cubicBezTo>
                    <a:pt x="425457" y="1346843"/>
                    <a:pt x="418297" y="1354003"/>
                    <a:pt x="409504" y="1354003"/>
                  </a:cubicBezTo>
                  <a:cubicBezTo>
                    <a:pt x="400711" y="1354129"/>
                    <a:pt x="393551" y="1346968"/>
                    <a:pt x="393551" y="1338176"/>
                  </a:cubicBezTo>
                  <a:cubicBezTo>
                    <a:pt x="393551" y="1329382"/>
                    <a:pt x="400585" y="1322222"/>
                    <a:pt x="409379" y="1322222"/>
                  </a:cubicBezTo>
                  <a:close/>
                  <a:moveTo>
                    <a:pt x="2238458" y="1322097"/>
                  </a:moveTo>
                  <a:cubicBezTo>
                    <a:pt x="2245115" y="1322097"/>
                    <a:pt x="2250517" y="1327372"/>
                    <a:pt x="2250517" y="1334030"/>
                  </a:cubicBezTo>
                  <a:cubicBezTo>
                    <a:pt x="2250517" y="1340688"/>
                    <a:pt x="2245240" y="1346089"/>
                    <a:pt x="2238583" y="1346089"/>
                  </a:cubicBezTo>
                  <a:cubicBezTo>
                    <a:pt x="2232051" y="1346089"/>
                    <a:pt x="2226649" y="1340813"/>
                    <a:pt x="2226649" y="1334156"/>
                  </a:cubicBezTo>
                  <a:cubicBezTo>
                    <a:pt x="2226649" y="1327624"/>
                    <a:pt x="2231924" y="1322222"/>
                    <a:pt x="2238458" y="1322097"/>
                  </a:cubicBezTo>
                  <a:close/>
                  <a:moveTo>
                    <a:pt x="803556" y="1314308"/>
                  </a:moveTo>
                  <a:cubicBezTo>
                    <a:pt x="817375" y="1314183"/>
                    <a:pt x="828679" y="1325362"/>
                    <a:pt x="828679" y="1339179"/>
                  </a:cubicBezTo>
                  <a:cubicBezTo>
                    <a:pt x="828806" y="1352997"/>
                    <a:pt x="817625" y="1364302"/>
                    <a:pt x="803808" y="1364302"/>
                  </a:cubicBezTo>
                  <a:cubicBezTo>
                    <a:pt x="789990" y="1364428"/>
                    <a:pt x="778685" y="1353248"/>
                    <a:pt x="778685" y="1339431"/>
                  </a:cubicBezTo>
                  <a:cubicBezTo>
                    <a:pt x="778560" y="1325613"/>
                    <a:pt x="789739" y="1314308"/>
                    <a:pt x="803556" y="1314308"/>
                  </a:cubicBezTo>
                  <a:close/>
                  <a:moveTo>
                    <a:pt x="316674" y="1304637"/>
                  </a:moveTo>
                  <a:cubicBezTo>
                    <a:pt x="323708" y="1304637"/>
                    <a:pt x="329361" y="1310164"/>
                    <a:pt x="329361" y="1317198"/>
                  </a:cubicBezTo>
                  <a:cubicBezTo>
                    <a:pt x="329361" y="1324107"/>
                    <a:pt x="323834" y="1329885"/>
                    <a:pt x="316799" y="1329885"/>
                  </a:cubicBezTo>
                  <a:cubicBezTo>
                    <a:pt x="309765" y="1329885"/>
                    <a:pt x="304113" y="1324358"/>
                    <a:pt x="304113" y="1317324"/>
                  </a:cubicBezTo>
                  <a:cubicBezTo>
                    <a:pt x="304113" y="1310414"/>
                    <a:pt x="309765" y="1304637"/>
                    <a:pt x="316674" y="1304637"/>
                  </a:cubicBezTo>
                  <a:close/>
                  <a:moveTo>
                    <a:pt x="2632638" y="1303380"/>
                  </a:moveTo>
                  <a:cubicBezTo>
                    <a:pt x="2647461" y="1303254"/>
                    <a:pt x="2659521" y="1315188"/>
                    <a:pt x="2659521" y="1330011"/>
                  </a:cubicBezTo>
                  <a:cubicBezTo>
                    <a:pt x="2659521" y="1344834"/>
                    <a:pt x="2647587" y="1356893"/>
                    <a:pt x="2632763" y="1356893"/>
                  </a:cubicBezTo>
                  <a:cubicBezTo>
                    <a:pt x="2617941" y="1356893"/>
                    <a:pt x="2605882" y="1344959"/>
                    <a:pt x="2605882" y="1330137"/>
                  </a:cubicBezTo>
                  <a:cubicBezTo>
                    <a:pt x="2605882" y="1315313"/>
                    <a:pt x="2617816" y="1303380"/>
                    <a:pt x="2632638" y="1303380"/>
                  </a:cubicBezTo>
                  <a:close/>
                  <a:moveTo>
                    <a:pt x="1027277" y="1302751"/>
                  </a:moveTo>
                  <a:cubicBezTo>
                    <a:pt x="1028283" y="1302751"/>
                    <a:pt x="1029036" y="1303504"/>
                    <a:pt x="1029036" y="1304509"/>
                  </a:cubicBezTo>
                  <a:cubicBezTo>
                    <a:pt x="1029036" y="1305515"/>
                    <a:pt x="1028283" y="1306268"/>
                    <a:pt x="1027277" y="1306268"/>
                  </a:cubicBezTo>
                  <a:cubicBezTo>
                    <a:pt x="1026272" y="1306268"/>
                    <a:pt x="1025519" y="1305515"/>
                    <a:pt x="1025519" y="1304509"/>
                  </a:cubicBezTo>
                  <a:cubicBezTo>
                    <a:pt x="1025519" y="1303504"/>
                    <a:pt x="1026272" y="1302751"/>
                    <a:pt x="1027277" y="1302751"/>
                  </a:cubicBezTo>
                  <a:close/>
                  <a:moveTo>
                    <a:pt x="2014486" y="1299485"/>
                  </a:moveTo>
                  <a:cubicBezTo>
                    <a:pt x="2015366" y="1299485"/>
                    <a:pt x="2016119" y="1300114"/>
                    <a:pt x="2016119" y="1300992"/>
                  </a:cubicBezTo>
                  <a:cubicBezTo>
                    <a:pt x="2016119" y="1301872"/>
                    <a:pt x="2015491" y="1302500"/>
                    <a:pt x="2014612" y="1302500"/>
                  </a:cubicBezTo>
                  <a:cubicBezTo>
                    <a:pt x="2013732" y="1302500"/>
                    <a:pt x="2013104" y="1301872"/>
                    <a:pt x="2013104" y="1300992"/>
                  </a:cubicBezTo>
                  <a:cubicBezTo>
                    <a:pt x="2013104" y="1300114"/>
                    <a:pt x="2013859" y="1299360"/>
                    <a:pt x="2014486" y="1299485"/>
                  </a:cubicBezTo>
                  <a:close/>
                  <a:moveTo>
                    <a:pt x="710349" y="1290442"/>
                  </a:moveTo>
                  <a:cubicBezTo>
                    <a:pt x="725800" y="1290316"/>
                    <a:pt x="738362" y="1302752"/>
                    <a:pt x="738362" y="1318203"/>
                  </a:cubicBezTo>
                  <a:cubicBezTo>
                    <a:pt x="738487" y="1333654"/>
                    <a:pt x="726051" y="1346216"/>
                    <a:pt x="710600" y="1346216"/>
                  </a:cubicBezTo>
                  <a:cubicBezTo>
                    <a:pt x="695150" y="1346216"/>
                    <a:pt x="682589" y="1333780"/>
                    <a:pt x="682589" y="1318454"/>
                  </a:cubicBezTo>
                  <a:cubicBezTo>
                    <a:pt x="682462" y="1303129"/>
                    <a:pt x="694899" y="1290567"/>
                    <a:pt x="710349" y="1290442"/>
                  </a:cubicBezTo>
                  <a:close/>
                  <a:moveTo>
                    <a:pt x="223971" y="1287553"/>
                  </a:moveTo>
                  <a:cubicBezTo>
                    <a:pt x="228869" y="1287427"/>
                    <a:pt x="232889" y="1291447"/>
                    <a:pt x="232889" y="1296346"/>
                  </a:cubicBezTo>
                  <a:cubicBezTo>
                    <a:pt x="232889" y="1301244"/>
                    <a:pt x="228996" y="1305263"/>
                    <a:pt x="224097" y="1305263"/>
                  </a:cubicBezTo>
                  <a:cubicBezTo>
                    <a:pt x="219197" y="1305390"/>
                    <a:pt x="215178" y="1301370"/>
                    <a:pt x="215178" y="1296471"/>
                  </a:cubicBezTo>
                  <a:cubicBezTo>
                    <a:pt x="215178" y="1291572"/>
                    <a:pt x="219197" y="1287678"/>
                    <a:pt x="223971" y="1287553"/>
                  </a:cubicBezTo>
                  <a:close/>
                  <a:moveTo>
                    <a:pt x="2331539" y="1286297"/>
                  </a:moveTo>
                  <a:cubicBezTo>
                    <a:pt x="2345984" y="1286171"/>
                    <a:pt x="2357793" y="1297854"/>
                    <a:pt x="2357793" y="1312299"/>
                  </a:cubicBezTo>
                  <a:cubicBezTo>
                    <a:pt x="2357793" y="1326744"/>
                    <a:pt x="2346236" y="1338552"/>
                    <a:pt x="2331789" y="1338552"/>
                  </a:cubicBezTo>
                  <a:cubicBezTo>
                    <a:pt x="2317343" y="1338677"/>
                    <a:pt x="2305536" y="1326996"/>
                    <a:pt x="2305536" y="1312550"/>
                  </a:cubicBezTo>
                  <a:cubicBezTo>
                    <a:pt x="2305410" y="1298229"/>
                    <a:pt x="2317092" y="1286422"/>
                    <a:pt x="2331539" y="1286297"/>
                  </a:cubicBezTo>
                  <a:close/>
                  <a:moveTo>
                    <a:pt x="2725090" y="1285292"/>
                  </a:moveTo>
                  <a:cubicBezTo>
                    <a:pt x="2738029" y="1285167"/>
                    <a:pt x="2748454" y="1295592"/>
                    <a:pt x="2748454" y="1308406"/>
                  </a:cubicBezTo>
                  <a:cubicBezTo>
                    <a:pt x="2748581" y="1321345"/>
                    <a:pt x="2738154" y="1331771"/>
                    <a:pt x="2725342" y="1331771"/>
                  </a:cubicBezTo>
                  <a:cubicBezTo>
                    <a:pt x="2712403" y="1331897"/>
                    <a:pt x="2701976" y="1321470"/>
                    <a:pt x="2701976" y="1308657"/>
                  </a:cubicBezTo>
                  <a:cubicBezTo>
                    <a:pt x="2701976" y="1295844"/>
                    <a:pt x="2712276" y="1285417"/>
                    <a:pt x="2725090" y="1285292"/>
                  </a:cubicBezTo>
                  <a:close/>
                  <a:moveTo>
                    <a:pt x="931183" y="1274489"/>
                  </a:moveTo>
                  <a:cubicBezTo>
                    <a:pt x="935453" y="1274489"/>
                    <a:pt x="938970" y="1278006"/>
                    <a:pt x="938970" y="1282278"/>
                  </a:cubicBezTo>
                  <a:cubicBezTo>
                    <a:pt x="939097" y="1286548"/>
                    <a:pt x="935580" y="1290065"/>
                    <a:pt x="931308" y="1290065"/>
                  </a:cubicBezTo>
                  <a:cubicBezTo>
                    <a:pt x="927038" y="1290065"/>
                    <a:pt x="923519" y="1286548"/>
                    <a:pt x="923519" y="1282278"/>
                  </a:cubicBezTo>
                  <a:cubicBezTo>
                    <a:pt x="923394" y="1278006"/>
                    <a:pt x="926911" y="1274489"/>
                    <a:pt x="931183" y="1274489"/>
                  </a:cubicBezTo>
                  <a:close/>
                  <a:moveTo>
                    <a:pt x="617271" y="1273483"/>
                  </a:moveTo>
                  <a:cubicBezTo>
                    <a:pt x="630462" y="1273483"/>
                    <a:pt x="641264" y="1284160"/>
                    <a:pt x="641264" y="1297350"/>
                  </a:cubicBezTo>
                  <a:cubicBezTo>
                    <a:pt x="641264" y="1310540"/>
                    <a:pt x="630587" y="1321342"/>
                    <a:pt x="617398" y="1321342"/>
                  </a:cubicBezTo>
                  <a:cubicBezTo>
                    <a:pt x="604207" y="1321342"/>
                    <a:pt x="593530" y="1310665"/>
                    <a:pt x="593405" y="1297476"/>
                  </a:cubicBezTo>
                  <a:cubicBezTo>
                    <a:pt x="593405" y="1284286"/>
                    <a:pt x="604082" y="1273608"/>
                    <a:pt x="617271" y="1273483"/>
                  </a:cubicBezTo>
                  <a:close/>
                  <a:moveTo>
                    <a:pt x="131392" y="1271097"/>
                  </a:moveTo>
                  <a:cubicBezTo>
                    <a:pt x="133905" y="1271097"/>
                    <a:pt x="136040" y="1273107"/>
                    <a:pt x="136040" y="1275745"/>
                  </a:cubicBezTo>
                  <a:cubicBezTo>
                    <a:pt x="136040" y="1278257"/>
                    <a:pt x="133905" y="1280393"/>
                    <a:pt x="131392" y="1280393"/>
                  </a:cubicBezTo>
                  <a:cubicBezTo>
                    <a:pt x="128880" y="1280393"/>
                    <a:pt x="126745" y="1278257"/>
                    <a:pt x="126745" y="1275745"/>
                  </a:cubicBezTo>
                  <a:cubicBezTo>
                    <a:pt x="126745" y="1273107"/>
                    <a:pt x="128755" y="1271097"/>
                    <a:pt x="131392" y="1271097"/>
                  </a:cubicBezTo>
                  <a:close/>
                  <a:moveTo>
                    <a:pt x="2110582" y="1270469"/>
                  </a:moveTo>
                  <a:cubicBezTo>
                    <a:pt x="2114727" y="1270469"/>
                    <a:pt x="2118119" y="1273860"/>
                    <a:pt x="2118119" y="1278005"/>
                  </a:cubicBezTo>
                  <a:cubicBezTo>
                    <a:pt x="2118119" y="1282150"/>
                    <a:pt x="2114727" y="1285541"/>
                    <a:pt x="2110582" y="1285541"/>
                  </a:cubicBezTo>
                  <a:cubicBezTo>
                    <a:pt x="2106437" y="1285541"/>
                    <a:pt x="2103045" y="1282150"/>
                    <a:pt x="2103045" y="1278005"/>
                  </a:cubicBezTo>
                  <a:cubicBezTo>
                    <a:pt x="2103045" y="1273860"/>
                    <a:pt x="2106437" y="1270469"/>
                    <a:pt x="2110582" y="1270469"/>
                  </a:cubicBezTo>
                  <a:close/>
                  <a:moveTo>
                    <a:pt x="2817669" y="1270092"/>
                  </a:moveTo>
                  <a:cubicBezTo>
                    <a:pt x="2827089" y="1270092"/>
                    <a:pt x="2834752" y="1277629"/>
                    <a:pt x="2834752" y="1287050"/>
                  </a:cubicBezTo>
                  <a:cubicBezTo>
                    <a:pt x="2834878" y="1296471"/>
                    <a:pt x="2827215" y="1304134"/>
                    <a:pt x="2817794" y="1304134"/>
                  </a:cubicBezTo>
                  <a:cubicBezTo>
                    <a:pt x="2808372" y="1304134"/>
                    <a:pt x="2800710" y="1296597"/>
                    <a:pt x="2800710" y="1287176"/>
                  </a:cubicBezTo>
                  <a:cubicBezTo>
                    <a:pt x="2800710" y="1277754"/>
                    <a:pt x="2808372" y="1270092"/>
                    <a:pt x="2817669" y="1270092"/>
                  </a:cubicBezTo>
                  <a:close/>
                  <a:moveTo>
                    <a:pt x="2424493" y="1260169"/>
                  </a:moveTo>
                  <a:cubicBezTo>
                    <a:pt x="2441450" y="1260043"/>
                    <a:pt x="2455393" y="1273861"/>
                    <a:pt x="2455393" y="1290819"/>
                  </a:cubicBezTo>
                  <a:cubicBezTo>
                    <a:pt x="2455519" y="1307776"/>
                    <a:pt x="2441702" y="1321595"/>
                    <a:pt x="2424743" y="1321720"/>
                  </a:cubicBezTo>
                  <a:cubicBezTo>
                    <a:pt x="2407785" y="1321845"/>
                    <a:pt x="2393843" y="1308028"/>
                    <a:pt x="2393843" y="1291070"/>
                  </a:cubicBezTo>
                  <a:cubicBezTo>
                    <a:pt x="2393716" y="1273986"/>
                    <a:pt x="2407534" y="1260169"/>
                    <a:pt x="2424493" y="1260169"/>
                  </a:cubicBezTo>
                  <a:close/>
                  <a:moveTo>
                    <a:pt x="2910245" y="1258285"/>
                  </a:moveTo>
                  <a:cubicBezTo>
                    <a:pt x="2914390" y="1258285"/>
                    <a:pt x="2917656" y="1261551"/>
                    <a:pt x="2917656" y="1265571"/>
                  </a:cubicBezTo>
                  <a:cubicBezTo>
                    <a:pt x="2917656" y="1269591"/>
                    <a:pt x="2914390" y="1272856"/>
                    <a:pt x="2910371" y="1272856"/>
                  </a:cubicBezTo>
                  <a:cubicBezTo>
                    <a:pt x="2906351" y="1272856"/>
                    <a:pt x="2903085" y="1269591"/>
                    <a:pt x="2903085" y="1265571"/>
                  </a:cubicBezTo>
                  <a:cubicBezTo>
                    <a:pt x="2903085" y="1261677"/>
                    <a:pt x="2906351" y="1258285"/>
                    <a:pt x="2910245" y="1258285"/>
                  </a:cubicBezTo>
                  <a:close/>
                  <a:moveTo>
                    <a:pt x="1864250" y="1258033"/>
                  </a:moveTo>
                  <a:cubicBezTo>
                    <a:pt x="1864375" y="1258033"/>
                    <a:pt x="1864501" y="1258158"/>
                    <a:pt x="1864501" y="1258284"/>
                  </a:cubicBezTo>
                  <a:cubicBezTo>
                    <a:pt x="1864501" y="1258410"/>
                    <a:pt x="1864375" y="1258536"/>
                    <a:pt x="1864250" y="1258536"/>
                  </a:cubicBezTo>
                  <a:cubicBezTo>
                    <a:pt x="1864123" y="1258536"/>
                    <a:pt x="1863998" y="1258410"/>
                    <a:pt x="1863998" y="1258284"/>
                  </a:cubicBezTo>
                  <a:cubicBezTo>
                    <a:pt x="1863998" y="1258158"/>
                    <a:pt x="1863998" y="1258033"/>
                    <a:pt x="1864250" y="1258033"/>
                  </a:cubicBezTo>
                  <a:close/>
                  <a:moveTo>
                    <a:pt x="524189" y="1257028"/>
                  </a:moveTo>
                  <a:cubicBezTo>
                    <a:pt x="534991" y="1257028"/>
                    <a:pt x="543785" y="1265695"/>
                    <a:pt x="543785" y="1276498"/>
                  </a:cubicBezTo>
                  <a:cubicBezTo>
                    <a:pt x="543785" y="1287175"/>
                    <a:pt x="535117" y="1295968"/>
                    <a:pt x="524315" y="1295968"/>
                  </a:cubicBezTo>
                  <a:cubicBezTo>
                    <a:pt x="513512" y="1296094"/>
                    <a:pt x="504719" y="1287426"/>
                    <a:pt x="504719" y="1276624"/>
                  </a:cubicBezTo>
                  <a:cubicBezTo>
                    <a:pt x="504719" y="1265820"/>
                    <a:pt x="513386" y="1257153"/>
                    <a:pt x="524189" y="1257028"/>
                  </a:cubicBezTo>
                  <a:close/>
                  <a:moveTo>
                    <a:pt x="38688" y="1253386"/>
                  </a:moveTo>
                  <a:cubicBezTo>
                    <a:pt x="39568" y="1253386"/>
                    <a:pt x="40196" y="1254014"/>
                    <a:pt x="40196" y="1254893"/>
                  </a:cubicBezTo>
                  <a:cubicBezTo>
                    <a:pt x="40196" y="1255773"/>
                    <a:pt x="39568" y="1256400"/>
                    <a:pt x="38688" y="1256400"/>
                  </a:cubicBezTo>
                  <a:cubicBezTo>
                    <a:pt x="37809" y="1256400"/>
                    <a:pt x="37181" y="1255773"/>
                    <a:pt x="37181" y="1254893"/>
                  </a:cubicBezTo>
                  <a:cubicBezTo>
                    <a:pt x="37181" y="1254014"/>
                    <a:pt x="37809" y="1253386"/>
                    <a:pt x="38688" y="1253386"/>
                  </a:cubicBezTo>
                  <a:close/>
                  <a:moveTo>
                    <a:pt x="835966" y="1242080"/>
                  </a:moveTo>
                  <a:cubicBezTo>
                    <a:pt x="846141" y="1242080"/>
                    <a:pt x="854431" y="1250245"/>
                    <a:pt x="854431" y="1260419"/>
                  </a:cubicBezTo>
                  <a:cubicBezTo>
                    <a:pt x="854431" y="1270595"/>
                    <a:pt x="846266" y="1278885"/>
                    <a:pt x="836092" y="1278885"/>
                  </a:cubicBezTo>
                  <a:cubicBezTo>
                    <a:pt x="825917" y="1278885"/>
                    <a:pt x="817626" y="1270720"/>
                    <a:pt x="817626" y="1260546"/>
                  </a:cubicBezTo>
                  <a:cubicBezTo>
                    <a:pt x="817626" y="1250371"/>
                    <a:pt x="825790" y="1242080"/>
                    <a:pt x="835966" y="1242080"/>
                  </a:cubicBezTo>
                  <a:close/>
                  <a:moveTo>
                    <a:pt x="431234" y="1240322"/>
                  </a:moveTo>
                  <a:cubicBezTo>
                    <a:pt x="439650" y="1240322"/>
                    <a:pt x="446559" y="1247106"/>
                    <a:pt x="446559" y="1255521"/>
                  </a:cubicBezTo>
                  <a:cubicBezTo>
                    <a:pt x="446685" y="1263937"/>
                    <a:pt x="439776" y="1270846"/>
                    <a:pt x="431360" y="1270846"/>
                  </a:cubicBezTo>
                  <a:cubicBezTo>
                    <a:pt x="422944" y="1270846"/>
                    <a:pt x="416035" y="1264062"/>
                    <a:pt x="416035" y="1255647"/>
                  </a:cubicBezTo>
                  <a:cubicBezTo>
                    <a:pt x="416035" y="1247231"/>
                    <a:pt x="422819" y="1240447"/>
                    <a:pt x="431234" y="1240322"/>
                  </a:cubicBezTo>
                  <a:close/>
                  <a:moveTo>
                    <a:pt x="2517322" y="1239443"/>
                  </a:moveTo>
                  <a:cubicBezTo>
                    <a:pt x="2533903" y="1239317"/>
                    <a:pt x="2547344" y="1252758"/>
                    <a:pt x="2547344" y="1269214"/>
                  </a:cubicBezTo>
                  <a:cubicBezTo>
                    <a:pt x="2547470" y="1285795"/>
                    <a:pt x="2534028" y="1299236"/>
                    <a:pt x="2517574" y="1299236"/>
                  </a:cubicBezTo>
                  <a:cubicBezTo>
                    <a:pt x="2500992" y="1299236"/>
                    <a:pt x="2487677" y="1285920"/>
                    <a:pt x="2487551" y="1269464"/>
                  </a:cubicBezTo>
                  <a:cubicBezTo>
                    <a:pt x="2487551" y="1252883"/>
                    <a:pt x="2500866" y="1239568"/>
                    <a:pt x="2517322" y="1239443"/>
                  </a:cubicBezTo>
                  <a:close/>
                  <a:moveTo>
                    <a:pt x="2205670" y="1238814"/>
                  </a:moveTo>
                  <a:cubicBezTo>
                    <a:pt x="2214839" y="1238814"/>
                    <a:pt x="2222376" y="1246226"/>
                    <a:pt x="2222376" y="1255395"/>
                  </a:cubicBezTo>
                  <a:cubicBezTo>
                    <a:pt x="2222376" y="1264565"/>
                    <a:pt x="2214966" y="1272102"/>
                    <a:pt x="2205795" y="1272102"/>
                  </a:cubicBezTo>
                  <a:cubicBezTo>
                    <a:pt x="2196625" y="1272102"/>
                    <a:pt x="2189089" y="1264690"/>
                    <a:pt x="2189089" y="1255521"/>
                  </a:cubicBezTo>
                  <a:cubicBezTo>
                    <a:pt x="2188963" y="1246351"/>
                    <a:pt x="2196375" y="1238939"/>
                    <a:pt x="2205670" y="1238814"/>
                  </a:cubicBezTo>
                  <a:close/>
                  <a:moveTo>
                    <a:pt x="3002822" y="1236930"/>
                  </a:moveTo>
                  <a:cubicBezTo>
                    <a:pt x="3006841" y="1236930"/>
                    <a:pt x="3010107" y="1240195"/>
                    <a:pt x="3010107" y="1244215"/>
                  </a:cubicBezTo>
                  <a:cubicBezTo>
                    <a:pt x="3010107" y="1248235"/>
                    <a:pt x="3006841" y="1251501"/>
                    <a:pt x="3002822" y="1251501"/>
                  </a:cubicBezTo>
                  <a:cubicBezTo>
                    <a:pt x="2998802" y="1251501"/>
                    <a:pt x="2995536" y="1248235"/>
                    <a:pt x="2995536" y="1244215"/>
                  </a:cubicBezTo>
                  <a:cubicBezTo>
                    <a:pt x="2995536" y="1240195"/>
                    <a:pt x="2998802" y="1236803"/>
                    <a:pt x="3002822" y="1236930"/>
                  </a:cubicBezTo>
                  <a:close/>
                  <a:moveTo>
                    <a:pt x="1075011" y="1230397"/>
                  </a:moveTo>
                  <a:cubicBezTo>
                    <a:pt x="1076895" y="1230397"/>
                    <a:pt x="1078528" y="1231904"/>
                    <a:pt x="1078528" y="1233914"/>
                  </a:cubicBezTo>
                  <a:cubicBezTo>
                    <a:pt x="1078528" y="1235798"/>
                    <a:pt x="1077021" y="1237431"/>
                    <a:pt x="1075011" y="1237431"/>
                  </a:cubicBezTo>
                  <a:cubicBezTo>
                    <a:pt x="1073126" y="1237431"/>
                    <a:pt x="1071494" y="1235924"/>
                    <a:pt x="1071494" y="1233914"/>
                  </a:cubicBezTo>
                  <a:cubicBezTo>
                    <a:pt x="1071494" y="1232029"/>
                    <a:pt x="1073001" y="1230397"/>
                    <a:pt x="1075011" y="1230397"/>
                  </a:cubicBezTo>
                  <a:close/>
                  <a:moveTo>
                    <a:pt x="1966375" y="1226629"/>
                  </a:moveTo>
                  <a:cubicBezTo>
                    <a:pt x="1968762" y="1226503"/>
                    <a:pt x="1970647" y="1228388"/>
                    <a:pt x="1970647" y="1230775"/>
                  </a:cubicBezTo>
                  <a:cubicBezTo>
                    <a:pt x="1970772" y="1233035"/>
                    <a:pt x="1968888" y="1234920"/>
                    <a:pt x="1966501" y="1234920"/>
                  </a:cubicBezTo>
                  <a:cubicBezTo>
                    <a:pt x="1964115" y="1234920"/>
                    <a:pt x="1962230" y="1233161"/>
                    <a:pt x="1962230" y="1230775"/>
                  </a:cubicBezTo>
                  <a:cubicBezTo>
                    <a:pt x="1962230" y="1228388"/>
                    <a:pt x="1964115" y="1226503"/>
                    <a:pt x="1966375" y="1226629"/>
                  </a:cubicBezTo>
                  <a:close/>
                  <a:moveTo>
                    <a:pt x="338280" y="1222108"/>
                  </a:moveTo>
                  <a:cubicBezTo>
                    <a:pt x="345189" y="1222108"/>
                    <a:pt x="350967" y="1227760"/>
                    <a:pt x="350967" y="1234669"/>
                  </a:cubicBezTo>
                  <a:cubicBezTo>
                    <a:pt x="350967" y="1241704"/>
                    <a:pt x="345314" y="1247356"/>
                    <a:pt x="338405" y="1247356"/>
                  </a:cubicBezTo>
                  <a:cubicBezTo>
                    <a:pt x="331371" y="1247356"/>
                    <a:pt x="325719" y="1241704"/>
                    <a:pt x="325719" y="1234795"/>
                  </a:cubicBezTo>
                  <a:cubicBezTo>
                    <a:pt x="325719" y="1227885"/>
                    <a:pt x="331371" y="1222233"/>
                    <a:pt x="338280" y="1222108"/>
                  </a:cubicBezTo>
                  <a:close/>
                  <a:moveTo>
                    <a:pt x="2610278" y="1219470"/>
                  </a:moveTo>
                  <a:cubicBezTo>
                    <a:pt x="2625854" y="1219470"/>
                    <a:pt x="2638541" y="1232031"/>
                    <a:pt x="2638666" y="1247733"/>
                  </a:cubicBezTo>
                  <a:cubicBezTo>
                    <a:pt x="2638666" y="1263309"/>
                    <a:pt x="2626105" y="1276122"/>
                    <a:pt x="2610403" y="1276122"/>
                  </a:cubicBezTo>
                  <a:cubicBezTo>
                    <a:pt x="2594827" y="1276122"/>
                    <a:pt x="2582140" y="1263561"/>
                    <a:pt x="2582015" y="1247858"/>
                  </a:cubicBezTo>
                  <a:cubicBezTo>
                    <a:pt x="2581888" y="1232282"/>
                    <a:pt x="2594576" y="1219470"/>
                    <a:pt x="2610278" y="1219470"/>
                  </a:cubicBezTo>
                  <a:close/>
                  <a:moveTo>
                    <a:pt x="741126" y="1211053"/>
                  </a:moveTo>
                  <a:cubicBezTo>
                    <a:pt x="756576" y="1210927"/>
                    <a:pt x="769012" y="1223363"/>
                    <a:pt x="769138" y="1238814"/>
                  </a:cubicBezTo>
                  <a:cubicBezTo>
                    <a:pt x="769263" y="1254265"/>
                    <a:pt x="756827" y="1266827"/>
                    <a:pt x="741378" y="1266827"/>
                  </a:cubicBezTo>
                  <a:cubicBezTo>
                    <a:pt x="725927" y="1266827"/>
                    <a:pt x="713366" y="1254391"/>
                    <a:pt x="713366" y="1239065"/>
                  </a:cubicBezTo>
                  <a:cubicBezTo>
                    <a:pt x="713366" y="1223615"/>
                    <a:pt x="725802" y="1211053"/>
                    <a:pt x="741126" y="1211053"/>
                  </a:cubicBezTo>
                  <a:close/>
                  <a:moveTo>
                    <a:pt x="245199" y="1205777"/>
                  </a:moveTo>
                  <a:cubicBezTo>
                    <a:pt x="249847" y="1205777"/>
                    <a:pt x="253491" y="1209419"/>
                    <a:pt x="253491" y="1213941"/>
                  </a:cubicBezTo>
                  <a:cubicBezTo>
                    <a:pt x="253491" y="1218463"/>
                    <a:pt x="249847" y="1222107"/>
                    <a:pt x="245325" y="1222107"/>
                  </a:cubicBezTo>
                  <a:cubicBezTo>
                    <a:pt x="240802" y="1222107"/>
                    <a:pt x="237160" y="1218463"/>
                    <a:pt x="237160" y="1213941"/>
                  </a:cubicBezTo>
                  <a:cubicBezTo>
                    <a:pt x="237160" y="1209419"/>
                    <a:pt x="240802" y="1205777"/>
                    <a:pt x="245199" y="1205777"/>
                  </a:cubicBezTo>
                  <a:close/>
                  <a:moveTo>
                    <a:pt x="2300134" y="1204145"/>
                  </a:moveTo>
                  <a:cubicBezTo>
                    <a:pt x="2316212" y="1204145"/>
                    <a:pt x="2329401" y="1217084"/>
                    <a:pt x="2329401" y="1233288"/>
                  </a:cubicBezTo>
                  <a:cubicBezTo>
                    <a:pt x="2329401" y="1249367"/>
                    <a:pt x="2316337" y="1262431"/>
                    <a:pt x="2300259" y="1262556"/>
                  </a:cubicBezTo>
                  <a:cubicBezTo>
                    <a:pt x="2284180" y="1262556"/>
                    <a:pt x="2270991" y="1249618"/>
                    <a:pt x="2270991" y="1233413"/>
                  </a:cubicBezTo>
                  <a:cubicBezTo>
                    <a:pt x="2270991" y="1217209"/>
                    <a:pt x="2283930" y="1204145"/>
                    <a:pt x="2300134" y="1204145"/>
                  </a:cubicBezTo>
                  <a:close/>
                  <a:moveTo>
                    <a:pt x="1799936" y="1202135"/>
                  </a:moveTo>
                  <a:cubicBezTo>
                    <a:pt x="1800062" y="1202135"/>
                    <a:pt x="1800188" y="1202260"/>
                    <a:pt x="1800188" y="1202387"/>
                  </a:cubicBezTo>
                  <a:cubicBezTo>
                    <a:pt x="1800188" y="1202512"/>
                    <a:pt x="1800062" y="1202638"/>
                    <a:pt x="1799936" y="1202638"/>
                  </a:cubicBezTo>
                  <a:cubicBezTo>
                    <a:pt x="1799810" y="1202638"/>
                    <a:pt x="1799685" y="1202512"/>
                    <a:pt x="1799685" y="1202387"/>
                  </a:cubicBezTo>
                  <a:cubicBezTo>
                    <a:pt x="1799685" y="1202260"/>
                    <a:pt x="1799685" y="1202260"/>
                    <a:pt x="1799936" y="1202135"/>
                  </a:cubicBezTo>
                  <a:close/>
                  <a:moveTo>
                    <a:pt x="2702978" y="1201254"/>
                  </a:moveTo>
                  <a:cubicBezTo>
                    <a:pt x="2716796" y="1201129"/>
                    <a:pt x="2728100" y="1212308"/>
                    <a:pt x="2728100" y="1226125"/>
                  </a:cubicBezTo>
                  <a:cubicBezTo>
                    <a:pt x="2728227" y="1239943"/>
                    <a:pt x="2717047" y="1251248"/>
                    <a:pt x="2703230" y="1251248"/>
                  </a:cubicBezTo>
                  <a:cubicBezTo>
                    <a:pt x="2689413" y="1251374"/>
                    <a:pt x="2678107" y="1240194"/>
                    <a:pt x="2678107" y="1226377"/>
                  </a:cubicBezTo>
                  <a:cubicBezTo>
                    <a:pt x="2678107" y="1212559"/>
                    <a:pt x="2689161" y="1201254"/>
                    <a:pt x="2702978" y="1201254"/>
                  </a:cubicBezTo>
                  <a:close/>
                  <a:moveTo>
                    <a:pt x="975148" y="1198367"/>
                  </a:moveTo>
                  <a:cubicBezTo>
                    <a:pt x="981177" y="1198367"/>
                    <a:pt x="986077" y="1203140"/>
                    <a:pt x="986077" y="1209170"/>
                  </a:cubicBezTo>
                  <a:cubicBezTo>
                    <a:pt x="986077" y="1215199"/>
                    <a:pt x="981304" y="1220098"/>
                    <a:pt x="975274" y="1220098"/>
                  </a:cubicBezTo>
                  <a:cubicBezTo>
                    <a:pt x="969245" y="1220098"/>
                    <a:pt x="964345" y="1215325"/>
                    <a:pt x="964345" y="1209296"/>
                  </a:cubicBezTo>
                  <a:cubicBezTo>
                    <a:pt x="964220" y="1203266"/>
                    <a:pt x="969118" y="1198367"/>
                    <a:pt x="975148" y="1198367"/>
                  </a:cubicBezTo>
                  <a:close/>
                  <a:moveTo>
                    <a:pt x="2066240" y="1192587"/>
                  </a:moveTo>
                  <a:cubicBezTo>
                    <a:pt x="2073275" y="1192587"/>
                    <a:pt x="2079052" y="1198364"/>
                    <a:pt x="2079052" y="1205399"/>
                  </a:cubicBezTo>
                  <a:cubicBezTo>
                    <a:pt x="2079052" y="1212433"/>
                    <a:pt x="2073275" y="1218212"/>
                    <a:pt x="2066240" y="1218212"/>
                  </a:cubicBezTo>
                  <a:cubicBezTo>
                    <a:pt x="2059079" y="1218212"/>
                    <a:pt x="2053301" y="1212433"/>
                    <a:pt x="2053301" y="1205399"/>
                  </a:cubicBezTo>
                  <a:cubicBezTo>
                    <a:pt x="2053301" y="1198239"/>
                    <a:pt x="2058954" y="1192460"/>
                    <a:pt x="2066240" y="1192587"/>
                  </a:cubicBezTo>
                  <a:close/>
                  <a:moveTo>
                    <a:pt x="646915" y="1190076"/>
                  </a:moveTo>
                  <a:cubicBezTo>
                    <a:pt x="662114" y="1190076"/>
                    <a:pt x="674424" y="1202260"/>
                    <a:pt x="674424" y="1217461"/>
                  </a:cubicBezTo>
                  <a:cubicBezTo>
                    <a:pt x="674424" y="1232535"/>
                    <a:pt x="662240" y="1244970"/>
                    <a:pt x="647041" y="1244970"/>
                  </a:cubicBezTo>
                  <a:cubicBezTo>
                    <a:pt x="631967" y="1244970"/>
                    <a:pt x="619531" y="1232785"/>
                    <a:pt x="619531" y="1217586"/>
                  </a:cubicBezTo>
                  <a:cubicBezTo>
                    <a:pt x="619531" y="1202387"/>
                    <a:pt x="631715" y="1190201"/>
                    <a:pt x="646915" y="1190076"/>
                  </a:cubicBezTo>
                  <a:close/>
                  <a:moveTo>
                    <a:pt x="152623" y="1188945"/>
                  </a:moveTo>
                  <a:cubicBezTo>
                    <a:pt x="154884" y="1188945"/>
                    <a:pt x="156643" y="1190830"/>
                    <a:pt x="156643" y="1192965"/>
                  </a:cubicBezTo>
                  <a:cubicBezTo>
                    <a:pt x="156643" y="1195227"/>
                    <a:pt x="154884" y="1196985"/>
                    <a:pt x="152623" y="1196985"/>
                  </a:cubicBezTo>
                  <a:cubicBezTo>
                    <a:pt x="150361" y="1197110"/>
                    <a:pt x="148603" y="1195227"/>
                    <a:pt x="148603" y="1193090"/>
                  </a:cubicBezTo>
                  <a:cubicBezTo>
                    <a:pt x="148477" y="1190830"/>
                    <a:pt x="150361" y="1189070"/>
                    <a:pt x="152623" y="1188945"/>
                  </a:cubicBezTo>
                  <a:close/>
                  <a:moveTo>
                    <a:pt x="2795684" y="1185176"/>
                  </a:moveTo>
                  <a:cubicBezTo>
                    <a:pt x="2806488" y="1185051"/>
                    <a:pt x="2815280" y="1193718"/>
                    <a:pt x="2815280" y="1204522"/>
                  </a:cubicBezTo>
                  <a:cubicBezTo>
                    <a:pt x="2815407" y="1215325"/>
                    <a:pt x="2806738" y="1224119"/>
                    <a:pt x="2795936" y="1224119"/>
                  </a:cubicBezTo>
                  <a:cubicBezTo>
                    <a:pt x="2785133" y="1224244"/>
                    <a:pt x="2776340" y="1215450"/>
                    <a:pt x="2776340" y="1204773"/>
                  </a:cubicBezTo>
                  <a:cubicBezTo>
                    <a:pt x="2776340" y="1193970"/>
                    <a:pt x="2785007" y="1185301"/>
                    <a:pt x="2795684" y="1185176"/>
                  </a:cubicBezTo>
                  <a:close/>
                  <a:moveTo>
                    <a:pt x="2394220" y="1178645"/>
                  </a:moveTo>
                  <a:cubicBezTo>
                    <a:pt x="2412182" y="1178519"/>
                    <a:pt x="2426879" y="1193090"/>
                    <a:pt x="2426879" y="1211053"/>
                  </a:cubicBezTo>
                  <a:cubicBezTo>
                    <a:pt x="2427006" y="1229016"/>
                    <a:pt x="2412434" y="1243713"/>
                    <a:pt x="2394471" y="1243713"/>
                  </a:cubicBezTo>
                  <a:cubicBezTo>
                    <a:pt x="2376508" y="1243713"/>
                    <a:pt x="2361937" y="1229267"/>
                    <a:pt x="2361811" y="1211305"/>
                  </a:cubicBezTo>
                  <a:cubicBezTo>
                    <a:pt x="2361811" y="1193342"/>
                    <a:pt x="2376257" y="1178770"/>
                    <a:pt x="2394220" y="1178645"/>
                  </a:cubicBezTo>
                  <a:close/>
                  <a:moveTo>
                    <a:pt x="552830" y="1173747"/>
                  </a:moveTo>
                  <a:cubicBezTo>
                    <a:pt x="565264" y="1173747"/>
                    <a:pt x="575440" y="1183796"/>
                    <a:pt x="575440" y="1196232"/>
                  </a:cubicBezTo>
                  <a:cubicBezTo>
                    <a:pt x="575440" y="1208667"/>
                    <a:pt x="565391" y="1218843"/>
                    <a:pt x="552955" y="1218843"/>
                  </a:cubicBezTo>
                  <a:cubicBezTo>
                    <a:pt x="540519" y="1218843"/>
                    <a:pt x="530345" y="1208794"/>
                    <a:pt x="530345" y="1196358"/>
                  </a:cubicBezTo>
                  <a:cubicBezTo>
                    <a:pt x="530345" y="1183921"/>
                    <a:pt x="540394" y="1173747"/>
                    <a:pt x="552830" y="1173747"/>
                  </a:cubicBezTo>
                  <a:close/>
                  <a:moveTo>
                    <a:pt x="1132794" y="1170729"/>
                  </a:moveTo>
                  <a:cubicBezTo>
                    <a:pt x="1133045" y="1170729"/>
                    <a:pt x="1133297" y="1170981"/>
                    <a:pt x="1133297" y="1171231"/>
                  </a:cubicBezTo>
                  <a:cubicBezTo>
                    <a:pt x="1133297" y="1171483"/>
                    <a:pt x="1133045" y="1171734"/>
                    <a:pt x="1132794" y="1171734"/>
                  </a:cubicBezTo>
                  <a:cubicBezTo>
                    <a:pt x="1132544" y="1171734"/>
                    <a:pt x="1132292" y="1171609"/>
                    <a:pt x="1132292" y="1171357"/>
                  </a:cubicBezTo>
                  <a:cubicBezTo>
                    <a:pt x="1132292" y="1170981"/>
                    <a:pt x="1132544" y="1170729"/>
                    <a:pt x="1132794" y="1170729"/>
                  </a:cubicBezTo>
                  <a:close/>
                  <a:moveTo>
                    <a:pt x="2888514" y="1169852"/>
                  </a:moveTo>
                  <a:cubicBezTo>
                    <a:pt x="2895800" y="1169852"/>
                    <a:pt x="2901830" y="1175756"/>
                    <a:pt x="2901830" y="1183040"/>
                  </a:cubicBezTo>
                  <a:cubicBezTo>
                    <a:pt x="2901830" y="1190326"/>
                    <a:pt x="2895925" y="1196356"/>
                    <a:pt x="2888640" y="1196356"/>
                  </a:cubicBezTo>
                  <a:cubicBezTo>
                    <a:pt x="2881354" y="1196481"/>
                    <a:pt x="2875324" y="1190452"/>
                    <a:pt x="2875324" y="1183167"/>
                  </a:cubicBezTo>
                  <a:cubicBezTo>
                    <a:pt x="2875324" y="1175881"/>
                    <a:pt x="2881229" y="1169852"/>
                    <a:pt x="2888514" y="1169852"/>
                  </a:cubicBezTo>
                  <a:close/>
                  <a:moveTo>
                    <a:pt x="59664" y="1168219"/>
                  </a:moveTo>
                  <a:cubicBezTo>
                    <a:pt x="61926" y="1168219"/>
                    <a:pt x="63684" y="1169977"/>
                    <a:pt x="63684" y="1172239"/>
                  </a:cubicBezTo>
                  <a:cubicBezTo>
                    <a:pt x="63684" y="1174500"/>
                    <a:pt x="61799" y="1176258"/>
                    <a:pt x="59664" y="1176258"/>
                  </a:cubicBezTo>
                  <a:cubicBezTo>
                    <a:pt x="57404" y="1176258"/>
                    <a:pt x="55645" y="1174374"/>
                    <a:pt x="55645" y="1172239"/>
                  </a:cubicBezTo>
                  <a:cubicBezTo>
                    <a:pt x="55645" y="1169977"/>
                    <a:pt x="57404" y="1168219"/>
                    <a:pt x="59664" y="1168219"/>
                  </a:cubicBezTo>
                  <a:close/>
                  <a:moveTo>
                    <a:pt x="1908215" y="1167340"/>
                  </a:moveTo>
                  <a:cubicBezTo>
                    <a:pt x="1908843" y="1167340"/>
                    <a:pt x="1909345" y="1167842"/>
                    <a:pt x="1909345" y="1168470"/>
                  </a:cubicBezTo>
                  <a:cubicBezTo>
                    <a:pt x="1909345" y="1169098"/>
                    <a:pt x="1908843" y="1169601"/>
                    <a:pt x="1908215" y="1169601"/>
                  </a:cubicBezTo>
                  <a:cubicBezTo>
                    <a:pt x="1907588" y="1169601"/>
                    <a:pt x="1907085" y="1169098"/>
                    <a:pt x="1907085" y="1168470"/>
                  </a:cubicBezTo>
                  <a:cubicBezTo>
                    <a:pt x="1907085" y="1167842"/>
                    <a:pt x="1907588" y="1167340"/>
                    <a:pt x="1908215" y="1167340"/>
                  </a:cubicBezTo>
                  <a:close/>
                  <a:moveTo>
                    <a:pt x="876666" y="1164199"/>
                  </a:moveTo>
                  <a:cubicBezTo>
                    <a:pt x="888599" y="1164074"/>
                    <a:pt x="898271" y="1173746"/>
                    <a:pt x="898271" y="1185553"/>
                  </a:cubicBezTo>
                  <a:cubicBezTo>
                    <a:pt x="898397" y="1197487"/>
                    <a:pt x="888725" y="1207159"/>
                    <a:pt x="876917" y="1207159"/>
                  </a:cubicBezTo>
                  <a:cubicBezTo>
                    <a:pt x="865109" y="1207285"/>
                    <a:pt x="855437" y="1197612"/>
                    <a:pt x="855437" y="1185805"/>
                  </a:cubicBezTo>
                  <a:cubicBezTo>
                    <a:pt x="855437" y="1173996"/>
                    <a:pt x="864984" y="1164324"/>
                    <a:pt x="876666" y="1164199"/>
                  </a:cubicBezTo>
                  <a:close/>
                  <a:moveTo>
                    <a:pt x="2164093" y="1160053"/>
                  </a:moveTo>
                  <a:cubicBezTo>
                    <a:pt x="2175650" y="1160053"/>
                    <a:pt x="2185197" y="1169474"/>
                    <a:pt x="2185197" y="1181030"/>
                  </a:cubicBezTo>
                  <a:cubicBezTo>
                    <a:pt x="2185197" y="1192587"/>
                    <a:pt x="2175900" y="1202133"/>
                    <a:pt x="2164219" y="1202133"/>
                  </a:cubicBezTo>
                  <a:cubicBezTo>
                    <a:pt x="2152662" y="1202133"/>
                    <a:pt x="2143115" y="1192712"/>
                    <a:pt x="2143115" y="1181156"/>
                  </a:cubicBezTo>
                  <a:cubicBezTo>
                    <a:pt x="2143115" y="1169474"/>
                    <a:pt x="2152537" y="1160053"/>
                    <a:pt x="2164093" y="1160053"/>
                  </a:cubicBezTo>
                  <a:close/>
                  <a:moveTo>
                    <a:pt x="2488179" y="1158169"/>
                  </a:moveTo>
                  <a:cubicBezTo>
                    <a:pt x="2505263" y="1158169"/>
                    <a:pt x="2519207" y="1171987"/>
                    <a:pt x="2519207" y="1189071"/>
                  </a:cubicBezTo>
                  <a:cubicBezTo>
                    <a:pt x="2519207" y="1206280"/>
                    <a:pt x="2505388" y="1220223"/>
                    <a:pt x="2488305" y="1220223"/>
                  </a:cubicBezTo>
                  <a:cubicBezTo>
                    <a:pt x="2471221" y="1220223"/>
                    <a:pt x="2457279" y="1206405"/>
                    <a:pt x="2457279" y="1189321"/>
                  </a:cubicBezTo>
                  <a:cubicBezTo>
                    <a:pt x="2457152" y="1172238"/>
                    <a:pt x="2470970" y="1158294"/>
                    <a:pt x="2488179" y="1158169"/>
                  </a:cubicBezTo>
                  <a:close/>
                  <a:moveTo>
                    <a:pt x="459121" y="1156663"/>
                  </a:moveTo>
                  <a:cubicBezTo>
                    <a:pt x="469297" y="1156663"/>
                    <a:pt x="477587" y="1164828"/>
                    <a:pt x="477587" y="1175002"/>
                  </a:cubicBezTo>
                  <a:cubicBezTo>
                    <a:pt x="477587" y="1185178"/>
                    <a:pt x="469422" y="1193468"/>
                    <a:pt x="459248" y="1193468"/>
                  </a:cubicBezTo>
                  <a:cubicBezTo>
                    <a:pt x="449072" y="1193468"/>
                    <a:pt x="440782" y="1185303"/>
                    <a:pt x="440782" y="1175129"/>
                  </a:cubicBezTo>
                  <a:cubicBezTo>
                    <a:pt x="440782" y="1164953"/>
                    <a:pt x="448946" y="1156788"/>
                    <a:pt x="459121" y="1156663"/>
                  </a:cubicBezTo>
                  <a:close/>
                  <a:moveTo>
                    <a:pt x="2981342" y="1156161"/>
                  </a:moveTo>
                  <a:cubicBezTo>
                    <a:pt x="2984357" y="1156161"/>
                    <a:pt x="2986869" y="1158673"/>
                    <a:pt x="2986869" y="1161688"/>
                  </a:cubicBezTo>
                  <a:cubicBezTo>
                    <a:pt x="2986869" y="1164703"/>
                    <a:pt x="2984357" y="1167215"/>
                    <a:pt x="2981342" y="1167215"/>
                  </a:cubicBezTo>
                  <a:cubicBezTo>
                    <a:pt x="2978328" y="1167215"/>
                    <a:pt x="2975815" y="1164703"/>
                    <a:pt x="2975815" y="1161688"/>
                  </a:cubicBezTo>
                  <a:cubicBezTo>
                    <a:pt x="2975815" y="1158673"/>
                    <a:pt x="2978202" y="1156161"/>
                    <a:pt x="2981342" y="1156161"/>
                  </a:cubicBezTo>
                  <a:close/>
                  <a:moveTo>
                    <a:pt x="2581762" y="1139201"/>
                  </a:moveTo>
                  <a:cubicBezTo>
                    <a:pt x="2597338" y="1139201"/>
                    <a:pt x="2610025" y="1151637"/>
                    <a:pt x="2610025" y="1167213"/>
                  </a:cubicBezTo>
                  <a:cubicBezTo>
                    <a:pt x="2610025" y="1182789"/>
                    <a:pt x="2597463" y="1195351"/>
                    <a:pt x="2582013" y="1195476"/>
                  </a:cubicBezTo>
                  <a:cubicBezTo>
                    <a:pt x="2566437" y="1195476"/>
                    <a:pt x="2553876" y="1182915"/>
                    <a:pt x="2553750" y="1167464"/>
                  </a:cubicBezTo>
                  <a:cubicBezTo>
                    <a:pt x="2553750" y="1152013"/>
                    <a:pt x="2566186" y="1139326"/>
                    <a:pt x="2581762" y="1139201"/>
                  </a:cubicBezTo>
                  <a:close/>
                  <a:moveTo>
                    <a:pt x="365413" y="1139074"/>
                  </a:moveTo>
                  <a:cubicBezTo>
                    <a:pt x="373703" y="1139074"/>
                    <a:pt x="380487" y="1145733"/>
                    <a:pt x="380487" y="1154023"/>
                  </a:cubicBezTo>
                  <a:cubicBezTo>
                    <a:pt x="380613" y="1162314"/>
                    <a:pt x="373830" y="1169097"/>
                    <a:pt x="365539" y="1169097"/>
                  </a:cubicBezTo>
                  <a:cubicBezTo>
                    <a:pt x="357249" y="1169097"/>
                    <a:pt x="350465" y="1162314"/>
                    <a:pt x="350465" y="1154023"/>
                  </a:cubicBezTo>
                  <a:cubicBezTo>
                    <a:pt x="350465" y="1145733"/>
                    <a:pt x="357122" y="1138949"/>
                    <a:pt x="365413" y="1139074"/>
                  </a:cubicBezTo>
                  <a:close/>
                  <a:moveTo>
                    <a:pt x="779816" y="1134930"/>
                  </a:moveTo>
                  <a:cubicBezTo>
                    <a:pt x="795267" y="1134930"/>
                    <a:pt x="807829" y="1147241"/>
                    <a:pt x="807829" y="1162691"/>
                  </a:cubicBezTo>
                  <a:cubicBezTo>
                    <a:pt x="807954" y="1178142"/>
                    <a:pt x="795518" y="1190704"/>
                    <a:pt x="780067" y="1190704"/>
                  </a:cubicBezTo>
                  <a:cubicBezTo>
                    <a:pt x="764617" y="1190829"/>
                    <a:pt x="752056" y="1178393"/>
                    <a:pt x="752056" y="1162943"/>
                  </a:cubicBezTo>
                  <a:cubicBezTo>
                    <a:pt x="751929" y="1147617"/>
                    <a:pt x="764366" y="1135055"/>
                    <a:pt x="779816" y="1134930"/>
                  </a:cubicBezTo>
                  <a:close/>
                  <a:moveTo>
                    <a:pt x="1028029" y="1133172"/>
                  </a:moveTo>
                  <a:cubicBezTo>
                    <a:pt x="1033180" y="1133172"/>
                    <a:pt x="1037325" y="1137317"/>
                    <a:pt x="1037325" y="1142467"/>
                  </a:cubicBezTo>
                  <a:cubicBezTo>
                    <a:pt x="1037325" y="1147618"/>
                    <a:pt x="1033180" y="1151763"/>
                    <a:pt x="1028029" y="1151763"/>
                  </a:cubicBezTo>
                  <a:cubicBezTo>
                    <a:pt x="1022879" y="1151763"/>
                    <a:pt x="1018735" y="1147618"/>
                    <a:pt x="1018735" y="1142467"/>
                  </a:cubicBezTo>
                  <a:cubicBezTo>
                    <a:pt x="1018735" y="1137317"/>
                    <a:pt x="1022879" y="1133172"/>
                    <a:pt x="1028029" y="1133172"/>
                  </a:cubicBezTo>
                  <a:close/>
                  <a:moveTo>
                    <a:pt x="2261066" y="1128398"/>
                  </a:moveTo>
                  <a:cubicBezTo>
                    <a:pt x="2277145" y="1128398"/>
                    <a:pt x="2290336" y="1141337"/>
                    <a:pt x="2290336" y="1157541"/>
                  </a:cubicBezTo>
                  <a:cubicBezTo>
                    <a:pt x="2290336" y="1173620"/>
                    <a:pt x="2277397" y="1186684"/>
                    <a:pt x="2261192" y="1186809"/>
                  </a:cubicBezTo>
                  <a:cubicBezTo>
                    <a:pt x="2244988" y="1186809"/>
                    <a:pt x="2231798" y="1173745"/>
                    <a:pt x="2231798" y="1157666"/>
                  </a:cubicBezTo>
                  <a:cubicBezTo>
                    <a:pt x="2231798" y="1141462"/>
                    <a:pt x="2244737" y="1128398"/>
                    <a:pt x="2261066" y="1128398"/>
                  </a:cubicBezTo>
                  <a:close/>
                  <a:moveTo>
                    <a:pt x="2012727" y="1127396"/>
                  </a:moveTo>
                  <a:cubicBezTo>
                    <a:pt x="2019133" y="1127269"/>
                    <a:pt x="2024283" y="1132420"/>
                    <a:pt x="2024283" y="1138826"/>
                  </a:cubicBezTo>
                  <a:cubicBezTo>
                    <a:pt x="2024283" y="1145233"/>
                    <a:pt x="2019133" y="1150383"/>
                    <a:pt x="2012853" y="1150383"/>
                  </a:cubicBezTo>
                  <a:cubicBezTo>
                    <a:pt x="2006447" y="1150383"/>
                    <a:pt x="2001297" y="1145358"/>
                    <a:pt x="2001297" y="1138952"/>
                  </a:cubicBezTo>
                  <a:cubicBezTo>
                    <a:pt x="2001170" y="1132546"/>
                    <a:pt x="2006321" y="1127396"/>
                    <a:pt x="2012727" y="1127396"/>
                  </a:cubicBezTo>
                  <a:close/>
                  <a:moveTo>
                    <a:pt x="271955" y="1121113"/>
                  </a:moveTo>
                  <a:cubicBezTo>
                    <a:pt x="278487" y="1121113"/>
                    <a:pt x="283763" y="1126388"/>
                    <a:pt x="283763" y="1132795"/>
                  </a:cubicBezTo>
                  <a:cubicBezTo>
                    <a:pt x="283763" y="1139327"/>
                    <a:pt x="278613" y="1144604"/>
                    <a:pt x="272081" y="1144604"/>
                  </a:cubicBezTo>
                  <a:cubicBezTo>
                    <a:pt x="265549" y="1144604"/>
                    <a:pt x="260273" y="1139453"/>
                    <a:pt x="260273" y="1132922"/>
                  </a:cubicBezTo>
                  <a:cubicBezTo>
                    <a:pt x="260273" y="1126515"/>
                    <a:pt x="265423" y="1121238"/>
                    <a:pt x="271955" y="1121113"/>
                  </a:cubicBezTo>
                  <a:close/>
                  <a:moveTo>
                    <a:pt x="2675219" y="1120737"/>
                  </a:moveTo>
                  <a:cubicBezTo>
                    <a:pt x="2689037" y="1120612"/>
                    <a:pt x="2700341" y="1131791"/>
                    <a:pt x="2700341" y="1145608"/>
                  </a:cubicBezTo>
                  <a:cubicBezTo>
                    <a:pt x="2700468" y="1159426"/>
                    <a:pt x="2689287" y="1170731"/>
                    <a:pt x="2675471" y="1170731"/>
                  </a:cubicBezTo>
                  <a:cubicBezTo>
                    <a:pt x="2661653" y="1170731"/>
                    <a:pt x="2650348" y="1159552"/>
                    <a:pt x="2650348" y="1145735"/>
                  </a:cubicBezTo>
                  <a:cubicBezTo>
                    <a:pt x="2650348" y="1131917"/>
                    <a:pt x="2661402" y="1120612"/>
                    <a:pt x="2675219" y="1120737"/>
                  </a:cubicBezTo>
                  <a:close/>
                  <a:moveTo>
                    <a:pt x="1199119" y="1117094"/>
                  </a:moveTo>
                  <a:cubicBezTo>
                    <a:pt x="1199622" y="1117094"/>
                    <a:pt x="1199998" y="1117471"/>
                    <a:pt x="1199998" y="1117974"/>
                  </a:cubicBezTo>
                  <a:cubicBezTo>
                    <a:pt x="1199998" y="1118477"/>
                    <a:pt x="1199622" y="1118853"/>
                    <a:pt x="1199119" y="1118853"/>
                  </a:cubicBezTo>
                  <a:cubicBezTo>
                    <a:pt x="1198617" y="1118853"/>
                    <a:pt x="1198239" y="1118477"/>
                    <a:pt x="1198239" y="1117974"/>
                  </a:cubicBezTo>
                  <a:cubicBezTo>
                    <a:pt x="1198239" y="1117471"/>
                    <a:pt x="1198617" y="1117094"/>
                    <a:pt x="1199119" y="1117094"/>
                  </a:cubicBezTo>
                  <a:close/>
                  <a:moveTo>
                    <a:pt x="683595" y="1114204"/>
                  </a:moveTo>
                  <a:cubicBezTo>
                    <a:pt x="698167" y="1114204"/>
                    <a:pt x="710101" y="1125886"/>
                    <a:pt x="710101" y="1140457"/>
                  </a:cubicBezTo>
                  <a:cubicBezTo>
                    <a:pt x="710101" y="1155028"/>
                    <a:pt x="698419" y="1166837"/>
                    <a:pt x="683847" y="1166962"/>
                  </a:cubicBezTo>
                  <a:cubicBezTo>
                    <a:pt x="669276" y="1166962"/>
                    <a:pt x="657467" y="1155280"/>
                    <a:pt x="657342" y="1140709"/>
                  </a:cubicBezTo>
                  <a:cubicBezTo>
                    <a:pt x="657342" y="1126138"/>
                    <a:pt x="669024" y="1114329"/>
                    <a:pt x="683595" y="1114204"/>
                  </a:cubicBezTo>
                  <a:close/>
                  <a:moveTo>
                    <a:pt x="1841388" y="1114079"/>
                  </a:moveTo>
                  <a:cubicBezTo>
                    <a:pt x="1842267" y="1114079"/>
                    <a:pt x="1843020" y="1114707"/>
                    <a:pt x="1843020" y="1115586"/>
                  </a:cubicBezTo>
                  <a:cubicBezTo>
                    <a:pt x="1843020" y="1116340"/>
                    <a:pt x="1842267" y="1117093"/>
                    <a:pt x="1841388" y="1117093"/>
                  </a:cubicBezTo>
                  <a:cubicBezTo>
                    <a:pt x="1840633" y="1117093"/>
                    <a:pt x="1839880" y="1116466"/>
                    <a:pt x="1839880" y="1115586"/>
                  </a:cubicBezTo>
                  <a:cubicBezTo>
                    <a:pt x="1839880" y="1114707"/>
                    <a:pt x="1840633" y="1114079"/>
                    <a:pt x="1841388" y="1114079"/>
                  </a:cubicBezTo>
                  <a:close/>
                  <a:moveTo>
                    <a:pt x="2768678" y="1110812"/>
                  </a:moveTo>
                  <a:cubicBezTo>
                    <a:pt x="2775838" y="1110812"/>
                    <a:pt x="2781742" y="1116716"/>
                    <a:pt x="2781742" y="1123876"/>
                  </a:cubicBezTo>
                  <a:cubicBezTo>
                    <a:pt x="2781742" y="1131036"/>
                    <a:pt x="2775838" y="1136940"/>
                    <a:pt x="2768678" y="1136940"/>
                  </a:cubicBezTo>
                  <a:cubicBezTo>
                    <a:pt x="2761519" y="1136940"/>
                    <a:pt x="2755614" y="1131036"/>
                    <a:pt x="2755614" y="1123876"/>
                  </a:cubicBezTo>
                  <a:cubicBezTo>
                    <a:pt x="2755614" y="1116716"/>
                    <a:pt x="2761393" y="1110812"/>
                    <a:pt x="2768678" y="1110812"/>
                  </a:cubicBezTo>
                  <a:close/>
                  <a:moveTo>
                    <a:pt x="178497" y="1104783"/>
                  </a:moveTo>
                  <a:cubicBezTo>
                    <a:pt x="182517" y="1104783"/>
                    <a:pt x="185657" y="1107923"/>
                    <a:pt x="185657" y="1111817"/>
                  </a:cubicBezTo>
                  <a:cubicBezTo>
                    <a:pt x="185657" y="1115837"/>
                    <a:pt x="182517" y="1118977"/>
                    <a:pt x="178622" y="1118977"/>
                  </a:cubicBezTo>
                  <a:cubicBezTo>
                    <a:pt x="174729" y="1118977"/>
                    <a:pt x="171463" y="1115837"/>
                    <a:pt x="171463" y="1111943"/>
                  </a:cubicBezTo>
                  <a:cubicBezTo>
                    <a:pt x="171463" y="1108049"/>
                    <a:pt x="174603" y="1104783"/>
                    <a:pt x="178497" y="1104783"/>
                  </a:cubicBezTo>
                  <a:close/>
                  <a:moveTo>
                    <a:pt x="2356911" y="1099634"/>
                  </a:moveTo>
                  <a:cubicBezTo>
                    <a:pt x="2376255" y="1099508"/>
                    <a:pt x="2391957" y="1115084"/>
                    <a:pt x="2391957" y="1134430"/>
                  </a:cubicBezTo>
                  <a:cubicBezTo>
                    <a:pt x="2392083" y="1153649"/>
                    <a:pt x="2376507" y="1169477"/>
                    <a:pt x="2357162" y="1169477"/>
                  </a:cubicBezTo>
                  <a:cubicBezTo>
                    <a:pt x="2337943" y="1169602"/>
                    <a:pt x="2322242" y="1154026"/>
                    <a:pt x="2322117" y="1134680"/>
                  </a:cubicBezTo>
                  <a:cubicBezTo>
                    <a:pt x="2321990" y="1115336"/>
                    <a:pt x="2337566" y="1099634"/>
                    <a:pt x="2356911" y="1099634"/>
                  </a:cubicBezTo>
                  <a:close/>
                  <a:moveTo>
                    <a:pt x="926031" y="1098251"/>
                  </a:moveTo>
                  <a:cubicBezTo>
                    <a:pt x="935830" y="1098251"/>
                    <a:pt x="943742" y="1106165"/>
                    <a:pt x="943742" y="1115962"/>
                  </a:cubicBezTo>
                  <a:cubicBezTo>
                    <a:pt x="943869" y="1125636"/>
                    <a:pt x="935955" y="1133674"/>
                    <a:pt x="926158" y="1133674"/>
                  </a:cubicBezTo>
                  <a:cubicBezTo>
                    <a:pt x="916359" y="1133800"/>
                    <a:pt x="908320" y="1125886"/>
                    <a:pt x="908320" y="1116087"/>
                  </a:cubicBezTo>
                  <a:cubicBezTo>
                    <a:pt x="908320" y="1106290"/>
                    <a:pt x="916234" y="1098376"/>
                    <a:pt x="926031" y="1098251"/>
                  </a:cubicBezTo>
                  <a:close/>
                  <a:moveTo>
                    <a:pt x="588003" y="1097749"/>
                  </a:moveTo>
                  <a:cubicBezTo>
                    <a:pt x="599434" y="1097749"/>
                    <a:pt x="608856" y="1106919"/>
                    <a:pt x="608856" y="1118475"/>
                  </a:cubicBezTo>
                  <a:cubicBezTo>
                    <a:pt x="608856" y="1129907"/>
                    <a:pt x="599560" y="1139328"/>
                    <a:pt x="588128" y="1139328"/>
                  </a:cubicBezTo>
                  <a:cubicBezTo>
                    <a:pt x="576698" y="1139328"/>
                    <a:pt x="567401" y="1130032"/>
                    <a:pt x="567276" y="1118602"/>
                  </a:cubicBezTo>
                  <a:cubicBezTo>
                    <a:pt x="567276" y="1107170"/>
                    <a:pt x="576572" y="1097749"/>
                    <a:pt x="588003" y="1097749"/>
                  </a:cubicBezTo>
                  <a:close/>
                  <a:moveTo>
                    <a:pt x="2861884" y="1094859"/>
                  </a:moveTo>
                  <a:cubicBezTo>
                    <a:pt x="2865903" y="1094859"/>
                    <a:pt x="2869169" y="1098124"/>
                    <a:pt x="2869169" y="1102144"/>
                  </a:cubicBezTo>
                  <a:cubicBezTo>
                    <a:pt x="2869169" y="1106164"/>
                    <a:pt x="2865903" y="1109430"/>
                    <a:pt x="2861884" y="1109430"/>
                  </a:cubicBezTo>
                  <a:cubicBezTo>
                    <a:pt x="2857864" y="1109430"/>
                    <a:pt x="2854598" y="1106164"/>
                    <a:pt x="2854598" y="1102144"/>
                  </a:cubicBezTo>
                  <a:cubicBezTo>
                    <a:pt x="2854598" y="1098124"/>
                    <a:pt x="2857864" y="1094859"/>
                    <a:pt x="2861884" y="1094859"/>
                  </a:cubicBezTo>
                  <a:close/>
                  <a:moveTo>
                    <a:pt x="2114601" y="1091594"/>
                  </a:moveTo>
                  <a:cubicBezTo>
                    <a:pt x="2125781" y="1091594"/>
                    <a:pt x="2134825" y="1100638"/>
                    <a:pt x="2134825" y="1111692"/>
                  </a:cubicBezTo>
                  <a:cubicBezTo>
                    <a:pt x="2134825" y="1122872"/>
                    <a:pt x="2125781" y="1131916"/>
                    <a:pt x="2114727" y="1131916"/>
                  </a:cubicBezTo>
                  <a:cubicBezTo>
                    <a:pt x="2103547" y="1131916"/>
                    <a:pt x="2094503" y="1122998"/>
                    <a:pt x="2094503" y="1111818"/>
                  </a:cubicBezTo>
                  <a:cubicBezTo>
                    <a:pt x="2094377" y="1100638"/>
                    <a:pt x="2103422" y="1091594"/>
                    <a:pt x="2114601" y="1091594"/>
                  </a:cubicBezTo>
                  <a:close/>
                  <a:moveTo>
                    <a:pt x="85165" y="1087574"/>
                  </a:moveTo>
                  <a:cubicBezTo>
                    <a:pt x="87048" y="1087447"/>
                    <a:pt x="88556" y="1088955"/>
                    <a:pt x="88556" y="1090840"/>
                  </a:cubicBezTo>
                  <a:cubicBezTo>
                    <a:pt x="88556" y="1092599"/>
                    <a:pt x="87048" y="1094107"/>
                    <a:pt x="85291" y="1094107"/>
                  </a:cubicBezTo>
                  <a:cubicBezTo>
                    <a:pt x="83406" y="1094107"/>
                    <a:pt x="81899" y="1092725"/>
                    <a:pt x="81899" y="1090840"/>
                  </a:cubicBezTo>
                  <a:cubicBezTo>
                    <a:pt x="81899" y="1089081"/>
                    <a:pt x="83406" y="1087574"/>
                    <a:pt x="85165" y="1087574"/>
                  </a:cubicBezTo>
                  <a:close/>
                  <a:moveTo>
                    <a:pt x="2452379" y="1080791"/>
                  </a:moveTo>
                  <a:cubicBezTo>
                    <a:pt x="2469588" y="1080791"/>
                    <a:pt x="2483532" y="1094608"/>
                    <a:pt x="2483532" y="1111691"/>
                  </a:cubicBezTo>
                  <a:cubicBezTo>
                    <a:pt x="2483532" y="1128902"/>
                    <a:pt x="2469713" y="1142845"/>
                    <a:pt x="2452630" y="1142845"/>
                  </a:cubicBezTo>
                  <a:cubicBezTo>
                    <a:pt x="2435546" y="1142845"/>
                    <a:pt x="2421604" y="1129027"/>
                    <a:pt x="2421604" y="1111943"/>
                  </a:cubicBezTo>
                  <a:cubicBezTo>
                    <a:pt x="2421477" y="1094860"/>
                    <a:pt x="2435295" y="1080916"/>
                    <a:pt x="2452379" y="1080791"/>
                  </a:cubicBezTo>
                  <a:close/>
                  <a:moveTo>
                    <a:pt x="492912" y="1079533"/>
                  </a:moveTo>
                  <a:cubicBezTo>
                    <a:pt x="502458" y="1079533"/>
                    <a:pt x="510247" y="1087195"/>
                    <a:pt x="510247" y="1096741"/>
                  </a:cubicBezTo>
                  <a:cubicBezTo>
                    <a:pt x="510247" y="1106288"/>
                    <a:pt x="502584" y="1114076"/>
                    <a:pt x="493038" y="1114076"/>
                  </a:cubicBezTo>
                  <a:cubicBezTo>
                    <a:pt x="483492" y="1114076"/>
                    <a:pt x="475703" y="1106413"/>
                    <a:pt x="475703" y="1096867"/>
                  </a:cubicBezTo>
                  <a:cubicBezTo>
                    <a:pt x="475703" y="1087320"/>
                    <a:pt x="483365" y="1079533"/>
                    <a:pt x="492912" y="1079533"/>
                  </a:cubicBezTo>
                  <a:close/>
                  <a:moveTo>
                    <a:pt x="2955090" y="1077649"/>
                  </a:moveTo>
                  <a:cubicBezTo>
                    <a:pt x="2956723" y="1077649"/>
                    <a:pt x="2957978" y="1078904"/>
                    <a:pt x="2957978" y="1080539"/>
                  </a:cubicBezTo>
                  <a:cubicBezTo>
                    <a:pt x="2957978" y="1082171"/>
                    <a:pt x="2956723" y="1083427"/>
                    <a:pt x="2955090" y="1083427"/>
                  </a:cubicBezTo>
                  <a:cubicBezTo>
                    <a:pt x="2953456" y="1083427"/>
                    <a:pt x="2952200" y="1082171"/>
                    <a:pt x="2952200" y="1080539"/>
                  </a:cubicBezTo>
                  <a:cubicBezTo>
                    <a:pt x="2952200" y="1078904"/>
                    <a:pt x="2953582" y="1077649"/>
                    <a:pt x="2955090" y="1077649"/>
                  </a:cubicBezTo>
                  <a:close/>
                  <a:moveTo>
                    <a:pt x="1951427" y="1074635"/>
                  </a:moveTo>
                  <a:cubicBezTo>
                    <a:pt x="1954317" y="1074635"/>
                    <a:pt x="1956577" y="1076897"/>
                    <a:pt x="1956577" y="1079659"/>
                  </a:cubicBezTo>
                  <a:cubicBezTo>
                    <a:pt x="1956577" y="1082549"/>
                    <a:pt x="1954192" y="1084809"/>
                    <a:pt x="1951427" y="1084809"/>
                  </a:cubicBezTo>
                  <a:cubicBezTo>
                    <a:pt x="1948538" y="1084934"/>
                    <a:pt x="1946277" y="1082549"/>
                    <a:pt x="1946277" y="1079785"/>
                  </a:cubicBezTo>
                  <a:cubicBezTo>
                    <a:pt x="1946277" y="1077022"/>
                    <a:pt x="1948538" y="1074635"/>
                    <a:pt x="1951427" y="1074635"/>
                  </a:cubicBezTo>
                  <a:close/>
                  <a:moveTo>
                    <a:pt x="1272730" y="1074134"/>
                  </a:moveTo>
                  <a:cubicBezTo>
                    <a:pt x="1273233" y="1074134"/>
                    <a:pt x="1273609" y="1074511"/>
                    <a:pt x="1273609" y="1075014"/>
                  </a:cubicBezTo>
                  <a:cubicBezTo>
                    <a:pt x="1273609" y="1075517"/>
                    <a:pt x="1273233" y="1075893"/>
                    <a:pt x="1272730" y="1075893"/>
                  </a:cubicBezTo>
                  <a:cubicBezTo>
                    <a:pt x="1272228" y="1075893"/>
                    <a:pt x="1271850" y="1075517"/>
                    <a:pt x="1271850" y="1075014"/>
                  </a:cubicBezTo>
                  <a:cubicBezTo>
                    <a:pt x="1271850" y="1074511"/>
                    <a:pt x="1272353" y="1074134"/>
                    <a:pt x="1272730" y="1074134"/>
                  </a:cubicBezTo>
                  <a:close/>
                  <a:moveTo>
                    <a:pt x="1088953" y="1073630"/>
                  </a:moveTo>
                  <a:cubicBezTo>
                    <a:pt x="1094229" y="1073630"/>
                    <a:pt x="1098374" y="1077775"/>
                    <a:pt x="1098374" y="1082925"/>
                  </a:cubicBezTo>
                  <a:cubicBezTo>
                    <a:pt x="1098374" y="1088076"/>
                    <a:pt x="1094229" y="1092221"/>
                    <a:pt x="1089078" y="1092221"/>
                  </a:cubicBezTo>
                  <a:cubicBezTo>
                    <a:pt x="1083928" y="1092221"/>
                    <a:pt x="1079784" y="1088076"/>
                    <a:pt x="1079784" y="1082925"/>
                  </a:cubicBezTo>
                  <a:cubicBezTo>
                    <a:pt x="1079784" y="1077775"/>
                    <a:pt x="1083928" y="1073630"/>
                    <a:pt x="1088953" y="1073630"/>
                  </a:cubicBezTo>
                  <a:close/>
                  <a:moveTo>
                    <a:pt x="1767401" y="1072751"/>
                  </a:moveTo>
                  <a:cubicBezTo>
                    <a:pt x="1767652" y="1072626"/>
                    <a:pt x="1767904" y="1072878"/>
                    <a:pt x="1767904" y="1073128"/>
                  </a:cubicBezTo>
                  <a:cubicBezTo>
                    <a:pt x="1767904" y="1073380"/>
                    <a:pt x="1767777" y="1073631"/>
                    <a:pt x="1767527" y="1073631"/>
                  </a:cubicBezTo>
                  <a:cubicBezTo>
                    <a:pt x="1767276" y="1073631"/>
                    <a:pt x="1767024" y="1073506"/>
                    <a:pt x="1767024" y="1073254"/>
                  </a:cubicBezTo>
                  <a:cubicBezTo>
                    <a:pt x="1767024" y="1073003"/>
                    <a:pt x="1767276" y="1072751"/>
                    <a:pt x="1767401" y="1072751"/>
                  </a:cubicBezTo>
                  <a:close/>
                  <a:moveTo>
                    <a:pt x="825917" y="1064838"/>
                  </a:moveTo>
                  <a:cubicBezTo>
                    <a:pt x="840363" y="1064838"/>
                    <a:pt x="852297" y="1076520"/>
                    <a:pt x="852297" y="1091091"/>
                  </a:cubicBezTo>
                  <a:cubicBezTo>
                    <a:pt x="852297" y="1105537"/>
                    <a:pt x="840615" y="1117471"/>
                    <a:pt x="826043" y="1117471"/>
                  </a:cubicBezTo>
                  <a:cubicBezTo>
                    <a:pt x="811472" y="1117471"/>
                    <a:pt x="799538" y="1105789"/>
                    <a:pt x="799538" y="1091218"/>
                  </a:cubicBezTo>
                  <a:cubicBezTo>
                    <a:pt x="799538" y="1076646"/>
                    <a:pt x="811220" y="1064838"/>
                    <a:pt x="825917" y="1064838"/>
                  </a:cubicBezTo>
                  <a:close/>
                  <a:moveTo>
                    <a:pt x="2547470" y="1064335"/>
                  </a:moveTo>
                  <a:cubicBezTo>
                    <a:pt x="2561287" y="1064210"/>
                    <a:pt x="2572593" y="1075389"/>
                    <a:pt x="2572593" y="1089206"/>
                  </a:cubicBezTo>
                  <a:cubicBezTo>
                    <a:pt x="2572593" y="1103024"/>
                    <a:pt x="2561413" y="1114329"/>
                    <a:pt x="2547596" y="1114329"/>
                  </a:cubicBezTo>
                  <a:cubicBezTo>
                    <a:pt x="2533779" y="1114455"/>
                    <a:pt x="2522473" y="1103275"/>
                    <a:pt x="2522473" y="1089458"/>
                  </a:cubicBezTo>
                  <a:cubicBezTo>
                    <a:pt x="2522473" y="1075640"/>
                    <a:pt x="2533652" y="1064335"/>
                    <a:pt x="2547470" y="1064335"/>
                  </a:cubicBezTo>
                  <a:close/>
                  <a:moveTo>
                    <a:pt x="398073" y="1060566"/>
                  </a:moveTo>
                  <a:cubicBezTo>
                    <a:pt x="406237" y="1060566"/>
                    <a:pt x="412769" y="1067098"/>
                    <a:pt x="412769" y="1075137"/>
                  </a:cubicBezTo>
                  <a:cubicBezTo>
                    <a:pt x="412769" y="1083177"/>
                    <a:pt x="406237" y="1089834"/>
                    <a:pt x="398198" y="1089834"/>
                  </a:cubicBezTo>
                  <a:cubicBezTo>
                    <a:pt x="390284" y="1089834"/>
                    <a:pt x="383627" y="1083302"/>
                    <a:pt x="383627" y="1075263"/>
                  </a:cubicBezTo>
                  <a:cubicBezTo>
                    <a:pt x="383627" y="1067223"/>
                    <a:pt x="390033" y="1060566"/>
                    <a:pt x="398073" y="1060566"/>
                  </a:cubicBezTo>
                  <a:close/>
                  <a:moveTo>
                    <a:pt x="2214465" y="1059184"/>
                  </a:moveTo>
                  <a:cubicBezTo>
                    <a:pt x="2229288" y="1059184"/>
                    <a:pt x="2241221" y="1071118"/>
                    <a:pt x="2241348" y="1085940"/>
                  </a:cubicBezTo>
                  <a:cubicBezTo>
                    <a:pt x="2241348" y="1100763"/>
                    <a:pt x="2229414" y="1112822"/>
                    <a:pt x="2214590" y="1112822"/>
                  </a:cubicBezTo>
                  <a:cubicBezTo>
                    <a:pt x="2199768" y="1112947"/>
                    <a:pt x="2187709" y="1101013"/>
                    <a:pt x="2187709" y="1086191"/>
                  </a:cubicBezTo>
                  <a:cubicBezTo>
                    <a:pt x="2187709" y="1071368"/>
                    <a:pt x="2199643" y="1059309"/>
                    <a:pt x="2214465" y="1059184"/>
                  </a:cubicBezTo>
                  <a:close/>
                  <a:moveTo>
                    <a:pt x="2642057" y="1047126"/>
                  </a:moveTo>
                  <a:cubicBezTo>
                    <a:pt x="2653112" y="1047126"/>
                    <a:pt x="2662029" y="1055918"/>
                    <a:pt x="2662029" y="1066974"/>
                  </a:cubicBezTo>
                  <a:cubicBezTo>
                    <a:pt x="2662029" y="1077902"/>
                    <a:pt x="2653112" y="1086946"/>
                    <a:pt x="2642183" y="1086946"/>
                  </a:cubicBezTo>
                  <a:cubicBezTo>
                    <a:pt x="2631129" y="1086946"/>
                    <a:pt x="2622210" y="1078153"/>
                    <a:pt x="2622210" y="1067099"/>
                  </a:cubicBezTo>
                  <a:cubicBezTo>
                    <a:pt x="2622084" y="1056170"/>
                    <a:pt x="2631002" y="1047251"/>
                    <a:pt x="2642057" y="1047126"/>
                  </a:cubicBezTo>
                  <a:close/>
                  <a:moveTo>
                    <a:pt x="303610" y="1041975"/>
                  </a:moveTo>
                  <a:cubicBezTo>
                    <a:pt x="310142" y="1041975"/>
                    <a:pt x="315418" y="1047125"/>
                    <a:pt x="315418" y="1053657"/>
                  </a:cubicBezTo>
                  <a:cubicBezTo>
                    <a:pt x="315418" y="1060189"/>
                    <a:pt x="310268" y="1065466"/>
                    <a:pt x="303736" y="1065466"/>
                  </a:cubicBezTo>
                  <a:cubicBezTo>
                    <a:pt x="297204" y="1065466"/>
                    <a:pt x="291928" y="1060316"/>
                    <a:pt x="291928" y="1053784"/>
                  </a:cubicBezTo>
                  <a:cubicBezTo>
                    <a:pt x="291928" y="1047377"/>
                    <a:pt x="297204" y="1042100"/>
                    <a:pt x="303610" y="1041975"/>
                  </a:cubicBezTo>
                  <a:close/>
                  <a:moveTo>
                    <a:pt x="1351993" y="1041348"/>
                  </a:moveTo>
                  <a:cubicBezTo>
                    <a:pt x="1353250" y="1041348"/>
                    <a:pt x="1354255" y="1042353"/>
                    <a:pt x="1354255" y="1043610"/>
                  </a:cubicBezTo>
                  <a:cubicBezTo>
                    <a:pt x="1354255" y="1044865"/>
                    <a:pt x="1353375" y="1045870"/>
                    <a:pt x="1352119" y="1045870"/>
                  </a:cubicBezTo>
                  <a:cubicBezTo>
                    <a:pt x="1350862" y="1045870"/>
                    <a:pt x="1349857" y="1044865"/>
                    <a:pt x="1349857" y="1043610"/>
                  </a:cubicBezTo>
                  <a:cubicBezTo>
                    <a:pt x="1349857" y="1042353"/>
                    <a:pt x="1350737" y="1041473"/>
                    <a:pt x="1351993" y="1041348"/>
                  </a:cubicBezTo>
                  <a:close/>
                  <a:moveTo>
                    <a:pt x="1688012" y="1039840"/>
                  </a:moveTo>
                  <a:cubicBezTo>
                    <a:pt x="1689394" y="1039840"/>
                    <a:pt x="1690649" y="1040970"/>
                    <a:pt x="1690649" y="1042477"/>
                  </a:cubicBezTo>
                  <a:cubicBezTo>
                    <a:pt x="1690649" y="1043985"/>
                    <a:pt x="1689519" y="1045115"/>
                    <a:pt x="1688012" y="1045115"/>
                  </a:cubicBezTo>
                  <a:cubicBezTo>
                    <a:pt x="1686632" y="1045115"/>
                    <a:pt x="1685375" y="1043985"/>
                    <a:pt x="1685375" y="1042477"/>
                  </a:cubicBezTo>
                  <a:cubicBezTo>
                    <a:pt x="1685375" y="1040970"/>
                    <a:pt x="1686632" y="1039714"/>
                    <a:pt x="1688012" y="1039840"/>
                  </a:cubicBezTo>
                  <a:close/>
                  <a:moveTo>
                    <a:pt x="727058" y="1037579"/>
                  </a:moveTo>
                  <a:cubicBezTo>
                    <a:pt x="743389" y="1037453"/>
                    <a:pt x="756830" y="1050769"/>
                    <a:pt x="756830" y="1067098"/>
                  </a:cubicBezTo>
                  <a:cubicBezTo>
                    <a:pt x="756955" y="1083429"/>
                    <a:pt x="743639" y="1096870"/>
                    <a:pt x="727310" y="1096870"/>
                  </a:cubicBezTo>
                  <a:cubicBezTo>
                    <a:pt x="710979" y="1096995"/>
                    <a:pt x="697539" y="1083679"/>
                    <a:pt x="697539" y="1067350"/>
                  </a:cubicBezTo>
                  <a:cubicBezTo>
                    <a:pt x="697412" y="1051019"/>
                    <a:pt x="710603" y="1037579"/>
                    <a:pt x="727058" y="1037579"/>
                  </a:cubicBezTo>
                  <a:close/>
                  <a:moveTo>
                    <a:pt x="982559" y="1034565"/>
                  </a:moveTo>
                  <a:cubicBezTo>
                    <a:pt x="992232" y="1034565"/>
                    <a:pt x="1000270" y="1042479"/>
                    <a:pt x="1000270" y="1052276"/>
                  </a:cubicBezTo>
                  <a:cubicBezTo>
                    <a:pt x="1000397" y="1061949"/>
                    <a:pt x="992483" y="1069987"/>
                    <a:pt x="982686" y="1069987"/>
                  </a:cubicBezTo>
                  <a:cubicBezTo>
                    <a:pt x="972887" y="1069987"/>
                    <a:pt x="964848" y="1062074"/>
                    <a:pt x="964848" y="1052276"/>
                  </a:cubicBezTo>
                  <a:cubicBezTo>
                    <a:pt x="964848" y="1042479"/>
                    <a:pt x="972762" y="1034565"/>
                    <a:pt x="982559" y="1034565"/>
                  </a:cubicBezTo>
                  <a:close/>
                  <a:moveTo>
                    <a:pt x="2736395" y="1031926"/>
                  </a:moveTo>
                  <a:cubicBezTo>
                    <a:pt x="2743555" y="1031926"/>
                    <a:pt x="2749459" y="1037830"/>
                    <a:pt x="2749459" y="1044990"/>
                  </a:cubicBezTo>
                  <a:cubicBezTo>
                    <a:pt x="2749459" y="1052150"/>
                    <a:pt x="2743555" y="1058054"/>
                    <a:pt x="2736395" y="1058054"/>
                  </a:cubicBezTo>
                  <a:cubicBezTo>
                    <a:pt x="2729236" y="1058054"/>
                    <a:pt x="2723331" y="1052150"/>
                    <a:pt x="2723331" y="1044990"/>
                  </a:cubicBezTo>
                  <a:cubicBezTo>
                    <a:pt x="2723331" y="1037830"/>
                    <a:pt x="2729109" y="1031926"/>
                    <a:pt x="2736395" y="1031926"/>
                  </a:cubicBezTo>
                  <a:close/>
                  <a:moveTo>
                    <a:pt x="2057571" y="1028158"/>
                  </a:moveTo>
                  <a:cubicBezTo>
                    <a:pt x="2068751" y="1028158"/>
                    <a:pt x="2077795" y="1037202"/>
                    <a:pt x="2077795" y="1048256"/>
                  </a:cubicBezTo>
                  <a:cubicBezTo>
                    <a:pt x="2077795" y="1059436"/>
                    <a:pt x="2068751" y="1068480"/>
                    <a:pt x="2057697" y="1068480"/>
                  </a:cubicBezTo>
                  <a:cubicBezTo>
                    <a:pt x="2046517" y="1068480"/>
                    <a:pt x="2037473" y="1059562"/>
                    <a:pt x="2037473" y="1048382"/>
                  </a:cubicBezTo>
                  <a:cubicBezTo>
                    <a:pt x="2037347" y="1037327"/>
                    <a:pt x="2046392" y="1028283"/>
                    <a:pt x="2057571" y="1028158"/>
                  </a:cubicBezTo>
                  <a:close/>
                  <a:moveTo>
                    <a:pt x="2312948" y="1028033"/>
                  </a:moveTo>
                  <a:cubicBezTo>
                    <a:pt x="2331414" y="1027907"/>
                    <a:pt x="2346361" y="1042855"/>
                    <a:pt x="2346487" y="1061320"/>
                  </a:cubicBezTo>
                  <a:cubicBezTo>
                    <a:pt x="2346613" y="1079786"/>
                    <a:pt x="2331664" y="1094733"/>
                    <a:pt x="2313199" y="1094859"/>
                  </a:cubicBezTo>
                  <a:cubicBezTo>
                    <a:pt x="2294734" y="1094859"/>
                    <a:pt x="2279661" y="1080036"/>
                    <a:pt x="2279661" y="1061571"/>
                  </a:cubicBezTo>
                  <a:cubicBezTo>
                    <a:pt x="2279534" y="1043107"/>
                    <a:pt x="2294482" y="1028158"/>
                    <a:pt x="2312948" y="1028033"/>
                  </a:cubicBezTo>
                  <a:close/>
                  <a:moveTo>
                    <a:pt x="209399" y="1026901"/>
                  </a:moveTo>
                  <a:cubicBezTo>
                    <a:pt x="212413" y="1026901"/>
                    <a:pt x="214926" y="1029413"/>
                    <a:pt x="214926" y="1032428"/>
                  </a:cubicBezTo>
                  <a:cubicBezTo>
                    <a:pt x="214926" y="1035443"/>
                    <a:pt x="212413" y="1037955"/>
                    <a:pt x="209399" y="1037955"/>
                  </a:cubicBezTo>
                  <a:cubicBezTo>
                    <a:pt x="206384" y="1037955"/>
                    <a:pt x="203872" y="1035443"/>
                    <a:pt x="203872" y="1032428"/>
                  </a:cubicBezTo>
                  <a:cubicBezTo>
                    <a:pt x="203872" y="1029413"/>
                    <a:pt x="206384" y="1026901"/>
                    <a:pt x="209399" y="1026901"/>
                  </a:cubicBezTo>
                  <a:close/>
                  <a:moveTo>
                    <a:pt x="1435023" y="1023259"/>
                  </a:moveTo>
                  <a:cubicBezTo>
                    <a:pt x="1435651" y="1023259"/>
                    <a:pt x="1436155" y="1023761"/>
                    <a:pt x="1436155" y="1024389"/>
                  </a:cubicBezTo>
                  <a:cubicBezTo>
                    <a:pt x="1436155" y="1025017"/>
                    <a:pt x="1435651" y="1025520"/>
                    <a:pt x="1435023" y="1025520"/>
                  </a:cubicBezTo>
                  <a:cubicBezTo>
                    <a:pt x="1434396" y="1025520"/>
                    <a:pt x="1433893" y="1025017"/>
                    <a:pt x="1433893" y="1024389"/>
                  </a:cubicBezTo>
                  <a:cubicBezTo>
                    <a:pt x="1433893" y="1023761"/>
                    <a:pt x="1434396" y="1023259"/>
                    <a:pt x="1435023" y="1023259"/>
                  </a:cubicBezTo>
                  <a:close/>
                  <a:moveTo>
                    <a:pt x="1604981" y="1022631"/>
                  </a:moveTo>
                  <a:cubicBezTo>
                    <a:pt x="1605609" y="1022631"/>
                    <a:pt x="1606113" y="1023133"/>
                    <a:pt x="1606113" y="1023761"/>
                  </a:cubicBezTo>
                  <a:cubicBezTo>
                    <a:pt x="1606113" y="1024389"/>
                    <a:pt x="1605609" y="1024891"/>
                    <a:pt x="1604981" y="1024891"/>
                  </a:cubicBezTo>
                  <a:cubicBezTo>
                    <a:pt x="1604354" y="1024891"/>
                    <a:pt x="1603851" y="1024389"/>
                    <a:pt x="1603851" y="1023761"/>
                  </a:cubicBezTo>
                  <a:cubicBezTo>
                    <a:pt x="1603851" y="1023133"/>
                    <a:pt x="1604354" y="1022631"/>
                    <a:pt x="1604981" y="1022631"/>
                  </a:cubicBezTo>
                  <a:close/>
                  <a:moveTo>
                    <a:pt x="1157039" y="1022003"/>
                  </a:moveTo>
                  <a:cubicBezTo>
                    <a:pt x="1162314" y="1022003"/>
                    <a:pt x="1166585" y="1026273"/>
                    <a:pt x="1166585" y="1031550"/>
                  </a:cubicBezTo>
                  <a:cubicBezTo>
                    <a:pt x="1166711" y="1036826"/>
                    <a:pt x="1162441" y="1041096"/>
                    <a:pt x="1157164" y="1041096"/>
                  </a:cubicBezTo>
                  <a:cubicBezTo>
                    <a:pt x="1151888" y="1041096"/>
                    <a:pt x="1147618" y="1036951"/>
                    <a:pt x="1147618" y="1031675"/>
                  </a:cubicBezTo>
                  <a:cubicBezTo>
                    <a:pt x="1147618" y="1026400"/>
                    <a:pt x="1151888" y="1022253"/>
                    <a:pt x="1157039" y="1022003"/>
                  </a:cubicBezTo>
                  <a:close/>
                  <a:moveTo>
                    <a:pt x="629330" y="1019491"/>
                  </a:moveTo>
                  <a:cubicBezTo>
                    <a:pt x="642896" y="1019491"/>
                    <a:pt x="653950" y="1030420"/>
                    <a:pt x="653950" y="1043986"/>
                  </a:cubicBezTo>
                  <a:cubicBezTo>
                    <a:pt x="653950" y="1057552"/>
                    <a:pt x="643021" y="1068606"/>
                    <a:pt x="629455" y="1068606"/>
                  </a:cubicBezTo>
                  <a:cubicBezTo>
                    <a:pt x="615889" y="1068606"/>
                    <a:pt x="604960" y="1057677"/>
                    <a:pt x="604835" y="1044111"/>
                  </a:cubicBezTo>
                  <a:cubicBezTo>
                    <a:pt x="604835" y="1030545"/>
                    <a:pt x="615763" y="1019491"/>
                    <a:pt x="629330" y="1019491"/>
                  </a:cubicBezTo>
                  <a:close/>
                  <a:moveTo>
                    <a:pt x="2830480" y="1019113"/>
                  </a:moveTo>
                  <a:cubicBezTo>
                    <a:pt x="2832616" y="1019113"/>
                    <a:pt x="2834248" y="1020746"/>
                    <a:pt x="2834248" y="1022882"/>
                  </a:cubicBezTo>
                  <a:cubicBezTo>
                    <a:pt x="2834248" y="1025017"/>
                    <a:pt x="2832616" y="1026650"/>
                    <a:pt x="2830480" y="1026650"/>
                  </a:cubicBezTo>
                  <a:cubicBezTo>
                    <a:pt x="2828469" y="1026650"/>
                    <a:pt x="2826711" y="1025017"/>
                    <a:pt x="2826711" y="1022882"/>
                  </a:cubicBezTo>
                  <a:cubicBezTo>
                    <a:pt x="2826711" y="1020871"/>
                    <a:pt x="2828469" y="1019113"/>
                    <a:pt x="2830480" y="1019113"/>
                  </a:cubicBezTo>
                  <a:close/>
                  <a:moveTo>
                    <a:pt x="1519941" y="1016852"/>
                  </a:moveTo>
                  <a:cubicBezTo>
                    <a:pt x="1520444" y="1016852"/>
                    <a:pt x="1520820" y="1017229"/>
                    <a:pt x="1520820" y="1017732"/>
                  </a:cubicBezTo>
                  <a:cubicBezTo>
                    <a:pt x="1520820" y="1018235"/>
                    <a:pt x="1520444" y="1018611"/>
                    <a:pt x="1519941" y="1018611"/>
                  </a:cubicBezTo>
                  <a:cubicBezTo>
                    <a:pt x="1519439" y="1018611"/>
                    <a:pt x="1519061" y="1018235"/>
                    <a:pt x="1519061" y="1017732"/>
                  </a:cubicBezTo>
                  <a:cubicBezTo>
                    <a:pt x="1519061" y="1017229"/>
                    <a:pt x="1519439" y="1016852"/>
                    <a:pt x="1519941" y="1016852"/>
                  </a:cubicBezTo>
                  <a:close/>
                  <a:moveTo>
                    <a:pt x="1882967" y="1016226"/>
                  </a:moveTo>
                  <a:cubicBezTo>
                    <a:pt x="1890002" y="1016226"/>
                    <a:pt x="1895779" y="1021878"/>
                    <a:pt x="1895779" y="1029038"/>
                  </a:cubicBezTo>
                  <a:cubicBezTo>
                    <a:pt x="1895779" y="1036199"/>
                    <a:pt x="1890002" y="1041977"/>
                    <a:pt x="1882967" y="1041977"/>
                  </a:cubicBezTo>
                  <a:cubicBezTo>
                    <a:pt x="1875807" y="1041977"/>
                    <a:pt x="1870028" y="1036199"/>
                    <a:pt x="1870028" y="1029165"/>
                  </a:cubicBezTo>
                  <a:cubicBezTo>
                    <a:pt x="1870028" y="1022004"/>
                    <a:pt x="1875681" y="1016226"/>
                    <a:pt x="1882967" y="1016226"/>
                  </a:cubicBezTo>
                  <a:close/>
                  <a:moveTo>
                    <a:pt x="115313" y="1008562"/>
                  </a:moveTo>
                  <a:cubicBezTo>
                    <a:pt x="116695" y="1008562"/>
                    <a:pt x="117825" y="1009567"/>
                    <a:pt x="117825" y="1010949"/>
                  </a:cubicBezTo>
                  <a:cubicBezTo>
                    <a:pt x="117825" y="1012330"/>
                    <a:pt x="116820" y="1013461"/>
                    <a:pt x="115439" y="1013461"/>
                  </a:cubicBezTo>
                  <a:cubicBezTo>
                    <a:pt x="114057" y="1013461"/>
                    <a:pt x="112927" y="1012456"/>
                    <a:pt x="112927" y="1011074"/>
                  </a:cubicBezTo>
                  <a:cubicBezTo>
                    <a:pt x="112927" y="1009817"/>
                    <a:pt x="114057" y="1008687"/>
                    <a:pt x="115313" y="1008562"/>
                  </a:cubicBezTo>
                  <a:close/>
                  <a:moveTo>
                    <a:pt x="532479" y="1004667"/>
                  </a:moveTo>
                  <a:cubicBezTo>
                    <a:pt x="541649" y="1004667"/>
                    <a:pt x="549186" y="1012079"/>
                    <a:pt x="549186" y="1021248"/>
                  </a:cubicBezTo>
                  <a:cubicBezTo>
                    <a:pt x="549186" y="1030418"/>
                    <a:pt x="541775" y="1037955"/>
                    <a:pt x="532604" y="1037955"/>
                  </a:cubicBezTo>
                  <a:cubicBezTo>
                    <a:pt x="523435" y="1037955"/>
                    <a:pt x="515898" y="1030543"/>
                    <a:pt x="515898" y="1021374"/>
                  </a:cubicBezTo>
                  <a:cubicBezTo>
                    <a:pt x="515898" y="1012204"/>
                    <a:pt x="523309" y="1004667"/>
                    <a:pt x="532479" y="1004667"/>
                  </a:cubicBezTo>
                  <a:close/>
                  <a:moveTo>
                    <a:pt x="2410549" y="1004165"/>
                  </a:moveTo>
                  <a:cubicBezTo>
                    <a:pt x="2429015" y="1004165"/>
                    <a:pt x="2443962" y="1018988"/>
                    <a:pt x="2444088" y="1037452"/>
                  </a:cubicBezTo>
                  <a:cubicBezTo>
                    <a:pt x="2444214" y="1055917"/>
                    <a:pt x="2429265" y="1070866"/>
                    <a:pt x="2410800" y="1070991"/>
                  </a:cubicBezTo>
                  <a:cubicBezTo>
                    <a:pt x="2392335" y="1071116"/>
                    <a:pt x="2377387" y="1056168"/>
                    <a:pt x="2377262" y="1037704"/>
                  </a:cubicBezTo>
                  <a:cubicBezTo>
                    <a:pt x="2377135" y="1019238"/>
                    <a:pt x="2392083" y="1004165"/>
                    <a:pt x="2410549" y="1004165"/>
                  </a:cubicBezTo>
                  <a:close/>
                  <a:moveTo>
                    <a:pt x="2924439" y="999644"/>
                  </a:moveTo>
                  <a:cubicBezTo>
                    <a:pt x="2925192" y="999518"/>
                    <a:pt x="2925822" y="1000146"/>
                    <a:pt x="2925822" y="1000900"/>
                  </a:cubicBezTo>
                  <a:cubicBezTo>
                    <a:pt x="2925822" y="1001528"/>
                    <a:pt x="2925192" y="1002156"/>
                    <a:pt x="2924439" y="1002156"/>
                  </a:cubicBezTo>
                  <a:cubicBezTo>
                    <a:pt x="2923685" y="1002156"/>
                    <a:pt x="2923057" y="1001653"/>
                    <a:pt x="2923057" y="1000900"/>
                  </a:cubicBezTo>
                  <a:cubicBezTo>
                    <a:pt x="2923057" y="1000271"/>
                    <a:pt x="2923685" y="999644"/>
                    <a:pt x="2924439" y="999644"/>
                  </a:cubicBezTo>
                  <a:close/>
                  <a:moveTo>
                    <a:pt x="878675" y="993740"/>
                  </a:moveTo>
                  <a:cubicBezTo>
                    <a:pt x="895509" y="993614"/>
                    <a:pt x="909326" y="1007307"/>
                    <a:pt x="909326" y="1024139"/>
                  </a:cubicBezTo>
                  <a:cubicBezTo>
                    <a:pt x="909451" y="1040973"/>
                    <a:pt x="895759" y="1054790"/>
                    <a:pt x="878927" y="1054790"/>
                  </a:cubicBezTo>
                  <a:cubicBezTo>
                    <a:pt x="862094" y="1054915"/>
                    <a:pt x="848277" y="1041223"/>
                    <a:pt x="848277" y="1024391"/>
                  </a:cubicBezTo>
                  <a:cubicBezTo>
                    <a:pt x="848150" y="1007558"/>
                    <a:pt x="861844" y="993865"/>
                    <a:pt x="878675" y="993740"/>
                  </a:cubicBezTo>
                  <a:close/>
                  <a:moveTo>
                    <a:pt x="2160953" y="989090"/>
                  </a:moveTo>
                  <a:cubicBezTo>
                    <a:pt x="2177786" y="988964"/>
                    <a:pt x="2191604" y="1002657"/>
                    <a:pt x="2191604" y="1019489"/>
                  </a:cubicBezTo>
                  <a:cubicBezTo>
                    <a:pt x="2191730" y="1036323"/>
                    <a:pt x="2178036" y="1050140"/>
                    <a:pt x="2161205" y="1050140"/>
                  </a:cubicBezTo>
                  <a:cubicBezTo>
                    <a:pt x="2144373" y="1050265"/>
                    <a:pt x="2130554" y="1036573"/>
                    <a:pt x="2130554" y="1019741"/>
                  </a:cubicBezTo>
                  <a:cubicBezTo>
                    <a:pt x="2130554" y="1002908"/>
                    <a:pt x="2144121" y="989090"/>
                    <a:pt x="2160953" y="989090"/>
                  </a:cubicBezTo>
                  <a:close/>
                  <a:moveTo>
                    <a:pt x="2507272" y="985826"/>
                  </a:moveTo>
                  <a:cubicBezTo>
                    <a:pt x="2522847" y="985826"/>
                    <a:pt x="2535661" y="998387"/>
                    <a:pt x="2535661" y="1014089"/>
                  </a:cubicBezTo>
                  <a:cubicBezTo>
                    <a:pt x="2535661" y="1029665"/>
                    <a:pt x="2522974" y="1042478"/>
                    <a:pt x="2507397" y="1042478"/>
                  </a:cubicBezTo>
                  <a:cubicBezTo>
                    <a:pt x="2491821" y="1042478"/>
                    <a:pt x="2479009" y="1029917"/>
                    <a:pt x="2479009" y="1014214"/>
                  </a:cubicBezTo>
                  <a:cubicBezTo>
                    <a:pt x="2479009" y="998638"/>
                    <a:pt x="2491570" y="985826"/>
                    <a:pt x="2507272" y="985826"/>
                  </a:cubicBezTo>
                  <a:close/>
                  <a:moveTo>
                    <a:pt x="1231277" y="984947"/>
                  </a:moveTo>
                  <a:cubicBezTo>
                    <a:pt x="1233789" y="984947"/>
                    <a:pt x="1235924" y="986957"/>
                    <a:pt x="1235924" y="989595"/>
                  </a:cubicBezTo>
                  <a:cubicBezTo>
                    <a:pt x="1235924" y="992107"/>
                    <a:pt x="1233789" y="994243"/>
                    <a:pt x="1231277" y="994243"/>
                  </a:cubicBezTo>
                  <a:cubicBezTo>
                    <a:pt x="1228764" y="994243"/>
                    <a:pt x="1226629" y="992233"/>
                    <a:pt x="1226629" y="989595"/>
                  </a:cubicBezTo>
                  <a:cubicBezTo>
                    <a:pt x="1226629" y="987082"/>
                    <a:pt x="1228639" y="984947"/>
                    <a:pt x="1231277" y="984947"/>
                  </a:cubicBezTo>
                  <a:close/>
                  <a:moveTo>
                    <a:pt x="436259" y="984947"/>
                  </a:moveTo>
                  <a:cubicBezTo>
                    <a:pt x="443922" y="984947"/>
                    <a:pt x="450203" y="991228"/>
                    <a:pt x="450203" y="998890"/>
                  </a:cubicBezTo>
                  <a:cubicBezTo>
                    <a:pt x="450203" y="1006678"/>
                    <a:pt x="443922" y="1012959"/>
                    <a:pt x="436259" y="1012959"/>
                  </a:cubicBezTo>
                  <a:cubicBezTo>
                    <a:pt x="428597" y="1012959"/>
                    <a:pt x="422316" y="1006678"/>
                    <a:pt x="422316" y="999016"/>
                  </a:cubicBezTo>
                  <a:cubicBezTo>
                    <a:pt x="422316" y="991228"/>
                    <a:pt x="428471" y="984947"/>
                    <a:pt x="436259" y="984947"/>
                  </a:cubicBezTo>
                  <a:close/>
                  <a:moveTo>
                    <a:pt x="1808352" y="981555"/>
                  </a:moveTo>
                  <a:cubicBezTo>
                    <a:pt x="1811743" y="981430"/>
                    <a:pt x="1814382" y="984192"/>
                    <a:pt x="1814382" y="987458"/>
                  </a:cubicBezTo>
                  <a:cubicBezTo>
                    <a:pt x="1814382" y="990850"/>
                    <a:pt x="1811743" y="993487"/>
                    <a:pt x="1808478" y="993487"/>
                  </a:cubicBezTo>
                  <a:cubicBezTo>
                    <a:pt x="1805086" y="993613"/>
                    <a:pt x="1802448" y="990850"/>
                    <a:pt x="1802448" y="987584"/>
                  </a:cubicBezTo>
                  <a:cubicBezTo>
                    <a:pt x="1802448" y="984192"/>
                    <a:pt x="1805086" y="981555"/>
                    <a:pt x="1808352" y="981555"/>
                  </a:cubicBezTo>
                  <a:close/>
                  <a:moveTo>
                    <a:pt x="1045869" y="977661"/>
                  </a:moveTo>
                  <a:cubicBezTo>
                    <a:pt x="1055541" y="977661"/>
                    <a:pt x="1063328" y="985448"/>
                    <a:pt x="1063455" y="995122"/>
                  </a:cubicBezTo>
                  <a:cubicBezTo>
                    <a:pt x="1063455" y="1004794"/>
                    <a:pt x="1055666" y="1012708"/>
                    <a:pt x="1045994" y="1012708"/>
                  </a:cubicBezTo>
                  <a:cubicBezTo>
                    <a:pt x="1036322" y="1012708"/>
                    <a:pt x="1028408" y="1004919"/>
                    <a:pt x="1028408" y="995247"/>
                  </a:cubicBezTo>
                  <a:cubicBezTo>
                    <a:pt x="1028408" y="985575"/>
                    <a:pt x="1036195" y="977786"/>
                    <a:pt x="1045869" y="977661"/>
                  </a:cubicBezTo>
                  <a:close/>
                  <a:moveTo>
                    <a:pt x="1993759" y="972762"/>
                  </a:moveTo>
                  <a:cubicBezTo>
                    <a:pt x="2004311" y="972762"/>
                    <a:pt x="2012853" y="981178"/>
                    <a:pt x="2012853" y="991730"/>
                  </a:cubicBezTo>
                  <a:cubicBezTo>
                    <a:pt x="2012853" y="1002281"/>
                    <a:pt x="2004436" y="1010823"/>
                    <a:pt x="1993885" y="1010823"/>
                  </a:cubicBezTo>
                  <a:cubicBezTo>
                    <a:pt x="1983459" y="1010823"/>
                    <a:pt x="1974792" y="1002407"/>
                    <a:pt x="1974792" y="991855"/>
                  </a:cubicBezTo>
                  <a:cubicBezTo>
                    <a:pt x="1974666" y="981304"/>
                    <a:pt x="1983208" y="972762"/>
                    <a:pt x="1993759" y="972762"/>
                  </a:cubicBezTo>
                  <a:close/>
                  <a:moveTo>
                    <a:pt x="2603370" y="969370"/>
                  </a:moveTo>
                  <a:cubicBezTo>
                    <a:pt x="2615304" y="969370"/>
                    <a:pt x="2625101" y="978917"/>
                    <a:pt x="2625101" y="990976"/>
                  </a:cubicBezTo>
                  <a:cubicBezTo>
                    <a:pt x="2625101" y="1002910"/>
                    <a:pt x="2615429" y="1012707"/>
                    <a:pt x="2603495" y="1012707"/>
                  </a:cubicBezTo>
                  <a:cubicBezTo>
                    <a:pt x="2591562" y="1012707"/>
                    <a:pt x="2581764" y="1003160"/>
                    <a:pt x="2581764" y="991101"/>
                  </a:cubicBezTo>
                  <a:cubicBezTo>
                    <a:pt x="2581764" y="979167"/>
                    <a:pt x="2591436" y="969370"/>
                    <a:pt x="2603370" y="969370"/>
                  </a:cubicBezTo>
                  <a:close/>
                  <a:moveTo>
                    <a:pt x="776927" y="968868"/>
                  </a:moveTo>
                  <a:cubicBezTo>
                    <a:pt x="793131" y="968868"/>
                    <a:pt x="806195" y="981932"/>
                    <a:pt x="806322" y="998011"/>
                  </a:cubicBezTo>
                  <a:cubicBezTo>
                    <a:pt x="806322" y="1014090"/>
                    <a:pt x="793258" y="1027279"/>
                    <a:pt x="777179" y="1027279"/>
                  </a:cubicBezTo>
                  <a:cubicBezTo>
                    <a:pt x="760974" y="1027279"/>
                    <a:pt x="747785" y="1014341"/>
                    <a:pt x="747785" y="998136"/>
                  </a:cubicBezTo>
                  <a:cubicBezTo>
                    <a:pt x="747785" y="982057"/>
                    <a:pt x="760723" y="968868"/>
                    <a:pt x="776927" y="968868"/>
                  </a:cubicBezTo>
                  <a:close/>
                  <a:moveTo>
                    <a:pt x="340291" y="966104"/>
                  </a:moveTo>
                  <a:cubicBezTo>
                    <a:pt x="346196" y="966104"/>
                    <a:pt x="350969" y="970751"/>
                    <a:pt x="350969" y="976655"/>
                  </a:cubicBezTo>
                  <a:cubicBezTo>
                    <a:pt x="350969" y="982559"/>
                    <a:pt x="346321" y="987332"/>
                    <a:pt x="340416" y="987332"/>
                  </a:cubicBezTo>
                  <a:cubicBezTo>
                    <a:pt x="334512" y="987332"/>
                    <a:pt x="329739" y="982685"/>
                    <a:pt x="329739" y="976781"/>
                  </a:cubicBezTo>
                  <a:cubicBezTo>
                    <a:pt x="329864" y="971003"/>
                    <a:pt x="334512" y="966229"/>
                    <a:pt x="340291" y="966104"/>
                  </a:cubicBezTo>
                  <a:close/>
                  <a:moveTo>
                    <a:pt x="2262574" y="958190"/>
                  </a:moveTo>
                  <a:cubicBezTo>
                    <a:pt x="2281668" y="958064"/>
                    <a:pt x="2297246" y="973515"/>
                    <a:pt x="2297246" y="992608"/>
                  </a:cubicBezTo>
                  <a:cubicBezTo>
                    <a:pt x="2297246" y="1011702"/>
                    <a:pt x="2281920" y="1027278"/>
                    <a:pt x="2262826" y="1027278"/>
                  </a:cubicBezTo>
                  <a:cubicBezTo>
                    <a:pt x="2243733" y="1027278"/>
                    <a:pt x="2228282" y="1011953"/>
                    <a:pt x="2228156" y="992860"/>
                  </a:cubicBezTo>
                  <a:cubicBezTo>
                    <a:pt x="2228156" y="973766"/>
                    <a:pt x="2243607" y="958190"/>
                    <a:pt x="2262574" y="958190"/>
                  </a:cubicBezTo>
                  <a:close/>
                  <a:moveTo>
                    <a:pt x="1310163" y="954924"/>
                  </a:moveTo>
                  <a:cubicBezTo>
                    <a:pt x="1311418" y="955049"/>
                    <a:pt x="1312423" y="955929"/>
                    <a:pt x="1312423" y="957186"/>
                  </a:cubicBezTo>
                  <a:cubicBezTo>
                    <a:pt x="1312423" y="958441"/>
                    <a:pt x="1311418" y="959446"/>
                    <a:pt x="1310163" y="959446"/>
                  </a:cubicBezTo>
                  <a:cubicBezTo>
                    <a:pt x="1308906" y="959446"/>
                    <a:pt x="1307901" y="958566"/>
                    <a:pt x="1307901" y="957311"/>
                  </a:cubicBezTo>
                  <a:cubicBezTo>
                    <a:pt x="1307901" y="956054"/>
                    <a:pt x="1308906" y="955176"/>
                    <a:pt x="1310163" y="954924"/>
                  </a:cubicBezTo>
                  <a:close/>
                  <a:moveTo>
                    <a:pt x="1729339" y="953164"/>
                  </a:moveTo>
                  <a:cubicBezTo>
                    <a:pt x="1730721" y="953164"/>
                    <a:pt x="1731976" y="954294"/>
                    <a:pt x="1731976" y="955801"/>
                  </a:cubicBezTo>
                  <a:cubicBezTo>
                    <a:pt x="1731976" y="957308"/>
                    <a:pt x="1730846" y="958439"/>
                    <a:pt x="1729339" y="958439"/>
                  </a:cubicBezTo>
                  <a:cubicBezTo>
                    <a:pt x="1727957" y="958439"/>
                    <a:pt x="1726702" y="957308"/>
                    <a:pt x="1726702" y="955801"/>
                  </a:cubicBezTo>
                  <a:cubicBezTo>
                    <a:pt x="1726702" y="954294"/>
                    <a:pt x="1727832" y="953164"/>
                    <a:pt x="1729339" y="953164"/>
                  </a:cubicBezTo>
                  <a:close/>
                  <a:moveTo>
                    <a:pt x="2699087" y="951784"/>
                  </a:moveTo>
                  <a:cubicBezTo>
                    <a:pt x="2708131" y="951784"/>
                    <a:pt x="2715543" y="959070"/>
                    <a:pt x="2715543" y="968114"/>
                  </a:cubicBezTo>
                  <a:cubicBezTo>
                    <a:pt x="2715543" y="977159"/>
                    <a:pt x="2708258" y="984569"/>
                    <a:pt x="2699214" y="984569"/>
                  </a:cubicBezTo>
                  <a:cubicBezTo>
                    <a:pt x="2690169" y="984569"/>
                    <a:pt x="2682757" y="977284"/>
                    <a:pt x="2682757" y="968240"/>
                  </a:cubicBezTo>
                  <a:cubicBezTo>
                    <a:pt x="2682757" y="959321"/>
                    <a:pt x="2690042" y="951909"/>
                    <a:pt x="2699087" y="951784"/>
                  </a:cubicBezTo>
                  <a:close/>
                  <a:moveTo>
                    <a:pt x="244947" y="950654"/>
                  </a:moveTo>
                  <a:cubicBezTo>
                    <a:pt x="247334" y="950654"/>
                    <a:pt x="249218" y="952539"/>
                    <a:pt x="249218" y="954799"/>
                  </a:cubicBezTo>
                  <a:cubicBezTo>
                    <a:pt x="249218" y="957186"/>
                    <a:pt x="247459" y="959071"/>
                    <a:pt x="245073" y="959071"/>
                  </a:cubicBezTo>
                  <a:cubicBezTo>
                    <a:pt x="242686" y="959071"/>
                    <a:pt x="240802" y="957312"/>
                    <a:pt x="240802" y="954925"/>
                  </a:cubicBezTo>
                  <a:cubicBezTo>
                    <a:pt x="240802" y="952539"/>
                    <a:pt x="242686" y="950654"/>
                    <a:pt x="244947" y="950654"/>
                  </a:cubicBezTo>
                  <a:close/>
                  <a:moveTo>
                    <a:pt x="676687" y="948518"/>
                  </a:moveTo>
                  <a:cubicBezTo>
                    <a:pt x="690254" y="948518"/>
                    <a:pt x="701181" y="959447"/>
                    <a:pt x="701308" y="973013"/>
                  </a:cubicBezTo>
                  <a:cubicBezTo>
                    <a:pt x="701308" y="986579"/>
                    <a:pt x="690379" y="997633"/>
                    <a:pt x="676813" y="997633"/>
                  </a:cubicBezTo>
                  <a:cubicBezTo>
                    <a:pt x="663246" y="997633"/>
                    <a:pt x="652192" y="986704"/>
                    <a:pt x="652192" y="973138"/>
                  </a:cubicBezTo>
                  <a:cubicBezTo>
                    <a:pt x="652067" y="959572"/>
                    <a:pt x="663121" y="948518"/>
                    <a:pt x="676687" y="948518"/>
                  </a:cubicBezTo>
                  <a:close/>
                  <a:moveTo>
                    <a:pt x="2794429" y="939224"/>
                  </a:moveTo>
                  <a:cubicBezTo>
                    <a:pt x="2797946" y="939224"/>
                    <a:pt x="2800836" y="942113"/>
                    <a:pt x="2800836" y="945630"/>
                  </a:cubicBezTo>
                  <a:cubicBezTo>
                    <a:pt x="2800836" y="949147"/>
                    <a:pt x="2797946" y="952036"/>
                    <a:pt x="2794429" y="952036"/>
                  </a:cubicBezTo>
                  <a:cubicBezTo>
                    <a:pt x="2790912" y="952036"/>
                    <a:pt x="2788022" y="949147"/>
                    <a:pt x="2788022" y="945630"/>
                  </a:cubicBezTo>
                  <a:cubicBezTo>
                    <a:pt x="2788022" y="942113"/>
                    <a:pt x="2790786" y="939224"/>
                    <a:pt x="2794429" y="939224"/>
                  </a:cubicBezTo>
                  <a:close/>
                  <a:moveTo>
                    <a:pt x="938092" y="938720"/>
                  </a:moveTo>
                  <a:cubicBezTo>
                    <a:pt x="951532" y="938720"/>
                    <a:pt x="962461" y="949522"/>
                    <a:pt x="962461" y="962964"/>
                  </a:cubicBezTo>
                  <a:cubicBezTo>
                    <a:pt x="962586" y="976405"/>
                    <a:pt x="951658" y="987334"/>
                    <a:pt x="938217" y="987334"/>
                  </a:cubicBezTo>
                  <a:cubicBezTo>
                    <a:pt x="924776" y="987334"/>
                    <a:pt x="913722" y="976530"/>
                    <a:pt x="913722" y="963089"/>
                  </a:cubicBezTo>
                  <a:cubicBezTo>
                    <a:pt x="913722" y="949649"/>
                    <a:pt x="924525" y="938720"/>
                    <a:pt x="938092" y="938720"/>
                  </a:cubicBezTo>
                  <a:close/>
                  <a:moveTo>
                    <a:pt x="2362690" y="933570"/>
                  </a:moveTo>
                  <a:cubicBezTo>
                    <a:pt x="2381156" y="933444"/>
                    <a:pt x="2396229" y="948392"/>
                    <a:pt x="2396229" y="966858"/>
                  </a:cubicBezTo>
                  <a:cubicBezTo>
                    <a:pt x="2396355" y="985323"/>
                    <a:pt x="2381406" y="1000397"/>
                    <a:pt x="2362941" y="1000397"/>
                  </a:cubicBezTo>
                  <a:cubicBezTo>
                    <a:pt x="2344476" y="1000522"/>
                    <a:pt x="2329528" y="985574"/>
                    <a:pt x="2329403" y="967108"/>
                  </a:cubicBezTo>
                  <a:cubicBezTo>
                    <a:pt x="2329276" y="948644"/>
                    <a:pt x="2344224" y="933570"/>
                    <a:pt x="2362690" y="933570"/>
                  </a:cubicBezTo>
                  <a:close/>
                  <a:moveTo>
                    <a:pt x="2101287" y="933193"/>
                  </a:moveTo>
                  <a:cubicBezTo>
                    <a:pt x="2115481" y="933193"/>
                    <a:pt x="2127037" y="944624"/>
                    <a:pt x="2127037" y="958818"/>
                  </a:cubicBezTo>
                  <a:cubicBezTo>
                    <a:pt x="2127037" y="973012"/>
                    <a:pt x="2115606" y="984569"/>
                    <a:pt x="2101412" y="984569"/>
                  </a:cubicBezTo>
                  <a:cubicBezTo>
                    <a:pt x="2087218" y="984569"/>
                    <a:pt x="2075661" y="973139"/>
                    <a:pt x="2075661" y="958944"/>
                  </a:cubicBezTo>
                  <a:cubicBezTo>
                    <a:pt x="2075661" y="944749"/>
                    <a:pt x="2087092" y="933193"/>
                    <a:pt x="2101287" y="933193"/>
                  </a:cubicBezTo>
                  <a:close/>
                  <a:moveTo>
                    <a:pt x="149982" y="931684"/>
                  </a:moveTo>
                  <a:cubicBezTo>
                    <a:pt x="150737" y="931684"/>
                    <a:pt x="151490" y="932313"/>
                    <a:pt x="151490" y="933191"/>
                  </a:cubicBezTo>
                  <a:cubicBezTo>
                    <a:pt x="151490" y="934071"/>
                    <a:pt x="150862" y="934699"/>
                    <a:pt x="149982" y="934699"/>
                  </a:cubicBezTo>
                  <a:cubicBezTo>
                    <a:pt x="149103" y="934699"/>
                    <a:pt x="148350" y="934071"/>
                    <a:pt x="148350" y="933191"/>
                  </a:cubicBezTo>
                  <a:cubicBezTo>
                    <a:pt x="148350" y="932313"/>
                    <a:pt x="149103" y="931559"/>
                    <a:pt x="149982" y="931684"/>
                  </a:cubicBezTo>
                  <a:close/>
                  <a:moveTo>
                    <a:pt x="577577" y="929676"/>
                  </a:moveTo>
                  <a:cubicBezTo>
                    <a:pt x="588256" y="929676"/>
                    <a:pt x="596923" y="938218"/>
                    <a:pt x="596923" y="948895"/>
                  </a:cubicBezTo>
                  <a:cubicBezTo>
                    <a:pt x="596923" y="959573"/>
                    <a:pt x="588381" y="968241"/>
                    <a:pt x="577704" y="968241"/>
                  </a:cubicBezTo>
                  <a:cubicBezTo>
                    <a:pt x="567025" y="968241"/>
                    <a:pt x="558358" y="959699"/>
                    <a:pt x="558358" y="949022"/>
                  </a:cubicBezTo>
                  <a:cubicBezTo>
                    <a:pt x="558358" y="938343"/>
                    <a:pt x="566900" y="929676"/>
                    <a:pt x="577577" y="929676"/>
                  </a:cubicBezTo>
                  <a:close/>
                  <a:moveTo>
                    <a:pt x="1392439" y="926535"/>
                  </a:moveTo>
                  <a:cubicBezTo>
                    <a:pt x="1397339" y="926409"/>
                    <a:pt x="1401358" y="930429"/>
                    <a:pt x="1401358" y="935328"/>
                  </a:cubicBezTo>
                  <a:cubicBezTo>
                    <a:pt x="1401358" y="940226"/>
                    <a:pt x="1397464" y="944246"/>
                    <a:pt x="1392566" y="944246"/>
                  </a:cubicBezTo>
                  <a:cubicBezTo>
                    <a:pt x="1387667" y="944246"/>
                    <a:pt x="1383647" y="940353"/>
                    <a:pt x="1383647" y="935453"/>
                  </a:cubicBezTo>
                  <a:cubicBezTo>
                    <a:pt x="1383647" y="930554"/>
                    <a:pt x="1387542" y="926535"/>
                    <a:pt x="1392439" y="926535"/>
                  </a:cubicBezTo>
                  <a:close/>
                  <a:moveTo>
                    <a:pt x="1646811" y="925782"/>
                  </a:moveTo>
                  <a:cubicBezTo>
                    <a:pt x="1651585" y="925782"/>
                    <a:pt x="1655478" y="929676"/>
                    <a:pt x="1655478" y="934449"/>
                  </a:cubicBezTo>
                  <a:cubicBezTo>
                    <a:pt x="1655478" y="939223"/>
                    <a:pt x="1651585" y="943117"/>
                    <a:pt x="1646811" y="943117"/>
                  </a:cubicBezTo>
                  <a:cubicBezTo>
                    <a:pt x="1642039" y="943117"/>
                    <a:pt x="1638144" y="939348"/>
                    <a:pt x="1638144" y="934575"/>
                  </a:cubicBezTo>
                  <a:cubicBezTo>
                    <a:pt x="1638144" y="929676"/>
                    <a:pt x="1642039" y="925907"/>
                    <a:pt x="1646811" y="925782"/>
                  </a:cubicBezTo>
                  <a:close/>
                  <a:moveTo>
                    <a:pt x="1115209" y="925155"/>
                  </a:moveTo>
                  <a:cubicBezTo>
                    <a:pt x="1126514" y="925030"/>
                    <a:pt x="1135810" y="934325"/>
                    <a:pt x="1135810" y="945631"/>
                  </a:cubicBezTo>
                  <a:cubicBezTo>
                    <a:pt x="1135935" y="956936"/>
                    <a:pt x="1126765" y="966232"/>
                    <a:pt x="1115334" y="966232"/>
                  </a:cubicBezTo>
                  <a:cubicBezTo>
                    <a:pt x="1104028" y="966357"/>
                    <a:pt x="1094733" y="957061"/>
                    <a:pt x="1094733" y="945756"/>
                  </a:cubicBezTo>
                  <a:cubicBezTo>
                    <a:pt x="1094608" y="934325"/>
                    <a:pt x="1103903" y="925155"/>
                    <a:pt x="1115209" y="925155"/>
                  </a:cubicBezTo>
                  <a:close/>
                  <a:moveTo>
                    <a:pt x="2889140" y="920882"/>
                  </a:moveTo>
                  <a:cubicBezTo>
                    <a:pt x="2890522" y="920882"/>
                    <a:pt x="2891652" y="921887"/>
                    <a:pt x="2891652" y="923269"/>
                  </a:cubicBezTo>
                  <a:cubicBezTo>
                    <a:pt x="2891779" y="924525"/>
                    <a:pt x="2890647" y="925656"/>
                    <a:pt x="2889267" y="925656"/>
                  </a:cubicBezTo>
                  <a:cubicBezTo>
                    <a:pt x="2888010" y="925656"/>
                    <a:pt x="2886880" y="924651"/>
                    <a:pt x="2886880" y="923269"/>
                  </a:cubicBezTo>
                  <a:cubicBezTo>
                    <a:pt x="2886880" y="921887"/>
                    <a:pt x="2888010" y="920757"/>
                    <a:pt x="2889140" y="920882"/>
                  </a:cubicBezTo>
                  <a:close/>
                  <a:moveTo>
                    <a:pt x="1923917" y="920253"/>
                  </a:moveTo>
                  <a:cubicBezTo>
                    <a:pt x="1936353" y="920128"/>
                    <a:pt x="1946402" y="930177"/>
                    <a:pt x="1946402" y="942486"/>
                  </a:cubicBezTo>
                  <a:cubicBezTo>
                    <a:pt x="1946528" y="954922"/>
                    <a:pt x="1936478" y="964971"/>
                    <a:pt x="1924169" y="964971"/>
                  </a:cubicBezTo>
                  <a:cubicBezTo>
                    <a:pt x="1911732" y="965096"/>
                    <a:pt x="1901683" y="955047"/>
                    <a:pt x="1901683" y="942738"/>
                  </a:cubicBezTo>
                  <a:cubicBezTo>
                    <a:pt x="1901683" y="930427"/>
                    <a:pt x="1911732" y="920378"/>
                    <a:pt x="1923917" y="920253"/>
                  </a:cubicBezTo>
                  <a:close/>
                  <a:moveTo>
                    <a:pt x="2461800" y="918622"/>
                  </a:moveTo>
                  <a:cubicBezTo>
                    <a:pt x="2474738" y="918497"/>
                    <a:pt x="2485289" y="929048"/>
                    <a:pt x="2485289" y="941986"/>
                  </a:cubicBezTo>
                  <a:cubicBezTo>
                    <a:pt x="2485289" y="954924"/>
                    <a:pt x="2474864" y="965476"/>
                    <a:pt x="2461925" y="965476"/>
                  </a:cubicBezTo>
                  <a:cubicBezTo>
                    <a:pt x="2448861" y="965601"/>
                    <a:pt x="2438310" y="955050"/>
                    <a:pt x="2438310" y="942112"/>
                  </a:cubicBezTo>
                  <a:cubicBezTo>
                    <a:pt x="2438184" y="929174"/>
                    <a:pt x="2448736" y="918622"/>
                    <a:pt x="2461800" y="918622"/>
                  </a:cubicBezTo>
                  <a:close/>
                  <a:moveTo>
                    <a:pt x="1562272" y="916234"/>
                  </a:moveTo>
                  <a:cubicBezTo>
                    <a:pt x="1566542" y="916108"/>
                    <a:pt x="1570060" y="919626"/>
                    <a:pt x="1570060" y="923897"/>
                  </a:cubicBezTo>
                  <a:cubicBezTo>
                    <a:pt x="1570060" y="928168"/>
                    <a:pt x="1566542" y="931685"/>
                    <a:pt x="1562272" y="931685"/>
                  </a:cubicBezTo>
                  <a:cubicBezTo>
                    <a:pt x="1558000" y="931685"/>
                    <a:pt x="1554483" y="928168"/>
                    <a:pt x="1554483" y="923897"/>
                  </a:cubicBezTo>
                  <a:cubicBezTo>
                    <a:pt x="1554483" y="919626"/>
                    <a:pt x="1557875" y="916108"/>
                    <a:pt x="1562272" y="916234"/>
                  </a:cubicBezTo>
                  <a:close/>
                  <a:moveTo>
                    <a:pt x="1476980" y="915356"/>
                  </a:moveTo>
                  <a:cubicBezTo>
                    <a:pt x="1481878" y="915230"/>
                    <a:pt x="1485897" y="919250"/>
                    <a:pt x="1485897" y="924149"/>
                  </a:cubicBezTo>
                  <a:cubicBezTo>
                    <a:pt x="1485897" y="929047"/>
                    <a:pt x="1482004" y="933066"/>
                    <a:pt x="1477105" y="933066"/>
                  </a:cubicBezTo>
                  <a:cubicBezTo>
                    <a:pt x="1472206" y="933193"/>
                    <a:pt x="1468186" y="929173"/>
                    <a:pt x="1468186" y="924274"/>
                  </a:cubicBezTo>
                  <a:cubicBezTo>
                    <a:pt x="1468186" y="919375"/>
                    <a:pt x="1472081" y="915356"/>
                    <a:pt x="1476980" y="915356"/>
                  </a:cubicBezTo>
                  <a:close/>
                  <a:moveTo>
                    <a:pt x="55143" y="910959"/>
                  </a:moveTo>
                  <a:cubicBezTo>
                    <a:pt x="55520" y="910959"/>
                    <a:pt x="55771" y="911210"/>
                    <a:pt x="55771" y="911587"/>
                  </a:cubicBezTo>
                  <a:cubicBezTo>
                    <a:pt x="55771" y="911964"/>
                    <a:pt x="55520" y="912215"/>
                    <a:pt x="55143" y="912215"/>
                  </a:cubicBezTo>
                  <a:cubicBezTo>
                    <a:pt x="54766" y="912215"/>
                    <a:pt x="54516" y="911964"/>
                    <a:pt x="54516" y="911587"/>
                  </a:cubicBezTo>
                  <a:cubicBezTo>
                    <a:pt x="54516" y="911210"/>
                    <a:pt x="54766" y="910832"/>
                    <a:pt x="55143" y="910959"/>
                  </a:cubicBezTo>
                  <a:close/>
                  <a:moveTo>
                    <a:pt x="479471" y="908698"/>
                  </a:moveTo>
                  <a:cubicBezTo>
                    <a:pt x="488641" y="908698"/>
                    <a:pt x="496178" y="916110"/>
                    <a:pt x="496178" y="925279"/>
                  </a:cubicBezTo>
                  <a:cubicBezTo>
                    <a:pt x="496178" y="934449"/>
                    <a:pt x="488767" y="941986"/>
                    <a:pt x="479597" y="941986"/>
                  </a:cubicBezTo>
                  <a:cubicBezTo>
                    <a:pt x="470427" y="941986"/>
                    <a:pt x="462890" y="934575"/>
                    <a:pt x="462890" y="925405"/>
                  </a:cubicBezTo>
                  <a:cubicBezTo>
                    <a:pt x="462765" y="916235"/>
                    <a:pt x="470176" y="908823"/>
                    <a:pt x="479471" y="908698"/>
                  </a:cubicBezTo>
                  <a:close/>
                  <a:moveTo>
                    <a:pt x="832826" y="902543"/>
                  </a:moveTo>
                  <a:cubicBezTo>
                    <a:pt x="850035" y="902543"/>
                    <a:pt x="863978" y="916487"/>
                    <a:pt x="864104" y="933696"/>
                  </a:cubicBezTo>
                  <a:cubicBezTo>
                    <a:pt x="864104" y="950905"/>
                    <a:pt x="850162" y="964974"/>
                    <a:pt x="832951" y="964974"/>
                  </a:cubicBezTo>
                  <a:cubicBezTo>
                    <a:pt x="815743" y="964974"/>
                    <a:pt x="801674" y="951031"/>
                    <a:pt x="801674" y="933821"/>
                  </a:cubicBezTo>
                  <a:cubicBezTo>
                    <a:pt x="801674" y="916487"/>
                    <a:pt x="815491" y="902543"/>
                    <a:pt x="832826" y="902543"/>
                  </a:cubicBezTo>
                  <a:close/>
                  <a:moveTo>
                    <a:pt x="2559654" y="900533"/>
                  </a:moveTo>
                  <a:cubicBezTo>
                    <a:pt x="2569201" y="900533"/>
                    <a:pt x="2576990" y="908195"/>
                    <a:pt x="2576990" y="917741"/>
                  </a:cubicBezTo>
                  <a:cubicBezTo>
                    <a:pt x="2576990" y="927288"/>
                    <a:pt x="2569326" y="935076"/>
                    <a:pt x="2559781" y="935076"/>
                  </a:cubicBezTo>
                  <a:cubicBezTo>
                    <a:pt x="2550234" y="935076"/>
                    <a:pt x="2542445" y="927413"/>
                    <a:pt x="2542445" y="917867"/>
                  </a:cubicBezTo>
                  <a:cubicBezTo>
                    <a:pt x="2542445" y="908447"/>
                    <a:pt x="2550107" y="900658"/>
                    <a:pt x="2559654" y="900533"/>
                  </a:cubicBezTo>
                  <a:close/>
                  <a:moveTo>
                    <a:pt x="2206301" y="897896"/>
                  </a:moveTo>
                  <a:cubicBezTo>
                    <a:pt x="2223384" y="897770"/>
                    <a:pt x="2237201" y="911588"/>
                    <a:pt x="2237201" y="928546"/>
                  </a:cubicBezTo>
                  <a:cubicBezTo>
                    <a:pt x="2237327" y="945503"/>
                    <a:pt x="2223510" y="959447"/>
                    <a:pt x="2206551" y="959447"/>
                  </a:cubicBezTo>
                  <a:cubicBezTo>
                    <a:pt x="2189593" y="959572"/>
                    <a:pt x="2175776" y="945755"/>
                    <a:pt x="2175651" y="928797"/>
                  </a:cubicBezTo>
                  <a:cubicBezTo>
                    <a:pt x="2175524" y="911838"/>
                    <a:pt x="2189342" y="898021"/>
                    <a:pt x="2206301" y="897896"/>
                  </a:cubicBezTo>
                  <a:close/>
                  <a:moveTo>
                    <a:pt x="381870" y="889352"/>
                  </a:moveTo>
                  <a:cubicBezTo>
                    <a:pt x="389155" y="889352"/>
                    <a:pt x="395059" y="895131"/>
                    <a:pt x="395059" y="902416"/>
                  </a:cubicBezTo>
                  <a:cubicBezTo>
                    <a:pt x="395059" y="909577"/>
                    <a:pt x="389155" y="915480"/>
                    <a:pt x="381995" y="915480"/>
                  </a:cubicBezTo>
                  <a:cubicBezTo>
                    <a:pt x="374835" y="915480"/>
                    <a:pt x="368931" y="909577"/>
                    <a:pt x="368931" y="902416"/>
                  </a:cubicBezTo>
                  <a:cubicBezTo>
                    <a:pt x="368931" y="895131"/>
                    <a:pt x="374708" y="889227"/>
                    <a:pt x="381870" y="889352"/>
                  </a:cubicBezTo>
                  <a:close/>
                  <a:moveTo>
                    <a:pt x="1849303" y="885082"/>
                  </a:moveTo>
                  <a:cubicBezTo>
                    <a:pt x="1858472" y="885082"/>
                    <a:pt x="1866009" y="892494"/>
                    <a:pt x="1866009" y="901663"/>
                  </a:cubicBezTo>
                  <a:cubicBezTo>
                    <a:pt x="1866009" y="910833"/>
                    <a:pt x="1858599" y="918370"/>
                    <a:pt x="1849428" y="918370"/>
                  </a:cubicBezTo>
                  <a:cubicBezTo>
                    <a:pt x="1840258" y="918370"/>
                    <a:pt x="1832721" y="910958"/>
                    <a:pt x="1832721" y="901789"/>
                  </a:cubicBezTo>
                  <a:cubicBezTo>
                    <a:pt x="1832721" y="892619"/>
                    <a:pt x="1840133" y="885207"/>
                    <a:pt x="1849303" y="885082"/>
                  </a:cubicBezTo>
                  <a:close/>
                  <a:moveTo>
                    <a:pt x="1189572" y="883575"/>
                  </a:moveTo>
                  <a:cubicBezTo>
                    <a:pt x="1201003" y="883450"/>
                    <a:pt x="1210300" y="892620"/>
                    <a:pt x="1210300" y="904051"/>
                  </a:cubicBezTo>
                  <a:cubicBezTo>
                    <a:pt x="1210300" y="915356"/>
                    <a:pt x="1201129" y="924652"/>
                    <a:pt x="1189824" y="924652"/>
                  </a:cubicBezTo>
                  <a:cubicBezTo>
                    <a:pt x="1178518" y="924777"/>
                    <a:pt x="1169223" y="915608"/>
                    <a:pt x="1169223" y="904176"/>
                  </a:cubicBezTo>
                  <a:cubicBezTo>
                    <a:pt x="1169098" y="892871"/>
                    <a:pt x="1178267" y="883575"/>
                    <a:pt x="1189572" y="883575"/>
                  </a:cubicBezTo>
                  <a:close/>
                  <a:moveTo>
                    <a:pt x="2657007" y="881440"/>
                  </a:moveTo>
                  <a:cubicBezTo>
                    <a:pt x="2664041" y="881440"/>
                    <a:pt x="2669693" y="887092"/>
                    <a:pt x="2669693" y="894001"/>
                  </a:cubicBezTo>
                  <a:cubicBezTo>
                    <a:pt x="2669693" y="901036"/>
                    <a:pt x="2664041" y="906688"/>
                    <a:pt x="2657132" y="906688"/>
                  </a:cubicBezTo>
                  <a:cubicBezTo>
                    <a:pt x="2650098" y="906688"/>
                    <a:pt x="2644445" y="901036"/>
                    <a:pt x="2644445" y="894127"/>
                  </a:cubicBezTo>
                  <a:cubicBezTo>
                    <a:pt x="2644445" y="887217"/>
                    <a:pt x="2649972" y="881565"/>
                    <a:pt x="2657007" y="881440"/>
                  </a:cubicBezTo>
                  <a:close/>
                  <a:moveTo>
                    <a:pt x="729570" y="879178"/>
                  </a:moveTo>
                  <a:cubicBezTo>
                    <a:pt x="744518" y="879053"/>
                    <a:pt x="756703" y="891112"/>
                    <a:pt x="756703" y="906059"/>
                  </a:cubicBezTo>
                  <a:cubicBezTo>
                    <a:pt x="756703" y="921007"/>
                    <a:pt x="744770" y="933192"/>
                    <a:pt x="729822" y="933192"/>
                  </a:cubicBezTo>
                  <a:cubicBezTo>
                    <a:pt x="714873" y="933318"/>
                    <a:pt x="702689" y="921258"/>
                    <a:pt x="702689" y="906311"/>
                  </a:cubicBezTo>
                  <a:cubicBezTo>
                    <a:pt x="702564" y="891362"/>
                    <a:pt x="714621" y="879303"/>
                    <a:pt x="729570" y="879178"/>
                  </a:cubicBezTo>
                  <a:close/>
                  <a:moveTo>
                    <a:pt x="2035842" y="877922"/>
                  </a:moveTo>
                  <a:cubicBezTo>
                    <a:pt x="2050287" y="877922"/>
                    <a:pt x="2062221" y="889604"/>
                    <a:pt x="2062221" y="904175"/>
                  </a:cubicBezTo>
                  <a:cubicBezTo>
                    <a:pt x="2062221" y="918621"/>
                    <a:pt x="2050538" y="930555"/>
                    <a:pt x="2035967" y="930555"/>
                  </a:cubicBezTo>
                  <a:cubicBezTo>
                    <a:pt x="2021395" y="930555"/>
                    <a:pt x="2009587" y="918873"/>
                    <a:pt x="2009461" y="904301"/>
                  </a:cubicBezTo>
                  <a:cubicBezTo>
                    <a:pt x="2009461" y="889856"/>
                    <a:pt x="2021270" y="878047"/>
                    <a:pt x="2035842" y="877922"/>
                  </a:cubicBezTo>
                  <a:close/>
                  <a:moveTo>
                    <a:pt x="1003160" y="877168"/>
                  </a:moveTo>
                  <a:cubicBezTo>
                    <a:pt x="1020117" y="877168"/>
                    <a:pt x="1034061" y="890860"/>
                    <a:pt x="1034061" y="907818"/>
                  </a:cubicBezTo>
                  <a:cubicBezTo>
                    <a:pt x="1034061" y="924776"/>
                    <a:pt x="1020369" y="938720"/>
                    <a:pt x="1003411" y="938720"/>
                  </a:cubicBezTo>
                  <a:cubicBezTo>
                    <a:pt x="986327" y="938845"/>
                    <a:pt x="972510" y="925027"/>
                    <a:pt x="972510" y="908068"/>
                  </a:cubicBezTo>
                  <a:cubicBezTo>
                    <a:pt x="972383" y="891111"/>
                    <a:pt x="986076" y="877293"/>
                    <a:pt x="1003160" y="877168"/>
                  </a:cubicBezTo>
                  <a:close/>
                  <a:moveTo>
                    <a:pt x="285145" y="870134"/>
                  </a:moveTo>
                  <a:cubicBezTo>
                    <a:pt x="290422" y="870008"/>
                    <a:pt x="294692" y="874278"/>
                    <a:pt x="294692" y="879555"/>
                  </a:cubicBezTo>
                  <a:cubicBezTo>
                    <a:pt x="294692" y="884830"/>
                    <a:pt x="290422" y="889102"/>
                    <a:pt x="285145" y="889102"/>
                  </a:cubicBezTo>
                  <a:cubicBezTo>
                    <a:pt x="279870" y="889227"/>
                    <a:pt x="275598" y="884957"/>
                    <a:pt x="275598" y="879680"/>
                  </a:cubicBezTo>
                  <a:cubicBezTo>
                    <a:pt x="275598" y="874405"/>
                    <a:pt x="279870" y="870134"/>
                    <a:pt x="285145" y="870134"/>
                  </a:cubicBezTo>
                  <a:close/>
                  <a:moveTo>
                    <a:pt x="2309304" y="869130"/>
                  </a:moveTo>
                  <a:cubicBezTo>
                    <a:pt x="2326639" y="869004"/>
                    <a:pt x="2340834" y="883073"/>
                    <a:pt x="2340834" y="900408"/>
                  </a:cubicBezTo>
                  <a:cubicBezTo>
                    <a:pt x="2340960" y="917742"/>
                    <a:pt x="2326891" y="931938"/>
                    <a:pt x="2309555" y="931938"/>
                  </a:cubicBezTo>
                  <a:cubicBezTo>
                    <a:pt x="2292221" y="932063"/>
                    <a:pt x="2278152" y="917994"/>
                    <a:pt x="2278027" y="900659"/>
                  </a:cubicBezTo>
                  <a:cubicBezTo>
                    <a:pt x="2277900" y="883199"/>
                    <a:pt x="2291969" y="869130"/>
                    <a:pt x="2309304" y="869130"/>
                  </a:cubicBezTo>
                  <a:close/>
                  <a:moveTo>
                    <a:pt x="2753729" y="864356"/>
                  </a:moveTo>
                  <a:cubicBezTo>
                    <a:pt x="2757246" y="864356"/>
                    <a:pt x="2760134" y="867245"/>
                    <a:pt x="2760134" y="870762"/>
                  </a:cubicBezTo>
                  <a:cubicBezTo>
                    <a:pt x="2760134" y="874279"/>
                    <a:pt x="2757246" y="877168"/>
                    <a:pt x="2753729" y="877168"/>
                  </a:cubicBezTo>
                  <a:cubicBezTo>
                    <a:pt x="2750212" y="877168"/>
                    <a:pt x="2747322" y="874279"/>
                    <a:pt x="2747322" y="870762"/>
                  </a:cubicBezTo>
                  <a:cubicBezTo>
                    <a:pt x="2747322" y="867245"/>
                    <a:pt x="2750085" y="864356"/>
                    <a:pt x="2753729" y="864356"/>
                  </a:cubicBezTo>
                  <a:close/>
                  <a:moveTo>
                    <a:pt x="627948" y="857070"/>
                  </a:moveTo>
                  <a:cubicBezTo>
                    <a:pt x="640635" y="857070"/>
                    <a:pt x="651061" y="867370"/>
                    <a:pt x="651061" y="880058"/>
                  </a:cubicBezTo>
                  <a:cubicBezTo>
                    <a:pt x="651061" y="892746"/>
                    <a:pt x="640760" y="903172"/>
                    <a:pt x="628073" y="903172"/>
                  </a:cubicBezTo>
                  <a:cubicBezTo>
                    <a:pt x="615386" y="903172"/>
                    <a:pt x="604960" y="892871"/>
                    <a:pt x="604960" y="880184"/>
                  </a:cubicBezTo>
                  <a:cubicBezTo>
                    <a:pt x="604960" y="867497"/>
                    <a:pt x="615260" y="857195"/>
                    <a:pt x="627948" y="857070"/>
                  </a:cubicBezTo>
                  <a:close/>
                  <a:moveTo>
                    <a:pt x="1268208" y="855310"/>
                  </a:moveTo>
                  <a:cubicBezTo>
                    <a:pt x="1277000" y="855185"/>
                    <a:pt x="1284160" y="862345"/>
                    <a:pt x="1284160" y="871138"/>
                  </a:cubicBezTo>
                  <a:cubicBezTo>
                    <a:pt x="1284287" y="879931"/>
                    <a:pt x="1277125" y="887092"/>
                    <a:pt x="1268333" y="887092"/>
                  </a:cubicBezTo>
                  <a:cubicBezTo>
                    <a:pt x="1259539" y="887217"/>
                    <a:pt x="1252379" y="880056"/>
                    <a:pt x="1252379" y="871264"/>
                  </a:cubicBezTo>
                  <a:cubicBezTo>
                    <a:pt x="1252379" y="862471"/>
                    <a:pt x="1259539" y="855310"/>
                    <a:pt x="1268208" y="855310"/>
                  </a:cubicBezTo>
                  <a:close/>
                  <a:moveTo>
                    <a:pt x="188798" y="853427"/>
                  </a:moveTo>
                  <a:cubicBezTo>
                    <a:pt x="190808" y="853427"/>
                    <a:pt x="192566" y="855060"/>
                    <a:pt x="192566" y="857195"/>
                  </a:cubicBezTo>
                  <a:cubicBezTo>
                    <a:pt x="192566" y="859205"/>
                    <a:pt x="190933" y="860964"/>
                    <a:pt x="188798" y="860964"/>
                  </a:cubicBezTo>
                  <a:cubicBezTo>
                    <a:pt x="186661" y="860964"/>
                    <a:pt x="185029" y="859331"/>
                    <a:pt x="185029" y="857195"/>
                  </a:cubicBezTo>
                  <a:cubicBezTo>
                    <a:pt x="185029" y="855185"/>
                    <a:pt x="186661" y="853552"/>
                    <a:pt x="188798" y="853427"/>
                  </a:cubicBezTo>
                  <a:close/>
                  <a:moveTo>
                    <a:pt x="1770417" y="852799"/>
                  </a:moveTo>
                  <a:cubicBezTo>
                    <a:pt x="1779586" y="852799"/>
                    <a:pt x="1787123" y="860211"/>
                    <a:pt x="1787123" y="869380"/>
                  </a:cubicBezTo>
                  <a:cubicBezTo>
                    <a:pt x="1787123" y="878550"/>
                    <a:pt x="1779712" y="886087"/>
                    <a:pt x="1770542" y="886087"/>
                  </a:cubicBezTo>
                  <a:cubicBezTo>
                    <a:pt x="1761372" y="886087"/>
                    <a:pt x="1753835" y="878675"/>
                    <a:pt x="1753835" y="869506"/>
                  </a:cubicBezTo>
                  <a:cubicBezTo>
                    <a:pt x="1753835" y="860336"/>
                    <a:pt x="1761247" y="852799"/>
                    <a:pt x="1770417" y="852799"/>
                  </a:cubicBezTo>
                  <a:close/>
                  <a:moveTo>
                    <a:pt x="2849949" y="846141"/>
                  </a:moveTo>
                  <a:cubicBezTo>
                    <a:pt x="2850829" y="846141"/>
                    <a:pt x="2851456" y="846770"/>
                    <a:pt x="2851456" y="847648"/>
                  </a:cubicBezTo>
                  <a:cubicBezTo>
                    <a:pt x="2851456" y="848528"/>
                    <a:pt x="2850829" y="849156"/>
                    <a:pt x="2849949" y="849156"/>
                  </a:cubicBezTo>
                  <a:cubicBezTo>
                    <a:pt x="2849069" y="849156"/>
                    <a:pt x="2848316" y="848528"/>
                    <a:pt x="2848316" y="847648"/>
                  </a:cubicBezTo>
                  <a:cubicBezTo>
                    <a:pt x="2848316" y="846770"/>
                    <a:pt x="2849069" y="846016"/>
                    <a:pt x="2849949" y="846141"/>
                  </a:cubicBezTo>
                  <a:close/>
                  <a:moveTo>
                    <a:pt x="2410674" y="844885"/>
                  </a:moveTo>
                  <a:cubicBezTo>
                    <a:pt x="2426501" y="844759"/>
                    <a:pt x="2439440" y="857572"/>
                    <a:pt x="2439566" y="873525"/>
                  </a:cubicBezTo>
                  <a:cubicBezTo>
                    <a:pt x="2439692" y="889352"/>
                    <a:pt x="2426753" y="902416"/>
                    <a:pt x="2410925" y="902416"/>
                  </a:cubicBezTo>
                  <a:cubicBezTo>
                    <a:pt x="2395098" y="902541"/>
                    <a:pt x="2382160" y="889729"/>
                    <a:pt x="2382034" y="873776"/>
                  </a:cubicBezTo>
                  <a:cubicBezTo>
                    <a:pt x="2382034" y="857822"/>
                    <a:pt x="2394846" y="845010"/>
                    <a:pt x="2410674" y="844885"/>
                  </a:cubicBezTo>
                  <a:close/>
                  <a:moveTo>
                    <a:pt x="894126" y="843378"/>
                  </a:moveTo>
                  <a:cubicBezTo>
                    <a:pt x="911336" y="843252"/>
                    <a:pt x="925405" y="857195"/>
                    <a:pt x="925405" y="874404"/>
                  </a:cubicBezTo>
                  <a:cubicBezTo>
                    <a:pt x="925530" y="891615"/>
                    <a:pt x="911587" y="905684"/>
                    <a:pt x="894378" y="905684"/>
                  </a:cubicBezTo>
                  <a:cubicBezTo>
                    <a:pt x="877169" y="905809"/>
                    <a:pt x="863100" y="891865"/>
                    <a:pt x="863100" y="874656"/>
                  </a:cubicBezTo>
                  <a:cubicBezTo>
                    <a:pt x="862973" y="857447"/>
                    <a:pt x="876917" y="843378"/>
                    <a:pt x="894126" y="843378"/>
                  </a:cubicBezTo>
                  <a:close/>
                  <a:moveTo>
                    <a:pt x="2144497" y="840867"/>
                  </a:moveTo>
                  <a:cubicBezTo>
                    <a:pt x="2160576" y="840867"/>
                    <a:pt x="2173765" y="853931"/>
                    <a:pt x="2173765" y="870010"/>
                  </a:cubicBezTo>
                  <a:cubicBezTo>
                    <a:pt x="2173765" y="886089"/>
                    <a:pt x="2160701" y="899278"/>
                    <a:pt x="2144623" y="899278"/>
                  </a:cubicBezTo>
                  <a:cubicBezTo>
                    <a:pt x="2128544" y="899278"/>
                    <a:pt x="2115355" y="886214"/>
                    <a:pt x="2115355" y="870135"/>
                  </a:cubicBezTo>
                  <a:cubicBezTo>
                    <a:pt x="2115228" y="853931"/>
                    <a:pt x="2128292" y="840867"/>
                    <a:pt x="2144497" y="840867"/>
                  </a:cubicBezTo>
                  <a:close/>
                  <a:moveTo>
                    <a:pt x="527582" y="838353"/>
                  </a:moveTo>
                  <a:cubicBezTo>
                    <a:pt x="536752" y="838353"/>
                    <a:pt x="544289" y="845765"/>
                    <a:pt x="544289" y="854934"/>
                  </a:cubicBezTo>
                  <a:cubicBezTo>
                    <a:pt x="544289" y="864104"/>
                    <a:pt x="536878" y="871641"/>
                    <a:pt x="527707" y="871641"/>
                  </a:cubicBezTo>
                  <a:cubicBezTo>
                    <a:pt x="518538" y="871641"/>
                    <a:pt x="511001" y="864230"/>
                    <a:pt x="511001" y="855060"/>
                  </a:cubicBezTo>
                  <a:cubicBezTo>
                    <a:pt x="511001" y="845890"/>
                    <a:pt x="518412" y="838478"/>
                    <a:pt x="527582" y="838353"/>
                  </a:cubicBezTo>
                  <a:close/>
                  <a:moveTo>
                    <a:pt x="92827" y="833706"/>
                  </a:moveTo>
                  <a:cubicBezTo>
                    <a:pt x="93582" y="833706"/>
                    <a:pt x="94210" y="834334"/>
                    <a:pt x="94210" y="835088"/>
                  </a:cubicBezTo>
                  <a:cubicBezTo>
                    <a:pt x="94210" y="835841"/>
                    <a:pt x="93707" y="836343"/>
                    <a:pt x="92954" y="836343"/>
                  </a:cubicBezTo>
                  <a:cubicBezTo>
                    <a:pt x="92200" y="836468"/>
                    <a:pt x="91572" y="835841"/>
                    <a:pt x="91572" y="835088"/>
                  </a:cubicBezTo>
                  <a:cubicBezTo>
                    <a:pt x="91572" y="834334"/>
                    <a:pt x="92074" y="833706"/>
                    <a:pt x="92827" y="833706"/>
                  </a:cubicBezTo>
                  <a:close/>
                  <a:moveTo>
                    <a:pt x="1073379" y="833204"/>
                  </a:moveTo>
                  <a:cubicBezTo>
                    <a:pt x="1088076" y="833204"/>
                    <a:pt x="1100010" y="845011"/>
                    <a:pt x="1100010" y="859709"/>
                  </a:cubicBezTo>
                  <a:cubicBezTo>
                    <a:pt x="1100010" y="874405"/>
                    <a:pt x="1088201" y="886339"/>
                    <a:pt x="1073505" y="886339"/>
                  </a:cubicBezTo>
                  <a:cubicBezTo>
                    <a:pt x="1058933" y="886339"/>
                    <a:pt x="1046874" y="874531"/>
                    <a:pt x="1046874" y="859834"/>
                  </a:cubicBezTo>
                  <a:cubicBezTo>
                    <a:pt x="1046874" y="845138"/>
                    <a:pt x="1058682" y="833204"/>
                    <a:pt x="1073379" y="833204"/>
                  </a:cubicBezTo>
                  <a:close/>
                  <a:moveTo>
                    <a:pt x="1965119" y="830064"/>
                  </a:moveTo>
                  <a:cubicBezTo>
                    <a:pt x="1979691" y="830064"/>
                    <a:pt x="1991625" y="841746"/>
                    <a:pt x="1991625" y="856317"/>
                  </a:cubicBezTo>
                  <a:cubicBezTo>
                    <a:pt x="1991625" y="870888"/>
                    <a:pt x="1979942" y="882821"/>
                    <a:pt x="1965371" y="882821"/>
                  </a:cubicBezTo>
                  <a:cubicBezTo>
                    <a:pt x="1950799" y="882821"/>
                    <a:pt x="1938991" y="871140"/>
                    <a:pt x="1938865" y="856568"/>
                  </a:cubicBezTo>
                  <a:cubicBezTo>
                    <a:pt x="1938865" y="841997"/>
                    <a:pt x="1950673" y="830189"/>
                    <a:pt x="1965119" y="830064"/>
                  </a:cubicBezTo>
                  <a:close/>
                  <a:moveTo>
                    <a:pt x="2510914" y="829059"/>
                  </a:moveTo>
                  <a:cubicBezTo>
                    <a:pt x="2521215" y="829059"/>
                    <a:pt x="2529757" y="837350"/>
                    <a:pt x="2529757" y="847776"/>
                  </a:cubicBezTo>
                  <a:cubicBezTo>
                    <a:pt x="2529883" y="858077"/>
                    <a:pt x="2521466" y="866619"/>
                    <a:pt x="2511041" y="866619"/>
                  </a:cubicBezTo>
                  <a:cubicBezTo>
                    <a:pt x="2500740" y="866744"/>
                    <a:pt x="2492198" y="858327"/>
                    <a:pt x="2492198" y="847902"/>
                  </a:cubicBezTo>
                  <a:cubicBezTo>
                    <a:pt x="2492198" y="837476"/>
                    <a:pt x="2500615" y="829059"/>
                    <a:pt x="2510914" y="829059"/>
                  </a:cubicBezTo>
                  <a:close/>
                  <a:moveTo>
                    <a:pt x="1350108" y="825415"/>
                  </a:moveTo>
                  <a:cubicBezTo>
                    <a:pt x="1362167" y="825415"/>
                    <a:pt x="1372089" y="835212"/>
                    <a:pt x="1372089" y="847271"/>
                  </a:cubicBezTo>
                  <a:cubicBezTo>
                    <a:pt x="1372089" y="859331"/>
                    <a:pt x="1362292" y="869254"/>
                    <a:pt x="1350233" y="869254"/>
                  </a:cubicBezTo>
                  <a:cubicBezTo>
                    <a:pt x="1338174" y="869254"/>
                    <a:pt x="1328250" y="859457"/>
                    <a:pt x="1328250" y="847398"/>
                  </a:cubicBezTo>
                  <a:cubicBezTo>
                    <a:pt x="1328250" y="835339"/>
                    <a:pt x="1338047" y="825415"/>
                    <a:pt x="1350108" y="825415"/>
                  </a:cubicBezTo>
                  <a:close/>
                  <a:moveTo>
                    <a:pt x="1688390" y="823656"/>
                  </a:moveTo>
                  <a:cubicBezTo>
                    <a:pt x="1700826" y="823531"/>
                    <a:pt x="1710875" y="833580"/>
                    <a:pt x="1710875" y="845889"/>
                  </a:cubicBezTo>
                  <a:cubicBezTo>
                    <a:pt x="1711001" y="858325"/>
                    <a:pt x="1700951" y="868374"/>
                    <a:pt x="1688642" y="868374"/>
                  </a:cubicBezTo>
                  <a:cubicBezTo>
                    <a:pt x="1676206" y="868499"/>
                    <a:pt x="1666157" y="858450"/>
                    <a:pt x="1666157" y="846141"/>
                  </a:cubicBezTo>
                  <a:cubicBezTo>
                    <a:pt x="1666031" y="833830"/>
                    <a:pt x="1676080" y="823781"/>
                    <a:pt x="1688390" y="823656"/>
                  </a:cubicBezTo>
                  <a:close/>
                  <a:moveTo>
                    <a:pt x="787730" y="818883"/>
                  </a:moveTo>
                  <a:cubicBezTo>
                    <a:pt x="801549" y="818758"/>
                    <a:pt x="812853" y="829937"/>
                    <a:pt x="812853" y="843754"/>
                  </a:cubicBezTo>
                  <a:cubicBezTo>
                    <a:pt x="812980" y="857572"/>
                    <a:pt x="801799" y="868877"/>
                    <a:pt x="787982" y="868877"/>
                  </a:cubicBezTo>
                  <a:cubicBezTo>
                    <a:pt x="774164" y="869003"/>
                    <a:pt x="762859" y="857823"/>
                    <a:pt x="762859" y="844006"/>
                  </a:cubicBezTo>
                  <a:cubicBezTo>
                    <a:pt x="762734" y="830188"/>
                    <a:pt x="773913" y="818883"/>
                    <a:pt x="787730" y="818883"/>
                  </a:cubicBezTo>
                  <a:close/>
                  <a:moveTo>
                    <a:pt x="428093" y="817753"/>
                  </a:moveTo>
                  <a:cubicBezTo>
                    <a:pt x="435254" y="817753"/>
                    <a:pt x="441032" y="823531"/>
                    <a:pt x="441032" y="830566"/>
                  </a:cubicBezTo>
                  <a:cubicBezTo>
                    <a:pt x="441032" y="837726"/>
                    <a:pt x="435254" y="843504"/>
                    <a:pt x="428220" y="843504"/>
                  </a:cubicBezTo>
                  <a:cubicBezTo>
                    <a:pt x="421184" y="843504"/>
                    <a:pt x="415407" y="837726"/>
                    <a:pt x="415407" y="830692"/>
                  </a:cubicBezTo>
                  <a:cubicBezTo>
                    <a:pt x="415407" y="823657"/>
                    <a:pt x="421184" y="817878"/>
                    <a:pt x="428093" y="817753"/>
                  </a:cubicBezTo>
                  <a:close/>
                  <a:moveTo>
                    <a:pt x="1434145" y="812855"/>
                  </a:moveTo>
                  <a:cubicBezTo>
                    <a:pt x="1445073" y="812855"/>
                    <a:pt x="1454117" y="821649"/>
                    <a:pt x="1454117" y="832703"/>
                  </a:cubicBezTo>
                  <a:cubicBezTo>
                    <a:pt x="1454117" y="843630"/>
                    <a:pt x="1445325" y="852675"/>
                    <a:pt x="1434271" y="852675"/>
                  </a:cubicBezTo>
                  <a:cubicBezTo>
                    <a:pt x="1423342" y="852801"/>
                    <a:pt x="1414298" y="843882"/>
                    <a:pt x="1414298" y="832828"/>
                  </a:cubicBezTo>
                  <a:cubicBezTo>
                    <a:pt x="1414172" y="821774"/>
                    <a:pt x="1423091" y="812855"/>
                    <a:pt x="1434145" y="812855"/>
                  </a:cubicBezTo>
                  <a:close/>
                  <a:moveTo>
                    <a:pt x="1604353" y="812225"/>
                  </a:moveTo>
                  <a:cubicBezTo>
                    <a:pt x="1615408" y="812100"/>
                    <a:pt x="1624325" y="821018"/>
                    <a:pt x="1624325" y="832072"/>
                  </a:cubicBezTo>
                  <a:cubicBezTo>
                    <a:pt x="1624325" y="843001"/>
                    <a:pt x="1615533" y="852045"/>
                    <a:pt x="1604479" y="852045"/>
                  </a:cubicBezTo>
                  <a:cubicBezTo>
                    <a:pt x="1593425" y="852045"/>
                    <a:pt x="1584506" y="843252"/>
                    <a:pt x="1584506" y="832198"/>
                  </a:cubicBezTo>
                  <a:cubicBezTo>
                    <a:pt x="1584380" y="821269"/>
                    <a:pt x="1593298" y="812225"/>
                    <a:pt x="1604353" y="812225"/>
                  </a:cubicBezTo>
                  <a:close/>
                  <a:moveTo>
                    <a:pt x="2250768" y="811221"/>
                  </a:moveTo>
                  <a:cubicBezTo>
                    <a:pt x="2265841" y="811221"/>
                    <a:pt x="2278278" y="823405"/>
                    <a:pt x="2278278" y="838606"/>
                  </a:cubicBezTo>
                  <a:cubicBezTo>
                    <a:pt x="2278278" y="853679"/>
                    <a:pt x="2266093" y="866115"/>
                    <a:pt x="2250894" y="866115"/>
                  </a:cubicBezTo>
                  <a:cubicBezTo>
                    <a:pt x="2235821" y="866115"/>
                    <a:pt x="2223385" y="853930"/>
                    <a:pt x="2223385" y="838731"/>
                  </a:cubicBezTo>
                  <a:cubicBezTo>
                    <a:pt x="2223259" y="823531"/>
                    <a:pt x="2235444" y="811221"/>
                    <a:pt x="2250768" y="811221"/>
                  </a:cubicBezTo>
                  <a:close/>
                  <a:moveTo>
                    <a:pt x="2610152" y="810216"/>
                  </a:moveTo>
                  <a:cubicBezTo>
                    <a:pt x="2617186" y="810216"/>
                    <a:pt x="2622838" y="815868"/>
                    <a:pt x="2622838" y="822777"/>
                  </a:cubicBezTo>
                  <a:cubicBezTo>
                    <a:pt x="2622838" y="829812"/>
                    <a:pt x="2617311" y="835464"/>
                    <a:pt x="2610277" y="835464"/>
                  </a:cubicBezTo>
                  <a:cubicBezTo>
                    <a:pt x="2603369" y="835464"/>
                    <a:pt x="2597590" y="829812"/>
                    <a:pt x="2597590" y="822903"/>
                  </a:cubicBezTo>
                  <a:cubicBezTo>
                    <a:pt x="2597590" y="815868"/>
                    <a:pt x="2603243" y="810216"/>
                    <a:pt x="2610152" y="810216"/>
                  </a:cubicBezTo>
                  <a:close/>
                  <a:moveTo>
                    <a:pt x="1519186" y="808958"/>
                  </a:moveTo>
                  <a:cubicBezTo>
                    <a:pt x="1529612" y="808833"/>
                    <a:pt x="1538028" y="817250"/>
                    <a:pt x="1538028" y="827675"/>
                  </a:cubicBezTo>
                  <a:cubicBezTo>
                    <a:pt x="1538154" y="837976"/>
                    <a:pt x="1529737" y="846518"/>
                    <a:pt x="1519312" y="846518"/>
                  </a:cubicBezTo>
                  <a:cubicBezTo>
                    <a:pt x="1509011" y="846518"/>
                    <a:pt x="1500470" y="838227"/>
                    <a:pt x="1500470" y="827801"/>
                  </a:cubicBezTo>
                  <a:cubicBezTo>
                    <a:pt x="1500344" y="817375"/>
                    <a:pt x="1508761" y="808833"/>
                    <a:pt x="1519186" y="808958"/>
                  </a:cubicBezTo>
                  <a:close/>
                  <a:moveTo>
                    <a:pt x="329611" y="798157"/>
                  </a:moveTo>
                  <a:cubicBezTo>
                    <a:pt x="334385" y="798157"/>
                    <a:pt x="338278" y="802051"/>
                    <a:pt x="338278" y="806824"/>
                  </a:cubicBezTo>
                  <a:cubicBezTo>
                    <a:pt x="338405" y="811598"/>
                    <a:pt x="334510" y="815491"/>
                    <a:pt x="329737" y="815491"/>
                  </a:cubicBezTo>
                  <a:cubicBezTo>
                    <a:pt x="324964" y="815618"/>
                    <a:pt x="321070" y="811723"/>
                    <a:pt x="321070" y="806949"/>
                  </a:cubicBezTo>
                  <a:cubicBezTo>
                    <a:pt x="321070" y="802177"/>
                    <a:pt x="324964" y="798282"/>
                    <a:pt x="329611" y="798157"/>
                  </a:cubicBezTo>
                  <a:close/>
                  <a:moveTo>
                    <a:pt x="683343" y="792505"/>
                  </a:moveTo>
                  <a:cubicBezTo>
                    <a:pt x="695904" y="792505"/>
                    <a:pt x="706205" y="802679"/>
                    <a:pt x="706205" y="815241"/>
                  </a:cubicBezTo>
                  <a:cubicBezTo>
                    <a:pt x="706205" y="827802"/>
                    <a:pt x="696029" y="838103"/>
                    <a:pt x="683468" y="838103"/>
                  </a:cubicBezTo>
                  <a:cubicBezTo>
                    <a:pt x="670906" y="838103"/>
                    <a:pt x="660607" y="827929"/>
                    <a:pt x="660607" y="815367"/>
                  </a:cubicBezTo>
                  <a:cubicBezTo>
                    <a:pt x="660607" y="802805"/>
                    <a:pt x="670656" y="792505"/>
                    <a:pt x="683343" y="792505"/>
                  </a:cubicBezTo>
                  <a:close/>
                  <a:moveTo>
                    <a:pt x="2708635" y="789992"/>
                  </a:moveTo>
                  <a:cubicBezTo>
                    <a:pt x="2713282" y="789992"/>
                    <a:pt x="2717050" y="793760"/>
                    <a:pt x="2717050" y="798409"/>
                  </a:cubicBezTo>
                  <a:cubicBezTo>
                    <a:pt x="2717050" y="803057"/>
                    <a:pt x="2713282" y="806826"/>
                    <a:pt x="2708635" y="806826"/>
                  </a:cubicBezTo>
                  <a:cubicBezTo>
                    <a:pt x="2703986" y="806826"/>
                    <a:pt x="2700218" y="803057"/>
                    <a:pt x="2700218" y="798409"/>
                  </a:cubicBezTo>
                  <a:cubicBezTo>
                    <a:pt x="2700218" y="793760"/>
                    <a:pt x="2703986" y="789992"/>
                    <a:pt x="2708635" y="789992"/>
                  </a:cubicBezTo>
                  <a:close/>
                  <a:moveTo>
                    <a:pt x="960575" y="789741"/>
                  </a:moveTo>
                  <a:cubicBezTo>
                    <a:pt x="977911" y="789615"/>
                    <a:pt x="992105" y="803684"/>
                    <a:pt x="992105" y="821019"/>
                  </a:cubicBezTo>
                  <a:cubicBezTo>
                    <a:pt x="992230" y="838353"/>
                    <a:pt x="978161" y="852422"/>
                    <a:pt x="960827" y="852549"/>
                  </a:cubicBezTo>
                  <a:cubicBezTo>
                    <a:pt x="943492" y="852674"/>
                    <a:pt x="929423" y="838605"/>
                    <a:pt x="929298" y="821270"/>
                  </a:cubicBezTo>
                  <a:cubicBezTo>
                    <a:pt x="929298" y="803935"/>
                    <a:pt x="943241" y="789741"/>
                    <a:pt x="960575" y="789741"/>
                  </a:cubicBezTo>
                  <a:close/>
                  <a:moveTo>
                    <a:pt x="1148119" y="789490"/>
                  </a:moveTo>
                  <a:cubicBezTo>
                    <a:pt x="1164198" y="789490"/>
                    <a:pt x="1177261" y="802429"/>
                    <a:pt x="1177387" y="818633"/>
                  </a:cubicBezTo>
                  <a:cubicBezTo>
                    <a:pt x="1177387" y="834712"/>
                    <a:pt x="1164323" y="847901"/>
                    <a:pt x="1148244" y="847901"/>
                  </a:cubicBezTo>
                  <a:cubicBezTo>
                    <a:pt x="1132166" y="847901"/>
                    <a:pt x="1118977" y="834963"/>
                    <a:pt x="1118977" y="818758"/>
                  </a:cubicBezTo>
                  <a:cubicBezTo>
                    <a:pt x="1118977" y="802679"/>
                    <a:pt x="1131915" y="789490"/>
                    <a:pt x="1148119" y="789490"/>
                  </a:cubicBezTo>
                  <a:close/>
                  <a:moveTo>
                    <a:pt x="2077544" y="788234"/>
                  </a:moveTo>
                  <a:cubicBezTo>
                    <a:pt x="2093498" y="788108"/>
                    <a:pt x="2106310" y="800921"/>
                    <a:pt x="2106436" y="816874"/>
                  </a:cubicBezTo>
                  <a:cubicBezTo>
                    <a:pt x="2106562" y="832701"/>
                    <a:pt x="2093748" y="845765"/>
                    <a:pt x="2077796" y="845765"/>
                  </a:cubicBezTo>
                  <a:cubicBezTo>
                    <a:pt x="2061843" y="845890"/>
                    <a:pt x="2048904" y="833078"/>
                    <a:pt x="2048904" y="817125"/>
                  </a:cubicBezTo>
                  <a:cubicBezTo>
                    <a:pt x="2048904" y="801298"/>
                    <a:pt x="2061718" y="788359"/>
                    <a:pt x="2077544" y="788234"/>
                  </a:cubicBezTo>
                  <a:close/>
                  <a:moveTo>
                    <a:pt x="1890126" y="787730"/>
                  </a:moveTo>
                  <a:cubicBezTo>
                    <a:pt x="1905701" y="787730"/>
                    <a:pt x="1918515" y="800417"/>
                    <a:pt x="1918515" y="815993"/>
                  </a:cubicBezTo>
                  <a:cubicBezTo>
                    <a:pt x="1918515" y="831569"/>
                    <a:pt x="1905828" y="844382"/>
                    <a:pt x="1890251" y="844382"/>
                  </a:cubicBezTo>
                  <a:cubicBezTo>
                    <a:pt x="1874676" y="844382"/>
                    <a:pt x="1861863" y="831695"/>
                    <a:pt x="1861863" y="816119"/>
                  </a:cubicBezTo>
                  <a:cubicBezTo>
                    <a:pt x="1861863" y="800417"/>
                    <a:pt x="1874424" y="787730"/>
                    <a:pt x="1890126" y="787730"/>
                  </a:cubicBezTo>
                  <a:close/>
                  <a:moveTo>
                    <a:pt x="2355028" y="784842"/>
                  </a:moveTo>
                  <a:cubicBezTo>
                    <a:pt x="2368343" y="784717"/>
                    <a:pt x="2379397" y="795644"/>
                    <a:pt x="2379397" y="809086"/>
                  </a:cubicBezTo>
                  <a:cubicBezTo>
                    <a:pt x="2379397" y="822527"/>
                    <a:pt x="2368595" y="833581"/>
                    <a:pt x="2355154" y="833581"/>
                  </a:cubicBezTo>
                  <a:cubicBezTo>
                    <a:pt x="2341712" y="833706"/>
                    <a:pt x="2330658" y="822777"/>
                    <a:pt x="2330658" y="809337"/>
                  </a:cubicBezTo>
                  <a:cubicBezTo>
                    <a:pt x="2330658" y="795896"/>
                    <a:pt x="2341462" y="784967"/>
                    <a:pt x="2355028" y="784842"/>
                  </a:cubicBezTo>
                  <a:close/>
                  <a:moveTo>
                    <a:pt x="231882" y="779817"/>
                  </a:moveTo>
                  <a:cubicBezTo>
                    <a:pt x="234018" y="779817"/>
                    <a:pt x="235651" y="781450"/>
                    <a:pt x="235651" y="783585"/>
                  </a:cubicBezTo>
                  <a:cubicBezTo>
                    <a:pt x="235651" y="785595"/>
                    <a:pt x="234018" y="787354"/>
                    <a:pt x="231882" y="787354"/>
                  </a:cubicBezTo>
                  <a:cubicBezTo>
                    <a:pt x="229746" y="787354"/>
                    <a:pt x="228114" y="785721"/>
                    <a:pt x="228114" y="783585"/>
                  </a:cubicBezTo>
                  <a:cubicBezTo>
                    <a:pt x="228114" y="781575"/>
                    <a:pt x="229746" y="779817"/>
                    <a:pt x="231882" y="779817"/>
                  </a:cubicBezTo>
                  <a:close/>
                  <a:moveTo>
                    <a:pt x="2806361" y="770270"/>
                  </a:moveTo>
                  <a:cubicBezTo>
                    <a:pt x="2808623" y="770270"/>
                    <a:pt x="2810381" y="772028"/>
                    <a:pt x="2810381" y="774290"/>
                  </a:cubicBezTo>
                  <a:cubicBezTo>
                    <a:pt x="2810381" y="776551"/>
                    <a:pt x="2808496" y="778309"/>
                    <a:pt x="2806361" y="778309"/>
                  </a:cubicBezTo>
                  <a:cubicBezTo>
                    <a:pt x="2804099" y="778309"/>
                    <a:pt x="2802341" y="776425"/>
                    <a:pt x="2802341" y="774290"/>
                  </a:cubicBezTo>
                  <a:cubicBezTo>
                    <a:pt x="2802341" y="772154"/>
                    <a:pt x="2804099" y="770270"/>
                    <a:pt x="2806361" y="770270"/>
                  </a:cubicBezTo>
                  <a:close/>
                  <a:moveTo>
                    <a:pt x="580466" y="768511"/>
                  </a:moveTo>
                  <a:cubicBezTo>
                    <a:pt x="591268" y="768386"/>
                    <a:pt x="600187" y="777178"/>
                    <a:pt x="600187" y="788107"/>
                  </a:cubicBezTo>
                  <a:cubicBezTo>
                    <a:pt x="600314" y="798910"/>
                    <a:pt x="591520" y="807829"/>
                    <a:pt x="580591" y="807829"/>
                  </a:cubicBezTo>
                  <a:cubicBezTo>
                    <a:pt x="569789" y="807955"/>
                    <a:pt x="560870" y="799161"/>
                    <a:pt x="560870" y="788233"/>
                  </a:cubicBezTo>
                  <a:cubicBezTo>
                    <a:pt x="560745" y="777430"/>
                    <a:pt x="569537" y="768511"/>
                    <a:pt x="580466" y="768511"/>
                  </a:cubicBezTo>
                  <a:close/>
                  <a:moveTo>
                    <a:pt x="2457529" y="762607"/>
                  </a:moveTo>
                  <a:cubicBezTo>
                    <a:pt x="2467955" y="762607"/>
                    <a:pt x="2476372" y="770897"/>
                    <a:pt x="2476372" y="781323"/>
                  </a:cubicBezTo>
                  <a:cubicBezTo>
                    <a:pt x="2476372" y="791624"/>
                    <a:pt x="2468080" y="800166"/>
                    <a:pt x="2457655" y="800166"/>
                  </a:cubicBezTo>
                  <a:cubicBezTo>
                    <a:pt x="2447354" y="800166"/>
                    <a:pt x="2438812" y="791875"/>
                    <a:pt x="2438812" y="781450"/>
                  </a:cubicBezTo>
                  <a:cubicBezTo>
                    <a:pt x="2438812" y="771023"/>
                    <a:pt x="2447229" y="762607"/>
                    <a:pt x="2457529" y="762607"/>
                  </a:cubicBezTo>
                  <a:close/>
                  <a:moveTo>
                    <a:pt x="1226629" y="759593"/>
                  </a:moveTo>
                  <a:cubicBezTo>
                    <a:pt x="1240823" y="759593"/>
                    <a:pt x="1252380" y="771024"/>
                    <a:pt x="1252380" y="785218"/>
                  </a:cubicBezTo>
                  <a:cubicBezTo>
                    <a:pt x="1252380" y="799412"/>
                    <a:pt x="1240948" y="810969"/>
                    <a:pt x="1226754" y="810969"/>
                  </a:cubicBezTo>
                  <a:cubicBezTo>
                    <a:pt x="1212560" y="810969"/>
                    <a:pt x="1201004" y="799539"/>
                    <a:pt x="1201004" y="785344"/>
                  </a:cubicBezTo>
                  <a:cubicBezTo>
                    <a:pt x="1200878" y="771149"/>
                    <a:pt x="1212308" y="759718"/>
                    <a:pt x="1226629" y="759593"/>
                  </a:cubicBezTo>
                  <a:close/>
                  <a:moveTo>
                    <a:pt x="134531" y="759468"/>
                  </a:moveTo>
                  <a:cubicBezTo>
                    <a:pt x="135284" y="759342"/>
                    <a:pt x="135912" y="759970"/>
                    <a:pt x="135912" y="760724"/>
                  </a:cubicBezTo>
                  <a:cubicBezTo>
                    <a:pt x="135912" y="761477"/>
                    <a:pt x="135284" y="762105"/>
                    <a:pt x="134531" y="762105"/>
                  </a:cubicBezTo>
                  <a:cubicBezTo>
                    <a:pt x="133776" y="762105"/>
                    <a:pt x="133274" y="761477"/>
                    <a:pt x="133274" y="760724"/>
                  </a:cubicBezTo>
                  <a:cubicBezTo>
                    <a:pt x="133274" y="759970"/>
                    <a:pt x="133902" y="759342"/>
                    <a:pt x="134531" y="759468"/>
                  </a:cubicBezTo>
                  <a:close/>
                  <a:moveTo>
                    <a:pt x="850789" y="758337"/>
                  </a:moveTo>
                  <a:cubicBezTo>
                    <a:pt x="866365" y="758337"/>
                    <a:pt x="879052" y="770773"/>
                    <a:pt x="879052" y="786349"/>
                  </a:cubicBezTo>
                  <a:cubicBezTo>
                    <a:pt x="879052" y="801925"/>
                    <a:pt x="866616" y="814612"/>
                    <a:pt x="851040" y="814612"/>
                  </a:cubicBezTo>
                  <a:cubicBezTo>
                    <a:pt x="835463" y="814612"/>
                    <a:pt x="822902" y="802051"/>
                    <a:pt x="822777" y="786600"/>
                  </a:cubicBezTo>
                  <a:cubicBezTo>
                    <a:pt x="822777" y="771150"/>
                    <a:pt x="835338" y="758462"/>
                    <a:pt x="850789" y="758337"/>
                  </a:cubicBezTo>
                  <a:close/>
                  <a:moveTo>
                    <a:pt x="1811492" y="757835"/>
                  </a:moveTo>
                  <a:cubicBezTo>
                    <a:pt x="1825436" y="757710"/>
                    <a:pt x="1836866" y="769015"/>
                    <a:pt x="1836866" y="782958"/>
                  </a:cubicBezTo>
                  <a:cubicBezTo>
                    <a:pt x="1836866" y="796902"/>
                    <a:pt x="1825687" y="808332"/>
                    <a:pt x="1811743" y="808332"/>
                  </a:cubicBezTo>
                  <a:cubicBezTo>
                    <a:pt x="1797801" y="808332"/>
                    <a:pt x="1786369" y="797152"/>
                    <a:pt x="1786369" y="783209"/>
                  </a:cubicBezTo>
                  <a:cubicBezTo>
                    <a:pt x="1786369" y="769392"/>
                    <a:pt x="1797549" y="757960"/>
                    <a:pt x="1811492" y="757835"/>
                  </a:cubicBezTo>
                  <a:close/>
                  <a:moveTo>
                    <a:pt x="2187332" y="753563"/>
                  </a:moveTo>
                  <a:cubicBezTo>
                    <a:pt x="2202782" y="753563"/>
                    <a:pt x="2215343" y="765999"/>
                    <a:pt x="2215470" y="781575"/>
                  </a:cubicBezTo>
                  <a:cubicBezTo>
                    <a:pt x="2215470" y="797151"/>
                    <a:pt x="2203033" y="809838"/>
                    <a:pt x="2187457" y="809838"/>
                  </a:cubicBezTo>
                  <a:cubicBezTo>
                    <a:pt x="2171881" y="809838"/>
                    <a:pt x="2159195" y="797402"/>
                    <a:pt x="2159195" y="781826"/>
                  </a:cubicBezTo>
                  <a:cubicBezTo>
                    <a:pt x="2159069" y="766250"/>
                    <a:pt x="2171631" y="753688"/>
                    <a:pt x="2187332" y="753563"/>
                  </a:cubicBezTo>
                  <a:close/>
                  <a:moveTo>
                    <a:pt x="2903452" y="749793"/>
                  </a:moveTo>
                  <a:cubicBezTo>
                    <a:pt x="2903955" y="749793"/>
                    <a:pt x="2904331" y="750170"/>
                    <a:pt x="2904331" y="750673"/>
                  </a:cubicBezTo>
                  <a:cubicBezTo>
                    <a:pt x="2904331" y="751176"/>
                    <a:pt x="2903955" y="751553"/>
                    <a:pt x="2903452" y="751553"/>
                  </a:cubicBezTo>
                  <a:cubicBezTo>
                    <a:pt x="2902950" y="751553"/>
                    <a:pt x="2902572" y="751176"/>
                    <a:pt x="2902572" y="750673"/>
                  </a:cubicBezTo>
                  <a:cubicBezTo>
                    <a:pt x="2902572" y="750170"/>
                    <a:pt x="2902950" y="749793"/>
                    <a:pt x="2903452" y="749793"/>
                  </a:cubicBezTo>
                  <a:close/>
                  <a:moveTo>
                    <a:pt x="2558900" y="746781"/>
                  </a:moveTo>
                  <a:cubicBezTo>
                    <a:pt x="2563171" y="746781"/>
                    <a:pt x="2566689" y="750298"/>
                    <a:pt x="2566689" y="754568"/>
                  </a:cubicBezTo>
                  <a:cubicBezTo>
                    <a:pt x="2566814" y="758840"/>
                    <a:pt x="2563297" y="762357"/>
                    <a:pt x="2559025" y="762357"/>
                  </a:cubicBezTo>
                  <a:cubicBezTo>
                    <a:pt x="2554755" y="762357"/>
                    <a:pt x="2551237" y="758965"/>
                    <a:pt x="2551237" y="754695"/>
                  </a:cubicBezTo>
                  <a:cubicBezTo>
                    <a:pt x="2551237" y="750423"/>
                    <a:pt x="2554755" y="746906"/>
                    <a:pt x="2558900" y="746781"/>
                  </a:cubicBezTo>
                  <a:close/>
                  <a:moveTo>
                    <a:pt x="478969" y="745524"/>
                  </a:moveTo>
                  <a:cubicBezTo>
                    <a:pt x="488264" y="745524"/>
                    <a:pt x="495676" y="752936"/>
                    <a:pt x="495676" y="762105"/>
                  </a:cubicBezTo>
                  <a:cubicBezTo>
                    <a:pt x="495676" y="771275"/>
                    <a:pt x="488264" y="778812"/>
                    <a:pt x="479094" y="778812"/>
                  </a:cubicBezTo>
                  <a:cubicBezTo>
                    <a:pt x="469925" y="778812"/>
                    <a:pt x="462388" y="771401"/>
                    <a:pt x="462388" y="762231"/>
                  </a:cubicBezTo>
                  <a:cubicBezTo>
                    <a:pt x="462388" y="753061"/>
                    <a:pt x="469799" y="745649"/>
                    <a:pt x="478969" y="745524"/>
                  </a:cubicBezTo>
                  <a:close/>
                  <a:moveTo>
                    <a:pt x="1031673" y="742008"/>
                  </a:moveTo>
                  <a:cubicBezTo>
                    <a:pt x="1049386" y="741882"/>
                    <a:pt x="1063831" y="756202"/>
                    <a:pt x="1063831" y="773914"/>
                  </a:cubicBezTo>
                  <a:cubicBezTo>
                    <a:pt x="1063957" y="791625"/>
                    <a:pt x="1049636" y="805946"/>
                    <a:pt x="1031925" y="806071"/>
                  </a:cubicBezTo>
                  <a:cubicBezTo>
                    <a:pt x="1014087" y="806071"/>
                    <a:pt x="999767" y="791751"/>
                    <a:pt x="999642" y="774039"/>
                  </a:cubicBezTo>
                  <a:cubicBezTo>
                    <a:pt x="999515" y="756328"/>
                    <a:pt x="1013836" y="741882"/>
                    <a:pt x="1031673" y="742008"/>
                  </a:cubicBezTo>
                  <a:close/>
                  <a:moveTo>
                    <a:pt x="2006445" y="741254"/>
                  </a:moveTo>
                  <a:cubicBezTo>
                    <a:pt x="2022524" y="741254"/>
                    <a:pt x="2035715" y="754318"/>
                    <a:pt x="2035715" y="770397"/>
                  </a:cubicBezTo>
                  <a:cubicBezTo>
                    <a:pt x="2035715" y="786476"/>
                    <a:pt x="2022651" y="799665"/>
                    <a:pt x="2006572" y="799665"/>
                  </a:cubicBezTo>
                  <a:cubicBezTo>
                    <a:pt x="1990367" y="799665"/>
                    <a:pt x="1977303" y="786601"/>
                    <a:pt x="1977177" y="770522"/>
                  </a:cubicBezTo>
                  <a:cubicBezTo>
                    <a:pt x="1977177" y="754318"/>
                    <a:pt x="1990116" y="741254"/>
                    <a:pt x="2006445" y="741254"/>
                  </a:cubicBezTo>
                  <a:close/>
                  <a:moveTo>
                    <a:pt x="743388" y="731958"/>
                  </a:moveTo>
                  <a:cubicBezTo>
                    <a:pt x="755949" y="731958"/>
                    <a:pt x="766250" y="742132"/>
                    <a:pt x="766250" y="754694"/>
                  </a:cubicBezTo>
                  <a:cubicBezTo>
                    <a:pt x="766250" y="767255"/>
                    <a:pt x="756074" y="777556"/>
                    <a:pt x="743513" y="777556"/>
                  </a:cubicBezTo>
                  <a:cubicBezTo>
                    <a:pt x="730951" y="777556"/>
                    <a:pt x="720652" y="767380"/>
                    <a:pt x="720652" y="754819"/>
                  </a:cubicBezTo>
                  <a:cubicBezTo>
                    <a:pt x="720652" y="742258"/>
                    <a:pt x="730826" y="732083"/>
                    <a:pt x="743388" y="731958"/>
                  </a:cubicBezTo>
                  <a:close/>
                  <a:moveTo>
                    <a:pt x="1307903" y="729069"/>
                  </a:moveTo>
                  <a:cubicBezTo>
                    <a:pt x="1324860" y="729069"/>
                    <a:pt x="1338803" y="742761"/>
                    <a:pt x="1338803" y="759719"/>
                  </a:cubicBezTo>
                  <a:cubicBezTo>
                    <a:pt x="1338929" y="776803"/>
                    <a:pt x="1325112" y="790620"/>
                    <a:pt x="1308153" y="790620"/>
                  </a:cubicBezTo>
                  <a:cubicBezTo>
                    <a:pt x="1291070" y="790620"/>
                    <a:pt x="1277253" y="776928"/>
                    <a:pt x="1277253" y="759970"/>
                  </a:cubicBezTo>
                  <a:cubicBezTo>
                    <a:pt x="1277126" y="743013"/>
                    <a:pt x="1290944" y="729194"/>
                    <a:pt x="1307903" y="729069"/>
                  </a:cubicBezTo>
                  <a:close/>
                  <a:moveTo>
                    <a:pt x="1729842" y="728189"/>
                  </a:moveTo>
                  <a:cubicBezTo>
                    <a:pt x="1746548" y="728063"/>
                    <a:pt x="1760241" y="741629"/>
                    <a:pt x="1760241" y="758337"/>
                  </a:cubicBezTo>
                  <a:cubicBezTo>
                    <a:pt x="1760367" y="775043"/>
                    <a:pt x="1746800" y="788610"/>
                    <a:pt x="1730092" y="788735"/>
                  </a:cubicBezTo>
                  <a:cubicBezTo>
                    <a:pt x="1713386" y="788735"/>
                    <a:pt x="1699694" y="775168"/>
                    <a:pt x="1699694" y="758462"/>
                  </a:cubicBezTo>
                  <a:cubicBezTo>
                    <a:pt x="1699694" y="741756"/>
                    <a:pt x="1713135" y="728063"/>
                    <a:pt x="1729842" y="728189"/>
                  </a:cubicBezTo>
                  <a:close/>
                  <a:moveTo>
                    <a:pt x="2294355" y="725300"/>
                  </a:moveTo>
                  <a:cubicBezTo>
                    <a:pt x="2307546" y="725300"/>
                    <a:pt x="2318348" y="735977"/>
                    <a:pt x="2318348" y="749166"/>
                  </a:cubicBezTo>
                  <a:cubicBezTo>
                    <a:pt x="2318474" y="762357"/>
                    <a:pt x="2307797" y="773159"/>
                    <a:pt x="2294607" y="773159"/>
                  </a:cubicBezTo>
                  <a:cubicBezTo>
                    <a:pt x="2281418" y="773159"/>
                    <a:pt x="2270614" y="762482"/>
                    <a:pt x="2270614" y="749293"/>
                  </a:cubicBezTo>
                  <a:cubicBezTo>
                    <a:pt x="2270614" y="736102"/>
                    <a:pt x="2281166" y="725300"/>
                    <a:pt x="2294355" y="725300"/>
                  </a:cubicBezTo>
                  <a:close/>
                  <a:moveTo>
                    <a:pt x="2659267" y="725050"/>
                  </a:moveTo>
                  <a:cubicBezTo>
                    <a:pt x="2661403" y="725050"/>
                    <a:pt x="2663035" y="726808"/>
                    <a:pt x="2663035" y="728818"/>
                  </a:cubicBezTo>
                  <a:cubicBezTo>
                    <a:pt x="2663035" y="730954"/>
                    <a:pt x="2661403" y="732587"/>
                    <a:pt x="2659267" y="732587"/>
                  </a:cubicBezTo>
                  <a:cubicBezTo>
                    <a:pt x="2657256" y="732587"/>
                    <a:pt x="2655498" y="730954"/>
                    <a:pt x="2655498" y="728818"/>
                  </a:cubicBezTo>
                  <a:cubicBezTo>
                    <a:pt x="2655498" y="726683"/>
                    <a:pt x="2657131" y="725050"/>
                    <a:pt x="2659267" y="725050"/>
                  </a:cubicBezTo>
                  <a:close/>
                  <a:moveTo>
                    <a:pt x="378476" y="724922"/>
                  </a:moveTo>
                  <a:cubicBezTo>
                    <a:pt x="385134" y="724922"/>
                    <a:pt x="390661" y="730324"/>
                    <a:pt x="390661" y="737107"/>
                  </a:cubicBezTo>
                  <a:cubicBezTo>
                    <a:pt x="390661" y="743766"/>
                    <a:pt x="385259" y="749293"/>
                    <a:pt x="378476" y="749293"/>
                  </a:cubicBezTo>
                  <a:cubicBezTo>
                    <a:pt x="371819" y="749293"/>
                    <a:pt x="366292" y="743766"/>
                    <a:pt x="366292" y="737107"/>
                  </a:cubicBezTo>
                  <a:cubicBezTo>
                    <a:pt x="366292" y="730324"/>
                    <a:pt x="371819" y="724922"/>
                    <a:pt x="378476" y="724922"/>
                  </a:cubicBezTo>
                  <a:close/>
                  <a:moveTo>
                    <a:pt x="1391436" y="713492"/>
                  </a:moveTo>
                  <a:cubicBezTo>
                    <a:pt x="1407514" y="713492"/>
                    <a:pt x="1420704" y="726556"/>
                    <a:pt x="1420704" y="742635"/>
                  </a:cubicBezTo>
                  <a:cubicBezTo>
                    <a:pt x="1420704" y="758714"/>
                    <a:pt x="1407765" y="771903"/>
                    <a:pt x="1391561" y="771903"/>
                  </a:cubicBezTo>
                  <a:cubicBezTo>
                    <a:pt x="1375483" y="771903"/>
                    <a:pt x="1362294" y="758839"/>
                    <a:pt x="1362294" y="742760"/>
                  </a:cubicBezTo>
                  <a:cubicBezTo>
                    <a:pt x="1362167" y="726681"/>
                    <a:pt x="1375231" y="713492"/>
                    <a:pt x="1391436" y="713492"/>
                  </a:cubicBezTo>
                  <a:close/>
                  <a:moveTo>
                    <a:pt x="1646184" y="712488"/>
                  </a:moveTo>
                  <a:cubicBezTo>
                    <a:pt x="1662388" y="712362"/>
                    <a:pt x="1675703" y="725552"/>
                    <a:pt x="1675703" y="741756"/>
                  </a:cubicBezTo>
                  <a:cubicBezTo>
                    <a:pt x="1675829" y="757960"/>
                    <a:pt x="1662639" y="771276"/>
                    <a:pt x="1646436" y="771276"/>
                  </a:cubicBezTo>
                  <a:cubicBezTo>
                    <a:pt x="1630231" y="771276"/>
                    <a:pt x="1617042" y="758086"/>
                    <a:pt x="1616916" y="741882"/>
                  </a:cubicBezTo>
                  <a:cubicBezTo>
                    <a:pt x="1616916" y="725552"/>
                    <a:pt x="1629980" y="712362"/>
                    <a:pt x="1646184" y="712488"/>
                  </a:cubicBezTo>
                  <a:close/>
                  <a:moveTo>
                    <a:pt x="918370" y="706835"/>
                  </a:moveTo>
                  <a:cubicBezTo>
                    <a:pt x="933696" y="706835"/>
                    <a:pt x="946132" y="719145"/>
                    <a:pt x="946132" y="734470"/>
                  </a:cubicBezTo>
                  <a:cubicBezTo>
                    <a:pt x="946257" y="749669"/>
                    <a:pt x="933821" y="762231"/>
                    <a:pt x="918622" y="762231"/>
                  </a:cubicBezTo>
                  <a:cubicBezTo>
                    <a:pt x="903297" y="762231"/>
                    <a:pt x="890861" y="749921"/>
                    <a:pt x="890861" y="734596"/>
                  </a:cubicBezTo>
                  <a:cubicBezTo>
                    <a:pt x="890736" y="719271"/>
                    <a:pt x="903045" y="706960"/>
                    <a:pt x="918370" y="706835"/>
                  </a:cubicBezTo>
                  <a:close/>
                  <a:moveTo>
                    <a:pt x="278988" y="704950"/>
                  </a:moveTo>
                  <a:cubicBezTo>
                    <a:pt x="283260" y="704950"/>
                    <a:pt x="286777" y="708342"/>
                    <a:pt x="286777" y="712613"/>
                  </a:cubicBezTo>
                  <a:cubicBezTo>
                    <a:pt x="286777" y="716884"/>
                    <a:pt x="283260" y="720401"/>
                    <a:pt x="278988" y="720401"/>
                  </a:cubicBezTo>
                  <a:cubicBezTo>
                    <a:pt x="274718" y="720401"/>
                    <a:pt x="271201" y="716884"/>
                    <a:pt x="271201" y="712613"/>
                  </a:cubicBezTo>
                  <a:cubicBezTo>
                    <a:pt x="271201" y="708342"/>
                    <a:pt x="274718" y="704824"/>
                    <a:pt x="278988" y="704950"/>
                  </a:cubicBezTo>
                  <a:close/>
                  <a:moveTo>
                    <a:pt x="1476225" y="704699"/>
                  </a:moveTo>
                  <a:cubicBezTo>
                    <a:pt x="1492303" y="704699"/>
                    <a:pt x="1505492" y="717763"/>
                    <a:pt x="1505492" y="733842"/>
                  </a:cubicBezTo>
                  <a:cubicBezTo>
                    <a:pt x="1505492" y="749921"/>
                    <a:pt x="1492555" y="763110"/>
                    <a:pt x="1476350" y="763110"/>
                  </a:cubicBezTo>
                  <a:cubicBezTo>
                    <a:pt x="1460271" y="763110"/>
                    <a:pt x="1447082" y="750046"/>
                    <a:pt x="1447082" y="733967"/>
                  </a:cubicBezTo>
                  <a:cubicBezTo>
                    <a:pt x="1447082" y="717888"/>
                    <a:pt x="1460021" y="704699"/>
                    <a:pt x="1476225" y="704699"/>
                  </a:cubicBezTo>
                  <a:close/>
                  <a:moveTo>
                    <a:pt x="1561519" y="704574"/>
                  </a:moveTo>
                  <a:cubicBezTo>
                    <a:pt x="1577473" y="704574"/>
                    <a:pt x="1590537" y="717512"/>
                    <a:pt x="1590537" y="733464"/>
                  </a:cubicBezTo>
                  <a:cubicBezTo>
                    <a:pt x="1590537" y="749543"/>
                    <a:pt x="1577723" y="762607"/>
                    <a:pt x="1561645" y="762607"/>
                  </a:cubicBezTo>
                  <a:cubicBezTo>
                    <a:pt x="1545566" y="762607"/>
                    <a:pt x="1532628" y="749670"/>
                    <a:pt x="1532502" y="733716"/>
                  </a:cubicBezTo>
                  <a:cubicBezTo>
                    <a:pt x="1532502" y="717638"/>
                    <a:pt x="1545441" y="704574"/>
                    <a:pt x="1561519" y="704574"/>
                  </a:cubicBezTo>
                  <a:close/>
                  <a:moveTo>
                    <a:pt x="2119248" y="704449"/>
                  </a:moveTo>
                  <a:cubicBezTo>
                    <a:pt x="2133442" y="704449"/>
                    <a:pt x="2144998" y="715880"/>
                    <a:pt x="2144998" y="730074"/>
                  </a:cubicBezTo>
                  <a:cubicBezTo>
                    <a:pt x="2144998" y="744268"/>
                    <a:pt x="2133568" y="755825"/>
                    <a:pt x="2119373" y="755825"/>
                  </a:cubicBezTo>
                  <a:cubicBezTo>
                    <a:pt x="2105179" y="755825"/>
                    <a:pt x="2093622" y="744394"/>
                    <a:pt x="2093622" y="730200"/>
                  </a:cubicBezTo>
                  <a:cubicBezTo>
                    <a:pt x="2093622" y="716005"/>
                    <a:pt x="2105053" y="704574"/>
                    <a:pt x="2119248" y="704449"/>
                  </a:cubicBezTo>
                  <a:close/>
                  <a:moveTo>
                    <a:pt x="637872" y="703443"/>
                  </a:moveTo>
                  <a:cubicBezTo>
                    <a:pt x="649805" y="703443"/>
                    <a:pt x="659603" y="713115"/>
                    <a:pt x="659603" y="725049"/>
                  </a:cubicBezTo>
                  <a:cubicBezTo>
                    <a:pt x="659603" y="736983"/>
                    <a:pt x="649931" y="746780"/>
                    <a:pt x="637997" y="746780"/>
                  </a:cubicBezTo>
                  <a:cubicBezTo>
                    <a:pt x="626063" y="746780"/>
                    <a:pt x="616266" y="737108"/>
                    <a:pt x="616266" y="725174"/>
                  </a:cubicBezTo>
                  <a:cubicBezTo>
                    <a:pt x="616266" y="713240"/>
                    <a:pt x="625938" y="703443"/>
                    <a:pt x="637872" y="703443"/>
                  </a:cubicBezTo>
                  <a:close/>
                  <a:moveTo>
                    <a:pt x="2758626" y="701810"/>
                  </a:moveTo>
                  <a:cubicBezTo>
                    <a:pt x="2759633" y="701810"/>
                    <a:pt x="2760386" y="702564"/>
                    <a:pt x="2760386" y="703568"/>
                  </a:cubicBezTo>
                  <a:cubicBezTo>
                    <a:pt x="2760386" y="704574"/>
                    <a:pt x="2759633" y="705327"/>
                    <a:pt x="2758626" y="705327"/>
                  </a:cubicBezTo>
                  <a:cubicBezTo>
                    <a:pt x="2757621" y="705327"/>
                    <a:pt x="2756868" y="704574"/>
                    <a:pt x="2756868" y="703568"/>
                  </a:cubicBezTo>
                  <a:cubicBezTo>
                    <a:pt x="2756868" y="702564"/>
                    <a:pt x="2757748" y="701810"/>
                    <a:pt x="2758626" y="701810"/>
                  </a:cubicBezTo>
                  <a:close/>
                  <a:moveTo>
                    <a:pt x="1931076" y="701182"/>
                  </a:moveTo>
                  <a:cubicBezTo>
                    <a:pt x="1947155" y="701182"/>
                    <a:pt x="1960219" y="714120"/>
                    <a:pt x="1960219" y="730072"/>
                  </a:cubicBezTo>
                  <a:cubicBezTo>
                    <a:pt x="1960219" y="746152"/>
                    <a:pt x="1947282" y="759215"/>
                    <a:pt x="1931328" y="759215"/>
                  </a:cubicBezTo>
                  <a:cubicBezTo>
                    <a:pt x="1915250" y="759215"/>
                    <a:pt x="1902186" y="746403"/>
                    <a:pt x="1902186" y="730324"/>
                  </a:cubicBezTo>
                  <a:cubicBezTo>
                    <a:pt x="1902059" y="714371"/>
                    <a:pt x="1914998" y="701307"/>
                    <a:pt x="1931076" y="701182"/>
                  </a:cubicBezTo>
                  <a:close/>
                  <a:moveTo>
                    <a:pt x="1106415" y="700304"/>
                  </a:moveTo>
                  <a:cubicBezTo>
                    <a:pt x="1124629" y="700304"/>
                    <a:pt x="1139452" y="715001"/>
                    <a:pt x="1139452" y="733215"/>
                  </a:cubicBezTo>
                  <a:cubicBezTo>
                    <a:pt x="1139577" y="751430"/>
                    <a:pt x="1124880" y="766252"/>
                    <a:pt x="1106667" y="766252"/>
                  </a:cubicBezTo>
                  <a:cubicBezTo>
                    <a:pt x="1088453" y="766252"/>
                    <a:pt x="1073755" y="751555"/>
                    <a:pt x="1073630" y="733341"/>
                  </a:cubicBezTo>
                  <a:cubicBezTo>
                    <a:pt x="1073630" y="715127"/>
                    <a:pt x="1088326" y="700304"/>
                    <a:pt x="1106415" y="700304"/>
                  </a:cubicBezTo>
                  <a:close/>
                  <a:moveTo>
                    <a:pt x="2399747" y="698291"/>
                  </a:moveTo>
                  <a:cubicBezTo>
                    <a:pt x="2411052" y="698291"/>
                    <a:pt x="2420348" y="707461"/>
                    <a:pt x="2420348" y="718767"/>
                  </a:cubicBezTo>
                  <a:cubicBezTo>
                    <a:pt x="2420474" y="730072"/>
                    <a:pt x="2411177" y="739368"/>
                    <a:pt x="2399873" y="739368"/>
                  </a:cubicBezTo>
                  <a:cubicBezTo>
                    <a:pt x="2388566" y="739493"/>
                    <a:pt x="2379272" y="730324"/>
                    <a:pt x="2379272" y="718892"/>
                  </a:cubicBezTo>
                  <a:cubicBezTo>
                    <a:pt x="2379146" y="707461"/>
                    <a:pt x="2388316" y="698166"/>
                    <a:pt x="2399747" y="698291"/>
                  </a:cubicBezTo>
                  <a:close/>
                  <a:moveTo>
                    <a:pt x="180252" y="685230"/>
                  </a:moveTo>
                  <a:cubicBezTo>
                    <a:pt x="182137" y="685230"/>
                    <a:pt x="183643" y="686737"/>
                    <a:pt x="183643" y="688496"/>
                  </a:cubicBezTo>
                  <a:cubicBezTo>
                    <a:pt x="183643" y="690380"/>
                    <a:pt x="182137" y="691887"/>
                    <a:pt x="180252" y="691887"/>
                  </a:cubicBezTo>
                  <a:cubicBezTo>
                    <a:pt x="178367" y="691887"/>
                    <a:pt x="176860" y="690380"/>
                    <a:pt x="176860" y="688622"/>
                  </a:cubicBezTo>
                  <a:cubicBezTo>
                    <a:pt x="176860" y="686737"/>
                    <a:pt x="178367" y="685355"/>
                    <a:pt x="180252" y="685230"/>
                  </a:cubicBezTo>
                  <a:close/>
                  <a:moveTo>
                    <a:pt x="533862" y="677567"/>
                  </a:moveTo>
                  <a:cubicBezTo>
                    <a:pt x="544664" y="677567"/>
                    <a:pt x="553458" y="686234"/>
                    <a:pt x="553458" y="697037"/>
                  </a:cubicBezTo>
                  <a:cubicBezTo>
                    <a:pt x="553583" y="707714"/>
                    <a:pt x="544916" y="716508"/>
                    <a:pt x="534113" y="716508"/>
                  </a:cubicBezTo>
                  <a:cubicBezTo>
                    <a:pt x="523310" y="716633"/>
                    <a:pt x="514517" y="707966"/>
                    <a:pt x="514517" y="697163"/>
                  </a:cubicBezTo>
                  <a:cubicBezTo>
                    <a:pt x="514517" y="686361"/>
                    <a:pt x="523184" y="677567"/>
                    <a:pt x="533862" y="677567"/>
                  </a:cubicBezTo>
                  <a:close/>
                  <a:moveTo>
                    <a:pt x="807829" y="676185"/>
                  </a:moveTo>
                  <a:cubicBezTo>
                    <a:pt x="820390" y="676185"/>
                    <a:pt x="830691" y="686359"/>
                    <a:pt x="830691" y="698921"/>
                  </a:cubicBezTo>
                  <a:cubicBezTo>
                    <a:pt x="830691" y="711482"/>
                    <a:pt x="820515" y="721783"/>
                    <a:pt x="807954" y="721783"/>
                  </a:cubicBezTo>
                  <a:cubicBezTo>
                    <a:pt x="795392" y="721783"/>
                    <a:pt x="785093" y="711607"/>
                    <a:pt x="785093" y="699046"/>
                  </a:cubicBezTo>
                  <a:cubicBezTo>
                    <a:pt x="785093" y="686485"/>
                    <a:pt x="795142" y="676185"/>
                    <a:pt x="807829" y="676185"/>
                  </a:cubicBezTo>
                  <a:close/>
                  <a:moveTo>
                    <a:pt x="2503503" y="674927"/>
                  </a:moveTo>
                  <a:cubicBezTo>
                    <a:pt x="2511794" y="674802"/>
                    <a:pt x="2518577" y="681586"/>
                    <a:pt x="2518577" y="689876"/>
                  </a:cubicBezTo>
                  <a:cubicBezTo>
                    <a:pt x="2518577" y="698292"/>
                    <a:pt x="2511794" y="705075"/>
                    <a:pt x="2503503" y="705075"/>
                  </a:cubicBezTo>
                  <a:cubicBezTo>
                    <a:pt x="2495212" y="705075"/>
                    <a:pt x="2488429" y="698292"/>
                    <a:pt x="2488429" y="690001"/>
                  </a:cubicBezTo>
                  <a:cubicBezTo>
                    <a:pt x="2488429" y="681711"/>
                    <a:pt x="2495086" y="674927"/>
                    <a:pt x="2503503" y="674927"/>
                  </a:cubicBezTo>
                  <a:close/>
                  <a:moveTo>
                    <a:pt x="2229538" y="668774"/>
                  </a:moveTo>
                  <a:cubicBezTo>
                    <a:pt x="2243355" y="668649"/>
                    <a:pt x="2254660" y="679828"/>
                    <a:pt x="2254660" y="693645"/>
                  </a:cubicBezTo>
                  <a:cubicBezTo>
                    <a:pt x="2254786" y="707463"/>
                    <a:pt x="2243606" y="718642"/>
                    <a:pt x="2229789" y="718768"/>
                  </a:cubicBezTo>
                  <a:cubicBezTo>
                    <a:pt x="2215972" y="718894"/>
                    <a:pt x="2204666" y="707714"/>
                    <a:pt x="2204666" y="693897"/>
                  </a:cubicBezTo>
                  <a:cubicBezTo>
                    <a:pt x="2204666" y="680079"/>
                    <a:pt x="2215720" y="668774"/>
                    <a:pt x="2229538" y="668774"/>
                  </a:cubicBezTo>
                  <a:close/>
                  <a:moveTo>
                    <a:pt x="1852567" y="666889"/>
                  </a:moveTo>
                  <a:cubicBezTo>
                    <a:pt x="1869274" y="666763"/>
                    <a:pt x="1882967" y="680329"/>
                    <a:pt x="1882967" y="697037"/>
                  </a:cubicBezTo>
                  <a:cubicBezTo>
                    <a:pt x="1882967" y="713743"/>
                    <a:pt x="1869400" y="727435"/>
                    <a:pt x="1852692" y="727435"/>
                  </a:cubicBezTo>
                  <a:cubicBezTo>
                    <a:pt x="1835986" y="727435"/>
                    <a:pt x="1822294" y="713868"/>
                    <a:pt x="1822294" y="697162"/>
                  </a:cubicBezTo>
                  <a:cubicBezTo>
                    <a:pt x="1822294" y="680456"/>
                    <a:pt x="1835735" y="666763"/>
                    <a:pt x="1852567" y="666889"/>
                  </a:cubicBezTo>
                  <a:close/>
                  <a:moveTo>
                    <a:pt x="1184925" y="666386"/>
                  </a:moveTo>
                  <a:cubicBezTo>
                    <a:pt x="1203013" y="666386"/>
                    <a:pt x="1217962" y="681083"/>
                    <a:pt x="1217962" y="699297"/>
                  </a:cubicBezTo>
                  <a:cubicBezTo>
                    <a:pt x="1217962" y="717512"/>
                    <a:pt x="1203265" y="732334"/>
                    <a:pt x="1185050" y="732334"/>
                  </a:cubicBezTo>
                  <a:cubicBezTo>
                    <a:pt x="1166961" y="732460"/>
                    <a:pt x="1152014" y="717762"/>
                    <a:pt x="1152014" y="699548"/>
                  </a:cubicBezTo>
                  <a:cubicBezTo>
                    <a:pt x="1151887" y="681334"/>
                    <a:pt x="1166585" y="666511"/>
                    <a:pt x="1184925" y="666386"/>
                  </a:cubicBezTo>
                  <a:close/>
                  <a:moveTo>
                    <a:pt x="989970" y="660482"/>
                  </a:moveTo>
                  <a:cubicBezTo>
                    <a:pt x="1005294" y="660356"/>
                    <a:pt x="1017604" y="672667"/>
                    <a:pt x="1017730" y="687991"/>
                  </a:cubicBezTo>
                  <a:cubicBezTo>
                    <a:pt x="1017730" y="703317"/>
                    <a:pt x="1005420" y="715753"/>
                    <a:pt x="990095" y="715753"/>
                  </a:cubicBezTo>
                  <a:cubicBezTo>
                    <a:pt x="974771" y="715878"/>
                    <a:pt x="962335" y="703567"/>
                    <a:pt x="962335" y="688243"/>
                  </a:cubicBezTo>
                  <a:cubicBezTo>
                    <a:pt x="962335" y="672917"/>
                    <a:pt x="974644" y="660482"/>
                    <a:pt x="989970" y="660482"/>
                  </a:cubicBezTo>
                  <a:close/>
                  <a:moveTo>
                    <a:pt x="431487" y="659228"/>
                  </a:moveTo>
                  <a:cubicBezTo>
                    <a:pt x="437517" y="659228"/>
                    <a:pt x="442542" y="664126"/>
                    <a:pt x="442542" y="670282"/>
                  </a:cubicBezTo>
                  <a:cubicBezTo>
                    <a:pt x="442542" y="676311"/>
                    <a:pt x="437517" y="681336"/>
                    <a:pt x="431487" y="681336"/>
                  </a:cubicBezTo>
                  <a:cubicBezTo>
                    <a:pt x="425458" y="681336"/>
                    <a:pt x="420433" y="676437"/>
                    <a:pt x="420433" y="670282"/>
                  </a:cubicBezTo>
                  <a:cubicBezTo>
                    <a:pt x="420433" y="664126"/>
                    <a:pt x="425332" y="659102"/>
                    <a:pt x="431487" y="659228"/>
                  </a:cubicBezTo>
                  <a:close/>
                  <a:moveTo>
                    <a:pt x="2047397" y="657217"/>
                  </a:moveTo>
                  <a:cubicBezTo>
                    <a:pt x="2062345" y="657217"/>
                    <a:pt x="2074656" y="669276"/>
                    <a:pt x="2074656" y="684350"/>
                  </a:cubicBezTo>
                  <a:cubicBezTo>
                    <a:pt x="2074656" y="699297"/>
                    <a:pt x="2062597" y="711608"/>
                    <a:pt x="2047523" y="711608"/>
                  </a:cubicBezTo>
                  <a:cubicBezTo>
                    <a:pt x="2032574" y="711608"/>
                    <a:pt x="2020390" y="699549"/>
                    <a:pt x="2020265" y="684475"/>
                  </a:cubicBezTo>
                  <a:cubicBezTo>
                    <a:pt x="2020139" y="669402"/>
                    <a:pt x="2032324" y="657091"/>
                    <a:pt x="2047397" y="657217"/>
                  </a:cubicBezTo>
                  <a:close/>
                  <a:moveTo>
                    <a:pt x="2605754" y="656338"/>
                  </a:moveTo>
                  <a:cubicBezTo>
                    <a:pt x="2609146" y="656338"/>
                    <a:pt x="2611784" y="658975"/>
                    <a:pt x="2611784" y="662241"/>
                  </a:cubicBezTo>
                  <a:cubicBezTo>
                    <a:pt x="2611784" y="665633"/>
                    <a:pt x="2609146" y="668270"/>
                    <a:pt x="2605880" y="668270"/>
                  </a:cubicBezTo>
                  <a:cubicBezTo>
                    <a:pt x="2602488" y="668270"/>
                    <a:pt x="2599850" y="665633"/>
                    <a:pt x="2599850" y="662367"/>
                  </a:cubicBezTo>
                  <a:cubicBezTo>
                    <a:pt x="2599850" y="658975"/>
                    <a:pt x="2602614" y="656338"/>
                    <a:pt x="2605754" y="656338"/>
                  </a:cubicBezTo>
                  <a:close/>
                  <a:moveTo>
                    <a:pt x="699423" y="646664"/>
                  </a:moveTo>
                  <a:cubicBezTo>
                    <a:pt x="710225" y="646539"/>
                    <a:pt x="719019" y="655206"/>
                    <a:pt x="719019" y="666010"/>
                  </a:cubicBezTo>
                  <a:cubicBezTo>
                    <a:pt x="719144" y="676813"/>
                    <a:pt x="710350" y="685607"/>
                    <a:pt x="699674" y="685607"/>
                  </a:cubicBezTo>
                  <a:cubicBezTo>
                    <a:pt x="688871" y="685732"/>
                    <a:pt x="680078" y="677065"/>
                    <a:pt x="680078" y="666261"/>
                  </a:cubicBezTo>
                  <a:cubicBezTo>
                    <a:pt x="680078" y="655458"/>
                    <a:pt x="688745" y="646789"/>
                    <a:pt x="699423" y="646664"/>
                  </a:cubicBezTo>
                  <a:close/>
                  <a:moveTo>
                    <a:pt x="2337693" y="643022"/>
                  </a:moveTo>
                  <a:cubicBezTo>
                    <a:pt x="2347240" y="643022"/>
                    <a:pt x="2355029" y="650684"/>
                    <a:pt x="2355029" y="660230"/>
                  </a:cubicBezTo>
                  <a:cubicBezTo>
                    <a:pt x="2355029" y="669777"/>
                    <a:pt x="2347365" y="677565"/>
                    <a:pt x="2337820" y="677565"/>
                  </a:cubicBezTo>
                  <a:cubicBezTo>
                    <a:pt x="2328273" y="677565"/>
                    <a:pt x="2320484" y="669903"/>
                    <a:pt x="2320484" y="660357"/>
                  </a:cubicBezTo>
                  <a:cubicBezTo>
                    <a:pt x="2320484" y="650810"/>
                    <a:pt x="2328146" y="643022"/>
                    <a:pt x="2337693" y="643022"/>
                  </a:cubicBezTo>
                  <a:close/>
                  <a:moveTo>
                    <a:pt x="1771421" y="640761"/>
                  </a:moveTo>
                  <a:cubicBezTo>
                    <a:pt x="1788129" y="640635"/>
                    <a:pt x="1801694" y="654201"/>
                    <a:pt x="1801821" y="670909"/>
                  </a:cubicBezTo>
                  <a:cubicBezTo>
                    <a:pt x="1801821" y="687615"/>
                    <a:pt x="1788254" y="701182"/>
                    <a:pt x="1771546" y="701307"/>
                  </a:cubicBezTo>
                  <a:cubicBezTo>
                    <a:pt x="1754840" y="701307"/>
                    <a:pt x="1741148" y="687740"/>
                    <a:pt x="1741148" y="671034"/>
                  </a:cubicBezTo>
                  <a:cubicBezTo>
                    <a:pt x="1741148" y="654328"/>
                    <a:pt x="1754589" y="640761"/>
                    <a:pt x="1771421" y="640761"/>
                  </a:cubicBezTo>
                  <a:close/>
                  <a:moveTo>
                    <a:pt x="1265821" y="640259"/>
                  </a:moveTo>
                  <a:cubicBezTo>
                    <a:pt x="1283785" y="640133"/>
                    <a:pt x="1298356" y="654704"/>
                    <a:pt x="1298481" y="672667"/>
                  </a:cubicBezTo>
                  <a:cubicBezTo>
                    <a:pt x="1298481" y="690630"/>
                    <a:pt x="1284035" y="705327"/>
                    <a:pt x="1266073" y="705327"/>
                  </a:cubicBezTo>
                  <a:cubicBezTo>
                    <a:pt x="1248110" y="705452"/>
                    <a:pt x="1233539" y="690881"/>
                    <a:pt x="1233414" y="672919"/>
                  </a:cubicBezTo>
                  <a:cubicBezTo>
                    <a:pt x="1233287" y="654956"/>
                    <a:pt x="1247858" y="640259"/>
                    <a:pt x="1265821" y="640259"/>
                  </a:cubicBezTo>
                  <a:close/>
                  <a:moveTo>
                    <a:pt x="329990" y="637872"/>
                  </a:moveTo>
                  <a:cubicBezTo>
                    <a:pt x="333508" y="637872"/>
                    <a:pt x="336397" y="640761"/>
                    <a:pt x="336397" y="644278"/>
                  </a:cubicBezTo>
                  <a:cubicBezTo>
                    <a:pt x="336397" y="647795"/>
                    <a:pt x="333508" y="650684"/>
                    <a:pt x="329990" y="650684"/>
                  </a:cubicBezTo>
                  <a:cubicBezTo>
                    <a:pt x="326473" y="650684"/>
                    <a:pt x="323584" y="647795"/>
                    <a:pt x="323584" y="644278"/>
                  </a:cubicBezTo>
                  <a:cubicBezTo>
                    <a:pt x="323584" y="640761"/>
                    <a:pt x="326473" y="637872"/>
                    <a:pt x="329990" y="637872"/>
                  </a:cubicBezTo>
                  <a:close/>
                  <a:moveTo>
                    <a:pt x="2707126" y="633225"/>
                  </a:moveTo>
                  <a:cubicBezTo>
                    <a:pt x="2708382" y="633225"/>
                    <a:pt x="2709387" y="634230"/>
                    <a:pt x="2709387" y="635487"/>
                  </a:cubicBezTo>
                  <a:cubicBezTo>
                    <a:pt x="2709387" y="636742"/>
                    <a:pt x="2708382" y="637747"/>
                    <a:pt x="2707126" y="637747"/>
                  </a:cubicBezTo>
                  <a:cubicBezTo>
                    <a:pt x="2705870" y="637873"/>
                    <a:pt x="2704865" y="636868"/>
                    <a:pt x="2704865" y="635612"/>
                  </a:cubicBezTo>
                  <a:cubicBezTo>
                    <a:pt x="2704991" y="634355"/>
                    <a:pt x="2705870" y="633477"/>
                    <a:pt x="2707126" y="633225"/>
                  </a:cubicBezTo>
                  <a:close/>
                  <a:moveTo>
                    <a:pt x="876288" y="627321"/>
                  </a:moveTo>
                  <a:cubicBezTo>
                    <a:pt x="887720" y="627321"/>
                    <a:pt x="897141" y="636617"/>
                    <a:pt x="897141" y="648047"/>
                  </a:cubicBezTo>
                  <a:cubicBezTo>
                    <a:pt x="897141" y="659479"/>
                    <a:pt x="887845" y="668900"/>
                    <a:pt x="876414" y="668900"/>
                  </a:cubicBezTo>
                  <a:cubicBezTo>
                    <a:pt x="864984" y="668900"/>
                    <a:pt x="855562" y="659604"/>
                    <a:pt x="855562" y="648173"/>
                  </a:cubicBezTo>
                  <a:cubicBezTo>
                    <a:pt x="855437" y="636617"/>
                    <a:pt x="864732" y="627321"/>
                    <a:pt x="876288" y="627321"/>
                  </a:cubicBezTo>
                  <a:close/>
                  <a:moveTo>
                    <a:pt x="1688265" y="624055"/>
                  </a:moveTo>
                  <a:cubicBezTo>
                    <a:pt x="1703841" y="624055"/>
                    <a:pt x="1716655" y="636616"/>
                    <a:pt x="1716655" y="652318"/>
                  </a:cubicBezTo>
                  <a:cubicBezTo>
                    <a:pt x="1716655" y="667894"/>
                    <a:pt x="1703966" y="680582"/>
                    <a:pt x="1688390" y="680707"/>
                  </a:cubicBezTo>
                  <a:cubicBezTo>
                    <a:pt x="1672814" y="680707"/>
                    <a:pt x="1660002" y="668146"/>
                    <a:pt x="1660002" y="652443"/>
                  </a:cubicBezTo>
                  <a:cubicBezTo>
                    <a:pt x="1659876" y="636742"/>
                    <a:pt x="1672563" y="624055"/>
                    <a:pt x="1688265" y="624055"/>
                  </a:cubicBezTo>
                  <a:close/>
                  <a:moveTo>
                    <a:pt x="1348852" y="624055"/>
                  </a:moveTo>
                  <a:cubicBezTo>
                    <a:pt x="1365056" y="624055"/>
                    <a:pt x="1378372" y="637119"/>
                    <a:pt x="1378372" y="653449"/>
                  </a:cubicBezTo>
                  <a:cubicBezTo>
                    <a:pt x="1378498" y="669653"/>
                    <a:pt x="1365308" y="682843"/>
                    <a:pt x="1349103" y="682968"/>
                  </a:cubicBezTo>
                  <a:cubicBezTo>
                    <a:pt x="1332899" y="683094"/>
                    <a:pt x="1319710" y="669904"/>
                    <a:pt x="1319585" y="653700"/>
                  </a:cubicBezTo>
                  <a:cubicBezTo>
                    <a:pt x="1319458" y="637371"/>
                    <a:pt x="1332648" y="624180"/>
                    <a:pt x="1348852" y="624055"/>
                  </a:cubicBezTo>
                  <a:close/>
                  <a:moveTo>
                    <a:pt x="1065086" y="622548"/>
                  </a:moveTo>
                  <a:cubicBezTo>
                    <a:pt x="1078905" y="622548"/>
                    <a:pt x="1090336" y="633727"/>
                    <a:pt x="1090336" y="647671"/>
                  </a:cubicBezTo>
                  <a:cubicBezTo>
                    <a:pt x="1090336" y="661614"/>
                    <a:pt x="1079155" y="672919"/>
                    <a:pt x="1065213" y="673045"/>
                  </a:cubicBezTo>
                  <a:cubicBezTo>
                    <a:pt x="1051269" y="673045"/>
                    <a:pt x="1039838" y="661865"/>
                    <a:pt x="1039838" y="647922"/>
                  </a:cubicBezTo>
                  <a:cubicBezTo>
                    <a:pt x="1039838" y="633979"/>
                    <a:pt x="1051144" y="622548"/>
                    <a:pt x="1065086" y="622548"/>
                  </a:cubicBezTo>
                  <a:close/>
                  <a:moveTo>
                    <a:pt x="2160829" y="622045"/>
                  </a:moveTo>
                  <a:cubicBezTo>
                    <a:pt x="2172638" y="621920"/>
                    <a:pt x="2182310" y="631592"/>
                    <a:pt x="2182310" y="643399"/>
                  </a:cubicBezTo>
                  <a:cubicBezTo>
                    <a:pt x="2182435" y="655333"/>
                    <a:pt x="2172888" y="664880"/>
                    <a:pt x="2160956" y="665005"/>
                  </a:cubicBezTo>
                  <a:cubicBezTo>
                    <a:pt x="2149147" y="665005"/>
                    <a:pt x="2139475" y="655333"/>
                    <a:pt x="2139475" y="643526"/>
                  </a:cubicBezTo>
                  <a:cubicBezTo>
                    <a:pt x="2139349" y="631592"/>
                    <a:pt x="2148896" y="621920"/>
                    <a:pt x="2160829" y="622045"/>
                  </a:cubicBezTo>
                  <a:close/>
                  <a:moveTo>
                    <a:pt x="1971902" y="620914"/>
                  </a:moveTo>
                  <a:cubicBezTo>
                    <a:pt x="1984966" y="620914"/>
                    <a:pt x="1995518" y="631340"/>
                    <a:pt x="1995518" y="644279"/>
                  </a:cubicBezTo>
                  <a:cubicBezTo>
                    <a:pt x="1995644" y="657343"/>
                    <a:pt x="1985092" y="667894"/>
                    <a:pt x="1972154" y="667894"/>
                  </a:cubicBezTo>
                  <a:cubicBezTo>
                    <a:pt x="1959215" y="668020"/>
                    <a:pt x="1948664" y="657468"/>
                    <a:pt x="1948664" y="644530"/>
                  </a:cubicBezTo>
                  <a:cubicBezTo>
                    <a:pt x="1948538" y="631591"/>
                    <a:pt x="1959090" y="621039"/>
                    <a:pt x="1971902" y="620914"/>
                  </a:cubicBezTo>
                  <a:close/>
                  <a:moveTo>
                    <a:pt x="593153" y="618026"/>
                  </a:moveTo>
                  <a:cubicBezTo>
                    <a:pt x="602825" y="618026"/>
                    <a:pt x="610739" y="625813"/>
                    <a:pt x="610739" y="635487"/>
                  </a:cubicBezTo>
                  <a:cubicBezTo>
                    <a:pt x="610739" y="645159"/>
                    <a:pt x="602950" y="653073"/>
                    <a:pt x="593278" y="653073"/>
                  </a:cubicBezTo>
                  <a:cubicBezTo>
                    <a:pt x="583606" y="653073"/>
                    <a:pt x="575692" y="645284"/>
                    <a:pt x="575692" y="635612"/>
                  </a:cubicBezTo>
                  <a:cubicBezTo>
                    <a:pt x="575692" y="625940"/>
                    <a:pt x="583479" y="618151"/>
                    <a:pt x="593153" y="618026"/>
                  </a:cubicBezTo>
                  <a:close/>
                  <a:moveTo>
                    <a:pt x="229493" y="616645"/>
                  </a:moveTo>
                  <a:cubicBezTo>
                    <a:pt x="230874" y="616645"/>
                    <a:pt x="232005" y="617650"/>
                    <a:pt x="232005" y="619032"/>
                  </a:cubicBezTo>
                  <a:cubicBezTo>
                    <a:pt x="231878" y="620288"/>
                    <a:pt x="230874" y="621419"/>
                    <a:pt x="229493" y="621419"/>
                  </a:cubicBezTo>
                  <a:cubicBezTo>
                    <a:pt x="228237" y="621419"/>
                    <a:pt x="227107" y="620413"/>
                    <a:pt x="227107" y="619032"/>
                  </a:cubicBezTo>
                  <a:cubicBezTo>
                    <a:pt x="227107" y="617775"/>
                    <a:pt x="228111" y="616645"/>
                    <a:pt x="229493" y="616645"/>
                  </a:cubicBezTo>
                  <a:close/>
                  <a:moveTo>
                    <a:pt x="2443962" y="616017"/>
                  </a:moveTo>
                  <a:cubicBezTo>
                    <a:pt x="2451122" y="616017"/>
                    <a:pt x="2456902" y="621795"/>
                    <a:pt x="2456902" y="628830"/>
                  </a:cubicBezTo>
                  <a:cubicBezTo>
                    <a:pt x="2456902" y="635990"/>
                    <a:pt x="2451122" y="641768"/>
                    <a:pt x="2444088" y="641768"/>
                  </a:cubicBezTo>
                  <a:cubicBezTo>
                    <a:pt x="2436928" y="641768"/>
                    <a:pt x="2431150" y="635990"/>
                    <a:pt x="2431150" y="628956"/>
                  </a:cubicBezTo>
                  <a:cubicBezTo>
                    <a:pt x="2431023" y="621795"/>
                    <a:pt x="2436802" y="616017"/>
                    <a:pt x="2443962" y="616017"/>
                  </a:cubicBezTo>
                  <a:close/>
                  <a:moveTo>
                    <a:pt x="1433517" y="612623"/>
                  </a:moveTo>
                  <a:cubicBezTo>
                    <a:pt x="1449596" y="612623"/>
                    <a:pt x="1462785" y="625687"/>
                    <a:pt x="1462785" y="641766"/>
                  </a:cubicBezTo>
                  <a:cubicBezTo>
                    <a:pt x="1462785" y="657845"/>
                    <a:pt x="1449721" y="671034"/>
                    <a:pt x="1433643" y="671034"/>
                  </a:cubicBezTo>
                  <a:cubicBezTo>
                    <a:pt x="1417439" y="671034"/>
                    <a:pt x="1404375" y="658095"/>
                    <a:pt x="1404250" y="641891"/>
                  </a:cubicBezTo>
                  <a:cubicBezTo>
                    <a:pt x="1404123" y="625812"/>
                    <a:pt x="1417187" y="612623"/>
                    <a:pt x="1433517" y="612623"/>
                  </a:cubicBezTo>
                  <a:close/>
                  <a:moveTo>
                    <a:pt x="1603726" y="611870"/>
                  </a:moveTo>
                  <a:cubicBezTo>
                    <a:pt x="1619804" y="611870"/>
                    <a:pt x="1632994" y="624934"/>
                    <a:pt x="1632994" y="641013"/>
                  </a:cubicBezTo>
                  <a:cubicBezTo>
                    <a:pt x="1632994" y="657217"/>
                    <a:pt x="1620055" y="670407"/>
                    <a:pt x="1603851" y="670407"/>
                  </a:cubicBezTo>
                  <a:cubicBezTo>
                    <a:pt x="1587773" y="670407"/>
                    <a:pt x="1574709" y="657343"/>
                    <a:pt x="1574584" y="641264"/>
                  </a:cubicBezTo>
                  <a:cubicBezTo>
                    <a:pt x="1574457" y="625186"/>
                    <a:pt x="1587521" y="611995"/>
                    <a:pt x="1603726" y="611870"/>
                  </a:cubicBezTo>
                  <a:close/>
                  <a:moveTo>
                    <a:pt x="1518558" y="608478"/>
                  </a:moveTo>
                  <a:cubicBezTo>
                    <a:pt x="1534636" y="608478"/>
                    <a:pt x="1547826" y="621542"/>
                    <a:pt x="1547826" y="637621"/>
                  </a:cubicBezTo>
                  <a:cubicBezTo>
                    <a:pt x="1547826" y="653700"/>
                    <a:pt x="1534762" y="666889"/>
                    <a:pt x="1518683" y="666889"/>
                  </a:cubicBezTo>
                  <a:cubicBezTo>
                    <a:pt x="1502605" y="666889"/>
                    <a:pt x="1489416" y="653825"/>
                    <a:pt x="1489416" y="637746"/>
                  </a:cubicBezTo>
                  <a:cubicBezTo>
                    <a:pt x="1489289" y="621667"/>
                    <a:pt x="1502353" y="608478"/>
                    <a:pt x="1518558" y="608478"/>
                  </a:cubicBezTo>
                  <a:close/>
                  <a:moveTo>
                    <a:pt x="2548475" y="593152"/>
                  </a:moveTo>
                  <a:cubicBezTo>
                    <a:pt x="2551866" y="593027"/>
                    <a:pt x="2554505" y="595789"/>
                    <a:pt x="2554505" y="599055"/>
                  </a:cubicBezTo>
                  <a:cubicBezTo>
                    <a:pt x="2554630" y="602447"/>
                    <a:pt x="2551866" y="605084"/>
                    <a:pt x="2548601" y="605084"/>
                  </a:cubicBezTo>
                  <a:cubicBezTo>
                    <a:pt x="2545209" y="605210"/>
                    <a:pt x="2542571" y="602447"/>
                    <a:pt x="2542571" y="599181"/>
                  </a:cubicBezTo>
                  <a:cubicBezTo>
                    <a:pt x="2542571" y="595916"/>
                    <a:pt x="2545335" y="593152"/>
                    <a:pt x="2548475" y="593152"/>
                  </a:cubicBezTo>
                  <a:close/>
                  <a:moveTo>
                    <a:pt x="764994" y="591771"/>
                  </a:moveTo>
                  <a:cubicBezTo>
                    <a:pt x="776047" y="591771"/>
                    <a:pt x="784966" y="600690"/>
                    <a:pt x="784966" y="611618"/>
                  </a:cubicBezTo>
                  <a:cubicBezTo>
                    <a:pt x="784966" y="622672"/>
                    <a:pt x="776047" y="631591"/>
                    <a:pt x="765119" y="631591"/>
                  </a:cubicBezTo>
                  <a:cubicBezTo>
                    <a:pt x="754065" y="631591"/>
                    <a:pt x="745146" y="622798"/>
                    <a:pt x="745146" y="611744"/>
                  </a:cubicBezTo>
                  <a:cubicBezTo>
                    <a:pt x="745146" y="600690"/>
                    <a:pt x="754065" y="591771"/>
                    <a:pt x="764994" y="591771"/>
                  </a:cubicBezTo>
                  <a:close/>
                  <a:moveTo>
                    <a:pt x="488264" y="591268"/>
                  </a:moveTo>
                  <a:cubicBezTo>
                    <a:pt x="496680" y="591268"/>
                    <a:pt x="503589" y="598052"/>
                    <a:pt x="503589" y="606467"/>
                  </a:cubicBezTo>
                  <a:cubicBezTo>
                    <a:pt x="503589" y="614883"/>
                    <a:pt x="496805" y="621792"/>
                    <a:pt x="488390" y="621792"/>
                  </a:cubicBezTo>
                  <a:cubicBezTo>
                    <a:pt x="479974" y="621792"/>
                    <a:pt x="473065" y="615008"/>
                    <a:pt x="473065" y="606593"/>
                  </a:cubicBezTo>
                  <a:cubicBezTo>
                    <a:pt x="473065" y="598177"/>
                    <a:pt x="479849" y="591393"/>
                    <a:pt x="488264" y="591268"/>
                  </a:cubicBezTo>
                  <a:close/>
                  <a:moveTo>
                    <a:pt x="2271745" y="586245"/>
                  </a:moveTo>
                  <a:cubicBezTo>
                    <a:pt x="2282798" y="586245"/>
                    <a:pt x="2291717" y="595039"/>
                    <a:pt x="2291717" y="606093"/>
                  </a:cubicBezTo>
                  <a:cubicBezTo>
                    <a:pt x="2291717" y="617147"/>
                    <a:pt x="2282925" y="626065"/>
                    <a:pt x="2271871" y="626065"/>
                  </a:cubicBezTo>
                  <a:cubicBezTo>
                    <a:pt x="2260942" y="626065"/>
                    <a:pt x="2251897" y="617272"/>
                    <a:pt x="2251897" y="606218"/>
                  </a:cubicBezTo>
                  <a:cubicBezTo>
                    <a:pt x="2251897" y="595289"/>
                    <a:pt x="2260816" y="586370"/>
                    <a:pt x="2271745" y="586245"/>
                  </a:cubicBezTo>
                  <a:close/>
                  <a:moveTo>
                    <a:pt x="1893519" y="586119"/>
                  </a:moveTo>
                  <a:cubicBezTo>
                    <a:pt x="1907211" y="586119"/>
                    <a:pt x="1918392" y="597173"/>
                    <a:pt x="1918392" y="610864"/>
                  </a:cubicBezTo>
                  <a:cubicBezTo>
                    <a:pt x="1918518" y="624557"/>
                    <a:pt x="1907463" y="635736"/>
                    <a:pt x="1893770" y="635736"/>
                  </a:cubicBezTo>
                  <a:cubicBezTo>
                    <a:pt x="1880078" y="635736"/>
                    <a:pt x="1868898" y="624682"/>
                    <a:pt x="1868898" y="610990"/>
                  </a:cubicBezTo>
                  <a:cubicBezTo>
                    <a:pt x="1868898" y="597298"/>
                    <a:pt x="1879953" y="586244"/>
                    <a:pt x="1893519" y="586119"/>
                  </a:cubicBezTo>
                  <a:close/>
                  <a:moveTo>
                    <a:pt x="1143221" y="585363"/>
                  </a:moveTo>
                  <a:cubicBezTo>
                    <a:pt x="1158798" y="585363"/>
                    <a:pt x="1171610" y="597924"/>
                    <a:pt x="1171610" y="613626"/>
                  </a:cubicBezTo>
                  <a:cubicBezTo>
                    <a:pt x="1171610" y="629202"/>
                    <a:pt x="1158923" y="642015"/>
                    <a:pt x="1143347" y="642015"/>
                  </a:cubicBezTo>
                  <a:cubicBezTo>
                    <a:pt x="1127770" y="642015"/>
                    <a:pt x="1114958" y="629454"/>
                    <a:pt x="1114958" y="613752"/>
                  </a:cubicBezTo>
                  <a:cubicBezTo>
                    <a:pt x="1114831" y="598176"/>
                    <a:pt x="1127520" y="585363"/>
                    <a:pt x="1143221" y="585363"/>
                  </a:cubicBezTo>
                  <a:close/>
                  <a:moveTo>
                    <a:pt x="948267" y="579965"/>
                  </a:moveTo>
                  <a:cubicBezTo>
                    <a:pt x="960704" y="579840"/>
                    <a:pt x="970753" y="589889"/>
                    <a:pt x="970753" y="602198"/>
                  </a:cubicBezTo>
                  <a:cubicBezTo>
                    <a:pt x="970878" y="614634"/>
                    <a:pt x="960954" y="624558"/>
                    <a:pt x="948519" y="624683"/>
                  </a:cubicBezTo>
                  <a:cubicBezTo>
                    <a:pt x="936083" y="624808"/>
                    <a:pt x="926034" y="614759"/>
                    <a:pt x="926034" y="602450"/>
                  </a:cubicBezTo>
                  <a:cubicBezTo>
                    <a:pt x="925909" y="590139"/>
                    <a:pt x="935958" y="580090"/>
                    <a:pt x="948267" y="579965"/>
                  </a:cubicBezTo>
                  <a:close/>
                  <a:moveTo>
                    <a:pt x="2088346" y="575943"/>
                  </a:moveTo>
                  <a:cubicBezTo>
                    <a:pt x="2100782" y="575818"/>
                    <a:pt x="2110831" y="585867"/>
                    <a:pt x="2110831" y="598176"/>
                  </a:cubicBezTo>
                  <a:cubicBezTo>
                    <a:pt x="2110957" y="610612"/>
                    <a:pt x="2100907" y="620661"/>
                    <a:pt x="2088598" y="620661"/>
                  </a:cubicBezTo>
                  <a:cubicBezTo>
                    <a:pt x="2076161" y="620786"/>
                    <a:pt x="2066112" y="610737"/>
                    <a:pt x="2066112" y="598428"/>
                  </a:cubicBezTo>
                  <a:cubicBezTo>
                    <a:pt x="2066112" y="585992"/>
                    <a:pt x="2076036" y="575943"/>
                    <a:pt x="2088346" y="575943"/>
                  </a:cubicBezTo>
                  <a:close/>
                  <a:moveTo>
                    <a:pt x="2651981" y="568407"/>
                  </a:moveTo>
                  <a:cubicBezTo>
                    <a:pt x="2653237" y="568407"/>
                    <a:pt x="2654242" y="569412"/>
                    <a:pt x="2654242" y="570669"/>
                  </a:cubicBezTo>
                  <a:cubicBezTo>
                    <a:pt x="2654242" y="571924"/>
                    <a:pt x="2653237" y="572929"/>
                    <a:pt x="2651981" y="572929"/>
                  </a:cubicBezTo>
                  <a:cubicBezTo>
                    <a:pt x="2650725" y="572929"/>
                    <a:pt x="2649720" y="571924"/>
                    <a:pt x="2649720" y="570669"/>
                  </a:cubicBezTo>
                  <a:cubicBezTo>
                    <a:pt x="2649720" y="569412"/>
                    <a:pt x="2650725" y="568532"/>
                    <a:pt x="2651981" y="568407"/>
                  </a:cubicBezTo>
                  <a:close/>
                  <a:moveTo>
                    <a:pt x="384756" y="567904"/>
                  </a:moveTo>
                  <a:cubicBezTo>
                    <a:pt x="390785" y="567904"/>
                    <a:pt x="395810" y="572802"/>
                    <a:pt x="395810" y="578958"/>
                  </a:cubicBezTo>
                  <a:cubicBezTo>
                    <a:pt x="395810" y="584987"/>
                    <a:pt x="390910" y="590012"/>
                    <a:pt x="384756" y="590012"/>
                  </a:cubicBezTo>
                  <a:cubicBezTo>
                    <a:pt x="378726" y="590012"/>
                    <a:pt x="373702" y="585113"/>
                    <a:pt x="373702" y="578958"/>
                  </a:cubicBezTo>
                  <a:cubicBezTo>
                    <a:pt x="373702" y="572802"/>
                    <a:pt x="378601" y="567778"/>
                    <a:pt x="384756" y="567904"/>
                  </a:cubicBezTo>
                  <a:close/>
                  <a:moveTo>
                    <a:pt x="655960" y="558483"/>
                  </a:moveTo>
                  <a:cubicBezTo>
                    <a:pt x="666762" y="558358"/>
                    <a:pt x="675554" y="567025"/>
                    <a:pt x="675554" y="577829"/>
                  </a:cubicBezTo>
                  <a:cubicBezTo>
                    <a:pt x="675681" y="588632"/>
                    <a:pt x="667013" y="597426"/>
                    <a:pt x="656210" y="597426"/>
                  </a:cubicBezTo>
                  <a:cubicBezTo>
                    <a:pt x="645408" y="597551"/>
                    <a:pt x="636614" y="588884"/>
                    <a:pt x="636614" y="578080"/>
                  </a:cubicBezTo>
                  <a:cubicBezTo>
                    <a:pt x="636489" y="567403"/>
                    <a:pt x="645281" y="558608"/>
                    <a:pt x="655960" y="558483"/>
                  </a:cubicBezTo>
                  <a:close/>
                  <a:moveTo>
                    <a:pt x="1812749" y="557102"/>
                  </a:moveTo>
                  <a:cubicBezTo>
                    <a:pt x="1827571" y="556977"/>
                    <a:pt x="1839630" y="568909"/>
                    <a:pt x="1839630" y="583733"/>
                  </a:cubicBezTo>
                  <a:cubicBezTo>
                    <a:pt x="1839757" y="598555"/>
                    <a:pt x="1827823" y="610614"/>
                    <a:pt x="1813000" y="610614"/>
                  </a:cubicBezTo>
                  <a:cubicBezTo>
                    <a:pt x="1798178" y="610740"/>
                    <a:pt x="1786119" y="598806"/>
                    <a:pt x="1786119" y="583983"/>
                  </a:cubicBezTo>
                  <a:cubicBezTo>
                    <a:pt x="1785992" y="569161"/>
                    <a:pt x="1797926" y="557227"/>
                    <a:pt x="1812749" y="557102"/>
                  </a:cubicBezTo>
                  <a:close/>
                  <a:moveTo>
                    <a:pt x="1223740" y="556348"/>
                  </a:moveTo>
                  <a:cubicBezTo>
                    <a:pt x="1240196" y="556222"/>
                    <a:pt x="1253385" y="569538"/>
                    <a:pt x="1253510" y="585867"/>
                  </a:cubicBezTo>
                  <a:cubicBezTo>
                    <a:pt x="1253636" y="602323"/>
                    <a:pt x="1240321" y="615639"/>
                    <a:pt x="1223991" y="615639"/>
                  </a:cubicBezTo>
                  <a:cubicBezTo>
                    <a:pt x="1207661" y="615764"/>
                    <a:pt x="1194220" y="602448"/>
                    <a:pt x="1194220" y="586119"/>
                  </a:cubicBezTo>
                  <a:cubicBezTo>
                    <a:pt x="1194220" y="569788"/>
                    <a:pt x="1207409" y="556473"/>
                    <a:pt x="1223740" y="556348"/>
                  </a:cubicBezTo>
                  <a:close/>
                  <a:moveTo>
                    <a:pt x="2380527" y="554463"/>
                  </a:moveTo>
                  <a:cubicBezTo>
                    <a:pt x="2390074" y="554463"/>
                    <a:pt x="2397863" y="562125"/>
                    <a:pt x="2397863" y="571671"/>
                  </a:cubicBezTo>
                  <a:cubicBezTo>
                    <a:pt x="2397863" y="581218"/>
                    <a:pt x="2390199" y="589006"/>
                    <a:pt x="2380654" y="589006"/>
                  </a:cubicBezTo>
                  <a:cubicBezTo>
                    <a:pt x="2371106" y="589006"/>
                    <a:pt x="2363318" y="581343"/>
                    <a:pt x="2363318" y="571798"/>
                  </a:cubicBezTo>
                  <a:cubicBezTo>
                    <a:pt x="2363318" y="562250"/>
                    <a:pt x="2370980" y="554588"/>
                    <a:pt x="2380527" y="554463"/>
                  </a:cubicBezTo>
                  <a:close/>
                  <a:moveTo>
                    <a:pt x="282253" y="547808"/>
                  </a:moveTo>
                  <a:cubicBezTo>
                    <a:pt x="284765" y="547808"/>
                    <a:pt x="286775" y="549818"/>
                    <a:pt x="286775" y="552205"/>
                  </a:cubicBezTo>
                  <a:cubicBezTo>
                    <a:pt x="286775" y="554591"/>
                    <a:pt x="284891" y="556601"/>
                    <a:pt x="282378" y="556601"/>
                  </a:cubicBezTo>
                  <a:cubicBezTo>
                    <a:pt x="279992" y="556601"/>
                    <a:pt x="277982" y="554717"/>
                    <a:pt x="277982" y="552205"/>
                  </a:cubicBezTo>
                  <a:cubicBezTo>
                    <a:pt x="277982" y="549818"/>
                    <a:pt x="279992" y="547808"/>
                    <a:pt x="282253" y="547808"/>
                  </a:cubicBezTo>
                  <a:close/>
                  <a:moveTo>
                    <a:pt x="834333" y="545042"/>
                  </a:moveTo>
                  <a:cubicBezTo>
                    <a:pt x="843628" y="544917"/>
                    <a:pt x="851165" y="552454"/>
                    <a:pt x="851165" y="561749"/>
                  </a:cubicBezTo>
                  <a:cubicBezTo>
                    <a:pt x="851291" y="571045"/>
                    <a:pt x="843754" y="578582"/>
                    <a:pt x="834459" y="578582"/>
                  </a:cubicBezTo>
                  <a:cubicBezTo>
                    <a:pt x="825037" y="578707"/>
                    <a:pt x="817500" y="571170"/>
                    <a:pt x="817500" y="561875"/>
                  </a:cubicBezTo>
                  <a:cubicBezTo>
                    <a:pt x="817375" y="552579"/>
                    <a:pt x="824912" y="544917"/>
                    <a:pt x="834333" y="545042"/>
                  </a:cubicBezTo>
                  <a:close/>
                  <a:moveTo>
                    <a:pt x="1023634" y="541777"/>
                  </a:moveTo>
                  <a:cubicBezTo>
                    <a:pt x="1034940" y="541777"/>
                    <a:pt x="1044110" y="550821"/>
                    <a:pt x="1044110" y="562126"/>
                  </a:cubicBezTo>
                  <a:cubicBezTo>
                    <a:pt x="1044110" y="573432"/>
                    <a:pt x="1035065" y="582602"/>
                    <a:pt x="1023761" y="582602"/>
                  </a:cubicBezTo>
                  <a:cubicBezTo>
                    <a:pt x="1012455" y="582727"/>
                    <a:pt x="1003285" y="573683"/>
                    <a:pt x="1003285" y="562378"/>
                  </a:cubicBezTo>
                  <a:cubicBezTo>
                    <a:pt x="1003160" y="551198"/>
                    <a:pt x="1012329" y="542029"/>
                    <a:pt x="1023634" y="541777"/>
                  </a:cubicBezTo>
                  <a:close/>
                  <a:moveTo>
                    <a:pt x="1306395" y="540897"/>
                  </a:moveTo>
                  <a:cubicBezTo>
                    <a:pt x="1319709" y="540772"/>
                    <a:pt x="1330513" y="551574"/>
                    <a:pt x="1330638" y="564890"/>
                  </a:cubicBezTo>
                  <a:cubicBezTo>
                    <a:pt x="1330764" y="578204"/>
                    <a:pt x="1319961" y="589133"/>
                    <a:pt x="1306646" y="589133"/>
                  </a:cubicBezTo>
                  <a:cubicBezTo>
                    <a:pt x="1293331" y="589258"/>
                    <a:pt x="1282402" y="578456"/>
                    <a:pt x="1282402" y="565140"/>
                  </a:cubicBezTo>
                  <a:cubicBezTo>
                    <a:pt x="1282402" y="551826"/>
                    <a:pt x="1293206" y="541022"/>
                    <a:pt x="1306395" y="540897"/>
                  </a:cubicBezTo>
                  <a:close/>
                  <a:moveTo>
                    <a:pt x="1729967" y="540772"/>
                  </a:moveTo>
                  <a:cubicBezTo>
                    <a:pt x="1742529" y="540772"/>
                    <a:pt x="1752830" y="550946"/>
                    <a:pt x="1752830" y="563508"/>
                  </a:cubicBezTo>
                  <a:cubicBezTo>
                    <a:pt x="1752830" y="576069"/>
                    <a:pt x="1742654" y="586370"/>
                    <a:pt x="1730092" y="586370"/>
                  </a:cubicBezTo>
                  <a:cubicBezTo>
                    <a:pt x="1717531" y="586370"/>
                    <a:pt x="1707231" y="576194"/>
                    <a:pt x="1707231" y="563633"/>
                  </a:cubicBezTo>
                  <a:cubicBezTo>
                    <a:pt x="1707231" y="551072"/>
                    <a:pt x="1717280" y="540772"/>
                    <a:pt x="1729967" y="540772"/>
                  </a:cubicBezTo>
                  <a:close/>
                  <a:moveTo>
                    <a:pt x="2202281" y="540395"/>
                  </a:moveTo>
                  <a:cubicBezTo>
                    <a:pt x="2211324" y="540395"/>
                    <a:pt x="2218736" y="547680"/>
                    <a:pt x="2218736" y="556724"/>
                  </a:cubicBezTo>
                  <a:cubicBezTo>
                    <a:pt x="2218736" y="565770"/>
                    <a:pt x="2211451" y="573180"/>
                    <a:pt x="2202407" y="573180"/>
                  </a:cubicBezTo>
                  <a:cubicBezTo>
                    <a:pt x="2193362" y="573180"/>
                    <a:pt x="2185950" y="565895"/>
                    <a:pt x="2185950" y="556851"/>
                  </a:cubicBezTo>
                  <a:cubicBezTo>
                    <a:pt x="2185950" y="547806"/>
                    <a:pt x="2193237" y="540520"/>
                    <a:pt x="2202281" y="540395"/>
                  </a:cubicBezTo>
                  <a:close/>
                  <a:moveTo>
                    <a:pt x="2012853" y="540142"/>
                  </a:moveTo>
                  <a:cubicBezTo>
                    <a:pt x="2023153" y="540017"/>
                    <a:pt x="2031444" y="548307"/>
                    <a:pt x="2031570" y="558607"/>
                  </a:cubicBezTo>
                  <a:cubicBezTo>
                    <a:pt x="2031570" y="568907"/>
                    <a:pt x="2023280" y="577198"/>
                    <a:pt x="2012978" y="577323"/>
                  </a:cubicBezTo>
                  <a:cubicBezTo>
                    <a:pt x="2002804" y="577323"/>
                    <a:pt x="1994387" y="569033"/>
                    <a:pt x="1994387" y="558733"/>
                  </a:cubicBezTo>
                  <a:cubicBezTo>
                    <a:pt x="1994387" y="548558"/>
                    <a:pt x="2002677" y="540142"/>
                    <a:pt x="2012853" y="540142"/>
                  </a:cubicBezTo>
                  <a:close/>
                  <a:moveTo>
                    <a:pt x="548559" y="531476"/>
                  </a:moveTo>
                  <a:cubicBezTo>
                    <a:pt x="556975" y="531351"/>
                    <a:pt x="563759" y="538135"/>
                    <a:pt x="563759" y="546425"/>
                  </a:cubicBezTo>
                  <a:cubicBezTo>
                    <a:pt x="563759" y="554716"/>
                    <a:pt x="557100" y="561499"/>
                    <a:pt x="548811" y="561499"/>
                  </a:cubicBezTo>
                  <a:cubicBezTo>
                    <a:pt x="540519" y="561624"/>
                    <a:pt x="533737" y="554841"/>
                    <a:pt x="533737" y="546550"/>
                  </a:cubicBezTo>
                  <a:cubicBezTo>
                    <a:pt x="533737" y="538260"/>
                    <a:pt x="540519" y="531476"/>
                    <a:pt x="548559" y="531476"/>
                  </a:cubicBezTo>
                  <a:close/>
                  <a:moveTo>
                    <a:pt x="2487677" y="530094"/>
                  </a:moveTo>
                  <a:cubicBezTo>
                    <a:pt x="2492953" y="529968"/>
                    <a:pt x="2497223" y="534239"/>
                    <a:pt x="2497223" y="539515"/>
                  </a:cubicBezTo>
                  <a:cubicBezTo>
                    <a:pt x="2497223" y="544791"/>
                    <a:pt x="2492953" y="549062"/>
                    <a:pt x="2487677" y="549062"/>
                  </a:cubicBezTo>
                  <a:cubicBezTo>
                    <a:pt x="2482400" y="549062"/>
                    <a:pt x="2478130" y="544791"/>
                    <a:pt x="2478130" y="539515"/>
                  </a:cubicBezTo>
                  <a:cubicBezTo>
                    <a:pt x="2478130" y="534365"/>
                    <a:pt x="2482275" y="529968"/>
                    <a:pt x="2487677" y="530094"/>
                  </a:cubicBezTo>
                  <a:close/>
                  <a:moveTo>
                    <a:pt x="1390557" y="527331"/>
                  </a:moveTo>
                  <a:cubicBezTo>
                    <a:pt x="1403621" y="527331"/>
                    <a:pt x="1414298" y="537883"/>
                    <a:pt x="1414298" y="550947"/>
                  </a:cubicBezTo>
                  <a:cubicBezTo>
                    <a:pt x="1414298" y="564011"/>
                    <a:pt x="1403746" y="574563"/>
                    <a:pt x="1390682" y="574688"/>
                  </a:cubicBezTo>
                  <a:cubicBezTo>
                    <a:pt x="1377618" y="574688"/>
                    <a:pt x="1366941" y="564136"/>
                    <a:pt x="1366941" y="551072"/>
                  </a:cubicBezTo>
                  <a:cubicBezTo>
                    <a:pt x="1366941" y="537883"/>
                    <a:pt x="1377493" y="527331"/>
                    <a:pt x="1390557" y="527331"/>
                  </a:cubicBezTo>
                  <a:close/>
                  <a:moveTo>
                    <a:pt x="1645932" y="526578"/>
                  </a:moveTo>
                  <a:cubicBezTo>
                    <a:pt x="1658870" y="526453"/>
                    <a:pt x="1669421" y="537004"/>
                    <a:pt x="1669421" y="549942"/>
                  </a:cubicBezTo>
                  <a:cubicBezTo>
                    <a:pt x="1669421" y="562880"/>
                    <a:pt x="1658996" y="573432"/>
                    <a:pt x="1646057" y="573432"/>
                  </a:cubicBezTo>
                  <a:cubicBezTo>
                    <a:pt x="1632993" y="573557"/>
                    <a:pt x="1622442" y="563006"/>
                    <a:pt x="1622442" y="550068"/>
                  </a:cubicBezTo>
                  <a:cubicBezTo>
                    <a:pt x="1622316" y="537130"/>
                    <a:pt x="1632868" y="526578"/>
                    <a:pt x="1645932" y="526578"/>
                  </a:cubicBezTo>
                  <a:close/>
                  <a:moveTo>
                    <a:pt x="1475597" y="520046"/>
                  </a:moveTo>
                  <a:cubicBezTo>
                    <a:pt x="1488661" y="520046"/>
                    <a:pt x="1499338" y="530598"/>
                    <a:pt x="1499338" y="543662"/>
                  </a:cubicBezTo>
                  <a:cubicBezTo>
                    <a:pt x="1499338" y="556726"/>
                    <a:pt x="1488787" y="567403"/>
                    <a:pt x="1475723" y="567403"/>
                  </a:cubicBezTo>
                  <a:cubicBezTo>
                    <a:pt x="1462659" y="567403"/>
                    <a:pt x="1451982" y="556851"/>
                    <a:pt x="1451982" y="543787"/>
                  </a:cubicBezTo>
                  <a:cubicBezTo>
                    <a:pt x="1451856" y="530723"/>
                    <a:pt x="1462408" y="520046"/>
                    <a:pt x="1475597" y="520046"/>
                  </a:cubicBezTo>
                  <a:close/>
                  <a:moveTo>
                    <a:pt x="1560766" y="519794"/>
                  </a:moveTo>
                  <a:cubicBezTo>
                    <a:pt x="1573703" y="519794"/>
                    <a:pt x="1584255" y="530220"/>
                    <a:pt x="1584255" y="543159"/>
                  </a:cubicBezTo>
                  <a:cubicBezTo>
                    <a:pt x="1584380" y="556222"/>
                    <a:pt x="1573830" y="566774"/>
                    <a:pt x="1560891" y="566774"/>
                  </a:cubicBezTo>
                  <a:cubicBezTo>
                    <a:pt x="1547952" y="566900"/>
                    <a:pt x="1537400" y="556348"/>
                    <a:pt x="1537400" y="543410"/>
                  </a:cubicBezTo>
                  <a:cubicBezTo>
                    <a:pt x="1537400" y="530471"/>
                    <a:pt x="1547827" y="519919"/>
                    <a:pt x="1560766" y="519794"/>
                  </a:cubicBezTo>
                  <a:close/>
                  <a:moveTo>
                    <a:pt x="722412" y="507985"/>
                  </a:moveTo>
                  <a:cubicBezTo>
                    <a:pt x="731581" y="507985"/>
                    <a:pt x="739118" y="515397"/>
                    <a:pt x="739118" y="524566"/>
                  </a:cubicBezTo>
                  <a:cubicBezTo>
                    <a:pt x="739118" y="533736"/>
                    <a:pt x="731706" y="541273"/>
                    <a:pt x="722537" y="541273"/>
                  </a:cubicBezTo>
                  <a:cubicBezTo>
                    <a:pt x="713493" y="541273"/>
                    <a:pt x="705956" y="533862"/>
                    <a:pt x="705956" y="524692"/>
                  </a:cubicBezTo>
                  <a:cubicBezTo>
                    <a:pt x="705956" y="515522"/>
                    <a:pt x="713367" y="508110"/>
                    <a:pt x="722412" y="507985"/>
                  </a:cubicBezTo>
                  <a:close/>
                  <a:moveTo>
                    <a:pt x="1934593" y="505473"/>
                  </a:moveTo>
                  <a:cubicBezTo>
                    <a:pt x="1945397" y="505348"/>
                    <a:pt x="1954190" y="514015"/>
                    <a:pt x="1954190" y="524817"/>
                  </a:cubicBezTo>
                  <a:cubicBezTo>
                    <a:pt x="1954316" y="535495"/>
                    <a:pt x="1945647" y="544288"/>
                    <a:pt x="1934845" y="544288"/>
                  </a:cubicBezTo>
                  <a:cubicBezTo>
                    <a:pt x="1924042" y="544414"/>
                    <a:pt x="1915249" y="535746"/>
                    <a:pt x="1915249" y="524944"/>
                  </a:cubicBezTo>
                  <a:cubicBezTo>
                    <a:pt x="1915249" y="514266"/>
                    <a:pt x="1923916" y="505473"/>
                    <a:pt x="1934593" y="505473"/>
                  </a:cubicBezTo>
                  <a:close/>
                  <a:moveTo>
                    <a:pt x="1101515" y="505223"/>
                  </a:moveTo>
                  <a:cubicBezTo>
                    <a:pt x="1114076" y="505223"/>
                    <a:pt x="1124377" y="515397"/>
                    <a:pt x="1124377" y="527959"/>
                  </a:cubicBezTo>
                  <a:cubicBezTo>
                    <a:pt x="1124377" y="540520"/>
                    <a:pt x="1114201" y="550821"/>
                    <a:pt x="1101640" y="550821"/>
                  </a:cubicBezTo>
                  <a:cubicBezTo>
                    <a:pt x="1089078" y="550821"/>
                    <a:pt x="1078779" y="540645"/>
                    <a:pt x="1078779" y="528084"/>
                  </a:cubicBezTo>
                  <a:cubicBezTo>
                    <a:pt x="1078779" y="515397"/>
                    <a:pt x="1088953" y="505223"/>
                    <a:pt x="1101515" y="505223"/>
                  </a:cubicBezTo>
                  <a:close/>
                  <a:moveTo>
                    <a:pt x="2593068" y="504343"/>
                  </a:moveTo>
                  <a:cubicBezTo>
                    <a:pt x="2595580" y="504343"/>
                    <a:pt x="2597717" y="506353"/>
                    <a:pt x="2597717" y="508991"/>
                  </a:cubicBezTo>
                  <a:cubicBezTo>
                    <a:pt x="2597717" y="511503"/>
                    <a:pt x="2595580" y="513639"/>
                    <a:pt x="2593068" y="513639"/>
                  </a:cubicBezTo>
                  <a:cubicBezTo>
                    <a:pt x="2590555" y="513639"/>
                    <a:pt x="2588420" y="511503"/>
                    <a:pt x="2588420" y="508991"/>
                  </a:cubicBezTo>
                  <a:cubicBezTo>
                    <a:pt x="2588420" y="506353"/>
                    <a:pt x="2590555" y="504343"/>
                    <a:pt x="2593068" y="504343"/>
                  </a:cubicBezTo>
                  <a:close/>
                  <a:moveTo>
                    <a:pt x="2313826" y="504094"/>
                  </a:moveTo>
                  <a:cubicBezTo>
                    <a:pt x="2321990" y="504094"/>
                    <a:pt x="2328647" y="510751"/>
                    <a:pt x="2328647" y="518917"/>
                  </a:cubicBezTo>
                  <a:cubicBezTo>
                    <a:pt x="2328647" y="527082"/>
                    <a:pt x="2321990" y="533739"/>
                    <a:pt x="2313826" y="533739"/>
                  </a:cubicBezTo>
                  <a:cubicBezTo>
                    <a:pt x="2305535" y="533739"/>
                    <a:pt x="2298878" y="527082"/>
                    <a:pt x="2298878" y="518917"/>
                  </a:cubicBezTo>
                  <a:cubicBezTo>
                    <a:pt x="2298878" y="510751"/>
                    <a:pt x="2305535" y="504094"/>
                    <a:pt x="2313826" y="504094"/>
                  </a:cubicBezTo>
                  <a:close/>
                  <a:moveTo>
                    <a:pt x="443169" y="503715"/>
                  </a:moveTo>
                  <a:cubicBezTo>
                    <a:pt x="450329" y="503715"/>
                    <a:pt x="456233" y="509619"/>
                    <a:pt x="456233" y="516779"/>
                  </a:cubicBezTo>
                  <a:cubicBezTo>
                    <a:pt x="456233" y="523939"/>
                    <a:pt x="450329" y="529843"/>
                    <a:pt x="443169" y="529843"/>
                  </a:cubicBezTo>
                  <a:cubicBezTo>
                    <a:pt x="436009" y="529843"/>
                    <a:pt x="430105" y="523939"/>
                    <a:pt x="430105" y="516779"/>
                  </a:cubicBezTo>
                  <a:cubicBezTo>
                    <a:pt x="430105" y="509494"/>
                    <a:pt x="435882" y="503715"/>
                    <a:pt x="443169" y="503715"/>
                  </a:cubicBezTo>
                  <a:close/>
                  <a:moveTo>
                    <a:pt x="906561" y="499945"/>
                  </a:moveTo>
                  <a:cubicBezTo>
                    <a:pt x="915858" y="499820"/>
                    <a:pt x="923395" y="507357"/>
                    <a:pt x="923395" y="516652"/>
                  </a:cubicBezTo>
                  <a:cubicBezTo>
                    <a:pt x="923520" y="525948"/>
                    <a:pt x="915983" y="533485"/>
                    <a:pt x="906688" y="533485"/>
                  </a:cubicBezTo>
                  <a:cubicBezTo>
                    <a:pt x="897517" y="533610"/>
                    <a:pt x="889855" y="526073"/>
                    <a:pt x="889855" y="516778"/>
                  </a:cubicBezTo>
                  <a:cubicBezTo>
                    <a:pt x="889855" y="507482"/>
                    <a:pt x="897392" y="499945"/>
                    <a:pt x="906561" y="499945"/>
                  </a:cubicBezTo>
                  <a:close/>
                  <a:moveTo>
                    <a:pt x="2129547" y="495047"/>
                  </a:moveTo>
                  <a:cubicBezTo>
                    <a:pt x="2139094" y="495047"/>
                    <a:pt x="2146883" y="502709"/>
                    <a:pt x="2146883" y="512255"/>
                  </a:cubicBezTo>
                  <a:cubicBezTo>
                    <a:pt x="2146883" y="521802"/>
                    <a:pt x="2139220" y="529590"/>
                    <a:pt x="2129674" y="529590"/>
                  </a:cubicBezTo>
                  <a:cubicBezTo>
                    <a:pt x="2120127" y="529590"/>
                    <a:pt x="2112339" y="521927"/>
                    <a:pt x="2112339" y="512382"/>
                  </a:cubicBezTo>
                  <a:cubicBezTo>
                    <a:pt x="2112213" y="502834"/>
                    <a:pt x="2120001" y="495047"/>
                    <a:pt x="2129547" y="495047"/>
                  </a:cubicBezTo>
                  <a:close/>
                  <a:moveTo>
                    <a:pt x="338778" y="483868"/>
                  </a:moveTo>
                  <a:cubicBezTo>
                    <a:pt x="341164" y="483868"/>
                    <a:pt x="343174" y="485753"/>
                    <a:pt x="343174" y="488265"/>
                  </a:cubicBezTo>
                  <a:cubicBezTo>
                    <a:pt x="343174" y="490652"/>
                    <a:pt x="341164" y="492662"/>
                    <a:pt x="338778" y="492662"/>
                  </a:cubicBezTo>
                  <a:cubicBezTo>
                    <a:pt x="336392" y="492662"/>
                    <a:pt x="334382" y="490652"/>
                    <a:pt x="334382" y="488265"/>
                  </a:cubicBezTo>
                  <a:cubicBezTo>
                    <a:pt x="334382" y="485753"/>
                    <a:pt x="336392" y="483743"/>
                    <a:pt x="338778" y="483868"/>
                  </a:cubicBezTo>
                  <a:close/>
                  <a:moveTo>
                    <a:pt x="1181909" y="476708"/>
                  </a:moveTo>
                  <a:cubicBezTo>
                    <a:pt x="1194471" y="476708"/>
                    <a:pt x="1204772" y="486882"/>
                    <a:pt x="1204772" y="499444"/>
                  </a:cubicBezTo>
                  <a:cubicBezTo>
                    <a:pt x="1204772" y="512005"/>
                    <a:pt x="1194596" y="522306"/>
                    <a:pt x="1182034" y="522306"/>
                  </a:cubicBezTo>
                  <a:cubicBezTo>
                    <a:pt x="1169472" y="522306"/>
                    <a:pt x="1159173" y="512130"/>
                    <a:pt x="1159173" y="499569"/>
                  </a:cubicBezTo>
                  <a:cubicBezTo>
                    <a:pt x="1159173" y="487008"/>
                    <a:pt x="1169347" y="476708"/>
                    <a:pt x="1181909" y="476708"/>
                  </a:cubicBezTo>
                  <a:close/>
                  <a:moveTo>
                    <a:pt x="1853949" y="475703"/>
                  </a:moveTo>
                  <a:cubicBezTo>
                    <a:pt x="1865883" y="475578"/>
                    <a:pt x="1875555" y="485250"/>
                    <a:pt x="1875555" y="497057"/>
                  </a:cubicBezTo>
                  <a:cubicBezTo>
                    <a:pt x="1875682" y="508866"/>
                    <a:pt x="1866010" y="518538"/>
                    <a:pt x="1854201" y="518538"/>
                  </a:cubicBezTo>
                  <a:cubicBezTo>
                    <a:pt x="1842267" y="518663"/>
                    <a:pt x="1832595" y="508991"/>
                    <a:pt x="1832595" y="497184"/>
                  </a:cubicBezTo>
                  <a:cubicBezTo>
                    <a:pt x="1832595" y="485250"/>
                    <a:pt x="1842142" y="475578"/>
                    <a:pt x="1853949" y="475703"/>
                  </a:cubicBezTo>
                  <a:close/>
                  <a:moveTo>
                    <a:pt x="612749" y="475200"/>
                  </a:moveTo>
                  <a:cubicBezTo>
                    <a:pt x="621039" y="475075"/>
                    <a:pt x="627823" y="481859"/>
                    <a:pt x="627823" y="490149"/>
                  </a:cubicBezTo>
                  <a:cubicBezTo>
                    <a:pt x="627949" y="498440"/>
                    <a:pt x="621166" y="505223"/>
                    <a:pt x="612875" y="505223"/>
                  </a:cubicBezTo>
                  <a:cubicBezTo>
                    <a:pt x="604585" y="505348"/>
                    <a:pt x="597801" y="498565"/>
                    <a:pt x="597801" y="490274"/>
                  </a:cubicBezTo>
                  <a:cubicBezTo>
                    <a:pt x="597801" y="481984"/>
                    <a:pt x="604458" y="475200"/>
                    <a:pt x="612749" y="475200"/>
                  </a:cubicBezTo>
                  <a:close/>
                  <a:moveTo>
                    <a:pt x="2423111" y="471056"/>
                  </a:moveTo>
                  <a:cubicBezTo>
                    <a:pt x="2430145" y="471056"/>
                    <a:pt x="2435797" y="476583"/>
                    <a:pt x="2435797" y="483617"/>
                  </a:cubicBezTo>
                  <a:cubicBezTo>
                    <a:pt x="2435797" y="490652"/>
                    <a:pt x="2430145" y="496304"/>
                    <a:pt x="2423236" y="496304"/>
                  </a:cubicBezTo>
                  <a:cubicBezTo>
                    <a:pt x="2416328" y="496304"/>
                    <a:pt x="2410549" y="490652"/>
                    <a:pt x="2410549" y="483743"/>
                  </a:cubicBezTo>
                  <a:cubicBezTo>
                    <a:pt x="2410549" y="476708"/>
                    <a:pt x="2416202" y="471056"/>
                    <a:pt x="2423111" y="471056"/>
                  </a:cubicBezTo>
                  <a:close/>
                  <a:moveTo>
                    <a:pt x="792251" y="465781"/>
                  </a:moveTo>
                  <a:cubicBezTo>
                    <a:pt x="797653" y="465781"/>
                    <a:pt x="802049" y="470051"/>
                    <a:pt x="802049" y="475453"/>
                  </a:cubicBezTo>
                  <a:cubicBezTo>
                    <a:pt x="802049" y="480855"/>
                    <a:pt x="797778" y="485252"/>
                    <a:pt x="792378" y="485252"/>
                  </a:cubicBezTo>
                  <a:cubicBezTo>
                    <a:pt x="786976" y="485377"/>
                    <a:pt x="782580" y="480980"/>
                    <a:pt x="782580" y="475578"/>
                  </a:cubicBezTo>
                  <a:cubicBezTo>
                    <a:pt x="782580" y="470303"/>
                    <a:pt x="786851" y="465906"/>
                    <a:pt x="792251" y="465781"/>
                  </a:cubicBezTo>
                  <a:close/>
                  <a:moveTo>
                    <a:pt x="981929" y="464524"/>
                  </a:moveTo>
                  <a:cubicBezTo>
                    <a:pt x="988713" y="464397"/>
                    <a:pt x="994365" y="469924"/>
                    <a:pt x="994365" y="476833"/>
                  </a:cubicBezTo>
                  <a:cubicBezTo>
                    <a:pt x="994491" y="483617"/>
                    <a:pt x="988838" y="489269"/>
                    <a:pt x="982056" y="489269"/>
                  </a:cubicBezTo>
                  <a:cubicBezTo>
                    <a:pt x="975272" y="489269"/>
                    <a:pt x="969620" y="483742"/>
                    <a:pt x="969620" y="476958"/>
                  </a:cubicBezTo>
                  <a:cubicBezTo>
                    <a:pt x="969620" y="470051"/>
                    <a:pt x="975147" y="464524"/>
                    <a:pt x="981929" y="464524"/>
                  </a:cubicBezTo>
                  <a:close/>
                  <a:moveTo>
                    <a:pt x="2053802" y="464146"/>
                  </a:moveTo>
                  <a:cubicBezTo>
                    <a:pt x="2058702" y="464146"/>
                    <a:pt x="2062721" y="468040"/>
                    <a:pt x="2062721" y="472939"/>
                  </a:cubicBezTo>
                  <a:cubicBezTo>
                    <a:pt x="2062721" y="477837"/>
                    <a:pt x="2058827" y="481857"/>
                    <a:pt x="2053929" y="481857"/>
                  </a:cubicBezTo>
                  <a:cubicBezTo>
                    <a:pt x="2049030" y="481857"/>
                    <a:pt x="2045010" y="477963"/>
                    <a:pt x="2045010" y="473065"/>
                  </a:cubicBezTo>
                  <a:cubicBezTo>
                    <a:pt x="2045010" y="468165"/>
                    <a:pt x="2049030" y="464146"/>
                    <a:pt x="2053802" y="464146"/>
                  </a:cubicBezTo>
                  <a:close/>
                  <a:moveTo>
                    <a:pt x="2243608" y="463141"/>
                  </a:moveTo>
                  <a:cubicBezTo>
                    <a:pt x="2247502" y="463141"/>
                    <a:pt x="2250767" y="466281"/>
                    <a:pt x="2250767" y="470175"/>
                  </a:cubicBezTo>
                  <a:cubicBezTo>
                    <a:pt x="2250767" y="474070"/>
                    <a:pt x="2247627" y="477335"/>
                    <a:pt x="2243733" y="477335"/>
                  </a:cubicBezTo>
                  <a:cubicBezTo>
                    <a:pt x="2239713" y="477335"/>
                    <a:pt x="2236573" y="474195"/>
                    <a:pt x="2236573" y="470301"/>
                  </a:cubicBezTo>
                  <a:cubicBezTo>
                    <a:pt x="2236573" y="466407"/>
                    <a:pt x="2239713" y="463266"/>
                    <a:pt x="2243608" y="463141"/>
                  </a:cubicBezTo>
                  <a:close/>
                  <a:moveTo>
                    <a:pt x="1771671" y="462011"/>
                  </a:moveTo>
                  <a:cubicBezTo>
                    <a:pt x="1778956" y="461886"/>
                    <a:pt x="1784985" y="467915"/>
                    <a:pt x="1784985" y="475202"/>
                  </a:cubicBezTo>
                  <a:cubicBezTo>
                    <a:pt x="1784985" y="482487"/>
                    <a:pt x="1779081" y="488517"/>
                    <a:pt x="1771797" y="488517"/>
                  </a:cubicBezTo>
                  <a:cubicBezTo>
                    <a:pt x="1764511" y="488642"/>
                    <a:pt x="1758482" y="482612"/>
                    <a:pt x="1758482" y="475327"/>
                  </a:cubicBezTo>
                  <a:cubicBezTo>
                    <a:pt x="1758356" y="468041"/>
                    <a:pt x="1764385" y="462011"/>
                    <a:pt x="1771671" y="462011"/>
                  </a:cubicBezTo>
                  <a:close/>
                  <a:moveTo>
                    <a:pt x="1264063" y="458494"/>
                  </a:moveTo>
                  <a:cubicBezTo>
                    <a:pt x="1274363" y="458369"/>
                    <a:pt x="1282779" y="466659"/>
                    <a:pt x="1282779" y="476960"/>
                  </a:cubicBezTo>
                  <a:cubicBezTo>
                    <a:pt x="1282905" y="487260"/>
                    <a:pt x="1274615" y="495677"/>
                    <a:pt x="1264314" y="495677"/>
                  </a:cubicBezTo>
                  <a:cubicBezTo>
                    <a:pt x="1254139" y="495802"/>
                    <a:pt x="1245723" y="487512"/>
                    <a:pt x="1245723" y="477211"/>
                  </a:cubicBezTo>
                  <a:cubicBezTo>
                    <a:pt x="1245597" y="466911"/>
                    <a:pt x="1253887" y="458619"/>
                    <a:pt x="1264063" y="458494"/>
                  </a:cubicBezTo>
                  <a:close/>
                  <a:moveTo>
                    <a:pt x="504846" y="449952"/>
                  </a:moveTo>
                  <a:cubicBezTo>
                    <a:pt x="509242" y="449952"/>
                    <a:pt x="512886" y="453469"/>
                    <a:pt x="512886" y="457866"/>
                  </a:cubicBezTo>
                  <a:cubicBezTo>
                    <a:pt x="512886" y="462262"/>
                    <a:pt x="509369" y="465906"/>
                    <a:pt x="504972" y="465906"/>
                  </a:cubicBezTo>
                  <a:cubicBezTo>
                    <a:pt x="500574" y="465906"/>
                    <a:pt x="496932" y="462389"/>
                    <a:pt x="496932" y="457992"/>
                  </a:cubicBezTo>
                  <a:cubicBezTo>
                    <a:pt x="496932" y="453595"/>
                    <a:pt x="500449" y="449952"/>
                    <a:pt x="504846" y="449952"/>
                  </a:cubicBezTo>
                  <a:close/>
                  <a:moveTo>
                    <a:pt x="2530763" y="448068"/>
                  </a:moveTo>
                  <a:cubicBezTo>
                    <a:pt x="2532144" y="448068"/>
                    <a:pt x="2533276" y="449073"/>
                    <a:pt x="2533276" y="450455"/>
                  </a:cubicBezTo>
                  <a:cubicBezTo>
                    <a:pt x="2533276" y="451837"/>
                    <a:pt x="2532271" y="452967"/>
                    <a:pt x="2530888" y="452967"/>
                  </a:cubicBezTo>
                  <a:cubicBezTo>
                    <a:pt x="2529632" y="452967"/>
                    <a:pt x="2528501" y="451962"/>
                    <a:pt x="2528501" y="450580"/>
                  </a:cubicBezTo>
                  <a:cubicBezTo>
                    <a:pt x="2528501" y="449198"/>
                    <a:pt x="2529632" y="448193"/>
                    <a:pt x="2530763" y="448068"/>
                  </a:cubicBezTo>
                  <a:close/>
                  <a:moveTo>
                    <a:pt x="1687761" y="445054"/>
                  </a:moveTo>
                  <a:cubicBezTo>
                    <a:pt x="1695801" y="445054"/>
                    <a:pt x="1702458" y="451586"/>
                    <a:pt x="1702458" y="459625"/>
                  </a:cubicBezTo>
                  <a:cubicBezTo>
                    <a:pt x="1702458" y="467790"/>
                    <a:pt x="1695926" y="474322"/>
                    <a:pt x="1687886" y="474322"/>
                  </a:cubicBezTo>
                  <a:cubicBezTo>
                    <a:pt x="1679847" y="474322"/>
                    <a:pt x="1673315" y="467790"/>
                    <a:pt x="1673315" y="459751"/>
                  </a:cubicBezTo>
                  <a:cubicBezTo>
                    <a:pt x="1673189" y="451711"/>
                    <a:pt x="1679721" y="445179"/>
                    <a:pt x="1687761" y="445054"/>
                  </a:cubicBezTo>
                  <a:close/>
                  <a:moveTo>
                    <a:pt x="1347848" y="443043"/>
                  </a:moveTo>
                  <a:cubicBezTo>
                    <a:pt x="1357771" y="443043"/>
                    <a:pt x="1365810" y="450957"/>
                    <a:pt x="1365810" y="460880"/>
                  </a:cubicBezTo>
                  <a:cubicBezTo>
                    <a:pt x="1365810" y="470804"/>
                    <a:pt x="1357897" y="478843"/>
                    <a:pt x="1347973" y="478843"/>
                  </a:cubicBezTo>
                  <a:cubicBezTo>
                    <a:pt x="1338049" y="478843"/>
                    <a:pt x="1330009" y="470930"/>
                    <a:pt x="1330009" y="461006"/>
                  </a:cubicBezTo>
                  <a:cubicBezTo>
                    <a:pt x="1330009" y="451082"/>
                    <a:pt x="1338049" y="443043"/>
                    <a:pt x="1347848" y="443043"/>
                  </a:cubicBezTo>
                  <a:close/>
                  <a:moveTo>
                    <a:pt x="1602972" y="435506"/>
                  </a:moveTo>
                  <a:cubicBezTo>
                    <a:pt x="1611262" y="435381"/>
                    <a:pt x="1618046" y="442165"/>
                    <a:pt x="1618046" y="450455"/>
                  </a:cubicBezTo>
                  <a:cubicBezTo>
                    <a:pt x="1618171" y="458746"/>
                    <a:pt x="1611389" y="465529"/>
                    <a:pt x="1603097" y="465529"/>
                  </a:cubicBezTo>
                  <a:cubicBezTo>
                    <a:pt x="1594807" y="465654"/>
                    <a:pt x="1588023" y="458871"/>
                    <a:pt x="1588023" y="450580"/>
                  </a:cubicBezTo>
                  <a:cubicBezTo>
                    <a:pt x="1588023" y="442290"/>
                    <a:pt x="1594807" y="435506"/>
                    <a:pt x="1602972" y="435506"/>
                  </a:cubicBezTo>
                  <a:close/>
                  <a:moveTo>
                    <a:pt x="1432511" y="434376"/>
                  </a:moveTo>
                  <a:cubicBezTo>
                    <a:pt x="1441807" y="434251"/>
                    <a:pt x="1449344" y="441788"/>
                    <a:pt x="1449344" y="451083"/>
                  </a:cubicBezTo>
                  <a:cubicBezTo>
                    <a:pt x="1449470" y="460379"/>
                    <a:pt x="1441933" y="467916"/>
                    <a:pt x="1432638" y="467916"/>
                  </a:cubicBezTo>
                  <a:cubicBezTo>
                    <a:pt x="1423341" y="468041"/>
                    <a:pt x="1415804" y="460504"/>
                    <a:pt x="1415804" y="451209"/>
                  </a:cubicBezTo>
                  <a:cubicBezTo>
                    <a:pt x="1415804" y="441913"/>
                    <a:pt x="1423341" y="434376"/>
                    <a:pt x="1432511" y="434376"/>
                  </a:cubicBezTo>
                  <a:close/>
                  <a:moveTo>
                    <a:pt x="1517805" y="431863"/>
                  </a:moveTo>
                  <a:cubicBezTo>
                    <a:pt x="1526473" y="431863"/>
                    <a:pt x="1533633" y="438897"/>
                    <a:pt x="1533633" y="447564"/>
                  </a:cubicBezTo>
                  <a:cubicBezTo>
                    <a:pt x="1533633" y="456358"/>
                    <a:pt x="1526598" y="463392"/>
                    <a:pt x="1517931" y="463392"/>
                  </a:cubicBezTo>
                  <a:cubicBezTo>
                    <a:pt x="1509263" y="463392"/>
                    <a:pt x="1502229" y="456358"/>
                    <a:pt x="1502229" y="447690"/>
                  </a:cubicBezTo>
                  <a:cubicBezTo>
                    <a:pt x="1502103" y="439023"/>
                    <a:pt x="1509138" y="431863"/>
                    <a:pt x="1517805" y="431863"/>
                  </a:cubicBezTo>
                  <a:close/>
                  <a:moveTo>
                    <a:pt x="1975671" y="429101"/>
                  </a:moveTo>
                  <a:cubicBezTo>
                    <a:pt x="1981198" y="429101"/>
                    <a:pt x="1985721" y="433497"/>
                    <a:pt x="1985721" y="439024"/>
                  </a:cubicBezTo>
                  <a:cubicBezTo>
                    <a:pt x="1985721" y="444424"/>
                    <a:pt x="1981324" y="448946"/>
                    <a:pt x="1975797" y="448946"/>
                  </a:cubicBezTo>
                  <a:cubicBezTo>
                    <a:pt x="1970269" y="448946"/>
                    <a:pt x="1965747" y="444551"/>
                    <a:pt x="1965747" y="439024"/>
                  </a:cubicBezTo>
                  <a:cubicBezTo>
                    <a:pt x="1965747" y="433497"/>
                    <a:pt x="1970269" y="428975"/>
                    <a:pt x="1975671" y="429101"/>
                  </a:cubicBezTo>
                  <a:close/>
                  <a:moveTo>
                    <a:pt x="679952" y="427844"/>
                  </a:moveTo>
                  <a:cubicBezTo>
                    <a:pt x="685478" y="427844"/>
                    <a:pt x="690000" y="432241"/>
                    <a:pt x="690000" y="437768"/>
                  </a:cubicBezTo>
                  <a:cubicBezTo>
                    <a:pt x="690000" y="443169"/>
                    <a:pt x="685604" y="447691"/>
                    <a:pt x="680077" y="447691"/>
                  </a:cubicBezTo>
                  <a:cubicBezTo>
                    <a:pt x="674676" y="447691"/>
                    <a:pt x="670154" y="443295"/>
                    <a:pt x="670154" y="437768"/>
                  </a:cubicBezTo>
                  <a:cubicBezTo>
                    <a:pt x="670154" y="432366"/>
                    <a:pt x="674550" y="427844"/>
                    <a:pt x="679952" y="427844"/>
                  </a:cubicBezTo>
                  <a:close/>
                  <a:moveTo>
                    <a:pt x="1059938" y="426714"/>
                  </a:moveTo>
                  <a:cubicBezTo>
                    <a:pt x="1068480" y="426714"/>
                    <a:pt x="1075514" y="433623"/>
                    <a:pt x="1075514" y="442165"/>
                  </a:cubicBezTo>
                  <a:cubicBezTo>
                    <a:pt x="1075514" y="450708"/>
                    <a:pt x="1068605" y="457742"/>
                    <a:pt x="1060063" y="457742"/>
                  </a:cubicBezTo>
                  <a:cubicBezTo>
                    <a:pt x="1051521" y="457742"/>
                    <a:pt x="1044487" y="450833"/>
                    <a:pt x="1044487" y="442291"/>
                  </a:cubicBezTo>
                  <a:cubicBezTo>
                    <a:pt x="1044487" y="433749"/>
                    <a:pt x="1051396" y="426839"/>
                    <a:pt x="1059938" y="426714"/>
                  </a:cubicBezTo>
                  <a:close/>
                  <a:moveTo>
                    <a:pt x="2355655" y="425958"/>
                  </a:moveTo>
                  <a:cubicBezTo>
                    <a:pt x="2358796" y="425958"/>
                    <a:pt x="2361434" y="428596"/>
                    <a:pt x="2361434" y="431736"/>
                  </a:cubicBezTo>
                  <a:cubicBezTo>
                    <a:pt x="2361434" y="434877"/>
                    <a:pt x="2358796" y="437515"/>
                    <a:pt x="2355655" y="437515"/>
                  </a:cubicBezTo>
                  <a:cubicBezTo>
                    <a:pt x="2352515" y="437515"/>
                    <a:pt x="2349877" y="434877"/>
                    <a:pt x="2349877" y="431736"/>
                  </a:cubicBezTo>
                  <a:cubicBezTo>
                    <a:pt x="2349877" y="428596"/>
                    <a:pt x="2352389" y="425958"/>
                    <a:pt x="2355655" y="425958"/>
                  </a:cubicBezTo>
                  <a:close/>
                  <a:moveTo>
                    <a:pt x="398445" y="422695"/>
                  </a:moveTo>
                  <a:cubicBezTo>
                    <a:pt x="400958" y="422695"/>
                    <a:pt x="403093" y="424830"/>
                    <a:pt x="403093" y="427343"/>
                  </a:cubicBezTo>
                  <a:cubicBezTo>
                    <a:pt x="403093" y="429855"/>
                    <a:pt x="401083" y="431991"/>
                    <a:pt x="398445" y="431991"/>
                  </a:cubicBezTo>
                  <a:cubicBezTo>
                    <a:pt x="395933" y="431991"/>
                    <a:pt x="393798" y="429981"/>
                    <a:pt x="393798" y="427343"/>
                  </a:cubicBezTo>
                  <a:cubicBezTo>
                    <a:pt x="393798" y="424705"/>
                    <a:pt x="395933" y="422695"/>
                    <a:pt x="398445" y="422695"/>
                  </a:cubicBezTo>
                  <a:close/>
                  <a:moveTo>
                    <a:pt x="865108" y="420935"/>
                  </a:moveTo>
                  <a:cubicBezTo>
                    <a:pt x="870635" y="420935"/>
                    <a:pt x="875284" y="425457"/>
                    <a:pt x="875284" y="431109"/>
                  </a:cubicBezTo>
                  <a:cubicBezTo>
                    <a:pt x="875284" y="436636"/>
                    <a:pt x="870762" y="441284"/>
                    <a:pt x="865108" y="441284"/>
                  </a:cubicBezTo>
                  <a:cubicBezTo>
                    <a:pt x="859456" y="441284"/>
                    <a:pt x="854934" y="436762"/>
                    <a:pt x="854934" y="431109"/>
                  </a:cubicBezTo>
                  <a:cubicBezTo>
                    <a:pt x="854934" y="425582"/>
                    <a:pt x="859456" y="420935"/>
                    <a:pt x="865108" y="420935"/>
                  </a:cubicBezTo>
                  <a:close/>
                  <a:moveTo>
                    <a:pt x="2170501" y="418423"/>
                  </a:moveTo>
                  <a:cubicBezTo>
                    <a:pt x="2174897" y="418423"/>
                    <a:pt x="2178541" y="421940"/>
                    <a:pt x="2178541" y="426337"/>
                  </a:cubicBezTo>
                  <a:cubicBezTo>
                    <a:pt x="2178541" y="430733"/>
                    <a:pt x="2175023" y="434377"/>
                    <a:pt x="2170626" y="434377"/>
                  </a:cubicBezTo>
                  <a:cubicBezTo>
                    <a:pt x="2166229" y="434377"/>
                    <a:pt x="2162586" y="430860"/>
                    <a:pt x="2162586" y="426463"/>
                  </a:cubicBezTo>
                  <a:cubicBezTo>
                    <a:pt x="2162586" y="422066"/>
                    <a:pt x="2166104" y="418423"/>
                    <a:pt x="2170501" y="418423"/>
                  </a:cubicBezTo>
                  <a:close/>
                  <a:moveTo>
                    <a:pt x="1895278" y="398828"/>
                  </a:moveTo>
                  <a:cubicBezTo>
                    <a:pt x="1901683" y="398701"/>
                    <a:pt x="1906835" y="403852"/>
                    <a:pt x="1906835" y="410258"/>
                  </a:cubicBezTo>
                  <a:cubicBezTo>
                    <a:pt x="1906835" y="416665"/>
                    <a:pt x="1901810" y="421815"/>
                    <a:pt x="1895403" y="421815"/>
                  </a:cubicBezTo>
                  <a:cubicBezTo>
                    <a:pt x="1888996" y="421815"/>
                    <a:pt x="1883846" y="416665"/>
                    <a:pt x="1883846" y="410384"/>
                  </a:cubicBezTo>
                  <a:cubicBezTo>
                    <a:pt x="1883846" y="404103"/>
                    <a:pt x="1888996" y="398828"/>
                    <a:pt x="1895278" y="398828"/>
                  </a:cubicBezTo>
                  <a:close/>
                  <a:moveTo>
                    <a:pt x="1140080" y="395184"/>
                  </a:moveTo>
                  <a:cubicBezTo>
                    <a:pt x="1150002" y="395184"/>
                    <a:pt x="1158042" y="403098"/>
                    <a:pt x="1158042" y="413022"/>
                  </a:cubicBezTo>
                  <a:cubicBezTo>
                    <a:pt x="1158042" y="422945"/>
                    <a:pt x="1150129" y="430984"/>
                    <a:pt x="1140205" y="430984"/>
                  </a:cubicBezTo>
                  <a:cubicBezTo>
                    <a:pt x="1130281" y="430984"/>
                    <a:pt x="1122242" y="423071"/>
                    <a:pt x="1122242" y="413147"/>
                  </a:cubicBezTo>
                  <a:cubicBezTo>
                    <a:pt x="1122117" y="403223"/>
                    <a:pt x="1130156" y="395184"/>
                    <a:pt x="1140080" y="395184"/>
                  </a:cubicBezTo>
                  <a:close/>
                  <a:moveTo>
                    <a:pt x="569786" y="392924"/>
                  </a:moveTo>
                  <a:cubicBezTo>
                    <a:pt x="575188" y="392924"/>
                    <a:pt x="579584" y="397195"/>
                    <a:pt x="579584" y="402595"/>
                  </a:cubicBezTo>
                  <a:cubicBezTo>
                    <a:pt x="579584" y="407997"/>
                    <a:pt x="575313" y="412393"/>
                    <a:pt x="569911" y="412393"/>
                  </a:cubicBezTo>
                  <a:cubicBezTo>
                    <a:pt x="564511" y="412393"/>
                    <a:pt x="560115" y="408122"/>
                    <a:pt x="560115" y="402722"/>
                  </a:cubicBezTo>
                  <a:cubicBezTo>
                    <a:pt x="560115" y="397320"/>
                    <a:pt x="564386" y="392924"/>
                    <a:pt x="569786" y="392924"/>
                  </a:cubicBezTo>
                  <a:close/>
                  <a:moveTo>
                    <a:pt x="2465442" y="391543"/>
                  </a:moveTo>
                  <a:cubicBezTo>
                    <a:pt x="2467829" y="391543"/>
                    <a:pt x="2469713" y="393301"/>
                    <a:pt x="2469713" y="395688"/>
                  </a:cubicBezTo>
                  <a:cubicBezTo>
                    <a:pt x="2469839" y="398075"/>
                    <a:pt x="2467829" y="399960"/>
                    <a:pt x="2465567" y="399960"/>
                  </a:cubicBezTo>
                  <a:cubicBezTo>
                    <a:pt x="2463182" y="399960"/>
                    <a:pt x="2461297" y="398075"/>
                    <a:pt x="2461297" y="395815"/>
                  </a:cubicBezTo>
                  <a:cubicBezTo>
                    <a:pt x="2461297" y="393428"/>
                    <a:pt x="2463182" y="391543"/>
                    <a:pt x="2465442" y="391543"/>
                  </a:cubicBezTo>
                  <a:close/>
                  <a:moveTo>
                    <a:pt x="750296" y="379732"/>
                  </a:moveTo>
                  <a:cubicBezTo>
                    <a:pt x="755698" y="379732"/>
                    <a:pt x="760094" y="384003"/>
                    <a:pt x="760094" y="389404"/>
                  </a:cubicBezTo>
                  <a:cubicBezTo>
                    <a:pt x="760220" y="394806"/>
                    <a:pt x="755823" y="399203"/>
                    <a:pt x="750422" y="399203"/>
                  </a:cubicBezTo>
                  <a:cubicBezTo>
                    <a:pt x="745021" y="399328"/>
                    <a:pt x="740624" y="394931"/>
                    <a:pt x="740624" y="389531"/>
                  </a:cubicBezTo>
                  <a:cubicBezTo>
                    <a:pt x="740624" y="384129"/>
                    <a:pt x="745021" y="379857"/>
                    <a:pt x="750296" y="379732"/>
                  </a:cubicBezTo>
                  <a:close/>
                  <a:moveTo>
                    <a:pt x="940353" y="378980"/>
                  </a:moveTo>
                  <a:cubicBezTo>
                    <a:pt x="947135" y="378853"/>
                    <a:pt x="952787" y="384380"/>
                    <a:pt x="952787" y="391289"/>
                  </a:cubicBezTo>
                  <a:cubicBezTo>
                    <a:pt x="952914" y="398073"/>
                    <a:pt x="947387" y="403726"/>
                    <a:pt x="940478" y="403726"/>
                  </a:cubicBezTo>
                  <a:cubicBezTo>
                    <a:pt x="933694" y="403851"/>
                    <a:pt x="928042" y="398324"/>
                    <a:pt x="928042" y="391415"/>
                  </a:cubicBezTo>
                  <a:cubicBezTo>
                    <a:pt x="928042" y="384632"/>
                    <a:pt x="933569" y="379105"/>
                    <a:pt x="940353" y="378980"/>
                  </a:cubicBezTo>
                  <a:close/>
                  <a:moveTo>
                    <a:pt x="2094752" y="378353"/>
                  </a:moveTo>
                  <a:cubicBezTo>
                    <a:pt x="2099652" y="378353"/>
                    <a:pt x="2103671" y="382247"/>
                    <a:pt x="2103671" y="387145"/>
                  </a:cubicBezTo>
                  <a:cubicBezTo>
                    <a:pt x="2103671" y="392044"/>
                    <a:pt x="2099778" y="396064"/>
                    <a:pt x="2094879" y="396064"/>
                  </a:cubicBezTo>
                  <a:cubicBezTo>
                    <a:pt x="2089980" y="396064"/>
                    <a:pt x="2085960" y="392170"/>
                    <a:pt x="2085960" y="387272"/>
                  </a:cubicBezTo>
                  <a:cubicBezTo>
                    <a:pt x="2085960" y="382372"/>
                    <a:pt x="2089855" y="378353"/>
                    <a:pt x="2094752" y="378353"/>
                  </a:cubicBezTo>
                  <a:close/>
                  <a:moveTo>
                    <a:pt x="2284935" y="376845"/>
                  </a:moveTo>
                  <a:cubicBezTo>
                    <a:pt x="2288830" y="376845"/>
                    <a:pt x="2291971" y="379985"/>
                    <a:pt x="2291971" y="383879"/>
                  </a:cubicBezTo>
                  <a:cubicBezTo>
                    <a:pt x="2291971" y="387774"/>
                    <a:pt x="2288830" y="391039"/>
                    <a:pt x="2284935" y="391039"/>
                  </a:cubicBezTo>
                  <a:cubicBezTo>
                    <a:pt x="2281041" y="391039"/>
                    <a:pt x="2277900" y="387899"/>
                    <a:pt x="2277900" y="384005"/>
                  </a:cubicBezTo>
                  <a:cubicBezTo>
                    <a:pt x="2277774" y="380111"/>
                    <a:pt x="2281041" y="376845"/>
                    <a:pt x="2284935" y="376845"/>
                  </a:cubicBezTo>
                  <a:close/>
                  <a:moveTo>
                    <a:pt x="1813126" y="374206"/>
                  </a:moveTo>
                  <a:cubicBezTo>
                    <a:pt x="1820412" y="374081"/>
                    <a:pt x="1826442" y="380110"/>
                    <a:pt x="1826442" y="387397"/>
                  </a:cubicBezTo>
                  <a:cubicBezTo>
                    <a:pt x="1826442" y="394682"/>
                    <a:pt x="1820537" y="400712"/>
                    <a:pt x="1813252" y="400712"/>
                  </a:cubicBezTo>
                  <a:cubicBezTo>
                    <a:pt x="1805966" y="400837"/>
                    <a:pt x="1799936" y="394807"/>
                    <a:pt x="1799936" y="387522"/>
                  </a:cubicBezTo>
                  <a:cubicBezTo>
                    <a:pt x="1799936" y="380110"/>
                    <a:pt x="1805841" y="374206"/>
                    <a:pt x="1813126" y="374206"/>
                  </a:cubicBezTo>
                  <a:close/>
                  <a:moveTo>
                    <a:pt x="1222108" y="370941"/>
                  </a:moveTo>
                  <a:cubicBezTo>
                    <a:pt x="1232409" y="370816"/>
                    <a:pt x="1240824" y="379106"/>
                    <a:pt x="1240824" y="389407"/>
                  </a:cubicBezTo>
                  <a:cubicBezTo>
                    <a:pt x="1240824" y="399707"/>
                    <a:pt x="1232534" y="408124"/>
                    <a:pt x="1222233" y="408124"/>
                  </a:cubicBezTo>
                  <a:cubicBezTo>
                    <a:pt x="1211933" y="408249"/>
                    <a:pt x="1203517" y="399959"/>
                    <a:pt x="1203517" y="389658"/>
                  </a:cubicBezTo>
                  <a:cubicBezTo>
                    <a:pt x="1203391" y="379358"/>
                    <a:pt x="1211681" y="371066"/>
                    <a:pt x="1222108" y="370941"/>
                  </a:cubicBezTo>
                  <a:close/>
                  <a:moveTo>
                    <a:pt x="461253" y="366166"/>
                  </a:moveTo>
                  <a:cubicBezTo>
                    <a:pt x="463137" y="366166"/>
                    <a:pt x="464770" y="367674"/>
                    <a:pt x="464770" y="369684"/>
                  </a:cubicBezTo>
                  <a:cubicBezTo>
                    <a:pt x="464770" y="371568"/>
                    <a:pt x="463262" y="373201"/>
                    <a:pt x="461253" y="373201"/>
                  </a:cubicBezTo>
                  <a:cubicBezTo>
                    <a:pt x="459368" y="373201"/>
                    <a:pt x="457736" y="371694"/>
                    <a:pt x="457736" y="369684"/>
                  </a:cubicBezTo>
                  <a:cubicBezTo>
                    <a:pt x="457736" y="367674"/>
                    <a:pt x="459368" y="366041"/>
                    <a:pt x="461253" y="366166"/>
                  </a:cubicBezTo>
                  <a:close/>
                  <a:moveTo>
                    <a:pt x="1729715" y="362901"/>
                  </a:moveTo>
                  <a:cubicBezTo>
                    <a:pt x="1733735" y="362901"/>
                    <a:pt x="1737000" y="366168"/>
                    <a:pt x="1737000" y="370186"/>
                  </a:cubicBezTo>
                  <a:cubicBezTo>
                    <a:pt x="1737000" y="374207"/>
                    <a:pt x="1733735" y="377472"/>
                    <a:pt x="1729715" y="377472"/>
                  </a:cubicBezTo>
                  <a:cubicBezTo>
                    <a:pt x="1725696" y="377472"/>
                    <a:pt x="1722429" y="374207"/>
                    <a:pt x="1722429" y="370186"/>
                  </a:cubicBezTo>
                  <a:cubicBezTo>
                    <a:pt x="1722429" y="366168"/>
                    <a:pt x="1725696" y="362901"/>
                    <a:pt x="1729715" y="362901"/>
                  </a:cubicBezTo>
                  <a:close/>
                  <a:moveTo>
                    <a:pt x="1305389" y="357373"/>
                  </a:moveTo>
                  <a:cubicBezTo>
                    <a:pt x="1313303" y="357373"/>
                    <a:pt x="1319835" y="363779"/>
                    <a:pt x="1319835" y="371692"/>
                  </a:cubicBezTo>
                  <a:cubicBezTo>
                    <a:pt x="1319835" y="379606"/>
                    <a:pt x="1313429" y="386138"/>
                    <a:pt x="1305516" y="386138"/>
                  </a:cubicBezTo>
                  <a:cubicBezTo>
                    <a:pt x="1297602" y="386138"/>
                    <a:pt x="1291070" y="379731"/>
                    <a:pt x="1291070" y="371819"/>
                  </a:cubicBezTo>
                  <a:cubicBezTo>
                    <a:pt x="1291070" y="363779"/>
                    <a:pt x="1297477" y="357373"/>
                    <a:pt x="1305389" y="357373"/>
                  </a:cubicBezTo>
                  <a:close/>
                  <a:moveTo>
                    <a:pt x="1645303" y="350464"/>
                  </a:moveTo>
                  <a:cubicBezTo>
                    <a:pt x="1649826" y="350464"/>
                    <a:pt x="1653470" y="354106"/>
                    <a:pt x="1653470" y="358629"/>
                  </a:cubicBezTo>
                  <a:cubicBezTo>
                    <a:pt x="1653470" y="363278"/>
                    <a:pt x="1649826" y="366920"/>
                    <a:pt x="1645303" y="366920"/>
                  </a:cubicBezTo>
                  <a:cubicBezTo>
                    <a:pt x="1640656" y="366920"/>
                    <a:pt x="1637013" y="363278"/>
                    <a:pt x="1637013" y="358754"/>
                  </a:cubicBezTo>
                  <a:cubicBezTo>
                    <a:pt x="1637013" y="354233"/>
                    <a:pt x="1640656" y="350589"/>
                    <a:pt x="1645303" y="350464"/>
                  </a:cubicBezTo>
                  <a:close/>
                  <a:moveTo>
                    <a:pt x="2016747" y="349209"/>
                  </a:moveTo>
                  <a:cubicBezTo>
                    <a:pt x="2018883" y="349209"/>
                    <a:pt x="2020515" y="350842"/>
                    <a:pt x="2020515" y="352978"/>
                  </a:cubicBezTo>
                  <a:cubicBezTo>
                    <a:pt x="2020515" y="354988"/>
                    <a:pt x="2018883" y="356746"/>
                    <a:pt x="2016747" y="356746"/>
                  </a:cubicBezTo>
                  <a:cubicBezTo>
                    <a:pt x="2014736" y="356746"/>
                    <a:pt x="2012978" y="354988"/>
                    <a:pt x="2012978" y="352978"/>
                  </a:cubicBezTo>
                  <a:cubicBezTo>
                    <a:pt x="2012978" y="350968"/>
                    <a:pt x="2014611" y="349209"/>
                    <a:pt x="2016747" y="349209"/>
                  </a:cubicBezTo>
                  <a:close/>
                  <a:moveTo>
                    <a:pt x="1389802" y="347325"/>
                  </a:moveTo>
                  <a:cubicBezTo>
                    <a:pt x="1396586" y="347325"/>
                    <a:pt x="1402238" y="352852"/>
                    <a:pt x="1402238" y="359635"/>
                  </a:cubicBezTo>
                  <a:cubicBezTo>
                    <a:pt x="1402363" y="366418"/>
                    <a:pt x="1396711" y="372071"/>
                    <a:pt x="1389928" y="372071"/>
                  </a:cubicBezTo>
                  <a:cubicBezTo>
                    <a:pt x="1383145" y="372071"/>
                    <a:pt x="1377492" y="366544"/>
                    <a:pt x="1377492" y="359761"/>
                  </a:cubicBezTo>
                  <a:cubicBezTo>
                    <a:pt x="1377492" y="352852"/>
                    <a:pt x="1383019" y="347325"/>
                    <a:pt x="1389802" y="347325"/>
                  </a:cubicBezTo>
                  <a:close/>
                  <a:moveTo>
                    <a:pt x="637745" y="346949"/>
                  </a:moveTo>
                  <a:cubicBezTo>
                    <a:pt x="640132" y="346949"/>
                    <a:pt x="642016" y="348834"/>
                    <a:pt x="642016" y="351094"/>
                  </a:cubicBezTo>
                  <a:cubicBezTo>
                    <a:pt x="642016" y="353481"/>
                    <a:pt x="640257" y="355366"/>
                    <a:pt x="637871" y="355366"/>
                  </a:cubicBezTo>
                  <a:cubicBezTo>
                    <a:pt x="635484" y="355366"/>
                    <a:pt x="633600" y="353481"/>
                    <a:pt x="633600" y="351220"/>
                  </a:cubicBezTo>
                  <a:cubicBezTo>
                    <a:pt x="633600" y="348834"/>
                    <a:pt x="635484" y="346949"/>
                    <a:pt x="637745" y="346949"/>
                  </a:cubicBezTo>
                  <a:close/>
                  <a:moveTo>
                    <a:pt x="1018359" y="345441"/>
                  </a:moveTo>
                  <a:cubicBezTo>
                    <a:pt x="1024389" y="345441"/>
                    <a:pt x="1029414" y="350466"/>
                    <a:pt x="1029414" y="356495"/>
                  </a:cubicBezTo>
                  <a:cubicBezTo>
                    <a:pt x="1029414" y="362650"/>
                    <a:pt x="1024515" y="367675"/>
                    <a:pt x="1018359" y="367675"/>
                  </a:cubicBezTo>
                  <a:cubicBezTo>
                    <a:pt x="1012330" y="367675"/>
                    <a:pt x="1007305" y="362775"/>
                    <a:pt x="1007305" y="356621"/>
                  </a:cubicBezTo>
                  <a:cubicBezTo>
                    <a:pt x="1007305" y="350591"/>
                    <a:pt x="1012204" y="345566"/>
                    <a:pt x="1018359" y="345441"/>
                  </a:cubicBezTo>
                  <a:close/>
                  <a:moveTo>
                    <a:pt x="1560137" y="343179"/>
                  </a:moveTo>
                  <a:cubicBezTo>
                    <a:pt x="1565664" y="343179"/>
                    <a:pt x="1570187" y="347576"/>
                    <a:pt x="1570187" y="353103"/>
                  </a:cubicBezTo>
                  <a:cubicBezTo>
                    <a:pt x="1570187" y="358630"/>
                    <a:pt x="1565790" y="363152"/>
                    <a:pt x="1560263" y="363152"/>
                  </a:cubicBezTo>
                  <a:cubicBezTo>
                    <a:pt x="1554735" y="363152"/>
                    <a:pt x="1550213" y="358755"/>
                    <a:pt x="1550213" y="353228"/>
                  </a:cubicBezTo>
                  <a:cubicBezTo>
                    <a:pt x="1550213" y="347701"/>
                    <a:pt x="1554610" y="343179"/>
                    <a:pt x="1560137" y="343179"/>
                  </a:cubicBezTo>
                  <a:close/>
                  <a:moveTo>
                    <a:pt x="2397233" y="342803"/>
                  </a:moveTo>
                  <a:cubicBezTo>
                    <a:pt x="2398363" y="342803"/>
                    <a:pt x="2399242" y="343683"/>
                    <a:pt x="2399242" y="344813"/>
                  </a:cubicBezTo>
                  <a:cubicBezTo>
                    <a:pt x="2399242" y="345943"/>
                    <a:pt x="2398363" y="346823"/>
                    <a:pt x="2397233" y="346823"/>
                  </a:cubicBezTo>
                  <a:cubicBezTo>
                    <a:pt x="2396103" y="346823"/>
                    <a:pt x="2395223" y="345943"/>
                    <a:pt x="2395223" y="344813"/>
                  </a:cubicBezTo>
                  <a:cubicBezTo>
                    <a:pt x="2395223" y="343683"/>
                    <a:pt x="2396103" y="342803"/>
                    <a:pt x="2397233" y="342803"/>
                  </a:cubicBezTo>
                  <a:close/>
                  <a:moveTo>
                    <a:pt x="823405" y="341422"/>
                  </a:moveTo>
                  <a:cubicBezTo>
                    <a:pt x="825792" y="341422"/>
                    <a:pt x="827676" y="343181"/>
                    <a:pt x="827676" y="345568"/>
                  </a:cubicBezTo>
                  <a:cubicBezTo>
                    <a:pt x="827676" y="347828"/>
                    <a:pt x="825792" y="349713"/>
                    <a:pt x="823530" y="349713"/>
                  </a:cubicBezTo>
                  <a:cubicBezTo>
                    <a:pt x="821144" y="349713"/>
                    <a:pt x="819260" y="347955"/>
                    <a:pt x="819260" y="345568"/>
                  </a:cubicBezTo>
                  <a:cubicBezTo>
                    <a:pt x="819260" y="343181"/>
                    <a:pt x="821144" y="341296"/>
                    <a:pt x="823405" y="341422"/>
                  </a:cubicBezTo>
                  <a:close/>
                  <a:moveTo>
                    <a:pt x="1474844" y="341044"/>
                  </a:moveTo>
                  <a:cubicBezTo>
                    <a:pt x="1481626" y="341044"/>
                    <a:pt x="1487278" y="346571"/>
                    <a:pt x="1487278" y="353354"/>
                  </a:cubicBezTo>
                  <a:cubicBezTo>
                    <a:pt x="1487278" y="360263"/>
                    <a:pt x="1481751" y="365790"/>
                    <a:pt x="1474969" y="365790"/>
                  </a:cubicBezTo>
                  <a:cubicBezTo>
                    <a:pt x="1468060" y="365790"/>
                    <a:pt x="1462533" y="360263"/>
                    <a:pt x="1462533" y="353480"/>
                  </a:cubicBezTo>
                  <a:cubicBezTo>
                    <a:pt x="1462533" y="346696"/>
                    <a:pt x="1468060" y="341169"/>
                    <a:pt x="1474844" y="341044"/>
                  </a:cubicBezTo>
                  <a:close/>
                  <a:moveTo>
                    <a:pt x="2211576" y="337652"/>
                  </a:moveTo>
                  <a:cubicBezTo>
                    <a:pt x="2213209" y="337652"/>
                    <a:pt x="2214464" y="338909"/>
                    <a:pt x="2214464" y="340542"/>
                  </a:cubicBezTo>
                  <a:cubicBezTo>
                    <a:pt x="2214464" y="342174"/>
                    <a:pt x="2213209" y="343431"/>
                    <a:pt x="2211576" y="343431"/>
                  </a:cubicBezTo>
                  <a:cubicBezTo>
                    <a:pt x="2209942" y="343431"/>
                    <a:pt x="2208686" y="342174"/>
                    <a:pt x="2208686" y="340542"/>
                  </a:cubicBezTo>
                  <a:cubicBezTo>
                    <a:pt x="2208686" y="338909"/>
                    <a:pt x="2209942" y="337652"/>
                    <a:pt x="2211576" y="337652"/>
                  </a:cubicBezTo>
                  <a:close/>
                  <a:moveTo>
                    <a:pt x="1936605" y="319187"/>
                  </a:moveTo>
                  <a:cubicBezTo>
                    <a:pt x="1939117" y="319187"/>
                    <a:pt x="1941252" y="321322"/>
                    <a:pt x="1941252" y="323835"/>
                  </a:cubicBezTo>
                  <a:cubicBezTo>
                    <a:pt x="1941252" y="326347"/>
                    <a:pt x="1939117" y="328483"/>
                    <a:pt x="1936605" y="328483"/>
                  </a:cubicBezTo>
                  <a:cubicBezTo>
                    <a:pt x="1934092" y="328483"/>
                    <a:pt x="1931957" y="326473"/>
                    <a:pt x="1931957" y="323835"/>
                  </a:cubicBezTo>
                  <a:cubicBezTo>
                    <a:pt x="1931957" y="321322"/>
                    <a:pt x="1933967" y="319187"/>
                    <a:pt x="1936605" y="319187"/>
                  </a:cubicBezTo>
                  <a:close/>
                  <a:moveTo>
                    <a:pt x="1098125" y="315921"/>
                  </a:moveTo>
                  <a:cubicBezTo>
                    <a:pt x="1104280" y="315921"/>
                    <a:pt x="1109305" y="320820"/>
                    <a:pt x="1109305" y="326975"/>
                  </a:cubicBezTo>
                  <a:cubicBezTo>
                    <a:pt x="1109305" y="333004"/>
                    <a:pt x="1104406" y="338029"/>
                    <a:pt x="1098250" y="338029"/>
                  </a:cubicBezTo>
                  <a:cubicBezTo>
                    <a:pt x="1092221" y="338029"/>
                    <a:pt x="1087196" y="333130"/>
                    <a:pt x="1087196" y="326975"/>
                  </a:cubicBezTo>
                  <a:cubicBezTo>
                    <a:pt x="1087196" y="320820"/>
                    <a:pt x="1092095" y="315794"/>
                    <a:pt x="1098125" y="315921"/>
                  </a:cubicBezTo>
                  <a:close/>
                  <a:moveTo>
                    <a:pt x="527075" y="311900"/>
                  </a:moveTo>
                  <a:cubicBezTo>
                    <a:pt x="528959" y="311900"/>
                    <a:pt x="530592" y="313408"/>
                    <a:pt x="530592" y="315418"/>
                  </a:cubicBezTo>
                  <a:cubicBezTo>
                    <a:pt x="530592" y="317302"/>
                    <a:pt x="529084" y="318935"/>
                    <a:pt x="527075" y="318935"/>
                  </a:cubicBezTo>
                  <a:cubicBezTo>
                    <a:pt x="525190" y="318935"/>
                    <a:pt x="523558" y="317428"/>
                    <a:pt x="523558" y="315418"/>
                  </a:cubicBezTo>
                  <a:cubicBezTo>
                    <a:pt x="523558" y="313408"/>
                    <a:pt x="525065" y="311775"/>
                    <a:pt x="527075" y="311900"/>
                  </a:cubicBezTo>
                  <a:close/>
                  <a:moveTo>
                    <a:pt x="898899" y="301727"/>
                  </a:moveTo>
                  <a:cubicBezTo>
                    <a:pt x="901286" y="301727"/>
                    <a:pt x="903170" y="303612"/>
                    <a:pt x="903170" y="305872"/>
                  </a:cubicBezTo>
                  <a:cubicBezTo>
                    <a:pt x="903170" y="308259"/>
                    <a:pt x="901411" y="310144"/>
                    <a:pt x="899024" y="310144"/>
                  </a:cubicBezTo>
                  <a:cubicBezTo>
                    <a:pt x="896638" y="310144"/>
                    <a:pt x="894754" y="308259"/>
                    <a:pt x="894754" y="305999"/>
                  </a:cubicBezTo>
                  <a:cubicBezTo>
                    <a:pt x="894754" y="303612"/>
                    <a:pt x="896638" y="301727"/>
                    <a:pt x="898899" y="301727"/>
                  </a:cubicBezTo>
                  <a:close/>
                  <a:moveTo>
                    <a:pt x="708467" y="299214"/>
                  </a:moveTo>
                  <a:cubicBezTo>
                    <a:pt x="710854" y="299089"/>
                    <a:pt x="712738" y="301099"/>
                    <a:pt x="712738" y="303359"/>
                  </a:cubicBezTo>
                  <a:cubicBezTo>
                    <a:pt x="712738" y="305746"/>
                    <a:pt x="710854" y="307630"/>
                    <a:pt x="708593" y="307630"/>
                  </a:cubicBezTo>
                  <a:cubicBezTo>
                    <a:pt x="706206" y="307630"/>
                    <a:pt x="704322" y="305871"/>
                    <a:pt x="704322" y="303485"/>
                  </a:cubicBezTo>
                  <a:cubicBezTo>
                    <a:pt x="704322" y="301224"/>
                    <a:pt x="706206" y="299339"/>
                    <a:pt x="708467" y="299214"/>
                  </a:cubicBezTo>
                  <a:close/>
                  <a:moveTo>
                    <a:pt x="2135829" y="298335"/>
                  </a:moveTo>
                  <a:cubicBezTo>
                    <a:pt x="2137588" y="298335"/>
                    <a:pt x="2138971" y="299717"/>
                    <a:pt x="2138971" y="301475"/>
                  </a:cubicBezTo>
                  <a:cubicBezTo>
                    <a:pt x="2138971" y="303234"/>
                    <a:pt x="2137588" y="304616"/>
                    <a:pt x="2135829" y="304616"/>
                  </a:cubicBezTo>
                  <a:cubicBezTo>
                    <a:pt x="2134071" y="304616"/>
                    <a:pt x="2132689" y="303234"/>
                    <a:pt x="2132689" y="301475"/>
                  </a:cubicBezTo>
                  <a:cubicBezTo>
                    <a:pt x="2132689" y="299842"/>
                    <a:pt x="2134071" y="298335"/>
                    <a:pt x="2135829" y="298335"/>
                  </a:cubicBezTo>
                  <a:close/>
                  <a:moveTo>
                    <a:pt x="2326260" y="295320"/>
                  </a:moveTo>
                  <a:cubicBezTo>
                    <a:pt x="2327515" y="295320"/>
                    <a:pt x="2328647" y="296325"/>
                    <a:pt x="2328647" y="297708"/>
                  </a:cubicBezTo>
                  <a:cubicBezTo>
                    <a:pt x="2328647" y="298963"/>
                    <a:pt x="2327642" y="300095"/>
                    <a:pt x="2326260" y="300095"/>
                  </a:cubicBezTo>
                  <a:cubicBezTo>
                    <a:pt x="2324878" y="300220"/>
                    <a:pt x="2323748" y="299090"/>
                    <a:pt x="2323748" y="297708"/>
                  </a:cubicBezTo>
                  <a:cubicBezTo>
                    <a:pt x="2323748" y="296325"/>
                    <a:pt x="2324878" y="295195"/>
                    <a:pt x="2326260" y="295320"/>
                  </a:cubicBezTo>
                  <a:close/>
                  <a:moveTo>
                    <a:pt x="1854579" y="293687"/>
                  </a:moveTo>
                  <a:cubicBezTo>
                    <a:pt x="1858096" y="293687"/>
                    <a:pt x="1860859" y="296451"/>
                    <a:pt x="1860859" y="299842"/>
                  </a:cubicBezTo>
                  <a:cubicBezTo>
                    <a:pt x="1860859" y="303234"/>
                    <a:pt x="1858096" y="305998"/>
                    <a:pt x="1854704" y="305998"/>
                  </a:cubicBezTo>
                  <a:cubicBezTo>
                    <a:pt x="1851314" y="305998"/>
                    <a:pt x="1848549" y="303234"/>
                    <a:pt x="1848549" y="299842"/>
                  </a:cubicBezTo>
                  <a:cubicBezTo>
                    <a:pt x="1848549" y="296451"/>
                    <a:pt x="1851314" y="293687"/>
                    <a:pt x="1854579" y="293687"/>
                  </a:cubicBezTo>
                  <a:close/>
                  <a:moveTo>
                    <a:pt x="1179900" y="287658"/>
                  </a:moveTo>
                  <a:cubicBezTo>
                    <a:pt x="1187940" y="287658"/>
                    <a:pt x="1194597" y="294190"/>
                    <a:pt x="1194597" y="302229"/>
                  </a:cubicBezTo>
                  <a:cubicBezTo>
                    <a:pt x="1194597" y="310394"/>
                    <a:pt x="1188065" y="316926"/>
                    <a:pt x="1180025" y="316926"/>
                  </a:cubicBezTo>
                  <a:cubicBezTo>
                    <a:pt x="1171986" y="316926"/>
                    <a:pt x="1165329" y="310394"/>
                    <a:pt x="1165329" y="302355"/>
                  </a:cubicBezTo>
                  <a:cubicBezTo>
                    <a:pt x="1165329" y="294315"/>
                    <a:pt x="1171861" y="287783"/>
                    <a:pt x="1179900" y="287658"/>
                  </a:cubicBezTo>
                  <a:close/>
                  <a:moveTo>
                    <a:pt x="1771546" y="279116"/>
                  </a:moveTo>
                  <a:cubicBezTo>
                    <a:pt x="1772676" y="279116"/>
                    <a:pt x="1773555" y="279996"/>
                    <a:pt x="1773555" y="281126"/>
                  </a:cubicBezTo>
                  <a:cubicBezTo>
                    <a:pt x="1773555" y="282256"/>
                    <a:pt x="1772676" y="283136"/>
                    <a:pt x="1771546" y="283136"/>
                  </a:cubicBezTo>
                  <a:cubicBezTo>
                    <a:pt x="1770416" y="283136"/>
                    <a:pt x="1769536" y="282256"/>
                    <a:pt x="1769536" y="281126"/>
                  </a:cubicBezTo>
                  <a:cubicBezTo>
                    <a:pt x="1769536" y="280121"/>
                    <a:pt x="1770416" y="279241"/>
                    <a:pt x="1771546" y="279116"/>
                  </a:cubicBezTo>
                  <a:close/>
                  <a:moveTo>
                    <a:pt x="1262933" y="270197"/>
                  </a:moveTo>
                  <a:cubicBezTo>
                    <a:pt x="1270093" y="270197"/>
                    <a:pt x="1275870" y="275975"/>
                    <a:pt x="1275870" y="283010"/>
                  </a:cubicBezTo>
                  <a:cubicBezTo>
                    <a:pt x="1275870" y="290170"/>
                    <a:pt x="1270093" y="295948"/>
                    <a:pt x="1263058" y="295948"/>
                  </a:cubicBezTo>
                  <a:cubicBezTo>
                    <a:pt x="1255898" y="295948"/>
                    <a:pt x="1250119" y="290170"/>
                    <a:pt x="1250119" y="283136"/>
                  </a:cubicBezTo>
                  <a:cubicBezTo>
                    <a:pt x="1250119" y="275975"/>
                    <a:pt x="1255898" y="270197"/>
                    <a:pt x="1262933" y="270197"/>
                  </a:cubicBezTo>
                  <a:close/>
                  <a:moveTo>
                    <a:pt x="976780" y="268061"/>
                  </a:moveTo>
                  <a:cubicBezTo>
                    <a:pt x="978413" y="268061"/>
                    <a:pt x="979669" y="269318"/>
                    <a:pt x="979669" y="270951"/>
                  </a:cubicBezTo>
                  <a:cubicBezTo>
                    <a:pt x="979669" y="272583"/>
                    <a:pt x="978413" y="273839"/>
                    <a:pt x="976780" y="273839"/>
                  </a:cubicBezTo>
                  <a:cubicBezTo>
                    <a:pt x="975146" y="273839"/>
                    <a:pt x="973891" y="272583"/>
                    <a:pt x="973891" y="270951"/>
                  </a:cubicBezTo>
                  <a:cubicBezTo>
                    <a:pt x="973891" y="269443"/>
                    <a:pt x="975146" y="268061"/>
                    <a:pt x="976780" y="268061"/>
                  </a:cubicBezTo>
                  <a:close/>
                  <a:moveTo>
                    <a:pt x="2057698" y="266178"/>
                  </a:moveTo>
                  <a:cubicBezTo>
                    <a:pt x="2058201" y="266178"/>
                    <a:pt x="2058577" y="266555"/>
                    <a:pt x="2058577" y="267058"/>
                  </a:cubicBezTo>
                  <a:cubicBezTo>
                    <a:pt x="2058577" y="267561"/>
                    <a:pt x="2058201" y="267937"/>
                    <a:pt x="2057698" y="267937"/>
                  </a:cubicBezTo>
                  <a:cubicBezTo>
                    <a:pt x="2057196" y="267937"/>
                    <a:pt x="2056818" y="267561"/>
                    <a:pt x="2056818" y="267058"/>
                  </a:cubicBezTo>
                  <a:cubicBezTo>
                    <a:pt x="2056818" y="266555"/>
                    <a:pt x="2057196" y="266178"/>
                    <a:pt x="2057698" y="266178"/>
                  </a:cubicBezTo>
                  <a:close/>
                  <a:moveTo>
                    <a:pt x="1687133" y="265549"/>
                  </a:moveTo>
                  <a:cubicBezTo>
                    <a:pt x="1688515" y="265549"/>
                    <a:pt x="1689645" y="266554"/>
                    <a:pt x="1689645" y="267936"/>
                  </a:cubicBezTo>
                  <a:cubicBezTo>
                    <a:pt x="1689645" y="269193"/>
                    <a:pt x="1688640" y="270323"/>
                    <a:pt x="1687259" y="270323"/>
                  </a:cubicBezTo>
                  <a:cubicBezTo>
                    <a:pt x="1686003" y="270323"/>
                    <a:pt x="1684872" y="269318"/>
                    <a:pt x="1684872" y="267936"/>
                  </a:cubicBezTo>
                  <a:cubicBezTo>
                    <a:pt x="1684872" y="266554"/>
                    <a:pt x="1686003" y="265424"/>
                    <a:pt x="1687133" y="265549"/>
                  </a:cubicBezTo>
                  <a:close/>
                  <a:moveTo>
                    <a:pt x="595659" y="263414"/>
                  </a:moveTo>
                  <a:cubicBezTo>
                    <a:pt x="596288" y="263414"/>
                    <a:pt x="596790" y="263916"/>
                    <a:pt x="596790" y="264544"/>
                  </a:cubicBezTo>
                  <a:cubicBezTo>
                    <a:pt x="596790" y="265173"/>
                    <a:pt x="596288" y="265675"/>
                    <a:pt x="595659" y="265675"/>
                  </a:cubicBezTo>
                  <a:cubicBezTo>
                    <a:pt x="595032" y="265675"/>
                    <a:pt x="594530" y="265173"/>
                    <a:pt x="594530" y="264544"/>
                  </a:cubicBezTo>
                  <a:cubicBezTo>
                    <a:pt x="594404" y="264042"/>
                    <a:pt x="595032" y="263414"/>
                    <a:pt x="595659" y="263414"/>
                  </a:cubicBezTo>
                  <a:close/>
                  <a:moveTo>
                    <a:pt x="781825" y="258767"/>
                  </a:moveTo>
                  <a:cubicBezTo>
                    <a:pt x="782452" y="258767"/>
                    <a:pt x="782956" y="259269"/>
                    <a:pt x="782956" y="259897"/>
                  </a:cubicBezTo>
                  <a:cubicBezTo>
                    <a:pt x="782956" y="260525"/>
                    <a:pt x="782452" y="261028"/>
                    <a:pt x="781825" y="261028"/>
                  </a:cubicBezTo>
                  <a:cubicBezTo>
                    <a:pt x="781197" y="261028"/>
                    <a:pt x="780695" y="260525"/>
                    <a:pt x="780695" y="259897"/>
                  </a:cubicBezTo>
                  <a:cubicBezTo>
                    <a:pt x="780695" y="259269"/>
                    <a:pt x="781197" y="258767"/>
                    <a:pt x="781825" y="258767"/>
                  </a:cubicBezTo>
                  <a:close/>
                  <a:moveTo>
                    <a:pt x="1347093" y="256884"/>
                  </a:moveTo>
                  <a:cubicBezTo>
                    <a:pt x="1353877" y="256757"/>
                    <a:pt x="1359530" y="262411"/>
                    <a:pt x="1359530" y="269193"/>
                  </a:cubicBezTo>
                  <a:cubicBezTo>
                    <a:pt x="1359530" y="275977"/>
                    <a:pt x="1354003" y="281629"/>
                    <a:pt x="1347219" y="281629"/>
                  </a:cubicBezTo>
                  <a:cubicBezTo>
                    <a:pt x="1340436" y="281629"/>
                    <a:pt x="1334784" y="276102"/>
                    <a:pt x="1334784" y="269193"/>
                  </a:cubicBezTo>
                  <a:cubicBezTo>
                    <a:pt x="1334657" y="262284"/>
                    <a:pt x="1340184" y="256757"/>
                    <a:pt x="1347093" y="256884"/>
                  </a:cubicBezTo>
                  <a:close/>
                  <a:moveTo>
                    <a:pt x="1602469" y="256253"/>
                  </a:moveTo>
                  <a:cubicBezTo>
                    <a:pt x="1604605" y="256253"/>
                    <a:pt x="1606237" y="258012"/>
                    <a:pt x="1606237" y="260022"/>
                  </a:cubicBezTo>
                  <a:cubicBezTo>
                    <a:pt x="1606237" y="262157"/>
                    <a:pt x="1604479" y="263790"/>
                    <a:pt x="1602469" y="263790"/>
                  </a:cubicBezTo>
                  <a:cubicBezTo>
                    <a:pt x="1600460" y="263790"/>
                    <a:pt x="1598700" y="262157"/>
                    <a:pt x="1598700" y="260022"/>
                  </a:cubicBezTo>
                  <a:cubicBezTo>
                    <a:pt x="1598700" y="257886"/>
                    <a:pt x="1600333" y="256253"/>
                    <a:pt x="1602469" y="256253"/>
                  </a:cubicBezTo>
                  <a:close/>
                  <a:moveTo>
                    <a:pt x="1517176" y="250978"/>
                  </a:moveTo>
                  <a:cubicBezTo>
                    <a:pt x="1520818" y="250978"/>
                    <a:pt x="1523833" y="253993"/>
                    <a:pt x="1523833" y="257635"/>
                  </a:cubicBezTo>
                  <a:cubicBezTo>
                    <a:pt x="1523833" y="261278"/>
                    <a:pt x="1520818" y="264294"/>
                    <a:pt x="1517176" y="264294"/>
                  </a:cubicBezTo>
                  <a:cubicBezTo>
                    <a:pt x="1513533" y="264294"/>
                    <a:pt x="1510518" y="261278"/>
                    <a:pt x="1510518" y="257635"/>
                  </a:cubicBezTo>
                  <a:cubicBezTo>
                    <a:pt x="1510518" y="253867"/>
                    <a:pt x="1513533" y="250978"/>
                    <a:pt x="1517176" y="250978"/>
                  </a:cubicBezTo>
                  <a:close/>
                  <a:moveTo>
                    <a:pt x="1431883" y="250351"/>
                  </a:moveTo>
                  <a:cubicBezTo>
                    <a:pt x="1437662" y="250225"/>
                    <a:pt x="1442310" y="254872"/>
                    <a:pt x="1442310" y="260650"/>
                  </a:cubicBezTo>
                  <a:cubicBezTo>
                    <a:pt x="1442436" y="266429"/>
                    <a:pt x="1437787" y="271076"/>
                    <a:pt x="1432010" y="271076"/>
                  </a:cubicBezTo>
                  <a:cubicBezTo>
                    <a:pt x="1426231" y="271076"/>
                    <a:pt x="1421583" y="266429"/>
                    <a:pt x="1421583" y="260650"/>
                  </a:cubicBezTo>
                  <a:cubicBezTo>
                    <a:pt x="1421583" y="254872"/>
                    <a:pt x="1426231" y="250225"/>
                    <a:pt x="1431883" y="250351"/>
                  </a:cubicBezTo>
                  <a:close/>
                  <a:moveTo>
                    <a:pt x="1977807" y="236532"/>
                  </a:moveTo>
                  <a:cubicBezTo>
                    <a:pt x="1978310" y="236532"/>
                    <a:pt x="1978686" y="236909"/>
                    <a:pt x="1978686" y="237412"/>
                  </a:cubicBezTo>
                  <a:cubicBezTo>
                    <a:pt x="1978686" y="237915"/>
                    <a:pt x="1978310" y="238291"/>
                    <a:pt x="1977807" y="238291"/>
                  </a:cubicBezTo>
                  <a:cubicBezTo>
                    <a:pt x="1977305" y="238291"/>
                    <a:pt x="1976927" y="237915"/>
                    <a:pt x="1976927" y="237412"/>
                  </a:cubicBezTo>
                  <a:cubicBezTo>
                    <a:pt x="1976927" y="236909"/>
                    <a:pt x="1977305" y="236532"/>
                    <a:pt x="1977807" y="236532"/>
                  </a:cubicBezTo>
                  <a:close/>
                  <a:moveTo>
                    <a:pt x="1056420" y="234398"/>
                  </a:moveTo>
                  <a:cubicBezTo>
                    <a:pt x="1059938" y="234398"/>
                    <a:pt x="1062827" y="237287"/>
                    <a:pt x="1062827" y="240804"/>
                  </a:cubicBezTo>
                  <a:cubicBezTo>
                    <a:pt x="1062827" y="244321"/>
                    <a:pt x="1059938" y="247209"/>
                    <a:pt x="1056420" y="247209"/>
                  </a:cubicBezTo>
                  <a:cubicBezTo>
                    <a:pt x="1052903" y="247209"/>
                    <a:pt x="1050014" y="244321"/>
                    <a:pt x="1050014" y="240804"/>
                  </a:cubicBezTo>
                  <a:cubicBezTo>
                    <a:pt x="1050014" y="237160"/>
                    <a:pt x="1052903" y="234273"/>
                    <a:pt x="1056420" y="234398"/>
                  </a:cubicBezTo>
                  <a:close/>
                  <a:moveTo>
                    <a:pt x="857446" y="219073"/>
                  </a:moveTo>
                  <a:cubicBezTo>
                    <a:pt x="858199" y="219073"/>
                    <a:pt x="858827" y="219701"/>
                    <a:pt x="858827" y="220455"/>
                  </a:cubicBezTo>
                  <a:cubicBezTo>
                    <a:pt x="858954" y="221208"/>
                    <a:pt x="858324" y="221836"/>
                    <a:pt x="857571" y="221836"/>
                  </a:cubicBezTo>
                  <a:cubicBezTo>
                    <a:pt x="856817" y="221836"/>
                    <a:pt x="856189" y="221208"/>
                    <a:pt x="856189" y="220455"/>
                  </a:cubicBezTo>
                  <a:cubicBezTo>
                    <a:pt x="856063" y="219826"/>
                    <a:pt x="856691" y="219198"/>
                    <a:pt x="857446" y="219073"/>
                  </a:cubicBezTo>
                  <a:close/>
                  <a:moveTo>
                    <a:pt x="1896282" y="211284"/>
                  </a:moveTo>
                  <a:cubicBezTo>
                    <a:pt x="1897035" y="211284"/>
                    <a:pt x="1897665" y="211786"/>
                    <a:pt x="1897665" y="212540"/>
                  </a:cubicBezTo>
                  <a:cubicBezTo>
                    <a:pt x="1897665" y="213293"/>
                    <a:pt x="1897035" y="213921"/>
                    <a:pt x="1896282" y="213921"/>
                  </a:cubicBezTo>
                  <a:cubicBezTo>
                    <a:pt x="1895528" y="213921"/>
                    <a:pt x="1894900" y="213293"/>
                    <a:pt x="1894900" y="212540"/>
                  </a:cubicBezTo>
                  <a:cubicBezTo>
                    <a:pt x="1894900" y="211786"/>
                    <a:pt x="1895403" y="211158"/>
                    <a:pt x="1896282" y="211284"/>
                  </a:cubicBezTo>
                  <a:close/>
                  <a:moveTo>
                    <a:pt x="1137822" y="204375"/>
                  </a:moveTo>
                  <a:cubicBezTo>
                    <a:pt x="1143725" y="204375"/>
                    <a:pt x="1148625" y="209148"/>
                    <a:pt x="1148625" y="215177"/>
                  </a:cubicBezTo>
                  <a:cubicBezTo>
                    <a:pt x="1148625" y="221208"/>
                    <a:pt x="1143850" y="226106"/>
                    <a:pt x="1137822" y="226106"/>
                  </a:cubicBezTo>
                  <a:cubicBezTo>
                    <a:pt x="1131917" y="226106"/>
                    <a:pt x="1127018" y="221333"/>
                    <a:pt x="1127018" y="215304"/>
                  </a:cubicBezTo>
                  <a:cubicBezTo>
                    <a:pt x="1127018" y="209399"/>
                    <a:pt x="1131791" y="204500"/>
                    <a:pt x="1137822" y="204375"/>
                  </a:cubicBezTo>
                  <a:close/>
                  <a:moveTo>
                    <a:pt x="1813251" y="190684"/>
                  </a:moveTo>
                  <a:cubicBezTo>
                    <a:pt x="1814381" y="190684"/>
                    <a:pt x="1815261" y="191564"/>
                    <a:pt x="1815261" y="192694"/>
                  </a:cubicBezTo>
                  <a:cubicBezTo>
                    <a:pt x="1815261" y="193824"/>
                    <a:pt x="1814381" y="194704"/>
                    <a:pt x="1813251" y="194704"/>
                  </a:cubicBezTo>
                  <a:cubicBezTo>
                    <a:pt x="1812121" y="194704"/>
                    <a:pt x="1811241" y="193824"/>
                    <a:pt x="1811241" y="192694"/>
                  </a:cubicBezTo>
                  <a:cubicBezTo>
                    <a:pt x="1811241" y="191564"/>
                    <a:pt x="1812246" y="190684"/>
                    <a:pt x="1813251" y="190684"/>
                  </a:cubicBezTo>
                  <a:close/>
                  <a:moveTo>
                    <a:pt x="935201" y="183900"/>
                  </a:moveTo>
                  <a:cubicBezTo>
                    <a:pt x="935829" y="183900"/>
                    <a:pt x="936456" y="184528"/>
                    <a:pt x="936456" y="185282"/>
                  </a:cubicBezTo>
                  <a:cubicBezTo>
                    <a:pt x="936582" y="186035"/>
                    <a:pt x="935954" y="186663"/>
                    <a:pt x="935201" y="186663"/>
                  </a:cubicBezTo>
                  <a:cubicBezTo>
                    <a:pt x="934447" y="186663"/>
                    <a:pt x="933820" y="186161"/>
                    <a:pt x="933820" y="185408"/>
                  </a:cubicBezTo>
                  <a:cubicBezTo>
                    <a:pt x="933820" y="184653"/>
                    <a:pt x="934447" y="184025"/>
                    <a:pt x="935201" y="183900"/>
                  </a:cubicBezTo>
                  <a:close/>
                  <a:moveTo>
                    <a:pt x="1220598" y="181889"/>
                  </a:moveTo>
                  <a:cubicBezTo>
                    <a:pt x="1227760" y="181889"/>
                    <a:pt x="1233537" y="187542"/>
                    <a:pt x="1233537" y="194702"/>
                  </a:cubicBezTo>
                  <a:cubicBezTo>
                    <a:pt x="1233537" y="201862"/>
                    <a:pt x="1227760" y="207640"/>
                    <a:pt x="1220725" y="207640"/>
                  </a:cubicBezTo>
                  <a:cubicBezTo>
                    <a:pt x="1213564" y="207640"/>
                    <a:pt x="1207786" y="201862"/>
                    <a:pt x="1207786" y="194828"/>
                  </a:cubicBezTo>
                  <a:cubicBezTo>
                    <a:pt x="1207786" y="187794"/>
                    <a:pt x="1213564" y="182015"/>
                    <a:pt x="1220598" y="181889"/>
                  </a:cubicBezTo>
                  <a:close/>
                  <a:moveTo>
                    <a:pt x="1729341" y="176865"/>
                  </a:moveTo>
                  <a:cubicBezTo>
                    <a:pt x="1729844" y="176865"/>
                    <a:pt x="1730220" y="177242"/>
                    <a:pt x="1730220" y="177745"/>
                  </a:cubicBezTo>
                  <a:cubicBezTo>
                    <a:pt x="1730220" y="178248"/>
                    <a:pt x="1729844" y="178625"/>
                    <a:pt x="1729341" y="178625"/>
                  </a:cubicBezTo>
                  <a:cubicBezTo>
                    <a:pt x="1728839" y="178625"/>
                    <a:pt x="1728461" y="178248"/>
                    <a:pt x="1728461" y="177745"/>
                  </a:cubicBezTo>
                  <a:cubicBezTo>
                    <a:pt x="1728461" y="177242"/>
                    <a:pt x="1728839" y="176865"/>
                    <a:pt x="1729341" y="176865"/>
                  </a:cubicBezTo>
                  <a:close/>
                  <a:moveTo>
                    <a:pt x="1304509" y="169956"/>
                  </a:moveTo>
                  <a:cubicBezTo>
                    <a:pt x="1309661" y="169956"/>
                    <a:pt x="1313806" y="174101"/>
                    <a:pt x="1313806" y="179253"/>
                  </a:cubicBezTo>
                  <a:cubicBezTo>
                    <a:pt x="1313806" y="184402"/>
                    <a:pt x="1309661" y="188547"/>
                    <a:pt x="1304509" y="188547"/>
                  </a:cubicBezTo>
                  <a:cubicBezTo>
                    <a:pt x="1299359" y="188547"/>
                    <a:pt x="1295214" y="184402"/>
                    <a:pt x="1295214" y="179253"/>
                  </a:cubicBezTo>
                  <a:cubicBezTo>
                    <a:pt x="1295214" y="174101"/>
                    <a:pt x="1299359" y="169956"/>
                    <a:pt x="1304509" y="169956"/>
                  </a:cubicBezTo>
                  <a:close/>
                  <a:moveTo>
                    <a:pt x="1644550" y="165435"/>
                  </a:moveTo>
                  <a:cubicBezTo>
                    <a:pt x="1645806" y="165435"/>
                    <a:pt x="1646938" y="166440"/>
                    <a:pt x="1646938" y="167822"/>
                  </a:cubicBezTo>
                  <a:cubicBezTo>
                    <a:pt x="1646938" y="169078"/>
                    <a:pt x="1645933" y="170209"/>
                    <a:pt x="1644550" y="170209"/>
                  </a:cubicBezTo>
                  <a:cubicBezTo>
                    <a:pt x="1643294" y="170209"/>
                    <a:pt x="1642163" y="169204"/>
                    <a:pt x="1642163" y="167822"/>
                  </a:cubicBezTo>
                  <a:cubicBezTo>
                    <a:pt x="1642163" y="166440"/>
                    <a:pt x="1643294" y="165435"/>
                    <a:pt x="1644550" y="165435"/>
                  </a:cubicBezTo>
                  <a:close/>
                  <a:moveTo>
                    <a:pt x="1389050" y="160788"/>
                  </a:moveTo>
                  <a:cubicBezTo>
                    <a:pt x="1393447" y="160788"/>
                    <a:pt x="1397090" y="164306"/>
                    <a:pt x="1397090" y="168703"/>
                  </a:cubicBezTo>
                  <a:cubicBezTo>
                    <a:pt x="1397090" y="173098"/>
                    <a:pt x="1393572" y="176743"/>
                    <a:pt x="1389175" y="176743"/>
                  </a:cubicBezTo>
                  <a:cubicBezTo>
                    <a:pt x="1384778" y="176743"/>
                    <a:pt x="1381135" y="173225"/>
                    <a:pt x="1381135" y="168828"/>
                  </a:cubicBezTo>
                  <a:cubicBezTo>
                    <a:pt x="1381135" y="164431"/>
                    <a:pt x="1384653" y="160788"/>
                    <a:pt x="1389050" y="160788"/>
                  </a:cubicBezTo>
                  <a:close/>
                  <a:moveTo>
                    <a:pt x="1559509" y="158275"/>
                  </a:moveTo>
                  <a:cubicBezTo>
                    <a:pt x="1562272" y="158150"/>
                    <a:pt x="1564407" y="160410"/>
                    <a:pt x="1564407" y="163048"/>
                  </a:cubicBezTo>
                  <a:cubicBezTo>
                    <a:pt x="1564407" y="165812"/>
                    <a:pt x="1562272" y="167947"/>
                    <a:pt x="1559509" y="167947"/>
                  </a:cubicBezTo>
                  <a:cubicBezTo>
                    <a:pt x="1556745" y="167947"/>
                    <a:pt x="1554610" y="165687"/>
                    <a:pt x="1554610" y="163048"/>
                  </a:cubicBezTo>
                  <a:cubicBezTo>
                    <a:pt x="1554610" y="160410"/>
                    <a:pt x="1556745" y="158150"/>
                    <a:pt x="1559509" y="158275"/>
                  </a:cubicBezTo>
                  <a:close/>
                  <a:moveTo>
                    <a:pt x="1474215" y="155385"/>
                  </a:moveTo>
                  <a:cubicBezTo>
                    <a:pt x="1478612" y="155385"/>
                    <a:pt x="1482254" y="158902"/>
                    <a:pt x="1482254" y="163300"/>
                  </a:cubicBezTo>
                  <a:cubicBezTo>
                    <a:pt x="1482254" y="167697"/>
                    <a:pt x="1478737" y="171339"/>
                    <a:pt x="1474340" y="171339"/>
                  </a:cubicBezTo>
                  <a:cubicBezTo>
                    <a:pt x="1469945" y="171339"/>
                    <a:pt x="1466301" y="167822"/>
                    <a:pt x="1466301" y="163425"/>
                  </a:cubicBezTo>
                  <a:cubicBezTo>
                    <a:pt x="1466176" y="159028"/>
                    <a:pt x="1469818" y="155385"/>
                    <a:pt x="1474215" y="155385"/>
                  </a:cubicBezTo>
                  <a:close/>
                  <a:moveTo>
                    <a:pt x="1014716" y="151115"/>
                  </a:moveTo>
                  <a:cubicBezTo>
                    <a:pt x="1016600" y="151115"/>
                    <a:pt x="1018233" y="152622"/>
                    <a:pt x="1018233" y="154632"/>
                  </a:cubicBezTo>
                  <a:cubicBezTo>
                    <a:pt x="1018233" y="156517"/>
                    <a:pt x="1016600" y="158149"/>
                    <a:pt x="1014716" y="158149"/>
                  </a:cubicBezTo>
                  <a:cubicBezTo>
                    <a:pt x="1012831" y="158149"/>
                    <a:pt x="1011199" y="156642"/>
                    <a:pt x="1011199" y="154632"/>
                  </a:cubicBezTo>
                  <a:cubicBezTo>
                    <a:pt x="1011199" y="152748"/>
                    <a:pt x="1012706" y="151115"/>
                    <a:pt x="1014716" y="151115"/>
                  </a:cubicBezTo>
                  <a:close/>
                  <a:moveTo>
                    <a:pt x="1095862" y="124986"/>
                  </a:moveTo>
                  <a:cubicBezTo>
                    <a:pt x="1097746" y="124986"/>
                    <a:pt x="1099379" y="126494"/>
                    <a:pt x="1099379" y="128503"/>
                  </a:cubicBezTo>
                  <a:cubicBezTo>
                    <a:pt x="1099379" y="130387"/>
                    <a:pt x="1097746" y="132020"/>
                    <a:pt x="1095862" y="132020"/>
                  </a:cubicBezTo>
                  <a:cubicBezTo>
                    <a:pt x="1093977" y="132020"/>
                    <a:pt x="1092345" y="130513"/>
                    <a:pt x="1092345" y="128503"/>
                  </a:cubicBezTo>
                  <a:cubicBezTo>
                    <a:pt x="1092345" y="126494"/>
                    <a:pt x="1093852" y="124986"/>
                    <a:pt x="1095862" y="124986"/>
                  </a:cubicBezTo>
                  <a:close/>
                  <a:moveTo>
                    <a:pt x="1854956" y="103507"/>
                  </a:moveTo>
                  <a:cubicBezTo>
                    <a:pt x="1855442" y="103507"/>
                    <a:pt x="1855837" y="103902"/>
                    <a:pt x="1855837" y="104387"/>
                  </a:cubicBezTo>
                  <a:cubicBezTo>
                    <a:pt x="1855837" y="104873"/>
                    <a:pt x="1855442" y="105268"/>
                    <a:pt x="1854956" y="105268"/>
                  </a:cubicBezTo>
                  <a:cubicBezTo>
                    <a:pt x="1854469" y="105268"/>
                    <a:pt x="1854076" y="104873"/>
                    <a:pt x="1854076" y="104387"/>
                  </a:cubicBezTo>
                  <a:cubicBezTo>
                    <a:pt x="1854076" y="103902"/>
                    <a:pt x="1854469" y="103507"/>
                    <a:pt x="1854956" y="103507"/>
                  </a:cubicBezTo>
                  <a:close/>
                  <a:moveTo>
                    <a:pt x="1178391" y="100240"/>
                  </a:moveTo>
                  <a:cubicBezTo>
                    <a:pt x="1182034" y="100240"/>
                    <a:pt x="1185049" y="103255"/>
                    <a:pt x="1185049" y="106898"/>
                  </a:cubicBezTo>
                  <a:cubicBezTo>
                    <a:pt x="1185049" y="110542"/>
                    <a:pt x="1182034" y="113555"/>
                    <a:pt x="1178391" y="113555"/>
                  </a:cubicBezTo>
                  <a:cubicBezTo>
                    <a:pt x="1174749" y="113555"/>
                    <a:pt x="1171734" y="110542"/>
                    <a:pt x="1171734" y="106898"/>
                  </a:cubicBezTo>
                  <a:cubicBezTo>
                    <a:pt x="1171734" y="103255"/>
                    <a:pt x="1174623" y="100240"/>
                    <a:pt x="1178391" y="100240"/>
                  </a:cubicBezTo>
                  <a:close/>
                  <a:moveTo>
                    <a:pt x="893493" y="99110"/>
                  </a:moveTo>
                  <a:cubicBezTo>
                    <a:pt x="893870" y="99110"/>
                    <a:pt x="894121" y="99360"/>
                    <a:pt x="894121" y="99738"/>
                  </a:cubicBezTo>
                  <a:cubicBezTo>
                    <a:pt x="894121" y="100114"/>
                    <a:pt x="893870" y="100365"/>
                    <a:pt x="893493" y="100365"/>
                  </a:cubicBezTo>
                  <a:cubicBezTo>
                    <a:pt x="893116" y="100365"/>
                    <a:pt x="892866" y="100114"/>
                    <a:pt x="892866" y="99738"/>
                  </a:cubicBezTo>
                  <a:cubicBezTo>
                    <a:pt x="892866" y="99487"/>
                    <a:pt x="893243" y="99110"/>
                    <a:pt x="893493" y="99110"/>
                  </a:cubicBezTo>
                  <a:close/>
                  <a:moveTo>
                    <a:pt x="1771168" y="87552"/>
                  </a:moveTo>
                  <a:cubicBezTo>
                    <a:pt x="1771545" y="87552"/>
                    <a:pt x="1771797" y="87804"/>
                    <a:pt x="1771797" y="88181"/>
                  </a:cubicBezTo>
                  <a:cubicBezTo>
                    <a:pt x="1771797" y="88557"/>
                    <a:pt x="1771545" y="88809"/>
                    <a:pt x="1771168" y="88809"/>
                  </a:cubicBezTo>
                  <a:cubicBezTo>
                    <a:pt x="1770792" y="88809"/>
                    <a:pt x="1770540" y="88557"/>
                    <a:pt x="1770540" y="88181"/>
                  </a:cubicBezTo>
                  <a:cubicBezTo>
                    <a:pt x="1770540" y="87679"/>
                    <a:pt x="1770792" y="87426"/>
                    <a:pt x="1771168" y="87552"/>
                  </a:cubicBezTo>
                  <a:close/>
                  <a:moveTo>
                    <a:pt x="1261926" y="86799"/>
                  </a:moveTo>
                  <a:cubicBezTo>
                    <a:pt x="1263685" y="86799"/>
                    <a:pt x="1265068" y="88181"/>
                    <a:pt x="1265068" y="89939"/>
                  </a:cubicBezTo>
                  <a:cubicBezTo>
                    <a:pt x="1265068" y="91699"/>
                    <a:pt x="1263685" y="93080"/>
                    <a:pt x="1261926" y="93080"/>
                  </a:cubicBezTo>
                  <a:cubicBezTo>
                    <a:pt x="1260168" y="93080"/>
                    <a:pt x="1258786" y="91699"/>
                    <a:pt x="1258786" y="89939"/>
                  </a:cubicBezTo>
                  <a:cubicBezTo>
                    <a:pt x="1258786" y="88306"/>
                    <a:pt x="1260168" y="86799"/>
                    <a:pt x="1261926" y="86799"/>
                  </a:cubicBezTo>
                  <a:close/>
                  <a:moveTo>
                    <a:pt x="1686755" y="75870"/>
                  </a:moveTo>
                  <a:cubicBezTo>
                    <a:pt x="1687132" y="75870"/>
                    <a:pt x="1687384" y="76121"/>
                    <a:pt x="1687384" y="76498"/>
                  </a:cubicBezTo>
                  <a:cubicBezTo>
                    <a:pt x="1687384" y="76874"/>
                    <a:pt x="1687132" y="77125"/>
                    <a:pt x="1686755" y="77125"/>
                  </a:cubicBezTo>
                  <a:cubicBezTo>
                    <a:pt x="1686379" y="77125"/>
                    <a:pt x="1686127" y="76874"/>
                    <a:pt x="1686127" y="76498"/>
                  </a:cubicBezTo>
                  <a:cubicBezTo>
                    <a:pt x="1686127" y="76121"/>
                    <a:pt x="1686379" y="75870"/>
                    <a:pt x="1686755" y="75870"/>
                  </a:cubicBezTo>
                  <a:close/>
                  <a:moveTo>
                    <a:pt x="1346339" y="73987"/>
                  </a:moveTo>
                  <a:cubicBezTo>
                    <a:pt x="1348475" y="73987"/>
                    <a:pt x="1350107" y="75746"/>
                    <a:pt x="1350107" y="77756"/>
                  </a:cubicBezTo>
                  <a:cubicBezTo>
                    <a:pt x="1350107" y="79892"/>
                    <a:pt x="1348348" y="81524"/>
                    <a:pt x="1346339" y="81524"/>
                  </a:cubicBezTo>
                  <a:cubicBezTo>
                    <a:pt x="1344328" y="81524"/>
                    <a:pt x="1342570" y="79766"/>
                    <a:pt x="1342570" y="77756"/>
                  </a:cubicBezTo>
                  <a:cubicBezTo>
                    <a:pt x="1342570" y="75620"/>
                    <a:pt x="1344203" y="73987"/>
                    <a:pt x="1346339" y="73987"/>
                  </a:cubicBezTo>
                  <a:close/>
                  <a:moveTo>
                    <a:pt x="1601840" y="68208"/>
                  </a:moveTo>
                  <a:cubicBezTo>
                    <a:pt x="1602593" y="68083"/>
                    <a:pt x="1603221" y="68710"/>
                    <a:pt x="1603221" y="69465"/>
                  </a:cubicBezTo>
                  <a:cubicBezTo>
                    <a:pt x="1603221" y="70217"/>
                    <a:pt x="1602593" y="70845"/>
                    <a:pt x="1601840" y="70845"/>
                  </a:cubicBezTo>
                  <a:cubicBezTo>
                    <a:pt x="1601086" y="70972"/>
                    <a:pt x="1600458" y="70343"/>
                    <a:pt x="1600458" y="69590"/>
                  </a:cubicBezTo>
                  <a:cubicBezTo>
                    <a:pt x="1600458" y="68962"/>
                    <a:pt x="1600961" y="68333"/>
                    <a:pt x="1601840" y="68208"/>
                  </a:cubicBezTo>
                  <a:close/>
                  <a:moveTo>
                    <a:pt x="972881" y="67832"/>
                  </a:moveTo>
                  <a:cubicBezTo>
                    <a:pt x="973384" y="67832"/>
                    <a:pt x="973760" y="68209"/>
                    <a:pt x="973760" y="68712"/>
                  </a:cubicBezTo>
                  <a:cubicBezTo>
                    <a:pt x="973760" y="69215"/>
                    <a:pt x="973384" y="69591"/>
                    <a:pt x="972881" y="69591"/>
                  </a:cubicBezTo>
                  <a:cubicBezTo>
                    <a:pt x="972378" y="69591"/>
                    <a:pt x="972001" y="69215"/>
                    <a:pt x="972001" y="68712"/>
                  </a:cubicBezTo>
                  <a:cubicBezTo>
                    <a:pt x="972126" y="68209"/>
                    <a:pt x="972504" y="67832"/>
                    <a:pt x="972881" y="67832"/>
                  </a:cubicBezTo>
                  <a:close/>
                  <a:moveTo>
                    <a:pt x="1431254" y="66701"/>
                  </a:moveTo>
                  <a:cubicBezTo>
                    <a:pt x="1433139" y="66701"/>
                    <a:pt x="1434772" y="68208"/>
                    <a:pt x="1434772" y="70218"/>
                  </a:cubicBezTo>
                  <a:cubicBezTo>
                    <a:pt x="1434772" y="72103"/>
                    <a:pt x="1433264" y="73735"/>
                    <a:pt x="1431254" y="73735"/>
                  </a:cubicBezTo>
                  <a:cubicBezTo>
                    <a:pt x="1429370" y="73735"/>
                    <a:pt x="1427737" y="72228"/>
                    <a:pt x="1427737" y="70218"/>
                  </a:cubicBezTo>
                  <a:cubicBezTo>
                    <a:pt x="1427737" y="68334"/>
                    <a:pt x="1429370" y="66701"/>
                    <a:pt x="1431254" y="66701"/>
                  </a:cubicBezTo>
                  <a:close/>
                  <a:moveTo>
                    <a:pt x="1516423" y="65193"/>
                  </a:moveTo>
                  <a:cubicBezTo>
                    <a:pt x="1517678" y="65193"/>
                    <a:pt x="1518809" y="66198"/>
                    <a:pt x="1518809" y="67580"/>
                  </a:cubicBezTo>
                  <a:cubicBezTo>
                    <a:pt x="1518935" y="68961"/>
                    <a:pt x="1517805" y="70093"/>
                    <a:pt x="1516423" y="70093"/>
                  </a:cubicBezTo>
                  <a:cubicBezTo>
                    <a:pt x="1515166" y="70093"/>
                    <a:pt x="1514036" y="68961"/>
                    <a:pt x="1514036" y="67580"/>
                  </a:cubicBezTo>
                  <a:cubicBezTo>
                    <a:pt x="1514036" y="66198"/>
                    <a:pt x="1515166" y="65193"/>
                    <a:pt x="1516423" y="65193"/>
                  </a:cubicBezTo>
                  <a:close/>
                  <a:moveTo>
                    <a:pt x="1053902" y="40448"/>
                  </a:moveTo>
                  <a:cubicBezTo>
                    <a:pt x="1054655" y="40448"/>
                    <a:pt x="1055284" y="41076"/>
                    <a:pt x="1055284" y="41830"/>
                  </a:cubicBezTo>
                  <a:cubicBezTo>
                    <a:pt x="1055284" y="42583"/>
                    <a:pt x="1054655" y="43212"/>
                    <a:pt x="1053902" y="43212"/>
                  </a:cubicBezTo>
                  <a:cubicBezTo>
                    <a:pt x="1053148" y="43212"/>
                    <a:pt x="1052520" y="42583"/>
                    <a:pt x="1052520" y="41830"/>
                  </a:cubicBezTo>
                  <a:cubicBezTo>
                    <a:pt x="1052520" y="41076"/>
                    <a:pt x="1053148" y="40573"/>
                    <a:pt x="1053902" y="40448"/>
                  </a:cubicBezTo>
                  <a:close/>
                  <a:moveTo>
                    <a:pt x="1136181" y="16957"/>
                  </a:moveTo>
                  <a:cubicBezTo>
                    <a:pt x="1137437" y="16957"/>
                    <a:pt x="1138442" y="17962"/>
                    <a:pt x="1138442" y="19217"/>
                  </a:cubicBezTo>
                  <a:cubicBezTo>
                    <a:pt x="1138442" y="20474"/>
                    <a:pt x="1137437" y="21479"/>
                    <a:pt x="1136181" y="21479"/>
                  </a:cubicBezTo>
                  <a:cubicBezTo>
                    <a:pt x="1134925" y="21479"/>
                    <a:pt x="1133920" y="20599"/>
                    <a:pt x="1133920" y="19344"/>
                  </a:cubicBezTo>
                  <a:cubicBezTo>
                    <a:pt x="1133920" y="18087"/>
                    <a:pt x="1134925" y="17082"/>
                    <a:pt x="1136181" y="16957"/>
                  </a:cubicBezTo>
                  <a:close/>
                  <a:moveTo>
                    <a:pt x="1219461" y="0"/>
                  </a:moveTo>
                  <a:cubicBezTo>
                    <a:pt x="1220089" y="0"/>
                    <a:pt x="1220593" y="502"/>
                    <a:pt x="1220593" y="1130"/>
                  </a:cubicBezTo>
                  <a:cubicBezTo>
                    <a:pt x="1220593" y="1759"/>
                    <a:pt x="1220089" y="2261"/>
                    <a:pt x="1219461" y="2261"/>
                  </a:cubicBezTo>
                  <a:cubicBezTo>
                    <a:pt x="1218834" y="2261"/>
                    <a:pt x="1218331" y="1759"/>
                    <a:pt x="1218331" y="1130"/>
                  </a:cubicBezTo>
                  <a:cubicBezTo>
                    <a:pt x="1218331" y="502"/>
                    <a:pt x="1218834" y="0"/>
                    <a:pt x="1219461" y="0"/>
                  </a:cubicBezTo>
                  <a:close/>
                </a:path>
              </a:pathLst>
            </a:custGeom>
            <a:gradFill flip="none" rotWithShape="1">
              <a:gsLst>
                <a:gs pos="0">
                  <a:schemeClr val="accent1">
                    <a:alpha val="10000"/>
                  </a:schemeClr>
                </a:gs>
                <a:gs pos="100000">
                  <a:schemeClr val="accent1">
                    <a:alpha val="0"/>
                  </a:schemeClr>
                </a:gs>
              </a:gsLst>
              <a:path path="circle">
                <a:fillToRect l="50000" t="50000" r="50000" b="50000"/>
              </a:path>
              <a:tileRect/>
            </a:gra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Helvetica"/>
                <a:ea typeface="思源黑体 CN Regular"/>
                <a:cs typeface="+mn-cs"/>
              </a:endParaRPr>
            </a:p>
          </p:txBody>
        </p:sp>
        <p:grpSp>
          <p:nvGrpSpPr>
            <p:cNvPr id="10" name="组合 9"/>
            <p:cNvGrpSpPr/>
            <p:nvPr/>
          </p:nvGrpSpPr>
          <p:grpSpPr>
            <a:xfrm>
              <a:off x="5186593" y="4443676"/>
              <a:ext cx="2035302" cy="2035300"/>
              <a:chOff x="-1263431" y="2525685"/>
              <a:chExt cx="4713514" cy="4731454"/>
            </a:xfrm>
          </p:grpSpPr>
          <p:sp>
            <p:nvSpPr>
              <p:cNvPr id="49" name="椭圆 48"/>
              <p:cNvSpPr/>
              <p:nvPr/>
            </p:nvSpPr>
            <p:spPr>
              <a:xfrm rot="16200000">
                <a:off x="-1272938" y="2538888"/>
                <a:ext cx="4729072" cy="4707430"/>
              </a:xfrm>
              <a:prstGeom prst="ellipse">
                <a:avLst/>
              </a:prstGeom>
              <a:gradFill flip="none" rotWithShape="1">
                <a:gsLst>
                  <a:gs pos="0">
                    <a:schemeClr val="accent1"/>
                  </a:gs>
                  <a:gs pos="100000">
                    <a:schemeClr val="accent1">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0" name="椭圆 49"/>
              <p:cNvSpPr/>
              <p:nvPr/>
            </p:nvSpPr>
            <p:spPr>
              <a:xfrm rot="16200000">
                <a:off x="-1268168" y="2536506"/>
                <a:ext cx="4729072" cy="4707430"/>
              </a:xfrm>
              <a:prstGeom prst="ellipse">
                <a:avLst/>
              </a:prstGeom>
              <a:gradFill flip="none" rotWithShape="1">
                <a:gsLst>
                  <a:gs pos="65000">
                    <a:schemeClr val="accent1">
                      <a:alpha val="0"/>
                      <a:lumMod val="85000"/>
                      <a:lumOff val="15000"/>
                    </a:schemeClr>
                  </a:gs>
                  <a:gs pos="88000">
                    <a:schemeClr val="accent1">
                      <a:lumMod val="10000"/>
                      <a:lumOff val="90000"/>
                      <a:alpha val="70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1" name="椭圆 50"/>
              <p:cNvSpPr/>
              <p:nvPr/>
            </p:nvSpPr>
            <p:spPr>
              <a:xfrm rot="16200000">
                <a:off x="-1268169" y="2538888"/>
                <a:ext cx="4729072" cy="4707430"/>
              </a:xfrm>
              <a:prstGeom prst="ellipse">
                <a:avLst/>
              </a:prstGeom>
              <a:gradFill flip="none" rotWithShape="1">
                <a:gsLst>
                  <a:gs pos="55000">
                    <a:schemeClr val="accent1">
                      <a:lumMod val="54000"/>
                      <a:lumOff val="46000"/>
                      <a:alpha val="0"/>
                    </a:schemeClr>
                  </a:gs>
                  <a:gs pos="100000">
                    <a:schemeClr val="accent1">
                      <a:lumMod val="10000"/>
                      <a:lumOff val="90000"/>
                      <a:alpha val="7000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2" name="椭圆 51"/>
              <p:cNvSpPr/>
              <p:nvPr/>
            </p:nvSpPr>
            <p:spPr>
              <a:xfrm rot="15726438">
                <a:off x="-1274251" y="2538178"/>
                <a:ext cx="4729071" cy="4707431"/>
              </a:xfrm>
              <a:prstGeom prst="ellipse">
                <a:avLst/>
              </a:prstGeom>
              <a:gradFill flip="none" rotWithShape="1">
                <a:gsLst>
                  <a:gs pos="70000">
                    <a:schemeClr val="accent1">
                      <a:alpha val="0"/>
                    </a:schemeClr>
                  </a:gs>
                  <a:gs pos="85000">
                    <a:schemeClr val="bg1">
                      <a:alpha val="70000"/>
                    </a:schemeClr>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
          <p:nvSpPr>
            <p:cNvPr id="15" name="Freeform 172"/>
            <p:cNvSpPr/>
            <p:nvPr/>
          </p:nvSpPr>
          <p:spPr>
            <a:xfrm>
              <a:off x="5834336" y="4958390"/>
              <a:ext cx="853418" cy="821350"/>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gradFill>
              <a:gsLst>
                <a:gs pos="0">
                  <a:schemeClr val="accent1">
                    <a:lumMod val="20000"/>
                    <a:lumOff val="80000"/>
                    <a:alpha val="0"/>
                  </a:schemeClr>
                </a:gs>
                <a:gs pos="100000">
                  <a:schemeClr val="accent1">
                    <a:lumMod val="20000"/>
                    <a:lumOff val="80000"/>
                    <a:alpha val="45000"/>
                  </a:schemeClr>
                </a:gs>
              </a:gsLst>
              <a:lin ang="16200000" scaled="1"/>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16" name="@稿定PPT实验室 出品-13-1"/>
            <p:cNvSpPr txBox="1"/>
            <p:nvPr/>
          </p:nvSpPr>
          <p:spPr>
            <a:xfrm>
              <a:off x="5060830" y="5591018"/>
              <a:ext cx="2286957" cy="294017"/>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研究方法</a:t>
              </a:r>
              <a:endParaRPr kumimoji="0" lang="zh-CN" altLang="en-US" sz="3200" b="1" i="0" u="none" strike="noStrike" kern="1200" cap="none" spc="0" normalizeH="0" baseline="0" noProof="0" dirty="0">
                <a:ln>
                  <a:noFill/>
                </a:ln>
                <a:solidFill>
                  <a:schemeClr val="bg1"/>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
        <p:nvSpPr>
          <p:cNvPr id="34" name="@稿定PPT实验室 出品-13-1"/>
          <p:cNvSpPr txBox="1"/>
          <p:nvPr/>
        </p:nvSpPr>
        <p:spPr>
          <a:xfrm>
            <a:off x="5106508" y="1022088"/>
            <a:ext cx="2286957" cy="294017"/>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Pests</a:t>
            </a: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研究法</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35" name="@稿定PPT实验室 出品-13-2"/>
          <p:cNvSpPr txBox="1"/>
          <p:nvPr/>
        </p:nvSpPr>
        <p:spPr>
          <a:xfrm>
            <a:off x="5106508" y="1344161"/>
            <a:ext cx="2286957" cy="810961"/>
          </a:xfrm>
          <a:prstGeom prst="rect">
            <a:avLst/>
          </a:prstGeom>
          <a:noFill/>
          <a:ln>
            <a:noFill/>
          </a:ln>
          <a:effectLst/>
        </p:spPr>
        <p:txBody>
          <a:bodyPr wrap="square" lIns="64008" tIns="32004" rIns="64008" bIns="32004" anchor="t" anchorCtr="0">
            <a:noAutofit/>
          </a:bodyPr>
          <a:lstStyle/>
          <a:p>
            <a:pPr algn="ct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稿定</a:t>
            </a:r>
            <a:r>
              <a:rPr lang="en-US" altLang="zh-CN"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PPT</a:t>
            </a: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拥有千余款模板线上到插件同步上新，覆盖商务、教育、金融等多用途场景</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31" name="@稿定PPT实验室 出品-13-1"/>
          <p:cNvSpPr txBox="1"/>
          <p:nvPr/>
        </p:nvSpPr>
        <p:spPr>
          <a:xfrm>
            <a:off x="609600" y="3644563"/>
            <a:ext cx="2286957" cy="294017"/>
          </a:xfrm>
          <a:prstGeom prst="rect">
            <a:avLst/>
          </a:prstGeom>
          <a:noFill/>
          <a:ln>
            <a:noFill/>
          </a:ln>
          <a:effectLst/>
        </p:spPr>
        <p:txBody>
          <a:bodyPr wrap="square" lIns="64008" tIns="32004" rIns="64008" bIns="32004" anchor="ctr" anchorCtr="0">
            <a:noAutofit/>
          </a:bodyPr>
          <a:lstStyle/>
          <a:p>
            <a:pPr marL="0" marR="0" lvl="0" indent="0" algn="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文献研究法</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32" name="@稿定PPT实验室 出品-13-2"/>
          <p:cNvSpPr txBox="1"/>
          <p:nvPr/>
        </p:nvSpPr>
        <p:spPr>
          <a:xfrm>
            <a:off x="609600" y="3966636"/>
            <a:ext cx="2286957" cy="671463"/>
          </a:xfrm>
          <a:prstGeom prst="rect">
            <a:avLst/>
          </a:prstGeom>
          <a:noFill/>
          <a:ln>
            <a:noFill/>
          </a:ln>
          <a:effectLst/>
        </p:spPr>
        <p:txBody>
          <a:bodyPr wrap="square" lIns="64008" tIns="32004" rIns="64008" bIns="32004" anchor="t" anchorCtr="0">
            <a:noAutofit/>
          </a:bodyPr>
          <a:lstStyle/>
          <a:p>
            <a:pPr algn="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稿定</a:t>
            </a:r>
            <a:r>
              <a:rPr lang="en-US" altLang="zh-CN"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PPT</a:t>
            </a: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拥有千余款模板线上到插件同步上新，覆盖商务、教育、金融等多用途场景</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grpSp>
        <p:nvGrpSpPr>
          <p:cNvPr id="13" name="组合 12"/>
          <p:cNvGrpSpPr/>
          <p:nvPr/>
        </p:nvGrpSpPr>
        <p:grpSpPr>
          <a:xfrm>
            <a:off x="8272583" y="3584867"/>
            <a:ext cx="923612" cy="923283"/>
            <a:chOff x="-1263441" y="2527356"/>
            <a:chExt cx="4713532" cy="4729786"/>
          </a:xfrm>
          <a:effectLst>
            <a:outerShdw blurRad="330200" dist="203200" dir="5400000" sx="90000" sy="90000" algn="t" rotWithShape="0">
              <a:schemeClr val="accent4">
                <a:lumMod val="50000"/>
                <a:alpha val="40000"/>
              </a:schemeClr>
            </a:outerShdw>
          </a:effectLst>
        </p:grpSpPr>
        <p:sp>
          <p:nvSpPr>
            <p:cNvPr id="37" name="椭圆 36"/>
            <p:cNvSpPr/>
            <p:nvPr/>
          </p:nvSpPr>
          <p:spPr>
            <a:xfrm rot="16200000">
              <a:off x="-1272937" y="2538891"/>
              <a:ext cx="4729070" cy="4707428"/>
            </a:xfrm>
            <a:prstGeom prst="ellipse">
              <a:avLst/>
            </a:prstGeom>
            <a:gradFill flip="none" rotWithShape="1">
              <a:gsLst>
                <a:gs pos="0">
                  <a:schemeClr val="accent4"/>
                </a:gs>
                <a:gs pos="100000">
                  <a:schemeClr val="accent4">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38" name="椭圆 37"/>
            <p:cNvSpPr/>
            <p:nvPr/>
          </p:nvSpPr>
          <p:spPr>
            <a:xfrm rot="16200000">
              <a:off x="-1268160" y="2538892"/>
              <a:ext cx="4729071" cy="4707430"/>
            </a:xfrm>
            <a:prstGeom prst="ellipse">
              <a:avLst/>
            </a:prstGeom>
            <a:gradFill flip="none" rotWithShape="1">
              <a:gsLst>
                <a:gs pos="65000">
                  <a:schemeClr val="accent4">
                    <a:alpha val="0"/>
                  </a:schemeClr>
                </a:gs>
                <a:gs pos="88000">
                  <a:schemeClr val="accent4">
                    <a:lumMod val="20000"/>
                    <a:lumOff val="80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39" name="椭圆 38"/>
            <p:cNvSpPr/>
            <p:nvPr/>
          </p:nvSpPr>
          <p:spPr>
            <a:xfrm rot="16200000">
              <a:off x="-1268170" y="2538885"/>
              <a:ext cx="4729070" cy="4707436"/>
            </a:xfrm>
            <a:prstGeom prst="ellipse">
              <a:avLst/>
            </a:prstGeom>
            <a:gradFill flip="none" rotWithShape="1">
              <a:gsLst>
                <a:gs pos="55000">
                  <a:schemeClr val="accent4">
                    <a:alpha val="0"/>
                  </a:schemeClr>
                </a:gs>
                <a:gs pos="100000">
                  <a:schemeClr val="accent4">
                    <a:lumMod val="20000"/>
                    <a:lumOff val="8000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40" name="椭圆 39"/>
            <p:cNvSpPr/>
            <p:nvPr/>
          </p:nvSpPr>
          <p:spPr>
            <a:xfrm rot="15726438">
              <a:off x="-1274259" y="2538174"/>
              <a:ext cx="4729069" cy="4707433"/>
            </a:xfrm>
            <a:prstGeom prst="ellipse">
              <a:avLst/>
            </a:prstGeom>
            <a:gradFill flip="none" rotWithShape="1">
              <a:gsLst>
                <a:gs pos="70000">
                  <a:schemeClr val="accent4">
                    <a:alpha val="0"/>
                  </a:schemeClr>
                </a:gs>
                <a:gs pos="85000">
                  <a:schemeClr val="accent4">
                    <a:lumMod val="20000"/>
                    <a:lumOff val="80000"/>
                  </a:schemeClr>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
        <p:nvSpPr>
          <p:cNvPr id="28" name="@稿定PPT实验室 出品-13-1"/>
          <p:cNvSpPr txBox="1"/>
          <p:nvPr/>
        </p:nvSpPr>
        <p:spPr>
          <a:xfrm>
            <a:off x="9441457" y="3610683"/>
            <a:ext cx="2286957" cy="294017"/>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案例研究法</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29" name="@稿定PPT实验室 出品-13-2"/>
          <p:cNvSpPr txBox="1"/>
          <p:nvPr/>
        </p:nvSpPr>
        <p:spPr>
          <a:xfrm>
            <a:off x="9441457" y="3932756"/>
            <a:ext cx="2286957" cy="671463"/>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稿定</a:t>
            </a:r>
            <a:r>
              <a:rPr lang="en-US" altLang="zh-CN"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PPT</a:t>
            </a: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拥有千余款模板线上到插件同步上新，覆盖商务、教育、金融等多用途场景</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22" name="Freeform 172"/>
          <p:cNvSpPr/>
          <p:nvPr/>
        </p:nvSpPr>
        <p:spPr>
          <a:xfrm>
            <a:off x="8547102" y="3866208"/>
            <a:ext cx="374574" cy="360598"/>
          </a:xfrm>
          <a:custGeom>
            <a:avLst/>
            <a:gdLst>
              <a:gd name="connsiteX0" fmla="*/ 194024 w 465677"/>
              <a:gd name="connsiteY0" fmla="*/ 157258 h 448304"/>
              <a:gd name="connsiteX1" fmla="*/ 196023 w 465677"/>
              <a:gd name="connsiteY1" fmla="*/ 157258 h 448304"/>
              <a:gd name="connsiteX2" fmla="*/ 238410 w 465677"/>
              <a:gd name="connsiteY2" fmla="*/ 198691 h 448304"/>
              <a:gd name="connsiteX3" fmla="*/ 238410 w 465677"/>
              <a:gd name="connsiteY3" fmla="*/ 198791 h 448304"/>
              <a:gd name="connsiteX4" fmla="*/ 196023 w 465677"/>
              <a:gd name="connsiteY4" fmla="*/ 240220 h 448304"/>
              <a:gd name="connsiteX5" fmla="*/ 194024 w 465677"/>
              <a:gd name="connsiteY5" fmla="*/ 240220 h 448304"/>
              <a:gd name="connsiteX6" fmla="*/ 151733 w 465677"/>
              <a:gd name="connsiteY6" fmla="*/ 198691 h 448304"/>
              <a:gd name="connsiteX7" fmla="*/ 194024 w 465677"/>
              <a:gd name="connsiteY7" fmla="*/ 157258 h 448304"/>
              <a:gd name="connsiteX8" fmla="*/ 195263 w 465677"/>
              <a:gd name="connsiteY8" fmla="*/ 123824 h 448304"/>
              <a:gd name="connsiteX9" fmla="*/ 179737 w 465677"/>
              <a:gd name="connsiteY9" fmla="*/ 125062 h 448304"/>
              <a:gd name="connsiteX10" fmla="*/ 119729 w 465677"/>
              <a:gd name="connsiteY10" fmla="*/ 179831 h 448304"/>
              <a:gd name="connsiteX11" fmla="*/ 151734 w 465677"/>
              <a:gd name="connsiteY11" fmla="*/ 261937 h 448304"/>
              <a:gd name="connsiteX12" fmla="*/ 88488 w 465677"/>
              <a:gd name="connsiteY12" fmla="*/ 309562 h 448304"/>
              <a:gd name="connsiteX13" fmla="*/ 86582 w 465677"/>
              <a:gd name="connsiteY13" fmla="*/ 313303 h 448304"/>
              <a:gd name="connsiteX14" fmla="*/ 96107 w 465677"/>
              <a:gd name="connsiteY14" fmla="*/ 333374 h 448304"/>
              <a:gd name="connsiteX15" fmla="*/ 98298 w 465677"/>
              <a:gd name="connsiteY15" fmla="*/ 334231 h 448304"/>
              <a:gd name="connsiteX16" fmla="*/ 117348 w 465677"/>
              <a:gd name="connsiteY16" fmla="*/ 328135 h 448304"/>
              <a:gd name="connsiteX17" fmla="*/ 195167 w 465677"/>
              <a:gd name="connsiteY17" fmla="*/ 288892 h 448304"/>
              <a:gd name="connsiteX18" fmla="*/ 272987 w 465677"/>
              <a:gd name="connsiteY18" fmla="*/ 328135 h 448304"/>
              <a:gd name="connsiteX19" fmla="*/ 292037 w 465677"/>
              <a:gd name="connsiteY19" fmla="*/ 334231 h 448304"/>
              <a:gd name="connsiteX20" fmla="*/ 294228 w 465677"/>
              <a:gd name="connsiteY20" fmla="*/ 333374 h 448304"/>
              <a:gd name="connsiteX21" fmla="*/ 298038 w 465677"/>
              <a:gd name="connsiteY21" fmla="*/ 331430 h 448304"/>
              <a:gd name="connsiteX22" fmla="*/ 302038 w 465677"/>
              <a:gd name="connsiteY22" fmla="*/ 309562 h 448304"/>
              <a:gd name="connsiteX23" fmla="*/ 238791 w 465677"/>
              <a:gd name="connsiteY23" fmla="*/ 261937 h 448304"/>
              <a:gd name="connsiteX24" fmla="*/ 270796 w 465677"/>
              <a:gd name="connsiteY24" fmla="*/ 179831 h 448304"/>
              <a:gd name="connsiteX25" fmla="*/ 210788 w 465677"/>
              <a:gd name="connsiteY25" fmla="*/ 125062 h 448304"/>
              <a:gd name="connsiteX26" fmla="*/ 195263 w 465677"/>
              <a:gd name="connsiteY26" fmla="*/ 123824 h 448304"/>
              <a:gd name="connsiteX27" fmla="*/ 369285 w 465677"/>
              <a:gd name="connsiteY27" fmla="*/ 69717 h 448304"/>
              <a:gd name="connsiteX28" fmla="*/ 392811 w 465677"/>
              <a:gd name="connsiteY28" fmla="*/ 92677 h 448304"/>
              <a:gd name="connsiteX29" fmla="*/ 392811 w 465677"/>
              <a:gd name="connsiteY29" fmla="*/ 370903 h 448304"/>
              <a:gd name="connsiteX30" fmla="*/ 392811 w 465677"/>
              <a:gd name="connsiteY30" fmla="*/ 370906 h 448304"/>
              <a:gd name="connsiteX31" fmla="*/ 369380 w 465677"/>
              <a:gd name="connsiteY31" fmla="*/ 393763 h 448304"/>
              <a:gd name="connsiteX32" fmla="*/ 277559 w 465677"/>
              <a:gd name="connsiteY32" fmla="*/ 393763 h 448304"/>
              <a:gd name="connsiteX33" fmla="*/ 261461 w 465677"/>
              <a:gd name="connsiteY33" fmla="*/ 400049 h 448304"/>
              <a:gd name="connsiteX34" fmla="*/ 216217 w 465677"/>
              <a:gd name="connsiteY34" fmla="*/ 442054 h 448304"/>
              <a:gd name="connsiteX35" fmla="*/ 183356 w 465677"/>
              <a:gd name="connsiteY35" fmla="*/ 441388 h 448304"/>
              <a:gd name="connsiteX36" fmla="*/ 142684 w 465677"/>
              <a:gd name="connsiteY36" fmla="*/ 400621 h 448304"/>
              <a:gd name="connsiteX37" fmla="*/ 125920 w 465677"/>
              <a:gd name="connsiteY37" fmla="*/ 393763 h 448304"/>
              <a:gd name="connsiteX38" fmla="*/ 23336 w 465677"/>
              <a:gd name="connsiteY38" fmla="*/ 393763 h 448304"/>
              <a:gd name="connsiteX39" fmla="*/ 0 w 465677"/>
              <a:gd name="connsiteY39" fmla="*/ 370903 h 448304"/>
              <a:gd name="connsiteX40" fmla="*/ 0 w 465677"/>
              <a:gd name="connsiteY40" fmla="*/ 92677 h 448304"/>
              <a:gd name="connsiteX41" fmla="*/ 22956 w 465677"/>
              <a:gd name="connsiteY41" fmla="*/ 69722 h 448304"/>
              <a:gd name="connsiteX42" fmla="*/ 368999 w 465677"/>
              <a:gd name="connsiteY42" fmla="*/ 69722 h 448304"/>
              <a:gd name="connsiteX43" fmla="*/ 369285 w 465677"/>
              <a:gd name="connsiteY43" fmla="*/ 69717 h 448304"/>
              <a:gd name="connsiteX44" fmla="*/ 123825 w 465677"/>
              <a:gd name="connsiteY44" fmla="*/ 0 h 448304"/>
              <a:gd name="connsiteX45" fmla="*/ 445484 w 465677"/>
              <a:gd name="connsiteY45" fmla="*/ 0 h 448304"/>
              <a:gd name="connsiteX46" fmla="*/ 465677 w 465677"/>
              <a:gd name="connsiteY46" fmla="*/ 19810 h 448304"/>
              <a:gd name="connsiteX47" fmla="*/ 465677 w 465677"/>
              <a:gd name="connsiteY47" fmla="*/ 19812 h 448304"/>
              <a:gd name="connsiteX48" fmla="*/ 465677 w 465677"/>
              <a:gd name="connsiteY48" fmla="*/ 307753 h 448304"/>
              <a:gd name="connsiteX49" fmla="*/ 445866 w 465677"/>
              <a:gd name="connsiteY49" fmla="*/ 327565 h 448304"/>
              <a:gd name="connsiteX50" fmla="*/ 411384 w 465677"/>
              <a:gd name="connsiteY50" fmla="*/ 327565 h 448304"/>
              <a:gd name="connsiteX51" fmla="*/ 411384 w 465677"/>
              <a:gd name="connsiteY51" fmla="*/ 288512 h 448304"/>
              <a:gd name="connsiteX52" fmla="*/ 426244 w 465677"/>
              <a:gd name="connsiteY52" fmla="*/ 274037 h 448304"/>
              <a:gd name="connsiteX53" fmla="*/ 426244 w 465677"/>
              <a:gd name="connsiteY53" fmla="*/ 274034 h 448304"/>
              <a:gd name="connsiteX54" fmla="*/ 426244 w 465677"/>
              <a:gd name="connsiteY54" fmla="*/ 53626 h 448304"/>
              <a:gd name="connsiteX55" fmla="*/ 411479 w 465677"/>
              <a:gd name="connsiteY55" fmla="*/ 39051 h 448304"/>
              <a:gd name="connsiteX56" fmla="*/ 411384 w 465677"/>
              <a:gd name="connsiteY56" fmla="*/ 39052 h 448304"/>
              <a:gd name="connsiteX57" fmla="*/ 158782 w 465677"/>
              <a:gd name="connsiteY57" fmla="*/ 39052 h 448304"/>
              <a:gd name="connsiteX58" fmla="*/ 143922 w 465677"/>
              <a:gd name="connsiteY58" fmla="*/ 53529 h 448304"/>
              <a:gd name="connsiteX59" fmla="*/ 143922 w 465677"/>
              <a:gd name="connsiteY59" fmla="*/ 53626 h 448304"/>
              <a:gd name="connsiteX60" fmla="*/ 143922 w 465677"/>
              <a:gd name="connsiteY60" fmla="*/ 58007 h 448304"/>
              <a:gd name="connsiteX61" fmla="*/ 104013 w 465677"/>
              <a:gd name="connsiteY61" fmla="*/ 58007 h 448304"/>
              <a:gd name="connsiteX62" fmla="*/ 104013 w 465677"/>
              <a:gd name="connsiteY62" fmla="*/ 19907 h 448304"/>
              <a:gd name="connsiteX63" fmla="*/ 123825 w 465677"/>
              <a:gd name="connsiteY63" fmla="*/ 0 h 4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65677" h="448304">
                <a:moveTo>
                  <a:pt x="194024" y="157258"/>
                </a:moveTo>
                <a:lnTo>
                  <a:pt x="196023" y="157258"/>
                </a:lnTo>
                <a:cubicBezTo>
                  <a:pt x="219170" y="156996"/>
                  <a:pt x="238124" y="175547"/>
                  <a:pt x="238410" y="198691"/>
                </a:cubicBezTo>
                <a:cubicBezTo>
                  <a:pt x="238410" y="198725"/>
                  <a:pt x="238410" y="198758"/>
                  <a:pt x="238410" y="198791"/>
                </a:cubicBezTo>
                <a:cubicBezTo>
                  <a:pt x="238124" y="221936"/>
                  <a:pt x="219170" y="240484"/>
                  <a:pt x="196023" y="240220"/>
                </a:cubicBezTo>
                <a:lnTo>
                  <a:pt x="194024" y="240220"/>
                </a:lnTo>
                <a:cubicBezTo>
                  <a:pt x="170877" y="240430"/>
                  <a:pt x="151923" y="221837"/>
                  <a:pt x="151733" y="198691"/>
                </a:cubicBezTo>
                <a:cubicBezTo>
                  <a:pt x="152018" y="175582"/>
                  <a:pt x="170877" y="157046"/>
                  <a:pt x="194024" y="157258"/>
                </a:cubicBezTo>
                <a:close/>
                <a:moveTo>
                  <a:pt x="195263" y="123824"/>
                </a:moveTo>
                <a:cubicBezTo>
                  <a:pt x="190023" y="123723"/>
                  <a:pt x="184881" y="124138"/>
                  <a:pt x="179737" y="125062"/>
                </a:cubicBezTo>
                <a:cubicBezTo>
                  <a:pt x="150685" y="129889"/>
                  <a:pt x="127159" y="151339"/>
                  <a:pt x="119729" y="179831"/>
                </a:cubicBezTo>
                <a:cubicBezTo>
                  <a:pt x="111442" y="211245"/>
                  <a:pt x="124397" y="244410"/>
                  <a:pt x="151734" y="261937"/>
                </a:cubicBezTo>
                <a:cubicBezTo>
                  <a:pt x="126111" y="270647"/>
                  <a:pt x="103918" y="287337"/>
                  <a:pt x="88488" y="309562"/>
                </a:cubicBezTo>
                <a:cubicBezTo>
                  <a:pt x="87725" y="310717"/>
                  <a:pt x="87059" y="311975"/>
                  <a:pt x="86582" y="313303"/>
                </a:cubicBezTo>
                <a:cubicBezTo>
                  <a:pt x="83630" y="321482"/>
                  <a:pt x="87916" y="330468"/>
                  <a:pt x="96107" y="333374"/>
                </a:cubicBezTo>
                <a:lnTo>
                  <a:pt x="98298" y="334231"/>
                </a:lnTo>
                <a:cubicBezTo>
                  <a:pt x="105252" y="336658"/>
                  <a:pt x="113062" y="334175"/>
                  <a:pt x="117348" y="328135"/>
                </a:cubicBezTo>
                <a:cubicBezTo>
                  <a:pt x="135255" y="303068"/>
                  <a:pt x="164402" y="288401"/>
                  <a:pt x="195167" y="288892"/>
                </a:cubicBezTo>
                <a:cubicBezTo>
                  <a:pt x="225933" y="288401"/>
                  <a:pt x="255080" y="303068"/>
                  <a:pt x="272987" y="328135"/>
                </a:cubicBezTo>
                <a:cubicBezTo>
                  <a:pt x="277273" y="334175"/>
                  <a:pt x="285084" y="336658"/>
                  <a:pt x="292037" y="334231"/>
                </a:cubicBezTo>
                <a:lnTo>
                  <a:pt x="294228" y="333374"/>
                </a:lnTo>
                <a:cubicBezTo>
                  <a:pt x="295561" y="332906"/>
                  <a:pt x="296895" y="332251"/>
                  <a:pt x="298038" y="331430"/>
                </a:cubicBezTo>
                <a:cubicBezTo>
                  <a:pt x="305182" y="326488"/>
                  <a:pt x="306991" y="316697"/>
                  <a:pt x="302038" y="309562"/>
                </a:cubicBezTo>
                <a:cubicBezTo>
                  <a:pt x="286607" y="287337"/>
                  <a:pt x="264414" y="270647"/>
                  <a:pt x="238791" y="261937"/>
                </a:cubicBezTo>
                <a:cubicBezTo>
                  <a:pt x="266128" y="244410"/>
                  <a:pt x="279083" y="211245"/>
                  <a:pt x="270796" y="179831"/>
                </a:cubicBezTo>
                <a:cubicBezTo>
                  <a:pt x="263367" y="151339"/>
                  <a:pt x="239840" y="129889"/>
                  <a:pt x="210788" y="125062"/>
                </a:cubicBezTo>
                <a:cubicBezTo>
                  <a:pt x="205645" y="124138"/>
                  <a:pt x="200502" y="123723"/>
                  <a:pt x="195263" y="123824"/>
                </a:cubicBezTo>
                <a:close/>
                <a:moveTo>
                  <a:pt x="369285" y="69717"/>
                </a:moveTo>
                <a:cubicBezTo>
                  <a:pt x="382143" y="69563"/>
                  <a:pt x="392620" y="79843"/>
                  <a:pt x="392811" y="92677"/>
                </a:cubicBezTo>
                <a:lnTo>
                  <a:pt x="392811" y="370903"/>
                </a:lnTo>
                <a:cubicBezTo>
                  <a:pt x="392811" y="370904"/>
                  <a:pt x="392811" y="370905"/>
                  <a:pt x="392811" y="370906"/>
                </a:cubicBezTo>
                <a:cubicBezTo>
                  <a:pt x="392620" y="383688"/>
                  <a:pt x="382143" y="393922"/>
                  <a:pt x="369380" y="393763"/>
                </a:cubicBezTo>
                <a:lnTo>
                  <a:pt x="277559" y="393763"/>
                </a:lnTo>
                <a:cubicBezTo>
                  <a:pt x="271558" y="393778"/>
                  <a:pt x="265843" y="396020"/>
                  <a:pt x="261461" y="400049"/>
                </a:cubicBezTo>
                <a:lnTo>
                  <a:pt x="216217" y="442054"/>
                </a:lnTo>
                <a:cubicBezTo>
                  <a:pt x="206883" y="450639"/>
                  <a:pt x="192405" y="450346"/>
                  <a:pt x="183356" y="441388"/>
                </a:cubicBezTo>
                <a:lnTo>
                  <a:pt x="142684" y="400621"/>
                </a:lnTo>
                <a:cubicBezTo>
                  <a:pt x="138208" y="396215"/>
                  <a:pt x="132207" y="393751"/>
                  <a:pt x="125920" y="393763"/>
                </a:cubicBezTo>
                <a:lnTo>
                  <a:pt x="23336" y="393763"/>
                </a:lnTo>
                <a:cubicBezTo>
                  <a:pt x="10573" y="393868"/>
                  <a:pt x="191" y="383648"/>
                  <a:pt x="0" y="370903"/>
                </a:cubicBezTo>
                <a:lnTo>
                  <a:pt x="0" y="92677"/>
                </a:lnTo>
                <a:cubicBezTo>
                  <a:pt x="96" y="80043"/>
                  <a:pt x="10287" y="69826"/>
                  <a:pt x="22956" y="69722"/>
                </a:cubicBezTo>
                <a:lnTo>
                  <a:pt x="368999" y="69722"/>
                </a:lnTo>
                <a:cubicBezTo>
                  <a:pt x="369094" y="69720"/>
                  <a:pt x="369189" y="69718"/>
                  <a:pt x="369285" y="69717"/>
                </a:cubicBezTo>
                <a:close/>
                <a:moveTo>
                  <a:pt x="123825" y="0"/>
                </a:moveTo>
                <a:lnTo>
                  <a:pt x="445484" y="0"/>
                </a:lnTo>
                <a:cubicBezTo>
                  <a:pt x="456534" y="-106"/>
                  <a:pt x="465582" y="8764"/>
                  <a:pt x="465677" y="19810"/>
                </a:cubicBezTo>
                <a:cubicBezTo>
                  <a:pt x="465677" y="19811"/>
                  <a:pt x="465677" y="19811"/>
                  <a:pt x="465677" y="19812"/>
                </a:cubicBezTo>
                <a:lnTo>
                  <a:pt x="465677" y="307753"/>
                </a:lnTo>
                <a:cubicBezTo>
                  <a:pt x="465582" y="318651"/>
                  <a:pt x="456723" y="327462"/>
                  <a:pt x="445866" y="327565"/>
                </a:cubicBezTo>
                <a:lnTo>
                  <a:pt x="411384" y="327565"/>
                </a:lnTo>
                <a:lnTo>
                  <a:pt x="411384" y="288512"/>
                </a:lnTo>
                <a:cubicBezTo>
                  <a:pt x="419481" y="288618"/>
                  <a:pt x="426148" y="282137"/>
                  <a:pt x="426244" y="274037"/>
                </a:cubicBezTo>
                <a:cubicBezTo>
                  <a:pt x="426244" y="274036"/>
                  <a:pt x="426244" y="274035"/>
                  <a:pt x="426244" y="274034"/>
                </a:cubicBezTo>
                <a:lnTo>
                  <a:pt x="426244" y="53626"/>
                </a:lnTo>
                <a:cubicBezTo>
                  <a:pt x="426148" y="45525"/>
                  <a:pt x="419576" y="39000"/>
                  <a:pt x="411479" y="39051"/>
                </a:cubicBezTo>
                <a:cubicBezTo>
                  <a:pt x="411479" y="39052"/>
                  <a:pt x="411384" y="39052"/>
                  <a:pt x="411384" y="39052"/>
                </a:cubicBezTo>
                <a:lnTo>
                  <a:pt x="158782" y="39052"/>
                </a:lnTo>
                <a:cubicBezTo>
                  <a:pt x="150685" y="38947"/>
                  <a:pt x="144018" y="45428"/>
                  <a:pt x="143922" y="53529"/>
                </a:cubicBezTo>
                <a:cubicBezTo>
                  <a:pt x="143922" y="53561"/>
                  <a:pt x="143922" y="53593"/>
                  <a:pt x="143922" y="53626"/>
                </a:cubicBezTo>
                <a:lnTo>
                  <a:pt x="143922" y="58007"/>
                </a:lnTo>
                <a:lnTo>
                  <a:pt x="104013" y="58007"/>
                </a:lnTo>
                <a:lnTo>
                  <a:pt x="104013" y="19907"/>
                </a:lnTo>
                <a:cubicBezTo>
                  <a:pt x="104109" y="8971"/>
                  <a:pt x="112871" y="104"/>
                  <a:pt x="123825" y="0"/>
                </a:cubicBezTo>
                <a:close/>
              </a:path>
            </a:pathLst>
          </a:custGeom>
          <a:gradFill>
            <a:gsLst>
              <a:gs pos="0">
                <a:schemeClr val="accent4"/>
              </a:gs>
              <a:gs pos="100000">
                <a:schemeClr val="bg1"/>
              </a:gs>
            </a:gsLst>
            <a:path path="circle">
              <a:fillToRect l="100000" t="100000"/>
            </a:path>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nvGrpSpPr>
          <p:cNvPr id="6" name="组合 5"/>
          <p:cNvGrpSpPr/>
          <p:nvPr/>
        </p:nvGrpSpPr>
        <p:grpSpPr>
          <a:xfrm>
            <a:off x="3138330" y="3643827"/>
            <a:ext cx="923607" cy="923880"/>
            <a:chOff x="3644901" y="4860461"/>
            <a:chExt cx="923607" cy="923880"/>
          </a:xfrm>
        </p:grpSpPr>
        <p:grpSp>
          <p:nvGrpSpPr>
            <p:cNvPr id="9" name="组合 8"/>
            <p:cNvGrpSpPr/>
            <p:nvPr/>
          </p:nvGrpSpPr>
          <p:grpSpPr>
            <a:xfrm>
              <a:off x="3644901" y="4860461"/>
              <a:ext cx="923607" cy="923880"/>
              <a:chOff x="-1263422" y="2524288"/>
              <a:chExt cx="4713506" cy="4732851"/>
            </a:xfrm>
            <a:effectLst>
              <a:outerShdw blurRad="330200" dist="203200" dir="5400000" sx="90000" sy="90000" algn="t" rotWithShape="0">
                <a:schemeClr val="accent5">
                  <a:lumMod val="50000"/>
                  <a:alpha val="40000"/>
                </a:schemeClr>
              </a:outerShdw>
            </a:effectLst>
          </p:grpSpPr>
          <p:sp>
            <p:nvSpPr>
              <p:cNvPr id="53" name="椭圆 52"/>
              <p:cNvSpPr/>
              <p:nvPr/>
            </p:nvSpPr>
            <p:spPr>
              <a:xfrm rot="16200000">
                <a:off x="-1272940" y="2538887"/>
                <a:ext cx="4729073" cy="4707431"/>
              </a:xfrm>
              <a:prstGeom prst="ellipse">
                <a:avLst/>
              </a:prstGeom>
              <a:gradFill flip="none" rotWithShape="1">
                <a:gsLst>
                  <a:gs pos="0">
                    <a:schemeClr val="accent5"/>
                  </a:gs>
                  <a:gs pos="100000">
                    <a:schemeClr val="accent5">
                      <a:lumMod val="50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4" name="椭圆 53"/>
              <p:cNvSpPr/>
              <p:nvPr/>
            </p:nvSpPr>
            <p:spPr>
              <a:xfrm rot="16200000">
                <a:off x="-1268168" y="2538887"/>
                <a:ext cx="4729073" cy="4707431"/>
              </a:xfrm>
              <a:prstGeom prst="ellipse">
                <a:avLst/>
              </a:prstGeom>
              <a:gradFill flip="none" rotWithShape="1">
                <a:gsLst>
                  <a:gs pos="65000">
                    <a:schemeClr val="accent5">
                      <a:alpha val="0"/>
                    </a:schemeClr>
                  </a:gs>
                  <a:gs pos="88000">
                    <a:schemeClr val="accent5">
                      <a:lumMod val="20000"/>
                      <a:lumOff val="80000"/>
                    </a:schemeClr>
                  </a:gs>
                </a:gsLst>
                <a:path path="circle">
                  <a:fillToRect l="100000" b="100000"/>
                </a:path>
                <a:tileRect t="-100000" r="-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5" name="椭圆 54"/>
              <p:cNvSpPr/>
              <p:nvPr/>
            </p:nvSpPr>
            <p:spPr>
              <a:xfrm rot="16200000">
                <a:off x="-1268168" y="2538887"/>
                <a:ext cx="4729073" cy="4707431"/>
              </a:xfrm>
              <a:prstGeom prst="ellipse">
                <a:avLst/>
              </a:prstGeom>
              <a:gradFill flip="none" rotWithShape="1">
                <a:gsLst>
                  <a:gs pos="55000">
                    <a:schemeClr val="accent5">
                      <a:alpha val="0"/>
                    </a:schemeClr>
                  </a:gs>
                  <a:gs pos="100000">
                    <a:schemeClr val="accent5">
                      <a:lumMod val="20000"/>
                      <a:lumOff val="80000"/>
                    </a:schemeClr>
                  </a:gs>
                </a:gsLst>
                <a:path path="circle">
                  <a:fillToRect l="50000" t="50000" r="50000" b="50000"/>
                </a:path>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56" name="椭圆 55"/>
              <p:cNvSpPr/>
              <p:nvPr/>
            </p:nvSpPr>
            <p:spPr>
              <a:xfrm rot="15726438">
                <a:off x="-1274246" y="2535112"/>
                <a:ext cx="4729073" cy="4707426"/>
              </a:xfrm>
              <a:prstGeom prst="ellipse">
                <a:avLst/>
              </a:prstGeom>
              <a:gradFill flip="none" rotWithShape="1">
                <a:gsLst>
                  <a:gs pos="70000">
                    <a:schemeClr val="accent5">
                      <a:alpha val="0"/>
                    </a:schemeClr>
                  </a:gs>
                  <a:gs pos="85000">
                    <a:schemeClr val="bg1"/>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
          <p:nvSpPr>
            <p:cNvPr id="23" name="Freeform 172"/>
            <p:cNvSpPr/>
            <p:nvPr/>
          </p:nvSpPr>
          <p:spPr>
            <a:xfrm>
              <a:off x="3919417" y="5157503"/>
              <a:ext cx="374574" cy="329796"/>
            </a:xfrm>
            <a:custGeom>
              <a:avLst/>
              <a:gdLst>
                <a:gd name="connsiteX0" fmla="*/ 398255 w 505374"/>
                <a:gd name="connsiteY0" fmla="*/ 230617 h 444961"/>
                <a:gd name="connsiteX1" fmla="*/ 420410 w 505374"/>
                <a:gd name="connsiteY1" fmla="*/ 253223 h 444961"/>
                <a:gd name="connsiteX2" fmla="*/ 420410 w 505374"/>
                <a:gd name="connsiteY2" fmla="*/ 422482 h 444961"/>
                <a:gd name="connsiteX3" fmla="*/ 398027 w 505374"/>
                <a:gd name="connsiteY3" fmla="*/ 444961 h 444961"/>
                <a:gd name="connsiteX4" fmla="*/ 90369 w 505374"/>
                <a:gd name="connsiteY4" fmla="*/ 444961 h 444961"/>
                <a:gd name="connsiteX5" fmla="*/ 67985 w 505374"/>
                <a:gd name="connsiteY5" fmla="*/ 422482 h 444961"/>
                <a:gd name="connsiteX6" fmla="*/ 67985 w 505374"/>
                <a:gd name="connsiteY6" fmla="*/ 253223 h 444961"/>
                <a:gd name="connsiteX7" fmla="*/ 69938 w 505374"/>
                <a:gd name="connsiteY7" fmla="*/ 244031 h 444961"/>
                <a:gd name="connsiteX8" fmla="*/ 99513 w 505374"/>
                <a:gd name="connsiteY8" fmla="*/ 232744 h 444961"/>
                <a:gd name="connsiteX9" fmla="*/ 235054 w 505374"/>
                <a:gd name="connsiteY9" fmla="*/ 293228 h 444961"/>
                <a:gd name="connsiteX10" fmla="*/ 253342 w 505374"/>
                <a:gd name="connsiteY10" fmla="*/ 293228 h 444961"/>
                <a:gd name="connsiteX11" fmla="*/ 388502 w 505374"/>
                <a:gd name="connsiteY11" fmla="*/ 232744 h 444961"/>
                <a:gd name="connsiteX12" fmla="*/ 398255 w 505374"/>
                <a:gd name="connsiteY12" fmla="*/ 230617 h 444961"/>
                <a:gd name="connsiteX13" fmla="*/ 475294 w 505374"/>
                <a:gd name="connsiteY13" fmla="*/ 200147 h 444961"/>
                <a:gd name="connsiteX14" fmla="*/ 495372 w 505374"/>
                <a:gd name="connsiteY14" fmla="*/ 220076 h 444961"/>
                <a:gd name="connsiteX15" fmla="*/ 495372 w 505374"/>
                <a:gd name="connsiteY15" fmla="*/ 334376 h 444961"/>
                <a:gd name="connsiteX16" fmla="*/ 505374 w 505374"/>
                <a:gd name="connsiteY16" fmla="*/ 351521 h 444961"/>
                <a:gd name="connsiteX17" fmla="*/ 505374 w 505374"/>
                <a:gd name="connsiteY17" fmla="*/ 394098 h 444961"/>
                <a:gd name="connsiteX18" fmla="*/ 485371 w 505374"/>
                <a:gd name="connsiteY18" fmla="*/ 414005 h 444961"/>
                <a:gd name="connsiteX19" fmla="*/ 465464 w 505374"/>
                <a:gd name="connsiteY19" fmla="*/ 414005 h 444961"/>
                <a:gd name="connsiteX20" fmla="*/ 445461 w 505374"/>
                <a:gd name="connsiteY20" fmla="*/ 394098 h 444961"/>
                <a:gd name="connsiteX21" fmla="*/ 445461 w 505374"/>
                <a:gd name="connsiteY21" fmla="*/ 351521 h 444961"/>
                <a:gd name="connsiteX22" fmla="*/ 455462 w 505374"/>
                <a:gd name="connsiteY22" fmla="*/ 334376 h 444961"/>
                <a:gd name="connsiteX23" fmla="*/ 455462 w 505374"/>
                <a:gd name="connsiteY23" fmla="*/ 220076 h 444961"/>
                <a:gd name="connsiteX24" fmla="*/ 466226 w 505374"/>
                <a:gd name="connsiteY24" fmla="*/ 202360 h 444961"/>
                <a:gd name="connsiteX25" fmla="*/ 475294 w 505374"/>
                <a:gd name="connsiteY25" fmla="*/ 200147 h 444961"/>
                <a:gd name="connsiteX26" fmla="*/ 233053 w 505374"/>
                <a:gd name="connsiteY26" fmla="*/ 2430 h 444961"/>
                <a:gd name="connsiteX27" fmla="*/ 254580 w 505374"/>
                <a:gd name="connsiteY27" fmla="*/ 2430 h 444961"/>
                <a:gd name="connsiteX28" fmla="*/ 473655 w 505374"/>
                <a:gd name="connsiteY28" fmla="*/ 107777 h 444961"/>
                <a:gd name="connsiteX29" fmla="*/ 485151 w 505374"/>
                <a:gd name="connsiteY29" fmla="*/ 119270 h 444961"/>
                <a:gd name="connsiteX30" fmla="*/ 473655 w 505374"/>
                <a:gd name="connsiteY30" fmla="*/ 152354 h 444961"/>
                <a:gd name="connsiteX31" fmla="*/ 254580 w 505374"/>
                <a:gd name="connsiteY31" fmla="*/ 257700 h 444961"/>
                <a:gd name="connsiteX32" fmla="*/ 233053 w 505374"/>
                <a:gd name="connsiteY32" fmla="*/ 257700 h 444961"/>
                <a:gd name="connsiteX33" fmla="*/ 13978 w 505374"/>
                <a:gd name="connsiteY33" fmla="*/ 152354 h 444961"/>
                <a:gd name="connsiteX34" fmla="*/ 2482 w 505374"/>
                <a:gd name="connsiteY34" fmla="*/ 140860 h 444961"/>
                <a:gd name="connsiteX35" fmla="*/ 13978 w 505374"/>
                <a:gd name="connsiteY35" fmla="*/ 107777 h 44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05374" h="444961">
                  <a:moveTo>
                    <a:pt x="398255" y="230617"/>
                  </a:moveTo>
                  <a:cubicBezTo>
                    <a:pt x="410609" y="230740"/>
                    <a:pt x="420534" y="240861"/>
                    <a:pt x="420410" y="253223"/>
                  </a:cubicBezTo>
                  <a:lnTo>
                    <a:pt x="420410" y="422482"/>
                  </a:lnTo>
                  <a:cubicBezTo>
                    <a:pt x="420410" y="434860"/>
                    <a:pt x="410409" y="444909"/>
                    <a:pt x="398027" y="444961"/>
                  </a:cubicBezTo>
                  <a:lnTo>
                    <a:pt x="90369" y="444961"/>
                  </a:lnTo>
                  <a:cubicBezTo>
                    <a:pt x="77996" y="444909"/>
                    <a:pt x="67985" y="434860"/>
                    <a:pt x="67985" y="422482"/>
                  </a:cubicBezTo>
                  <a:lnTo>
                    <a:pt x="67985" y="253223"/>
                  </a:lnTo>
                  <a:cubicBezTo>
                    <a:pt x="67976" y="250055"/>
                    <a:pt x="68643" y="246922"/>
                    <a:pt x="69938" y="244031"/>
                  </a:cubicBezTo>
                  <a:cubicBezTo>
                    <a:pt x="74987" y="232747"/>
                    <a:pt x="88226" y="227694"/>
                    <a:pt x="99513" y="232744"/>
                  </a:cubicBezTo>
                  <a:lnTo>
                    <a:pt x="235054" y="293228"/>
                  </a:lnTo>
                  <a:cubicBezTo>
                    <a:pt x="240855" y="295894"/>
                    <a:pt x="247541" y="295894"/>
                    <a:pt x="253342" y="293228"/>
                  </a:cubicBezTo>
                  <a:lnTo>
                    <a:pt x="388502" y="232744"/>
                  </a:lnTo>
                  <a:cubicBezTo>
                    <a:pt x="391550" y="231311"/>
                    <a:pt x="394883" y="230584"/>
                    <a:pt x="398255" y="230617"/>
                  </a:cubicBezTo>
                  <a:close/>
                  <a:moveTo>
                    <a:pt x="475294" y="200147"/>
                  </a:moveTo>
                  <a:cubicBezTo>
                    <a:pt x="486342" y="200107"/>
                    <a:pt x="495334" y="209029"/>
                    <a:pt x="495372" y="220076"/>
                  </a:cubicBezTo>
                  <a:lnTo>
                    <a:pt x="495372" y="334376"/>
                  </a:lnTo>
                  <a:cubicBezTo>
                    <a:pt x="501526" y="337903"/>
                    <a:pt x="505326" y="344434"/>
                    <a:pt x="505374" y="351521"/>
                  </a:cubicBezTo>
                  <a:lnTo>
                    <a:pt x="505374" y="394098"/>
                  </a:lnTo>
                  <a:cubicBezTo>
                    <a:pt x="505316" y="405108"/>
                    <a:pt x="496382" y="414005"/>
                    <a:pt x="485371" y="414005"/>
                  </a:cubicBezTo>
                  <a:lnTo>
                    <a:pt x="465464" y="414005"/>
                  </a:lnTo>
                  <a:cubicBezTo>
                    <a:pt x="454453" y="414005"/>
                    <a:pt x="445509" y="405108"/>
                    <a:pt x="445461" y="394098"/>
                  </a:cubicBezTo>
                  <a:lnTo>
                    <a:pt x="445461" y="351521"/>
                  </a:lnTo>
                  <a:cubicBezTo>
                    <a:pt x="445509" y="344434"/>
                    <a:pt x="449309" y="337903"/>
                    <a:pt x="455462" y="334376"/>
                  </a:cubicBezTo>
                  <a:lnTo>
                    <a:pt x="455462" y="220076"/>
                  </a:lnTo>
                  <a:cubicBezTo>
                    <a:pt x="455491" y="212633"/>
                    <a:pt x="459635" y="205816"/>
                    <a:pt x="466226" y="202360"/>
                  </a:cubicBezTo>
                  <a:cubicBezTo>
                    <a:pt x="469036" y="200917"/>
                    <a:pt x="472141" y="200159"/>
                    <a:pt x="475294" y="200147"/>
                  </a:cubicBezTo>
                  <a:close/>
                  <a:moveTo>
                    <a:pt x="233053" y="2430"/>
                  </a:moveTo>
                  <a:cubicBezTo>
                    <a:pt x="239864" y="-810"/>
                    <a:pt x="247769" y="-810"/>
                    <a:pt x="254580" y="2430"/>
                  </a:cubicBezTo>
                  <a:lnTo>
                    <a:pt x="473655" y="107777"/>
                  </a:lnTo>
                  <a:cubicBezTo>
                    <a:pt x="478665" y="110206"/>
                    <a:pt x="482722" y="114255"/>
                    <a:pt x="485151" y="119270"/>
                  </a:cubicBezTo>
                  <a:cubicBezTo>
                    <a:pt x="491114" y="131580"/>
                    <a:pt x="485961" y="146392"/>
                    <a:pt x="473655" y="152354"/>
                  </a:cubicBezTo>
                  <a:lnTo>
                    <a:pt x="254580" y="257700"/>
                  </a:lnTo>
                  <a:cubicBezTo>
                    <a:pt x="247788" y="261039"/>
                    <a:pt x="239845" y="261039"/>
                    <a:pt x="233053" y="257700"/>
                  </a:cubicBezTo>
                  <a:lnTo>
                    <a:pt x="13978" y="152354"/>
                  </a:lnTo>
                  <a:cubicBezTo>
                    <a:pt x="8968" y="149925"/>
                    <a:pt x="4911" y="145875"/>
                    <a:pt x="2482" y="140860"/>
                  </a:cubicBezTo>
                  <a:cubicBezTo>
                    <a:pt x="-3481" y="128550"/>
                    <a:pt x="1672" y="113738"/>
                    <a:pt x="13978" y="107777"/>
                  </a:cubicBezTo>
                  <a:close/>
                </a:path>
              </a:pathLst>
            </a:custGeom>
            <a:gradFill>
              <a:gsLst>
                <a:gs pos="0">
                  <a:schemeClr val="accent5"/>
                </a:gs>
                <a:gs pos="100000">
                  <a:schemeClr val="bg1"/>
                </a:gs>
              </a:gsLst>
              <a:path path="circle">
                <a:fillToRect l="100000" t="100000"/>
              </a:path>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6959" y="644509"/>
            <a:ext cx="8422408" cy="2800767"/>
          </a:xfrm>
          <a:prstGeom prst="rect">
            <a:avLst/>
          </a:prstGeom>
          <a:noFill/>
        </p:spPr>
        <p:txBody>
          <a:bodyPr wrap="square" rtlCol="0">
            <a:spAutoFit/>
          </a:bodyPr>
          <a:lstStyle/>
          <a:p>
            <a:r>
              <a:rPr lang="en-US" altLang="zh-CN" sz="8800" b="1" dirty="0">
                <a:gradFill>
                  <a:gsLst>
                    <a:gs pos="0">
                      <a:schemeClr val="accent1">
                        <a:lumMod val="20000"/>
                        <a:lumOff val="80000"/>
                        <a:alpha val="6000"/>
                      </a:schemeClr>
                    </a:gs>
                    <a:gs pos="100000">
                      <a:schemeClr val="accent1">
                        <a:lumMod val="20000"/>
                        <a:lumOff val="80000"/>
                        <a:alpha val="62000"/>
                      </a:schemeClr>
                    </a:gs>
                  </a:gsLst>
                  <a:lin ang="8100000" scaled="1"/>
                </a:gradFill>
                <a:latin typeface="OPPOSans H" panose="00020600040101010101" pitchFamily="18" charset="-122"/>
                <a:ea typeface="OPPOSans H" panose="00020600040101010101" pitchFamily="18" charset="-122"/>
                <a:cs typeface="OPPOSans H" panose="00020600040101010101" pitchFamily="18" charset="-122"/>
              </a:rPr>
              <a:t>THANKS FOR WATCHING</a:t>
            </a:r>
            <a:endParaRPr lang="zh-CN" altLang="en-US" sz="8800" b="1" dirty="0">
              <a:gradFill>
                <a:gsLst>
                  <a:gs pos="0">
                    <a:schemeClr val="accent1">
                      <a:lumMod val="20000"/>
                      <a:lumOff val="80000"/>
                      <a:alpha val="6000"/>
                    </a:schemeClr>
                  </a:gs>
                  <a:gs pos="100000">
                    <a:schemeClr val="accent1">
                      <a:lumMod val="20000"/>
                      <a:lumOff val="80000"/>
                      <a:alpha val="62000"/>
                    </a:schemeClr>
                  </a:gs>
                </a:gsLst>
                <a:lin ang="8100000" scaled="1"/>
              </a:gra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20" name="椭圆 19"/>
          <p:cNvSpPr/>
          <p:nvPr/>
        </p:nvSpPr>
        <p:spPr>
          <a:xfrm>
            <a:off x="1854930" y="3102205"/>
            <a:ext cx="2327298" cy="2327298"/>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21" name="弧形 20"/>
          <p:cNvSpPr/>
          <p:nvPr/>
        </p:nvSpPr>
        <p:spPr>
          <a:xfrm>
            <a:off x="5518295" y="1211369"/>
            <a:ext cx="6408277" cy="6408276"/>
          </a:xfrm>
          <a:prstGeom prst="arc">
            <a:avLst>
              <a:gd name="adj1" fmla="val 13864650"/>
              <a:gd name="adj2" fmla="val 11384591"/>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 空心 21"/>
          <p:cNvSpPr/>
          <p:nvPr/>
        </p:nvSpPr>
        <p:spPr>
          <a:xfrm>
            <a:off x="5884784"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圆角 22"/>
          <p:cNvSpPr/>
          <p:nvPr/>
        </p:nvSpPr>
        <p:spPr>
          <a:xfrm>
            <a:off x="623387" y="4419601"/>
            <a:ext cx="2235184" cy="553506"/>
          </a:xfrm>
          <a:prstGeom prst="roundRect">
            <a:avLst>
              <a:gd name="adj" fmla="val 50000"/>
            </a:avLst>
          </a:prstGeom>
          <a:gradFill flip="none" rotWithShape="1">
            <a:gsLst>
              <a:gs pos="0">
                <a:schemeClr val="accent1"/>
              </a:gs>
              <a:gs pos="100000">
                <a:schemeClr val="accent1">
                  <a:lumMod val="60000"/>
                  <a:lumOff val="4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32580" y="4514849"/>
            <a:ext cx="2057947" cy="400110"/>
          </a:xfrm>
          <a:prstGeom prst="rect">
            <a:avLst/>
          </a:prstGeom>
          <a:noFill/>
        </p:spPr>
        <p:txBody>
          <a:bodyPr wrap="square" rtlCol="0">
            <a:spAutoFit/>
          </a:bodyPr>
          <a:lstStyle/>
          <a:p>
            <a:r>
              <a:rPr lang="zh-CN" altLang="en-US" sz="2000" b="1" dirty="0">
                <a:solidFill>
                  <a:schemeClr val="bg1"/>
                </a:solidFill>
                <a:effectLst>
                  <a:outerShdw blurRad="152400" dist="38100" dir="2700000" algn="tl" rotWithShape="0">
                    <a:schemeClr val="accent1">
                      <a:lumMod val="50000"/>
                      <a:alpha val="40000"/>
                    </a:schemeClr>
                  </a:outerShdw>
                </a:effectLst>
                <a:latin typeface="OPPOSans R" panose="00020600040101010101" pitchFamily="18" charset="-122"/>
                <a:ea typeface="OPPOSans R" panose="00020600040101010101" pitchFamily="18" charset="-122"/>
                <a:cs typeface="OPPOSans R" panose="00020600040101010101" pitchFamily="18" charset="-122"/>
              </a:rPr>
              <a:t>答辩人：高小定</a:t>
            </a:r>
            <a:endParaRPr lang="zh-CN" altLang="en-US" sz="2000" b="1" dirty="0">
              <a:solidFill>
                <a:schemeClr val="bg1"/>
              </a:solidFill>
              <a:effectLst>
                <a:outerShdw blurRad="152400" dist="38100" dir="2700000" algn="tl" rotWithShape="0">
                  <a:schemeClr val="accent1">
                    <a:lumMod val="50000"/>
                    <a:alpha val="40000"/>
                  </a:schemeClr>
                </a:outerShdw>
              </a:effectLst>
              <a:latin typeface="OPPOSans R" panose="00020600040101010101" pitchFamily="18" charset="-122"/>
              <a:ea typeface="OPPOSans R" panose="00020600040101010101" pitchFamily="18" charset="-122"/>
              <a:cs typeface="OPPOSans R" panose="00020600040101010101" pitchFamily="18" charset="-122"/>
            </a:endParaRPr>
          </a:p>
        </p:txBody>
      </p:sp>
      <p:grpSp>
        <p:nvGrpSpPr>
          <p:cNvPr id="25" name="组合 24"/>
          <p:cNvGrpSpPr/>
          <p:nvPr/>
        </p:nvGrpSpPr>
        <p:grpSpPr>
          <a:xfrm>
            <a:off x="10077852" y="6054720"/>
            <a:ext cx="683168" cy="683168"/>
            <a:chOff x="9739355" y="1494760"/>
            <a:chExt cx="989289" cy="989289"/>
          </a:xfrm>
        </p:grpSpPr>
        <p:sp>
          <p:nvSpPr>
            <p:cNvPr id="26" name="椭圆 25"/>
            <p:cNvSpPr/>
            <p:nvPr/>
          </p:nvSpPr>
          <p:spPr>
            <a:xfrm>
              <a:off x="9739355" y="1494760"/>
              <a:ext cx="989289" cy="9892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nvSpPr>
          <p:spPr>
            <a:xfrm>
              <a:off x="10100053" y="1808873"/>
              <a:ext cx="315079" cy="361064"/>
            </a:xfrm>
            <a:custGeom>
              <a:avLst/>
              <a:gdLst>
                <a:gd name="connsiteX0" fmla="*/ 21972 w 360408"/>
                <a:gd name="connsiteY0" fmla="*/ 2165 h 413009"/>
                <a:gd name="connsiteX1" fmla="*/ 352596 w 360408"/>
                <a:gd name="connsiteY1" fmla="*/ 193928 h 413009"/>
                <a:gd name="connsiteX2" fmla="*/ 352596 w 360408"/>
                <a:gd name="connsiteY2" fmla="*/ 219416 h 413009"/>
                <a:gd name="connsiteX3" fmla="*/ 21972 w 360408"/>
                <a:gd name="connsiteY3" fmla="*/ 411179 h 413009"/>
                <a:gd name="connsiteX4" fmla="*/ 0 w 360408"/>
                <a:gd name="connsiteY4" fmla="*/ 398523 h 413009"/>
                <a:gd name="connsiteX5" fmla="*/ 0 w 360408"/>
                <a:gd name="connsiteY5" fmla="*/ 14821 h 413009"/>
                <a:gd name="connsiteX6" fmla="*/ 21972 w 360408"/>
                <a:gd name="connsiteY6" fmla="*/ 2165 h 41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08" h="413009">
                  <a:moveTo>
                    <a:pt x="21972" y="2165"/>
                  </a:moveTo>
                  <a:lnTo>
                    <a:pt x="352596" y="193928"/>
                  </a:lnTo>
                  <a:cubicBezTo>
                    <a:pt x="352596" y="193928"/>
                    <a:pt x="370174" y="206672"/>
                    <a:pt x="352596" y="219416"/>
                  </a:cubicBezTo>
                  <a:lnTo>
                    <a:pt x="21972" y="411179"/>
                  </a:lnTo>
                  <a:cubicBezTo>
                    <a:pt x="21972" y="411179"/>
                    <a:pt x="2198" y="420109"/>
                    <a:pt x="0" y="398523"/>
                  </a:cubicBezTo>
                  <a:lnTo>
                    <a:pt x="0" y="14821"/>
                  </a:lnTo>
                  <a:cubicBezTo>
                    <a:pt x="0" y="14821"/>
                    <a:pt x="2198" y="-6765"/>
                    <a:pt x="21972" y="216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8" name="组合 27"/>
          <p:cNvGrpSpPr/>
          <p:nvPr/>
        </p:nvGrpSpPr>
        <p:grpSpPr>
          <a:xfrm>
            <a:off x="4800204" y="2199746"/>
            <a:ext cx="7358516" cy="3972454"/>
            <a:chOff x="228601" y="123825"/>
            <a:chExt cx="12630150" cy="6818313"/>
          </a:xfrm>
        </p:grpSpPr>
        <p:sp>
          <p:nvSpPr>
            <p:cNvPr id="29" name="Freeform 107"/>
            <p:cNvSpPr/>
            <p:nvPr/>
          </p:nvSpPr>
          <p:spPr bwMode="auto">
            <a:xfrm>
              <a:off x="2132013" y="692150"/>
              <a:ext cx="180975" cy="419100"/>
            </a:xfrm>
            <a:custGeom>
              <a:avLst/>
              <a:gdLst>
                <a:gd name="T0" fmla="*/ 0 w 114"/>
                <a:gd name="T1" fmla="*/ 5 h 264"/>
                <a:gd name="T2" fmla="*/ 16 w 114"/>
                <a:gd name="T3" fmla="*/ 0 h 264"/>
                <a:gd name="T4" fmla="*/ 114 w 114"/>
                <a:gd name="T5" fmla="*/ 259 h 264"/>
                <a:gd name="T6" fmla="*/ 97 w 114"/>
                <a:gd name="T7" fmla="*/ 264 h 264"/>
                <a:gd name="T8" fmla="*/ 0 w 114"/>
                <a:gd name="T9" fmla="*/ 5 h 264"/>
              </a:gdLst>
              <a:ahLst/>
              <a:cxnLst>
                <a:cxn ang="0">
                  <a:pos x="T0" y="T1"/>
                </a:cxn>
                <a:cxn ang="0">
                  <a:pos x="T2" y="T3"/>
                </a:cxn>
                <a:cxn ang="0">
                  <a:pos x="T4" y="T5"/>
                </a:cxn>
                <a:cxn ang="0">
                  <a:pos x="T6" y="T7"/>
                </a:cxn>
                <a:cxn ang="0">
                  <a:pos x="T8" y="T9"/>
                </a:cxn>
              </a:cxnLst>
              <a:rect l="0" t="0" r="r" b="b"/>
              <a:pathLst>
                <a:path w="114" h="264">
                  <a:moveTo>
                    <a:pt x="0" y="5"/>
                  </a:moveTo>
                  <a:lnTo>
                    <a:pt x="16" y="0"/>
                  </a:lnTo>
                  <a:lnTo>
                    <a:pt x="114" y="259"/>
                  </a:lnTo>
                  <a:lnTo>
                    <a:pt x="97" y="264"/>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8"/>
            <p:cNvSpPr/>
            <p:nvPr/>
          </p:nvSpPr>
          <p:spPr bwMode="auto">
            <a:xfrm>
              <a:off x="6846888" y="839788"/>
              <a:ext cx="4125913" cy="2887663"/>
            </a:xfrm>
            <a:custGeom>
              <a:avLst/>
              <a:gdLst>
                <a:gd name="T0" fmla="*/ 1095 w 1095"/>
                <a:gd name="T1" fmla="*/ 332 h 766"/>
                <a:gd name="T2" fmla="*/ 990 w 1095"/>
                <a:gd name="T3" fmla="*/ 201 h 766"/>
                <a:gd name="T4" fmla="*/ 893 w 1095"/>
                <a:gd name="T5" fmla="*/ 286 h 766"/>
                <a:gd name="T6" fmla="*/ 947 w 1095"/>
                <a:gd name="T7" fmla="*/ 172 h 766"/>
                <a:gd name="T8" fmla="*/ 590 w 1095"/>
                <a:gd name="T9" fmla="*/ 14 h 766"/>
                <a:gd name="T10" fmla="*/ 483 w 1095"/>
                <a:gd name="T11" fmla="*/ 0 h 766"/>
                <a:gd name="T12" fmla="*/ 455 w 1095"/>
                <a:gd name="T13" fmla="*/ 122 h 766"/>
                <a:gd name="T14" fmla="*/ 419 w 1095"/>
                <a:gd name="T15" fmla="*/ 13 h 766"/>
                <a:gd name="T16" fmla="*/ 285 w 1095"/>
                <a:gd name="T17" fmla="*/ 34 h 766"/>
                <a:gd name="T18" fmla="*/ 152 w 1095"/>
                <a:gd name="T19" fmla="*/ 78 h 766"/>
                <a:gd name="T20" fmla="*/ 0 w 1095"/>
                <a:gd name="T21" fmla="*/ 169 h 766"/>
                <a:gd name="T22" fmla="*/ 731 w 1095"/>
                <a:gd name="T23" fmla="*/ 766 h 766"/>
                <a:gd name="T24" fmla="*/ 1095 w 1095"/>
                <a:gd name="T25" fmla="*/ 332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5" h="766">
                  <a:moveTo>
                    <a:pt x="1095" y="332"/>
                  </a:moveTo>
                  <a:cubicBezTo>
                    <a:pt x="1063" y="287"/>
                    <a:pt x="1027" y="244"/>
                    <a:pt x="990" y="201"/>
                  </a:cubicBezTo>
                  <a:cubicBezTo>
                    <a:pt x="959" y="232"/>
                    <a:pt x="927" y="260"/>
                    <a:pt x="893" y="286"/>
                  </a:cubicBezTo>
                  <a:cubicBezTo>
                    <a:pt x="913" y="249"/>
                    <a:pt x="932" y="211"/>
                    <a:pt x="947" y="172"/>
                  </a:cubicBezTo>
                  <a:cubicBezTo>
                    <a:pt x="834" y="99"/>
                    <a:pt x="726" y="40"/>
                    <a:pt x="590" y="14"/>
                  </a:cubicBezTo>
                  <a:cubicBezTo>
                    <a:pt x="555" y="8"/>
                    <a:pt x="519" y="3"/>
                    <a:pt x="483" y="0"/>
                  </a:cubicBezTo>
                  <a:cubicBezTo>
                    <a:pt x="476" y="41"/>
                    <a:pt x="467" y="82"/>
                    <a:pt x="455" y="122"/>
                  </a:cubicBezTo>
                  <a:cubicBezTo>
                    <a:pt x="439" y="87"/>
                    <a:pt x="427" y="50"/>
                    <a:pt x="419" y="13"/>
                  </a:cubicBezTo>
                  <a:cubicBezTo>
                    <a:pt x="418" y="6"/>
                    <a:pt x="296" y="31"/>
                    <a:pt x="285" y="34"/>
                  </a:cubicBezTo>
                  <a:cubicBezTo>
                    <a:pt x="239" y="45"/>
                    <a:pt x="195" y="60"/>
                    <a:pt x="152" y="78"/>
                  </a:cubicBezTo>
                  <a:cubicBezTo>
                    <a:pt x="98" y="102"/>
                    <a:pt x="48" y="135"/>
                    <a:pt x="0" y="169"/>
                  </a:cubicBezTo>
                  <a:cubicBezTo>
                    <a:pt x="731" y="766"/>
                    <a:pt x="731" y="766"/>
                    <a:pt x="731" y="766"/>
                  </a:cubicBezTo>
                  <a:lnTo>
                    <a:pt x="1095" y="332"/>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9"/>
            <p:cNvSpPr/>
            <p:nvPr/>
          </p:nvSpPr>
          <p:spPr bwMode="auto">
            <a:xfrm>
              <a:off x="9499601" y="1804988"/>
              <a:ext cx="1276350" cy="1854200"/>
            </a:xfrm>
            <a:custGeom>
              <a:avLst/>
              <a:gdLst>
                <a:gd name="T0" fmla="*/ 16 w 339"/>
                <a:gd name="T1" fmla="*/ 462 h 492"/>
                <a:gd name="T2" fmla="*/ 0 w 339"/>
                <a:gd name="T3" fmla="*/ 488 h 492"/>
                <a:gd name="T4" fmla="*/ 5 w 339"/>
                <a:gd name="T5" fmla="*/ 492 h 492"/>
                <a:gd name="T6" fmla="*/ 22 w 339"/>
                <a:gd name="T7" fmla="*/ 466 h 492"/>
                <a:gd name="T8" fmla="*/ 207 w 339"/>
                <a:gd name="T9" fmla="*/ 193 h 492"/>
                <a:gd name="T10" fmla="*/ 339 w 339"/>
                <a:gd name="T11" fmla="*/ 8 h 492"/>
                <a:gd name="T12" fmla="*/ 332 w 339"/>
                <a:gd name="T13" fmla="*/ 0 h 492"/>
                <a:gd name="T14" fmla="*/ 198 w 339"/>
                <a:gd name="T15" fmla="*/ 187 h 492"/>
                <a:gd name="T16" fmla="*/ 16 w 339"/>
                <a:gd name="T17" fmla="*/ 46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492">
                  <a:moveTo>
                    <a:pt x="16" y="462"/>
                  </a:moveTo>
                  <a:cubicBezTo>
                    <a:pt x="10" y="471"/>
                    <a:pt x="5" y="480"/>
                    <a:pt x="0" y="488"/>
                  </a:cubicBezTo>
                  <a:cubicBezTo>
                    <a:pt x="5" y="492"/>
                    <a:pt x="5" y="492"/>
                    <a:pt x="5" y="492"/>
                  </a:cubicBezTo>
                  <a:cubicBezTo>
                    <a:pt x="22" y="466"/>
                    <a:pt x="22" y="466"/>
                    <a:pt x="22" y="466"/>
                  </a:cubicBezTo>
                  <a:cubicBezTo>
                    <a:pt x="69" y="396"/>
                    <a:pt x="133" y="299"/>
                    <a:pt x="207" y="193"/>
                  </a:cubicBezTo>
                  <a:cubicBezTo>
                    <a:pt x="254" y="126"/>
                    <a:pt x="299" y="62"/>
                    <a:pt x="339" y="8"/>
                  </a:cubicBezTo>
                  <a:cubicBezTo>
                    <a:pt x="332" y="0"/>
                    <a:pt x="332" y="0"/>
                    <a:pt x="332" y="0"/>
                  </a:cubicBezTo>
                  <a:cubicBezTo>
                    <a:pt x="292" y="55"/>
                    <a:pt x="246" y="118"/>
                    <a:pt x="198" y="187"/>
                  </a:cubicBezTo>
                  <a:cubicBezTo>
                    <a:pt x="124" y="293"/>
                    <a:pt x="61" y="391"/>
                    <a:pt x="16" y="462"/>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0"/>
            <p:cNvSpPr/>
            <p:nvPr/>
          </p:nvSpPr>
          <p:spPr bwMode="auto">
            <a:xfrm>
              <a:off x="9302751" y="1292225"/>
              <a:ext cx="825500" cy="2208213"/>
            </a:xfrm>
            <a:custGeom>
              <a:avLst/>
              <a:gdLst>
                <a:gd name="T0" fmla="*/ 11 w 219"/>
                <a:gd name="T1" fmla="*/ 546 h 586"/>
                <a:gd name="T2" fmla="*/ 0 w 219"/>
                <a:gd name="T3" fmla="*/ 581 h 586"/>
                <a:gd name="T4" fmla="*/ 5 w 219"/>
                <a:gd name="T5" fmla="*/ 586 h 586"/>
                <a:gd name="T6" fmla="*/ 18 w 219"/>
                <a:gd name="T7" fmla="*/ 548 h 586"/>
                <a:gd name="T8" fmla="*/ 133 w 219"/>
                <a:gd name="T9" fmla="*/ 230 h 586"/>
                <a:gd name="T10" fmla="*/ 219 w 219"/>
                <a:gd name="T11" fmla="*/ 5 h 586"/>
                <a:gd name="T12" fmla="*/ 211 w 219"/>
                <a:gd name="T13" fmla="*/ 0 h 586"/>
                <a:gd name="T14" fmla="*/ 123 w 219"/>
                <a:gd name="T15" fmla="*/ 226 h 586"/>
                <a:gd name="T16" fmla="*/ 11 w 219"/>
                <a:gd name="T17" fmla="*/ 54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86">
                  <a:moveTo>
                    <a:pt x="11" y="546"/>
                  </a:moveTo>
                  <a:cubicBezTo>
                    <a:pt x="7" y="559"/>
                    <a:pt x="3" y="570"/>
                    <a:pt x="0" y="581"/>
                  </a:cubicBezTo>
                  <a:cubicBezTo>
                    <a:pt x="5" y="586"/>
                    <a:pt x="5" y="586"/>
                    <a:pt x="5" y="586"/>
                  </a:cubicBezTo>
                  <a:cubicBezTo>
                    <a:pt x="18" y="548"/>
                    <a:pt x="18" y="548"/>
                    <a:pt x="18" y="548"/>
                  </a:cubicBezTo>
                  <a:cubicBezTo>
                    <a:pt x="47" y="466"/>
                    <a:pt x="87" y="354"/>
                    <a:pt x="133" y="230"/>
                  </a:cubicBezTo>
                  <a:cubicBezTo>
                    <a:pt x="164" y="148"/>
                    <a:pt x="193" y="71"/>
                    <a:pt x="219" y="5"/>
                  </a:cubicBezTo>
                  <a:cubicBezTo>
                    <a:pt x="211" y="0"/>
                    <a:pt x="211" y="0"/>
                    <a:pt x="211" y="0"/>
                  </a:cubicBezTo>
                  <a:cubicBezTo>
                    <a:pt x="184" y="66"/>
                    <a:pt x="153" y="143"/>
                    <a:pt x="123" y="226"/>
                  </a:cubicBezTo>
                  <a:cubicBezTo>
                    <a:pt x="77" y="350"/>
                    <a:pt x="38" y="464"/>
                    <a:pt x="11" y="54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1"/>
            <p:cNvSpPr/>
            <p:nvPr/>
          </p:nvSpPr>
          <p:spPr bwMode="auto">
            <a:xfrm>
              <a:off x="9043988" y="974725"/>
              <a:ext cx="373063" cy="2319338"/>
            </a:xfrm>
            <a:custGeom>
              <a:avLst/>
              <a:gdLst>
                <a:gd name="T0" fmla="*/ 38 w 99"/>
                <a:gd name="T1" fmla="*/ 298 h 615"/>
                <a:gd name="T2" fmla="*/ 14 w 99"/>
                <a:gd name="T3" fmla="*/ 480 h 615"/>
                <a:gd name="T4" fmla="*/ 0 w 99"/>
                <a:gd name="T5" fmla="*/ 609 h 615"/>
                <a:gd name="T6" fmla="*/ 7 w 99"/>
                <a:gd name="T7" fmla="*/ 615 h 615"/>
                <a:gd name="T8" fmla="*/ 24 w 99"/>
                <a:gd name="T9" fmla="*/ 481 h 615"/>
                <a:gd name="T10" fmla="*/ 49 w 99"/>
                <a:gd name="T11" fmla="*/ 300 h 615"/>
                <a:gd name="T12" fmla="*/ 78 w 99"/>
                <a:gd name="T13" fmla="*/ 119 h 615"/>
                <a:gd name="T14" fmla="*/ 99 w 99"/>
                <a:gd name="T15" fmla="*/ 2 h 615"/>
                <a:gd name="T16" fmla="*/ 91 w 99"/>
                <a:gd name="T17" fmla="*/ 0 h 615"/>
                <a:gd name="T18" fmla="*/ 68 w 99"/>
                <a:gd name="T19" fmla="*/ 118 h 615"/>
                <a:gd name="T20" fmla="*/ 38 w 99"/>
                <a:gd name="T21" fmla="*/ 298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615">
                  <a:moveTo>
                    <a:pt x="38" y="298"/>
                  </a:moveTo>
                  <a:cubicBezTo>
                    <a:pt x="28" y="363"/>
                    <a:pt x="20" y="424"/>
                    <a:pt x="14" y="480"/>
                  </a:cubicBezTo>
                  <a:cubicBezTo>
                    <a:pt x="8" y="528"/>
                    <a:pt x="3" y="571"/>
                    <a:pt x="0" y="609"/>
                  </a:cubicBezTo>
                  <a:cubicBezTo>
                    <a:pt x="7" y="615"/>
                    <a:pt x="7" y="615"/>
                    <a:pt x="7" y="615"/>
                  </a:cubicBezTo>
                  <a:cubicBezTo>
                    <a:pt x="12" y="576"/>
                    <a:pt x="17" y="530"/>
                    <a:pt x="24" y="481"/>
                  </a:cubicBezTo>
                  <a:cubicBezTo>
                    <a:pt x="31" y="425"/>
                    <a:pt x="39" y="364"/>
                    <a:pt x="49" y="300"/>
                  </a:cubicBezTo>
                  <a:cubicBezTo>
                    <a:pt x="58" y="235"/>
                    <a:pt x="68" y="174"/>
                    <a:pt x="78" y="119"/>
                  </a:cubicBezTo>
                  <a:cubicBezTo>
                    <a:pt x="86" y="76"/>
                    <a:pt x="92" y="37"/>
                    <a:pt x="99" y="2"/>
                  </a:cubicBezTo>
                  <a:cubicBezTo>
                    <a:pt x="91" y="0"/>
                    <a:pt x="91" y="0"/>
                    <a:pt x="91" y="0"/>
                  </a:cubicBezTo>
                  <a:cubicBezTo>
                    <a:pt x="84" y="35"/>
                    <a:pt x="76" y="74"/>
                    <a:pt x="68" y="118"/>
                  </a:cubicBezTo>
                  <a:cubicBezTo>
                    <a:pt x="58" y="173"/>
                    <a:pt x="48" y="234"/>
                    <a:pt x="38" y="298"/>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2"/>
            <p:cNvSpPr/>
            <p:nvPr/>
          </p:nvSpPr>
          <p:spPr bwMode="auto">
            <a:xfrm>
              <a:off x="8629651" y="919163"/>
              <a:ext cx="139700" cy="2125663"/>
            </a:xfrm>
            <a:custGeom>
              <a:avLst/>
              <a:gdLst>
                <a:gd name="T0" fmla="*/ 16 w 37"/>
                <a:gd name="T1" fmla="*/ 315 h 564"/>
                <a:gd name="T2" fmla="*/ 27 w 37"/>
                <a:gd name="T3" fmla="*/ 556 h 564"/>
                <a:gd name="T4" fmla="*/ 37 w 37"/>
                <a:gd name="T5" fmla="*/ 564 h 564"/>
                <a:gd name="T6" fmla="*/ 26 w 37"/>
                <a:gd name="T7" fmla="*/ 314 h 564"/>
                <a:gd name="T8" fmla="*/ 6 w 37"/>
                <a:gd name="T9" fmla="*/ 0 h 564"/>
                <a:gd name="T10" fmla="*/ 0 w 37"/>
                <a:gd name="T11" fmla="*/ 32 h 564"/>
                <a:gd name="T12" fmla="*/ 16 w 37"/>
                <a:gd name="T13" fmla="*/ 315 h 564"/>
              </a:gdLst>
              <a:ahLst/>
              <a:cxnLst>
                <a:cxn ang="0">
                  <a:pos x="T0" y="T1"/>
                </a:cxn>
                <a:cxn ang="0">
                  <a:pos x="T2" y="T3"/>
                </a:cxn>
                <a:cxn ang="0">
                  <a:pos x="T4" y="T5"/>
                </a:cxn>
                <a:cxn ang="0">
                  <a:pos x="T6" y="T7"/>
                </a:cxn>
                <a:cxn ang="0">
                  <a:pos x="T8" y="T9"/>
                </a:cxn>
                <a:cxn ang="0">
                  <a:pos x="T10" y="T11"/>
                </a:cxn>
                <a:cxn ang="0">
                  <a:pos x="T12" y="T13"/>
                </a:cxn>
              </a:cxnLst>
              <a:rect l="0" t="0" r="r" b="b"/>
              <a:pathLst>
                <a:path w="37" h="564">
                  <a:moveTo>
                    <a:pt x="16" y="315"/>
                  </a:moveTo>
                  <a:cubicBezTo>
                    <a:pt x="20" y="403"/>
                    <a:pt x="24" y="485"/>
                    <a:pt x="27" y="556"/>
                  </a:cubicBezTo>
                  <a:cubicBezTo>
                    <a:pt x="37" y="564"/>
                    <a:pt x="37" y="564"/>
                    <a:pt x="37" y="564"/>
                  </a:cubicBezTo>
                  <a:cubicBezTo>
                    <a:pt x="34" y="491"/>
                    <a:pt x="31" y="405"/>
                    <a:pt x="26" y="314"/>
                  </a:cubicBezTo>
                  <a:cubicBezTo>
                    <a:pt x="20" y="195"/>
                    <a:pt x="13" y="85"/>
                    <a:pt x="6" y="0"/>
                  </a:cubicBezTo>
                  <a:cubicBezTo>
                    <a:pt x="4" y="11"/>
                    <a:pt x="2" y="21"/>
                    <a:pt x="0" y="32"/>
                  </a:cubicBezTo>
                  <a:cubicBezTo>
                    <a:pt x="4" y="112"/>
                    <a:pt x="10" y="209"/>
                    <a:pt x="16" y="315"/>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3"/>
            <p:cNvSpPr/>
            <p:nvPr/>
          </p:nvSpPr>
          <p:spPr bwMode="auto">
            <a:xfrm>
              <a:off x="7820026" y="982663"/>
              <a:ext cx="527050" cy="1719263"/>
            </a:xfrm>
            <a:custGeom>
              <a:avLst/>
              <a:gdLst>
                <a:gd name="T0" fmla="*/ 93 w 140"/>
                <a:gd name="T1" fmla="*/ 320 h 456"/>
                <a:gd name="T2" fmla="*/ 126 w 140"/>
                <a:gd name="T3" fmla="*/ 445 h 456"/>
                <a:gd name="T4" fmla="*/ 140 w 140"/>
                <a:gd name="T5" fmla="*/ 456 h 456"/>
                <a:gd name="T6" fmla="*/ 103 w 140"/>
                <a:gd name="T7" fmla="*/ 317 h 456"/>
                <a:gd name="T8" fmla="*/ 47 w 140"/>
                <a:gd name="T9" fmla="*/ 123 h 456"/>
                <a:gd name="T10" fmla="*/ 8 w 140"/>
                <a:gd name="T11" fmla="*/ 0 h 456"/>
                <a:gd name="T12" fmla="*/ 0 w 140"/>
                <a:gd name="T13" fmla="*/ 3 h 456"/>
                <a:gd name="T14" fmla="*/ 37 w 140"/>
                <a:gd name="T15" fmla="*/ 126 h 456"/>
                <a:gd name="T16" fmla="*/ 93 w 140"/>
                <a:gd name="T17" fmla="*/ 3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56">
                  <a:moveTo>
                    <a:pt x="93" y="320"/>
                  </a:moveTo>
                  <a:cubicBezTo>
                    <a:pt x="104" y="363"/>
                    <a:pt x="115" y="405"/>
                    <a:pt x="126" y="445"/>
                  </a:cubicBezTo>
                  <a:cubicBezTo>
                    <a:pt x="140" y="456"/>
                    <a:pt x="140" y="456"/>
                    <a:pt x="140" y="456"/>
                  </a:cubicBezTo>
                  <a:cubicBezTo>
                    <a:pt x="129" y="412"/>
                    <a:pt x="117" y="365"/>
                    <a:pt x="103" y="317"/>
                  </a:cubicBezTo>
                  <a:cubicBezTo>
                    <a:pt x="84" y="248"/>
                    <a:pt x="65" y="182"/>
                    <a:pt x="47" y="123"/>
                  </a:cubicBezTo>
                  <a:cubicBezTo>
                    <a:pt x="33" y="78"/>
                    <a:pt x="20" y="37"/>
                    <a:pt x="8" y="0"/>
                  </a:cubicBezTo>
                  <a:cubicBezTo>
                    <a:pt x="0" y="3"/>
                    <a:pt x="0" y="3"/>
                    <a:pt x="0" y="3"/>
                  </a:cubicBezTo>
                  <a:cubicBezTo>
                    <a:pt x="11" y="40"/>
                    <a:pt x="24" y="81"/>
                    <a:pt x="37" y="126"/>
                  </a:cubicBezTo>
                  <a:cubicBezTo>
                    <a:pt x="55" y="186"/>
                    <a:pt x="74" y="251"/>
                    <a:pt x="93" y="32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4"/>
            <p:cNvSpPr/>
            <p:nvPr/>
          </p:nvSpPr>
          <p:spPr bwMode="auto">
            <a:xfrm>
              <a:off x="7216776" y="1220788"/>
              <a:ext cx="455613" cy="930275"/>
            </a:xfrm>
            <a:custGeom>
              <a:avLst/>
              <a:gdLst>
                <a:gd name="T0" fmla="*/ 103 w 121"/>
                <a:gd name="T1" fmla="*/ 232 h 247"/>
                <a:gd name="T2" fmla="*/ 121 w 121"/>
                <a:gd name="T3" fmla="*/ 247 h 247"/>
                <a:gd name="T4" fmla="*/ 101 w 121"/>
                <a:gd name="T5" fmla="*/ 200 h 247"/>
                <a:gd name="T6" fmla="*/ 9 w 121"/>
                <a:gd name="T7" fmla="*/ 0 h 247"/>
                <a:gd name="T8" fmla="*/ 0 w 121"/>
                <a:gd name="T9" fmla="*/ 5 h 247"/>
                <a:gd name="T10" fmla="*/ 91 w 121"/>
                <a:gd name="T11" fmla="*/ 205 h 247"/>
                <a:gd name="T12" fmla="*/ 103 w 121"/>
                <a:gd name="T13" fmla="*/ 232 h 247"/>
              </a:gdLst>
              <a:ahLst/>
              <a:cxnLst>
                <a:cxn ang="0">
                  <a:pos x="T0" y="T1"/>
                </a:cxn>
                <a:cxn ang="0">
                  <a:pos x="T2" y="T3"/>
                </a:cxn>
                <a:cxn ang="0">
                  <a:pos x="T4" y="T5"/>
                </a:cxn>
                <a:cxn ang="0">
                  <a:pos x="T6" y="T7"/>
                </a:cxn>
                <a:cxn ang="0">
                  <a:pos x="T8" y="T9"/>
                </a:cxn>
                <a:cxn ang="0">
                  <a:pos x="T10" y="T11"/>
                </a:cxn>
                <a:cxn ang="0">
                  <a:pos x="T12" y="T13"/>
                </a:cxn>
              </a:cxnLst>
              <a:rect l="0" t="0" r="r" b="b"/>
              <a:pathLst>
                <a:path w="121" h="247">
                  <a:moveTo>
                    <a:pt x="103" y="232"/>
                  </a:moveTo>
                  <a:cubicBezTo>
                    <a:pt x="121" y="247"/>
                    <a:pt x="121" y="247"/>
                    <a:pt x="121" y="247"/>
                  </a:cubicBezTo>
                  <a:cubicBezTo>
                    <a:pt x="115" y="232"/>
                    <a:pt x="108" y="216"/>
                    <a:pt x="101" y="200"/>
                  </a:cubicBezTo>
                  <a:cubicBezTo>
                    <a:pt x="69" y="127"/>
                    <a:pt x="37" y="59"/>
                    <a:pt x="9" y="0"/>
                  </a:cubicBezTo>
                  <a:cubicBezTo>
                    <a:pt x="0" y="5"/>
                    <a:pt x="0" y="5"/>
                    <a:pt x="0" y="5"/>
                  </a:cubicBezTo>
                  <a:cubicBezTo>
                    <a:pt x="28" y="64"/>
                    <a:pt x="59" y="132"/>
                    <a:pt x="91" y="205"/>
                  </a:cubicBezTo>
                  <a:cubicBezTo>
                    <a:pt x="95" y="214"/>
                    <a:pt x="99" y="223"/>
                    <a:pt x="103" y="232"/>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5"/>
            <p:cNvSpPr/>
            <p:nvPr/>
          </p:nvSpPr>
          <p:spPr bwMode="auto">
            <a:xfrm>
              <a:off x="8372476" y="806450"/>
              <a:ext cx="1149350" cy="1371600"/>
            </a:xfrm>
            <a:custGeom>
              <a:avLst/>
              <a:gdLst>
                <a:gd name="T0" fmla="*/ 269 w 305"/>
                <a:gd name="T1" fmla="*/ 331 h 364"/>
                <a:gd name="T2" fmla="*/ 267 w 305"/>
                <a:gd name="T3" fmla="*/ 287 h 364"/>
                <a:gd name="T4" fmla="*/ 256 w 305"/>
                <a:gd name="T5" fmla="*/ 199 h 364"/>
                <a:gd name="T6" fmla="*/ 234 w 305"/>
                <a:gd name="T7" fmla="*/ 205 h 364"/>
                <a:gd name="T8" fmla="*/ 251 w 305"/>
                <a:gd name="T9" fmla="*/ 318 h 364"/>
                <a:gd name="T10" fmla="*/ 204 w 305"/>
                <a:gd name="T11" fmla="*/ 260 h 364"/>
                <a:gd name="T12" fmla="*/ 221 w 305"/>
                <a:gd name="T13" fmla="*/ 188 h 364"/>
                <a:gd name="T14" fmla="*/ 204 w 305"/>
                <a:gd name="T15" fmla="*/ 137 h 364"/>
                <a:gd name="T16" fmla="*/ 179 w 305"/>
                <a:gd name="T17" fmla="*/ 237 h 364"/>
                <a:gd name="T18" fmla="*/ 144 w 305"/>
                <a:gd name="T19" fmla="*/ 196 h 364"/>
                <a:gd name="T20" fmla="*/ 155 w 305"/>
                <a:gd name="T21" fmla="*/ 157 h 364"/>
                <a:gd name="T22" fmla="*/ 170 w 305"/>
                <a:gd name="T23" fmla="*/ 71 h 364"/>
                <a:gd name="T24" fmla="*/ 148 w 305"/>
                <a:gd name="T25" fmla="*/ 69 h 364"/>
                <a:gd name="T26" fmla="*/ 127 w 305"/>
                <a:gd name="T27" fmla="*/ 167 h 364"/>
                <a:gd name="T28" fmla="*/ 105 w 305"/>
                <a:gd name="T29" fmla="*/ 65 h 364"/>
                <a:gd name="T30" fmla="*/ 55 w 305"/>
                <a:gd name="T31" fmla="*/ 1 h 364"/>
                <a:gd name="T32" fmla="*/ 65 w 305"/>
                <a:gd name="T33" fmla="*/ 84 h 364"/>
                <a:gd name="T34" fmla="*/ 121 w 305"/>
                <a:gd name="T35" fmla="*/ 172 h 364"/>
                <a:gd name="T36" fmla="*/ 11 w 305"/>
                <a:gd name="T37" fmla="*/ 144 h 364"/>
                <a:gd name="T38" fmla="*/ 4 w 305"/>
                <a:gd name="T39" fmla="*/ 165 h 364"/>
                <a:gd name="T40" fmla="*/ 89 w 305"/>
                <a:gd name="T41" fmla="*/ 185 h 364"/>
                <a:gd name="T42" fmla="*/ 132 w 305"/>
                <a:gd name="T43" fmla="*/ 191 h 364"/>
                <a:gd name="T44" fmla="*/ 147 w 305"/>
                <a:gd name="T45" fmla="*/ 231 h 364"/>
                <a:gd name="T46" fmla="*/ 46 w 305"/>
                <a:gd name="T47" fmla="*/ 247 h 364"/>
                <a:gd name="T48" fmla="*/ 96 w 305"/>
                <a:gd name="T49" fmla="*/ 268 h 364"/>
                <a:gd name="T50" fmla="*/ 168 w 305"/>
                <a:gd name="T51" fmla="*/ 256 h 364"/>
                <a:gd name="T52" fmla="*/ 219 w 305"/>
                <a:gd name="T53" fmla="*/ 300 h 364"/>
                <a:gd name="T54" fmla="*/ 108 w 305"/>
                <a:gd name="T55" fmla="*/ 315 h 364"/>
                <a:gd name="T56" fmla="*/ 108 w 305"/>
                <a:gd name="T57" fmla="*/ 337 h 364"/>
                <a:gd name="T58" fmla="*/ 196 w 305"/>
                <a:gd name="T59" fmla="*/ 325 h 364"/>
                <a:gd name="T60" fmla="*/ 234 w 305"/>
                <a:gd name="T61" fmla="*/ 315 h 364"/>
                <a:gd name="T62" fmla="*/ 301 w 305"/>
                <a:gd name="T63" fmla="*/ 35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5" h="364">
                  <a:moveTo>
                    <a:pt x="301" y="354"/>
                  </a:moveTo>
                  <a:cubicBezTo>
                    <a:pt x="290" y="347"/>
                    <a:pt x="279" y="339"/>
                    <a:pt x="269" y="331"/>
                  </a:cubicBezTo>
                  <a:cubicBezTo>
                    <a:pt x="267" y="326"/>
                    <a:pt x="266" y="321"/>
                    <a:pt x="266" y="315"/>
                  </a:cubicBezTo>
                  <a:cubicBezTo>
                    <a:pt x="265" y="305"/>
                    <a:pt x="266" y="296"/>
                    <a:pt x="267" y="287"/>
                  </a:cubicBezTo>
                  <a:cubicBezTo>
                    <a:pt x="269" y="271"/>
                    <a:pt x="272" y="256"/>
                    <a:pt x="272" y="242"/>
                  </a:cubicBezTo>
                  <a:cubicBezTo>
                    <a:pt x="273" y="226"/>
                    <a:pt x="267" y="211"/>
                    <a:pt x="256" y="199"/>
                  </a:cubicBezTo>
                  <a:cubicBezTo>
                    <a:pt x="254" y="197"/>
                    <a:pt x="251" y="195"/>
                    <a:pt x="248" y="195"/>
                  </a:cubicBezTo>
                  <a:cubicBezTo>
                    <a:pt x="242" y="194"/>
                    <a:pt x="237" y="199"/>
                    <a:pt x="234" y="205"/>
                  </a:cubicBezTo>
                  <a:cubicBezTo>
                    <a:pt x="220" y="232"/>
                    <a:pt x="226" y="269"/>
                    <a:pt x="238" y="296"/>
                  </a:cubicBezTo>
                  <a:cubicBezTo>
                    <a:pt x="242" y="304"/>
                    <a:pt x="246" y="311"/>
                    <a:pt x="251" y="318"/>
                  </a:cubicBezTo>
                  <a:cubicBezTo>
                    <a:pt x="234" y="304"/>
                    <a:pt x="219" y="289"/>
                    <a:pt x="204" y="274"/>
                  </a:cubicBezTo>
                  <a:cubicBezTo>
                    <a:pt x="204" y="269"/>
                    <a:pt x="204" y="265"/>
                    <a:pt x="204" y="260"/>
                  </a:cubicBezTo>
                  <a:cubicBezTo>
                    <a:pt x="205" y="250"/>
                    <a:pt x="207" y="241"/>
                    <a:pt x="210" y="232"/>
                  </a:cubicBezTo>
                  <a:cubicBezTo>
                    <a:pt x="214" y="217"/>
                    <a:pt x="219" y="202"/>
                    <a:pt x="221" y="188"/>
                  </a:cubicBezTo>
                  <a:cubicBezTo>
                    <a:pt x="224" y="172"/>
                    <a:pt x="220" y="156"/>
                    <a:pt x="211" y="143"/>
                  </a:cubicBezTo>
                  <a:cubicBezTo>
                    <a:pt x="210" y="141"/>
                    <a:pt x="207" y="138"/>
                    <a:pt x="204" y="137"/>
                  </a:cubicBezTo>
                  <a:cubicBezTo>
                    <a:pt x="198" y="136"/>
                    <a:pt x="192" y="141"/>
                    <a:pt x="189" y="145"/>
                  </a:cubicBezTo>
                  <a:cubicBezTo>
                    <a:pt x="171" y="171"/>
                    <a:pt x="171" y="208"/>
                    <a:pt x="179" y="237"/>
                  </a:cubicBezTo>
                  <a:cubicBezTo>
                    <a:pt x="181" y="242"/>
                    <a:pt x="183" y="247"/>
                    <a:pt x="185" y="253"/>
                  </a:cubicBezTo>
                  <a:cubicBezTo>
                    <a:pt x="170" y="235"/>
                    <a:pt x="156" y="216"/>
                    <a:pt x="144" y="196"/>
                  </a:cubicBezTo>
                  <a:cubicBezTo>
                    <a:pt x="144" y="192"/>
                    <a:pt x="145" y="188"/>
                    <a:pt x="146" y="184"/>
                  </a:cubicBezTo>
                  <a:cubicBezTo>
                    <a:pt x="148" y="175"/>
                    <a:pt x="151" y="166"/>
                    <a:pt x="155" y="157"/>
                  </a:cubicBezTo>
                  <a:cubicBezTo>
                    <a:pt x="162" y="143"/>
                    <a:pt x="169" y="130"/>
                    <a:pt x="173" y="116"/>
                  </a:cubicBezTo>
                  <a:cubicBezTo>
                    <a:pt x="178" y="101"/>
                    <a:pt x="177" y="85"/>
                    <a:pt x="170" y="71"/>
                  </a:cubicBezTo>
                  <a:cubicBezTo>
                    <a:pt x="169" y="67"/>
                    <a:pt x="166" y="65"/>
                    <a:pt x="164" y="63"/>
                  </a:cubicBezTo>
                  <a:cubicBezTo>
                    <a:pt x="158" y="61"/>
                    <a:pt x="152" y="65"/>
                    <a:pt x="148" y="69"/>
                  </a:cubicBezTo>
                  <a:cubicBezTo>
                    <a:pt x="127" y="91"/>
                    <a:pt x="122" y="128"/>
                    <a:pt x="125" y="158"/>
                  </a:cubicBezTo>
                  <a:cubicBezTo>
                    <a:pt x="126" y="161"/>
                    <a:pt x="126" y="164"/>
                    <a:pt x="127" y="167"/>
                  </a:cubicBezTo>
                  <a:cubicBezTo>
                    <a:pt x="121" y="156"/>
                    <a:pt x="115" y="145"/>
                    <a:pt x="110" y="133"/>
                  </a:cubicBezTo>
                  <a:cubicBezTo>
                    <a:pt x="107" y="111"/>
                    <a:pt x="111" y="88"/>
                    <a:pt x="105" y="65"/>
                  </a:cubicBezTo>
                  <a:cubicBezTo>
                    <a:pt x="99" y="41"/>
                    <a:pt x="86" y="17"/>
                    <a:pt x="64" y="3"/>
                  </a:cubicBezTo>
                  <a:cubicBezTo>
                    <a:pt x="62" y="1"/>
                    <a:pt x="58" y="0"/>
                    <a:pt x="55" y="1"/>
                  </a:cubicBezTo>
                  <a:cubicBezTo>
                    <a:pt x="54" y="2"/>
                    <a:pt x="52" y="4"/>
                    <a:pt x="52" y="7"/>
                  </a:cubicBezTo>
                  <a:cubicBezTo>
                    <a:pt x="44" y="32"/>
                    <a:pt x="52" y="60"/>
                    <a:pt x="65" y="84"/>
                  </a:cubicBezTo>
                  <a:cubicBezTo>
                    <a:pt x="76" y="102"/>
                    <a:pt x="88" y="120"/>
                    <a:pt x="103" y="136"/>
                  </a:cubicBezTo>
                  <a:cubicBezTo>
                    <a:pt x="108" y="148"/>
                    <a:pt x="114" y="160"/>
                    <a:pt x="121" y="172"/>
                  </a:cubicBezTo>
                  <a:cubicBezTo>
                    <a:pt x="115" y="166"/>
                    <a:pt x="108" y="161"/>
                    <a:pt x="102" y="157"/>
                  </a:cubicBezTo>
                  <a:cubicBezTo>
                    <a:pt x="76" y="143"/>
                    <a:pt x="40" y="133"/>
                    <a:pt x="11" y="144"/>
                  </a:cubicBezTo>
                  <a:cubicBezTo>
                    <a:pt x="5" y="146"/>
                    <a:pt x="0" y="150"/>
                    <a:pt x="0" y="156"/>
                  </a:cubicBezTo>
                  <a:cubicBezTo>
                    <a:pt x="0" y="159"/>
                    <a:pt x="1" y="163"/>
                    <a:pt x="4" y="165"/>
                  </a:cubicBezTo>
                  <a:cubicBezTo>
                    <a:pt x="14" y="177"/>
                    <a:pt x="28" y="185"/>
                    <a:pt x="44" y="186"/>
                  </a:cubicBezTo>
                  <a:cubicBezTo>
                    <a:pt x="58" y="187"/>
                    <a:pt x="74" y="186"/>
                    <a:pt x="89" y="185"/>
                  </a:cubicBezTo>
                  <a:cubicBezTo>
                    <a:pt x="99" y="185"/>
                    <a:pt x="108" y="185"/>
                    <a:pt x="118" y="187"/>
                  </a:cubicBezTo>
                  <a:cubicBezTo>
                    <a:pt x="122" y="188"/>
                    <a:pt x="127" y="189"/>
                    <a:pt x="132" y="191"/>
                  </a:cubicBezTo>
                  <a:cubicBezTo>
                    <a:pt x="142" y="207"/>
                    <a:pt x="152" y="224"/>
                    <a:pt x="164" y="239"/>
                  </a:cubicBezTo>
                  <a:cubicBezTo>
                    <a:pt x="159" y="236"/>
                    <a:pt x="153" y="233"/>
                    <a:pt x="147" y="231"/>
                  </a:cubicBezTo>
                  <a:cubicBezTo>
                    <a:pt x="119" y="221"/>
                    <a:pt x="82" y="217"/>
                    <a:pt x="55" y="233"/>
                  </a:cubicBezTo>
                  <a:cubicBezTo>
                    <a:pt x="50" y="237"/>
                    <a:pt x="45" y="241"/>
                    <a:pt x="46" y="247"/>
                  </a:cubicBezTo>
                  <a:cubicBezTo>
                    <a:pt x="47" y="250"/>
                    <a:pt x="49" y="253"/>
                    <a:pt x="52" y="255"/>
                  </a:cubicBezTo>
                  <a:cubicBezTo>
                    <a:pt x="64" y="265"/>
                    <a:pt x="80" y="270"/>
                    <a:pt x="96" y="268"/>
                  </a:cubicBezTo>
                  <a:cubicBezTo>
                    <a:pt x="110" y="267"/>
                    <a:pt x="125" y="263"/>
                    <a:pt x="140" y="260"/>
                  </a:cubicBezTo>
                  <a:cubicBezTo>
                    <a:pt x="149" y="257"/>
                    <a:pt x="159" y="256"/>
                    <a:pt x="168" y="256"/>
                  </a:cubicBezTo>
                  <a:cubicBezTo>
                    <a:pt x="170" y="256"/>
                    <a:pt x="175" y="257"/>
                    <a:pt x="179" y="257"/>
                  </a:cubicBezTo>
                  <a:cubicBezTo>
                    <a:pt x="192" y="272"/>
                    <a:pt x="205" y="287"/>
                    <a:pt x="219" y="300"/>
                  </a:cubicBezTo>
                  <a:cubicBezTo>
                    <a:pt x="212" y="297"/>
                    <a:pt x="205" y="295"/>
                    <a:pt x="198" y="294"/>
                  </a:cubicBezTo>
                  <a:cubicBezTo>
                    <a:pt x="168" y="289"/>
                    <a:pt x="131" y="293"/>
                    <a:pt x="108" y="315"/>
                  </a:cubicBezTo>
                  <a:cubicBezTo>
                    <a:pt x="104" y="319"/>
                    <a:pt x="100" y="325"/>
                    <a:pt x="102" y="330"/>
                  </a:cubicBezTo>
                  <a:cubicBezTo>
                    <a:pt x="103" y="333"/>
                    <a:pt x="106" y="335"/>
                    <a:pt x="108" y="337"/>
                  </a:cubicBezTo>
                  <a:cubicBezTo>
                    <a:pt x="122" y="344"/>
                    <a:pt x="138" y="346"/>
                    <a:pt x="154" y="341"/>
                  </a:cubicBezTo>
                  <a:cubicBezTo>
                    <a:pt x="168" y="338"/>
                    <a:pt x="181" y="331"/>
                    <a:pt x="196" y="325"/>
                  </a:cubicBezTo>
                  <a:cubicBezTo>
                    <a:pt x="204" y="321"/>
                    <a:pt x="213" y="318"/>
                    <a:pt x="223" y="316"/>
                  </a:cubicBezTo>
                  <a:cubicBezTo>
                    <a:pt x="227" y="315"/>
                    <a:pt x="230" y="315"/>
                    <a:pt x="234" y="315"/>
                  </a:cubicBezTo>
                  <a:cubicBezTo>
                    <a:pt x="254" y="332"/>
                    <a:pt x="274" y="348"/>
                    <a:pt x="296" y="362"/>
                  </a:cubicBezTo>
                  <a:cubicBezTo>
                    <a:pt x="301" y="364"/>
                    <a:pt x="305" y="357"/>
                    <a:pt x="301" y="35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6"/>
            <p:cNvSpPr>
              <a:spLocks noEditPoints="1"/>
            </p:cNvSpPr>
            <p:nvPr/>
          </p:nvSpPr>
          <p:spPr bwMode="auto">
            <a:xfrm>
              <a:off x="6794501" y="1193800"/>
              <a:ext cx="4886325" cy="4349750"/>
            </a:xfrm>
            <a:custGeom>
              <a:avLst/>
              <a:gdLst>
                <a:gd name="T0" fmla="*/ 1108 w 1297"/>
                <a:gd name="T1" fmla="*/ 360 h 1154"/>
                <a:gd name="T2" fmla="*/ 1027 w 1297"/>
                <a:gd name="T3" fmla="*/ 345 h 1154"/>
                <a:gd name="T4" fmla="*/ 1159 w 1297"/>
                <a:gd name="T5" fmla="*/ 301 h 1154"/>
                <a:gd name="T6" fmla="*/ 1270 w 1297"/>
                <a:gd name="T7" fmla="*/ 65 h 1154"/>
                <a:gd name="T8" fmla="*/ 564 w 1297"/>
                <a:gd name="T9" fmla="*/ 460 h 1154"/>
                <a:gd name="T10" fmla="*/ 55 w 1297"/>
                <a:gd name="T11" fmla="*/ 1089 h 1154"/>
                <a:gd name="T12" fmla="*/ 761 w 1297"/>
                <a:gd name="T13" fmla="*/ 694 h 1154"/>
                <a:gd name="T14" fmla="*/ 1108 w 1297"/>
                <a:gd name="T15" fmla="*/ 360 h 1154"/>
                <a:gd name="T16" fmla="*/ 1070 w 1297"/>
                <a:gd name="T17" fmla="*/ 146 h 1154"/>
                <a:gd name="T18" fmla="*/ 1065 w 1297"/>
                <a:gd name="T19" fmla="*/ 138 h 1154"/>
                <a:gd name="T20" fmla="*/ 1080 w 1297"/>
                <a:gd name="T21" fmla="*/ 134 h 1154"/>
                <a:gd name="T22" fmla="*/ 1085 w 1297"/>
                <a:gd name="T23" fmla="*/ 142 h 1154"/>
                <a:gd name="T24" fmla="*/ 1070 w 1297"/>
                <a:gd name="T25" fmla="*/ 146 h 1154"/>
                <a:gd name="T26" fmla="*/ 1115 w 1297"/>
                <a:gd name="T27" fmla="*/ 139 h 1154"/>
                <a:gd name="T28" fmla="*/ 1103 w 1297"/>
                <a:gd name="T29" fmla="*/ 121 h 1154"/>
                <a:gd name="T30" fmla="*/ 1127 w 1297"/>
                <a:gd name="T31" fmla="*/ 119 h 1154"/>
                <a:gd name="T32" fmla="*/ 1139 w 1297"/>
                <a:gd name="T33" fmla="*/ 137 h 1154"/>
                <a:gd name="T34" fmla="*/ 1115 w 1297"/>
                <a:gd name="T35" fmla="*/ 13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7" h="1154">
                  <a:moveTo>
                    <a:pt x="1108" y="360"/>
                  </a:moveTo>
                  <a:cubicBezTo>
                    <a:pt x="1027" y="345"/>
                    <a:pt x="1027" y="345"/>
                    <a:pt x="1027" y="345"/>
                  </a:cubicBezTo>
                  <a:cubicBezTo>
                    <a:pt x="1159" y="301"/>
                    <a:pt x="1159" y="301"/>
                    <a:pt x="1159" y="301"/>
                  </a:cubicBezTo>
                  <a:cubicBezTo>
                    <a:pt x="1253" y="185"/>
                    <a:pt x="1297" y="97"/>
                    <a:pt x="1270" y="65"/>
                  </a:cubicBezTo>
                  <a:cubicBezTo>
                    <a:pt x="1216" y="0"/>
                    <a:pt x="899" y="177"/>
                    <a:pt x="564" y="460"/>
                  </a:cubicBezTo>
                  <a:cubicBezTo>
                    <a:pt x="228" y="744"/>
                    <a:pt x="0" y="1025"/>
                    <a:pt x="55" y="1089"/>
                  </a:cubicBezTo>
                  <a:cubicBezTo>
                    <a:pt x="109" y="1154"/>
                    <a:pt x="425" y="977"/>
                    <a:pt x="761" y="694"/>
                  </a:cubicBezTo>
                  <a:cubicBezTo>
                    <a:pt x="899" y="578"/>
                    <a:pt x="1019" y="461"/>
                    <a:pt x="1108" y="360"/>
                  </a:cubicBezTo>
                  <a:close/>
                  <a:moveTo>
                    <a:pt x="1070" y="146"/>
                  </a:moveTo>
                  <a:cubicBezTo>
                    <a:pt x="1065" y="145"/>
                    <a:pt x="1062" y="141"/>
                    <a:pt x="1065" y="138"/>
                  </a:cubicBezTo>
                  <a:cubicBezTo>
                    <a:pt x="1069" y="134"/>
                    <a:pt x="1074" y="132"/>
                    <a:pt x="1080" y="134"/>
                  </a:cubicBezTo>
                  <a:cubicBezTo>
                    <a:pt x="1085" y="135"/>
                    <a:pt x="1088" y="138"/>
                    <a:pt x="1085" y="142"/>
                  </a:cubicBezTo>
                  <a:cubicBezTo>
                    <a:pt x="1081" y="146"/>
                    <a:pt x="1075" y="147"/>
                    <a:pt x="1070" y="146"/>
                  </a:cubicBezTo>
                  <a:close/>
                  <a:moveTo>
                    <a:pt x="1115" y="139"/>
                  </a:moveTo>
                  <a:cubicBezTo>
                    <a:pt x="1105" y="135"/>
                    <a:pt x="1100" y="127"/>
                    <a:pt x="1103" y="121"/>
                  </a:cubicBezTo>
                  <a:cubicBezTo>
                    <a:pt x="1106" y="116"/>
                    <a:pt x="1117" y="115"/>
                    <a:pt x="1127" y="119"/>
                  </a:cubicBezTo>
                  <a:cubicBezTo>
                    <a:pt x="1137" y="124"/>
                    <a:pt x="1142" y="132"/>
                    <a:pt x="1139" y="137"/>
                  </a:cubicBezTo>
                  <a:cubicBezTo>
                    <a:pt x="1135" y="143"/>
                    <a:pt x="1125" y="144"/>
                    <a:pt x="1115" y="139"/>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7"/>
            <p:cNvSpPr/>
            <p:nvPr/>
          </p:nvSpPr>
          <p:spPr bwMode="auto">
            <a:xfrm>
              <a:off x="6994526" y="1431925"/>
              <a:ext cx="4591050" cy="3873500"/>
            </a:xfrm>
            <a:custGeom>
              <a:avLst/>
              <a:gdLst>
                <a:gd name="T0" fmla="*/ 2 w 1219"/>
                <a:gd name="T1" fmla="*/ 1028 h 1028"/>
                <a:gd name="T2" fmla="*/ 0 w 1219"/>
                <a:gd name="T3" fmla="*/ 1027 h 1028"/>
                <a:gd name="T4" fmla="*/ 0 w 1219"/>
                <a:gd name="T5" fmla="*/ 1025 h 1028"/>
                <a:gd name="T6" fmla="*/ 1216 w 1219"/>
                <a:gd name="T7" fmla="*/ 1 h 1028"/>
                <a:gd name="T8" fmla="*/ 1218 w 1219"/>
                <a:gd name="T9" fmla="*/ 1 h 1028"/>
                <a:gd name="T10" fmla="*/ 1218 w 1219"/>
                <a:gd name="T11" fmla="*/ 3 h 1028"/>
                <a:gd name="T12" fmla="*/ 3 w 1219"/>
                <a:gd name="T13" fmla="*/ 1028 h 1028"/>
                <a:gd name="T14" fmla="*/ 2 w 1219"/>
                <a:gd name="T15" fmla="*/ 1028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9" h="1028">
                  <a:moveTo>
                    <a:pt x="2" y="1028"/>
                  </a:moveTo>
                  <a:cubicBezTo>
                    <a:pt x="1" y="1028"/>
                    <a:pt x="1" y="1028"/>
                    <a:pt x="0" y="1027"/>
                  </a:cubicBezTo>
                  <a:cubicBezTo>
                    <a:pt x="0" y="1027"/>
                    <a:pt x="0" y="1025"/>
                    <a:pt x="0" y="1025"/>
                  </a:cubicBezTo>
                  <a:cubicBezTo>
                    <a:pt x="1216" y="1"/>
                    <a:pt x="1216" y="1"/>
                    <a:pt x="1216" y="1"/>
                  </a:cubicBezTo>
                  <a:cubicBezTo>
                    <a:pt x="1217" y="0"/>
                    <a:pt x="1218" y="0"/>
                    <a:pt x="1218" y="1"/>
                  </a:cubicBezTo>
                  <a:cubicBezTo>
                    <a:pt x="1219" y="1"/>
                    <a:pt x="1219" y="3"/>
                    <a:pt x="1218" y="3"/>
                  </a:cubicBezTo>
                  <a:cubicBezTo>
                    <a:pt x="3" y="1028"/>
                    <a:pt x="3" y="1028"/>
                    <a:pt x="3" y="1028"/>
                  </a:cubicBezTo>
                  <a:cubicBezTo>
                    <a:pt x="2" y="1028"/>
                    <a:pt x="2" y="1028"/>
                    <a:pt x="2" y="10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18"/>
            <p:cNvSpPr/>
            <p:nvPr/>
          </p:nvSpPr>
          <p:spPr bwMode="auto">
            <a:xfrm>
              <a:off x="10045701" y="1744663"/>
              <a:ext cx="500063" cy="987425"/>
            </a:xfrm>
            <a:custGeom>
              <a:avLst/>
              <a:gdLst>
                <a:gd name="T0" fmla="*/ 2 w 133"/>
                <a:gd name="T1" fmla="*/ 262 h 262"/>
                <a:gd name="T2" fmla="*/ 0 w 133"/>
                <a:gd name="T3" fmla="*/ 260 h 262"/>
                <a:gd name="T4" fmla="*/ 0 w 133"/>
                <a:gd name="T5" fmla="*/ 260 h 262"/>
                <a:gd name="T6" fmla="*/ 130 w 133"/>
                <a:gd name="T7" fmla="*/ 2 h 262"/>
                <a:gd name="T8" fmla="*/ 132 w 133"/>
                <a:gd name="T9" fmla="*/ 1 h 262"/>
                <a:gd name="T10" fmla="*/ 132 w 133"/>
                <a:gd name="T11" fmla="*/ 1 h 262"/>
                <a:gd name="T12" fmla="*/ 133 w 133"/>
                <a:gd name="T13" fmla="*/ 3 h 262"/>
                <a:gd name="T14" fmla="*/ 133 w 133"/>
                <a:gd name="T15" fmla="*/ 3 h 262"/>
                <a:gd name="T16" fmla="*/ 4 w 133"/>
                <a:gd name="T17" fmla="*/ 261 h 262"/>
                <a:gd name="T18" fmla="*/ 2 w 133"/>
                <a:gd name="T19"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262">
                  <a:moveTo>
                    <a:pt x="2" y="262"/>
                  </a:moveTo>
                  <a:cubicBezTo>
                    <a:pt x="1" y="262"/>
                    <a:pt x="0" y="261"/>
                    <a:pt x="0" y="260"/>
                  </a:cubicBezTo>
                  <a:cubicBezTo>
                    <a:pt x="0" y="260"/>
                    <a:pt x="0" y="260"/>
                    <a:pt x="0" y="260"/>
                  </a:cubicBezTo>
                  <a:cubicBezTo>
                    <a:pt x="130" y="2"/>
                    <a:pt x="130" y="2"/>
                    <a:pt x="130" y="2"/>
                  </a:cubicBezTo>
                  <a:cubicBezTo>
                    <a:pt x="130" y="1"/>
                    <a:pt x="131" y="0"/>
                    <a:pt x="132" y="1"/>
                  </a:cubicBezTo>
                  <a:cubicBezTo>
                    <a:pt x="132" y="1"/>
                    <a:pt x="132" y="1"/>
                    <a:pt x="132" y="1"/>
                  </a:cubicBezTo>
                  <a:cubicBezTo>
                    <a:pt x="133" y="1"/>
                    <a:pt x="133" y="2"/>
                    <a:pt x="133" y="3"/>
                  </a:cubicBezTo>
                  <a:cubicBezTo>
                    <a:pt x="133" y="3"/>
                    <a:pt x="133" y="3"/>
                    <a:pt x="133" y="3"/>
                  </a:cubicBezTo>
                  <a:cubicBezTo>
                    <a:pt x="4" y="261"/>
                    <a:pt x="4" y="261"/>
                    <a:pt x="4" y="261"/>
                  </a:cubicBezTo>
                  <a:cubicBezTo>
                    <a:pt x="3" y="262"/>
                    <a:pt x="2" y="262"/>
                    <a:pt x="2" y="2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9"/>
            <p:cNvSpPr/>
            <p:nvPr/>
          </p:nvSpPr>
          <p:spPr bwMode="auto">
            <a:xfrm>
              <a:off x="9280526" y="3135313"/>
              <a:ext cx="1130300" cy="241300"/>
            </a:xfrm>
            <a:custGeom>
              <a:avLst/>
              <a:gdLst>
                <a:gd name="T0" fmla="*/ 2 w 300"/>
                <a:gd name="T1" fmla="*/ 64 h 64"/>
                <a:gd name="T2" fmla="*/ 0 w 300"/>
                <a:gd name="T3" fmla="*/ 62 h 64"/>
                <a:gd name="T4" fmla="*/ 2 w 300"/>
                <a:gd name="T5" fmla="*/ 60 h 64"/>
                <a:gd name="T6" fmla="*/ 2 w 300"/>
                <a:gd name="T7" fmla="*/ 60 h 64"/>
                <a:gd name="T8" fmla="*/ 297 w 300"/>
                <a:gd name="T9" fmla="*/ 0 h 64"/>
                <a:gd name="T10" fmla="*/ 299 w 300"/>
                <a:gd name="T11" fmla="*/ 1 h 64"/>
                <a:gd name="T12" fmla="*/ 299 w 300"/>
                <a:gd name="T13" fmla="*/ 1 h 64"/>
                <a:gd name="T14" fmla="*/ 298 w 300"/>
                <a:gd name="T15" fmla="*/ 3 h 64"/>
                <a:gd name="T16" fmla="*/ 298 w 300"/>
                <a:gd name="T17" fmla="*/ 3 h 64"/>
                <a:gd name="T18" fmla="*/ 2 w 300"/>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64">
                  <a:moveTo>
                    <a:pt x="2" y="64"/>
                  </a:moveTo>
                  <a:cubicBezTo>
                    <a:pt x="1" y="64"/>
                    <a:pt x="0" y="63"/>
                    <a:pt x="0" y="62"/>
                  </a:cubicBezTo>
                  <a:cubicBezTo>
                    <a:pt x="0" y="61"/>
                    <a:pt x="1" y="60"/>
                    <a:pt x="2" y="60"/>
                  </a:cubicBezTo>
                  <a:cubicBezTo>
                    <a:pt x="2" y="60"/>
                    <a:pt x="2" y="60"/>
                    <a:pt x="2" y="60"/>
                  </a:cubicBezTo>
                  <a:cubicBezTo>
                    <a:pt x="297" y="0"/>
                    <a:pt x="297" y="0"/>
                    <a:pt x="297" y="0"/>
                  </a:cubicBezTo>
                  <a:cubicBezTo>
                    <a:pt x="298" y="0"/>
                    <a:pt x="299" y="0"/>
                    <a:pt x="299" y="1"/>
                  </a:cubicBezTo>
                  <a:cubicBezTo>
                    <a:pt x="299" y="1"/>
                    <a:pt x="299" y="1"/>
                    <a:pt x="299" y="1"/>
                  </a:cubicBezTo>
                  <a:cubicBezTo>
                    <a:pt x="300" y="2"/>
                    <a:pt x="299" y="3"/>
                    <a:pt x="298" y="3"/>
                  </a:cubicBezTo>
                  <a:cubicBezTo>
                    <a:pt x="298" y="3"/>
                    <a:pt x="298" y="3"/>
                    <a:pt x="298" y="3"/>
                  </a:cubicBezTo>
                  <a:cubicBezTo>
                    <a:pt x="2" y="64"/>
                    <a:pt x="2" y="64"/>
                    <a:pt x="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0"/>
            <p:cNvSpPr/>
            <p:nvPr/>
          </p:nvSpPr>
          <p:spPr bwMode="auto">
            <a:xfrm>
              <a:off x="8520113" y="2921000"/>
              <a:ext cx="403225" cy="1100138"/>
            </a:xfrm>
            <a:custGeom>
              <a:avLst/>
              <a:gdLst>
                <a:gd name="T0" fmla="*/ 2 w 107"/>
                <a:gd name="T1" fmla="*/ 292 h 292"/>
                <a:gd name="T2" fmla="*/ 1 w 107"/>
                <a:gd name="T3" fmla="*/ 292 h 292"/>
                <a:gd name="T4" fmla="*/ 0 w 107"/>
                <a:gd name="T5" fmla="*/ 289 h 292"/>
                <a:gd name="T6" fmla="*/ 104 w 107"/>
                <a:gd name="T7" fmla="*/ 2 h 292"/>
                <a:gd name="T8" fmla="*/ 106 w 107"/>
                <a:gd name="T9" fmla="*/ 1 h 292"/>
                <a:gd name="T10" fmla="*/ 107 w 107"/>
                <a:gd name="T11" fmla="*/ 3 h 292"/>
                <a:gd name="T12" fmla="*/ 3 w 107"/>
                <a:gd name="T13" fmla="*/ 290 h 292"/>
                <a:gd name="T14" fmla="*/ 2 w 107"/>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292">
                  <a:moveTo>
                    <a:pt x="2" y="292"/>
                  </a:moveTo>
                  <a:cubicBezTo>
                    <a:pt x="2" y="292"/>
                    <a:pt x="1" y="292"/>
                    <a:pt x="1" y="292"/>
                  </a:cubicBezTo>
                  <a:cubicBezTo>
                    <a:pt x="0" y="291"/>
                    <a:pt x="0" y="290"/>
                    <a:pt x="0" y="289"/>
                  </a:cubicBezTo>
                  <a:cubicBezTo>
                    <a:pt x="104" y="2"/>
                    <a:pt x="104" y="2"/>
                    <a:pt x="104" y="2"/>
                  </a:cubicBezTo>
                  <a:cubicBezTo>
                    <a:pt x="104" y="1"/>
                    <a:pt x="105" y="0"/>
                    <a:pt x="106" y="1"/>
                  </a:cubicBezTo>
                  <a:cubicBezTo>
                    <a:pt x="107" y="1"/>
                    <a:pt x="107" y="2"/>
                    <a:pt x="107" y="3"/>
                  </a:cubicBezTo>
                  <a:cubicBezTo>
                    <a:pt x="3" y="290"/>
                    <a:pt x="3" y="290"/>
                    <a:pt x="3" y="290"/>
                  </a:cubicBezTo>
                  <a:cubicBezTo>
                    <a:pt x="3" y="291"/>
                    <a:pt x="3" y="292"/>
                    <a:pt x="2" y="2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1"/>
            <p:cNvSpPr/>
            <p:nvPr/>
          </p:nvSpPr>
          <p:spPr bwMode="auto">
            <a:xfrm>
              <a:off x="7754938" y="4421188"/>
              <a:ext cx="1127125" cy="239713"/>
            </a:xfrm>
            <a:custGeom>
              <a:avLst/>
              <a:gdLst>
                <a:gd name="T0" fmla="*/ 2 w 299"/>
                <a:gd name="T1" fmla="*/ 64 h 64"/>
                <a:gd name="T2" fmla="*/ 0 w 299"/>
                <a:gd name="T3" fmla="*/ 63 h 64"/>
                <a:gd name="T4" fmla="*/ 2 w 299"/>
                <a:gd name="T5" fmla="*/ 61 h 64"/>
                <a:gd name="T6" fmla="*/ 297 w 299"/>
                <a:gd name="T7" fmla="*/ 1 h 64"/>
                <a:gd name="T8" fmla="*/ 299 w 299"/>
                <a:gd name="T9" fmla="*/ 2 h 64"/>
                <a:gd name="T10" fmla="*/ 299 w 299"/>
                <a:gd name="T11" fmla="*/ 2 h 64"/>
                <a:gd name="T12" fmla="*/ 298 w 299"/>
                <a:gd name="T13" fmla="*/ 4 h 64"/>
                <a:gd name="T14" fmla="*/ 298 w 299"/>
                <a:gd name="T15" fmla="*/ 4 h 64"/>
                <a:gd name="T16" fmla="*/ 2 w 299"/>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64">
                  <a:moveTo>
                    <a:pt x="2" y="64"/>
                  </a:moveTo>
                  <a:cubicBezTo>
                    <a:pt x="1" y="64"/>
                    <a:pt x="0" y="64"/>
                    <a:pt x="0" y="63"/>
                  </a:cubicBezTo>
                  <a:cubicBezTo>
                    <a:pt x="0" y="62"/>
                    <a:pt x="1" y="61"/>
                    <a:pt x="2" y="61"/>
                  </a:cubicBezTo>
                  <a:cubicBezTo>
                    <a:pt x="297" y="1"/>
                    <a:pt x="297" y="1"/>
                    <a:pt x="297" y="1"/>
                  </a:cubicBezTo>
                  <a:cubicBezTo>
                    <a:pt x="298" y="0"/>
                    <a:pt x="299" y="1"/>
                    <a:pt x="299" y="2"/>
                  </a:cubicBezTo>
                  <a:cubicBezTo>
                    <a:pt x="299" y="2"/>
                    <a:pt x="299" y="2"/>
                    <a:pt x="299" y="2"/>
                  </a:cubicBezTo>
                  <a:cubicBezTo>
                    <a:pt x="299" y="3"/>
                    <a:pt x="299" y="4"/>
                    <a:pt x="298" y="4"/>
                  </a:cubicBezTo>
                  <a:cubicBezTo>
                    <a:pt x="298" y="4"/>
                    <a:pt x="298" y="4"/>
                    <a:pt x="298" y="4"/>
                  </a:cubicBezTo>
                  <a:cubicBezTo>
                    <a:pt x="2" y="64"/>
                    <a:pt x="2" y="64"/>
                    <a:pt x="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2"/>
            <p:cNvSpPr/>
            <p:nvPr/>
          </p:nvSpPr>
          <p:spPr bwMode="auto">
            <a:xfrm>
              <a:off x="10287001" y="1789113"/>
              <a:ext cx="1608138" cy="912813"/>
            </a:xfrm>
            <a:custGeom>
              <a:avLst/>
              <a:gdLst>
                <a:gd name="T0" fmla="*/ 78 w 427"/>
                <a:gd name="T1" fmla="*/ 242 h 242"/>
                <a:gd name="T2" fmla="*/ 286 w 427"/>
                <a:gd name="T3" fmla="*/ 110 h 242"/>
                <a:gd name="T4" fmla="*/ 345 w 427"/>
                <a:gd name="T5" fmla="*/ 0 h 242"/>
                <a:gd name="T6" fmla="*/ 219 w 427"/>
                <a:gd name="T7" fmla="*/ 44 h 242"/>
                <a:gd name="T8" fmla="*/ 0 w 427"/>
                <a:gd name="T9" fmla="*/ 186 h 242"/>
                <a:gd name="T10" fmla="*/ 78 w 427"/>
                <a:gd name="T11" fmla="*/ 242 h 242"/>
              </a:gdLst>
              <a:ahLst/>
              <a:cxnLst>
                <a:cxn ang="0">
                  <a:pos x="T0" y="T1"/>
                </a:cxn>
                <a:cxn ang="0">
                  <a:pos x="T2" y="T3"/>
                </a:cxn>
                <a:cxn ang="0">
                  <a:pos x="T4" y="T5"/>
                </a:cxn>
                <a:cxn ang="0">
                  <a:pos x="T6" y="T7"/>
                </a:cxn>
                <a:cxn ang="0">
                  <a:pos x="T8" y="T9"/>
                </a:cxn>
                <a:cxn ang="0">
                  <a:pos x="T10" y="T11"/>
                </a:cxn>
              </a:cxnLst>
              <a:rect l="0" t="0" r="r" b="b"/>
              <a:pathLst>
                <a:path w="427" h="242">
                  <a:moveTo>
                    <a:pt x="78" y="242"/>
                  </a:moveTo>
                  <a:cubicBezTo>
                    <a:pt x="150" y="202"/>
                    <a:pt x="219" y="158"/>
                    <a:pt x="286" y="110"/>
                  </a:cubicBezTo>
                  <a:cubicBezTo>
                    <a:pt x="316" y="87"/>
                    <a:pt x="427" y="1"/>
                    <a:pt x="345" y="0"/>
                  </a:cubicBezTo>
                  <a:cubicBezTo>
                    <a:pt x="306" y="0"/>
                    <a:pt x="259" y="25"/>
                    <a:pt x="219" y="44"/>
                  </a:cubicBezTo>
                  <a:cubicBezTo>
                    <a:pt x="141" y="83"/>
                    <a:pt x="67" y="131"/>
                    <a:pt x="0" y="186"/>
                  </a:cubicBezTo>
                  <a:lnTo>
                    <a:pt x="78" y="24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3"/>
            <p:cNvSpPr/>
            <p:nvPr/>
          </p:nvSpPr>
          <p:spPr bwMode="auto">
            <a:xfrm>
              <a:off x="10037763" y="933450"/>
              <a:ext cx="1160463" cy="1549400"/>
            </a:xfrm>
            <a:custGeom>
              <a:avLst/>
              <a:gdLst>
                <a:gd name="T0" fmla="*/ 0 w 308"/>
                <a:gd name="T1" fmla="*/ 366 h 411"/>
                <a:gd name="T2" fmla="*/ 62 w 308"/>
                <a:gd name="T3" fmla="*/ 411 h 411"/>
                <a:gd name="T4" fmla="*/ 283 w 308"/>
                <a:gd name="T5" fmla="*/ 92 h 411"/>
                <a:gd name="T6" fmla="*/ 304 w 308"/>
                <a:gd name="T7" fmla="*/ 34 h 411"/>
                <a:gd name="T8" fmla="*/ 276 w 308"/>
                <a:gd name="T9" fmla="*/ 4 h 411"/>
                <a:gd name="T10" fmla="*/ 216 w 308"/>
                <a:gd name="T11" fmla="*/ 45 h 411"/>
                <a:gd name="T12" fmla="*/ 95 w 308"/>
                <a:gd name="T13" fmla="*/ 198 h 411"/>
                <a:gd name="T14" fmla="*/ 0 w 308"/>
                <a:gd name="T15" fmla="*/ 366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411">
                  <a:moveTo>
                    <a:pt x="0" y="366"/>
                  </a:moveTo>
                  <a:cubicBezTo>
                    <a:pt x="62" y="411"/>
                    <a:pt x="62" y="411"/>
                    <a:pt x="62" y="411"/>
                  </a:cubicBezTo>
                  <a:cubicBezTo>
                    <a:pt x="150" y="315"/>
                    <a:pt x="225" y="208"/>
                    <a:pt x="283" y="92"/>
                  </a:cubicBezTo>
                  <a:cubicBezTo>
                    <a:pt x="293" y="73"/>
                    <a:pt x="302" y="53"/>
                    <a:pt x="304" y="34"/>
                  </a:cubicBezTo>
                  <a:cubicBezTo>
                    <a:pt x="308" y="11"/>
                    <a:pt x="298" y="0"/>
                    <a:pt x="276" y="4"/>
                  </a:cubicBezTo>
                  <a:cubicBezTo>
                    <a:pt x="254" y="8"/>
                    <a:pt x="235" y="28"/>
                    <a:pt x="216" y="45"/>
                  </a:cubicBezTo>
                  <a:cubicBezTo>
                    <a:pt x="170" y="90"/>
                    <a:pt x="130" y="143"/>
                    <a:pt x="95" y="198"/>
                  </a:cubicBezTo>
                  <a:cubicBezTo>
                    <a:pt x="60" y="252"/>
                    <a:pt x="28" y="308"/>
                    <a:pt x="0" y="36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4"/>
            <p:cNvSpPr/>
            <p:nvPr/>
          </p:nvSpPr>
          <p:spPr bwMode="auto">
            <a:xfrm>
              <a:off x="9853613" y="957263"/>
              <a:ext cx="560388" cy="1366838"/>
            </a:xfrm>
            <a:custGeom>
              <a:avLst/>
              <a:gdLst>
                <a:gd name="T0" fmla="*/ 0 w 149"/>
                <a:gd name="T1" fmla="*/ 325 h 363"/>
                <a:gd name="T2" fmla="*/ 53 w 149"/>
                <a:gd name="T3" fmla="*/ 363 h 363"/>
                <a:gd name="T4" fmla="*/ 142 w 149"/>
                <a:gd name="T5" fmla="*/ 86 h 363"/>
                <a:gd name="T6" fmla="*/ 131 w 149"/>
                <a:gd name="T7" fmla="*/ 9 h 363"/>
                <a:gd name="T8" fmla="*/ 59 w 149"/>
                <a:gd name="T9" fmla="*/ 100 h 363"/>
                <a:gd name="T10" fmla="*/ 0 w 149"/>
                <a:gd name="T11" fmla="*/ 325 h 363"/>
              </a:gdLst>
              <a:ahLst/>
              <a:cxnLst>
                <a:cxn ang="0">
                  <a:pos x="T0" y="T1"/>
                </a:cxn>
                <a:cxn ang="0">
                  <a:pos x="T2" y="T3"/>
                </a:cxn>
                <a:cxn ang="0">
                  <a:pos x="T4" y="T5"/>
                </a:cxn>
                <a:cxn ang="0">
                  <a:pos x="T6" y="T7"/>
                </a:cxn>
                <a:cxn ang="0">
                  <a:pos x="T8" y="T9"/>
                </a:cxn>
                <a:cxn ang="0">
                  <a:pos x="T10" y="T11"/>
                </a:cxn>
              </a:cxnLst>
              <a:rect l="0" t="0" r="r" b="b"/>
              <a:pathLst>
                <a:path w="149" h="363">
                  <a:moveTo>
                    <a:pt x="0" y="325"/>
                  </a:moveTo>
                  <a:cubicBezTo>
                    <a:pt x="53" y="363"/>
                    <a:pt x="53" y="363"/>
                    <a:pt x="53" y="363"/>
                  </a:cubicBezTo>
                  <a:cubicBezTo>
                    <a:pt x="95" y="275"/>
                    <a:pt x="125" y="182"/>
                    <a:pt x="142" y="86"/>
                  </a:cubicBezTo>
                  <a:cubicBezTo>
                    <a:pt x="145" y="67"/>
                    <a:pt x="149" y="15"/>
                    <a:pt x="131" y="9"/>
                  </a:cubicBezTo>
                  <a:cubicBezTo>
                    <a:pt x="100" y="0"/>
                    <a:pt x="67" y="78"/>
                    <a:pt x="59" y="100"/>
                  </a:cubicBezTo>
                  <a:cubicBezTo>
                    <a:pt x="33" y="173"/>
                    <a:pt x="13" y="248"/>
                    <a:pt x="0" y="325"/>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25"/>
            <p:cNvSpPr/>
            <p:nvPr/>
          </p:nvSpPr>
          <p:spPr bwMode="auto">
            <a:xfrm>
              <a:off x="9593263" y="1322388"/>
              <a:ext cx="274638" cy="855663"/>
            </a:xfrm>
            <a:custGeom>
              <a:avLst/>
              <a:gdLst>
                <a:gd name="T0" fmla="*/ 1 w 73"/>
                <a:gd name="T1" fmla="*/ 179 h 227"/>
                <a:gd name="T2" fmla="*/ 68 w 73"/>
                <a:gd name="T3" fmla="*/ 227 h 227"/>
                <a:gd name="T4" fmla="*/ 69 w 73"/>
                <a:gd name="T5" fmla="*/ 92 h 227"/>
                <a:gd name="T6" fmla="*/ 30 w 73"/>
                <a:gd name="T7" fmla="*/ 0 h 227"/>
                <a:gd name="T8" fmla="*/ 5 w 73"/>
                <a:gd name="T9" fmla="*/ 56 h 227"/>
                <a:gd name="T10" fmla="*/ 1 w 73"/>
                <a:gd name="T11" fmla="*/ 179 h 227"/>
              </a:gdLst>
              <a:ahLst/>
              <a:cxnLst>
                <a:cxn ang="0">
                  <a:pos x="T0" y="T1"/>
                </a:cxn>
                <a:cxn ang="0">
                  <a:pos x="T2" y="T3"/>
                </a:cxn>
                <a:cxn ang="0">
                  <a:pos x="T4" y="T5"/>
                </a:cxn>
                <a:cxn ang="0">
                  <a:pos x="T6" y="T7"/>
                </a:cxn>
                <a:cxn ang="0">
                  <a:pos x="T8" y="T9"/>
                </a:cxn>
                <a:cxn ang="0">
                  <a:pos x="T10" y="T11"/>
                </a:cxn>
              </a:cxnLst>
              <a:rect l="0" t="0" r="r" b="b"/>
              <a:pathLst>
                <a:path w="73" h="227">
                  <a:moveTo>
                    <a:pt x="1" y="179"/>
                  </a:moveTo>
                  <a:cubicBezTo>
                    <a:pt x="68" y="227"/>
                    <a:pt x="68" y="227"/>
                    <a:pt x="68" y="227"/>
                  </a:cubicBezTo>
                  <a:cubicBezTo>
                    <a:pt x="72" y="182"/>
                    <a:pt x="73" y="137"/>
                    <a:pt x="69" y="92"/>
                  </a:cubicBezTo>
                  <a:cubicBezTo>
                    <a:pt x="66" y="55"/>
                    <a:pt x="58" y="16"/>
                    <a:pt x="30" y="0"/>
                  </a:cubicBezTo>
                  <a:cubicBezTo>
                    <a:pt x="12" y="10"/>
                    <a:pt x="6" y="36"/>
                    <a:pt x="5" y="56"/>
                  </a:cubicBezTo>
                  <a:cubicBezTo>
                    <a:pt x="1" y="98"/>
                    <a:pt x="0" y="139"/>
                    <a:pt x="1" y="179"/>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6"/>
            <p:cNvSpPr/>
            <p:nvPr/>
          </p:nvSpPr>
          <p:spPr bwMode="auto">
            <a:xfrm>
              <a:off x="10588626" y="2581275"/>
              <a:ext cx="835025" cy="400050"/>
            </a:xfrm>
            <a:custGeom>
              <a:avLst/>
              <a:gdLst>
                <a:gd name="T0" fmla="*/ 100 w 222"/>
                <a:gd name="T1" fmla="*/ 106 h 106"/>
                <a:gd name="T2" fmla="*/ 137 w 222"/>
                <a:gd name="T3" fmla="*/ 98 h 106"/>
                <a:gd name="T4" fmla="*/ 217 w 222"/>
                <a:gd name="T5" fmla="*/ 60 h 106"/>
                <a:gd name="T6" fmla="*/ 184 w 222"/>
                <a:gd name="T7" fmla="*/ 16 h 106"/>
                <a:gd name="T8" fmla="*/ 0 w 222"/>
                <a:gd name="T9" fmla="*/ 34 h 106"/>
                <a:gd name="T10" fmla="*/ 100 w 222"/>
                <a:gd name="T11" fmla="*/ 106 h 106"/>
              </a:gdLst>
              <a:ahLst/>
              <a:cxnLst>
                <a:cxn ang="0">
                  <a:pos x="T0" y="T1"/>
                </a:cxn>
                <a:cxn ang="0">
                  <a:pos x="T2" y="T3"/>
                </a:cxn>
                <a:cxn ang="0">
                  <a:pos x="T4" y="T5"/>
                </a:cxn>
                <a:cxn ang="0">
                  <a:pos x="T6" y="T7"/>
                </a:cxn>
                <a:cxn ang="0">
                  <a:pos x="T8" y="T9"/>
                </a:cxn>
                <a:cxn ang="0">
                  <a:pos x="T10" y="T11"/>
                </a:cxn>
              </a:cxnLst>
              <a:rect l="0" t="0" r="r" b="b"/>
              <a:pathLst>
                <a:path w="222" h="106">
                  <a:moveTo>
                    <a:pt x="100" y="106"/>
                  </a:moveTo>
                  <a:cubicBezTo>
                    <a:pt x="113" y="104"/>
                    <a:pt x="125" y="101"/>
                    <a:pt x="137" y="98"/>
                  </a:cubicBezTo>
                  <a:cubicBezTo>
                    <a:pt x="164" y="91"/>
                    <a:pt x="193" y="81"/>
                    <a:pt x="217" y="60"/>
                  </a:cubicBezTo>
                  <a:cubicBezTo>
                    <a:pt x="222" y="36"/>
                    <a:pt x="203" y="22"/>
                    <a:pt x="184" y="16"/>
                  </a:cubicBezTo>
                  <a:cubicBezTo>
                    <a:pt x="130" y="0"/>
                    <a:pt x="66" y="12"/>
                    <a:pt x="0" y="34"/>
                  </a:cubicBezTo>
                  <a:lnTo>
                    <a:pt x="100" y="10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7"/>
            <p:cNvSpPr/>
            <p:nvPr/>
          </p:nvSpPr>
          <p:spPr bwMode="auto">
            <a:xfrm>
              <a:off x="4851401" y="433388"/>
              <a:ext cx="1585913" cy="2998788"/>
            </a:xfrm>
            <a:custGeom>
              <a:avLst/>
              <a:gdLst>
                <a:gd name="T0" fmla="*/ 338 w 421"/>
                <a:gd name="T1" fmla="*/ 718 h 796"/>
                <a:gd name="T2" fmla="*/ 367 w 421"/>
                <a:gd name="T3" fmla="*/ 640 h 796"/>
                <a:gd name="T4" fmla="*/ 409 w 421"/>
                <a:gd name="T5" fmla="*/ 482 h 796"/>
                <a:gd name="T6" fmla="*/ 369 w 421"/>
                <a:gd name="T7" fmla="*/ 476 h 796"/>
                <a:gd name="T8" fmla="*/ 317 w 421"/>
                <a:gd name="T9" fmla="*/ 680 h 796"/>
                <a:gd name="T10" fmla="*/ 278 w 421"/>
                <a:gd name="T11" fmla="*/ 548 h 796"/>
                <a:gd name="T12" fmla="*/ 358 w 421"/>
                <a:gd name="T13" fmla="*/ 438 h 796"/>
                <a:gd name="T14" fmla="*/ 364 w 421"/>
                <a:gd name="T15" fmla="*/ 340 h 796"/>
                <a:gd name="T16" fmla="*/ 253 w 421"/>
                <a:gd name="T17" fmla="*/ 492 h 796"/>
                <a:gd name="T18" fmla="*/ 221 w 421"/>
                <a:gd name="T19" fmla="*/ 398 h 796"/>
                <a:gd name="T20" fmla="*/ 268 w 421"/>
                <a:gd name="T21" fmla="*/ 340 h 796"/>
                <a:gd name="T22" fmla="*/ 355 w 421"/>
                <a:gd name="T23" fmla="*/ 202 h 796"/>
                <a:gd name="T24" fmla="*/ 318 w 421"/>
                <a:gd name="T25" fmla="*/ 184 h 796"/>
                <a:gd name="T26" fmla="*/ 213 w 421"/>
                <a:gd name="T27" fmla="*/ 335 h 796"/>
                <a:gd name="T28" fmla="*/ 247 w 421"/>
                <a:gd name="T29" fmla="*/ 146 h 796"/>
                <a:gd name="T30" fmla="*/ 207 w 421"/>
                <a:gd name="T31" fmla="*/ 2 h 796"/>
                <a:gd name="T32" fmla="*/ 165 w 421"/>
                <a:gd name="T33" fmla="*/ 149 h 796"/>
                <a:gd name="T34" fmla="*/ 198 w 421"/>
                <a:gd name="T35" fmla="*/ 339 h 796"/>
                <a:gd name="T36" fmla="*/ 30 w 421"/>
                <a:gd name="T37" fmla="*/ 214 h 796"/>
                <a:gd name="T38" fmla="*/ 3 w 421"/>
                <a:gd name="T39" fmla="*/ 244 h 796"/>
                <a:gd name="T40" fmla="*/ 135 w 421"/>
                <a:gd name="T41" fmla="*/ 340 h 796"/>
                <a:gd name="T42" fmla="*/ 203 w 421"/>
                <a:gd name="T43" fmla="*/ 379 h 796"/>
                <a:gd name="T44" fmla="*/ 201 w 421"/>
                <a:gd name="T45" fmla="*/ 458 h 796"/>
                <a:gd name="T46" fmla="*/ 18 w 421"/>
                <a:gd name="T47" fmla="*/ 416 h 796"/>
                <a:gd name="T48" fmla="*/ 87 w 421"/>
                <a:gd name="T49" fmla="*/ 486 h 796"/>
                <a:gd name="T50" fmla="*/ 219 w 421"/>
                <a:gd name="T51" fmla="*/ 518 h 796"/>
                <a:gd name="T52" fmla="*/ 276 w 421"/>
                <a:gd name="T53" fmla="*/ 629 h 796"/>
                <a:gd name="T54" fmla="*/ 76 w 421"/>
                <a:gd name="T55" fmla="*/ 575 h 796"/>
                <a:gd name="T56" fmla="*/ 62 w 421"/>
                <a:gd name="T57" fmla="*/ 613 h 796"/>
                <a:gd name="T58" fmla="*/ 219 w 421"/>
                <a:gd name="T59" fmla="*/ 654 h 796"/>
                <a:gd name="T60" fmla="*/ 292 w 421"/>
                <a:gd name="T61" fmla="*/ 664 h 796"/>
                <a:gd name="T62" fmla="*/ 377 w 421"/>
                <a:gd name="T63" fmla="*/ 779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1" h="796">
                  <a:moveTo>
                    <a:pt x="377" y="779"/>
                  </a:moveTo>
                  <a:cubicBezTo>
                    <a:pt x="363" y="759"/>
                    <a:pt x="350" y="738"/>
                    <a:pt x="338" y="718"/>
                  </a:cubicBezTo>
                  <a:cubicBezTo>
                    <a:pt x="339" y="707"/>
                    <a:pt x="341" y="697"/>
                    <a:pt x="344" y="687"/>
                  </a:cubicBezTo>
                  <a:cubicBezTo>
                    <a:pt x="349" y="671"/>
                    <a:pt x="358" y="654"/>
                    <a:pt x="367" y="640"/>
                  </a:cubicBezTo>
                  <a:cubicBezTo>
                    <a:pt x="381" y="615"/>
                    <a:pt x="397" y="591"/>
                    <a:pt x="407" y="566"/>
                  </a:cubicBezTo>
                  <a:cubicBezTo>
                    <a:pt x="417" y="541"/>
                    <a:pt x="421" y="514"/>
                    <a:pt x="409" y="482"/>
                  </a:cubicBezTo>
                  <a:cubicBezTo>
                    <a:pt x="407" y="476"/>
                    <a:pt x="403" y="472"/>
                    <a:pt x="398" y="468"/>
                  </a:cubicBezTo>
                  <a:cubicBezTo>
                    <a:pt x="389" y="463"/>
                    <a:pt x="377" y="469"/>
                    <a:pt x="369" y="476"/>
                  </a:cubicBezTo>
                  <a:cubicBezTo>
                    <a:pt x="325" y="512"/>
                    <a:pt x="309" y="580"/>
                    <a:pt x="311" y="635"/>
                  </a:cubicBezTo>
                  <a:cubicBezTo>
                    <a:pt x="311" y="650"/>
                    <a:pt x="313" y="666"/>
                    <a:pt x="317" y="680"/>
                  </a:cubicBezTo>
                  <a:cubicBezTo>
                    <a:pt x="299" y="646"/>
                    <a:pt x="283" y="609"/>
                    <a:pt x="269" y="572"/>
                  </a:cubicBezTo>
                  <a:cubicBezTo>
                    <a:pt x="271" y="564"/>
                    <a:pt x="275" y="556"/>
                    <a:pt x="278" y="548"/>
                  </a:cubicBezTo>
                  <a:cubicBezTo>
                    <a:pt x="285" y="533"/>
                    <a:pt x="297" y="518"/>
                    <a:pt x="307" y="505"/>
                  </a:cubicBezTo>
                  <a:cubicBezTo>
                    <a:pt x="325" y="482"/>
                    <a:pt x="345" y="461"/>
                    <a:pt x="358" y="438"/>
                  </a:cubicBezTo>
                  <a:cubicBezTo>
                    <a:pt x="372" y="414"/>
                    <a:pt x="380" y="388"/>
                    <a:pt x="373" y="356"/>
                  </a:cubicBezTo>
                  <a:cubicBezTo>
                    <a:pt x="372" y="350"/>
                    <a:pt x="369" y="344"/>
                    <a:pt x="364" y="340"/>
                  </a:cubicBezTo>
                  <a:cubicBezTo>
                    <a:pt x="355" y="334"/>
                    <a:pt x="343" y="338"/>
                    <a:pt x="334" y="344"/>
                  </a:cubicBezTo>
                  <a:cubicBezTo>
                    <a:pt x="285" y="374"/>
                    <a:pt x="259" y="438"/>
                    <a:pt x="253" y="492"/>
                  </a:cubicBezTo>
                  <a:cubicBezTo>
                    <a:pt x="252" y="503"/>
                    <a:pt x="252" y="513"/>
                    <a:pt x="252" y="524"/>
                  </a:cubicBezTo>
                  <a:cubicBezTo>
                    <a:pt x="239" y="482"/>
                    <a:pt x="229" y="440"/>
                    <a:pt x="221" y="398"/>
                  </a:cubicBezTo>
                  <a:cubicBezTo>
                    <a:pt x="225" y="391"/>
                    <a:pt x="229" y="385"/>
                    <a:pt x="233" y="378"/>
                  </a:cubicBezTo>
                  <a:cubicBezTo>
                    <a:pt x="242" y="364"/>
                    <a:pt x="256" y="351"/>
                    <a:pt x="268" y="340"/>
                  </a:cubicBezTo>
                  <a:cubicBezTo>
                    <a:pt x="289" y="320"/>
                    <a:pt x="311" y="302"/>
                    <a:pt x="328" y="281"/>
                  </a:cubicBezTo>
                  <a:cubicBezTo>
                    <a:pt x="345" y="260"/>
                    <a:pt x="357" y="235"/>
                    <a:pt x="355" y="202"/>
                  </a:cubicBezTo>
                  <a:cubicBezTo>
                    <a:pt x="355" y="196"/>
                    <a:pt x="353" y="190"/>
                    <a:pt x="349" y="185"/>
                  </a:cubicBezTo>
                  <a:cubicBezTo>
                    <a:pt x="341" y="177"/>
                    <a:pt x="328" y="180"/>
                    <a:pt x="318" y="184"/>
                  </a:cubicBezTo>
                  <a:cubicBezTo>
                    <a:pt x="266" y="206"/>
                    <a:pt x="231" y="266"/>
                    <a:pt x="216" y="319"/>
                  </a:cubicBezTo>
                  <a:cubicBezTo>
                    <a:pt x="215" y="324"/>
                    <a:pt x="213" y="330"/>
                    <a:pt x="213" y="335"/>
                  </a:cubicBezTo>
                  <a:cubicBezTo>
                    <a:pt x="210" y="312"/>
                    <a:pt x="209" y="289"/>
                    <a:pt x="207" y="266"/>
                  </a:cubicBezTo>
                  <a:cubicBezTo>
                    <a:pt x="218" y="224"/>
                    <a:pt x="242" y="189"/>
                    <a:pt x="247" y="146"/>
                  </a:cubicBezTo>
                  <a:cubicBezTo>
                    <a:pt x="253" y="99"/>
                    <a:pt x="247" y="50"/>
                    <a:pt x="221" y="11"/>
                  </a:cubicBezTo>
                  <a:cubicBezTo>
                    <a:pt x="218" y="6"/>
                    <a:pt x="213" y="0"/>
                    <a:pt x="207" y="2"/>
                  </a:cubicBezTo>
                  <a:cubicBezTo>
                    <a:pt x="203" y="3"/>
                    <a:pt x="199" y="5"/>
                    <a:pt x="197" y="8"/>
                  </a:cubicBezTo>
                  <a:cubicBezTo>
                    <a:pt x="165" y="47"/>
                    <a:pt x="159" y="100"/>
                    <a:pt x="165" y="149"/>
                  </a:cubicBezTo>
                  <a:cubicBezTo>
                    <a:pt x="169" y="189"/>
                    <a:pt x="180" y="227"/>
                    <a:pt x="193" y="265"/>
                  </a:cubicBezTo>
                  <a:cubicBezTo>
                    <a:pt x="193" y="290"/>
                    <a:pt x="195" y="314"/>
                    <a:pt x="198" y="339"/>
                  </a:cubicBezTo>
                  <a:cubicBezTo>
                    <a:pt x="192" y="325"/>
                    <a:pt x="185" y="312"/>
                    <a:pt x="175" y="300"/>
                  </a:cubicBezTo>
                  <a:cubicBezTo>
                    <a:pt x="142" y="257"/>
                    <a:pt x="87" y="215"/>
                    <a:pt x="30" y="214"/>
                  </a:cubicBezTo>
                  <a:cubicBezTo>
                    <a:pt x="19" y="214"/>
                    <a:pt x="6" y="216"/>
                    <a:pt x="2" y="226"/>
                  </a:cubicBezTo>
                  <a:cubicBezTo>
                    <a:pt x="0" y="232"/>
                    <a:pt x="1" y="238"/>
                    <a:pt x="3" y="244"/>
                  </a:cubicBezTo>
                  <a:cubicBezTo>
                    <a:pt x="13" y="276"/>
                    <a:pt x="33" y="294"/>
                    <a:pt x="57" y="308"/>
                  </a:cubicBezTo>
                  <a:cubicBezTo>
                    <a:pt x="81" y="321"/>
                    <a:pt x="108" y="329"/>
                    <a:pt x="135" y="340"/>
                  </a:cubicBezTo>
                  <a:cubicBezTo>
                    <a:pt x="151" y="346"/>
                    <a:pt x="168" y="352"/>
                    <a:pt x="182" y="362"/>
                  </a:cubicBezTo>
                  <a:cubicBezTo>
                    <a:pt x="190" y="368"/>
                    <a:pt x="197" y="373"/>
                    <a:pt x="203" y="379"/>
                  </a:cubicBezTo>
                  <a:cubicBezTo>
                    <a:pt x="209" y="415"/>
                    <a:pt x="216" y="450"/>
                    <a:pt x="225" y="484"/>
                  </a:cubicBezTo>
                  <a:cubicBezTo>
                    <a:pt x="218" y="475"/>
                    <a:pt x="210" y="466"/>
                    <a:pt x="201" y="458"/>
                  </a:cubicBezTo>
                  <a:cubicBezTo>
                    <a:pt x="161" y="421"/>
                    <a:pt x="99" y="390"/>
                    <a:pt x="43" y="398"/>
                  </a:cubicBezTo>
                  <a:cubicBezTo>
                    <a:pt x="32" y="400"/>
                    <a:pt x="20" y="405"/>
                    <a:pt x="18" y="416"/>
                  </a:cubicBezTo>
                  <a:cubicBezTo>
                    <a:pt x="17" y="422"/>
                    <a:pt x="19" y="428"/>
                    <a:pt x="22" y="433"/>
                  </a:cubicBezTo>
                  <a:cubicBezTo>
                    <a:pt x="38" y="463"/>
                    <a:pt x="61" y="478"/>
                    <a:pt x="87" y="486"/>
                  </a:cubicBezTo>
                  <a:cubicBezTo>
                    <a:pt x="112" y="495"/>
                    <a:pt x="140" y="498"/>
                    <a:pt x="169" y="504"/>
                  </a:cubicBezTo>
                  <a:cubicBezTo>
                    <a:pt x="185" y="507"/>
                    <a:pt x="204" y="510"/>
                    <a:pt x="219" y="518"/>
                  </a:cubicBezTo>
                  <a:cubicBezTo>
                    <a:pt x="223" y="520"/>
                    <a:pt x="231" y="523"/>
                    <a:pt x="238" y="527"/>
                  </a:cubicBezTo>
                  <a:cubicBezTo>
                    <a:pt x="249" y="562"/>
                    <a:pt x="261" y="596"/>
                    <a:pt x="276" y="629"/>
                  </a:cubicBezTo>
                  <a:cubicBezTo>
                    <a:pt x="266" y="619"/>
                    <a:pt x="255" y="611"/>
                    <a:pt x="243" y="604"/>
                  </a:cubicBezTo>
                  <a:cubicBezTo>
                    <a:pt x="196" y="575"/>
                    <a:pt x="130" y="556"/>
                    <a:pt x="76" y="575"/>
                  </a:cubicBezTo>
                  <a:cubicBezTo>
                    <a:pt x="66" y="579"/>
                    <a:pt x="55" y="586"/>
                    <a:pt x="55" y="597"/>
                  </a:cubicBezTo>
                  <a:cubicBezTo>
                    <a:pt x="55" y="603"/>
                    <a:pt x="57" y="609"/>
                    <a:pt x="62" y="613"/>
                  </a:cubicBezTo>
                  <a:cubicBezTo>
                    <a:pt x="83" y="639"/>
                    <a:pt x="108" y="649"/>
                    <a:pt x="136" y="653"/>
                  </a:cubicBezTo>
                  <a:cubicBezTo>
                    <a:pt x="162" y="657"/>
                    <a:pt x="191" y="654"/>
                    <a:pt x="219" y="654"/>
                  </a:cubicBezTo>
                  <a:cubicBezTo>
                    <a:pt x="237" y="654"/>
                    <a:pt x="255" y="654"/>
                    <a:pt x="272" y="658"/>
                  </a:cubicBezTo>
                  <a:cubicBezTo>
                    <a:pt x="279" y="660"/>
                    <a:pt x="286" y="662"/>
                    <a:pt x="292" y="664"/>
                  </a:cubicBezTo>
                  <a:cubicBezTo>
                    <a:pt x="313" y="708"/>
                    <a:pt x="337" y="749"/>
                    <a:pt x="365" y="789"/>
                  </a:cubicBezTo>
                  <a:cubicBezTo>
                    <a:pt x="370" y="796"/>
                    <a:pt x="382" y="787"/>
                    <a:pt x="377" y="77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28"/>
            <p:cNvSpPr/>
            <p:nvPr/>
          </p:nvSpPr>
          <p:spPr bwMode="auto">
            <a:xfrm>
              <a:off x="4319588" y="1254125"/>
              <a:ext cx="1069975" cy="1508125"/>
            </a:xfrm>
            <a:custGeom>
              <a:avLst/>
              <a:gdLst>
                <a:gd name="T0" fmla="*/ 284 w 284"/>
                <a:gd name="T1" fmla="*/ 316 h 400"/>
                <a:gd name="T2" fmla="*/ 126 w 284"/>
                <a:gd name="T3" fmla="*/ 127 h 400"/>
                <a:gd name="T4" fmla="*/ 10 w 284"/>
                <a:gd name="T5" fmla="*/ 82 h 400"/>
                <a:gd name="T6" fmla="*/ 70 w 284"/>
                <a:gd name="T7" fmla="*/ 201 h 400"/>
                <a:gd name="T8" fmla="*/ 239 w 284"/>
                <a:gd name="T9" fmla="*/ 400 h 400"/>
                <a:gd name="T10" fmla="*/ 284 w 284"/>
                <a:gd name="T11" fmla="*/ 316 h 400"/>
              </a:gdLst>
              <a:ahLst/>
              <a:cxnLst>
                <a:cxn ang="0">
                  <a:pos x="T0" y="T1"/>
                </a:cxn>
                <a:cxn ang="0">
                  <a:pos x="T2" y="T3"/>
                </a:cxn>
                <a:cxn ang="0">
                  <a:pos x="T4" y="T5"/>
                </a:cxn>
                <a:cxn ang="0">
                  <a:pos x="T6" y="T7"/>
                </a:cxn>
                <a:cxn ang="0">
                  <a:pos x="T8" y="T9"/>
                </a:cxn>
                <a:cxn ang="0">
                  <a:pos x="T10" y="T11"/>
                </a:cxn>
              </a:cxnLst>
              <a:rect l="0" t="0" r="r" b="b"/>
              <a:pathLst>
                <a:path w="284" h="400">
                  <a:moveTo>
                    <a:pt x="284" y="316"/>
                  </a:moveTo>
                  <a:cubicBezTo>
                    <a:pt x="236" y="250"/>
                    <a:pt x="183" y="186"/>
                    <a:pt x="126" y="127"/>
                  </a:cubicBezTo>
                  <a:cubicBezTo>
                    <a:pt x="100" y="99"/>
                    <a:pt x="0" y="0"/>
                    <a:pt x="10" y="82"/>
                  </a:cubicBezTo>
                  <a:cubicBezTo>
                    <a:pt x="15" y="121"/>
                    <a:pt x="46" y="164"/>
                    <a:pt x="70" y="201"/>
                  </a:cubicBezTo>
                  <a:cubicBezTo>
                    <a:pt x="119" y="274"/>
                    <a:pt x="176" y="341"/>
                    <a:pt x="239" y="400"/>
                  </a:cubicBezTo>
                  <a:lnTo>
                    <a:pt x="284" y="31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29"/>
            <p:cNvSpPr/>
            <p:nvPr/>
          </p:nvSpPr>
          <p:spPr bwMode="auto">
            <a:xfrm>
              <a:off x="3567113" y="2057400"/>
              <a:ext cx="1646238" cy="976313"/>
            </a:xfrm>
            <a:custGeom>
              <a:avLst/>
              <a:gdLst>
                <a:gd name="T0" fmla="*/ 401 w 437"/>
                <a:gd name="T1" fmla="*/ 259 h 259"/>
                <a:gd name="T2" fmla="*/ 437 w 437"/>
                <a:gd name="T3" fmla="*/ 192 h 259"/>
                <a:gd name="T4" fmla="*/ 93 w 437"/>
                <a:gd name="T5" fmla="*/ 14 h 259"/>
                <a:gd name="T6" fmla="*/ 32 w 437"/>
                <a:gd name="T7" fmla="*/ 0 h 259"/>
                <a:gd name="T8" fmla="*/ 6 w 437"/>
                <a:gd name="T9" fmla="*/ 32 h 259"/>
                <a:gd name="T10" fmla="*/ 55 w 437"/>
                <a:gd name="T11" fmla="*/ 86 h 259"/>
                <a:gd name="T12" fmla="*/ 222 w 437"/>
                <a:gd name="T13" fmla="*/ 186 h 259"/>
                <a:gd name="T14" fmla="*/ 401 w 437"/>
                <a:gd name="T15" fmla="*/ 259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259">
                  <a:moveTo>
                    <a:pt x="401" y="259"/>
                  </a:moveTo>
                  <a:cubicBezTo>
                    <a:pt x="437" y="192"/>
                    <a:pt x="437" y="192"/>
                    <a:pt x="437" y="192"/>
                  </a:cubicBezTo>
                  <a:cubicBezTo>
                    <a:pt x="331" y="117"/>
                    <a:pt x="215" y="57"/>
                    <a:pt x="93" y="14"/>
                  </a:cubicBezTo>
                  <a:cubicBezTo>
                    <a:pt x="73" y="7"/>
                    <a:pt x="52" y="0"/>
                    <a:pt x="32" y="0"/>
                  </a:cubicBezTo>
                  <a:cubicBezTo>
                    <a:pt x="9" y="0"/>
                    <a:pt x="0" y="11"/>
                    <a:pt x="6" y="32"/>
                  </a:cubicBezTo>
                  <a:cubicBezTo>
                    <a:pt x="13" y="53"/>
                    <a:pt x="35" y="70"/>
                    <a:pt x="55" y="86"/>
                  </a:cubicBezTo>
                  <a:cubicBezTo>
                    <a:pt x="106" y="126"/>
                    <a:pt x="164" y="158"/>
                    <a:pt x="222" y="186"/>
                  </a:cubicBezTo>
                  <a:cubicBezTo>
                    <a:pt x="280" y="214"/>
                    <a:pt x="340" y="238"/>
                    <a:pt x="401" y="259"/>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0"/>
            <p:cNvSpPr/>
            <p:nvPr/>
          </p:nvSpPr>
          <p:spPr bwMode="auto">
            <a:xfrm>
              <a:off x="3705226" y="2814638"/>
              <a:ext cx="1382713" cy="419100"/>
            </a:xfrm>
            <a:custGeom>
              <a:avLst/>
              <a:gdLst>
                <a:gd name="T0" fmla="*/ 335 w 367"/>
                <a:gd name="T1" fmla="*/ 111 h 111"/>
                <a:gd name="T2" fmla="*/ 367 w 367"/>
                <a:gd name="T3" fmla="*/ 53 h 111"/>
                <a:gd name="T4" fmla="*/ 80 w 367"/>
                <a:gd name="T5" fmla="*/ 1 h 111"/>
                <a:gd name="T6" fmla="*/ 5 w 367"/>
                <a:gd name="T7" fmla="*/ 23 h 111"/>
                <a:gd name="T8" fmla="*/ 104 w 367"/>
                <a:gd name="T9" fmla="*/ 81 h 111"/>
                <a:gd name="T10" fmla="*/ 335 w 367"/>
                <a:gd name="T11" fmla="*/ 111 h 111"/>
              </a:gdLst>
              <a:ahLst/>
              <a:cxnLst>
                <a:cxn ang="0">
                  <a:pos x="T0" y="T1"/>
                </a:cxn>
                <a:cxn ang="0">
                  <a:pos x="T2" y="T3"/>
                </a:cxn>
                <a:cxn ang="0">
                  <a:pos x="T4" y="T5"/>
                </a:cxn>
                <a:cxn ang="0">
                  <a:pos x="T6" y="T7"/>
                </a:cxn>
                <a:cxn ang="0">
                  <a:pos x="T8" y="T9"/>
                </a:cxn>
                <a:cxn ang="0">
                  <a:pos x="T10" y="T11"/>
                </a:cxn>
              </a:cxnLst>
              <a:rect l="0" t="0" r="r" b="b"/>
              <a:pathLst>
                <a:path w="367" h="111">
                  <a:moveTo>
                    <a:pt x="335" y="111"/>
                  </a:moveTo>
                  <a:cubicBezTo>
                    <a:pt x="367" y="53"/>
                    <a:pt x="367" y="53"/>
                    <a:pt x="367" y="53"/>
                  </a:cubicBezTo>
                  <a:cubicBezTo>
                    <a:pt x="274" y="23"/>
                    <a:pt x="177" y="6"/>
                    <a:pt x="80" y="1"/>
                  </a:cubicBezTo>
                  <a:cubicBezTo>
                    <a:pt x="61" y="0"/>
                    <a:pt x="9" y="4"/>
                    <a:pt x="5" y="23"/>
                  </a:cubicBezTo>
                  <a:cubicBezTo>
                    <a:pt x="0" y="54"/>
                    <a:pt x="81" y="76"/>
                    <a:pt x="104" y="81"/>
                  </a:cubicBezTo>
                  <a:cubicBezTo>
                    <a:pt x="180" y="98"/>
                    <a:pt x="258" y="108"/>
                    <a:pt x="335" y="111"/>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1"/>
            <p:cNvSpPr/>
            <p:nvPr/>
          </p:nvSpPr>
          <p:spPr bwMode="auto">
            <a:xfrm>
              <a:off x="4138613" y="3236913"/>
              <a:ext cx="828675" cy="323850"/>
            </a:xfrm>
            <a:custGeom>
              <a:avLst/>
              <a:gdLst>
                <a:gd name="T0" fmla="*/ 181 w 220"/>
                <a:gd name="T1" fmla="*/ 73 h 86"/>
                <a:gd name="T2" fmla="*/ 220 w 220"/>
                <a:gd name="T3" fmla="*/ 0 h 86"/>
                <a:gd name="T4" fmla="*/ 86 w 220"/>
                <a:gd name="T5" fmla="*/ 16 h 86"/>
                <a:gd name="T6" fmla="*/ 0 w 220"/>
                <a:gd name="T7" fmla="*/ 67 h 86"/>
                <a:gd name="T8" fmla="*/ 58 w 220"/>
                <a:gd name="T9" fmla="*/ 85 h 86"/>
                <a:gd name="T10" fmla="*/ 181 w 220"/>
                <a:gd name="T11" fmla="*/ 73 h 86"/>
              </a:gdLst>
              <a:ahLst/>
              <a:cxnLst>
                <a:cxn ang="0">
                  <a:pos x="T0" y="T1"/>
                </a:cxn>
                <a:cxn ang="0">
                  <a:pos x="T2" y="T3"/>
                </a:cxn>
                <a:cxn ang="0">
                  <a:pos x="T4" y="T5"/>
                </a:cxn>
                <a:cxn ang="0">
                  <a:pos x="T6" y="T7"/>
                </a:cxn>
                <a:cxn ang="0">
                  <a:pos x="T8" y="T9"/>
                </a:cxn>
                <a:cxn ang="0">
                  <a:pos x="T10" y="T11"/>
                </a:cxn>
              </a:cxnLst>
              <a:rect l="0" t="0" r="r" b="b"/>
              <a:pathLst>
                <a:path w="220" h="86">
                  <a:moveTo>
                    <a:pt x="181" y="73"/>
                  </a:moveTo>
                  <a:cubicBezTo>
                    <a:pt x="220" y="0"/>
                    <a:pt x="220" y="0"/>
                    <a:pt x="220" y="0"/>
                  </a:cubicBezTo>
                  <a:cubicBezTo>
                    <a:pt x="175" y="1"/>
                    <a:pt x="130" y="7"/>
                    <a:pt x="86" y="16"/>
                  </a:cubicBezTo>
                  <a:cubicBezTo>
                    <a:pt x="50" y="24"/>
                    <a:pt x="12" y="37"/>
                    <a:pt x="0" y="67"/>
                  </a:cubicBezTo>
                  <a:cubicBezTo>
                    <a:pt x="12" y="84"/>
                    <a:pt x="38" y="86"/>
                    <a:pt x="58" y="85"/>
                  </a:cubicBezTo>
                  <a:cubicBezTo>
                    <a:pt x="100" y="83"/>
                    <a:pt x="140" y="79"/>
                    <a:pt x="181" y="73"/>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2"/>
            <p:cNvSpPr/>
            <p:nvPr/>
          </p:nvSpPr>
          <p:spPr bwMode="auto">
            <a:xfrm>
              <a:off x="5208588" y="1604963"/>
              <a:ext cx="406400" cy="828675"/>
            </a:xfrm>
            <a:custGeom>
              <a:avLst/>
              <a:gdLst>
                <a:gd name="T0" fmla="*/ 108 w 108"/>
                <a:gd name="T1" fmla="*/ 112 h 220"/>
                <a:gd name="T2" fmla="*/ 96 w 108"/>
                <a:gd name="T3" fmla="*/ 76 h 220"/>
                <a:gd name="T4" fmla="*/ 48 w 108"/>
                <a:gd name="T5" fmla="*/ 2 h 220"/>
                <a:gd name="T6" fmla="*/ 9 w 108"/>
                <a:gd name="T7" fmla="*/ 40 h 220"/>
                <a:gd name="T8" fmla="*/ 50 w 108"/>
                <a:gd name="T9" fmla="*/ 220 h 220"/>
                <a:gd name="T10" fmla="*/ 108 w 108"/>
                <a:gd name="T11" fmla="*/ 112 h 220"/>
              </a:gdLst>
              <a:ahLst/>
              <a:cxnLst>
                <a:cxn ang="0">
                  <a:pos x="T0" y="T1"/>
                </a:cxn>
                <a:cxn ang="0">
                  <a:pos x="T2" y="T3"/>
                </a:cxn>
                <a:cxn ang="0">
                  <a:pos x="T4" y="T5"/>
                </a:cxn>
                <a:cxn ang="0">
                  <a:pos x="T6" y="T7"/>
                </a:cxn>
                <a:cxn ang="0">
                  <a:pos x="T8" y="T9"/>
                </a:cxn>
                <a:cxn ang="0">
                  <a:pos x="T10" y="T11"/>
                </a:cxn>
              </a:cxnLst>
              <a:rect l="0" t="0" r="r" b="b"/>
              <a:pathLst>
                <a:path w="108" h="220">
                  <a:moveTo>
                    <a:pt x="108" y="112"/>
                  </a:moveTo>
                  <a:cubicBezTo>
                    <a:pt x="104" y="100"/>
                    <a:pt x="100" y="88"/>
                    <a:pt x="96" y="76"/>
                  </a:cubicBezTo>
                  <a:cubicBezTo>
                    <a:pt x="85" y="50"/>
                    <a:pt x="72" y="23"/>
                    <a:pt x="48" y="2"/>
                  </a:cubicBezTo>
                  <a:cubicBezTo>
                    <a:pt x="23" y="0"/>
                    <a:pt x="12" y="21"/>
                    <a:pt x="9" y="40"/>
                  </a:cubicBezTo>
                  <a:cubicBezTo>
                    <a:pt x="0" y="96"/>
                    <a:pt x="20" y="158"/>
                    <a:pt x="50" y="220"/>
                  </a:cubicBezTo>
                  <a:lnTo>
                    <a:pt x="108" y="11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3"/>
            <p:cNvSpPr/>
            <p:nvPr/>
          </p:nvSpPr>
          <p:spPr bwMode="auto">
            <a:xfrm>
              <a:off x="1784351" y="733425"/>
              <a:ext cx="1831975" cy="1768475"/>
            </a:xfrm>
            <a:custGeom>
              <a:avLst/>
              <a:gdLst>
                <a:gd name="T0" fmla="*/ 408 w 486"/>
                <a:gd name="T1" fmla="*/ 355 h 469"/>
                <a:gd name="T2" fmla="*/ 351 w 486"/>
                <a:gd name="T3" fmla="*/ 0 h 469"/>
                <a:gd name="T4" fmla="*/ 0 w 486"/>
                <a:gd name="T5" fmla="*/ 121 h 469"/>
                <a:gd name="T6" fmla="*/ 131 w 486"/>
                <a:gd name="T7" fmla="*/ 427 h 469"/>
                <a:gd name="T8" fmla="*/ 408 w 486"/>
                <a:gd name="T9" fmla="*/ 355 h 469"/>
              </a:gdLst>
              <a:ahLst/>
              <a:cxnLst>
                <a:cxn ang="0">
                  <a:pos x="T0" y="T1"/>
                </a:cxn>
                <a:cxn ang="0">
                  <a:pos x="T2" y="T3"/>
                </a:cxn>
                <a:cxn ang="0">
                  <a:pos x="T4" y="T5"/>
                </a:cxn>
                <a:cxn ang="0">
                  <a:pos x="T6" y="T7"/>
                </a:cxn>
                <a:cxn ang="0">
                  <a:pos x="T8" y="T9"/>
                </a:cxn>
              </a:cxnLst>
              <a:rect l="0" t="0" r="r" b="b"/>
              <a:pathLst>
                <a:path w="486" h="469">
                  <a:moveTo>
                    <a:pt x="408" y="355"/>
                  </a:moveTo>
                  <a:cubicBezTo>
                    <a:pt x="408" y="355"/>
                    <a:pt x="486" y="169"/>
                    <a:pt x="351" y="0"/>
                  </a:cubicBezTo>
                  <a:cubicBezTo>
                    <a:pt x="0" y="121"/>
                    <a:pt x="0" y="121"/>
                    <a:pt x="0" y="121"/>
                  </a:cubicBezTo>
                  <a:cubicBezTo>
                    <a:pt x="0" y="121"/>
                    <a:pt x="93" y="385"/>
                    <a:pt x="131" y="427"/>
                  </a:cubicBezTo>
                  <a:cubicBezTo>
                    <a:pt x="168" y="469"/>
                    <a:pt x="408" y="355"/>
                    <a:pt x="408" y="355"/>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34"/>
            <p:cNvSpPr/>
            <p:nvPr/>
          </p:nvSpPr>
          <p:spPr bwMode="auto">
            <a:xfrm>
              <a:off x="960438" y="123825"/>
              <a:ext cx="4044950" cy="1631950"/>
            </a:xfrm>
            <a:custGeom>
              <a:avLst/>
              <a:gdLst>
                <a:gd name="T0" fmla="*/ 44 w 1074"/>
                <a:gd name="T1" fmla="*/ 433 h 433"/>
                <a:gd name="T2" fmla="*/ 40 w 1074"/>
                <a:gd name="T3" fmla="*/ 433 h 433"/>
                <a:gd name="T4" fmla="*/ 36 w 1074"/>
                <a:gd name="T5" fmla="*/ 382 h 433"/>
                <a:gd name="T6" fmla="*/ 18 w 1074"/>
                <a:gd name="T7" fmla="*/ 280 h 433"/>
                <a:gd name="T8" fmla="*/ 0 w 1074"/>
                <a:gd name="T9" fmla="*/ 240 h 433"/>
                <a:gd name="T10" fmla="*/ 0 w 1074"/>
                <a:gd name="T11" fmla="*/ 240 h 433"/>
                <a:gd name="T12" fmla="*/ 996 w 1074"/>
                <a:gd name="T13" fmla="*/ 0 h 433"/>
                <a:gd name="T14" fmla="*/ 1055 w 1074"/>
                <a:gd name="T15" fmla="*/ 55 h 433"/>
                <a:gd name="T16" fmla="*/ 1074 w 1074"/>
                <a:gd name="T17" fmla="*/ 142 h 433"/>
                <a:gd name="T18" fmla="*/ 1039 w 1074"/>
                <a:gd name="T19" fmla="*/ 217 h 433"/>
                <a:gd name="T20" fmla="*/ 44 w 1074"/>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4" h="433">
                  <a:moveTo>
                    <a:pt x="44" y="433"/>
                  </a:moveTo>
                  <a:cubicBezTo>
                    <a:pt x="40" y="433"/>
                    <a:pt x="40" y="433"/>
                    <a:pt x="40" y="433"/>
                  </a:cubicBezTo>
                  <a:cubicBezTo>
                    <a:pt x="72" y="405"/>
                    <a:pt x="36" y="382"/>
                    <a:pt x="36" y="382"/>
                  </a:cubicBezTo>
                  <a:cubicBezTo>
                    <a:pt x="78" y="333"/>
                    <a:pt x="18" y="280"/>
                    <a:pt x="18" y="280"/>
                  </a:cubicBezTo>
                  <a:cubicBezTo>
                    <a:pt x="28" y="262"/>
                    <a:pt x="13" y="248"/>
                    <a:pt x="0" y="240"/>
                  </a:cubicBezTo>
                  <a:cubicBezTo>
                    <a:pt x="0" y="240"/>
                    <a:pt x="0" y="240"/>
                    <a:pt x="0" y="240"/>
                  </a:cubicBezTo>
                  <a:cubicBezTo>
                    <a:pt x="996" y="0"/>
                    <a:pt x="996" y="0"/>
                    <a:pt x="996" y="0"/>
                  </a:cubicBezTo>
                  <a:cubicBezTo>
                    <a:pt x="1055" y="55"/>
                    <a:pt x="1055" y="55"/>
                    <a:pt x="1055" y="55"/>
                  </a:cubicBezTo>
                  <a:cubicBezTo>
                    <a:pt x="1074" y="142"/>
                    <a:pt x="1074" y="142"/>
                    <a:pt x="1074" y="142"/>
                  </a:cubicBezTo>
                  <a:cubicBezTo>
                    <a:pt x="1039" y="217"/>
                    <a:pt x="1039" y="217"/>
                    <a:pt x="1039" y="217"/>
                  </a:cubicBezTo>
                  <a:lnTo>
                    <a:pt x="44" y="433"/>
                  </a:lnTo>
                  <a:close/>
                </a:path>
              </a:pathLst>
            </a:custGeom>
            <a:solidFill>
              <a:srgbClr val="3777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5"/>
            <p:cNvSpPr/>
            <p:nvPr/>
          </p:nvSpPr>
          <p:spPr bwMode="auto">
            <a:xfrm>
              <a:off x="534988" y="1028700"/>
              <a:ext cx="719138" cy="723900"/>
            </a:xfrm>
            <a:custGeom>
              <a:avLst/>
              <a:gdLst>
                <a:gd name="T0" fmla="*/ 153 w 191"/>
                <a:gd name="T1" fmla="*/ 192 h 192"/>
                <a:gd name="T2" fmla="*/ 22 w 191"/>
                <a:gd name="T3" fmla="*/ 173 h 192"/>
                <a:gd name="T4" fmla="*/ 23 w 191"/>
                <a:gd name="T5" fmla="*/ 139 h 192"/>
                <a:gd name="T6" fmla="*/ 0 w 191"/>
                <a:gd name="T7" fmla="*/ 77 h 192"/>
                <a:gd name="T8" fmla="*/ 112 w 191"/>
                <a:gd name="T9" fmla="*/ 0 h 192"/>
                <a:gd name="T10" fmla="*/ 131 w 191"/>
                <a:gd name="T11" fmla="*/ 40 h 192"/>
                <a:gd name="T12" fmla="*/ 149 w 191"/>
                <a:gd name="T13" fmla="*/ 141 h 192"/>
                <a:gd name="T14" fmla="*/ 153 w 191"/>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92">
                  <a:moveTo>
                    <a:pt x="153" y="192"/>
                  </a:moveTo>
                  <a:cubicBezTo>
                    <a:pt x="22" y="173"/>
                    <a:pt x="22" y="173"/>
                    <a:pt x="22" y="173"/>
                  </a:cubicBezTo>
                  <a:cubicBezTo>
                    <a:pt x="24" y="162"/>
                    <a:pt x="25" y="150"/>
                    <a:pt x="23" y="139"/>
                  </a:cubicBezTo>
                  <a:cubicBezTo>
                    <a:pt x="21" y="116"/>
                    <a:pt x="13" y="95"/>
                    <a:pt x="0" y="77"/>
                  </a:cubicBezTo>
                  <a:cubicBezTo>
                    <a:pt x="112" y="0"/>
                    <a:pt x="112" y="0"/>
                    <a:pt x="112" y="0"/>
                  </a:cubicBezTo>
                  <a:cubicBezTo>
                    <a:pt x="125" y="8"/>
                    <a:pt x="141" y="22"/>
                    <a:pt x="131" y="40"/>
                  </a:cubicBezTo>
                  <a:cubicBezTo>
                    <a:pt x="131" y="40"/>
                    <a:pt x="191" y="93"/>
                    <a:pt x="149" y="141"/>
                  </a:cubicBezTo>
                  <a:cubicBezTo>
                    <a:pt x="149" y="141"/>
                    <a:pt x="185" y="164"/>
                    <a:pt x="153" y="192"/>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6"/>
            <p:cNvSpPr/>
            <p:nvPr/>
          </p:nvSpPr>
          <p:spPr bwMode="auto">
            <a:xfrm>
              <a:off x="228601" y="1317625"/>
              <a:ext cx="400050" cy="361950"/>
            </a:xfrm>
            <a:custGeom>
              <a:avLst/>
              <a:gdLst>
                <a:gd name="T0" fmla="*/ 103 w 106"/>
                <a:gd name="T1" fmla="*/ 96 h 96"/>
                <a:gd name="T2" fmla="*/ 104 w 106"/>
                <a:gd name="T3" fmla="*/ 62 h 96"/>
                <a:gd name="T4" fmla="*/ 81 w 106"/>
                <a:gd name="T5" fmla="*/ 0 h 96"/>
                <a:gd name="T6" fmla="*/ 15 w 106"/>
                <a:gd name="T7" fmla="*/ 45 h 96"/>
                <a:gd name="T8" fmla="*/ 13 w 106"/>
                <a:gd name="T9" fmla="*/ 46 h 96"/>
                <a:gd name="T10" fmla="*/ 6 w 106"/>
                <a:gd name="T11" fmla="*/ 74 h 96"/>
                <a:gd name="T12" fmla="*/ 26 w 106"/>
                <a:gd name="T13" fmla="*/ 84 h 96"/>
                <a:gd name="T14" fmla="*/ 26 w 106"/>
                <a:gd name="T15" fmla="*/ 84 h 96"/>
                <a:gd name="T16" fmla="*/ 103 w 10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96">
                  <a:moveTo>
                    <a:pt x="103" y="96"/>
                  </a:moveTo>
                  <a:cubicBezTo>
                    <a:pt x="105" y="85"/>
                    <a:pt x="106" y="73"/>
                    <a:pt x="104" y="62"/>
                  </a:cubicBezTo>
                  <a:cubicBezTo>
                    <a:pt x="102" y="39"/>
                    <a:pt x="94" y="18"/>
                    <a:pt x="81" y="0"/>
                  </a:cubicBezTo>
                  <a:cubicBezTo>
                    <a:pt x="15" y="45"/>
                    <a:pt x="15" y="45"/>
                    <a:pt x="15" y="45"/>
                  </a:cubicBezTo>
                  <a:cubicBezTo>
                    <a:pt x="14" y="46"/>
                    <a:pt x="13" y="46"/>
                    <a:pt x="13" y="46"/>
                  </a:cubicBezTo>
                  <a:cubicBezTo>
                    <a:pt x="3" y="52"/>
                    <a:pt x="0" y="65"/>
                    <a:pt x="6" y="74"/>
                  </a:cubicBezTo>
                  <a:cubicBezTo>
                    <a:pt x="10" y="81"/>
                    <a:pt x="18" y="85"/>
                    <a:pt x="26" y="84"/>
                  </a:cubicBezTo>
                  <a:cubicBezTo>
                    <a:pt x="26" y="84"/>
                    <a:pt x="26" y="84"/>
                    <a:pt x="26" y="84"/>
                  </a:cubicBezTo>
                  <a:lnTo>
                    <a:pt x="103" y="96"/>
                  </a:lnTo>
                  <a:close/>
                </a:path>
              </a:pathLst>
            </a:custGeom>
            <a:solidFill>
              <a:srgbClr val="253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7"/>
            <p:cNvSpPr/>
            <p:nvPr/>
          </p:nvSpPr>
          <p:spPr bwMode="auto">
            <a:xfrm>
              <a:off x="1095376" y="650875"/>
              <a:ext cx="3910013" cy="915988"/>
            </a:xfrm>
            <a:custGeom>
              <a:avLst/>
              <a:gdLst>
                <a:gd name="T0" fmla="*/ 0 w 2463"/>
                <a:gd name="T1" fmla="*/ 570 h 577"/>
                <a:gd name="T2" fmla="*/ 2461 w 2463"/>
                <a:gd name="T3" fmla="*/ 0 h 577"/>
                <a:gd name="T4" fmla="*/ 2463 w 2463"/>
                <a:gd name="T5" fmla="*/ 10 h 577"/>
                <a:gd name="T6" fmla="*/ 0 w 2463"/>
                <a:gd name="T7" fmla="*/ 577 h 577"/>
                <a:gd name="T8" fmla="*/ 0 w 2463"/>
                <a:gd name="T9" fmla="*/ 570 h 577"/>
              </a:gdLst>
              <a:ahLst/>
              <a:cxnLst>
                <a:cxn ang="0">
                  <a:pos x="T0" y="T1"/>
                </a:cxn>
                <a:cxn ang="0">
                  <a:pos x="T2" y="T3"/>
                </a:cxn>
                <a:cxn ang="0">
                  <a:pos x="T4" y="T5"/>
                </a:cxn>
                <a:cxn ang="0">
                  <a:pos x="T6" y="T7"/>
                </a:cxn>
                <a:cxn ang="0">
                  <a:pos x="T8" y="T9"/>
                </a:cxn>
              </a:cxnLst>
              <a:rect l="0" t="0" r="r" b="b"/>
              <a:pathLst>
                <a:path w="2463" h="577">
                  <a:moveTo>
                    <a:pt x="0" y="570"/>
                  </a:moveTo>
                  <a:lnTo>
                    <a:pt x="2461" y="0"/>
                  </a:lnTo>
                  <a:lnTo>
                    <a:pt x="2463" y="10"/>
                  </a:lnTo>
                  <a:lnTo>
                    <a:pt x="0" y="577"/>
                  </a:lnTo>
                  <a:lnTo>
                    <a:pt x="0" y="570"/>
                  </a:lnTo>
                  <a:close/>
                </a:path>
              </a:pathLst>
            </a:custGeom>
            <a:solidFill>
              <a:srgbClr val="C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38"/>
            <p:cNvSpPr/>
            <p:nvPr/>
          </p:nvSpPr>
          <p:spPr bwMode="auto">
            <a:xfrm>
              <a:off x="1023938" y="319088"/>
              <a:ext cx="3910013" cy="866775"/>
            </a:xfrm>
            <a:custGeom>
              <a:avLst/>
              <a:gdLst>
                <a:gd name="T0" fmla="*/ 0 w 2463"/>
                <a:gd name="T1" fmla="*/ 535 h 546"/>
                <a:gd name="T2" fmla="*/ 2461 w 2463"/>
                <a:gd name="T3" fmla="*/ 0 h 546"/>
                <a:gd name="T4" fmla="*/ 2463 w 2463"/>
                <a:gd name="T5" fmla="*/ 12 h 546"/>
                <a:gd name="T6" fmla="*/ 2 w 2463"/>
                <a:gd name="T7" fmla="*/ 546 h 546"/>
                <a:gd name="T8" fmla="*/ 0 w 2463"/>
                <a:gd name="T9" fmla="*/ 535 h 546"/>
              </a:gdLst>
              <a:ahLst/>
              <a:cxnLst>
                <a:cxn ang="0">
                  <a:pos x="T0" y="T1"/>
                </a:cxn>
                <a:cxn ang="0">
                  <a:pos x="T2" y="T3"/>
                </a:cxn>
                <a:cxn ang="0">
                  <a:pos x="T4" y="T5"/>
                </a:cxn>
                <a:cxn ang="0">
                  <a:pos x="T6" y="T7"/>
                </a:cxn>
                <a:cxn ang="0">
                  <a:pos x="T8" y="T9"/>
                </a:cxn>
              </a:cxnLst>
              <a:rect l="0" t="0" r="r" b="b"/>
              <a:pathLst>
                <a:path w="2463" h="546">
                  <a:moveTo>
                    <a:pt x="0" y="535"/>
                  </a:moveTo>
                  <a:lnTo>
                    <a:pt x="2461" y="0"/>
                  </a:lnTo>
                  <a:lnTo>
                    <a:pt x="2463" y="12"/>
                  </a:lnTo>
                  <a:lnTo>
                    <a:pt x="2" y="546"/>
                  </a:lnTo>
                  <a:lnTo>
                    <a:pt x="0" y="535"/>
                  </a:lnTo>
                  <a:close/>
                </a:path>
              </a:pathLst>
            </a:custGeom>
            <a:solidFill>
              <a:srgbClr val="C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39"/>
            <p:cNvSpPr/>
            <p:nvPr/>
          </p:nvSpPr>
          <p:spPr bwMode="auto">
            <a:xfrm>
              <a:off x="2530476" y="214313"/>
              <a:ext cx="817563" cy="1025525"/>
            </a:xfrm>
            <a:custGeom>
              <a:avLst/>
              <a:gdLst>
                <a:gd name="T0" fmla="*/ 64 w 217"/>
                <a:gd name="T1" fmla="*/ 223 h 272"/>
                <a:gd name="T2" fmla="*/ 13 w 217"/>
                <a:gd name="T3" fmla="*/ 95 h 272"/>
                <a:gd name="T4" fmla="*/ 53 w 217"/>
                <a:gd name="T5" fmla="*/ 16 h 272"/>
                <a:gd name="T6" fmla="*/ 66 w 217"/>
                <a:gd name="T7" fmla="*/ 12 h 272"/>
                <a:gd name="T8" fmla="*/ 153 w 217"/>
                <a:gd name="T9" fmla="*/ 48 h 272"/>
                <a:gd name="T10" fmla="*/ 204 w 217"/>
                <a:gd name="T11" fmla="*/ 176 h 272"/>
                <a:gd name="T12" fmla="*/ 164 w 217"/>
                <a:gd name="T13" fmla="*/ 256 h 272"/>
                <a:gd name="T14" fmla="*/ 150 w 217"/>
                <a:gd name="T15" fmla="*/ 260 h 272"/>
                <a:gd name="T16" fmla="*/ 64 w 217"/>
                <a:gd name="T17" fmla="*/ 2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272">
                  <a:moveTo>
                    <a:pt x="64" y="223"/>
                  </a:moveTo>
                  <a:cubicBezTo>
                    <a:pt x="13" y="95"/>
                    <a:pt x="13" y="95"/>
                    <a:pt x="13" y="95"/>
                  </a:cubicBezTo>
                  <a:cubicBezTo>
                    <a:pt x="0" y="63"/>
                    <a:pt x="18" y="28"/>
                    <a:pt x="53" y="16"/>
                  </a:cubicBezTo>
                  <a:cubicBezTo>
                    <a:pt x="66" y="12"/>
                    <a:pt x="66" y="12"/>
                    <a:pt x="66" y="12"/>
                  </a:cubicBezTo>
                  <a:cubicBezTo>
                    <a:pt x="101" y="0"/>
                    <a:pt x="140" y="16"/>
                    <a:pt x="153" y="48"/>
                  </a:cubicBezTo>
                  <a:cubicBezTo>
                    <a:pt x="204" y="176"/>
                    <a:pt x="204" y="176"/>
                    <a:pt x="204" y="176"/>
                  </a:cubicBezTo>
                  <a:cubicBezTo>
                    <a:pt x="217" y="208"/>
                    <a:pt x="199" y="244"/>
                    <a:pt x="164" y="256"/>
                  </a:cubicBezTo>
                  <a:cubicBezTo>
                    <a:pt x="150" y="260"/>
                    <a:pt x="150" y="260"/>
                    <a:pt x="150" y="260"/>
                  </a:cubicBezTo>
                  <a:cubicBezTo>
                    <a:pt x="115" y="272"/>
                    <a:pt x="76" y="255"/>
                    <a:pt x="64"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40"/>
            <p:cNvSpPr/>
            <p:nvPr/>
          </p:nvSpPr>
          <p:spPr bwMode="auto">
            <a:xfrm>
              <a:off x="2093913" y="387350"/>
              <a:ext cx="692150" cy="877888"/>
            </a:xfrm>
            <a:custGeom>
              <a:avLst/>
              <a:gdLst>
                <a:gd name="T0" fmla="*/ 54 w 184"/>
                <a:gd name="T1" fmla="*/ 191 h 233"/>
                <a:gd name="T2" fmla="*/ 11 w 184"/>
                <a:gd name="T3" fmla="*/ 82 h 233"/>
                <a:gd name="T4" fmla="*/ 45 w 184"/>
                <a:gd name="T5" fmla="*/ 14 h 233"/>
                <a:gd name="T6" fmla="*/ 56 w 184"/>
                <a:gd name="T7" fmla="*/ 10 h 233"/>
                <a:gd name="T8" fmla="*/ 130 w 184"/>
                <a:gd name="T9" fmla="*/ 42 h 233"/>
                <a:gd name="T10" fmla="*/ 173 w 184"/>
                <a:gd name="T11" fmla="*/ 151 h 233"/>
                <a:gd name="T12" fmla="*/ 139 w 184"/>
                <a:gd name="T13" fmla="*/ 218 h 233"/>
                <a:gd name="T14" fmla="*/ 127 w 184"/>
                <a:gd name="T15" fmla="*/ 222 h 233"/>
                <a:gd name="T16" fmla="*/ 54 w 184"/>
                <a:gd name="T17" fmla="*/ 19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33">
                  <a:moveTo>
                    <a:pt x="54" y="191"/>
                  </a:moveTo>
                  <a:cubicBezTo>
                    <a:pt x="11" y="82"/>
                    <a:pt x="11" y="82"/>
                    <a:pt x="11" y="82"/>
                  </a:cubicBezTo>
                  <a:cubicBezTo>
                    <a:pt x="0" y="55"/>
                    <a:pt x="15" y="24"/>
                    <a:pt x="45" y="14"/>
                  </a:cubicBezTo>
                  <a:cubicBezTo>
                    <a:pt x="56" y="10"/>
                    <a:pt x="56" y="10"/>
                    <a:pt x="56" y="10"/>
                  </a:cubicBezTo>
                  <a:cubicBezTo>
                    <a:pt x="86" y="0"/>
                    <a:pt x="119" y="14"/>
                    <a:pt x="130" y="42"/>
                  </a:cubicBezTo>
                  <a:cubicBezTo>
                    <a:pt x="173" y="151"/>
                    <a:pt x="173" y="151"/>
                    <a:pt x="173" y="151"/>
                  </a:cubicBezTo>
                  <a:cubicBezTo>
                    <a:pt x="184" y="178"/>
                    <a:pt x="169" y="208"/>
                    <a:pt x="139" y="218"/>
                  </a:cubicBezTo>
                  <a:cubicBezTo>
                    <a:pt x="127" y="222"/>
                    <a:pt x="127" y="222"/>
                    <a:pt x="127" y="222"/>
                  </a:cubicBezTo>
                  <a:cubicBezTo>
                    <a:pt x="98" y="233"/>
                    <a:pt x="65" y="219"/>
                    <a:pt x="54" y="191"/>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41"/>
            <p:cNvSpPr/>
            <p:nvPr/>
          </p:nvSpPr>
          <p:spPr bwMode="auto">
            <a:xfrm>
              <a:off x="1720851" y="560388"/>
              <a:ext cx="603250" cy="762000"/>
            </a:xfrm>
            <a:custGeom>
              <a:avLst/>
              <a:gdLst>
                <a:gd name="T0" fmla="*/ 47 w 160"/>
                <a:gd name="T1" fmla="*/ 166 h 202"/>
                <a:gd name="T2" fmla="*/ 9 w 160"/>
                <a:gd name="T3" fmla="*/ 71 h 202"/>
                <a:gd name="T4" fmla="*/ 39 w 160"/>
                <a:gd name="T5" fmla="*/ 12 h 202"/>
                <a:gd name="T6" fmla="*/ 49 w 160"/>
                <a:gd name="T7" fmla="*/ 9 h 202"/>
                <a:gd name="T8" fmla="*/ 113 w 160"/>
                <a:gd name="T9" fmla="*/ 36 h 202"/>
                <a:gd name="T10" fmla="*/ 151 w 160"/>
                <a:gd name="T11" fmla="*/ 131 h 202"/>
                <a:gd name="T12" fmla="*/ 121 w 160"/>
                <a:gd name="T13" fmla="*/ 190 h 202"/>
                <a:gd name="T14" fmla="*/ 111 w 160"/>
                <a:gd name="T15" fmla="*/ 193 h 202"/>
                <a:gd name="T16" fmla="*/ 47 w 160"/>
                <a:gd name="T17"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02">
                  <a:moveTo>
                    <a:pt x="47" y="166"/>
                  </a:moveTo>
                  <a:cubicBezTo>
                    <a:pt x="9" y="71"/>
                    <a:pt x="9" y="71"/>
                    <a:pt x="9" y="71"/>
                  </a:cubicBezTo>
                  <a:cubicBezTo>
                    <a:pt x="0" y="47"/>
                    <a:pt x="13" y="21"/>
                    <a:pt x="39" y="12"/>
                  </a:cubicBezTo>
                  <a:cubicBezTo>
                    <a:pt x="49" y="9"/>
                    <a:pt x="49" y="9"/>
                    <a:pt x="49" y="9"/>
                  </a:cubicBezTo>
                  <a:cubicBezTo>
                    <a:pt x="75" y="0"/>
                    <a:pt x="104" y="12"/>
                    <a:pt x="113" y="36"/>
                  </a:cubicBezTo>
                  <a:cubicBezTo>
                    <a:pt x="151" y="131"/>
                    <a:pt x="151" y="131"/>
                    <a:pt x="151" y="131"/>
                  </a:cubicBezTo>
                  <a:cubicBezTo>
                    <a:pt x="160" y="155"/>
                    <a:pt x="147" y="181"/>
                    <a:pt x="121" y="190"/>
                  </a:cubicBezTo>
                  <a:cubicBezTo>
                    <a:pt x="111" y="193"/>
                    <a:pt x="111" y="193"/>
                    <a:pt x="111" y="193"/>
                  </a:cubicBezTo>
                  <a:cubicBezTo>
                    <a:pt x="85" y="202"/>
                    <a:pt x="56" y="190"/>
                    <a:pt x="47" y="166"/>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42"/>
            <p:cNvSpPr/>
            <p:nvPr/>
          </p:nvSpPr>
          <p:spPr bwMode="auto">
            <a:xfrm>
              <a:off x="2692401" y="1035050"/>
              <a:ext cx="1031875" cy="550863"/>
            </a:xfrm>
            <a:custGeom>
              <a:avLst/>
              <a:gdLst>
                <a:gd name="T0" fmla="*/ 226 w 274"/>
                <a:gd name="T1" fmla="*/ 44 h 146"/>
                <a:gd name="T2" fmla="*/ 39 w 274"/>
                <a:gd name="T3" fmla="*/ 56 h 146"/>
                <a:gd name="T4" fmla="*/ 155 w 274"/>
                <a:gd name="T5" fmla="*/ 144 h 146"/>
                <a:gd name="T6" fmla="*/ 226 w 274"/>
                <a:gd name="T7" fmla="*/ 44 h 146"/>
              </a:gdLst>
              <a:ahLst/>
              <a:cxnLst>
                <a:cxn ang="0">
                  <a:pos x="T0" y="T1"/>
                </a:cxn>
                <a:cxn ang="0">
                  <a:pos x="T2" y="T3"/>
                </a:cxn>
                <a:cxn ang="0">
                  <a:pos x="T4" y="T5"/>
                </a:cxn>
                <a:cxn ang="0">
                  <a:pos x="T6" y="T7"/>
                </a:cxn>
              </a:cxnLst>
              <a:rect l="0" t="0" r="r" b="b"/>
              <a:pathLst>
                <a:path w="274" h="146">
                  <a:moveTo>
                    <a:pt x="226" y="44"/>
                  </a:moveTo>
                  <a:cubicBezTo>
                    <a:pt x="206" y="6"/>
                    <a:pt x="77" y="0"/>
                    <a:pt x="39" y="56"/>
                  </a:cubicBezTo>
                  <a:cubicBezTo>
                    <a:pt x="0" y="112"/>
                    <a:pt x="128" y="141"/>
                    <a:pt x="155" y="144"/>
                  </a:cubicBezTo>
                  <a:cubicBezTo>
                    <a:pt x="181" y="146"/>
                    <a:pt x="274" y="133"/>
                    <a:pt x="226" y="44"/>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43"/>
            <p:cNvSpPr/>
            <p:nvPr/>
          </p:nvSpPr>
          <p:spPr bwMode="auto">
            <a:xfrm>
              <a:off x="1781176" y="1747838"/>
              <a:ext cx="5846763" cy="3924300"/>
            </a:xfrm>
            <a:custGeom>
              <a:avLst/>
              <a:gdLst>
                <a:gd name="T0" fmla="*/ 1552 w 1552"/>
                <a:gd name="T1" fmla="*/ 125 h 1041"/>
                <a:gd name="T2" fmla="*/ 1477 w 1552"/>
                <a:gd name="T3" fmla="*/ 424 h 1041"/>
                <a:gd name="T4" fmla="*/ 1142 w 1552"/>
                <a:gd name="T5" fmla="*/ 933 h 1041"/>
                <a:gd name="T6" fmla="*/ 955 w 1552"/>
                <a:gd name="T7" fmla="*/ 1022 h 1041"/>
                <a:gd name="T8" fmla="*/ 837 w 1552"/>
                <a:gd name="T9" fmla="*/ 1039 h 1041"/>
                <a:gd name="T10" fmla="*/ 638 w 1552"/>
                <a:gd name="T11" fmla="*/ 1011 h 1041"/>
                <a:gd name="T12" fmla="*/ 491 w 1552"/>
                <a:gd name="T13" fmla="*/ 945 h 1041"/>
                <a:gd name="T14" fmla="*/ 140 w 1552"/>
                <a:gd name="T15" fmla="*/ 571 h 1041"/>
                <a:gd name="T16" fmla="*/ 33 w 1552"/>
                <a:gd name="T17" fmla="*/ 97 h 1041"/>
                <a:gd name="T18" fmla="*/ 508 w 1552"/>
                <a:gd name="T19" fmla="*/ 0 h 1041"/>
                <a:gd name="T20" fmla="*/ 596 w 1552"/>
                <a:gd name="T21" fmla="*/ 226 h 1041"/>
                <a:gd name="T22" fmla="*/ 948 w 1552"/>
                <a:gd name="T23" fmla="*/ 180 h 1041"/>
                <a:gd name="T24" fmla="*/ 1078 w 1552"/>
                <a:gd name="T25" fmla="*/ 23 h 1041"/>
                <a:gd name="T26" fmla="*/ 1552 w 1552"/>
                <a:gd name="T27" fmla="*/ 125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2" h="1041">
                  <a:moveTo>
                    <a:pt x="1552" y="125"/>
                  </a:moveTo>
                  <a:cubicBezTo>
                    <a:pt x="1535" y="227"/>
                    <a:pt x="1510" y="327"/>
                    <a:pt x="1477" y="424"/>
                  </a:cubicBezTo>
                  <a:cubicBezTo>
                    <a:pt x="1398" y="659"/>
                    <a:pt x="1285" y="830"/>
                    <a:pt x="1142" y="933"/>
                  </a:cubicBezTo>
                  <a:cubicBezTo>
                    <a:pt x="1086" y="974"/>
                    <a:pt x="1023" y="1004"/>
                    <a:pt x="955" y="1022"/>
                  </a:cubicBezTo>
                  <a:cubicBezTo>
                    <a:pt x="916" y="1032"/>
                    <a:pt x="877" y="1038"/>
                    <a:pt x="837" y="1039"/>
                  </a:cubicBezTo>
                  <a:cubicBezTo>
                    <a:pt x="770" y="1041"/>
                    <a:pt x="702" y="1031"/>
                    <a:pt x="638" y="1011"/>
                  </a:cubicBezTo>
                  <a:cubicBezTo>
                    <a:pt x="586" y="995"/>
                    <a:pt x="537" y="973"/>
                    <a:pt x="491" y="945"/>
                  </a:cubicBezTo>
                  <a:cubicBezTo>
                    <a:pt x="359" y="865"/>
                    <a:pt x="239" y="739"/>
                    <a:pt x="140" y="571"/>
                  </a:cubicBezTo>
                  <a:cubicBezTo>
                    <a:pt x="36" y="394"/>
                    <a:pt x="0" y="200"/>
                    <a:pt x="33" y="97"/>
                  </a:cubicBezTo>
                  <a:cubicBezTo>
                    <a:pt x="38" y="81"/>
                    <a:pt x="508" y="0"/>
                    <a:pt x="508" y="0"/>
                  </a:cubicBezTo>
                  <a:cubicBezTo>
                    <a:pt x="514" y="37"/>
                    <a:pt x="534" y="121"/>
                    <a:pt x="596" y="226"/>
                  </a:cubicBezTo>
                  <a:cubicBezTo>
                    <a:pt x="654" y="326"/>
                    <a:pt x="826" y="511"/>
                    <a:pt x="948" y="180"/>
                  </a:cubicBezTo>
                  <a:cubicBezTo>
                    <a:pt x="982" y="85"/>
                    <a:pt x="1078" y="24"/>
                    <a:pt x="1078" y="23"/>
                  </a:cubicBezTo>
                  <a:lnTo>
                    <a:pt x="1552" y="125"/>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44"/>
            <p:cNvSpPr/>
            <p:nvPr/>
          </p:nvSpPr>
          <p:spPr bwMode="auto">
            <a:xfrm>
              <a:off x="1890713" y="2139950"/>
              <a:ext cx="1912938" cy="395288"/>
            </a:xfrm>
            <a:custGeom>
              <a:avLst/>
              <a:gdLst>
                <a:gd name="T0" fmla="*/ 0 w 1205"/>
                <a:gd name="T1" fmla="*/ 230 h 249"/>
                <a:gd name="T2" fmla="*/ 1203 w 1205"/>
                <a:gd name="T3" fmla="*/ 0 h 249"/>
                <a:gd name="T4" fmla="*/ 1205 w 1205"/>
                <a:gd name="T5" fmla="*/ 19 h 249"/>
                <a:gd name="T6" fmla="*/ 4 w 1205"/>
                <a:gd name="T7" fmla="*/ 249 h 249"/>
                <a:gd name="T8" fmla="*/ 0 w 1205"/>
                <a:gd name="T9" fmla="*/ 230 h 249"/>
              </a:gdLst>
              <a:ahLst/>
              <a:cxnLst>
                <a:cxn ang="0">
                  <a:pos x="T0" y="T1"/>
                </a:cxn>
                <a:cxn ang="0">
                  <a:pos x="T2" y="T3"/>
                </a:cxn>
                <a:cxn ang="0">
                  <a:pos x="T4" y="T5"/>
                </a:cxn>
                <a:cxn ang="0">
                  <a:pos x="T6" y="T7"/>
                </a:cxn>
                <a:cxn ang="0">
                  <a:pos x="T8" y="T9"/>
                </a:cxn>
              </a:cxnLst>
              <a:rect l="0" t="0" r="r" b="b"/>
              <a:pathLst>
                <a:path w="1205" h="249">
                  <a:moveTo>
                    <a:pt x="0" y="230"/>
                  </a:moveTo>
                  <a:lnTo>
                    <a:pt x="1203" y="0"/>
                  </a:lnTo>
                  <a:lnTo>
                    <a:pt x="1205" y="19"/>
                  </a:lnTo>
                  <a:lnTo>
                    <a:pt x="4" y="249"/>
                  </a:lnTo>
                  <a:lnTo>
                    <a:pt x="0" y="230"/>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5"/>
            <p:cNvSpPr/>
            <p:nvPr/>
          </p:nvSpPr>
          <p:spPr bwMode="auto">
            <a:xfrm>
              <a:off x="2044701" y="1374775"/>
              <a:ext cx="889000" cy="180975"/>
            </a:xfrm>
            <a:custGeom>
              <a:avLst/>
              <a:gdLst>
                <a:gd name="T0" fmla="*/ 0 w 236"/>
                <a:gd name="T1" fmla="*/ 48 h 48"/>
                <a:gd name="T2" fmla="*/ 208 w 236"/>
                <a:gd name="T3" fmla="*/ 0 h 48"/>
                <a:gd name="T4" fmla="*/ 236 w 236"/>
                <a:gd name="T5" fmla="*/ 36 h 48"/>
                <a:gd name="T6" fmla="*/ 0 w 236"/>
                <a:gd name="T7" fmla="*/ 48 h 48"/>
              </a:gdLst>
              <a:ahLst/>
              <a:cxnLst>
                <a:cxn ang="0">
                  <a:pos x="T0" y="T1"/>
                </a:cxn>
                <a:cxn ang="0">
                  <a:pos x="T2" y="T3"/>
                </a:cxn>
                <a:cxn ang="0">
                  <a:pos x="T4" y="T5"/>
                </a:cxn>
                <a:cxn ang="0">
                  <a:pos x="T6" y="T7"/>
                </a:cxn>
              </a:cxnLst>
              <a:rect l="0" t="0" r="r" b="b"/>
              <a:pathLst>
                <a:path w="236" h="48">
                  <a:moveTo>
                    <a:pt x="0" y="48"/>
                  </a:moveTo>
                  <a:cubicBezTo>
                    <a:pt x="208" y="0"/>
                    <a:pt x="208" y="0"/>
                    <a:pt x="208" y="0"/>
                  </a:cubicBezTo>
                  <a:cubicBezTo>
                    <a:pt x="208" y="0"/>
                    <a:pt x="220" y="28"/>
                    <a:pt x="236" y="36"/>
                  </a:cubicBezTo>
                  <a:lnTo>
                    <a:pt x="0" y="48"/>
                  </a:ln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46"/>
            <p:cNvSpPr/>
            <p:nvPr/>
          </p:nvSpPr>
          <p:spPr bwMode="auto">
            <a:xfrm>
              <a:off x="2568576" y="541338"/>
              <a:ext cx="214313" cy="517525"/>
            </a:xfrm>
            <a:custGeom>
              <a:avLst/>
              <a:gdLst>
                <a:gd name="T0" fmla="*/ 0 w 135"/>
                <a:gd name="T1" fmla="*/ 5 h 326"/>
                <a:gd name="T2" fmla="*/ 16 w 135"/>
                <a:gd name="T3" fmla="*/ 0 h 326"/>
                <a:gd name="T4" fmla="*/ 135 w 135"/>
                <a:gd name="T5" fmla="*/ 321 h 326"/>
                <a:gd name="T6" fmla="*/ 118 w 135"/>
                <a:gd name="T7" fmla="*/ 326 h 326"/>
                <a:gd name="T8" fmla="*/ 0 w 135"/>
                <a:gd name="T9" fmla="*/ 5 h 326"/>
              </a:gdLst>
              <a:ahLst/>
              <a:cxnLst>
                <a:cxn ang="0">
                  <a:pos x="T0" y="T1"/>
                </a:cxn>
                <a:cxn ang="0">
                  <a:pos x="T2" y="T3"/>
                </a:cxn>
                <a:cxn ang="0">
                  <a:pos x="T4" y="T5"/>
                </a:cxn>
                <a:cxn ang="0">
                  <a:pos x="T6" y="T7"/>
                </a:cxn>
                <a:cxn ang="0">
                  <a:pos x="T8" y="T9"/>
                </a:cxn>
              </a:cxnLst>
              <a:rect l="0" t="0" r="r" b="b"/>
              <a:pathLst>
                <a:path w="135" h="326">
                  <a:moveTo>
                    <a:pt x="0" y="5"/>
                  </a:moveTo>
                  <a:lnTo>
                    <a:pt x="16" y="0"/>
                  </a:lnTo>
                  <a:lnTo>
                    <a:pt x="135" y="321"/>
                  </a:lnTo>
                  <a:lnTo>
                    <a:pt x="118" y="326"/>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47"/>
            <p:cNvSpPr/>
            <p:nvPr/>
          </p:nvSpPr>
          <p:spPr bwMode="auto">
            <a:xfrm>
              <a:off x="3630613" y="4541838"/>
              <a:ext cx="1755775" cy="1130300"/>
            </a:xfrm>
            <a:custGeom>
              <a:avLst/>
              <a:gdLst>
                <a:gd name="T0" fmla="*/ 466 w 466"/>
                <a:gd name="T1" fmla="*/ 258 h 300"/>
                <a:gd name="T2" fmla="*/ 465 w 466"/>
                <a:gd name="T3" fmla="*/ 282 h 300"/>
                <a:gd name="T4" fmla="*/ 346 w 466"/>
                <a:gd name="T5" fmla="*/ 299 h 300"/>
                <a:gd name="T6" fmla="*/ 147 w 466"/>
                <a:gd name="T7" fmla="*/ 270 h 300"/>
                <a:gd name="T8" fmla="*/ 0 w 466"/>
                <a:gd name="T9" fmla="*/ 204 h 300"/>
                <a:gd name="T10" fmla="*/ 285 w 466"/>
                <a:gd name="T11" fmla="*/ 31 h 300"/>
                <a:gd name="T12" fmla="*/ 466 w 466"/>
                <a:gd name="T13" fmla="*/ 258 h 300"/>
              </a:gdLst>
              <a:ahLst/>
              <a:cxnLst>
                <a:cxn ang="0">
                  <a:pos x="T0" y="T1"/>
                </a:cxn>
                <a:cxn ang="0">
                  <a:pos x="T2" y="T3"/>
                </a:cxn>
                <a:cxn ang="0">
                  <a:pos x="T4" y="T5"/>
                </a:cxn>
                <a:cxn ang="0">
                  <a:pos x="T6" y="T7"/>
                </a:cxn>
                <a:cxn ang="0">
                  <a:pos x="T8" y="T9"/>
                </a:cxn>
                <a:cxn ang="0">
                  <a:pos x="T10" y="T11"/>
                </a:cxn>
                <a:cxn ang="0">
                  <a:pos x="T12" y="T13"/>
                </a:cxn>
              </a:cxnLst>
              <a:rect l="0" t="0" r="r" b="b"/>
              <a:pathLst>
                <a:path w="466" h="300">
                  <a:moveTo>
                    <a:pt x="466" y="258"/>
                  </a:moveTo>
                  <a:cubicBezTo>
                    <a:pt x="466" y="266"/>
                    <a:pt x="465" y="274"/>
                    <a:pt x="465" y="282"/>
                  </a:cubicBezTo>
                  <a:cubicBezTo>
                    <a:pt x="426" y="292"/>
                    <a:pt x="386" y="298"/>
                    <a:pt x="346" y="299"/>
                  </a:cubicBezTo>
                  <a:cubicBezTo>
                    <a:pt x="279" y="300"/>
                    <a:pt x="212" y="291"/>
                    <a:pt x="147" y="270"/>
                  </a:cubicBezTo>
                  <a:cubicBezTo>
                    <a:pt x="96" y="254"/>
                    <a:pt x="47" y="232"/>
                    <a:pt x="0" y="204"/>
                  </a:cubicBezTo>
                  <a:cubicBezTo>
                    <a:pt x="31" y="77"/>
                    <a:pt x="159" y="0"/>
                    <a:pt x="285" y="31"/>
                  </a:cubicBezTo>
                  <a:cubicBezTo>
                    <a:pt x="391" y="56"/>
                    <a:pt x="465" y="150"/>
                    <a:pt x="466" y="25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48"/>
            <p:cNvSpPr/>
            <p:nvPr/>
          </p:nvSpPr>
          <p:spPr bwMode="auto">
            <a:xfrm>
              <a:off x="8816976" y="850900"/>
              <a:ext cx="4041775" cy="5164138"/>
            </a:xfrm>
            <a:custGeom>
              <a:avLst/>
              <a:gdLst>
                <a:gd name="T0" fmla="*/ 0 w 1073"/>
                <a:gd name="T1" fmla="*/ 359 h 1370"/>
                <a:gd name="T2" fmla="*/ 765 w 1073"/>
                <a:gd name="T3" fmla="*/ 670 h 1370"/>
                <a:gd name="T4" fmla="*/ 254 w 1073"/>
                <a:gd name="T5" fmla="*/ 1370 h 1370"/>
                <a:gd name="T6" fmla="*/ 0 w 1073"/>
                <a:gd name="T7" fmla="*/ 359 h 1370"/>
              </a:gdLst>
              <a:ahLst/>
              <a:cxnLst>
                <a:cxn ang="0">
                  <a:pos x="T0" y="T1"/>
                </a:cxn>
                <a:cxn ang="0">
                  <a:pos x="T2" y="T3"/>
                </a:cxn>
                <a:cxn ang="0">
                  <a:pos x="T4" y="T5"/>
                </a:cxn>
                <a:cxn ang="0">
                  <a:pos x="T6" y="T7"/>
                </a:cxn>
              </a:cxnLst>
              <a:rect l="0" t="0" r="r" b="b"/>
              <a:pathLst>
                <a:path w="1073" h="1370">
                  <a:moveTo>
                    <a:pt x="0" y="359"/>
                  </a:moveTo>
                  <a:cubicBezTo>
                    <a:pt x="0" y="359"/>
                    <a:pt x="433" y="0"/>
                    <a:pt x="765" y="670"/>
                  </a:cubicBezTo>
                  <a:cubicBezTo>
                    <a:pt x="1073" y="1291"/>
                    <a:pt x="254" y="1370"/>
                    <a:pt x="254" y="1370"/>
                  </a:cubicBezTo>
                  <a:lnTo>
                    <a:pt x="0" y="35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49"/>
            <p:cNvSpPr/>
            <p:nvPr/>
          </p:nvSpPr>
          <p:spPr bwMode="auto">
            <a:xfrm>
              <a:off x="4892676" y="1347788"/>
              <a:ext cx="6697663" cy="5594350"/>
            </a:xfrm>
            <a:custGeom>
              <a:avLst/>
              <a:gdLst>
                <a:gd name="T0" fmla="*/ 1745 w 1778"/>
                <a:gd name="T1" fmla="*/ 1122 h 1484"/>
                <a:gd name="T2" fmla="*/ 1714 w 1778"/>
                <a:gd name="T3" fmla="*/ 1264 h 1484"/>
                <a:gd name="T4" fmla="*/ 1448 w 1778"/>
                <a:gd name="T5" fmla="*/ 1426 h 1484"/>
                <a:gd name="T6" fmla="*/ 1392 w 1778"/>
                <a:gd name="T7" fmla="*/ 1421 h 1484"/>
                <a:gd name="T8" fmla="*/ 1124 w 1778"/>
                <a:gd name="T9" fmla="*/ 1329 h 1484"/>
                <a:gd name="T10" fmla="*/ 77 w 1778"/>
                <a:gd name="T11" fmla="*/ 1254 h 1484"/>
                <a:gd name="T12" fmla="*/ 1 w 1778"/>
                <a:gd name="T13" fmla="*/ 1037 h 1484"/>
                <a:gd name="T14" fmla="*/ 156 w 1778"/>
                <a:gd name="T15" fmla="*/ 270 h 1484"/>
                <a:gd name="T16" fmla="*/ 1054 w 1778"/>
                <a:gd name="T17" fmla="*/ 133 h 1484"/>
                <a:gd name="T18" fmla="*/ 1745 w 1778"/>
                <a:gd name="T19" fmla="*/ 1122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8" h="1484">
                  <a:moveTo>
                    <a:pt x="1745" y="1122"/>
                  </a:moveTo>
                  <a:cubicBezTo>
                    <a:pt x="1740" y="1175"/>
                    <a:pt x="1730" y="1223"/>
                    <a:pt x="1714" y="1264"/>
                  </a:cubicBezTo>
                  <a:cubicBezTo>
                    <a:pt x="1663" y="1394"/>
                    <a:pt x="1557" y="1430"/>
                    <a:pt x="1448" y="1426"/>
                  </a:cubicBezTo>
                  <a:cubicBezTo>
                    <a:pt x="1430" y="1425"/>
                    <a:pt x="1411" y="1424"/>
                    <a:pt x="1392" y="1421"/>
                  </a:cubicBezTo>
                  <a:cubicBezTo>
                    <a:pt x="1252" y="1400"/>
                    <a:pt x="1124" y="1329"/>
                    <a:pt x="1124" y="1329"/>
                  </a:cubicBezTo>
                  <a:cubicBezTo>
                    <a:pt x="769" y="1484"/>
                    <a:pt x="368" y="1393"/>
                    <a:pt x="77" y="1254"/>
                  </a:cubicBezTo>
                  <a:cubicBezTo>
                    <a:pt x="24" y="1229"/>
                    <a:pt x="2" y="1148"/>
                    <a:pt x="1" y="1037"/>
                  </a:cubicBezTo>
                  <a:cubicBezTo>
                    <a:pt x="0" y="831"/>
                    <a:pt x="70" y="523"/>
                    <a:pt x="156" y="270"/>
                  </a:cubicBezTo>
                  <a:cubicBezTo>
                    <a:pt x="248" y="0"/>
                    <a:pt x="470" y="104"/>
                    <a:pt x="1054" y="133"/>
                  </a:cubicBezTo>
                  <a:cubicBezTo>
                    <a:pt x="1546" y="156"/>
                    <a:pt x="1778" y="755"/>
                    <a:pt x="1745" y="112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0"/>
            <p:cNvSpPr/>
            <p:nvPr/>
          </p:nvSpPr>
          <p:spPr bwMode="auto">
            <a:xfrm>
              <a:off x="4900613" y="4714875"/>
              <a:ext cx="5532438" cy="2227263"/>
            </a:xfrm>
            <a:custGeom>
              <a:avLst/>
              <a:gdLst>
                <a:gd name="T0" fmla="*/ 1469 w 1469"/>
                <a:gd name="T1" fmla="*/ 431 h 591"/>
                <a:gd name="T2" fmla="*/ 1446 w 1469"/>
                <a:gd name="T3" fmla="*/ 534 h 591"/>
                <a:gd name="T4" fmla="*/ 1390 w 1469"/>
                <a:gd name="T5" fmla="*/ 528 h 591"/>
                <a:gd name="T6" fmla="*/ 1123 w 1469"/>
                <a:gd name="T7" fmla="*/ 437 h 591"/>
                <a:gd name="T8" fmla="*/ 75 w 1469"/>
                <a:gd name="T9" fmla="*/ 361 h 591"/>
                <a:gd name="T10" fmla="*/ 0 w 1469"/>
                <a:gd name="T11" fmla="*/ 144 h 591"/>
                <a:gd name="T12" fmla="*/ 553 w 1469"/>
                <a:gd name="T13" fmla="*/ 0 h 591"/>
                <a:gd name="T14" fmla="*/ 1469 w 1469"/>
                <a:gd name="T15" fmla="*/ 431 h 5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9" h="591">
                  <a:moveTo>
                    <a:pt x="1469" y="431"/>
                  </a:moveTo>
                  <a:cubicBezTo>
                    <a:pt x="1446" y="534"/>
                    <a:pt x="1446" y="534"/>
                    <a:pt x="1446" y="534"/>
                  </a:cubicBezTo>
                  <a:cubicBezTo>
                    <a:pt x="1428" y="533"/>
                    <a:pt x="1409" y="531"/>
                    <a:pt x="1390" y="528"/>
                  </a:cubicBezTo>
                  <a:cubicBezTo>
                    <a:pt x="1251" y="508"/>
                    <a:pt x="1123" y="437"/>
                    <a:pt x="1123" y="437"/>
                  </a:cubicBezTo>
                  <a:cubicBezTo>
                    <a:pt x="768" y="591"/>
                    <a:pt x="366" y="501"/>
                    <a:pt x="75" y="361"/>
                  </a:cubicBezTo>
                  <a:cubicBezTo>
                    <a:pt x="23" y="336"/>
                    <a:pt x="0" y="255"/>
                    <a:pt x="0" y="144"/>
                  </a:cubicBezTo>
                  <a:cubicBezTo>
                    <a:pt x="553" y="0"/>
                    <a:pt x="553" y="0"/>
                    <a:pt x="553" y="0"/>
                  </a:cubicBezTo>
                  <a:lnTo>
                    <a:pt x="1469" y="43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1"/>
            <p:cNvSpPr/>
            <p:nvPr/>
          </p:nvSpPr>
          <p:spPr bwMode="auto">
            <a:xfrm>
              <a:off x="7008813" y="1770063"/>
              <a:ext cx="2463800" cy="2043113"/>
            </a:xfrm>
            <a:custGeom>
              <a:avLst/>
              <a:gdLst>
                <a:gd name="T0" fmla="*/ 437 w 654"/>
                <a:gd name="T1" fmla="*/ 0 h 542"/>
                <a:gd name="T2" fmla="*/ 0 w 654"/>
                <a:gd name="T3" fmla="*/ 522 h 542"/>
                <a:gd name="T4" fmla="*/ 157 w 654"/>
                <a:gd name="T5" fmla="*/ 542 h 542"/>
                <a:gd name="T6" fmla="*/ 654 w 654"/>
                <a:gd name="T7" fmla="*/ 34 h 542"/>
              </a:gdLst>
              <a:ahLst/>
              <a:cxnLst>
                <a:cxn ang="0">
                  <a:pos x="T0" y="T1"/>
                </a:cxn>
                <a:cxn ang="0">
                  <a:pos x="T2" y="T3"/>
                </a:cxn>
                <a:cxn ang="0">
                  <a:pos x="T4" y="T5"/>
                </a:cxn>
                <a:cxn ang="0">
                  <a:pos x="T6" y="T7"/>
                </a:cxn>
              </a:cxnLst>
              <a:rect l="0" t="0" r="r" b="b"/>
              <a:pathLst>
                <a:path w="654" h="542">
                  <a:moveTo>
                    <a:pt x="437" y="0"/>
                  </a:moveTo>
                  <a:cubicBezTo>
                    <a:pt x="437" y="0"/>
                    <a:pt x="90" y="102"/>
                    <a:pt x="0" y="522"/>
                  </a:cubicBezTo>
                  <a:cubicBezTo>
                    <a:pt x="157" y="542"/>
                    <a:pt x="157" y="542"/>
                    <a:pt x="157" y="542"/>
                  </a:cubicBezTo>
                  <a:cubicBezTo>
                    <a:pt x="157" y="542"/>
                    <a:pt x="394" y="142"/>
                    <a:pt x="654" y="34"/>
                  </a:cubicBez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52"/>
            <p:cNvSpPr/>
            <p:nvPr/>
          </p:nvSpPr>
          <p:spPr bwMode="auto">
            <a:xfrm>
              <a:off x="7005638" y="1446213"/>
              <a:ext cx="350838" cy="203200"/>
            </a:xfrm>
            <a:custGeom>
              <a:avLst/>
              <a:gdLst>
                <a:gd name="T0" fmla="*/ 92 w 93"/>
                <a:gd name="T1" fmla="*/ 31 h 54"/>
                <a:gd name="T2" fmla="*/ 0 w 93"/>
                <a:gd name="T3" fmla="*/ 54 h 54"/>
                <a:gd name="T4" fmla="*/ 1 w 93"/>
                <a:gd name="T5" fmla="*/ 19 h 54"/>
                <a:gd name="T6" fmla="*/ 92 w 93"/>
                <a:gd name="T7" fmla="*/ 0 h 54"/>
                <a:gd name="T8" fmla="*/ 93 w 93"/>
                <a:gd name="T9" fmla="*/ 0 h 54"/>
                <a:gd name="T10" fmla="*/ 92 w 93"/>
                <a:gd name="T11" fmla="*/ 31 h 54"/>
              </a:gdLst>
              <a:ahLst/>
              <a:cxnLst>
                <a:cxn ang="0">
                  <a:pos x="T0" y="T1"/>
                </a:cxn>
                <a:cxn ang="0">
                  <a:pos x="T2" y="T3"/>
                </a:cxn>
                <a:cxn ang="0">
                  <a:pos x="T4" y="T5"/>
                </a:cxn>
                <a:cxn ang="0">
                  <a:pos x="T6" y="T7"/>
                </a:cxn>
                <a:cxn ang="0">
                  <a:pos x="T8" y="T9"/>
                </a:cxn>
                <a:cxn ang="0">
                  <a:pos x="T10" y="T11"/>
                </a:cxn>
              </a:cxnLst>
              <a:rect l="0" t="0" r="r" b="b"/>
              <a:pathLst>
                <a:path w="93" h="54">
                  <a:moveTo>
                    <a:pt x="92" y="31"/>
                  </a:moveTo>
                  <a:cubicBezTo>
                    <a:pt x="59" y="45"/>
                    <a:pt x="30" y="48"/>
                    <a:pt x="0" y="54"/>
                  </a:cubicBezTo>
                  <a:cubicBezTo>
                    <a:pt x="1" y="19"/>
                    <a:pt x="1" y="19"/>
                    <a:pt x="1" y="19"/>
                  </a:cubicBezTo>
                  <a:cubicBezTo>
                    <a:pt x="92" y="0"/>
                    <a:pt x="92" y="0"/>
                    <a:pt x="92" y="0"/>
                  </a:cubicBezTo>
                  <a:cubicBezTo>
                    <a:pt x="93" y="0"/>
                    <a:pt x="93" y="0"/>
                    <a:pt x="93" y="0"/>
                  </a:cubicBezTo>
                  <a:lnTo>
                    <a:pt x="92" y="31"/>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Oval 153"/>
            <p:cNvSpPr>
              <a:spLocks noChangeArrowheads="1"/>
            </p:cNvSpPr>
            <p:nvPr/>
          </p:nvSpPr>
          <p:spPr bwMode="auto">
            <a:xfrm>
              <a:off x="7280276" y="1193800"/>
              <a:ext cx="52388" cy="52388"/>
            </a:xfrm>
            <a:prstGeom prst="ellipse">
              <a:avLst/>
            </a:prstGeom>
            <a:solidFill>
              <a:srgbClr val="171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54"/>
            <p:cNvSpPr/>
            <p:nvPr/>
          </p:nvSpPr>
          <p:spPr bwMode="auto">
            <a:xfrm>
              <a:off x="6780213" y="877888"/>
              <a:ext cx="579438" cy="1069975"/>
            </a:xfrm>
            <a:custGeom>
              <a:avLst/>
              <a:gdLst>
                <a:gd name="T0" fmla="*/ 99 w 154"/>
                <a:gd name="T1" fmla="*/ 283 h 284"/>
                <a:gd name="T2" fmla="*/ 145 w 154"/>
                <a:gd name="T3" fmla="*/ 255 h 284"/>
                <a:gd name="T4" fmla="*/ 154 w 154"/>
                <a:gd name="T5" fmla="*/ 131 h 284"/>
                <a:gd name="T6" fmla="*/ 153 w 154"/>
                <a:gd name="T7" fmla="*/ 97 h 284"/>
                <a:gd name="T8" fmla="*/ 136 w 154"/>
                <a:gd name="T9" fmla="*/ 32 h 284"/>
                <a:gd name="T10" fmla="*/ 71 w 154"/>
                <a:gd name="T11" fmla="*/ 4 h 284"/>
                <a:gd name="T12" fmla="*/ 46 w 154"/>
                <a:gd name="T13" fmla="*/ 15 h 284"/>
                <a:gd name="T14" fmla="*/ 0 w 154"/>
                <a:gd name="T15" fmla="*/ 114 h 284"/>
                <a:gd name="T16" fmla="*/ 9 w 154"/>
                <a:gd name="T17" fmla="*/ 165 h 284"/>
                <a:gd name="T18" fmla="*/ 31 w 154"/>
                <a:gd name="T19" fmla="*/ 184 h 284"/>
                <a:gd name="T20" fmla="*/ 55 w 154"/>
                <a:gd name="T21" fmla="*/ 187 h 284"/>
                <a:gd name="T22" fmla="*/ 52 w 154"/>
                <a:gd name="T23" fmla="*/ 189 h 284"/>
                <a:gd name="T24" fmla="*/ 53 w 154"/>
                <a:gd name="T25" fmla="*/ 187 h 284"/>
                <a:gd name="T26" fmla="*/ 45 w 154"/>
                <a:gd name="T27" fmla="*/ 217 h 284"/>
                <a:gd name="T28" fmla="*/ 43 w 154"/>
                <a:gd name="T29" fmla="*/ 250 h 284"/>
                <a:gd name="T30" fmla="*/ 99 w 154"/>
                <a:gd name="T31" fmla="*/ 28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284">
                  <a:moveTo>
                    <a:pt x="99" y="283"/>
                  </a:moveTo>
                  <a:cubicBezTo>
                    <a:pt x="127" y="282"/>
                    <a:pt x="143" y="282"/>
                    <a:pt x="145" y="255"/>
                  </a:cubicBezTo>
                  <a:cubicBezTo>
                    <a:pt x="148" y="220"/>
                    <a:pt x="153" y="166"/>
                    <a:pt x="154" y="131"/>
                  </a:cubicBezTo>
                  <a:cubicBezTo>
                    <a:pt x="154" y="120"/>
                    <a:pt x="153" y="108"/>
                    <a:pt x="153" y="97"/>
                  </a:cubicBezTo>
                  <a:cubicBezTo>
                    <a:pt x="152" y="74"/>
                    <a:pt x="150" y="50"/>
                    <a:pt x="136" y="32"/>
                  </a:cubicBezTo>
                  <a:cubicBezTo>
                    <a:pt x="123" y="13"/>
                    <a:pt x="96" y="0"/>
                    <a:pt x="71" y="4"/>
                  </a:cubicBezTo>
                  <a:cubicBezTo>
                    <a:pt x="62" y="6"/>
                    <a:pt x="53" y="10"/>
                    <a:pt x="46" y="15"/>
                  </a:cubicBezTo>
                  <a:cubicBezTo>
                    <a:pt x="2" y="46"/>
                    <a:pt x="0" y="108"/>
                    <a:pt x="0" y="114"/>
                  </a:cubicBezTo>
                  <a:cubicBezTo>
                    <a:pt x="0" y="131"/>
                    <a:pt x="1" y="149"/>
                    <a:pt x="9" y="165"/>
                  </a:cubicBezTo>
                  <a:cubicBezTo>
                    <a:pt x="13" y="175"/>
                    <a:pt x="21" y="182"/>
                    <a:pt x="31" y="184"/>
                  </a:cubicBezTo>
                  <a:cubicBezTo>
                    <a:pt x="34" y="184"/>
                    <a:pt x="55" y="185"/>
                    <a:pt x="55" y="187"/>
                  </a:cubicBezTo>
                  <a:cubicBezTo>
                    <a:pt x="55" y="188"/>
                    <a:pt x="53" y="190"/>
                    <a:pt x="52" y="189"/>
                  </a:cubicBezTo>
                  <a:cubicBezTo>
                    <a:pt x="52" y="189"/>
                    <a:pt x="53" y="187"/>
                    <a:pt x="53" y="187"/>
                  </a:cubicBezTo>
                  <a:cubicBezTo>
                    <a:pt x="53" y="187"/>
                    <a:pt x="48" y="201"/>
                    <a:pt x="45" y="217"/>
                  </a:cubicBezTo>
                  <a:cubicBezTo>
                    <a:pt x="42" y="228"/>
                    <a:pt x="41" y="239"/>
                    <a:pt x="43" y="250"/>
                  </a:cubicBezTo>
                  <a:cubicBezTo>
                    <a:pt x="50" y="274"/>
                    <a:pt x="75" y="284"/>
                    <a:pt x="99" y="283"/>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55"/>
            <p:cNvSpPr/>
            <p:nvPr/>
          </p:nvSpPr>
          <p:spPr bwMode="auto">
            <a:xfrm>
              <a:off x="6750051" y="1684338"/>
              <a:ext cx="862013" cy="381000"/>
            </a:xfrm>
            <a:custGeom>
              <a:avLst/>
              <a:gdLst>
                <a:gd name="T0" fmla="*/ 12 w 229"/>
                <a:gd name="T1" fmla="*/ 0 h 101"/>
                <a:gd name="T2" fmla="*/ 84 w 229"/>
                <a:gd name="T3" fmla="*/ 90 h 101"/>
                <a:gd name="T4" fmla="*/ 200 w 229"/>
                <a:gd name="T5" fmla="*/ 16 h 101"/>
                <a:gd name="T6" fmla="*/ 12 w 229"/>
                <a:gd name="T7" fmla="*/ 0 h 101"/>
              </a:gdLst>
              <a:ahLst/>
              <a:cxnLst>
                <a:cxn ang="0">
                  <a:pos x="T0" y="T1"/>
                </a:cxn>
                <a:cxn ang="0">
                  <a:pos x="T2" y="T3"/>
                </a:cxn>
                <a:cxn ang="0">
                  <a:pos x="T4" y="T5"/>
                </a:cxn>
                <a:cxn ang="0">
                  <a:pos x="T6" y="T7"/>
                </a:cxn>
              </a:cxnLst>
              <a:rect l="0" t="0" r="r" b="b"/>
              <a:pathLst>
                <a:path w="229" h="101">
                  <a:moveTo>
                    <a:pt x="12" y="0"/>
                  </a:moveTo>
                  <a:cubicBezTo>
                    <a:pt x="12" y="0"/>
                    <a:pt x="0" y="78"/>
                    <a:pt x="84" y="90"/>
                  </a:cubicBezTo>
                  <a:cubicBezTo>
                    <a:pt x="168" y="101"/>
                    <a:pt x="229" y="50"/>
                    <a:pt x="200" y="16"/>
                  </a:cubicBezTo>
                  <a:lnTo>
                    <a:pt x="12" y="0"/>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56"/>
            <p:cNvSpPr/>
            <p:nvPr/>
          </p:nvSpPr>
          <p:spPr bwMode="auto">
            <a:xfrm>
              <a:off x="6953251" y="1555750"/>
              <a:ext cx="176213" cy="117475"/>
            </a:xfrm>
            <a:custGeom>
              <a:avLst/>
              <a:gdLst>
                <a:gd name="T0" fmla="*/ 5 w 47"/>
                <a:gd name="T1" fmla="*/ 5 h 31"/>
                <a:gd name="T2" fmla="*/ 47 w 47"/>
                <a:gd name="T3" fmla="*/ 0 h 31"/>
                <a:gd name="T4" fmla="*/ 0 w 47"/>
                <a:gd name="T5" fmla="*/ 31 h 31"/>
                <a:gd name="T6" fmla="*/ 5 w 47"/>
                <a:gd name="T7" fmla="*/ 5 h 31"/>
              </a:gdLst>
              <a:ahLst/>
              <a:cxnLst>
                <a:cxn ang="0">
                  <a:pos x="T0" y="T1"/>
                </a:cxn>
                <a:cxn ang="0">
                  <a:pos x="T2" y="T3"/>
                </a:cxn>
                <a:cxn ang="0">
                  <a:pos x="T4" y="T5"/>
                </a:cxn>
                <a:cxn ang="0">
                  <a:pos x="T6" y="T7"/>
                </a:cxn>
              </a:cxnLst>
              <a:rect l="0" t="0" r="r" b="b"/>
              <a:pathLst>
                <a:path w="47" h="31">
                  <a:moveTo>
                    <a:pt x="5" y="5"/>
                  </a:moveTo>
                  <a:cubicBezTo>
                    <a:pt x="19" y="4"/>
                    <a:pt x="33" y="3"/>
                    <a:pt x="47" y="0"/>
                  </a:cubicBezTo>
                  <a:cubicBezTo>
                    <a:pt x="0" y="31"/>
                    <a:pt x="0" y="31"/>
                    <a:pt x="0" y="31"/>
                  </a:cubicBezTo>
                  <a:lnTo>
                    <a:pt x="5" y="5"/>
                  </a:ln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57"/>
            <p:cNvSpPr/>
            <p:nvPr/>
          </p:nvSpPr>
          <p:spPr bwMode="auto">
            <a:xfrm>
              <a:off x="6791326" y="1152525"/>
              <a:ext cx="71438" cy="38100"/>
            </a:xfrm>
            <a:custGeom>
              <a:avLst/>
              <a:gdLst>
                <a:gd name="T0" fmla="*/ 17 w 19"/>
                <a:gd name="T1" fmla="*/ 9 h 10"/>
                <a:gd name="T2" fmla="*/ 18 w 19"/>
                <a:gd name="T3" fmla="*/ 9 h 10"/>
                <a:gd name="T4" fmla="*/ 18 w 19"/>
                <a:gd name="T5" fmla="*/ 9 h 10"/>
                <a:gd name="T6" fmla="*/ 18 w 19"/>
                <a:gd name="T7" fmla="*/ 6 h 10"/>
                <a:gd name="T8" fmla="*/ 1 w 19"/>
                <a:gd name="T9" fmla="*/ 5 h 10"/>
                <a:gd name="T10" fmla="*/ 1 w 19"/>
                <a:gd name="T11" fmla="*/ 8 h 10"/>
                <a:gd name="T12" fmla="*/ 2 w 19"/>
                <a:gd name="T13" fmla="*/ 9 h 10"/>
                <a:gd name="T14" fmla="*/ 3 w 19"/>
                <a:gd name="T15" fmla="*/ 9 h 10"/>
                <a:gd name="T16" fmla="*/ 17 w 1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7" y="9"/>
                  </a:moveTo>
                  <a:cubicBezTo>
                    <a:pt x="17" y="10"/>
                    <a:pt x="18" y="10"/>
                    <a:pt x="18" y="9"/>
                  </a:cubicBezTo>
                  <a:cubicBezTo>
                    <a:pt x="18" y="9"/>
                    <a:pt x="18" y="9"/>
                    <a:pt x="18" y="9"/>
                  </a:cubicBezTo>
                  <a:cubicBezTo>
                    <a:pt x="19" y="8"/>
                    <a:pt x="18" y="7"/>
                    <a:pt x="18" y="6"/>
                  </a:cubicBezTo>
                  <a:cubicBezTo>
                    <a:pt x="18" y="6"/>
                    <a:pt x="9" y="0"/>
                    <a:pt x="1" y="5"/>
                  </a:cubicBezTo>
                  <a:cubicBezTo>
                    <a:pt x="0" y="6"/>
                    <a:pt x="0" y="7"/>
                    <a:pt x="1" y="8"/>
                  </a:cubicBezTo>
                  <a:cubicBezTo>
                    <a:pt x="1" y="9"/>
                    <a:pt x="2" y="9"/>
                    <a:pt x="2" y="9"/>
                  </a:cubicBezTo>
                  <a:cubicBezTo>
                    <a:pt x="2" y="9"/>
                    <a:pt x="2" y="9"/>
                    <a:pt x="3" y="9"/>
                  </a:cubicBezTo>
                  <a:cubicBezTo>
                    <a:pt x="10" y="4"/>
                    <a:pt x="17" y="9"/>
                    <a:pt x="17" y="9"/>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58"/>
            <p:cNvSpPr/>
            <p:nvPr/>
          </p:nvSpPr>
          <p:spPr bwMode="auto">
            <a:xfrm>
              <a:off x="6994526" y="1185863"/>
              <a:ext cx="74613" cy="42863"/>
            </a:xfrm>
            <a:custGeom>
              <a:avLst/>
              <a:gdLst>
                <a:gd name="T0" fmla="*/ 17 w 20"/>
                <a:gd name="T1" fmla="*/ 10 h 11"/>
                <a:gd name="T2" fmla="*/ 20 w 20"/>
                <a:gd name="T3" fmla="*/ 10 h 11"/>
                <a:gd name="T4" fmla="*/ 20 w 20"/>
                <a:gd name="T5" fmla="*/ 10 h 11"/>
                <a:gd name="T6" fmla="*/ 20 w 20"/>
                <a:gd name="T7" fmla="*/ 8 h 11"/>
                <a:gd name="T8" fmla="*/ 1 w 20"/>
                <a:gd name="T9" fmla="*/ 1 h 11"/>
                <a:gd name="T10" fmla="*/ 0 w 20"/>
                <a:gd name="T11" fmla="*/ 3 h 11"/>
                <a:gd name="T12" fmla="*/ 2 w 20"/>
                <a:gd name="T13" fmla="*/ 4 h 11"/>
                <a:gd name="T14" fmla="*/ 2 w 20"/>
                <a:gd name="T15" fmla="*/ 4 h 11"/>
                <a:gd name="T16" fmla="*/ 17 w 2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
                  <a:moveTo>
                    <a:pt x="17" y="10"/>
                  </a:moveTo>
                  <a:cubicBezTo>
                    <a:pt x="18" y="11"/>
                    <a:pt x="19" y="11"/>
                    <a:pt x="20" y="10"/>
                  </a:cubicBezTo>
                  <a:cubicBezTo>
                    <a:pt x="20" y="10"/>
                    <a:pt x="20" y="10"/>
                    <a:pt x="20" y="10"/>
                  </a:cubicBezTo>
                  <a:cubicBezTo>
                    <a:pt x="20" y="9"/>
                    <a:pt x="20" y="8"/>
                    <a:pt x="20" y="8"/>
                  </a:cubicBezTo>
                  <a:cubicBezTo>
                    <a:pt x="15" y="2"/>
                    <a:pt x="8" y="0"/>
                    <a:pt x="1" y="1"/>
                  </a:cubicBezTo>
                  <a:cubicBezTo>
                    <a:pt x="0" y="2"/>
                    <a:pt x="0" y="2"/>
                    <a:pt x="0" y="3"/>
                  </a:cubicBezTo>
                  <a:cubicBezTo>
                    <a:pt x="0" y="4"/>
                    <a:pt x="1" y="5"/>
                    <a:pt x="2" y="4"/>
                  </a:cubicBezTo>
                  <a:cubicBezTo>
                    <a:pt x="2" y="4"/>
                    <a:pt x="2" y="4"/>
                    <a:pt x="2" y="4"/>
                  </a:cubicBezTo>
                  <a:cubicBezTo>
                    <a:pt x="8" y="4"/>
                    <a:pt x="13" y="6"/>
                    <a:pt x="17" y="10"/>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59"/>
            <p:cNvSpPr/>
            <p:nvPr/>
          </p:nvSpPr>
          <p:spPr bwMode="auto">
            <a:xfrm>
              <a:off x="6877051" y="1292225"/>
              <a:ext cx="57150" cy="41275"/>
            </a:xfrm>
            <a:custGeom>
              <a:avLst/>
              <a:gdLst>
                <a:gd name="T0" fmla="*/ 4 w 15"/>
                <a:gd name="T1" fmla="*/ 2 h 11"/>
                <a:gd name="T2" fmla="*/ 1 w 15"/>
                <a:gd name="T3" fmla="*/ 0 h 11"/>
                <a:gd name="T4" fmla="*/ 1 w 15"/>
                <a:gd name="T5" fmla="*/ 8 h 11"/>
                <a:gd name="T6" fmla="*/ 15 w 15"/>
                <a:gd name="T7" fmla="*/ 6 h 11"/>
                <a:gd name="T8" fmla="*/ 15 w 15"/>
                <a:gd name="T9" fmla="*/ 4 h 11"/>
                <a:gd name="T10" fmla="*/ 9 w 15"/>
                <a:gd name="T11" fmla="*/ 5 h 11"/>
                <a:gd name="T12" fmla="*/ 4 w 1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4" y="2"/>
                  </a:moveTo>
                  <a:cubicBezTo>
                    <a:pt x="3" y="2"/>
                    <a:pt x="2" y="1"/>
                    <a:pt x="1" y="0"/>
                  </a:cubicBezTo>
                  <a:cubicBezTo>
                    <a:pt x="0" y="3"/>
                    <a:pt x="0" y="6"/>
                    <a:pt x="1" y="8"/>
                  </a:cubicBezTo>
                  <a:cubicBezTo>
                    <a:pt x="4" y="11"/>
                    <a:pt x="13" y="8"/>
                    <a:pt x="15" y="6"/>
                  </a:cubicBezTo>
                  <a:cubicBezTo>
                    <a:pt x="15" y="5"/>
                    <a:pt x="15" y="5"/>
                    <a:pt x="15" y="4"/>
                  </a:cubicBezTo>
                  <a:cubicBezTo>
                    <a:pt x="13" y="5"/>
                    <a:pt x="11" y="5"/>
                    <a:pt x="9" y="5"/>
                  </a:cubicBezTo>
                  <a:cubicBezTo>
                    <a:pt x="7" y="4"/>
                    <a:pt x="5" y="4"/>
                    <a:pt x="4" y="2"/>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0"/>
            <p:cNvSpPr/>
            <p:nvPr/>
          </p:nvSpPr>
          <p:spPr bwMode="auto">
            <a:xfrm>
              <a:off x="7065963" y="1322388"/>
              <a:ext cx="131763" cy="134938"/>
            </a:xfrm>
            <a:custGeom>
              <a:avLst/>
              <a:gdLst>
                <a:gd name="T0" fmla="*/ 16 w 35"/>
                <a:gd name="T1" fmla="*/ 1 h 36"/>
                <a:gd name="T2" fmla="*/ 34 w 35"/>
                <a:gd name="T3" fmla="*/ 17 h 36"/>
                <a:gd name="T4" fmla="*/ 19 w 35"/>
                <a:gd name="T5" fmla="*/ 35 h 36"/>
                <a:gd name="T6" fmla="*/ 1 w 35"/>
                <a:gd name="T7" fmla="*/ 20 h 36"/>
                <a:gd name="T8" fmla="*/ 16 w 35"/>
                <a:gd name="T9" fmla="*/ 1 h 36"/>
              </a:gdLst>
              <a:ahLst/>
              <a:cxnLst>
                <a:cxn ang="0">
                  <a:pos x="T0" y="T1"/>
                </a:cxn>
                <a:cxn ang="0">
                  <a:pos x="T2" y="T3"/>
                </a:cxn>
                <a:cxn ang="0">
                  <a:pos x="T4" y="T5"/>
                </a:cxn>
                <a:cxn ang="0">
                  <a:pos x="T6" y="T7"/>
                </a:cxn>
                <a:cxn ang="0">
                  <a:pos x="T8" y="T9"/>
                </a:cxn>
              </a:cxnLst>
              <a:rect l="0" t="0" r="r" b="b"/>
              <a:pathLst>
                <a:path w="35" h="36">
                  <a:moveTo>
                    <a:pt x="16" y="1"/>
                  </a:moveTo>
                  <a:cubicBezTo>
                    <a:pt x="25" y="0"/>
                    <a:pt x="33" y="7"/>
                    <a:pt x="34" y="17"/>
                  </a:cubicBezTo>
                  <a:cubicBezTo>
                    <a:pt x="35" y="26"/>
                    <a:pt x="28" y="34"/>
                    <a:pt x="19" y="35"/>
                  </a:cubicBezTo>
                  <a:cubicBezTo>
                    <a:pt x="10" y="36"/>
                    <a:pt x="2" y="29"/>
                    <a:pt x="1" y="20"/>
                  </a:cubicBezTo>
                  <a:cubicBezTo>
                    <a:pt x="0" y="10"/>
                    <a:pt x="7" y="2"/>
                    <a:pt x="16" y="1"/>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61"/>
            <p:cNvSpPr/>
            <p:nvPr/>
          </p:nvSpPr>
          <p:spPr bwMode="auto">
            <a:xfrm>
              <a:off x="6851651" y="1374775"/>
              <a:ext cx="157163" cy="106363"/>
            </a:xfrm>
            <a:custGeom>
              <a:avLst/>
              <a:gdLst>
                <a:gd name="T0" fmla="*/ 2 w 42"/>
                <a:gd name="T1" fmla="*/ 3 h 28"/>
                <a:gd name="T2" fmla="*/ 18 w 42"/>
                <a:gd name="T3" fmla="*/ 26 h 28"/>
                <a:gd name="T4" fmla="*/ 42 w 42"/>
                <a:gd name="T5" fmla="*/ 11 h 28"/>
                <a:gd name="T6" fmla="*/ 42 w 42"/>
                <a:gd name="T7" fmla="*/ 11 h 28"/>
                <a:gd name="T8" fmla="*/ 39 w 42"/>
                <a:gd name="T9" fmla="*/ 7 h 28"/>
                <a:gd name="T10" fmla="*/ 6 w 42"/>
                <a:gd name="T11" fmla="*/ 0 h 28"/>
                <a:gd name="T12" fmla="*/ 2 w 42"/>
                <a:gd name="T13" fmla="*/ 3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2" y="3"/>
                  </a:moveTo>
                  <a:cubicBezTo>
                    <a:pt x="0" y="14"/>
                    <a:pt x="7" y="24"/>
                    <a:pt x="18" y="26"/>
                  </a:cubicBezTo>
                  <a:cubicBezTo>
                    <a:pt x="29" y="28"/>
                    <a:pt x="39" y="22"/>
                    <a:pt x="42" y="11"/>
                  </a:cubicBezTo>
                  <a:cubicBezTo>
                    <a:pt x="42" y="11"/>
                    <a:pt x="42" y="11"/>
                    <a:pt x="42" y="11"/>
                  </a:cubicBezTo>
                  <a:cubicBezTo>
                    <a:pt x="42" y="9"/>
                    <a:pt x="41" y="7"/>
                    <a:pt x="39" y="7"/>
                  </a:cubicBezTo>
                  <a:cubicBezTo>
                    <a:pt x="6" y="0"/>
                    <a:pt x="6" y="0"/>
                    <a:pt x="6" y="0"/>
                  </a:cubicBezTo>
                  <a:cubicBezTo>
                    <a:pt x="4" y="0"/>
                    <a:pt x="2" y="1"/>
                    <a:pt x="2" y="3"/>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62"/>
            <p:cNvSpPr/>
            <p:nvPr/>
          </p:nvSpPr>
          <p:spPr bwMode="auto">
            <a:xfrm>
              <a:off x="6873876" y="1450975"/>
              <a:ext cx="79375" cy="33338"/>
            </a:xfrm>
            <a:custGeom>
              <a:avLst/>
              <a:gdLst>
                <a:gd name="T0" fmla="*/ 21 w 21"/>
                <a:gd name="T1" fmla="*/ 6 h 9"/>
                <a:gd name="T2" fmla="*/ 0 w 21"/>
                <a:gd name="T3" fmla="*/ 0 h 9"/>
                <a:gd name="T4" fmla="*/ 21 w 21"/>
                <a:gd name="T5" fmla="*/ 6 h 9"/>
              </a:gdLst>
              <a:ahLst/>
              <a:cxnLst>
                <a:cxn ang="0">
                  <a:pos x="T0" y="T1"/>
                </a:cxn>
                <a:cxn ang="0">
                  <a:pos x="T2" y="T3"/>
                </a:cxn>
                <a:cxn ang="0">
                  <a:pos x="T4" y="T5"/>
                </a:cxn>
              </a:cxnLst>
              <a:rect l="0" t="0" r="r" b="b"/>
              <a:pathLst>
                <a:path w="21" h="9">
                  <a:moveTo>
                    <a:pt x="21" y="6"/>
                  </a:moveTo>
                  <a:cubicBezTo>
                    <a:pt x="13" y="9"/>
                    <a:pt x="5" y="6"/>
                    <a:pt x="0" y="0"/>
                  </a:cubicBezTo>
                  <a:cubicBezTo>
                    <a:pt x="7" y="0"/>
                    <a:pt x="14" y="2"/>
                    <a:pt x="21"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63"/>
            <p:cNvSpPr/>
            <p:nvPr/>
          </p:nvSpPr>
          <p:spPr bwMode="auto">
            <a:xfrm>
              <a:off x="6862763" y="1374775"/>
              <a:ext cx="134938" cy="46038"/>
            </a:xfrm>
            <a:custGeom>
              <a:avLst/>
              <a:gdLst>
                <a:gd name="T0" fmla="*/ 34 w 36"/>
                <a:gd name="T1" fmla="*/ 8 h 12"/>
                <a:gd name="T2" fmla="*/ 30 w 36"/>
                <a:gd name="T3" fmla="*/ 10 h 12"/>
                <a:gd name="T4" fmla="*/ 18 w 36"/>
                <a:gd name="T5" fmla="*/ 11 h 12"/>
                <a:gd name="T6" fmla="*/ 3 w 36"/>
                <a:gd name="T7" fmla="*/ 4 h 12"/>
                <a:gd name="T8" fmla="*/ 0 w 36"/>
                <a:gd name="T9" fmla="*/ 1 h 12"/>
                <a:gd name="T10" fmla="*/ 3 w 36"/>
                <a:gd name="T11" fmla="*/ 0 h 12"/>
                <a:gd name="T12" fmla="*/ 36 w 36"/>
                <a:gd name="T13" fmla="*/ 7 h 12"/>
                <a:gd name="T14" fmla="*/ 34 w 3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2">
                  <a:moveTo>
                    <a:pt x="34" y="8"/>
                  </a:moveTo>
                  <a:cubicBezTo>
                    <a:pt x="32" y="9"/>
                    <a:pt x="31" y="10"/>
                    <a:pt x="30" y="10"/>
                  </a:cubicBezTo>
                  <a:cubicBezTo>
                    <a:pt x="26" y="12"/>
                    <a:pt x="22" y="12"/>
                    <a:pt x="18" y="11"/>
                  </a:cubicBezTo>
                  <a:cubicBezTo>
                    <a:pt x="13" y="10"/>
                    <a:pt x="7" y="7"/>
                    <a:pt x="3" y="4"/>
                  </a:cubicBezTo>
                  <a:cubicBezTo>
                    <a:pt x="2" y="3"/>
                    <a:pt x="1" y="2"/>
                    <a:pt x="0" y="1"/>
                  </a:cubicBezTo>
                  <a:cubicBezTo>
                    <a:pt x="1" y="0"/>
                    <a:pt x="2" y="0"/>
                    <a:pt x="3" y="0"/>
                  </a:cubicBezTo>
                  <a:cubicBezTo>
                    <a:pt x="36" y="7"/>
                    <a:pt x="36" y="7"/>
                    <a:pt x="36" y="7"/>
                  </a:cubicBezTo>
                  <a:cubicBezTo>
                    <a:pt x="36" y="7"/>
                    <a:pt x="35" y="8"/>
                    <a:pt x="3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4"/>
            <p:cNvSpPr/>
            <p:nvPr/>
          </p:nvSpPr>
          <p:spPr bwMode="auto">
            <a:xfrm>
              <a:off x="6862763" y="1423988"/>
              <a:ext cx="93663" cy="57150"/>
            </a:xfrm>
            <a:custGeom>
              <a:avLst/>
              <a:gdLst>
                <a:gd name="T0" fmla="*/ 21 w 25"/>
                <a:gd name="T1" fmla="*/ 7 h 15"/>
                <a:gd name="T2" fmla="*/ 25 w 25"/>
                <a:gd name="T3" fmla="*/ 14 h 15"/>
                <a:gd name="T4" fmla="*/ 15 w 25"/>
                <a:gd name="T5" fmla="*/ 14 h 15"/>
                <a:gd name="T6" fmla="*/ 0 w 25"/>
                <a:gd name="T7" fmla="*/ 2 h 15"/>
                <a:gd name="T8" fmla="*/ 9 w 25"/>
                <a:gd name="T9" fmla="*/ 0 h 15"/>
                <a:gd name="T10" fmla="*/ 21 w 25"/>
                <a:gd name="T11" fmla="*/ 7 h 15"/>
              </a:gdLst>
              <a:ahLst/>
              <a:cxnLst>
                <a:cxn ang="0">
                  <a:pos x="T0" y="T1"/>
                </a:cxn>
                <a:cxn ang="0">
                  <a:pos x="T2" y="T3"/>
                </a:cxn>
                <a:cxn ang="0">
                  <a:pos x="T4" y="T5"/>
                </a:cxn>
                <a:cxn ang="0">
                  <a:pos x="T6" y="T7"/>
                </a:cxn>
                <a:cxn ang="0">
                  <a:pos x="T8" y="T9"/>
                </a:cxn>
                <a:cxn ang="0">
                  <a:pos x="T10" y="T11"/>
                </a:cxn>
              </a:cxnLst>
              <a:rect l="0" t="0" r="r" b="b"/>
              <a:pathLst>
                <a:path w="25" h="15">
                  <a:moveTo>
                    <a:pt x="21" y="7"/>
                  </a:moveTo>
                  <a:cubicBezTo>
                    <a:pt x="23" y="9"/>
                    <a:pt x="24" y="11"/>
                    <a:pt x="25" y="14"/>
                  </a:cubicBezTo>
                  <a:cubicBezTo>
                    <a:pt x="21" y="15"/>
                    <a:pt x="18" y="15"/>
                    <a:pt x="15" y="14"/>
                  </a:cubicBezTo>
                  <a:cubicBezTo>
                    <a:pt x="8" y="13"/>
                    <a:pt x="2" y="8"/>
                    <a:pt x="0" y="2"/>
                  </a:cubicBezTo>
                  <a:cubicBezTo>
                    <a:pt x="3" y="0"/>
                    <a:pt x="6" y="0"/>
                    <a:pt x="9" y="0"/>
                  </a:cubicBezTo>
                  <a:cubicBezTo>
                    <a:pt x="14" y="0"/>
                    <a:pt x="18" y="3"/>
                    <a:pt x="21" y="7"/>
                  </a:cubicBezTo>
                  <a:close/>
                </a:path>
              </a:pathLst>
            </a:custGeom>
            <a:solidFill>
              <a:srgbClr val="E26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Oval 165"/>
            <p:cNvSpPr>
              <a:spLocks noChangeArrowheads="1"/>
            </p:cNvSpPr>
            <p:nvPr/>
          </p:nvSpPr>
          <p:spPr bwMode="auto">
            <a:xfrm>
              <a:off x="6810376" y="1220788"/>
              <a:ext cx="41275" cy="41275"/>
            </a:xfrm>
            <a:prstGeom prst="ellipse">
              <a:avLst/>
            </a:prstGeom>
            <a:solidFill>
              <a:srgbClr val="1B1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Oval 166"/>
            <p:cNvSpPr>
              <a:spLocks noChangeArrowheads="1"/>
            </p:cNvSpPr>
            <p:nvPr/>
          </p:nvSpPr>
          <p:spPr bwMode="auto">
            <a:xfrm>
              <a:off x="6991351" y="1257300"/>
              <a:ext cx="41275" cy="42863"/>
            </a:xfrm>
            <a:prstGeom prst="ellipse">
              <a:avLst/>
            </a:prstGeom>
            <a:solidFill>
              <a:srgbClr val="1B1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67"/>
            <p:cNvSpPr/>
            <p:nvPr/>
          </p:nvSpPr>
          <p:spPr bwMode="auto">
            <a:xfrm>
              <a:off x="6696076" y="606425"/>
              <a:ext cx="1006475" cy="844550"/>
            </a:xfrm>
            <a:custGeom>
              <a:avLst/>
              <a:gdLst>
                <a:gd name="T0" fmla="*/ 211 w 267"/>
                <a:gd name="T1" fmla="*/ 104 h 224"/>
                <a:gd name="T2" fmla="*/ 220 w 267"/>
                <a:gd name="T3" fmla="*/ 98 h 224"/>
                <a:gd name="T4" fmla="*/ 121 w 267"/>
                <a:gd name="T5" fmla="*/ 20 h 224"/>
                <a:gd name="T6" fmla="*/ 104 w 267"/>
                <a:gd name="T7" fmla="*/ 20 h 224"/>
                <a:gd name="T8" fmla="*/ 98 w 267"/>
                <a:gd name="T9" fmla="*/ 4 h 224"/>
                <a:gd name="T10" fmla="*/ 69 w 267"/>
                <a:gd name="T11" fmla="*/ 24 h 224"/>
                <a:gd name="T12" fmla="*/ 47 w 267"/>
                <a:gd name="T13" fmla="*/ 20 h 224"/>
                <a:gd name="T14" fmla="*/ 48 w 267"/>
                <a:gd name="T15" fmla="*/ 25 h 224"/>
                <a:gd name="T16" fmla="*/ 9 w 267"/>
                <a:gd name="T17" fmla="*/ 50 h 224"/>
                <a:gd name="T18" fmla="*/ 1 w 267"/>
                <a:gd name="T19" fmla="*/ 66 h 224"/>
                <a:gd name="T20" fmla="*/ 13 w 267"/>
                <a:gd name="T21" fmla="*/ 73 h 224"/>
                <a:gd name="T22" fmla="*/ 16 w 267"/>
                <a:gd name="T23" fmla="*/ 80 h 224"/>
                <a:gd name="T24" fmla="*/ 24 w 267"/>
                <a:gd name="T25" fmla="*/ 129 h 224"/>
                <a:gd name="T26" fmla="*/ 39 w 267"/>
                <a:gd name="T27" fmla="*/ 104 h 224"/>
                <a:gd name="T28" fmla="*/ 40 w 267"/>
                <a:gd name="T29" fmla="*/ 104 h 224"/>
                <a:gd name="T30" fmla="*/ 40 w 267"/>
                <a:gd name="T31" fmla="*/ 113 h 224"/>
                <a:gd name="T32" fmla="*/ 81 w 267"/>
                <a:gd name="T33" fmla="*/ 130 h 224"/>
                <a:gd name="T34" fmla="*/ 111 w 267"/>
                <a:gd name="T35" fmla="*/ 126 h 224"/>
                <a:gd name="T36" fmla="*/ 131 w 267"/>
                <a:gd name="T37" fmla="*/ 151 h 224"/>
                <a:gd name="T38" fmla="*/ 153 w 267"/>
                <a:gd name="T39" fmla="*/ 168 h 224"/>
                <a:gd name="T40" fmla="*/ 154 w 267"/>
                <a:gd name="T41" fmla="*/ 182 h 224"/>
                <a:gd name="T42" fmla="*/ 151 w 267"/>
                <a:gd name="T43" fmla="*/ 196 h 224"/>
                <a:gd name="T44" fmla="*/ 159 w 267"/>
                <a:gd name="T45" fmla="*/ 183 h 224"/>
                <a:gd name="T46" fmla="*/ 162 w 267"/>
                <a:gd name="T47" fmla="*/ 189 h 224"/>
                <a:gd name="T48" fmla="*/ 159 w 267"/>
                <a:gd name="T49" fmla="*/ 198 h 224"/>
                <a:gd name="T50" fmla="*/ 167 w 267"/>
                <a:gd name="T51" fmla="*/ 197 h 224"/>
                <a:gd name="T52" fmla="*/ 183 w 267"/>
                <a:gd name="T53" fmla="*/ 224 h 224"/>
                <a:gd name="T54" fmla="*/ 211 w 267"/>
                <a:gd name="T55" fmla="*/ 1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24">
                  <a:moveTo>
                    <a:pt x="211" y="104"/>
                  </a:moveTo>
                  <a:cubicBezTo>
                    <a:pt x="215" y="106"/>
                    <a:pt x="221" y="106"/>
                    <a:pt x="220" y="98"/>
                  </a:cubicBezTo>
                  <a:cubicBezTo>
                    <a:pt x="220" y="86"/>
                    <a:pt x="220" y="37"/>
                    <a:pt x="121" y="20"/>
                  </a:cubicBezTo>
                  <a:cubicBezTo>
                    <a:pt x="121" y="20"/>
                    <a:pt x="103" y="23"/>
                    <a:pt x="104" y="20"/>
                  </a:cubicBezTo>
                  <a:cubicBezTo>
                    <a:pt x="104" y="17"/>
                    <a:pt x="116" y="0"/>
                    <a:pt x="98" y="4"/>
                  </a:cubicBezTo>
                  <a:cubicBezTo>
                    <a:pt x="86" y="8"/>
                    <a:pt x="76" y="14"/>
                    <a:pt x="69" y="24"/>
                  </a:cubicBezTo>
                  <a:cubicBezTo>
                    <a:pt x="69" y="24"/>
                    <a:pt x="49" y="15"/>
                    <a:pt x="47" y="20"/>
                  </a:cubicBezTo>
                  <a:cubicBezTo>
                    <a:pt x="47" y="22"/>
                    <a:pt x="47" y="23"/>
                    <a:pt x="48" y="25"/>
                  </a:cubicBezTo>
                  <a:cubicBezTo>
                    <a:pt x="32" y="21"/>
                    <a:pt x="11" y="21"/>
                    <a:pt x="9" y="50"/>
                  </a:cubicBezTo>
                  <a:cubicBezTo>
                    <a:pt x="4" y="54"/>
                    <a:pt x="0" y="60"/>
                    <a:pt x="1" y="66"/>
                  </a:cubicBezTo>
                  <a:cubicBezTo>
                    <a:pt x="13" y="73"/>
                    <a:pt x="13" y="73"/>
                    <a:pt x="13" y="73"/>
                  </a:cubicBezTo>
                  <a:cubicBezTo>
                    <a:pt x="14" y="76"/>
                    <a:pt x="15" y="78"/>
                    <a:pt x="16" y="80"/>
                  </a:cubicBezTo>
                  <a:cubicBezTo>
                    <a:pt x="11" y="91"/>
                    <a:pt x="1" y="118"/>
                    <a:pt x="24" y="129"/>
                  </a:cubicBezTo>
                  <a:cubicBezTo>
                    <a:pt x="39" y="104"/>
                    <a:pt x="39" y="104"/>
                    <a:pt x="39" y="104"/>
                  </a:cubicBezTo>
                  <a:cubicBezTo>
                    <a:pt x="40" y="104"/>
                    <a:pt x="40" y="104"/>
                    <a:pt x="40" y="104"/>
                  </a:cubicBezTo>
                  <a:cubicBezTo>
                    <a:pt x="39" y="107"/>
                    <a:pt x="41" y="110"/>
                    <a:pt x="40" y="113"/>
                  </a:cubicBezTo>
                  <a:cubicBezTo>
                    <a:pt x="25" y="165"/>
                    <a:pt x="72" y="130"/>
                    <a:pt x="81" y="130"/>
                  </a:cubicBezTo>
                  <a:cubicBezTo>
                    <a:pt x="91" y="131"/>
                    <a:pt x="102" y="129"/>
                    <a:pt x="111" y="126"/>
                  </a:cubicBezTo>
                  <a:cubicBezTo>
                    <a:pt x="115" y="136"/>
                    <a:pt x="121" y="146"/>
                    <a:pt x="131" y="151"/>
                  </a:cubicBezTo>
                  <a:cubicBezTo>
                    <a:pt x="139" y="156"/>
                    <a:pt x="150" y="159"/>
                    <a:pt x="153" y="168"/>
                  </a:cubicBezTo>
                  <a:cubicBezTo>
                    <a:pt x="155" y="172"/>
                    <a:pt x="155" y="177"/>
                    <a:pt x="154" y="182"/>
                  </a:cubicBezTo>
                  <a:cubicBezTo>
                    <a:pt x="153" y="186"/>
                    <a:pt x="152" y="191"/>
                    <a:pt x="151" y="196"/>
                  </a:cubicBezTo>
                  <a:cubicBezTo>
                    <a:pt x="152" y="190"/>
                    <a:pt x="155" y="186"/>
                    <a:pt x="159" y="183"/>
                  </a:cubicBezTo>
                  <a:cubicBezTo>
                    <a:pt x="160" y="185"/>
                    <a:pt x="161" y="187"/>
                    <a:pt x="162" y="189"/>
                  </a:cubicBezTo>
                  <a:cubicBezTo>
                    <a:pt x="159" y="198"/>
                    <a:pt x="159" y="198"/>
                    <a:pt x="159" y="198"/>
                  </a:cubicBezTo>
                  <a:cubicBezTo>
                    <a:pt x="167" y="197"/>
                    <a:pt x="167" y="197"/>
                    <a:pt x="167" y="197"/>
                  </a:cubicBezTo>
                  <a:cubicBezTo>
                    <a:pt x="173" y="203"/>
                    <a:pt x="172" y="223"/>
                    <a:pt x="183" y="224"/>
                  </a:cubicBezTo>
                  <a:cubicBezTo>
                    <a:pt x="183" y="224"/>
                    <a:pt x="267" y="142"/>
                    <a:pt x="211" y="104"/>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68"/>
            <p:cNvSpPr/>
            <p:nvPr/>
          </p:nvSpPr>
          <p:spPr bwMode="auto">
            <a:xfrm>
              <a:off x="6742113" y="884238"/>
              <a:ext cx="153988" cy="314325"/>
            </a:xfrm>
            <a:custGeom>
              <a:avLst/>
              <a:gdLst>
                <a:gd name="T0" fmla="*/ 40 w 41"/>
                <a:gd name="T1" fmla="*/ 30 h 83"/>
                <a:gd name="T2" fmla="*/ 17 w 41"/>
                <a:gd name="T3" fmla="*/ 74 h 83"/>
                <a:gd name="T4" fmla="*/ 21 w 41"/>
                <a:gd name="T5" fmla="*/ 21 h 83"/>
                <a:gd name="T6" fmla="*/ 40 w 41"/>
                <a:gd name="T7" fmla="*/ 30 h 83"/>
              </a:gdLst>
              <a:ahLst/>
              <a:cxnLst>
                <a:cxn ang="0">
                  <a:pos x="T0" y="T1"/>
                </a:cxn>
                <a:cxn ang="0">
                  <a:pos x="T2" y="T3"/>
                </a:cxn>
                <a:cxn ang="0">
                  <a:pos x="T4" y="T5"/>
                </a:cxn>
                <a:cxn ang="0">
                  <a:pos x="T6" y="T7"/>
                </a:cxn>
              </a:cxnLst>
              <a:rect l="0" t="0" r="r" b="b"/>
              <a:pathLst>
                <a:path w="41" h="83">
                  <a:moveTo>
                    <a:pt x="40" y="30"/>
                  </a:moveTo>
                  <a:cubicBezTo>
                    <a:pt x="40" y="30"/>
                    <a:pt x="22" y="66"/>
                    <a:pt x="17" y="74"/>
                  </a:cubicBezTo>
                  <a:cubicBezTo>
                    <a:pt x="12" y="83"/>
                    <a:pt x="0" y="42"/>
                    <a:pt x="21" y="21"/>
                  </a:cubicBezTo>
                  <a:cubicBezTo>
                    <a:pt x="41" y="0"/>
                    <a:pt x="40" y="30"/>
                    <a:pt x="40" y="30"/>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69"/>
            <p:cNvSpPr/>
            <p:nvPr/>
          </p:nvSpPr>
          <p:spPr bwMode="auto">
            <a:xfrm>
              <a:off x="7239001" y="1133475"/>
              <a:ext cx="279400" cy="301625"/>
            </a:xfrm>
            <a:custGeom>
              <a:avLst/>
              <a:gdLst>
                <a:gd name="T0" fmla="*/ 4 w 74"/>
                <a:gd name="T1" fmla="*/ 34 h 80"/>
                <a:gd name="T2" fmla="*/ 54 w 74"/>
                <a:gd name="T3" fmla="*/ 28 h 80"/>
                <a:gd name="T4" fmla="*/ 0 w 74"/>
                <a:gd name="T5" fmla="*/ 58 h 80"/>
              </a:gdLst>
              <a:ahLst/>
              <a:cxnLst>
                <a:cxn ang="0">
                  <a:pos x="T0" y="T1"/>
                </a:cxn>
                <a:cxn ang="0">
                  <a:pos x="T2" y="T3"/>
                </a:cxn>
                <a:cxn ang="0">
                  <a:pos x="T4" y="T5"/>
                </a:cxn>
              </a:cxnLst>
              <a:rect l="0" t="0" r="r" b="b"/>
              <a:pathLst>
                <a:path w="74" h="80">
                  <a:moveTo>
                    <a:pt x="4" y="34"/>
                  </a:moveTo>
                  <a:cubicBezTo>
                    <a:pt x="4" y="34"/>
                    <a:pt x="29" y="0"/>
                    <a:pt x="54" y="28"/>
                  </a:cubicBezTo>
                  <a:cubicBezTo>
                    <a:pt x="74" y="51"/>
                    <a:pt x="20" y="80"/>
                    <a:pt x="0" y="58"/>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70"/>
            <p:cNvSpPr/>
            <p:nvPr/>
          </p:nvSpPr>
          <p:spPr bwMode="auto">
            <a:xfrm>
              <a:off x="7326313" y="1243013"/>
              <a:ext cx="63500" cy="82550"/>
            </a:xfrm>
            <a:custGeom>
              <a:avLst/>
              <a:gdLst>
                <a:gd name="T0" fmla="*/ 0 w 17"/>
                <a:gd name="T1" fmla="*/ 6 h 22"/>
                <a:gd name="T2" fmla="*/ 16 w 17"/>
                <a:gd name="T3" fmla="*/ 9 h 22"/>
                <a:gd name="T4" fmla="*/ 6 w 17"/>
                <a:gd name="T5" fmla="*/ 22 h 22"/>
              </a:gdLst>
              <a:ahLst/>
              <a:cxnLst>
                <a:cxn ang="0">
                  <a:pos x="T0" y="T1"/>
                </a:cxn>
                <a:cxn ang="0">
                  <a:pos x="T2" y="T3"/>
                </a:cxn>
                <a:cxn ang="0">
                  <a:pos x="T4" y="T5"/>
                </a:cxn>
              </a:cxnLst>
              <a:rect l="0" t="0" r="r" b="b"/>
              <a:pathLst>
                <a:path w="17" h="22">
                  <a:moveTo>
                    <a:pt x="0" y="6"/>
                  </a:moveTo>
                  <a:cubicBezTo>
                    <a:pt x="0" y="6"/>
                    <a:pt x="16" y="0"/>
                    <a:pt x="16" y="9"/>
                  </a:cubicBezTo>
                  <a:cubicBezTo>
                    <a:pt x="17" y="18"/>
                    <a:pt x="6" y="22"/>
                    <a:pt x="6" y="22"/>
                  </a:cubicBezTo>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71"/>
            <p:cNvSpPr/>
            <p:nvPr/>
          </p:nvSpPr>
          <p:spPr bwMode="auto">
            <a:xfrm>
              <a:off x="6357938" y="3384550"/>
              <a:ext cx="1435100" cy="2098675"/>
            </a:xfrm>
            <a:custGeom>
              <a:avLst/>
              <a:gdLst>
                <a:gd name="T0" fmla="*/ 381 w 381"/>
                <a:gd name="T1" fmla="*/ 170 h 557"/>
                <a:gd name="T2" fmla="*/ 200 w 381"/>
                <a:gd name="T3" fmla="*/ 43 h 557"/>
                <a:gd name="T4" fmla="*/ 96 w 381"/>
                <a:gd name="T5" fmla="*/ 76 h 557"/>
                <a:gd name="T6" fmla="*/ 93 w 381"/>
                <a:gd name="T7" fmla="*/ 159 h 557"/>
                <a:gd name="T8" fmla="*/ 55 w 381"/>
                <a:gd name="T9" fmla="*/ 256 h 557"/>
                <a:gd name="T10" fmla="*/ 72 w 381"/>
                <a:gd name="T11" fmla="*/ 417 h 557"/>
                <a:gd name="T12" fmla="*/ 269 w 381"/>
                <a:gd name="T13" fmla="*/ 550 h 557"/>
                <a:gd name="T14" fmla="*/ 381 w 381"/>
                <a:gd name="T15" fmla="*/ 17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557">
                  <a:moveTo>
                    <a:pt x="381" y="170"/>
                  </a:moveTo>
                  <a:cubicBezTo>
                    <a:pt x="200" y="43"/>
                    <a:pt x="200" y="43"/>
                    <a:pt x="200" y="43"/>
                  </a:cubicBezTo>
                  <a:cubicBezTo>
                    <a:pt x="200" y="43"/>
                    <a:pt x="124" y="0"/>
                    <a:pt x="96" y="76"/>
                  </a:cubicBezTo>
                  <a:cubicBezTo>
                    <a:pt x="73" y="140"/>
                    <a:pt x="93" y="159"/>
                    <a:pt x="93" y="159"/>
                  </a:cubicBezTo>
                  <a:cubicBezTo>
                    <a:pt x="93" y="159"/>
                    <a:pt x="38" y="213"/>
                    <a:pt x="55" y="256"/>
                  </a:cubicBezTo>
                  <a:cubicBezTo>
                    <a:pt x="0" y="300"/>
                    <a:pt x="24" y="385"/>
                    <a:pt x="72" y="417"/>
                  </a:cubicBezTo>
                  <a:cubicBezTo>
                    <a:pt x="177" y="489"/>
                    <a:pt x="268" y="557"/>
                    <a:pt x="269" y="550"/>
                  </a:cubicBezTo>
                  <a:cubicBezTo>
                    <a:pt x="285" y="337"/>
                    <a:pt x="381" y="170"/>
                    <a:pt x="381" y="17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72"/>
            <p:cNvSpPr/>
            <p:nvPr/>
          </p:nvSpPr>
          <p:spPr bwMode="auto">
            <a:xfrm>
              <a:off x="6692901" y="3975100"/>
              <a:ext cx="342900" cy="241300"/>
            </a:xfrm>
            <a:custGeom>
              <a:avLst/>
              <a:gdLst>
                <a:gd name="T0" fmla="*/ 0 w 216"/>
                <a:gd name="T1" fmla="*/ 15 h 152"/>
                <a:gd name="T2" fmla="*/ 10 w 216"/>
                <a:gd name="T3" fmla="*/ 0 h 152"/>
                <a:gd name="T4" fmla="*/ 216 w 216"/>
                <a:gd name="T5" fmla="*/ 138 h 152"/>
                <a:gd name="T6" fmla="*/ 207 w 216"/>
                <a:gd name="T7" fmla="*/ 152 h 152"/>
                <a:gd name="T8" fmla="*/ 0 w 216"/>
                <a:gd name="T9" fmla="*/ 15 h 152"/>
              </a:gdLst>
              <a:ahLst/>
              <a:cxnLst>
                <a:cxn ang="0">
                  <a:pos x="T0" y="T1"/>
                </a:cxn>
                <a:cxn ang="0">
                  <a:pos x="T2" y="T3"/>
                </a:cxn>
                <a:cxn ang="0">
                  <a:pos x="T4" y="T5"/>
                </a:cxn>
                <a:cxn ang="0">
                  <a:pos x="T6" y="T7"/>
                </a:cxn>
                <a:cxn ang="0">
                  <a:pos x="T8" y="T9"/>
                </a:cxn>
              </a:cxnLst>
              <a:rect l="0" t="0" r="r" b="b"/>
              <a:pathLst>
                <a:path w="216" h="152">
                  <a:moveTo>
                    <a:pt x="0" y="15"/>
                  </a:moveTo>
                  <a:lnTo>
                    <a:pt x="10" y="0"/>
                  </a:lnTo>
                  <a:lnTo>
                    <a:pt x="216" y="138"/>
                  </a:lnTo>
                  <a:lnTo>
                    <a:pt x="207" y="152"/>
                  </a:lnTo>
                  <a:lnTo>
                    <a:pt x="0" y="1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73"/>
            <p:cNvSpPr/>
            <p:nvPr/>
          </p:nvSpPr>
          <p:spPr bwMode="auto">
            <a:xfrm>
              <a:off x="6519863" y="4311650"/>
              <a:ext cx="361950" cy="282575"/>
            </a:xfrm>
            <a:custGeom>
              <a:avLst/>
              <a:gdLst>
                <a:gd name="T0" fmla="*/ 0 w 228"/>
                <a:gd name="T1" fmla="*/ 12 h 178"/>
                <a:gd name="T2" fmla="*/ 9 w 228"/>
                <a:gd name="T3" fmla="*/ 0 h 178"/>
                <a:gd name="T4" fmla="*/ 228 w 228"/>
                <a:gd name="T5" fmla="*/ 164 h 178"/>
                <a:gd name="T6" fmla="*/ 218 w 228"/>
                <a:gd name="T7" fmla="*/ 178 h 178"/>
                <a:gd name="T8" fmla="*/ 0 w 228"/>
                <a:gd name="T9" fmla="*/ 12 h 178"/>
              </a:gdLst>
              <a:ahLst/>
              <a:cxnLst>
                <a:cxn ang="0">
                  <a:pos x="T0" y="T1"/>
                </a:cxn>
                <a:cxn ang="0">
                  <a:pos x="T2" y="T3"/>
                </a:cxn>
                <a:cxn ang="0">
                  <a:pos x="T4" y="T5"/>
                </a:cxn>
                <a:cxn ang="0">
                  <a:pos x="T6" y="T7"/>
                </a:cxn>
                <a:cxn ang="0">
                  <a:pos x="T8" y="T9"/>
                </a:cxn>
              </a:cxnLst>
              <a:rect l="0" t="0" r="r" b="b"/>
              <a:pathLst>
                <a:path w="228" h="178">
                  <a:moveTo>
                    <a:pt x="0" y="12"/>
                  </a:moveTo>
                  <a:lnTo>
                    <a:pt x="9" y="0"/>
                  </a:lnTo>
                  <a:lnTo>
                    <a:pt x="228" y="164"/>
                  </a:lnTo>
                  <a:lnTo>
                    <a:pt x="218" y="178"/>
                  </a:lnTo>
                  <a:lnTo>
                    <a:pt x="0" y="12"/>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74"/>
            <p:cNvSpPr/>
            <p:nvPr/>
          </p:nvSpPr>
          <p:spPr bwMode="auto">
            <a:xfrm>
              <a:off x="7129463" y="3402013"/>
              <a:ext cx="731838" cy="747713"/>
            </a:xfrm>
            <a:custGeom>
              <a:avLst/>
              <a:gdLst>
                <a:gd name="T0" fmla="*/ 0 w 194"/>
                <a:gd name="T1" fmla="*/ 68 h 198"/>
                <a:gd name="T2" fmla="*/ 113 w 194"/>
                <a:gd name="T3" fmla="*/ 11 h 198"/>
                <a:gd name="T4" fmla="*/ 182 w 194"/>
                <a:gd name="T5" fmla="*/ 166 h 198"/>
                <a:gd name="T6" fmla="*/ 0 w 194"/>
                <a:gd name="T7" fmla="*/ 68 h 198"/>
              </a:gdLst>
              <a:ahLst/>
              <a:cxnLst>
                <a:cxn ang="0">
                  <a:pos x="T0" y="T1"/>
                </a:cxn>
                <a:cxn ang="0">
                  <a:pos x="T2" y="T3"/>
                </a:cxn>
                <a:cxn ang="0">
                  <a:pos x="T4" y="T5"/>
                </a:cxn>
                <a:cxn ang="0">
                  <a:pos x="T6" y="T7"/>
                </a:cxn>
              </a:cxnLst>
              <a:rect l="0" t="0" r="r" b="b"/>
              <a:pathLst>
                <a:path w="194" h="198">
                  <a:moveTo>
                    <a:pt x="0" y="68"/>
                  </a:moveTo>
                  <a:cubicBezTo>
                    <a:pt x="5" y="68"/>
                    <a:pt x="56" y="0"/>
                    <a:pt x="113" y="11"/>
                  </a:cubicBezTo>
                  <a:cubicBezTo>
                    <a:pt x="170" y="22"/>
                    <a:pt x="194" y="134"/>
                    <a:pt x="182" y="166"/>
                  </a:cubicBezTo>
                  <a:cubicBezTo>
                    <a:pt x="170" y="198"/>
                    <a:pt x="0" y="68"/>
                    <a:pt x="0" y="68"/>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75"/>
            <p:cNvSpPr/>
            <p:nvPr/>
          </p:nvSpPr>
          <p:spPr bwMode="auto">
            <a:xfrm>
              <a:off x="7310438" y="3138488"/>
              <a:ext cx="1936750" cy="2555875"/>
            </a:xfrm>
            <a:custGeom>
              <a:avLst/>
              <a:gdLst>
                <a:gd name="T0" fmla="*/ 8 w 514"/>
                <a:gd name="T1" fmla="*/ 678 h 678"/>
                <a:gd name="T2" fmla="*/ 0 w 514"/>
                <a:gd name="T3" fmla="*/ 678 h 678"/>
                <a:gd name="T4" fmla="*/ 149 w 514"/>
                <a:gd name="T5" fmla="*/ 202 h 678"/>
                <a:gd name="T6" fmla="*/ 150 w 514"/>
                <a:gd name="T7" fmla="*/ 200 h 678"/>
                <a:gd name="T8" fmla="*/ 153 w 514"/>
                <a:gd name="T9" fmla="*/ 201 h 678"/>
                <a:gd name="T10" fmla="*/ 504 w 514"/>
                <a:gd name="T11" fmla="*/ 293 h 678"/>
                <a:gd name="T12" fmla="*/ 451 w 514"/>
                <a:gd name="T13" fmla="*/ 2 h 678"/>
                <a:gd name="T14" fmla="*/ 460 w 514"/>
                <a:gd name="T15" fmla="*/ 0 h 678"/>
                <a:gd name="T16" fmla="*/ 514 w 514"/>
                <a:gd name="T17" fmla="*/ 304 h 678"/>
                <a:gd name="T18" fmla="*/ 153 w 514"/>
                <a:gd name="T19" fmla="*/ 210 h 678"/>
                <a:gd name="T20" fmla="*/ 8 w 514"/>
                <a:gd name="T21"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4" h="678">
                  <a:moveTo>
                    <a:pt x="8" y="678"/>
                  </a:moveTo>
                  <a:cubicBezTo>
                    <a:pt x="0" y="678"/>
                    <a:pt x="0" y="678"/>
                    <a:pt x="0" y="678"/>
                  </a:cubicBezTo>
                  <a:cubicBezTo>
                    <a:pt x="31" y="341"/>
                    <a:pt x="148" y="203"/>
                    <a:pt x="149" y="202"/>
                  </a:cubicBezTo>
                  <a:cubicBezTo>
                    <a:pt x="150" y="200"/>
                    <a:pt x="150" y="200"/>
                    <a:pt x="150" y="200"/>
                  </a:cubicBezTo>
                  <a:cubicBezTo>
                    <a:pt x="153" y="201"/>
                    <a:pt x="153" y="201"/>
                    <a:pt x="153" y="201"/>
                  </a:cubicBezTo>
                  <a:cubicBezTo>
                    <a:pt x="504" y="293"/>
                    <a:pt x="504" y="293"/>
                    <a:pt x="504" y="293"/>
                  </a:cubicBezTo>
                  <a:cubicBezTo>
                    <a:pt x="451" y="2"/>
                    <a:pt x="451" y="2"/>
                    <a:pt x="451" y="2"/>
                  </a:cubicBezTo>
                  <a:cubicBezTo>
                    <a:pt x="460" y="0"/>
                    <a:pt x="460" y="0"/>
                    <a:pt x="460" y="0"/>
                  </a:cubicBezTo>
                  <a:cubicBezTo>
                    <a:pt x="514" y="304"/>
                    <a:pt x="514" y="304"/>
                    <a:pt x="514" y="304"/>
                  </a:cubicBezTo>
                  <a:cubicBezTo>
                    <a:pt x="153" y="210"/>
                    <a:pt x="153" y="210"/>
                    <a:pt x="153" y="210"/>
                  </a:cubicBezTo>
                  <a:cubicBezTo>
                    <a:pt x="139" y="228"/>
                    <a:pt x="37" y="367"/>
                    <a:pt x="8" y="678"/>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76"/>
            <p:cNvSpPr/>
            <p:nvPr/>
          </p:nvSpPr>
          <p:spPr bwMode="auto">
            <a:xfrm>
              <a:off x="11269664" y="3711576"/>
              <a:ext cx="565150" cy="299264"/>
            </a:xfrm>
            <a:custGeom>
              <a:avLst/>
              <a:gdLst>
                <a:gd name="T0" fmla="*/ 0 w 380"/>
                <a:gd name="T1" fmla="*/ 195 h 214"/>
                <a:gd name="T2" fmla="*/ 370 w 380"/>
                <a:gd name="T3" fmla="*/ 0 h 214"/>
                <a:gd name="T4" fmla="*/ 380 w 380"/>
                <a:gd name="T5" fmla="*/ 19 h 214"/>
                <a:gd name="T6" fmla="*/ 10 w 380"/>
                <a:gd name="T7" fmla="*/ 214 h 214"/>
                <a:gd name="T8" fmla="*/ 0 w 380"/>
                <a:gd name="T9" fmla="*/ 195 h 214"/>
              </a:gdLst>
              <a:ahLst/>
              <a:cxnLst>
                <a:cxn ang="0">
                  <a:pos x="T0" y="T1"/>
                </a:cxn>
                <a:cxn ang="0">
                  <a:pos x="T2" y="T3"/>
                </a:cxn>
                <a:cxn ang="0">
                  <a:pos x="T4" y="T5"/>
                </a:cxn>
                <a:cxn ang="0">
                  <a:pos x="T6" y="T7"/>
                </a:cxn>
                <a:cxn ang="0">
                  <a:pos x="T8" y="T9"/>
                </a:cxn>
              </a:cxnLst>
              <a:rect l="0" t="0" r="r" b="b"/>
              <a:pathLst>
                <a:path w="380" h="214">
                  <a:moveTo>
                    <a:pt x="0" y="195"/>
                  </a:moveTo>
                  <a:lnTo>
                    <a:pt x="370" y="0"/>
                  </a:lnTo>
                  <a:lnTo>
                    <a:pt x="380" y="19"/>
                  </a:lnTo>
                  <a:lnTo>
                    <a:pt x="10" y="214"/>
                  </a:lnTo>
                  <a:lnTo>
                    <a:pt x="0" y="19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77"/>
            <p:cNvSpPr/>
            <p:nvPr/>
          </p:nvSpPr>
          <p:spPr bwMode="auto">
            <a:xfrm>
              <a:off x="7807326" y="4054475"/>
              <a:ext cx="554038" cy="1790700"/>
            </a:xfrm>
            <a:custGeom>
              <a:avLst/>
              <a:gdLst>
                <a:gd name="T0" fmla="*/ 9 w 147"/>
                <a:gd name="T1" fmla="*/ 475 h 475"/>
                <a:gd name="T2" fmla="*/ 0 w 147"/>
                <a:gd name="T3" fmla="*/ 475 h 475"/>
                <a:gd name="T4" fmla="*/ 140 w 147"/>
                <a:gd name="T5" fmla="*/ 0 h 475"/>
                <a:gd name="T6" fmla="*/ 147 w 147"/>
                <a:gd name="T7" fmla="*/ 5 h 475"/>
                <a:gd name="T8" fmla="*/ 9 w 147"/>
                <a:gd name="T9" fmla="*/ 475 h 475"/>
              </a:gdLst>
              <a:ahLst/>
              <a:cxnLst>
                <a:cxn ang="0">
                  <a:pos x="T0" y="T1"/>
                </a:cxn>
                <a:cxn ang="0">
                  <a:pos x="T2" y="T3"/>
                </a:cxn>
                <a:cxn ang="0">
                  <a:pos x="T4" y="T5"/>
                </a:cxn>
                <a:cxn ang="0">
                  <a:pos x="T6" y="T7"/>
                </a:cxn>
                <a:cxn ang="0">
                  <a:pos x="T8" y="T9"/>
                </a:cxn>
              </a:cxnLst>
              <a:rect l="0" t="0" r="r" b="b"/>
              <a:pathLst>
                <a:path w="147" h="475">
                  <a:moveTo>
                    <a:pt x="9" y="475"/>
                  </a:moveTo>
                  <a:cubicBezTo>
                    <a:pt x="0" y="475"/>
                    <a:pt x="0" y="475"/>
                    <a:pt x="0" y="475"/>
                  </a:cubicBezTo>
                  <a:cubicBezTo>
                    <a:pt x="4" y="199"/>
                    <a:pt x="139" y="2"/>
                    <a:pt x="140" y="0"/>
                  </a:cubicBezTo>
                  <a:cubicBezTo>
                    <a:pt x="147" y="5"/>
                    <a:pt x="147" y="5"/>
                    <a:pt x="147" y="5"/>
                  </a:cubicBezTo>
                  <a:cubicBezTo>
                    <a:pt x="146" y="7"/>
                    <a:pt x="13" y="201"/>
                    <a:pt x="9" y="475"/>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78"/>
            <p:cNvSpPr/>
            <p:nvPr/>
          </p:nvSpPr>
          <p:spPr bwMode="auto">
            <a:xfrm>
              <a:off x="7326313" y="5694363"/>
              <a:ext cx="1803400" cy="973138"/>
            </a:xfrm>
            <a:custGeom>
              <a:avLst/>
              <a:gdLst>
                <a:gd name="T0" fmla="*/ 0 w 479"/>
                <a:gd name="T1" fmla="*/ 0 h 258"/>
                <a:gd name="T2" fmla="*/ 479 w 479"/>
                <a:gd name="T3" fmla="*/ 176 h 258"/>
                <a:gd name="T4" fmla="*/ 156 w 479"/>
                <a:gd name="T5" fmla="*/ 258 h 258"/>
                <a:gd name="T6" fmla="*/ 0 w 479"/>
                <a:gd name="T7" fmla="*/ 0 h 258"/>
              </a:gdLst>
              <a:ahLst/>
              <a:cxnLst>
                <a:cxn ang="0">
                  <a:pos x="T0" y="T1"/>
                </a:cxn>
                <a:cxn ang="0">
                  <a:pos x="T2" y="T3"/>
                </a:cxn>
                <a:cxn ang="0">
                  <a:pos x="T4" y="T5"/>
                </a:cxn>
                <a:cxn ang="0">
                  <a:pos x="T6" y="T7"/>
                </a:cxn>
              </a:cxnLst>
              <a:rect l="0" t="0" r="r" b="b"/>
              <a:pathLst>
                <a:path w="479" h="258">
                  <a:moveTo>
                    <a:pt x="0" y="0"/>
                  </a:moveTo>
                  <a:cubicBezTo>
                    <a:pt x="479" y="176"/>
                    <a:pt x="479" y="176"/>
                    <a:pt x="479" y="176"/>
                  </a:cubicBezTo>
                  <a:cubicBezTo>
                    <a:pt x="479" y="176"/>
                    <a:pt x="388" y="244"/>
                    <a:pt x="156" y="258"/>
                  </a:cubicBezTo>
                  <a:lnTo>
                    <a:pt x="0" y="0"/>
                  </a:ln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79"/>
            <p:cNvSpPr/>
            <p:nvPr/>
          </p:nvSpPr>
          <p:spPr bwMode="auto">
            <a:xfrm>
              <a:off x="7107238" y="4179888"/>
              <a:ext cx="592138" cy="1284288"/>
            </a:xfrm>
            <a:custGeom>
              <a:avLst/>
              <a:gdLst>
                <a:gd name="T0" fmla="*/ 157 w 157"/>
                <a:gd name="T1" fmla="*/ 0 h 341"/>
                <a:gd name="T2" fmla="*/ 0 w 157"/>
                <a:gd name="T3" fmla="*/ 296 h 341"/>
                <a:gd name="T4" fmla="*/ 64 w 157"/>
                <a:gd name="T5" fmla="*/ 341 h 341"/>
                <a:gd name="T6" fmla="*/ 157 w 157"/>
                <a:gd name="T7" fmla="*/ 0 h 341"/>
              </a:gdLst>
              <a:ahLst/>
              <a:cxnLst>
                <a:cxn ang="0">
                  <a:pos x="T0" y="T1"/>
                </a:cxn>
                <a:cxn ang="0">
                  <a:pos x="T2" y="T3"/>
                </a:cxn>
                <a:cxn ang="0">
                  <a:pos x="T4" y="T5"/>
                </a:cxn>
                <a:cxn ang="0">
                  <a:pos x="T6" y="T7"/>
                </a:cxn>
              </a:cxnLst>
              <a:rect l="0" t="0" r="r" b="b"/>
              <a:pathLst>
                <a:path w="157" h="341">
                  <a:moveTo>
                    <a:pt x="157" y="0"/>
                  </a:moveTo>
                  <a:cubicBezTo>
                    <a:pt x="157" y="0"/>
                    <a:pt x="26" y="159"/>
                    <a:pt x="0" y="296"/>
                  </a:cubicBezTo>
                  <a:cubicBezTo>
                    <a:pt x="64" y="341"/>
                    <a:pt x="64" y="341"/>
                    <a:pt x="64" y="341"/>
                  </a:cubicBezTo>
                  <a:cubicBezTo>
                    <a:pt x="64" y="341"/>
                    <a:pt x="73" y="160"/>
                    <a:pt x="157" y="0"/>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80"/>
            <p:cNvSpPr/>
            <p:nvPr/>
          </p:nvSpPr>
          <p:spPr bwMode="auto">
            <a:xfrm>
              <a:off x="6673851" y="1676400"/>
              <a:ext cx="392113" cy="617538"/>
            </a:xfrm>
            <a:custGeom>
              <a:avLst/>
              <a:gdLst>
                <a:gd name="T0" fmla="*/ 26 w 247"/>
                <a:gd name="T1" fmla="*/ 10 h 389"/>
                <a:gd name="T2" fmla="*/ 0 w 247"/>
                <a:gd name="T3" fmla="*/ 389 h 389"/>
                <a:gd name="T4" fmla="*/ 247 w 247"/>
                <a:gd name="T5" fmla="*/ 218 h 389"/>
                <a:gd name="T6" fmla="*/ 116 w 247"/>
                <a:gd name="T7" fmla="*/ 0 h 389"/>
                <a:gd name="T8" fmla="*/ 26 w 247"/>
                <a:gd name="T9" fmla="*/ 10 h 389"/>
              </a:gdLst>
              <a:ahLst/>
              <a:cxnLst>
                <a:cxn ang="0">
                  <a:pos x="T0" y="T1"/>
                </a:cxn>
                <a:cxn ang="0">
                  <a:pos x="T2" y="T3"/>
                </a:cxn>
                <a:cxn ang="0">
                  <a:pos x="T4" y="T5"/>
                </a:cxn>
                <a:cxn ang="0">
                  <a:pos x="T6" y="T7"/>
                </a:cxn>
                <a:cxn ang="0">
                  <a:pos x="T8" y="T9"/>
                </a:cxn>
              </a:cxnLst>
              <a:rect l="0" t="0" r="r" b="b"/>
              <a:pathLst>
                <a:path w="247" h="389">
                  <a:moveTo>
                    <a:pt x="26" y="10"/>
                  </a:moveTo>
                  <a:lnTo>
                    <a:pt x="0" y="389"/>
                  </a:lnTo>
                  <a:lnTo>
                    <a:pt x="247" y="218"/>
                  </a:lnTo>
                  <a:lnTo>
                    <a:pt x="116" y="0"/>
                  </a:lnTo>
                  <a:lnTo>
                    <a:pt x="26" y="10"/>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81"/>
            <p:cNvSpPr/>
            <p:nvPr/>
          </p:nvSpPr>
          <p:spPr bwMode="auto">
            <a:xfrm>
              <a:off x="7099301" y="1717675"/>
              <a:ext cx="490538" cy="636588"/>
            </a:xfrm>
            <a:custGeom>
              <a:avLst/>
              <a:gdLst>
                <a:gd name="T0" fmla="*/ 309 w 309"/>
                <a:gd name="T1" fmla="*/ 12 h 401"/>
                <a:gd name="T2" fmla="*/ 178 w 309"/>
                <a:gd name="T3" fmla="*/ 401 h 401"/>
                <a:gd name="T4" fmla="*/ 0 w 309"/>
                <a:gd name="T5" fmla="*/ 197 h 401"/>
                <a:gd name="T6" fmla="*/ 200 w 309"/>
                <a:gd name="T7" fmla="*/ 0 h 401"/>
                <a:gd name="T8" fmla="*/ 309 w 309"/>
                <a:gd name="T9" fmla="*/ 12 h 401"/>
              </a:gdLst>
              <a:ahLst/>
              <a:cxnLst>
                <a:cxn ang="0">
                  <a:pos x="T0" y="T1"/>
                </a:cxn>
                <a:cxn ang="0">
                  <a:pos x="T2" y="T3"/>
                </a:cxn>
                <a:cxn ang="0">
                  <a:pos x="T4" y="T5"/>
                </a:cxn>
                <a:cxn ang="0">
                  <a:pos x="T6" y="T7"/>
                </a:cxn>
                <a:cxn ang="0">
                  <a:pos x="T8" y="T9"/>
                </a:cxn>
              </a:cxnLst>
              <a:rect l="0" t="0" r="r" b="b"/>
              <a:pathLst>
                <a:path w="309" h="401">
                  <a:moveTo>
                    <a:pt x="309" y="12"/>
                  </a:moveTo>
                  <a:lnTo>
                    <a:pt x="178" y="401"/>
                  </a:lnTo>
                  <a:lnTo>
                    <a:pt x="0" y="197"/>
                  </a:lnTo>
                  <a:lnTo>
                    <a:pt x="200" y="0"/>
                  </a:lnTo>
                  <a:lnTo>
                    <a:pt x="309" y="12"/>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82"/>
            <p:cNvSpPr/>
            <p:nvPr/>
          </p:nvSpPr>
          <p:spPr bwMode="auto">
            <a:xfrm>
              <a:off x="6119813" y="2027238"/>
              <a:ext cx="987425" cy="4429125"/>
            </a:xfrm>
            <a:custGeom>
              <a:avLst/>
              <a:gdLst>
                <a:gd name="T0" fmla="*/ 4 w 262"/>
                <a:gd name="T1" fmla="*/ 1175 h 1175"/>
                <a:gd name="T2" fmla="*/ 0 w 262"/>
                <a:gd name="T3" fmla="*/ 1175 h 1175"/>
                <a:gd name="T4" fmla="*/ 11 w 262"/>
                <a:gd name="T5" fmla="*/ 931 h 1175"/>
                <a:gd name="T6" fmla="*/ 258 w 262"/>
                <a:gd name="T7" fmla="*/ 0 h 1175"/>
                <a:gd name="T8" fmla="*/ 262 w 262"/>
                <a:gd name="T9" fmla="*/ 2 h 1175"/>
                <a:gd name="T10" fmla="*/ 15 w 262"/>
                <a:gd name="T11" fmla="*/ 931 h 1175"/>
                <a:gd name="T12" fmla="*/ 4 w 262"/>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262" h="1175">
                  <a:moveTo>
                    <a:pt x="4" y="1175"/>
                  </a:moveTo>
                  <a:cubicBezTo>
                    <a:pt x="0" y="1175"/>
                    <a:pt x="0" y="1175"/>
                    <a:pt x="0" y="1175"/>
                  </a:cubicBezTo>
                  <a:cubicBezTo>
                    <a:pt x="11" y="931"/>
                    <a:pt x="11" y="931"/>
                    <a:pt x="11" y="931"/>
                  </a:cubicBezTo>
                  <a:cubicBezTo>
                    <a:pt x="43" y="433"/>
                    <a:pt x="256" y="4"/>
                    <a:pt x="258" y="0"/>
                  </a:cubicBezTo>
                  <a:cubicBezTo>
                    <a:pt x="262" y="2"/>
                    <a:pt x="262" y="2"/>
                    <a:pt x="262" y="2"/>
                  </a:cubicBezTo>
                  <a:cubicBezTo>
                    <a:pt x="260" y="6"/>
                    <a:pt x="48" y="434"/>
                    <a:pt x="15" y="931"/>
                  </a:cubicBezTo>
                  <a:lnTo>
                    <a:pt x="4" y="1175"/>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83"/>
            <p:cNvSpPr/>
            <p:nvPr/>
          </p:nvSpPr>
          <p:spPr bwMode="auto">
            <a:xfrm>
              <a:off x="9894888" y="5318125"/>
              <a:ext cx="1570038" cy="1454150"/>
            </a:xfrm>
            <a:custGeom>
              <a:avLst/>
              <a:gdLst>
                <a:gd name="T0" fmla="*/ 417 w 417"/>
                <a:gd name="T1" fmla="*/ 69 h 386"/>
                <a:gd name="T2" fmla="*/ 386 w 417"/>
                <a:gd name="T3" fmla="*/ 211 h 386"/>
                <a:gd name="T4" fmla="*/ 64 w 417"/>
                <a:gd name="T5" fmla="*/ 368 h 386"/>
                <a:gd name="T6" fmla="*/ 155 w 417"/>
                <a:gd name="T7" fmla="*/ 47 h 386"/>
                <a:gd name="T8" fmla="*/ 417 w 417"/>
                <a:gd name="T9" fmla="*/ 69 h 386"/>
              </a:gdLst>
              <a:ahLst/>
              <a:cxnLst>
                <a:cxn ang="0">
                  <a:pos x="T0" y="T1"/>
                </a:cxn>
                <a:cxn ang="0">
                  <a:pos x="T2" y="T3"/>
                </a:cxn>
                <a:cxn ang="0">
                  <a:pos x="T4" y="T5"/>
                </a:cxn>
                <a:cxn ang="0">
                  <a:pos x="T6" y="T7"/>
                </a:cxn>
                <a:cxn ang="0">
                  <a:pos x="T8" y="T9"/>
                </a:cxn>
              </a:cxnLst>
              <a:rect l="0" t="0" r="r" b="b"/>
              <a:pathLst>
                <a:path w="417" h="386">
                  <a:moveTo>
                    <a:pt x="417" y="69"/>
                  </a:moveTo>
                  <a:cubicBezTo>
                    <a:pt x="412" y="122"/>
                    <a:pt x="402" y="170"/>
                    <a:pt x="386" y="211"/>
                  </a:cubicBezTo>
                  <a:cubicBezTo>
                    <a:pt x="326" y="364"/>
                    <a:pt x="190" y="386"/>
                    <a:pt x="64" y="368"/>
                  </a:cubicBezTo>
                  <a:cubicBezTo>
                    <a:pt x="0" y="254"/>
                    <a:pt x="41" y="111"/>
                    <a:pt x="155" y="47"/>
                  </a:cubicBezTo>
                  <a:cubicBezTo>
                    <a:pt x="239" y="0"/>
                    <a:pt x="342" y="9"/>
                    <a:pt x="417" y="6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84"/>
            <p:cNvSpPr/>
            <p:nvPr/>
          </p:nvSpPr>
          <p:spPr bwMode="auto">
            <a:xfrm>
              <a:off x="5430838" y="2600325"/>
              <a:ext cx="704850" cy="814388"/>
            </a:xfrm>
            <a:custGeom>
              <a:avLst/>
              <a:gdLst>
                <a:gd name="T0" fmla="*/ 444 w 444"/>
                <a:gd name="T1" fmla="*/ 0 h 513"/>
                <a:gd name="T2" fmla="*/ 133 w 444"/>
                <a:gd name="T3" fmla="*/ 9 h 513"/>
                <a:gd name="T4" fmla="*/ 0 w 444"/>
                <a:gd name="T5" fmla="*/ 498 h 513"/>
                <a:gd name="T6" fmla="*/ 278 w 444"/>
                <a:gd name="T7" fmla="*/ 513 h 513"/>
                <a:gd name="T8" fmla="*/ 444 w 444"/>
                <a:gd name="T9" fmla="*/ 0 h 513"/>
              </a:gdLst>
              <a:ahLst/>
              <a:cxnLst>
                <a:cxn ang="0">
                  <a:pos x="T0" y="T1"/>
                </a:cxn>
                <a:cxn ang="0">
                  <a:pos x="T2" y="T3"/>
                </a:cxn>
                <a:cxn ang="0">
                  <a:pos x="T4" y="T5"/>
                </a:cxn>
                <a:cxn ang="0">
                  <a:pos x="T6" y="T7"/>
                </a:cxn>
                <a:cxn ang="0">
                  <a:pos x="T8" y="T9"/>
                </a:cxn>
              </a:cxnLst>
              <a:rect l="0" t="0" r="r" b="b"/>
              <a:pathLst>
                <a:path w="444" h="513">
                  <a:moveTo>
                    <a:pt x="444" y="0"/>
                  </a:moveTo>
                  <a:lnTo>
                    <a:pt x="133" y="9"/>
                  </a:lnTo>
                  <a:lnTo>
                    <a:pt x="0" y="498"/>
                  </a:lnTo>
                  <a:lnTo>
                    <a:pt x="278" y="513"/>
                  </a:lnTo>
                  <a:lnTo>
                    <a:pt x="444" y="0"/>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85"/>
            <p:cNvSpPr/>
            <p:nvPr/>
          </p:nvSpPr>
          <p:spPr bwMode="auto">
            <a:xfrm>
              <a:off x="10029826" y="3055938"/>
              <a:ext cx="265113" cy="315913"/>
            </a:xfrm>
            <a:custGeom>
              <a:avLst/>
              <a:gdLst>
                <a:gd name="T0" fmla="*/ 1 w 70"/>
                <a:gd name="T1" fmla="*/ 3 h 84"/>
                <a:gd name="T2" fmla="*/ 68 w 70"/>
                <a:gd name="T3" fmla="*/ 83 h 84"/>
                <a:gd name="T4" fmla="*/ 69 w 70"/>
                <a:gd name="T5" fmla="*/ 82 h 84"/>
                <a:gd name="T6" fmla="*/ 2 w 70"/>
                <a:gd name="T7" fmla="*/ 2 h 84"/>
                <a:gd name="T8" fmla="*/ 1 w 70"/>
                <a:gd name="T9" fmla="*/ 3 h 84"/>
              </a:gdLst>
              <a:ahLst/>
              <a:cxnLst>
                <a:cxn ang="0">
                  <a:pos x="T0" y="T1"/>
                </a:cxn>
                <a:cxn ang="0">
                  <a:pos x="T2" y="T3"/>
                </a:cxn>
                <a:cxn ang="0">
                  <a:pos x="T4" y="T5"/>
                </a:cxn>
                <a:cxn ang="0">
                  <a:pos x="T6" y="T7"/>
                </a:cxn>
                <a:cxn ang="0">
                  <a:pos x="T8" y="T9"/>
                </a:cxn>
              </a:cxnLst>
              <a:rect l="0" t="0" r="r" b="b"/>
              <a:pathLst>
                <a:path w="70" h="84">
                  <a:moveTo>
                    <a:pt x="1" y="3"/>
                  </a:moveTo>
                  <a:cubicBezTo>
                    <a:pt x="68" y="83"/>
                    <a:pt x="68" y="83"/>
                    <a:pt x="68" y="83"/>
                  </a:cubicBezTo>
                  <a:cubicBezTo>
                    <a:pt x="68" y="84"/>
                    <a:pt x="70" y="83"/>
                    <a:pt x="69" y="82"/>
                  </a:cubicBezTo>
                  <a:cubicBezTo>
                    <a:pt x="2" y="2"/>
                    <a:pt x="2" y="2"/>
                    <a:pt x="2" y="2"/>
                  </a:cubicBezTo>
                  <a:cubicBezTo>
                    <a:pt x="1" y="0"/>
                    <a:pt x="0" y="2"/>
                    <a:pt x="1" y="3"/>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6"/>
            <p:cNvSpPr/>
            <p:nvPr/>
          </p:nvSpPr>
          <p:spPr bwMode="auto">
            <a:xfrm>
              <a:off x="9894888" y="4073525"/>
              <a:ext cx="293688" cy="90488"/>
            </a:xfrm>
            <a:custGeom>
              <a:avLst/>
              <a:gdLst>
                <a:gd name="T0" fmla="*/ 1 w 78"/>
                <a:gd name="T1" fmla="*/ 24 h 24"/>
                <a:gd name="T2" fmla="*/ 77 w 78"/>
                <a:gd name="T3" fmla="*/ 2 h 24"/>
                <a:gd name="T4" fmla="*/ 78 w 78"/>
                <a:gd name="T5" fmla="*/ 0 h 24"/>
                <a:gd name="T6" fmla="*/ 76 w 78"/>
                <a:gd name="T7" fmla="*/ 0 h 24"/>
                <a:gd name="T8" fmla="*/ 1 w 78"/>
                <a:gd name="T9" fmla="*/ 22 h 24"/>
                <a:gd name="T10" fmla="*/ 0 w 78"/>
                <a:gd name="T11" fmla="*/ 23 h 24"/>
                <a:gd name="T12" fmla="*/ 1 w 78"/>
                <a:gd name="T13" fmla="*/ 24 h 24"/>
                <a:gd name="T14" fmla="*/ 1 w 78"/>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4">
                  <a:moveTo>
                    <a:pt x="1" y="24"/>
                  </a:moveTo>
                  <a:cubicBezTo>
                    <a:pt x="77" y="2"/>
                    <a:pt x="77" y="2"/>
                    <a:pt x="77" y="2"/>
                  </a:cubicBezTo>
                  <a:cubicBezTo>
                    <a:pt x="77" y="2"/>
                    <a:pt x="78" y="1"/>
                    <a:pt x="78" y="0"/>
                  </a:cubicBezTo>
                  <a:cubicBezTo>
                    <a:pt x="78" y="0"/>
                    <a:pt x="77" y="0"/>
                    <a:pt x="76" y="0"/>
                  </a:cubicBezTo>
                  <a:cubicBezTo>
                    <a:pt x="1" y="22"/>
                    <a:pt x="1" y="22"/>
                    <a:pt x="1" y="22"/>
                  </a:cubicBezTo>
                  <a:cubicBezTo>
                    <a:pt x="0" y="22"/>
                    <a:pt x="0" y="23"/>
                    <a:pt x="0" y="23"/>
                  </a:cubicBezTo>
                  <a:cubicBezTo>
                    <a:pt x="0" y="24"/>
                    <a:pt x="0" y="24"/>
                    <a:pt x="1" y="24"/>
                  </a:cubicBezTo>
                  <a:cubicBezTo>
                    <a:pt x="1" y="24"/>
                    <a:pt x="1" y="24"/>
                    <a:pt x="1" y="24"/>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87"/>
            <p:cNvSpPr/>
            <p:nvPr/>
          </p:nvSpPr>
          <p:spPr bwMode="auto">
            <a:xfrm>
              <a:off x="10606088" y="4306888"/>
              <a:ext cx="128588" cy="411163"/>
            </a:xfrm>
            <a:custGeom>
              <a:avLst/>
              <a:gdLst>
                <a:gd name="T0" fmla="*/ 1 w 34"/>
                <a:gd name="T1" fmla="*/ 2 h 109"/>
                <a:gd name="T2" fmla="*/ 32 w 34"/>
                <a:gd name="T3" fmla="*/ 108 h 109"/>
                <a:gd name="T4" fmla="*/ 33 w 34"/>
                <a:gd name="T5" fmla="*/ 109 h 109"/>
                <a:gd name="T6" fmla="*/ 34 w 34"/>
                <a:gd name="T7" fmla="*/ 108 h 109"/>
                <a:gd name="T8" fmla="*/ 3 w 34"/>
                <a:gd name="T9" fmla="*/ 1 h 109"/>
                <a:gd name="T10" fmla="*/ 1 w 34"/>
                <a:gd name="T11" fmla="*/ 2 h 109"/>
              </a:gdLst>
              <a:ahLst/>
              <a:cxnLst>
                <a:cxn ang="0">
                  <a:pos x="T0" y="T1"/>
                </a:cxn>
                <a:cxn ang="0">
                  <a:pos x="T2" y="T3"/>
                </a:cxn>
                <a:cxn ang="0">
                  <a:pos x="T4" y="T5"/>
                </a:cxn>
                <a:cxn ang="0">
                  <a:pos x="T6" y="T7"/>
                </a:cxn>
                <a:cxn ang="0">
                  <a:pos x="T8" y="T9"/>
                </a:cxn>
                <a:cxn ang="0">
                  <a:pos x="T10" y="T11"/>
                </a:cxn>
              </a:cxnLst>
              <a:rect l="0" t="0" r="r" b="b"/>
              <a:pathLst>
                <a:path w="34" h="109">
                  <a:moveTo>
                    <a:pt x="1" y="2"/>
                  </a:moveTo>
                  <a:cubicBezTo>
                    <a:pt x="32" y="108"/>
                    <a:pt x="32" y="108"/>
                    <a:pt x="32" y="108"/>
                  </a:cubicBezTo>
                  <a:cubicBezTo>
                    <a:pt x="32" y="109"/>
                    <a:pt x="33" y="109"/>
                    <a:pt x="33" y="109"/>
                  </a:cubicBezTo>
                  <a:cubicBezTo>
                    <a:pt x="34" y="109"/>
                    <a:pt x="34" y="108"/>
                    <a:pt x="34" y="108"/>
                  </a:cubicBezTo>
                  <a:cubicBezTo>
                    <a:pt x="3" y="1"/>
                    <a:pt x="3" y="1"/>
                    <a:pt x="3" y="1"/>
                  </a:cubicBezTo>
                  <a:cubicBezTo>
                    <a:pt x="2" y="0"/>
                    <a:pt x="0" y="0"/>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88"/>
            <p:cNvSpPr/>
            <p:nvPr/>
          </p:nvSpPr>
          <p:spPr bwMode="auto">
            <a:xfrm>
              <a:off x="9115426" y="4945063"/>
              <a:ext cx="384175" cy="241300"/>
            </a:xfrm>
            <a:custGeom>
              <a:avLst/>
              <a:gdLst>
                <a:gd name="T0" fmla="*/ 100 w 102"/>
                <a:gd name="T1" fmla="*/ 0 h 64"/>
                <a:gd name="T2" fmla="*/ 1 w 102"/>
                <a:gd name="T3" fmla="*/ 61 h 64"/>
                <a:gd name="T4" fmla="*/ 2 w 102"/>
                <a:gd name="T5" fmla="*/ 63 h 64"/>
                <a:gd name="T6" fmla="*/ 101 w 102"/>
                <a:gd name="T7" fmla="*/ 2 h 64"/>
                <a:gd name="T8" fmla="*/ 101 w 102"/>
                <a:gd name="T9" fmla="*/ 1 h 64"/>
                <a:gd name="T10" fmla="*/ 100 w 102"/>
                <a:gd name="T11" fmla="*/ 0 h 64"/>
              </a:gdLst>
              <a:ahLst/>
              <a:cxnLst>
                <a:cxn ang="0">
                  <a:pos x="T0" y="T1"/>
                </a:cxn>
                <a:cxn ang="0">
                  <a:pos x="T2" y="T3"/>
                </a:cxn>
                <a:cxn ang="0">
                  <a:pos x="T4" y="T5"/>
                </a:cxn>
                <a:cxn ang="0">
                  <a:pos x="T6" y="T7"/>
                </a:cxn>
                <a:cxn ang="0">
                  <a:pos x="T8" y="T9"/>
                </a:cxn>
                <a:cxn ang="0">
                  <a:pos x="T10" y="T11"/>
                </a:cxn>
              </a:cxnLst>
              <a:rect l="0" t="0" r="r" b="b"/>
              <a:pathLst>
                <a:path w="102" h="64">
                  <a:moveTo>
                    <a:pt x="100" y="0"/>
                  </a:moveTo>
                  <a:cubicBezTo>
                    <a:pt x="1" y="61"/>
                    <a:pt x="1" y="61"/>
                    <a:pt x="1" y="61"/>
                  </a:cubicBezTo>
                  <a:cubicBezTo>
                    <a:pt x="0" y="62"/>
                    <a:pt x="1" y="64"/>
                    <a:pt x="2" y="63"/>
                  </a:cubicBezTo>
                  <a:cubicBezTo>
                    <a:pt x="101" y="2"/>
                    <a:pt x="101" y="2"/>
                    <a:pt x="101" y="2"/>
                  </a:cubicBezTo>
                  <a:cubicBezTo>
                    <a:pt x="101" y="1"/>
                    <a:pt x="102" y="1"/>
                    <a:pt x="101" y="1"/>
                  </a:cubicBezTo>
                  <a:cubicBezTo>
                    <a:pt x="101" y="0"/>
                    <a:pt x="101" y="0"/>
                    <a:pt x="100" y="0"/>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Oval 189"/>
            <p:cNvSpPr>
              <a:spLocks noChangeArrowheads="1"/>
            </p:cNvSpPr>
            <p:nvPr/>
          </p:nvSpPr>
          <p:spPr bwMode="auto">
            <a:xfrm>
              <a:off x="9759951" y="5667375"/>
              <a:ext cx="6350" cy="7938"/>
            </a:xfrm>
            <a:prstGeom prst="ellipse">
              <a:avLst/>
            </a:pr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90"/>
            <p:cNvSpPr/>
            <p:nvPr/>
          </p:nvSpPr>
          <p:spPr bwMode="auto">
            <a:xfrm>
              <a:off x="8462963" y="2754313"/>
              <a:ext cx="358775" cy="400050"/>
            </a:xfrm>
            <a:custGeom>
              <a:avLst/>
              <a:gdLst>
                <a:gd name="T0" fmla="*/ 93 w 95"/>
                <a:gd name="T1" fmla="*/ 1 h 106"/>
                <a:gd name="T2" fmla="*/ 0 w 95"/>
                <a:gd name="T3" fmla="*/ 104 h 106"/>
                <a:gd name="T4" fmla="*/ 2 w 95"/>
                <a:gd name="T5" fmla="*/ 105 h 106"/>
                <a:gd name="T6" fmla="*/ 94 w 95"/>
                <a:gd name="T7" fmla="*/ 2 h 106"/>
                <a:gd name="T8" fmla="*/ 93 w 95"/>
                <a:gd name="T9" fmla="*/ 1 h 106"/>
              </a:gdLst>
              <a:ahLst/>
              <a:cxnLst>
                <a:cxn ang="0">
                  <a:pos x="T0" y="T1"/>
                </a:cxn>
                <a:cxn ang="0">
                  <a:pos x="T2" y="T3"/>
                </a:cxn>
                <a:cxn ang="0">
                  <a:pos x="T4" y="T5"/>
                </a:cxn>
                <a:cxn ang="0">
                  <a:pos x="T6" y="T7"/>
                </a:cxn>
                <a:cxn ang="0">
                  <a:pos x="T8" y="T9"/>
                </a:cxn>
              </a:cxnLst>
              <a:rect l="0" t="0" r="r" b="b"/>
              <a:pathLst>
                <a:path w="95" h="106">
                  <a:moveTo>
                    <a:pt x="93" y="1"/>
                  </a:moveTo>
                  <a:cubicBezTo>
                    <a:pt x="0" y="104"/>
                    <a:pt x="0" y="104"/>
                    <a:pt x="0" y="104"/>
                  </a:cubicBezTo>
                  <a:cubicBezTo>
                    <a:pt x="0" y="105"/>
                    <a:pt x="1" y="106"/>
                    <a:pt x="2" y="105"/>
                  </a:cubicBezTo>
                  <a:cubicBezTo>
                    <a:pt x="94" y="2"/>
                    <a:pt x="94" y="2"/>
                    <a:pt x="94" y="2"/>
                  </a:cubicBezTo>
                  <a:cubicBezTo>
                    <a:pt x="95" y="2"/>
                    <a:pt x="94" y="0"/>
                    <a:pt x="93"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91"/>
            <p:cNvSpPr/>
            <p:nvPr/>
          </p:nvSpPr>
          <p:spPr bwMode="auto">
            <a:xfrm>
              <a:off x="9205913" y="2408238"/>
              <a:ext cx="258763" cy="6350"/>
            </a:xfrm>
            <a:custGeom>
              <a:avLst/>
              <a:gdLst>
                <a:gd name="T0" fmla="*/ 1 w 69"/>
                <a:gd name="T1" fmla="*/ 2 h 2"/>
                <a:gd name="T2" fmla="*/ 68 w 69"/>
                <a:gd name="T3" fmla="*/ 2 h 2"/>
                <a:gd name="T4" fmla="*/ 69 w 69"/>
                <a:gd name="T5" fmla="*/ 1 h 2"/>
                <a:gd name="T6" fmla="*/ 68 w 69"/>
                <a:gd name="T7" fmla="*/ 0 h 2"/>
                <a:gd name="T8" fmla="*/ 1 w 69"/>
                <a:gd name="T9" fmla="*/ 0 h 2"/>
                <a:gd name="T10" fmla="*/ 0 w 69"/>
                <a:gd name="T11" fmla="*/ 2 h 2"/>
                <a:gd name="T12" fmla="*/ 1 w 6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9" h="2">
                  <a:moveTo>
                    <a:pt x="1" y="2"/>
                  </a:moveTo>
                  <a:cubicBezTo>
                    <a:pt x="68" y="2"/>
                    <a:pt x="68" y="2"/>
                    <a:pt x="68" y="2"/>
                  </a:cubicBezTo>
                  <a:cubicBezTo>
                    <a:pt x="68" y="2"/>
                    <a:pt x="69" y="2"/>
                    <a:pt x="69" y="1"/>
                  </a:cubicBezTo>
                  <a:cubicBezTo>
                    <a:pt x="69" y="1"/>
                    <a:pt x="68" y="0"/>
                    <a:pt x="68" y="0"/>
                  </a:cubicBezTo>
                  <a:cubicBezTo>
                    <a:pt x="1" y="0"/>
                    <a:pt x="1" y="0"/>
                    <a:pt x="1" y="0"/>
                  </a:cubicBezTo>
                  <a:cubicBezTo>
                    <a:pt x="1" y="0"/>
                    <a:pt x="0" y="1"/>
                    <a:pt x="0" y="2"/>
                  </a:cubicBezTo>
                  <a:cubicBezTo>
                    <a:pt x="0" y="2"/>
                    <a:pt x="1"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92"/>
            <p:cNvSpPr/>
            <p:nvPr/>
          </p:nvSpPr>
          <p:spPr bwMode="auto">
            <a:xfrm>
              <a:off x="9555163" y="5965825"/>
              <a:ext cx="144463" cy="282575"/>
            </a:xfrm>
            <a:custGeom>
              <a:avLst/>
              <a:gdLst>
                <a:gd name="T0" fmla="*/ 1 w 38"/>
                <a:gd name="T1" fmla="*/ 2 h 75"/>
                <a:gd name="T2" fmla="*/ 36 w 38"/>
                <a:gd name="T3" fmla="*/ 74 h 75"/>
                <a:gd name="T4" fmla="*/ 38 w 38"/>
                <a:gd name="T5" fmla="*/ 73 h 75"/>
                <a:gd name="T6" fmla="*/ 2 w 38"/>
                <a:gd name="T7" fmla="*/ 2 h 75"/>
                <a:gd name="T8" fmla="*/ 1 w 38"/>
                <a:gd name="T9" fmla="*/ 2 h 75"/>
              </a:gdLst>
              <a:ahLst/>
              <a:cxnLst>
                <a:cxn ang="0">
                  <a:pos x="T0" y="T1"/>
                </a:cxn>
                <a:cxn ang="0">
                  <a:pos x="T2" y="T3"/>
                </a:cxn>
                <a:cxn ang="0">
                  <a:pos x="T4" y="T5"/>
                </a:cxn>
                <a:cxn ang="0">
                  <a:pos x="T6" y="T7"/>
                </a:cxn>
                <a:cxn ang="0">
                  <a:pos x="T8" y="T9"/>
                </a:cxn>
              </a:cxnLst>
              <a:rect l="0" t="0" r="r" b="b"/>
              <a:pathLst>
                <a:path w="38" h="75">
                  <a:moveTo>
                    <a:pt x="1" y="2"/>
                  </a:moveTo>
                  <a:cubicBezTo>
                    <a:pt x="36" y="74"/>
                    <a:pt x="36" y="74"/>
                    <a:pt x="36" y="74"/>
                  </a:cubicBezTo>
                  <a:cubicBezTo>
                    <a:pt x="37" y="75"/>
                    <a:pt x="38" y="74"/>
                    <a:pt x="38" y="73"/>
                  </a:cubicBezTo>
                  <a:cubicBezTo>
                    <a:pt x="2" y="2"/>
                    <a:pt x="2" y="2"/>
                    <a:pt x="2" y="2"/>
                  </a:cubicBezTo>
                  <a:cubicBezTo>
                    <a:pt x="2" y="0"/>
                    <a:pt x="0"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93"/>
            <p:cNvSpPr/>
            <p:nvPr/>
          </p:nvSpPr>
          <p:spPr bwMode="auto">
            <a:xfrm>
              <a:off x="6594476" y="5969000"/>
              <a:ext cx="354013" cy="290513"/>
            </a:xfrm>
            <a:custGeom>
              <a:avLst/>
              <a:gdLst>
                <a:gd name="T0" fmla="*/ 3 w 94"/>
                <a:gd name="T1" fmla="*/ 77 h 77"/>
                <a:gd name="T2" fmla="*/ 94 w 94"/>
                <a:gd name="T3" fmla="*/ 2 h 77"/>
                <a:gd name="T4" fmla="*/ 92 w 94"/>
                <a:gd name="T5" fmla="*/ 1 h 77"/>
                <a:gd name="T6" fmla="*/ 2 w 94"/>
                <a:gd name="T7" fmla="*/ 75 h 77"/>
                <a:gd name="T8" fmla="*/ 3 w 94"/>
                <a:gd name="T9" fmla="*/ 77 h 77"/>
              </a:gdLst>
              <a:ahLst/>
              <a:cxnLst>
                <a:cxn ang="0">
                  <a:pos x="T0" y="T1"/>
                </a:cxn>
                <a:cxn ang="0">
                  <a:pos x="T2" y="T3"/>
                </a:cxn>
                <a:cxn ang="0">
                  <a:pos x="T4" y="T5"/>
                </a:cxn>
                <a:cxn ang="0">
                  <a:pos x="T6" y="T7"/>
                </a:cxn>
                <a:cxn ang="0">
                  <a:pos x="T8" y="T9"/>
                </a:cxn>
              </a:cxnLst>
              <a:rect l="0" t="0" r="r" b="b"/>
              <a:pathLst>
                <a:path w="94" h="77">
                  <a:moveTo>
                    <a:pt x="3" y="77"/>
                  </a:moveTo>
                  <a:cubicBezTo>
                    <a:pt x="94" y="2"/>
                    <a:pt x="94" y="2"/>
                    <a:pt x="94" y="2"/>
                  </a:cubicBezTo>
                  <a:cubicBezTo>
                    <a:pt x="94" y="1"/>
                    <a:pt x="93" y="0"/>
                    <a:pt x="92" y="1"/>
                  </a:cubicBezTo>
                  <a:cubicBezTo>
                    <a:pt x="2" y="75"/>
                    <a:pt x="2" y="75"/>
                    <a:pt x="2" y="75"/>
                  </a:cubicBezTo>
                  <a:cubicBezTo>
                    <a:pt x="0" y="76"/>
                    <a:pt x="2" y="77"/>
                    <a:pt x="3" y="77"/>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94"/>
            <p:cNvSpPr/>
            <p:nvPr/>
          </p:nvSpPr>
          <p:spPr bwMode="auto">
            <a:xfrm>
              <a:off x="6704013" y="5230813"/>
              <a:ext cx="361950" cy="361950"/>
            </a:xfrm>
            <a:custGeom>
              <a:avLst/>
              <a:gdLst>
                <a:gd name="T0" fmla="*/ 1 w 96"/>
                <a:gd name="T1" fmla="*/ 2 h 96"/>
                <a:gd name="T2" fmla="*/ 94 w 96"/>
                <a:gd name="T3" fmla="*/ 95 h 96"/>
                <a:gd name="T4" fmla="*/ 95 w 96"/>
                <a:gd name="T5" fmla="*/ 95 h 96"/>
                <a:gd name="T6" fmla="*/ 95 w 96"/>
                <a:gd name="T7" fmla="*/ 94 h 96"/>
                <a:gd name="T8" fmla="*/ 2 w 96"/>
                <a:gd name="T9" fmla="*/ 1 h 96"/>
                <a:gd name="T10" fmla="*/ 1 w 96"/>
                <a:gd name="T11" fmla="*/ 1 h 96"/>
                <a:gd name="T12" fmla="*/ 1 w 96"/>
                <a:gd name="T13" fmla="*/ 2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1" y="2"/>
                  </a:moveTo>
                  <a:cubicBezTo>
                    <a:pt x="94" y="95"/>
                    <a:pt x="94" y="95"/>
                    <a:pt x="94" y="95"/>
                  </a:cubicBezTo>
                  <a:cubicBezTo>
                    <a:pt x="95" y="96"/>
                    <a:pt x="95" y="96"/>
                    <a:pt x="95" y="95"/>
                  </a:cubicBezTo>
                  <a:cubicBezTo>
                    <a:pt x="96" y="95"/>
                    <a:pt x="96" y="95"/>
                    <a:pt x="95" y="94"/>
                  </a:cubicBezTo>
                  <a:cubicBezTo>
                    <a:pt x="2" y="1"/>
                    <a:pt x="2" y="1"/>
                    <a:pt x="2" y="1"/>
                  </a:cubicBezTo>
                  <a:cubicBezTo>
                    <a:pt x="1" y="0"/>
                    <a:pt x="1" y="0"/>
                    <a:pt x="1" y="1"/>
                  </a:cubicBezTo>
                  <a:cubicBezTo>
                    <a:pt x="0" y="1"/>
                    <a:pt x="0" y="1"/>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95"/>
            <p:cNvSpPr/>
            <p:nvPr/>
          </p:nvSpPr>
          <p:spPr bwMode="auto">
            <a:xfrm>
              <a:off x="5614988" y="4860925"/>
              <a:ext cx="188913" cy="192088"/>
            </a:xfrm>
            <a:custGeom>
              <a:avLst/>
              <a:gdLst>
                <a:gd name="T0" fmla="*/ 49 w 50"/>
                <a:gd name="T1" fmla="*/ 0 h 51"/>
                <a:gd name="T2" fmla="*/ 0 w 50"/>
                <a:gd name="T3" fmla="*/ 49 h 51"/>
                <a:gd name="T4" fmla="*/ 0 w 50"/>
                <a:gd name="T5" fmla="*/ 50 h 51"/>
                <a:gd name="T6" fmla="*/ 1 w 50"/>
                <a:gd name="T7" fmla="*/ 50 h 51"/>
                <a:gd name="T8" fmla="*/ 50 w 50"/>
                <a:gd name="T9" fmla="*/ 1 h 51"/>
                <a:gd name="T10" fmla="*/ 50 w 50"/>
                <a:gd name="T11" fmla="*/ 0 h 51"/>
                <a:gd name="T12" fmla="*/ 49 w 5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0" h="51">
                  <a:moveTo>
                    <a:pt x="49" y="0"/>
                  </a:moveTo>
                  <a:cubicBezTo>
                    <a:pt x="0" y="49"/>
                    <a:pt x="0" y="49"/>
                    <a:pt x="0" y="49"/>
                  </a:cubicBezTo>
                  <a:cubicBezTo>
                    <a:pt x="0" y="49"/>
                    <a:pt x="0" y="50"/>
                    <a:pt x="0" y="50"/>
                  </a:cubicBezTo>
                  <a:cubicBezTo>
                    <a:pt x="0" y="51"/>
                    <a:pt x="1" y="51"/>
                    <a:pt x="1" y="50"/>
                  </a:cubicBezTo>
                  <a:cubicBezTo>
                    <a:pt x="50" y="1"/>
                    <a:pt x="50" y="1"/>
                    <a:pt x="50" y="1"/>
                  </a:cubicBezTo>
                  <a:cubicBezTo>
                    <a:pt x="50" y="1"/>
                    <a:pt x="50" y="1"/>
                    <a:pt x="50" y="0"/>
                  </a:cubicBezTo>
                  <a:cubicBezTo>
                    <a:pt x="50" y="0"/>
                    <a:pt x="49" y="0"/>
                    <a:pt x="49" y="0"/>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96"/>
            <p:cNvSpPr/>
            <p:nvPr/>
          </p:nvSpPr>
          <p:spPr bwMode="auto">
            <a:xfrm>
              <a:off x="5614988" y="4103688"/>
              <a:ext cx="139700" cy="7938"/>
            </a:xfrm>
            <a:custGeom>
              <a:avLst/>
              <a:gdLst>
                <a:gd name="T0" fmla="*/ 0 w 37"/>
                <a:gd name="T1" fmla="*/ 2 h 2"/>
                <a:gd name="T2" fmla="*/ 36 w 37"/>
                <a:gd name="T3" fmla="*/ 2 h 2"/>
                <a:gd name="T4" fmla="*/ 37 w 37"/>
                <a:gd name="T5" fmla="*/ 1 h 2"/>
                <a:gd name="T6" fmla="*/ 36 w 37"/>
                <a:gd name="T7" fmla="*/ 0 h 2"/>
                <a:gd name="T8" fmla="*/ 0 w 37"/>
                <a:gd name="T9" fmla="*/ 0 h 2"/>
                <a:gd name="T10" fmla="*/ 0 w 37"/>
                <a:gd name="T11" fmla="*/ 2 h 2"/>
                <a:gd name="T12" fmla="*/ 0 w 3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7" h="2">
                  <a:moveTo>
                    <a:pt x="0" y="2"/>
                  </a:moveTo>
                  <a:cubicBezTo>
                    <a:pt x="36" y="2"/>
                    <a:pt x="36" y="2"/>
                    <a:pt x="36" y="2"/>
                  </a:cubicBezTo>
                  <a:cubicBezTo>
                    <a:pt x="36" y="2"/>
                    <a:pt x="37" y="2"/>
                    <a:pt x="37" y="1"/>
                  </a:cubicBezTo>
                  <a:cubicBezTo>
                    <a:pt x="37" y="1"/>
                    <a:pt x="36" y="0"/>
                    <a:pt x="36" y="0"/>
                  </a:cubicBezTo>
                  <a:cubicBezTo>
                    <a:pt x="0" y="0"/>
                    <a:pt x="0" y="0"/>
                    <a:pt x="0" y="0"/>
                  </a:cubicBezTo>
                  <a:cubicBezTo>
                    <a:pt x="0" y="0"/>
                    <a:pt x="0" y="1"/>
                    <a:pt x="0" y="2"/>
                  </a:cubicBezTo>
                  <a:cubicBezTo>
                    <a:pt x="0" y="2"/>
                    <a:pt x="0" y="2"/>
                    <a:pt x="0"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97"/>
            <p:cNvSpPr/>
            <p:nvPr/>
          </p:nvSpPr>
          <p:spPr bwMode="auto">
            <a:xfrm>
              <a:off x="6335713" y="3028950"/>
              <a:ext cx="127000" cy="125413"/>
            </a:xfrm>
            <a:custGeom>
              <a:avLst/>
              <a:gdLst>
                <a:gd name="T0" fmla="*/ 32 w 34"/>
                <a:gd name="T1" fmla="*/ 1 h 33"/>
                <a:gd name="T2" fmla="*/ 1 w 34"/>
                <a:gd name="T3" fmla="*/ 32 h 33"/>
                <a:gd name="T4" fmla="*/ 1 w 34"/>
                <a:gd name="T5" fmla="*/ 33 h 33"/>
                <a:gd name="T6" fmla="*/ 2 w 34"/>
                <a:gd name="T7" fmla="*/ 33 h 33"/>
                <a:gd name="T8" fmla="*/ 2 w 34"/>
                <a:gd name="T9" fmla="*/ 33 h 33"/>
                <a:gd name="T10" fmla="*/ 33 w 34"/>
                <a:gd name="T11" fmla="*/ 2 h 33"/>
                <a:gd name="T12" fmla="*/ 32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2" y="1"/>
                  </a:moveTo>
                  <a:cubicBezTo>
                    <a:pt x="1" y="32"/>
                    <a:pt x="1" y="32"/>
                    <a:pt x="1" y="32"/>
                  </a:cubicBezTo>
                  <a:cubicBezTo>
                    <a:pt x="0" y="32"/>
                    <a:pt x="0" y="33"/>
                    <a:pt x="1" y="33"/>
                  </a:cubicBezTo>
                  <a:cubicBezTo>
                    <a:pt x="1" y="33"/>
                    <a:pt x="1" y="33"/>
                    <a:pt x="2" y="33"/>
                  </a:cubicBezTo>
                  <a:cubicBezTo>
                    <a:pt x="2" y="33"/>
                    <a:pt x="2" y="33"/>
                    <a:pt x="2" y="33"/>
                  </a:cubicBezTo>
                  <a:cubicBezTo>
                    <a:pt x="33" y="2"/>
                    <a:pt x="33" y="2"/>
                    <a:pt x="33" y="2"/>
                  </a:cubicBezTo>
                  <a:cubicBezTo>
                    <a:pt x="34" y="1"/>
                    <a:pt x="33" y="0"/>
                    <a:pt x="32"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98"/>
            <p:cNvSpPr/>
            <p:nvPr/>
          </p:nvSpPr>
          <p:spPr bwMode="auto">
            <a:xfrm>
              <a:off x="6083301" y="2241550"/>
              <a:ext cx="225425" cy="7938"/>
            </a:xfrm>
            <a:custGeom>
              <a:avLst/>
              <a:gdLst>
                <a:gd name="T0" fmla="*/ 1 w 60"/>
                <a:gd name="T1" fmla="*/ 2 h 2"/>
                <a:gd name="T2" fmla="*/ 59 w 60"/>
                <a:gd name="T3" fmla="*/ 2 h 2"/>
                <a:gd name="T4" fmla="*/ 60 w 60"/>
                <a:gd name="T5" fmla="*/ 1 h 2"/>
                <a:gd name="T6" fmla="*/ 59 w 60"/>
                <a:gd name="T7" fmla="*/ 0 h 2"/>
                <a:gd name="T8" fmla="*/ 1 w 60"/>
                <a:gd name="T9" fmla="*/ 0 h 2"/>
                <a:gd name="T10" fmla="*/ 0 w 60"/>
                <a:gd name="T11" fmla="*/ 1 h 2"/>
                <a:gd name="T12" fmla="*/ 1 w 6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0" h="2">
                  <a:moveTo>
                    <a:pt x="1" y="2"/>
                  </a:moveTo>
                  <a:cubicBezTo>
                    <a:pt x="59" y="2"/>
                    <a:pt x="59" y="2"/>
                    <a:pt x="59" y="2"/>
                  </a:cubicBezTo>
                  <a:cubicBezTo>
                    <a:pt x="60" y="2"/>
                    <a:pt x="60" y="2"/>
                    <a:pt x="60" y="1"/>
                  </a:cubicBezTo>
                  <a:cubicBezTo>
                    <a:pt x="60" y="1"/>
                    <a:pt x="60" y="0"/>
                    <a:pt x="59" y="0"/>
                  </a:cubicBezTo>
                  <a:cubicBezTo>
                    <a:pt x="1" y="0"/>
                    <a:pt x="1" y="0"/>
                    <a:pt x="1" y="0"/>
                  </a:cubicBezTo>
                  <a:cubicBezTo>
                    <a:pt x="1" y="0"/>
                    <a:pt x="0" y="1"/>
                    <a:pt x="0" y="1"/>
                  </a:cubicBezTo>
                  <a:cubicBezTo>
                    <a:pt x="0" y="2"/>
                    <a:pt x="1"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99"/>
            <p:cNvSpPr/>
            <p:nvPr/>
          </p:nvSpPr>
          <p:spPr bwMode="auto">
            <a:xfrm>
              <a:off x="4168776" y="3582988"/>
              <a:ext cx="161925" cy="298450"/>
            </a:xfrm>
            <a:custGeom>
              <a:avLst/>
              <a:gdLst>
                <a:gd name="T0" fmla="*/ 0 w 43"/>
                <a:gd name="T1" fmla="*/ 2 h 79"/>
                <a:gd name="T2" fmla="*/ 40 w 43"/>
                <a:gd name="T3" fmla="*/ 78 h 79"/>
                <a:gd name="T4" fmla="*/ 42 w 43"/>
                <a:gd name="T5" fmla="*/ 77 h 79"/>
                <a:gd name="T6" fmla="*/ 2 w 43"/>
                <a:gd name="T7" fmla="*/ 1 h 79"/>
                <a:gd name="T8" fmla="*/ 0 w 43"/>
                <a:gd name="T9" fmla="*/ 2 h 79"/>
              </a:gdLst>
              <a:ahLst/>
              <a:cxnLst>
                <a:cxn ang="0">
                  <a:pos x="T0" y="T1"/>
                </a:cxn>
                <a:cxn ang="0">
                  <a:pos x="T2" y="T3"/>
                </a:cxn>
                <a:cxn ang="0">
                  <a:pos x="T4" y="T5"/>
                </a:cxn>
                <a:cxn ang="0">
                  <a:pos x="T6" y="T7"/>
                </a:cxn>
                <a:cxn ang="0">
                  <a:pos x="T8" y="T9"/>
                </a:cxn>
              </a:cxnLst>
              <a:rect l="0" t="0" r="r" b="b"/>
              <a:pathLst>
                <a:path w="43" h="79">
                  <a:moveTo>
                    <a:pt x="0" y="2"/>
                  </a:moveTo>
                  <a:cubicBezTo>
                    <a:pt x="40" y="78"/>
                    <a:pt x="40" y="78"/>
                    <a:pt x="40" y="78"/>
                  </a:cubicBezTo>
                  <a:cubicBezTo>
                    <a:pt x="41" y="79"/>
                    <a:pt x="43" y="78"/>
                    <a:pt x="42" y="77"/>
                  </a:cubicBezTo>
                  <a:cubicBezTo>
                    <a:pt x="2" y="1"/>
                    <a:pt x="2" y="1"/>
                    <a:pt x="2" y="1"/>
                  </a:cubicBezTo>
                  <a:cubicBezTo>
                    <a:pt x="2" y="0"/>
                    <a:pt x="0" y="1"/>
                    <a:pt x="0"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200"/>
            <p:cNvSpPr/>
            <p:nvPr/>
          </p:nvSpPr>
          <p:spPr bwMode="auto">
            <a:xfrm>
              <a:off x="3513138" y="3228975"/>
              <a:ext cx="147638" cy="298450"/>
            </a:xfrm>
            <a:custGeom>
              <a:avLst/>
              <a:gdLst>
                <a:gd name="T0" fmla="*/ 36 w 39"/>
                <a:gd name="T1" fmla="*/ 1 h 79"/>
                <a:gd name="T2" fmla="*/ 1 w 39"/>
                <a:gd name="T3" fmla="*/ 77 h 79"/>
                <a:gd name="T4" fmla="*/ 2 w 39"/>
                <a:gd name="T5" fmla="*/ 78 h 79"/>
                <a:gd name="T6" fmla="*/ 38 w 39"/>
                <a:gd name="T7" fmla="*/ 2 h 79"/>
                <a:gd name="T8" fmla="*/ 36 w 39"/>
                <a:gd name="T9" fmla="*/ 1 h 79"/>
              </a:gdLst>
              <a:ahLst/>
              <a:cxnLst>
                <a:cxn ang="0">
                  <a:pos x="T0" y="T1"/>
                </a:cxn>
                <a:cxn ang="0">
                  <a:pos x="T2" y="T3"/>
                </a:cxn>
                <a:cxn ang="0">
                  <a:pos x="T4" y="T5"/>
                </a:cxn>
                <a:cxn ang="0">
                  <a:pos x="T6" y="T7"/>
                </a:cxn>
                <a:cxn ang="0">
                  <a:pos x="T8" y="T9"/>
                </a:cxn>
              </a:cxnLst>
              <a:rect l="0" t="0" r="r" b="b"/>
              <a:pathLst>
                <a:path w="39" h="79">
                  <a:moveTo>
                    <a:pt x="36" y="1"/>
                  </a:moveTo>
                  <a:cubicBezTo>
                    <a:pt x="1" y="77"/>
                    <a:pt x="1" y="77"/>
                    <a:pt x="1" y="77"/>
                  </a:cubicBezTo>
                  <a:cubicBezTo>
                    <a:pt x="0" y="78"/>
                    <a:pt x="2" y="79"/>
                    <a:pt x="2" y="78"/>
                  </a:cubicBezTo>
                  <a:cubicBezTo>
                    <a:pt x="38" y="2"/>
                    <a:pt x="38" y="2"/>
                    <a:pt x="38" y="2"/>
                  </a:cubicBezTo>
                  <a:cubicBezTo>
                    <a:pt x="39" y="1"/>
                    <a:pt x="37" y="0"/>
                    <a:pt x="36"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
            <p:cNvSpPr/>
            <p:nvPr/>
          </p:nvSpPr>
          <p:spPr bwMode="auto">
            <a:xfrm>
              <a:off x="2409826" y="3082925"/>
              <a:ext cx="290513" cy="6350"/>
            </a:xfrm>
            <a:custGeom>
              <a:avLst/>
              <a:gdLst>
                <a:gd name="T0" fmla="*/ 1 w 77"/>
                <a:gd name="T1" fmla="*/ 2 h 2"/>
                <a:gd name="T2" fmla="*/ 76 w 77"/>
                <a:gd name="T3" fmla="*/ 2 h 2"/>
                <a:gd name="T4" fmla="*/ 77 w 77"/>
                <a:gd name="T5" fmla="*/ 1 h 2"/>
                <a:gd name="T6" fmla="*/ 76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6" y="2"/>
                    <a:pt x="76" y="2"/>
                    <a:pt x="76" y="2"/>
                  </a:cubicBezTo>
                  <a:cubicBezTo>
                    <a:pt x="77" y="2"/>
                    <a:pt x="77" y="1"/>
                    <a:pt x="77" y="1"/>
                  </a:cubicBezTo>
                  <a:cubicBezTo>
                    <a:pt x="77" y="0"/>
                    <a:pt x="77" y="0"/>
                    <a:pt x="76" y="0"/>
                  </a:cubicBezTo>
                  <a:cubicBezTo>
                    <a:pt x="1" y="0"/>
                    <a:pt x="1" y="0"/>
                    <a:pt x="1" y="0"/>
                  </a:cubicBezTo>
                  <a:cubicBezTo>
                    <a:pt x="0" y="0"/>
                    <a:pt x="0" y="1"/>
                    <a:pt x="0" y="1"/>
                  </a:cubicBezTo>
                  <a:cubicBezTo>
                    <a:pt x="0" y="1"/>
                    <a:pt x="0"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2"/>
            <p:cNvSpPr/>
            <p:nvPr/>
          </p:nvSpPr>
          <p:spPr bwMode="auto">
            <a:xfrm>
              <a:off x="3416301" y="2490788"/>
              <a:ext cx="90488" cy="430213"/>
            </a:xfrm>
            <a:custGeom>
              <a:avLst/>
              <a:gdLst>
                <a:gd name="T0" fmla="*/ 22 w 24"/>
                <a:gd name="T1" fmla="*/ 2 h 114"/>
                <a:gd name="T2" fmla="*/ 0 w 24"/>
                <a:gd name="T3" fmla="*/ 113 h 114"/>
                <a:gd name="T4" fmla="*/ 2 w 24"/>
                <a:gd name="T5" fmla="*/ 113 h 114"/>
                <a:gd name="T6" fmla="*/ 24 w 24"/>
                <a:gd name="T7" fmla="*/ 2 h 114"/>
                <a:gd name="T8" fmla="*/ 22 w 24"/>
                <a:gd name="T9" fmla="*/ 2 h 114"/>
              </a:gdLst>
              <a:ahLst/>
              <a:cxnLst>
                <a:cxn ang="0">
                  <a:pos x="T0" y="T1"/>
                </a:cxn>
                <a:cxn ang="0">
                  <a:pos x="T2" y="T3"/>
                </a:cxn>
                <a:cxn ang="0">
                  <a:pos x="T4" y="T5"/>
                </a:cxn>
                <a:cxn ang="0">
                  <a:pos x="T6" y="T7"/>
                </a:cxn>
                <a:cxn ang="0">
                  <a:pos x="T8" y="T9"/>
                </a:cxn>
              </a:cxnLst>
              <a:rect l="0" t="0" r="r" b="b"/>
              <a:pathLst>
                <a:path w="24" h="114">
                  <a:moveTo>
                    <a:pt x="22" y="2"/>
                  </a:moveTo>
                  <a:cubicBezTo>
                    <a:pt x="0" y="113"/>
                    <a:pt x="0" y="113"/>
                    <a:pt x="0" y="113"/>
                  </a:cubicBezTo>
                  <a:cubicBezTo>
                    <a:pt x="0" y="114"/>
                    <a:pt x="2" y="114"/>
                    <a:pt x="2" y="113"/>
                  </a:cubicBezTo>
                  <a:cubicBezTo>
                    <a:pt x="24" y="2"/>
                    <a:pt x="24" y="2"/>
                    <a:pt x="24" y="2"/>
                  </a:cubicBezTo>
                  <a:cubicBezTo>
                    <a:pt x="24" y="1"/>
                    <a:pt x="22" y="0"/>
                    <a:pt x="22"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3"/>
            <p:cNvSpPr/>
            <p:nvPr/>
          </p:nvSpPr>
          <p:spPr bwMode="auto">
            <a:xfrm>
              <a:off x="3482976" y="4257675"/>
              <a:ext cx="106363" cy="109538"/>
            </a:xfrm>
            <a:custGeom>
              <a:avLst/>
              <a:gdLst>
                <a:gd name="T0" fmla="*/ 0 w 28"/>
                <a:gd name="T1" fmla="*/ 1 h 29"/>
                <a:gd name="T2" fmla="*/ 27 w 28"/>
                <a:gd name="T3" fmla="*/ 28 h 29"/>
                <a:gd name="T4" fmla="*/ 28 w 28"/>
                <a:gd name="T5" fmla="*/ 28 h 29"/>
                <a:gd name="T6" fmla="*/ 28 w 28"/>
                <a:gd name="T7" fmla="*/ 27 h 29"/>
                <a:gd name="T8" fmla="*/ 28 w 28"/>
                <a:gd name="T9" fmla="*/ 27 h 29"/>
                <a:gd name="T10" fmla="*/ 1 w 28"/>
                <a:gd name="T11" fmla="*/ 0 h 29"/>
                <a:gd name="T12" fmla="*/ 0 w 28"/>
                <a:gd name="T13" fmla="*/ 0 h 29"/>
                <a:gd name="T14" fmla="*/ 0 w 28"/>
                <a:gd name="T15" fmla="*/ 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9">
                  <a:moveTo>
                    <a:pt x="0" y="1"/>
                  </a:moveTo>
                  <a:cubicBezTo>
                    <a:pt x="27" y="28"/>
                    <a:pt x="27" y="28"/>
                    <a:pt x="27" y="28"/>
                  </a:cubicBezTo>
                  <a:cubicBezTo>
                    <a:pt x="27" y="29"/>
                    <a:pt x="28" y="29"/>
                    <a:pt x="28" y="28"/>
                  </a:cubicBezTo>
                  <a:cubicBezTo>
                    <a:pt x="28" y="28"/>
                    <a:pt x="28" y="27"/>
                    <a:pt x="28" y="27"/>
                  </a:cubicBezTo>
                  <a:cubicBezTo>
                    <a:pt x="28" y="27"/>
                    <a:pt x="28" y="27"/>
                    <a:pt x="28" y="27"/>
                  </a:cubicBezTo>
                  <a:cubicBezTo>
                    <a:pt x="1" y="0"/>
                    <a:pt x="1" y="0"/>
                    <a:pt x="1" y="0"/>
                  </a:cubicBezTo>
                  <a:cubicBezTo>
                    <a:pt x="1" y="0"/>
                    <a:pt x="0" y="0"/>
                    <a:pt x="0" y="0"/>
                  </a:cubicBezTo>
                  <a:cubicBezTo>
                    <a:pt x="0" y="1"/>
                    <a:pt x="0" y="1"/>
                    <a:pt x="0"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204"/>
            <p:cNvSpPr/>
            <p:nvPr/>
          </p:nvSpPr>
          <p:spPr bwMode="auto">
            <a:xfrm>
              <a:off x="4387851" y="4270375"/>
              <a:ext cx="477838" cy="55563"/>
            </a:xfrm>
            <a:custGeom>
              <a:avLst/>
              <a:gdLst>
                <a:gd name="T0" fmla="*/ 1 w 127"/>
                <a:gd name="T1" fmla="*/ 15 h 15"/>
                <a:gd name="T2" fmla="*/ 126 w 127"/>
                <a:gd name="T3" fmla="*/ 2 h 15"/>
                <a:gd name="T4" fmla="*/ 126 w 127"/>
                <a:gd name="T5" fmla="*/ 0 h 15"/>
                <a:gd name="T6" fmla="*/ 1 w 127"/>
                <a:gd name="T7" fmla="*/ 13 h 15"/>
                <a:gd name="T8" fmla="*/ 1 w 127"/>
                <a:gd name="T9" fmla="*/ 15 h 15"/>
              </a:gdLst>
              <a:ahLst/>
              <a:cxnLst>
                <a:cxn ang="0">
                  <a:pos x="T0" y="T1"/>
                </a:cxn>
                <a:cxn ang="0">
                  <a:pos x="T2" y="T3"/>
                </a:cxn>
                <a:cxn ang="0">
                  <a:pos x="T4" y="T5"/>
                </a:cxn>
                <a:cxn ang="0">
                  <a:pos x="T6" y="T7"/>
                </a:cxn>
                <a:cxn ang="0">
                  <a:pos x="T8" y="T9"/>
                </a:cxn>
              </a:cxnLst>
              <a:rect l="0" t="0" r="r" b="b"/>
              <a:pathLst>
                <a:path w="127" h="15">
                  <a:moveTo>
                    <a:pt x="1" y="15"/>
                  </a:moveTo>
                  <a:cubicBezTo>
                    <a:pt x="126" y="2"/>
                    <a:pt x="126" y="2"/>
                    <a:pt x="126" y="2"/>
                  </a:cubicBezTo>
                  <a:cubicBezTo>
                    <a:pt x="127" y="2"/>
                    <a:pt x="127" y="0"/>
                    <a:pt x="126" y="0"/>
                  </a:cubicBezTo>
                  <a:cubicBezTo>
                    <a:pt x="1" y="13"/>
                    <a:pt x="1" y="13"/>
                    <a:pt x="1" y="13"/>
                  </a:cubicBezTo>
                  <a:cubicBezTo>
                    <a:pt x="0" y="13"/>
                    <a:pt x="0" y="15"/>
                    <a:pt x="1" y="15"/>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205"/>
            <p:cNvSpPr/>
            <p:nvPr/>
          </p:nvSpPr>
          <p:spPr bwMode="auto">
            <a:xfrm>
              <a:off x="2132013" y="692150"/>
              <a:ext cx="180975" cy="419100"/>
            </a:xfrm>
            <a:custGeom>
              <a:avLst/>
              <a:gdLst>
                <a:gd name="T0" fmla="*/ 0 w 114"/>
                <a:gd name="T1" fmla="*/ 5 h 264"/>
                <a:gd name="T2" fmla="*/ 16 w 114"/>
                <a:gd name="T3" fmla="*/ 0 h 264"/>
                <a:gd name="T4" fmla="*/ 114 w 114"/>
                <a:gd name="T5" fmla="*/ 259 h 264"/>
                <a:gd name="T6" fmla="*/ 97 w 114"/>
                <a:gd name="T7" fmla="*/ 264 h 264"/>
                <a:gd name="T8" fmla="*/ 0 w 114"/>
                <a:gd name="T9" fmla="*/ 5 h 264"/>
              </a:gdLst>
              <a:ahLst/>
              <a:cxnLst>
                <a:cxn ang="0">
                  <a:pos x="T0" y="T1"/>
                </a:cxn>
                <a:cxn ang="0">
                  <a:pos x="T2" y="T3"/>
                </a:cxn>
                <a:cxn ang="0">
                  <a:pos x="T4" y="T5"/>
                </a:cxn>
                <a:cxn ang="0">
                  <a:pos x="T6" y="T7"/>
                </a:cxn>
                <a:cxn ang="0">
                  <a:pos x="T8" y="T9"/>
                </a:cxn>
              </a:cxnLst>
              <a:rect l="0" t="0" r="r" b="b"/>
              <a:pathLst>
                <a:path w="114" h="264">
                  <a:moveTo>
                    <a:pt x="0" y="5"/>
                  </a:moveTo>
                  <a:lnTo>
                    <a:pt x="16" y="0"/>
                  </a:lnTo>
                  <a:lnTo>
                    <a:pt x="114" y="259"/>
                  </a:lnTo>
                  <a:lnTo>
                    <a:pt x="97" y="264"/>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8" name="任意多边形: 形状 127"/>
          <p:cNvSpPr/>
          <p:nvPr/>
        </p:nvSpPr>
        <p:spPr>
          <a:xfrm rot="20339783">
            <a:off x="10666674" y="1475053"/>
            <a:ext cx="772578" cy="748926"/>
          </a:xfrm>
          <a:custGeom>
            <a:avLst/>
            <a:gdLst>
              <a:gd name="connsiteX0" fmla="*/ 344717 w 447682"/>
              <a:gd name="connsiteY0" fmla="*/ 95257 h 433673"/>
              <a:gd name="connsiteX1" fmla="*/ 366529 w 447682"/>
              <a:gd name="connsiteY1" fmla="*/ 73445 h 433673"/>
              <a:gd name="connsiteX2" fmla="*/ 366529 w 447682"/>
              <a:gd name="connsiteY2" fmla="*/ 21819 h 433673"/>
              <a:gd name="connsiteX3" fmla="*/ 344717 w 447682"/>
              <a:gd name="connsiteY3" fmla="*/ 7 h 433673"/>
              <a:gd name="connsiteX4" fmla="*/ 323000 w 447682"/>
              <a:gd name="connsiteY4" fmla="*/ 21724 h 433673"/>
              <a:gd name="connsiteX5" fmla="*/ 323000 w 447682"/>
              <a:gd name="connsiteY5" fmla="*/ 21819 h 433673"/>
              <a:gd name="connsiteX6" fmla="*/ 323000 w 447682"/>
              <a:gd name="connsiteY6" fmla="*/ 73445 h 433673"/>
              <a:gd name="connsiteX7" fmla="*/ 344622 w 447682"/>
              <a:gd name="connsiteY7" fmla="*/ 95257 h 433673"/>
              <a:gd name="connsiteX8" fmla="*/ 344717 w 447682"/>
              <a:gd name="connsiteY8" fmla="*/ 95257 h 433673"/>
              <a:gd name="connsiteX9" fmla="*/ 105258 w 447682"/>
              <a:gd name="connsiteY9" fmla="*/ 95257 h 433673"/>
              <a:gd name="connsiteX10" fmla="*/ 126976 w 447682"/>
              <a:gd name="connsiteY10" fmla="*/ 73540 h 433673"/>
              <a:gd name="connsiteX11" fmla="*/ 126976 w 447682"/>
              <a:gd name="connsiteY11" fmla="*/ 73445 h 433673"/>
              <a:gd name="connsiteX12" fmla="*/ 126976 w 447682"/>
              <a:gd name="connsiteY12" fmla="*/ 21819 h 433673"/>
              <a:gd name="connsiteX13" fmla="*/ 105354 w 447682"/>
              <a:gd name="connsiteY13" fmla="*/ 7 h 433673"/>
              <a:gd name="connsiteX14" fmla="*/ 105258 w 447682"/>
              <a:gd name="connsiteY14" fmla="*/ 7 h 433673"/>
              <a:gd name="connsiteX15" fmla="*/ 83446 w 447682"/>
              <a:gd name="connsiteY15" fmla="*/ 21819 h 433673"/>
              <a:gd name="connsiteX16" fmla="*/ 83446 w 447682"/>
              <a:gd name="connsiteY16" fmla="*/ 73445 h 433673"/>
              <a:gd name="connsiteX17" fmla="*/ 105258 w 447682"/>
              <a:gd name="connsiteY17" fmla="*/ 95257 h 433673"/>
              <a:gd name="connsiteX18" fmla="*/ 436347 w 447682"/>
              <a:gd name="connsiteY18" fmla="*/ 33059 h 433673"/>
              <a:gd name="connsiteX19" fmla="*/ 384151 w 447682"/>
              <a:gd name="connsiteY19" fmla="*/ 33059 h 433673"/>
              <a:gd name="connsiteX20" fmla="*/ 379578 w 447682"/>
              <a:gd name="connsiteY20" fmla="*/ 37631 h 433673"/>
              <a:gd name="connsiteX21" fmla="*/ 379578 w 447682"/>
              <a:gd name="connsiteY21" fmla="*/ 65158 h 433673"/>
              <a:gd name="connsiteX22" fmla="*/ 391961 w 447682"/>
              <a:gd name="connsiteY22" fmla="*/ 77636 h 433673"/>
              <a:gd name="connsiteX23" fmla="*/ 404439 w 447682"/>
              <a:gd name="connsiteY23" fmla="*/ 90113 h 433673"/>
              <a:gd name="connsiteX24" fmla="*/ 404439 w 447682"/>
              <a:gd name="connsiteY24" fmla="*/ 90209 h 433673"/>
              <a:gd name="connsiteX25" fmla="*/ 404439 w 447682"/>
              <a:gd name="connsiteY25" fmla="*/ 134976 h 433673"/>
              <a:gd name="connsiteX26" fmla="*/ 391866 w 447682"/>
              <a:gd name="connsiteY26" fmla="*/ 147362 h 433673"/>
              <a:gd name="connsiteX27" fmla="*/ 391675 w 447682"/>
              <a:gd name="connsiteY27" fmla="*/ 147359 h 433673"/>
              <a:gd name="connsiteX28" fmla="*/ 58300 w 447682"/>
              <a:gd name="connsiteY28" fmla="*/ 147359 h 433673"/>
              <a:gd name="connsiteX29" fmla="*/ 45822 w 447682"/>
              <a:gd name="connsiteY29" fmla="*/ 134881 h 433673"/>
              <a:gd name="connsiteX30" fmla="*/ 45822 w 447682"/>
              <a:gd name="connsiteY30" fmla="*/ 90209 h 433673"/>
              <a:gd name="connsiteX31" fmla="*/ 58205 w 447682"/>
              <a:gd name="connsiteY31" fmla="*/ 77636 h 433673"/>
              <a:gd name="connsiteX32" fmla="*/ 58300 w 447682"/>
              <a:gd name="connsiteY32" fmla="*/ 77636 h 433673"/>
              <a:gd name="connsiteX33" fmla="*/ 58300 w 447682"/>
              <a:gd name="connsiteY33" fmla="*/ 77636 h 433673"/>
              <a:gd name="connsiteX34" fmla="*/ 70683 w 447682"/>
              <a:gd name="connsiteY34" fmla="*/ 65158 h 433673"/>
              <a:gd name="connsiteX35" fmla="*/ 70683 w 447682"/>
              <a:gd name="connsiteY35" fmla="*/ 36583 h 433673"/>
              <a:gd name="connsiteX36" fmla="*/ 66873 w 447682"/>
              <a:gd name="connsiteY36" fmla="*/ 32773 h 433673"/>
              <a:gd name="connsiteX37" fmla="*/ 13914 w 447682"/>
              <a:gd name="connsiteY37" fmla="*/ 32773 h 433673"/>
              <a:gd name="connsiteX38" fmla="*/ 1150 w 447682"/>
              <a:gd name="connsiteY38" fmla="*/ 44762 h 433673"/>
              <a:gd name="connsiteX39" fmla="*/ 1150 w 447682"/>
              <a:gd name="connsiteY39" fmla="*/ 45536 h 433673"/>
              <a:gd name="connsiteX40" fmla="*/ 1150 w 447682"/>
              <a:gd name="connsiteY40" fmla="*/ 402057 h 433673"/>
              <a:gd name="connsiteX41" fmla="*/ 32773 w 447682"/>
              <a:gd name="connsiteY41" fmla="*/ 433680 h 433673"/>
              <a:gd name="connsiteX42" fmla="*/ 417202 w 447682"/>
              <a:gd name="connsiteY42" fmla="*/ 433680 h 433673"/>
              <a:gd name="connsiteX43" fmla="*/ 448825 w 447682"/>
              <a:gd name="connsiteY43" fmla="*/ 402057 h 433673"/>
              <a:gd name="connsiteX44" fmla="*/ 448825 w 447682"/>
              <a:gd name="connsiteY44" fmla="*/ 45536 h 433673"/>
              <a:gd name="connsiteX45" fmla="*/ 436538 w 447682"/>
              <a:gd name="connsiteY45" fmla="*/ 33059 h 433673"/>
              <a:gd name="connsiteX46" fmla="*/ 436347 w 447682"/>
              <a:gd name="connsiteY46" fmla="*/ 33059 h 433673"/>
              <a:gd name="connsiteX47" fmla="*/ 337383 w 447682"/>
              <a:gd name="connsiteY47" fmla="*/ 240894 h 433673"/>
              <a:gd name="connsiteX48" fmla="*/ 206414 w 447682"/>
              <a:gd name="connsiteY48" fmla="*/ 344145 h 433673"/>
              <a:gd name="connsiteX49" fmla="*/ 182697 w 447682"/>
              <a:gd name="connsiteY49" fmla="*/ 342336 h 433673"/>
              <a:gd name="connsiteX50" fmla="*/ 128880 w 447682"/>
              <a:gd name="connsiteY50" fmla="*/ 285186 h 433673"/>
              <a:gd name="connsiteX51" fmla="*/ 129738 w 447682"/>
              <a:gd name="connsiteY51" fmla="*/ 260325 h 433673"/>
              <a:gd name="connsiteX52" fmla="*/ 154502 w 447682"/>
              <a:gd name="connsiteY52" fmla="*/ 261182 h 433673"/>
              <a:gd name="connsiteX53" fmla="*/ 186316 w 447682"/>
              <a:gd name="connsiteY53" fmla="*/ 294996 h 433673"/>
              <a:gd name="connsiteX54" fmla="*/ 209938 w 447682"/>
              <a:gd name="connsiteY54" fmla="*/ 296806 h 433673"/>
              <a:gd name="connsiteX55" fmla="*/ 315666 w 447682"/>
              <a:gd name="connsiteY55" fmla="*/ 213557 h 433673"/>
              <a:gd name="connsiteX56" fmla="*/ 340288 w 447682"/>
              <a:gd name="connsiteY56" fmla="*/ 216361 h 433673"/>
              <a:gd name="connsiteX57" fmla="*/ 340335 w 447682"/>
              <a:gd name="connsiteY57" fmla="*/ 216415 h 433673"/>
              <a:gd name="connsiteX58" fmla="*/ 340335 w 447682"/>
              <a:gd name="connsiteY58" fmla="*/ 216415 h 433673"/>
              <a:gd name="connsiteX59" fmla="*/ 337383 w 447682"/>
              <a:gd name="connsiteY59" fmla="*/ 240894 h 433673"/>
              <a:gd name="connsiteX60" fmla="*/ 148597 w 447682"/>
              <a:gd name="connsiteY60" fmla="*/ 77636 h 433673"/>
              <a:gd name="connsiteX61" fmla="*/ 300997 w 447682"/>
              <a:gd name="connsiteY61" fmla="*/ 77636 h 433673"/>
              <a:gd name="connsiteX62" fmla="*/ 305664 w 447682"/>
              <a:gd name="connsiteY62" fmla="*/ 72969 h 433673"/>
              <a:gd name="connsiteX63" fmla="*/ 305664 w 447682"/>
              <a:gd name="connsiteY63" fmla="*/ 37726 h 433673"/>
              <a:gd name="connsiteX64" fmla="*/ 300997 w 447682"/>
              <a:gd name="connsiteY64" fmla="*/ 33059 h 433673"/>
              <a:gd name="connsiteX65" fmla="*/ 148597 w 447682"/>
              <a:gd name="connsiteY65" fmla="*/ 33059 h 433673"/>
              <a:gd name="connsiteX66" fmla="*/ 143930 w 447682"/>
              <a:gd name="connsiteY66" fmla="*/ 37726 h 433673"/>
              <a:gd name="connsiteX67" fmla="*/ 143930 w 447682"/>
              <a:gd name="connsiteY67" fmla="*/ 72969 h 433673"/>
              <a:gd name="connsiteX68" fmla="*/ 148597 w 447682"/>
              <a:gd name="connsiteY68" fmla="*/ 77636 h 43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47682" h="433673">
                <a:moveTo>
                  <a:pt x="344717" y="95257"/>
                </a:moveTo>
                <a:cubicBezTo>
                  <a:pt x="356766" y="95257"/>
                  <a:pt x="366529" y="85491"/>
                  <a:pt x="366529" y="73445"/>
                </a:cubicBezTo>
                <a:lnTo>
                  <a:pt x="366529" y="21819"/>
                </a:lnTo>
                <a:cubicBezTo>
                  <a:pt x="366529" y="9773"/>
                  <a:pt x="356766" y="7"/>
                  <a:pt x="344717" y="7"/>
                </a:cubicBezTo>
                <a:cubicBezTo>
                  <a:pt x="332725" y="7"/>
                  <a:pt x="323000" y="9730"/>
                  <a:pt x="323000" y="21724"/>
                </a:cubicBezTo>
                <a:cubicBezTo>
                  <a:pt x="323000" y="21755"/>
                  <a:pt x="323000" y="21788"/>
                  <a:pt x="323000" y="21819"/>
                </a:cubicBezTo>
                <a:lnTo>
                  <a:pt x="323000" y="73445"/>
                </a:lnTo>
                <a:cubicBezTo>
                  <a:pt x="322943" y="85439"/>
                  <a:pt x="332630" y="95205"/>
                  <a:pt x="344622" y="95257"/>
                </a:cubicBezTo>
                <a:cubicBezTo>
                  <a:pt x="344650" y="95257"/>
                  <a:pt x="344688" y="95257"/>
                  <a:pt x="344717" y="95257"/>
                </a:cubicBezTo>
                <a:close/>
                <a:moveTo>
                  <a:pt x="105258" y="95257"/>
                </a:moveTo>
                <a:cubicBezTo>
                  <a:pt x="117251" y="95257"/>
                  <a:pt x="126976" y="85534"/>
                  <a:pt x="126976" y="73540"/>
                </a:cubicBezTo>
                <a:cubicBezTo>
                  <a:pt x="126976" y="73509"/>
                  <a:pt x="126976" y="73476"/>
                  <a:pt x="126976" y="73445"/>
                </a:cubicBezTo>
                <a:lnTo>
                  <a:pt x="126976" y="21819"/>
                </a:lnTo>
                <a:cubicBezTo>
                  <a:pt x="127033" y="9825"/>
                  <a:pt x="117345" y="59"/>
                  <a:pt x="105354" y="7"/>
                </a:cubicBezTo>
                <a:cubicBezTo>
                  <a:pt x="105325" y="7"/>
                  <a:pt x="105287" y="7"/>
                  <a:pt x="105258" y="7"/>
                </a:cubicBezTo>
                <a:cubicBezTo>
                  <a:pt x="93209" y="7"/>
                  <a:pt x="83446" y="9773"/>
                  <a:pt x="83446" y="21819"/>
                </a:cubicBezTo>
                <a:lnTo>
                  <a:pt x="83446" y="73445"/>
                </a:lnTo>
                <a:cubicBezTo>
                  <a:pt x="83446" y="85491"/>
                  <a:pt x="93209" y="95257"/>
                  <a:pt x="105258" y="95257"/>
                </a:cubicBezTo>
                <a:close/>
                <a:moveTo>
                  <a:pt x="436347" y="33059"/>
                </a:moveTo>
                <a:lnTo>
                  <a:pt x="384151" y="33059"/>
                </a:lnTo>
                <a:cubicBezTo>
                  <a:pt x="381626" y="33059"/>
                  <a:pt x="379578" y="35106"/>
                  <a:pt x="379578" y="37631"/>
                </a:cubicBezTo>
                <a:lnTo>
                  <a:pt x="379578" y="65158"/>
                </a:lnTo>
                <a:cubicBezTo>
                  <a:pt x="379578" y="72012"/>
                  <a:pt x="385103" y="77583"/>
                  <a:pt x="391961" y="77636"/>
                </a:cubicBezTo>
                <a:cubicBezTo>
                  <a:pt x="398847" y="77636"/>
                  <a:pt x="404439" y="83222"/>
                  <a:pt x="404439" y="90113"/>
                </a:cubicBezTo>
                <a:cubicBezTo>
                  <a:pt x="404439" y="90145"/>
                  <a:pt x="404439" y="90177"/>
                  <a:pt x="404439" y="90209"/>
                </a:cubicBezTo>
                <a:lnTo>
                  <a:pt x="404439" y="134976"/>
                </a:lnTo>
                <a:cubicBezTo>
                  <a:pt x="404391" y="141868"/>
                  <a:pt x="398762" y="147412"/>
                  <a:pt x="391866" y="147362"/>
                </a:cubicBezTo>
                <a:cubicBezTo>
                  <a:pt x="391808" y="147362"/>
                  <a:pt x="391742" y="147361"/>
                  <a:pt x="391675" y="147359"/>
                </a:cubicBezTo>
                <a:lnTo>
                  <a:pt x="58300" y="147359"/>
                </a:lnTo>
                <a:cubicBezTo>
                  <a:pt x="51404" y="147359"/>
                  <a:pt x="45822" y="141772"/>
                  <a:pt x="45822" y="134881"/>
                </a:cubicBezTo>
                <a:lnTo>
                  <a:pt x="45822" y="90209"/>
                </a:lnTo>
                <a:cubicBezTo>
                  <a:pt x="45775" y="83317"/>
                  <a:pt x="51309" y="77689"/>
                  <a:pt x="58205" y="77636"/>
                </a:cubicBezTo>
                <a:cubicBezTo>
                  <a:pt x="58233" y="77636"/>
                  <a:pt x="58272" y="77636"/>
                  <a:pt x="58300" y="77636"/>
                </a:cubicBezTo>
                <a:lnTo>
                  <a:pt x="58300" y="77636"/>
                </a:lnTo>
                <a:cubicBezTo>
                  <a:pt x="65158" y="77583"/>
                  <a:pt x="70683" y="72012"/>
                  <a:pt x="70683" y="65158"/>
                </a:cubicBezTo>
                <a:lnTo>
                  <a:pt x="70683" y="36583"/>
                </a:lnTo>
                <a:cubicBezTo>
                  <a:pt x="70683" y="34479"/>
                  <a:pt x="68977" y="32773"/>
                  <a:pt x="66873" y="32773"/>
                </a:cubicBezTo>
                <a:lnTo>
                  <a:pt x="13914" y="32773"/>
                </a:lnTo>
                <a:cubicBezTo>
                  <a:pt x="7075" y="32560"/>
                  <a:pt x="1359" y="37927"/>
                  <a:pt x="1150" y="44762"/>
                </a:cubicBezTo>
                <a:cubicBezTo>
                  <a:pt x="1141" y="45020"/>
                  <a:pt x="1141" y="45278"/>
                  <a:pt x="1150" y="45536"/>
                </a:cubicBezTo>
                <a:lnTo>
                  <a:pt x="1150" y="402057"/>
                </a:lnTo>
                <a:cubicBezTo>
                  <a:pt x="1150" y="419526"/>
                  <a:pt x="15305" y="433680"/>
                  <a:pt x="32773" y="433680"/>
                </a:cubicBezTo>
                <a:lnTo>
                  <a:pt x="417202" y="433680"/>
                </a:lnTo>
                <a:cubicBezTo>
                  <a:pt x="434671" y="433680"/>
                  <a:pt x="448825" y="419526"/>
                  <a:pt x="448825" y="402057"/>
                </a:cubicBezTo>
                <a:lnTo>
                  <a:pt x="448825" y="45536"/>
                </a:lnTo>
                <a:cubicBezTo>
                  <a:pt x="448882" y="38698"/>
                  <a:pt x="443377" y="33111"/>
                  <a:pt x="436538" y="33059"/>
                </a:cubicBezTo>
                <a:cubicBezTo>
                  <a:pt x="436471" y="33058"/>
                  <a:pt x="436414" y="33058"/>
                  <a:pt x="436347" y="33059"/>
                </a:cubicBezTo>
                <a:close/>
                <a:moveTo>
                  <a:pt x="337383" y="240894"/>
                </a:moveTo>
                <a:lnTo>
                  <a:pt x="206414" y="344145"/>
                </a:lnTo>
                <a:cubicBezTo>
                  <a:pt x="199232" y="349774"/>
                  <a:pt x="188945" y="348989"/>
                  <a:pt x="182697" y="342336"/>
                </a:cubicBezTo>
                <a:lnTo>
                  <a:pt x="128880" y="285186"/>
                </a:lnTo>
                <a:cubicBezTo>
                  <a:pt x="122270" y="278077"/>
                  <a:pt x="122651" y="266961"/>
                  <a:pt x="129738" y="260325"/>
                </a:cubicBezTo>
                <a:cubicBezTo>
                  <a:pt x="136815" y="253725"/>
                  <a:pt x="147902" y="254109"/>
                  <a:pt x="154502" y="261182"/>
                </a:cubicBezTo>
                <a:lnTo>
                  <a:pt x="186316" y="294996"/>
                </a:lnTo>
                <a:cubicBezTo>
                  <a:pt x="192526" y="301636"/>
                  <a:pt x="202785" y="302422"/>
                  <a:pt x="209938" y="296806"/>
                </a:cubicBezTo>
                <a:lnTo>
                  <a:pt x="315666" y="213557"/>
                </a:lnTo>
                <a:cubicBezTo>
                  <a:pt x="323238" y="207531"/>
                  <a:pt x="334268" y="208786"/>
                  <a:pt x="340288" y="216361"/>
                </a:cubicBezTo>
                <a:cubicBezTo>
                  <a:pt x="340307" y="216379"/>
                  <a:pt x="340326" y="216397"/>
                  <a:pt x="340335" y="216415"/>
                </a:cubicBezTo>
                <a:lnTo>
                  <a:pt x="340335" y="216415"/>
                </a:lnTo>
                <a:cubicBezTo>
                  <a:pt x="346231" y="224005"/>
                  <a:pt x="344908" y="234923"/>
                  <a:pt x="337383" y="240894"/>
                </a:cubicBezTo>
                <a:close/>
                <a:moveTo>
                  <a:pt x="148597" y="77636"/>
                </a:moveTo>
                <a:lnTo>
                  <a:pt x="300997" y="77636"/>
                </a:lnTo>
                <a:cubicBezTo>
                  <a:pt x="303578" y="77636"/>
                  <a:pt x="305664" y="75546"/>
                  <a:pt x="305664" y="72969"/>
                </a:cubicBezTo>
                <a:lnTo>
                  <a:pt x="305664" y="37726"/>
                </a:lnTo>
                <a:cubicBezTo>
                  <a:pt x="305664" y="35149"/>
                  <a:pt x="303578" y="33059"/>
                  <a:pt x="300997" y="33059"/>
                </a:cubicBezTo>
                <a:lnTo>
                  <a:pt x="148597" y="33059"/>
                </a:lnTo>
                <a:cubicBezTo>
                  <a:pt x="146016" y="33059"/>
                  <a:pt x="143930" y="35149"/>
                  <a:pt x="143930" y="37726"/>
                </a:cubicBezTo>
                <a:lnTo>
                  <a:pt x="143930" y="72969"/>
                </a:lnTo>
                <a:cubicBezTo>
                  <a:pt x="143930" y="75546"/>
                  <a:pt x="146016" y="77636"/>
                  <a:pt x="148597" y="77636"/>
                </a:cubicBezTo>
                <a:close/>
              </a:path>
            </a:pathLst>
          </a:custGeom>
          <a:gradFill>
            <a:gsLst>
              <a:gs pos="0">
                <a:schemeClr val="accent1">
                  <a:lumMod val="20000"/>
                  <a:lumOff val="80000"/>
                </a:schemeClr>
              </a:gs>
              <a:gs pos="97000">
                <a:schemeClr val="accent2">
                  <a:lumMod val="60000"/>
                  <a:lumOff val="4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5400">
              <a:latin typeface="+mj-lt"/>
              <a:ea typeface="+mj-lt"/>
              <a:sym typeface="+mn-ea"/>
            </a:endParaRPr>
          </a:p>
        </p:txBody>
      </p:sp>
      <p:grpSp>
        <p:nvGrpSpPr>
          <p:cNvPr id="129" name="组合 128"/>
          <p:cNvGrpSpPr/>
          <p:nvPr/>
        </p:nvGrpSpPr>
        <p:grpSpPr>
          <a:xfrm>
            <a:off x="4317288" y="5485766"/>
            <a:ext cx="1516132" cy="811277"/>
            <a:chOff x="9560100" y="1481414"/>
            <a:chExt cx="1516132" cy="811277"/>
          </a:xfrm>
        </p:grpSpPr>
        <p:sp>
          <p:nvSpPr>
            <p:cNvPr id="130" name="矩形: 圆角 129"/>
            <p:cNvSpPr/>
            <p:nvPr/>
          </p:nvSpPr>
          <p:spPr>
            <a:xfrm>
              <a:off x="9560100" y="1481414"/>
              <a:ext cx="1516132" cy="811277"/>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131" name="矩形: 圆角 130"/>
            <p:cNvSpPr/>
            <p:nvPr/>
          </p:nvSpPr>
          <p:spPr>
            <a:xfrm>
              <a:off x="9745506" y="1700668"/>
              <a:ext cx="1165486"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矩形: 圆角 131"/>
            <p:cNvSpPr/>
            <p:nvPr/>
          </p:nvSpPr>
          <p:spPr>
            <a:xfrm>
              <a:off x="9745506" y="1936961"/>
              <a:ext cx="740031"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3" name="文本框 132"/>
          <p:cNvSpPr txBox="1"/>
          <p:nvPr/>
        </p:nvSpPr>
        <p:spPr>
          <a:xfrm>
            <a:off x="499062" y="2454094"/>
            <a:ext cx="3840542" cy="1107996"/>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谢谢观看</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grpSp>
        <p:nvGrpSpPr>
          <p:cNvPr id="134" name="组合 133"/>
          <p:cNvGrpSpPr/>
          <p:nvPr/>
        </p:nvGrpSpPr>
        <p:grpSpPr>
          <a:xfrm>
            <a:off x="7863908" y="1869331"/>
            <a:ext cx="800559" cy="622682"/>
            <a:chOff x="5757861" y="3167062"/>
            <a:chExt cx="675608" cy="525494"/>
          </a:xfrm>
        </p:grpSpPr>
        <p:sp>
          <p:nvSpPr>
            <p:cNvPr id="135" name="任意多边形: 形状 134"/>
            <p:cNvSpPr/>
            <p:nvPr/>
          </p:nvSpPr>
          <p:spPr>
            <a:xfrm>
              <a:off x="5757861" y="3167062"/>
              <a:ext cx="675608" cy="525494"/>
            </a:xfrm>
            <a:custGeom>
              <a:avLst/>
              <a:gdLst>
                <a:gd name="connsiteX0" fmla="*/ 675104 w 675608"/>
                <a:gd name="connsiteY0" fmla="*/ 62539 h 525494"/>
                <a:gd name="connsiteX1" fmla="*/ 675104 w 675608"/>
                <a:gd name="connsiteY1" fmla="*/ 325239 h 525494"/>
                <a:gd name="connsiteX2" fmla="*/ 612525 w 675608"/>
                <a:gd name="connsiteY2" fmla="*/ 387818 h 525494"/>
                <a:gd name="connsiteX3" fmla="*/ 591665 w 675608"/>
                <a:gd name="connsiteY3" fmla="*/ 387818 h 525494"/>
                <a:gd name="connsiteX4" fmla="*/ 568710 w 675608"/>
                <a:gd name="connsiteY4" fmla="*/ 525454 h 525494"/>
                <a:gd name="connsiteX5" fmla="*/ 451743 w 675608"/>
                <a:gd name="connsiteY5" fmla="*/ 387818 h 525494"/>
                <a:gd name="connsiteX6" fmla="*/ 62075 w 675608"/>
                <a:gd name="connsiteY6" fmla="*/ 387818 h 525494"/>
                <a:gd name="connsiteX7" fmla="*/ -505 w 675608"/>
                <a:gd name="connsiteY7" fmla="*/ 325239 h 525494"/>
                <a:gd name="connsiteX8" fmla="*/ -505 w 675608"/>
                <a:gd name="connsiteY8" fmla="*/ 62539 h 525494"/>
                <a:gd name="connsiteX9" fmla="*/ 62075 w 675608"/>
                <a:gd name="connsiteY9" fmla="*/ -40 h 525494"/>
                <a:gd name="connsiteX10" fmla="*/ 612525 w 675608"/>
                <a:gd name="connsiteY10" fmla="*/ -40 h 525494"/>
                <a:gd name="connsiteX11" fmla="*/ 675104 w 675608"/>
                <a:gd name="connsiteY11" fmla="*/ 62539 h 525494"/>
                <a:gd name="connsiteX12" fmla="*/ 543754 w 675608"/>
                <a:gd name="connsiteY12" fmla="*/ 125118 h 525494"/>
                <a:gd name="connsiteX13" fmla="*/ 518704 w 675608"/>
                <a:gd name="connsiteY13" fmla="*/ 100066 h 525494"/>
                <a:gd name="connsiteX14" fmla="*/ 518418 w 675608"/>
                <a:gd name="connsiteY14" fmla="*/ 100068 h 525494"/>
                <a:gd name="connsiteX15" fmla="*/ 130845 w 675608"/>
                <a:gd name="connsiteY15" fmla="*/ 100068 h 525494"/>
                <a:gd name="connsiteX16" fmla="*/ 107385 w 675608"/>
                <a:gd name="connsiteY16" fmla="*/ 126615 h 525494"/>
                <a:gd name="connsiteX17" fmla="*/ 130845 w 675608"/>
                <a:gd name="connsiteY17" fmla="*/ 150074 h 525494"/>
                <a:gd name="connsiteX18" fmla="*/ 518418 w 675608"/>
                <a:gd name="connsiteY18" fmla="*/ 150074 h 525494"/>
                <a:gd name="connsiteX19" fmla="*/ 543754 w 675608"/>
                <a:gd name="connsiteY19" fmla="*/ 125502 h 525494"/>
                <a:gd name="connsiteX20" fmla="*/ 543754 w 675608"/>
                <a:gd name="connsiteY20" fmla="*/ 125118 h 525494"/>
                <a:gd name="connsiteX21" fmla="*/ 543754 w 675608"/>
                <a:gd name="connsiteY21" fmla="*/ 237704 h 525494"/>
                <a:gd name="connsiteX22" fmla="*/ 518704 w 675608"/>
                <a:gd name="connsiteY22" fmla="*/ 212651 h 525494"/>
                <a:gd name="connsiteX23" fmla="*/ 518418 w 675608"/>
                <a:gd name="connsiteY23" fmla="*/ 212653 h 525494"/>
                <a:gd name="connsiteX24" fmla="*/ 449647 w 675608"/>
                <a:gd name="connsiteY24" fmla="*/ 212653 h 525494"/>
                <a:gd name="connsiteX25" fmla="*/ 423101 w 675608"/>
                <a:gd name="connsiteY25" fmla="*/ 236112 h 525494"/>
                <a:gd name="connsiteX26" fmla="*/ 446561 w 675608"/>
                <a:gd name="connsiteY26" fmla="*/ 262659 h 525494"/>
                <a:gd name="connsiteX27" fmla="*/ 449647 w 675608"/>
                <a:gd name="connsiteY27" fmla="*/ 262659 h 525494"/>
                <a:gd name="connsiteX28" fmla="*/ 518418 w 675608"/>
                <a:gd name="connsiteY28" fmla="*/ 262659 h 525494"/>
                <a:gd name="connsiteX29" fmla="*/ 543754 w 675608"/>
                <a:gd name="connsiteY29" fmla="*/ 238089 h 525494"/>
                <a:gd name="connsiteX30" fmla="*/ 543754 w 675608"/>
                <a:gd name="connsiteY30" fmla="*/ 237513 h 525494"/>
                <a:gd name="connsiteX31" fmla="*/ 406118 w 675608"/>
                <a:gd name="connsiteY31" fmla="*/ 237704 h 525494"/>
                <a:gd name="connsiteX32" fmla="*/ 381067 w 675608"/>
                <a:gd name="connsiteY32" fmla="*/ 212653 h 525494"/>
                <a:gd name="connsiteX33" fmla="*/ 130845 w 675608"/>
                <a:gd name="connsiteY33" fmla="*/ 212653 h 525494"/>
                <a:gd name="connsiteX34" fmla="*/ 107385 w 675608"/>
                <a:gd name="connsiteY34" fmla="*/ 239200 h 525494"/>
                <a:gd name="connsiteX35" fmla="*/ 130845 w 675608"/>
                <a:gd name="connsiteY35" fmla="*/ 262659 h 525494"/>
                <a:gd name="connsiteX36" fmla="*/ 381067 w 675608"/>
                <a:gd name="connsiteY36" fmla="*/ 262659 h 525494"/>
                <a:gd name="connsiteX37" fmla="*/ 406118 w 675608"/>
                <a:gd name="connsiteY37" fmla="*/ 237800 h 525494"/>
                <a:gd name="connsiteX38" fmla="*/ 406118 w 675608"/>
                <a:gd name="connsiteY38" fmla="*/ 237513 h 52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75608" h="525494">
                  <a:moveTo>
                    <a:pt x="675104" y="62539"/>
                  </a:moveTo>
                  <a:lnTo>
                    <a:pt x="675104" y="325239"/>
                  </a:lnTo>
                  <a:cubicBezTo>
                    <a:pt x="675104" y="359800"/>
                    <a:pt x="647091" y="387818"/>
                    <a:pt x="612525" y="387818"/>
                  </a:cubicBezTo>
                  <a:lnTo>
                    <a:pt x="591665" y="387818"/>
                  </a:lnTo>
                  <a:lnTo>
                    <a:pt x="568710" y="525454"/>
                  </a:lnTo>
                  <a:lnTo>
                    <a:pt x="451743" y="387818"/>
                  </a:lnTo>
                  <a:lnTo>
                    <a:pt x="62075" y="387818"/>
                  </a:lnTo>
                  <a:cubicBezTo>
                    <a:pt x="27509" y="387818"/>
                    <a:pt x="-505" y="359800"/>
                    <a:pt x="-505" y="325239"/>
                  </a:cubicBezTo>
                  <a:lnTo>
                    <a:pt x="-505" y="62539"/>
                  </a:lnTo>
                  <a:cubicBezTo>
                    <a:pt x="-505" y="27978"/>
                    <a:pt x="27509" y="-40"/>
                    <a:pt x="62075" y="-40"/>
                  </a:cubicBezTo>
                  <a:lnTo>
                    <a:pt x="612525" y="-40"/>
                  </a:lnTo>
                  <a:cubicBezTo>
                    <a:pt x="647091" y="-40"/>
                    <a:pt x="675104" y="27978"/>
                    <a:pt x="675104" y="62539"/>
                  </a:cubicBezTo>
                  <a:close/>
                  <a:moveTo>
                    <a:pt x="543754" y="125118"/>
                  </a:moveTo>
                  <a:cubicBezTo>
                    <a:pt x="543754" y="111283"/>
                    <a:pt x="532543" y="100067"/>
                    <a:pt x="518704" y="100066"/>
                  </a:cubicBezTo>
                  <a:cubicBezTo>
                    <a:pt x="518608" y="100066"/>
                    <a:pt x="518513" y="100067"/>
                    <a:pt x="518418" y="100068"/>
                  </a:cubicBezTo>
                  <a:lnTo>
                    <a:pt x="130845" y="100068"/>
                  </a:lnTo>
                  <a:cubicBezTo>
                    <a:pt x="117034" y="100920"/>
                    <a:pt x="106537" y="112805"/>
                    <a:pt x="107385" y="126615"/>
                  </a:cubicBezTo>
                  <a:cubicBezTo>
                    <a:pt x="108166" y="139234"/>
                    <a:pt x="118225" y="149295"/>
                    <a:pt x="130845" y="150074"/>
                  </a:cubicBezTo>
                  <a:lnTo>
                    <a:pt x="518418" y="150074"/>
                  </a:lnTo>
                  <a:cubicBezTo>
                    <a:pt x="532200" y="150284"/>
                    <a:pt x="543545" y="139283"/>
                    <a:pt x="543754" y="125502"/>
                  </a:cubicBezTo>
                  <a:cubicBezTo>
                    <a:pt x="543754" y="125375"/>
                    <a:pt x="543754" y="125246"/>
                    <a:pt x="543754" y="125118"/>
                  </a:cubicBezTo>
                  <a:close/>
                  <a:moveTo>
                    <a:pt x="543754" y="237704"/>
                  </a:moveTo>
                  <a:cubicBezTo>
                    <a:pt x="543754" y="223869"/>
                    <a:pt x="532543" y="212652"/>
                    <a:pt x="518704" y="212651"/>
                  </a:cubicBezTo>
                  <a:cubicBezTo>
                    <a:pt x="518608" y="212651"/>
                    <a:pt x="518513" y="212652"/>
                    <a:pt x="518418" y="212653"/>
                  </a:cubicBezTo>
                  <a:lnTo>
                    <a:pt x="449647" y="212653"/>
                  </a:lnTo>
                  <a:cubicBezTo>
                    <a:pt x="435836" y="211801"/>
                    <a:pt x="423948" y="222304"/>
                    <a:pt x="423101" y="236112"/>
                  </a:cubicBezTo>
                  <a:cubicBezTo>
                    <a:pt x="422244" y="249922"/>
                    <a:pt x="432750" y="261807"/>
                    <a:pt x="446561" y="262659"/>
                  </a:cubicBezTo>
                  <a:cubicBezTo>
                    <a:pt x="447590" y="262723"/>
                    <a:pt x="448618" y="262723"/>
                    <a:pt x="449647" y="262659"/>
                  </a:cubicBezTo>
                  <a:lnTo>
                    <a:pt x="518418" y="262659"/>
                  </a:lnTo>
                  <a:cubicBezTo>
                    <a:pt x="532200" y="262870"/>
                    <a:pt x="543545" y="251870"/>
                    <a:pt x="543754" y="238089"/>
                  </a:cubicBezTo>
                  <a:cubicBezTo>
                    <a:pt x="543754" y="237897"/>
                    <a:pt x="543754" y="237705"/>
                    <a:pt x="543754" y="237513"/>
                  </a:cubicBezTo>
                  <a:close/>
                  <a:moveTo>
                    <a:pt x="406118" y="237704"/>
                  </a:moveTo>
                  <a:cubicBezTo>
                    <a:pt x="406118" y="223869"/>
                    <a:pt x="394907" y="212653"/>
                    <a:pt x="381067" y="212653"/>
                  </a:cubicBezTo>
                  <a:lnTo>
                    <a:pt x="130845" y="212653"/>
                  </a:lnTo>
                  <a:cubicBezTo>
                    <a:pt x="117034" y="213506"/>
                    <a:pt x="106537" y="225391"/>
                    <a:pt x="107385" y="239200"/>
                  </a:cubicBezTo>
                  <a:cubicBezTo>
                    <a:pt x="108166" y="251820"/>
                    <a:pt x="118225" y="261880"/>
                    <a:pt x="130845" y="262659"/>
                  </a:cubicBezTo>
                  <a:lnTo>
                    <a:pt x="381067" y="262659"/>
                  </a:lnTo>
                  <a:cubicBezTo>
                    <a:pt x="394850" y="262713"/>
                    <a:pt x="406070" y="251583"/>
                    <a:pt x="406118" y="237800"/>
                  </a:cubicBezTo>
                  <a:cubicBezTo>
                    <a:pt x="406118" y="237705"/>
                    <a:pt x="406118" y="237609"/>
                    <a:pt x="406118" y="237513"/>
                  </a:cubicBezTo>
                  <a:close/>
                </a:path>
              </a:pathLst>
            </a:custGeom>
            <a:solidFill>
              <a:schemeClr val="accent4"/>
            </a:solidFill>
            <a:ln w="9525" cap="flat">
              <a:noFill/>
              <a:prstDash val="solid"/>
              <a:miter/>
            </a:ln>
          </p:spPr>
          <p:txBody>
            <a:bodyPr rtlCol="0" anchor="ctr"/>
            <a:lstStyle/>
            <a:p>
              <a:endParaRPr lang="zh-CN" altLang="en-US"/>
            </a:p>
          </p:txBody>
        </p:sp>
        <p:sp>
          <p:nvSpPr>
            <p:cNvPr id="136" name="任意多边形: 形状 135"/>
            <p:cNvSpPr/>
            <p:nvPr/>
          </p:nvSpPr>
          <p:spPr>
            <a:xfrm>
              <a:off x="5865703" y="3267121"/>
              <a:ext cx="437675" cy="50102"/>
            </a:xfrm>
            <a:custGeom>
              <a:avLst/>
              <a:gdLst>
                <a:gd name="connsiteX0" fmla="*/ 410576 w 437675"/>
                <a:gd name="connsiteY0" fmla="*/ 8 h 50102"/>
                <a:gd name="connsiteX1" fmla="*/ 437122 w 437675"/>
                <a:gd name="connsiteY1" fmla="*/ 23468 h 50102"/>
                <a:gd name="connsiteX2" fmla="*/ 413662 w 437675"/>
                <a:gd name="connsiteY2" fmla="*/ 50015 h 50102"/>
                <a:gd name="connsiteX3" fmla="*/ 410576 w 437675"/>
                <a:gd name="connsiteY3" fmla="*/ 50015 h 50102"/>
                <a:gd name="connsiteX4" fmla="*/ 23004 w 437675"/>
                <a:gd name="connsiteY4" fmla="*/ 50015 h 50102"/>
                <a:gd name="connsiteX5" fmla="*/ -457 w 437675"/>
                <a:gd name="connsiteY5" fmla="*/ 23468 h 50102"/>
                <a:gd name="connsiteX6" fmla="*/ 23004 w 43767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675" h="50102">
                  <a:moveTo>
                    <a:pt x="410576" y="8"/>
                  </a:moveTo>
                  <a:cubicBezTo>
                    <a:pt x="424387" y="-844"/>
                    <a:pt x="436274" y="9659"/>
                    <a:pt x="437122" y="23468"/>
                  </a:cubicBezTo>
                  <a:cubicBezTo>
                    <a:pt x="437979" y="37277"/>
                    <a:pt x="427473" y="49162"/>
                    <a:pt x="413662" y="50015"/>
                  </a:cubicBezTo>
                  <a:cubicBezTo>
                    <a:pt x="412633" y="50078"/>
                    <a:pt x="411604" y="50078"/>
                    <a:pt x="410576" y="50015"/>
                  </a:cubicBezTo>
                  <a:lnTo>
                    <a:pt x="23004" y="50015"/>
                  </a:lnTo>
                  <a:cubicBezTo>
                    <a:pt x="9192" y="49162"/>
                    <a:pt x="-1304" y="37277"/>
                    <a:pt x="-457" y="23468"/>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137" name="任意多边形: 形状 136"/>
            <p:cNvSpPr/>
            <p:nvPr/>
          </p:nvSpPr>
          <p:spPr>
            <a:xfrm>
              <a:off x="6181418" y="3379706"/>
              <a:ext cx="121960" cy="50103"/>
            </a:xfrm>
            <a:custGeom>
              <a:avLst/>
              <a:gdLst>
                <a:gd name="connsiteX0" fmla="*/ 94861 w 121960"/>
                <a:gd name="connsiteY0" fmla="*/ 8 h 50103"/>
                <a:gd name="connsiteX1" fmla="*/ 121407 w 121960"/>
                <a:gd name="connsiteY1" fmla="*/ 23467 h 50103"/>
                <a:gd name="connsiteX2" fmla="*/ 97947 w 121960"/>
                <a:gd name="connsiteY2" fmla="*/ 50015 h 50103"/>
                <a:gd name="connsiteX3" fmla="*/ 94861 w 121960"/>
                <a:gd name="connsiteY3" fmla="*/ 50015 h 50103"/>
                <a:gd name="connsiteX4" fmla="*/ 26091 w 121960"/>
                <a:gd name="connsiteY4" fmla="*/ 50015 h 50103"/>
                <a:gd name="connsiteX5" fmla="*/ -456 w 121960"/>
                <a:gd name="connsiteY5" fmla="*/ 26556 h 50103"/>
                <a:gd name="connsiteX6" fmla="*/ 23005 w 121960"/>
                <a:gd name="connsiteY6" fmla="*/ 8 h 50103"/>
                <a:gd name="connsiteX7" fmla="*/ 26091 w 121960"/>
                <a:gd name="connsiteY7" fmla="*/ 8 h 5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60" h="50103">
                  <a:moveTo>
                    <a:pt x="94861" y="8"/>
                  </a:moveTo>
                  <a:cubicBezTo>
                    <a:pt x="108673" y="-844"/>
                    <a:pt x="120560" y="9659"/>
                    <a:pt x="121407" y="23467"/>
                  </a:cubicBezTo>
                  <a:cubicBezTo>
                    <a:pt x="122265" y="37277"/>
                    <a:pt x="111758" y="49162"/>
                    <a:pt x="97947" y="50015"/>
                  </a:cubicBezTo>
                  <a:cubicBezTo>
                    <a:pt x="96919" y="50078"/>
                    <a:pt x="95890" y="50078"/>
                    <a:pt x="94861" y="50015"/>
                  </a:cubicBezTo>
                  <a:lnTo>
                    <a:pt x="26091" y="50015"/>
                  </a:lnTo>
                  <a:cubicBezTo>
                    <a:pt x="12280" y="50867"/>
                    <a:pt x="392" y="40364"/>
                    <a:pt x="-456" y="26556"/>
                  </a:cubicBezTo>
                  <a:cubicBezTo>
                    <a:pt x="-1313" y="12746"/>
                    <a:pt x="9193" y="861"/>
                    <a:pt x="23005" y="8"/>
                  </a:cubicBezTo>
                  <a:cubicBezTo>
                    <a:pt x="24034" y="-55"/>
                    <a:pt x="25062" y="-55"/>
                    <a:pt x="26091"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138" name="任意多边形: 形状 137"/>
            <p:cNvSpPr/>
            <p:nvPr/>
          </p:nvSpPr>
          <p:spPr>
            <a:xfrm>
              <a:off x="5865703" y="3379706"/>
              <a:ext cx="300325" cy="50102"/>
            </a:xfrm>
            <a:custGeom>
              <a:avLst/>
              <a:gdLst>
                <a:gd name="connsiteX0" fmla="*/ 273226 w 300325"/>
                <a:gd name="connsiteY0" fmla="*/ 8 h 50102"/>
                <a:gd name="connsiteX1" fmla="*/ 299772 w 300325"/>
                <a:gd name="connsiteY1" fmla="*/ 23467 h 50102"/>
                <a:gd name="connsiteX2" fmla="*/ 276311 w 300325"/>
                <a:gd name="connsiteY2" fmla="*/ 50015 h 50102"/>
                <a:gd name="connsiteX3" fmla="*/ 273226 w 300325"/>
                <a:gd name="connsiteY3" fmla="*/ 50015 h 50102"/>
                <a:gd name="connsiteX4" fmla="*/ 23004 w 300325"/>
                <a:gd name="connsiteY4" fmla="*/ 50015 h 50102"/>
                <a:gd name="connsiteX5" fmla="*/ -457 w 300325"/>
                <a:gd name="connsiteY5" fmla="*/ 23467 h 50102"/>
                <a:gd name="connsiteX6" fmla="*/ 23004 w 30032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325" h="50102">
                  <a:moveTo>
                    <a:pt x="273226" y="8"/>
                  </a:moveTo>
                  <a:cubicBezTo>
                    <a:pt x="287037" y="-844"/>
                    <a:pt x="298924" y="9659"/>
                    <a:pt x="299772" y="23467"/>
                  </a:cubicBezTo>
                  <a:cubicBezTo>
                    <a:pt x="300629" y="37277"/>
                    <a:pt x="290123" y="49162"/>
                    <a:pt x="276311" y="50015"/>
                  </a:cubicBezTo>
                  <a:cubicBezTo>
                    <a:pt x="275283" y="50078"/>
                    <a:pt x="274254" y="50078"/>
                    <a:pt x="273226" y="50015"/>
                  </a:cubicBezTo>
                  <a:lnTo>
                    <a:pt x="23004" y="50015"/>
                  </a:lnTo>
                  <a:cubicBezTo>
                    <a:pt x="9192" y="49162"/>
                    <a:pt x="-1304" y="37277"/>
                    <a:pt x="-457" y="23467"/>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76959" y="1074826"/>
            <a:ext cx="11373099" cy="1446550"/>
          </a:xfrm>
          <a:prstGeom prst="rect">
            <a:avLst/>
          </a:prstGeom>
          <a:noFill/>
        </p:spPr>
        <p:txBody>
          <a:bodyPr wrap="square" rtlCol="0">
            <a:spAutoFit/>
          </a:bodyPr>
          <a:lstStyle/>
          <a:p>
            <a:r>
              <a:rPr lang="en-US" altLang="zh-CN" sz="8800" b="1" dirty="0">
                <a:gradFill>
                  <a:gsLst>
                    <a:gs pos="0">
                      <a:schemeClr val="accent1">
                        <a:lumMod val="20000"/>
                        <a:lumOff val="80000"/>
                        <a:alpha val="6000"/>
                      </a:schemeClr>
                    </a:gs>
                    <a:gs pos="100000">
                      <a:schemeClr val="accent1">
                        <a:lumMod val="20000"/>
                        <a:lumOff val="80000"/>
                        <a:alpha val="62000"/>
                      </a:schemeClr>
                    </a:gs>
                  </a:gsLst>
                  <a:lin ang="8100000" scaled="1"/>
                </a:gradFill>
                <a:latin typeface="OPPOSans H" panose="00020600040101010101" pitchFamily="18" charset="-122"/>
                <a:ea typeface="OPPOSans H" panose="00020600040101010101" pitchFamily="18" charset="-122"/>
                <a:cs typeface="OPPOSans H" panose="00020600040101010101" pitchFamily="18" charset="-122"/>
              </a:rPr>
              <a:t>THESIS DEFENSE</a:t>
            </a:r>
            <a:endParaRPr lang="zh-CN" altLang="en-US" sz="8800" b="1" dirty="0">
              <a:gradFill>
                <a:gsLst>
                  <a:gs pos="0">
                    <a:schemeClr val="accent1">
                      <a:lumMod val="20000"/>
                      <a:lumOff val="80000"/>
                      <a:alpha val="6000"/>
                    </a:schemeClr>
                  </a:gs>
                  <a:gs pos="100000">
                    <a:schemeClr val="accent1">
                      <a:lumMod val="20000"/>
                      <a:lumOff val="80000"/>
                      <a:alpha val="62000"/>
                    </a:schemeClr>
                  </a:gs>
                </a:gsLst>
                <a:lin ang="8100000" scaled="1"/>
              </a:gra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7" name="椭圆 6"/>
          <p:cNvSpPr/>
          <p:nvPr/>
        </p:nvSpPr>
        <p:spPr>
          <a:xfrm>
            <a:off x="1998860" y="3186919"/>
            <a:ext cx="2327298" cy="2327298"/>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3" name="弧形 2"/>
          <p:cNvSpPr/>
          <p:nvPr/>
        </p:nvSpPr>
        <p:spPr>
          <a:xfrm>
            <a:off x="5518295" y="1211369"/>
            <a:ext cx="6408277" cy="6408276"/>
          </a:xfrm>
          <a:prstGeom prst="arc">
            <a:avLst>
              <a:gd name="adj1" fmla="val 13864650"/>
              <a:gd name="adj2" fmla="val 11384591"/>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 空心 4"/>
          <p:cNvSpPr/>
          <p:nvPr/>
        </p:nvSpPr>
        <p:spPr>
          <a:xfrm>
            <a:off x="5884784"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圆角 7"/>
          <p:cNvSpPr/>
          <p:nvPr/>
        </p:nvSpPr>
        <p:spPr>
          <a:xfrm>
            <a:off x="623387" y="4170367"/>
            <a:ext cx="2235184" cy="553506"/>
          </a:xfrm>
          <a:prstGeom prst="roundRect">
            <a:avLst>
              <a:gd name="adj" fmla="val 50000"/>
            </a:avLst>
          </a:prstGeom>
          <a:gradFill flip="none" rotWithShape="1">
            <a:gsLst>
              <a:gs pos="0">
                <a:schemeClr val="accent1"/>
              </a:gs>
              <a:gs pos="100000">
                <a:schemeClr val="accent1">
                  <a:lumMod val="60000"/>
                  <a:lumOff val="4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文本框 214"/>
          <p:cNvSpPr txBox="1"/>
          <p:nvPr/>
        </p:nvSpPr>
        <p:spPr>
          <a:xfrm>
            <a:off x="732580" y="4265615"/>
            <a:ext cx="2057947" cy="400110"/>
          </a:xfrm>
          <a:prstGeom prst="rect">
            <a:avLst/>
          </a:prstGeom>
          <a:noFill/>
        </p:spPr>
        <p:txBody>
          <a:bodyPr wrap="square" rtlCol="0">
            <a:spAutoFit/>
          </a:bodyPr>
          <a:lstStyle/>
          <a:p>
            <a:r>
              <a:rPr lang="zh-CN" altLang="en-US" sz="2000" b="1" dirty="0">
                <a:solidFill>
                  <a:schemeClr val="bg1"/>
                </a:solidFill>
                <a:effectLst>
                  <a:outerShdw blurRad="152400" dist="38100" dir="2700000" algn="tl" rotWithShape="0">
                    <a:schemeClr val="accent1">
                      <a:lumMod val="50000"/>
                      <a:alpha val="40000"/>
                    </a:schemeClr>
                  </a:outerShdw>
                </a:effectLst>
                <a:latin typeface="OPPOSans R" panose="00020600040101010101" pitchFamily="18" charset="-122"/>
                <a:ea typeface="OPPOSans R" panose="00020600040101010101" pitchFamily="18" charset="-122"/>
                <a:cs typeface="OPPOSans R" panose="00020600040101010101" pitchFamily="18" charset="-122"/>
              </a:rPr>
              <a:t>答辩人：高小定</a:t>
            </a:r>
            <a:endParaRPr lang="zh-CN" altLang="en-US" sz="2000" b="1" dirty="0">
              <a:solidFill>
                <a:schemeClr val="bg1"/>
              </a:solidFill>
              <a:effectLst>
                <a:outerShdw blurRad="152400" dist="38100" dir="2700000" algn="tl" rotWithShape="0">
                  <a:schemeClr val="accent1">
                    <a:lumMod val="50000"/>
                    <a:alpha val="40000"/>
                  </a:schemeClr>
                </a:outerShdw>
              </a:effectLst>
              <a:latin typeface="OPPOSans R" panose="00020600040101010101" pitchFamily="18" charset="-122"/>
              <a:ea typeface="OPPOSans R" panose="00020600040101010101" pitchFamily="18" charset="-122"/>
              <a:cs typeface="OPPOSans R" panose="00020600040101010101" pitchFamily="18" charset="-122"/>
            </a:endParaRPr>
          </a:p>
        </p:txBody>
      </p:sp>
      <p:grpSp>
        <p:nvGrpSpPr>
          <p:cNvPr id="13" name="组合 12"/>
          <p:cNvGrpSpPr/>
          <p:nvPr/>
        </p:nvGrpSpPr>
        <p:grpSpPr>
          <a:xfrm>
            <a:off x="10077852" y="6054720"/>
            <a:ext cx="683168" cy="683168"/>
            <a:chOff x="9739355" y="1494760"/>
            <a:chExt cx="989289" cy="989289"/>
          </a:xfrm>
        </p:grpSpPr>
        <p:sp>
          <p:nvSpPr>
            <p:cNvPr id="10" name="椭圆 9"/>
            <p:cNvSpPr/>
            <p:nvPr/>
          </p:nvSpPr>
          <p:spPr>
            <a:xfrm>
              <a:off x="9739355" y="1494760"/>
              <a:ext cx="989289" cy="9892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10100053" y="1808873"/>
              <a:ext cx="315079" cy="361064"/>
            </a:xfrm>
            <a:custGeom>
              <a:avLst/>
              <a:gdLst>
                <a:gd name="connsiteX0" fmla="*/ 21972 w 360408"/>
                <a:gd name="connsiteY0" fmla="*/ 2165 h 413009"/>
                <a:gd name="connsiteX1" fmla="*/ 352596 w 360408"/>
                <a:gd name="connsiteY1" fmla="*/ 193928 h 413009"/>
                <a:gd name="connsiteX2" fmla="*/ 352596 w 360408"/>
                <a:gd name="connsiteY2" fmla="*/ 219416 h 413009"/>
                <a:gd name="connsiteX3" fmla="*/ 21972 w 360408"/>
                <a:gd name="connsiteY3" fmla="*/ 411179 h 413009"/>
                <a:gd name="connsiteX4" fmla="*/ 0 w 360408"/>
                <a:gd name="connsiteY4" fmla="*/ 398523 h 413009"/>
                <a:gd name="connsiteX5" fmla="*/ 0 w 360408"/>
                <a:gd name="connsiteY5" fmla="*/ 14821 h 413009"/>
                <a:gd name="connsiteX6" fmla="*/ 21972 w 360408"/>
                <a:gd name="connsiteY6" fmla="*/ 2165 h 413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408" h="413009">
                  <a:moveTo>
                    <a:pt x="21972" y="2165"/>
                  </a:moveTo>
                  <a:lnTo>
                    <a:pt x="352596" y="193928"/>
                  </a:lnTo>
                  <a:cubicBezTo>
                    <a:pt x="352596" y="193928"/>
                    <a:pt x="370174" y="206672"/>
                    <a:pt x="352596" y="219416"/>
                  </a:cubicBezTo>
                  <a:lnTo>
                    <a:pt x="21972" y="411179"/>
                  </a:lnTo>
                  <a:cubicBezTo>
                    <a:pt x="21972" y="411179"/>
                    <a:pt x="2198" y="420109"/>
                    <a:pt x="0" y="398523"/>
                  </a:cubicBezTo>
                  <a:lnTo>
                    <a:pt x="0" y="14821"/>
                  </a:lnTo>
                  <a:cubicBezTo>
                    <a:pt x="0" y="14821"/>
                    <a:pt x="2198" y="-6765"/>
                    <a:pt x="21972" y="216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12" name="Freeform 107"/>
          <p:cNvSpPr/>
          <p:nvPr/>
        </p:nvSpPr>
        <p:spPr bwMode="auto">
          <a:xfrm>
            <a:off x="5909161" y="2530861"/>
            <a:ext cx="105439" cy="244174"/>
          </a:xfrm>
          <a:custGeom>
            <a:avLst/>
            <a:gdLst>
              <a:gd name="T0" fmla="*/ 0 w 114"/>
              <a:gd name="T1" fmla="*/ 5 h 264"/>
              <a:gd name="T2" fmla="*/ 16 w 114"/>
              <a:gd name="T3" fmla="*/ 0 h 264"/>
              <a:gd name="T4" fmla="*/ 114 w 114"/>
              <a:gd name="T5" fmla="*/ 259 h 264"/>
              <a:gd name="T6" fmla="*/ 97 w 114"/>
              <a:gd name="T7" fmla="*/ 264 h 264"/>
              <a:gd name="T8" fmla="*/ 0 w 114"/>
              <a:gd name="T9" fmla="*/ 5 h 264"/>
            </a:gdLst>
            <a:ahLst/>
            <a:cxnLst>
              <a:cxn ang="0">
                <a:pos x="T0" y="T1"/>
              </a:cxn>
              <a:cxn ang="0">
                <a:pos x="T2" y="T3"/>
              </a:cxn>
              <a:cxn ang="0">
                <a:pos x="T4" y="T5"/>
              </a:cxn>
              <a:cxn ang="0">
                <a:pos x="T6" y="T7"/>
              </a:cxn>
              <a:cxn ang="0">
                <a:pos x="T8" y="T9"/>
              </a:cxn>
            </a:cxnLst>
            <a:rect l="0" t="0" r="r" b="b"/>
            <a:pathLst>
              <a:path w="114" h="264">
                <a:moveTo>
                  <a:pt x="0" y="5"/>
                </a:moveTo>
                <a:lnTo>
                  <a:pt x="16" y="0"/>
                </a:lnTo>
                <a:lnTo>
                  <a:pt x="114" y="259"/>
                </a:lnTo>
                <a:lnTo>
                  <a:pt x="97" y="264"/>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08"/>
          <p:cNvSpPr/>
          <p:nvPr/>
        </p:nvSpPr>
        <p:spPr bwMode="auto">
          <a:xfrm>
            <a:off x="8656118" y="2616878"/>
            <a:ext cx="2403819" cy="1682397"/>
          </a:xfrm>
          <a:custGeom>
            <a:avLst/>
            <a:gdLst>
              <a:gd name="T0" fmla="*/ 1095 w 1095"/>
              <a:gd name="T1" fmla="*/ 332 h 766"/>
              <a:gd name="T2" fmla="*/ 990 w 1095"/>
              <a:gd name="T3" fmla="*/ 201 h 766"/>
              <a:gd name="T4" fmla="*/ 893 w 1095"/>
              <a:gd name="T5" fmla="*/ 286 h 766"/>
              <a:gd name="T6" fmla="*/ 947 w 1095"/>
              <a:gd name="T7" fmla="*/ 172 h 766"/>
              <a:gd name="T8" fmla="*/ 590 w 1095"/>
              <a:gd name="T9" fmla="*/ 14 h 766"/>
              <a:gd name="T10" fmla="*/ 483 w 1095"/>
              <a:gd name="T11" fmla="*/ 0 h 766"/>
              <a:gd name="T12" fmla="*/ 455 w 1095"/>
              <a:gd name="T13" fmla="*/ 122 h 766"/>
              <a:gd name="T14" fmla="*/ 419 w 1095"/>
              <a:gd name="T15" fmla="*/ 13 h 766"/>
              <a:gd name="T16" fmla="*/ 285 w 1095"/>
              <a:gd name="T17" fmla="*/ 34 h 766"/>
              <a:gd name="T18" fmla="*/ 152 w 1095"/>
              <a:gd name="T19" fmla="*/ 78 h 766"/>
              <a:gd name="T20" fmla="*/ 0 w 1095"/>
              <a:gd name="T21" fmla="*/ 169 h 766"/>
              <a:gd name="T22" fmla="*/ 731 w 1095"/>
              <a:gd name="T23" fmla="*/ 766 h 766"/>
              <a:gd name="T24" fmla="*/ 1095 w 1095"/>
              <a:gd name="T25" fmla="*/ 332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5" h="766">
                <a:moveTo>
                  <a:pt x="1095" y="332"/>
                </a:moveTo>
                <a:cubicBezTo>
                  <a:pt x="1063" y="287"/>
                  <a:pt x="1027" y="244"/>
                  <a:pt x="990" y="201"/>
                </a:cubicBezTo>
                <a:cubicBezTo>
                  <a:pt x="959" y="232"/>
                  <a:pt x="927" y="260"/>
                  <a:pt x="893" y="286"/>
                </a:cubicBezTo>
                <a:cubicBezTo>
                  <a:pt x="913" y="249"/>
                  <a:pt x="932" y="211"/>
                  <a:pt x="947" y="172"/>
                </a:cubicBezTo>
                <a:cubicBezTo>
                  <a:pt x="834" y="99"/>
                  <a:pt x="726" y="40"/>
                  <a:pt x="590" y="14"/>
                </a:cubicBezTo>
                <a:cubicBezTo>
                  <a:pt x="555" y="8"/>
                  <a:pt x="519" y="3"/>
                  <a:pt x="483" y="0"/>
                </a:cubicBezTo>
                <a:cubicBezTo>
                  <a:pt x="476" y="41"/>
                  <a:pt x="467" y="82"/>
                  <a:pt x="455" y="122"/>
                </a:cubicBezTo>
                <a:cubicBezTo>
                  <a:pt x="439" y="87"/>
                  <a:pt x="427" y="50"/>
                  <a:pt x="419" y="13"/>
                </a:cubicBezTo>
                <a:cubicBezTo>
                  <a:pt x="418" y="6"/>
                  <a:pt x="296" y="31"/>
                  <a:pt x="285" y="34"/>
                </a:cubicBezTo>
                <a:cubicBezTo>
                  <a:pt x="239" y="45"/>
                  <a:pt x="195" y="60"/>
                  <a:pt x="152" y="78"/>
                </a:cubicBezTo>
                <a:cubicBezTo>
                  <a:pt x="98" y="102"/>
                  <a:pt x="48" y="135"/>
                  <a:pt x="0" y="169"/>
                </a:cubicBezTo>
                <a:cubicBezTo>
                  <a:pt x="731" y="766"/>
                  <a:pt x="731" y="766"/>
                  <a:pt x="731" y="766"/>
                </a:cubicBezTo>
                <a:lnTo>
                  <a:pt x="1095" y="332"/>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09"/>
          <p:cNvSpPr/>
          <p:nvPr/>
        </p:nvSpPr>
        <p:spPr bwMode="auto">
          <a:xfrm>
            <a:off x="10201629" y="3179218"/>
            <a:ext cx="743621" cy="1080285"/>
          </a:xfrm>
          <a:custGeom>
            <a:avLst/>
            <a:gdLst>
              <a:gd name="T0" fmla="*/ 16 w 339"/>
              <a:gd name="T1" fmla="*/ 462 h 492"/>
              <a:gd name="T2" fmla="*/ 0 w 339"/>
              <a:gd name="T3" fmla="*/ 488 h 492"/>
              <a:gd name="T4" fmla="*/ 5 w 339"/>
              <a:gd name="T5" fmla="*/ 492 h 492"/>
              <a:gd name="T6" fmla="*/ 22 w 339"/>
              <a:gd name="T7" fmla="*/ 466 h 492"/>
              <a:gd name="T8" fmla="*/ 207 w 339"/>
              <a:gd name="T9" fmla="*/ 193 h 492"/>
              <a:gd name="T10" fmla="*/ 339 w 339"/>
              <a:gd name="T11" fmla="*/ 8 h 492"/>
              <a:gd name="T12" fmla="*/ 332 w 339"/>
              <a:gd name="T13" fmla="*/ 0 h 492"/>
              <a:gd name="T14" fmla="*/ 198 w 339"/>
              <a:gd name="T15" fmla="*/ 187 h 492"/>
              <a:gd name="T16" fmla="*/ 16 w 339"/>
              <a:gd name="T17" fmla="*/ 46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9" h="492">
                <a:moveTo>
                  <a:pt x="16" y="462"/>
                </a:moveTo>
                <a:cubicBezTo>
                  <a:pt x="10" y="471"/>
                  <a:pt x="5" y="480"/>
                  <a:pt x="0" y="488"/>
                </a:cubicBezTo>
                <a:cubicBezTo>
                  <a:pt x="5" y="492"/>
                  <a:pt x="5" y="492"/>
                  <a:pt x="5" y="492"/>
                </a:cubicBezTo>
                <a:cubicBezTo>
                  <a:pt x="22" y="466"/>
                  <a:pt x="22" y="466"/>
                  <a:pt x="22" y="466"/>
                </a:cubicBezTo>
                <a:cubicBezTo>
                  <a:pt x="69" y="396"/>
                  <a:pt x="133" y="299"/>
                  <a:pt x="207" y="193"/>
                </a:cubicBezTo>
                <a:cubicBezTo>
                  <a:pt x="254" y="126"/>
                  <a:pt x="299" y="62"/>
                  <a:pt x="339" y="8"/>
                </a:cubicBezTo>
                <a:cubicBezTo>
                  <a:pt x="332" y="0"/>
                  <a:pt x="332" y="0"/>
                  <a:pt x="332" y="0"/>
                </a:cubicBezTo>
                <a:cubicBezTo>
                  <a:pt x="292" y="55"/>
                  <a:pt x="246" y="118"/>
                  <a:pt x="198" y="187"/>
                </a:cubicBezTo>
                <a:cubicBezTo>
                  <a:pt x="124" y="293"/>
                  <a:pt x="61" y="391"/>
                  <a:pt x="16" y="462"/>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0"/>
          <p:cNvSpPr/>
          <p:nvPr/>
        </p:nvSpPr>
        <p:spPr bwMode="auto">
          <a:xfrm>
            <a:off x="10086941" y="2880474"/>
            <a:ext cx="480949" cy="1286539"/>
          </a:xfrm>
          <a:custGeom>
            <a:avLst/>
            <a:gdLst>
              <a:gd name="T0" fmla="*/ 11 w 219"/>
              <a:gd name="T1" fmla="*/ 546 h 586"/>
              <a:gd name="T2" fmla="*/ 0 w 219"/>
              <a:gd name="T3" fmla="*/ 581 h 586"/>
              <a:gd name="T4" fmla="*/ 5 w 219"/>
              <a:gd name="T5" fmla="*/ 586 h 586"/>
              <a:gd name="T6" fmla="*/ 18 w 219"/>
              <a:gd name="T7" fmla="*/ 548 h 586"/>
              <a:gd name="T8" fmla="*/ 133 w 219"/>
              <a:gd name="T9" fmla="*/ 230 h 586"/>
              <a:gd name="T10" fmla="*/ 219 w 219"/>
              <a:gd name="T11" fmla="*/ 5 h 586"/>
              <a:gd name="T12" fmla="*/ 211 w 219"/>
              <a:gd name="T13" fmla="*/ 0 h 586"/>
              <a:gd name="T14" fmla="*/ 123 w 219"/>
              <a:gd name="T15" fmla="*/ 226 h 586"/>
              <a:gd name="T16" fmla="*/ 11 w 219"/>
              <a:gd name="T17" fmla="*/ 546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586">
                <a:moveTo>
                  <a:pt x="11" y="546"/>
                </a:moveTo>
                <a:cubicBezTo>
                  <a:pt x="7" y="559"/>
                  <a:pt x="3" y="570"/>
                  <a:pt x="0" y="581"/>
                </a:cubicBezTo>
                <a:cubicBezTo>
                  <a:pt x="5" y="586"/>
                  <a:pt x="5" y="586"/>
                  <a:pt x="5" y="586"/>
                </a:cubicBezTo>
                <a:cubicBezTo>
                  <a:pt x="18" y="548"/>
                  <a:pt x="18" y="548"/>
                  <a:pt x="18" y="548"/>
                </a:cubicBezTo>
                <a:cubicBezTo>
                  <a:pt x="47" y="466"/>
                  <a:pt x="87" y="354"/>
                  <a:pt x="133" y="230"/>
                </a:cubicBezTo>
                <a:cubicBezTo>
                  <a:pt x="164" y="148"/>
                  <a:pt x="193" y="71"/>
                  <a:pt x="219" y="5"/>
                </a:cubicBezTo>
                <a:cubicBezTo>
                  <a:pt x="211" y="0"/>
                  <a:pt x="211" y="0"/>
                  <a:pt x="211" y="0"/>
                </a:cubicBezTo>
                <a:cubicBezTo>
                  <a:pt x="184" y="66"/>
                  <a:pt x="153" y="143"/>
                  <a:pt x="123" y="226"/>
                </a:cubicBezTo>
                <a:cubicBezTo>
                  <a:pt x="77" y="350"/>
                  <a:pt x="38" y="464"/>
                  <a:pt x="11" y="546"/>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1"/>
          <p:cNvSpPr/>
          <p:nvPr/>
        </p:nvSpPr>
        <p:spPr bwMode="auto">
          <a:xfrm>
            <a:off x="9936182" y="2695494"/>
            <a:ext cx="217352" cy="1351282"/>
          </a:xfrm>
          <a:custGeom>
            <a:avLst/>
            <a:gdLst>
              <a:gd name="T0" fmla="*/ 38 w 99"/>
              <a:gd name="T1" fmla="*/ 298 h 615"/>
              <a:gd name="T2" fmla="*/ 14 w 99"/>
              <a:gd name="T3" fmla="*/ 480 h 615"/>
              <a:gd name="T4" fmla="*/ 0 w 99"/>
              <a:gd name="T5" fmla="*/ 609 h 615"/>
              <a:gd name="T6" fmla="*/ 7 w 99"/>
              <a:gd name="T7" fmla="*/ 615 h 615"/>
              <a:gd name="T8" fmla="*/ 24 w 99"/>
              <a:gd name="T9" fmla="*/ 481 h 615"/>
              <a:gd name="T10" fmla="*/ 49 w 99"/>
              <a:gd name="T11" fmla="*/ 300 h 615"/>
              <a:gd name="T12" fmla="*/ 78 w 99"/>
              <a:gd name="T13" fmla="*/ 119 h 615"/>
              <a:gd name="T14" fmla="*/ 99 w 99"/>
              <a:gd name="T15" fmla="*/ 2 h 615"/>
              <a:gd name="T16" fmla="*/ 91 w 99"/>
              <a:gd name="T17" fmla="*/ 0 h 615"/>
              <a:gd name="T18" fmla="*/ 68 w 99"/>
              <a:gd name="T19" fmla="*/ 118 h 615"/>
              <a:gd name="T20" fmla="*/ 38 w 99"/>
              <a:gd name="T21" fmla="*/ 298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615">
                <a:moveTo>
                  <a:pt x="38" y="298"/>
                </a:moveTo>
                <a:cubicBezTo>
                  <a:pt x="28" y="363"/>
                  <a:pt x="20" y="424"/>
                  <a:pt x="14" y="480"/>
                </a:cubicBezTo>
                <a:cubicBezTo>
                  <a:pt x="8" y="528"/>
                  <a:pt x="3" y="571"/>
                  <a:pt x="0" y="609"/>
                </a:cubicBezTo>
                <a:cubicBezTo>
                  <a:pt x="7" y="615"/>
                  <a:pt x="7" y="615"/>
                  <a:pt x="7" y="615"/>
                </a:cubicBezTo>
                <a:cubicBezTo>
                  <a:pt x="12" y="576"/>
                  <a:pt x="17" y="530"/>
                  <a:pt x="24" y="481"/>
                </a:cubicBezTo>
                <a:cubicBezTo>
                  <a:pt x="31" y="425"/>
                  <a:pt x="39" y="364"/>
                  <a:pt x="49" y="300"/>
                </a:cubicBezTo>
                <a:cubicBezTo>
                  <a:pt x="58" y="235"/>
                  <a:pt x="68" y="174"/>
                  <a:pt x="78" y="119"/>
                </a:cubicBezTo>
                <a:cubicBezTo>
                  <a:pt x="86" y="76"/>
                  <a:pt x="92" y="37"/>
                  <a:pt x="99" y="2"/>
                </a:cubicBezTo>
                <a:cubicBezTo>
                  <a:pt x="91" y="0"/>
                  <a:pt x="91" y="0"/>
                  <a:pt x="91" y="0"/>
                </a:cubicBezTo>
                <a:cubicBezTo>
                  <a:pt x="84" y="35"/>
                  <a:pt x="76" y="74"/>
                  <a:pt x="68" y="118"/>
                </a:cubicBezTo>
                <a:cubicBezTo>
                  <a:pt x="58" y="173"/>
                  <a:pt x="48" y="234"/>
                  <a:pt x="38" y="298"/>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2"/>
          <p:cNvSpPr/>
          <p:nvPr/>
        </p:nvSpPr>
        <p:spPr bwMode="auto">
          <a:xfrm>
            <a:off x="9694783" y="2663123"/>
            <a:ext cx="81391" cy="1238444"/>
          </a:xfrm>
          <a:custGeom>
            <a:avLst/>
            <a:gdLst>
              <a:gd name="T0" fmla="*/ 16 w 37"/>
              <a:gd name="T1" fmla="*/ 315 h 564"/>
              <a:gd name="T2" fmla="*/ 27 w 37"/>
              <a:gd name="T3" fmla="*/ 556 h 564"/>
              <a:gd name="T4" fmla="*/ 37 w 37"/>
              <a:gd name="T5" fmla="*/ 564 h 564"/>
              <a:gd name="T6" fmla="*/ 26 w 37"/>
              <a:gd name="T7" fmla="*/ 314 h 564"/>
              <a:gd name="T8" fmla="*/ 6 w 37"/>
              <a:gd name="T9" fmla="*/ 0 h 564"/>
              <a:gd name="T10" fmla="*/ 0 w 37"/>
              <a:gd name="T11" fmla="*/ 32 h 564"/>
              <a:gd name="T12" fmla="*/ 16 w 37"/>
              <a:gd name="T13" fmla="*/ 315 h 564"/>
            </a:gdLst>
            <a:ahLst/>
            <a:cxnLst>
              <a:cxn ang="0">
                <a:pos x="T0" y="T1"/>
              </a:cxn>
              <a:cxn ang="0">
                <a:pos x="T2" y="T3"/>
              </a:cxn>
              <a:cxn ang="0">
                <a:pos x="T4" y="T5"/>
              </a:cxn>
              <a:cxn ang="0">
                <a:pos x="T6" y="T7"/>
              </a:cxn>
              <a:cxn ang="0">
                <a:pos x="T8" y="T9"/>
              </a:cxn>
              <a:cxn ang="0">
                <a:pos x="T10" y="T11"/>
              </a:cxn>
              <a:cxn ang="0">
                <a:pos x="T12" y="T13"/>
              </a:cxn>
            </a:cxnLst>
            <a:rect l="0" t="0" r="r" b="b"/>
            <a:pathLst>
              <a:path w="37" h="564">
                <a:moveTo>
                  <a:pt x="16" y="315"/>
                </a:moveTo>
                <a:cubicBezTo>
                  <a:pt x="20" y="403"/>
                  <a:pt x="24" y="485"/>
                  <a:pt x="27" y="556"/>
                </a:cubicBezTo>
                <a:cubicBezTo>
                  <a:pt x="37" y="564"/>
                  <a:pt x="37" y="564"/>
                  <a:pt x="37" y="564"/>
                </a:cubicBezTo>
                <a:cubicBezTo>
                  <a:pt x="34" y="491"/>
                  <a:pt x="31" y="405"/>
                  <a:pt x="26" y="314"/>
                </a:cubicBezTo>
                <a:cubicBezTo>
                  <a:pt x="20" y="195"/>
                  <a:pt x="13" y="85"/>
                  <a:pt x="6" y="0"/>
                </a:cubicBezTo>
                <a:cubicBezTo>
                  <a:pt x="4" y="11"/>
                  <a:pt x="2" y="21"/>
                  <a:pt x="0" y="32"/>
                </a:cubicBezTo>
                <a:cubicBezTo>
                  <a:pt x="4" y="112"/>
                  <a:pt x="10" y="209"/>
                  <a:pt x="16" y="315"/>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3"/>
          <p:cNvSpPr/>
          <p:nvPr/>
        </p:nvSpPr>
        <p:spPr bwMode="auto">
          <a:xfrm>
            <a:off x="9223083" y="2700119"/>
            <a:ext cx="307067" cy="1001669"/>
          </a:xfrm>
          <a:custGeom>
            <a:avLst/>
            <a:gdLst>
              <a:gd name="T0" fmla="*/ 93 w 140"/>
              <a:gd name="T1" fmla="*/ 320 h 456"/>
              <a:gd name="T2" fmla="*/ 126 w 140"/>
              <a:gd name="T3" fmla="*/ 445 h 456"/>
              <a:gd name="T4" fmla="*/ 140 w 140"/>
              <a:gd name="T5" fmla="*/ 456 h 456"/>
              <a:gd name="T6" fmla="*/ 103 w 140"/>
              <a:gd name="T7" fmla="*/ 317 h 456"/>
              <a:gd name="T8" fmla="*/ 47 w 140"/>
              <a:gd name="T9" fmla="*/ 123 h 456"/>
              <a:gd name="T10" fmla="*/ 8 w 140"/>
              <a:gd name="T11" fmla="*/ 0 h 456"/>
              <a:gd name="T12" fmla="*/ 0 w 140"/>
              <a:gd name="T13" fmla="*/ 3 h 456"/>
              <a:gd name="T14" fmla="*/ 37 w 140"/>
              <a:gd name="T15" fmla="*/ 126 h 456"/>
              <a:gd name="T16" fmla="*/ 93 w 140"/>
              <a:gd name="T17" fmla="*/ 3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456">
                <a:moveTo>
                  <a:pt x="93" y="320"/>
                </a:moveTo>
                <a:cubicBezTo>
                  <a:pt x="104" y="363"/>
                  <a:pt x="115" y="405"/>
                  <a:pt x="126" y="445"/>
                </a:cubicBezTo>
                <a:cubicBezTo>
                  <a:pt x="140" y="456"/>
                  <a:pt x="140" y="456"/>
                  <a:pt x="140" y="456"/>
                </a:cubicBezTo>
                <a:cubicBezTo>
                  <a:pt x="129" y="412"/>
                  <a:pt x="117" y="365"/>
                  <a:pt x="103" y="317"/>
                </a:cubicBezTo>
                <a:cubicBezTo>
                  <a:pt x="84" y="248"/>
                  <a:pt x="65" y="182"/>
                  <a:pt x="47" y="123"/>
                </a:cubicBezTo>
                <a:cubicBezTo>
                  <a:pt x="33" y="78"/>
                  <a:pt x="20" y="37"/>
                  <a:pt x="8" y="0"/>
                </a:cubicBezTo>
                <a:cubicBezTo>
                  <a:pt x="0" y="3"/>
                  <a:pt x="0" y="3"/>
                  <a:pt x="0" y="3"/>
                </a:cubicBezTo>
                <a:cubicBezTo>
                  <a:pt x="11" y="40"/>
                  <a:pt x="24" y="81"/>
                  <a:pt x="37" y="126"/>
                </a:cubicBezTo>
                <a:cubicBezTo>
                  <a:pt x="55" y="186"/>
                  <a:pt x="74" y="251"/>
                  <a:pt x="93" y="32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4"/>
          <p:cNvSpPr/>
          <p:nvPr/>
        </p:nvSpPr>
        <p:spPr bwMode="auto">
          <a:xfrm>
            <a:off x="8871620" y="2838854"/>
            <a:ext cx="265447" cy="541992"/>
          </a:xfrm>
          <a:custGeom>
            <a:avLst/>
            <a:gdLst>
              <a:gd name="T0" fmla="*/ 103 w 121"/>
              <a:gd name="T1" fmla="*/ 232 h 247"/>
              <a:gd name="T2" fmla="*/ 121 w 121"/>
              <a:gd name="T3" fmla="*/ 247 h 247"/>
              <a:gd name="T4" fmla="*/ 101 w 121"/>
              <a:gd name="T5" fmla="*/ 200 h 247"/>
              <a:gd name="T6" fmla="*/ 9 w 121"/>
              <a:gd name="T7" fmla="*/ 0 h 247"/>
              <a:gd name="T8" fmla="*/ 0 w 121"/>
              <a:gd name="T9" fmla="*/ 5 h 247"/>
              <a:gd name="T10" fmla="*/ 91 w 121"/>
              <a:gd name="T11" fmla="*/ 205 h 247"/>
              <a:gd name="T12" fmla="*/ 103 w 121"/>
              <a:gd name="T13" fmla="*/ 232 h 247"/>
            </a:gdLst>
            <a:ahLst/>
            <a:cxnLst>
              <a:cxn ang="0">
                <a:pos x="T0" y="T1"/>
              </a:cxn>
              <a:cxn ang="0">
                <a:pos x="T2" y="T3"/>
              </a:cxn>
              <a:cxn ang="0">
                <a:pos x="T4" y="T5"/>
              </a:cxn>
              <a:cxn ang="0">
                <a:pos x="T6" y="T7"/>
              </a:cxn>
              <a:cxn ang="0">
                <a:pos x="T8" y="T9"/>
              </a:cxn>
              <a:cxn ang="0">
                <a:pos x="T10" y="T11"/>
              </a:cxn>
              <a:cxn ang="0">
                <a:pos x="T12" y="T13"/>
              </a:cxn>
            </a:cxnLst>
            <a:rect l="0" t="0" r="r" b="b"/>
            <a:pathLst>
              <a:path w="121" h="247">
                <a:moveTo>
                  <a:pt x="103" y="232"/>
                </a:moveTo>
                <a:cubicBezTo>
                  <a:pt x="121" y="247"/>
                  <a:pt x="121" y="247"/>
                  <a:pt x="121" y="247"/>
                </a:cubicBezTo>
                <a:cubicBezTo>
                  <a:pt x="115" y="232"/>
                  <a:pt x="108" y="216"/>
                  <a:pt x="101" y="200"/>
                </a:cubicBezTo>
                <a:cubicBezTo>
                  <a:pt x="69" y="127"/>
                  <a:pt x="37" y="59"/>
                  <a:pt x="9" y="0"/>
                </a:cubicBezTo>
                <a:cubicBezTo>
                  <a:pt x="0" y="5"/>
                  <a:pt x="0" y="5"/>
                  <a:pt x="0" y="5"/>
                </a:cubicBezTo>
                <a:cubicBezTo>
                  <a:pt x="28" y="64"/>
                  <a:pt x="59" y="132"/>
                  <a:pt x="91" y="205"/>
                </a:cubicBezTo>
                <a:cubicBezTo>
                  <a:pt x="95" y="214"/>
                  <a:pt x="99" y="223"/>
                  <a:pt x="103" y="232"/>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5"/>
          <p:cNvSpPr/>
          <p:nvPr/>
        </p:nvSpPr>
        <p:spPr bwMode="auto">
          <a:xfrm>
            <a:off x="9544948" y="2597454"/>
            <a:ext cx="669629" cy="799115"/>
          </a:xfrm>
          <a:custGeom>
            <a:avLst/>
            <a:gdLst>
              <a:gd name="T0" fmla="*/ 269 w 305"/>
              <a:gd name="T1" fmla="*/ 331 h 364"/>
              <a:gd name="T2" fmla="*/ 267 w 305"/>
              <a:gd name="T3" fmla="*/ 287 h 364"/>
              <a:gd name="T4" fmla="*/ 256 w 305"/>
              <a:gd name="T5" fmla="*/ 199 h 364"/>
              <a:gd name="T6" fmla="*/ 234 w 305"/>
              <a:gd name="T7" fmla="*/ 205 h 364"/>
              <a:gd name="T8" fmla="*/ 251 w 305"/>
              <a:gd name="T9" fmla="*/ 318 h 364"/>
              <a:gd name="T10" fmla="*/ 204 w 305"/>
              <a:gd name="T11" fmla="*/ 260 h 364"/>
              <a:gd name="T12" fmla="*/ 221 w 305"/>
              <a:gd name="T13" fmla="*/ 188 h 364"/>
              <a:gd name="T14" fmla="*/ 204 w 305"/>
              <a:gd name="T15" fmla="*/ 137 h 364"/>
              <a:gd name="T16" fmla="*/ 179 w 305"/>
              <a:gd name="T17" fmla="*/ 237 h 364"/>
              <a:gd name="T18" fmla="*/ 144 w 305"/>
              <a:gd name="T19" fmla="*/ 196 h 364"/>
              <a:gd name="T20" fmla="*/ 155 w 305"/>
              <a:gd name="T21" fmla="*/ 157 h 364"/>
              <a:gd name="T22" fmla="*/ 170 w 305"/>
              <a:gd name="T23" fmla="*/ 71 h 364"/>
              <a:gd name="T24" fmla="*/ 148 w 305"/>
              <a:gd name="T25" fmla="*/ 69 h 364"/>
              <a:gd name="T26" fmla="*/ 127 w 305"/>
              <a:gd name="T27" fmla="*/ 167 h 364"/>
              <a:gd name="T28" fmla="*/ 105 w 305"/>
              <a:gd name="T29" fmla="*/ 65 h 364"/>
              <a:gd name="T30" fmla="*/ 55 w 305"/>
              <a:gd name="T31" fmla="*/ 1 h 364"/>
              <a:gd name="T32" fmla="*/ 65 w 305"/>
              <a:gd name="T33" fmla="*/ 84 h 364"/>
              <a:gd name="T34" fmla="*/ 121 w 305"/>
              <a:gd name="T35" fmla="*/ 172 h 364"/>
              <a:gd name="T36" fmla="*/ 11 w 305"/>
              <a:gd name="T37" fmla="*/ 144 h 364"/>
              <a:gd name="T38" fmla="*/ 4 w 305"/>
              <a:gd name="T39" fmla="*/ 165 h 364"/>
              <a:gd name="T40" fmla="*/ 89 w 305"/>
              <a:gd name="T41" fmla="*/ 185 h 364"/>
              <a:gd name="T42" fmla="*/ 132 w 305"/>
              <a:gd name="T43" fmla="*/ 191 h 364"/>
              <a:gd name="T44" fmla="*/ 147 w 305"/>
              <a:gd name="T45" fmla="*/ 231 h 364"/>
              <a:gd name="T46" fmla="*/ 46 w 305"/>
              <a:gd name="T47" fmla="*/ 247 h 364"/>
              <a:gd name="T48" fmla="*/ 96 w 305"/>
              <a:gd name="T49" fmla="*/ 268 h 364"/>
              <a:gd name="T50" fmla="*/ 168 w 305"/>
              <a:gd name="T51" fmla="*/ 256 h 364"/>
              <a:gd name="T52" fmla="*/ 219 w 305"/>
              <a:gd name="T53" fmla="*/ 300 h 364"/>
              <a:gd name="T54" fmla="*/ 108 w 305"/>
              <a:gd name="T55" fmla="*/ 315 h 364"/>
              <a:gd name="T56" fmla="*/ 108 w 305"/>
              <a:gd name="T57" fmla="*/ 337 h 364"/>
              <a:gd name="T58" fmla="*/ 196 w 305"/>
              <a:gd name="T59" fmla="*/ 325 h 364"/>
              <a:gd name="T60" fmla="*/ 234 w 305"/>
              <a:gd name="T61" fmla="*/ 315 h 364"/>
              <a:gd name="T62" fmla="*/ 301 w 305"/>
              <a:gd name="T63" fmla="*/ 35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5" h="364">
                <a:moveTo>
                  <a:pt x="301" y="354"/>
                </a:moveTo>
                <a:cubicBezTo>
                  <a:pt x="290" y="347"/>
                  <a:pt x="279" y="339"/>
                  <a:pt x="269" y="331"/>
                </a:cubicBezTo>
                <a:cubicBezTo>
                  <a:pt x="267" y="326"/>
                  <a:pt x="266" y="321"/>
                  <a:pt x="266" y="315"/>
                </a:cubicBezTo>
                <a:cubicBezTo>
                  <a:pt x="265" y="305"/>
                  <a:pt x="266" y="296"/>
                  <a:pt x="267" y="287"/>
                </a:cubicBezTo>
                <a:cubicBezTo>
                  <a:pt x="269" y="271"/>
                  <a:pt x="272" y="256"/>
                  <a:pt x="272" y="242"/>
                </a:cubicBezTo>
                <a:cubicBezTo>
                  <a:pt x="273" y="226"/>
                  <a:pt x="267" y="211"/>
                  <a:pt x="256" y="199"/>
                </a:cubicBezTo>
                <a:cubicBezTo>
                  <a:pt x="254" y="197"/>
                  <a:pt x="251" y="195"/>
                  <a:pt x="248" y="195"/>
                </a:cubicBezTo>
                <a:cubicBezTo>
                  <a:pt x="242" y="194"/>
                  <a:pt x="237" y="199"/>
                  <a:pt x="234" y="205"/>
                </a:cubicBezTo>
                <a:cubicBezTo>
                  <a:pt x="220" y="232"/>
                  <a:pt x="226" y="269"/>
                  <a:pt x="238" y="296"/>
                </a:cubicBezTo>
                <a:cubicBezTo>
                  <a:pt x="242" y="304"/>
                  <a:pt x="246" y="311"/>
                  <a:pt x="251" y="318"/>
                </a:cubicBezTo>
                <a:cubicBezTo>
                  <a:pt x="234" y="304"/>
                  <a:pt x="219" y="289"/>
                  <a:pt x="204" y="274"/>
                </a:cubicBezTo>
                <a:cubicBezTo>
                  <a:pt x="204" y="269"/>
                  <a:pt x="204" y="265"/>
                  <a:pt x="204" y="260"/>
                </a:cubicBezTo>
                <a:cubicBezTo>
                  <a:pt x="205" y="250"/>
                  <a:pt x="207" y="241"/>
                  <a:pt x="210" y="232"/>
                </a:cubicBezTo>
                <a:cubicBezTo>
                  <a:pt x="214" y="217"/>
                  <a:pt x="219" y="202"/>
                  <a:pt x="221" y="188"/>
                </a:cubicBezTo>
                <a:cubicBezTo>
                  <a:pt x="224" y="172"/>
                  <a:pt x="220" y="156"/>
                  <a:pt x="211" y="143"/>
                </a:cubicBezTo>
                <a:cubicBezTo>
                  <a:pt x="210" y="141"/>
                  <a:pt x="207" y="138"/>
                  <a:pt x="204" y="137"/>
                </a:cubicBezTo>
                <a:cubicBezTo>
                  <a:pt x="198" y="136"/>
                  <a:pt x="192" y="141"/>
                  <a:pt x="189" y="145"/>
                </a:cubicBezTo>
                <a:cubicBezTo>
                  <a:pt x="171" y="171"/>
                  <a:pt x="171" y="208"/>
                  <a:pt x="179" y="237"/>
                </a:cubicBezTo>
                <a:cubicBezTo>
                  <a:pt x="181" y="242"/>
                  <a:pt x="183" y="247"/>
                  <a:pt x="185" y="253"/>
                </a:cubicBezTo>
                <a:cubicBezTo>
                  <a:pt x="170" y="235"/>
                  <a:pt x="156" y="216"/>
                  <a:pt x="144" y="196"/>
                </a:cubicBezTo>
                <a:cubicBezTo>
                  <a:pt x="144" y="192"/>
                  <a:pt x="145" y="188"/>
                  <a:pt x="146" y="184"/>
                </a:cubicBezTo>
                <a:cubicBezTo>
                  <a:pt x="148" y="175"/>
                  <a:pt x="151" y="166"/>
                  <a:pt x="155" y="157"/>
                </a:cubicBezTo>
                <a:cubicBezTo>
                  <a:pt x="162" y="143"/>
                  <a:pt x="169" y="130"/>
                  <a:pt x="173" y="116"/>
                </a:cubicBezTo>
                <a:cubicBezTo>
                  <a:pt x="178" y="101"/>
                  <a:pt x="177" y="85"/>
                  <a:pt x="170" y="71"/>
                </a:cubicBezTo>
                <a:cubicBezTo>
                  <a:pt x="169" y="67"/>
                  <a:pt x="166" y="65"/>
                  <a:pt x="164" y="63"/>
                </a:cubicBezTo>
                <a:cubicBezTo>
                  <a:pt x="158" y="61"/>
                  <a:pt x="152" y="65"/>
                  <a:pt x="148" y="69"/>
                </a:cubicBezTo>
                <a:cubicBezTo>
                  <a:pt x="127" y="91"/>
                  <a:pt x="122" y="128"/>
                  <a:pt x="125" y="158"/>
                </a:cubicBezTo>
                <a:cubicBezTo>
                  <a:pt x="126" y="161"/>
                  <a:pt x="126" y="164"/>
                  <a:pt x="127" y="167"/>
                </a:cubicBezTo>
                <a:cubicBezTo>
                  <a:pt x="121" y="156"/>
                  <a:pt x="115" y="145"/>
                  <a:pt x="110" y="133"/>
                </a:cubicBezTo>
                <a:cubicBezTo>
                  <a:pt x="107" y="111"/>
                  <a:pt x="111" y="88"/>
                  <a:pt x="105" y="65"/>
                </a:cubicBezTo>
                <a:cubicBezTo>
                  <a:pt x="99" y="41"/>
                  <a:pt x="86" y="17"/>
                  <a:pt x="64" y="3"/>
                </a:cubicBezTo>
                <a:cubicBezTo>
                  <a:pt x="62" y="1"/>
                  <a:pt x="58" y="0"/>
                  <a:pt x="55" y="1"/>
                </a:cubicBezTo>
                <a:cubicBezTo>
                  <a:pt x="54" y="2"/>
                  <a:pt x="52" y="4"/>
                  <a:pt x="52" y="7"/>
                </a:cubicBezTo>
                <a:cubicBezTo>
                  <a:pt x="44" y="32"/>
                  <a:pt x="52" y="60"/>
                  <a:pt x="65" y="84"/>
                </a:cubicBezTo>
                <a:cubicBezTo>
                  <a:pt x="76" y="102"/>
                  <a:pt x="88" y="120"/>
                  <a:pt x="103" y="136"/>
                </a:cubicBezTo>
                <a:cubicBezTo>
                  <a:pt x="108" y="148"/>
                  <a:pt x="114" y="160"/>
                  <a:pt x="121" y="172"/>
                </a:cubicBezTo>
                <a:cubicBezTo>
                  <a:pt x="115" y="166"/>
                  <a:pt x="108" y="161"/>
                  <a:pt x="102" y="157"/>
                </a:cubicBezTo>
                <a:cubicBezTo>
                  <a:pt x="76" y="143"/>
                  <a:pt x="40" y="133"/>
                  <a:pt x="11" y="144"/>
                </a:cubicBezTo>
                <a:cubicBezTo>
                  <a:pt x="5" y="146"/>
                  <a:pt x="0" y="150"/>
                  <a:pt x="0" y="156"/>
                </a:cubicBezTo>
                <a:cubicBezTo>
                  <a:pt x="0" y="159"/>
                  <a:pt x="1" y="163"/>
                  <a:pt x="4" y="165"/>
                </a:cubicBezTo>
                <a:cubicBezTo>
                  <a:pt x="14" y="177"/>
                  <a:pt x="28" y="185"/>
                  <a:pt x="44" y="186"/>
                </a:cubicBezTo>
                <a:cubicBezTo>
                  <a:pt x="58" y="187"/>
                  <a:pt x="74" y="186"/>
                  <a:pt x="89" y="185"/>
                </a:cubicBezTo>
                <a:cubicBezTo>
                  <a:pt x="99" y="185"/>
                  <a:pt x="108" y="185"/>
                  <a:pt x="118" y="187"/>
                </a:cubicBezTo>
                <a:cubicBezTo>
                  <a:pt x="122" y="188"/>
                  <a:pt x="127" y="189"/>
                  <a:pt x="132" y="191"/>
                </a:cubicBezTo>
                <a:cubicBezTo>
                  <a:pt x="142" y="207"/>
                  <a:pt x="152" y="224"/>
                  <a:pt x="164" y="239"/>
                </a:cubicBezTo>
                <a:cubicBezTo>
                  <a:pt x="159" y="236"/>
                  <a:pt x="153" y="233"/>
                  <a:pt x="147" y="231"/>
                </a:cubicBezTo>
                <a:cubicBezTo>
                  <a:pt x="119" y="221"/>
                  <a:pt x="82" y="217"/>
                  <a:pt x="55" y="233"/>
                </a:cubicBezTo>
                <a:cubicBezTo>
                  <a:pt x="50" y="237"/>
                  <a:pt x="45" y="241"/>
                  <a:pt x="46" y="247"/>
                </a:cubicBezTo>
                <a:cubicBezTo>
                  <a:pt x="47" y="250"/>
                  <a:pt x="49" y="253"/>
                  <a:pt x="52" y="255"/>
                </a:cubicBezTo>
                <a:cubicBezTo>
                  <a:pt x="64" y="265"/>
                  <a:pt x="80" y="270"/>
                  <a:pt x="96" y="268"/>
                </a:cubicBezTo>
                <a:cubicBezTo>
                  <a:pt x="110" y="267"/>
                  <a:pt x="125" y="263"/>
                  <a:pt x="140" y="260"/>
                </a:cubicBezTo>
                <a:cubicBezTo>
                  <a:pt x="149" y="257"/>
                  <a:pt x="159" y="256"/>
                  <a:pt x="168" y="256"/>
                </a:cubicBezTo>
                <a:cubicBezTo>
                  <a:pt x="170" y="256"/>
                  <a:pt x="175" y="257"/>
                  <a:pt x="179" y="257"/>
                </a:cubicBezTo>
                <a:cubicBezTo>
                  <a:pt x="192" y="272"/>
                  <a:pt x="205" y="287"/>
                  <a:pt x="219" y="300"/>
                </a:cubicBezTo>
                <a:cubicBezTo>
                  <a:pt x="212" y="297"/>
                  <a:pt x="205" y="295"/>
                  <a:pt x="198" y="294"/>
                </a:cubicBezTo>
                <a:cubicBezTo>
                  <a:pt x="168" y="289"/>
                  <a:pt x="131" y="293"/>
                  <a:pt x="108" y="315"/>
                </a:cubicBezTo>
                <a:cubicBezTo>
                  <a:pt x="104" y="319"/>
                  <a:pt x="100" y="325"/>
                  <a:pt x="102" y="330"/>
                </a:cubicBezTo>
                <a:cubicBezTo>
                  <a:pt x="103" y="333"/>
                  <a:pt x="106" y="335"/>
                  <a:pt x="108" y="337"/>
                </a:cubicBezTo>
                <a:cubicBezTo>
                  <a:pt x="122" y="344"/>
                  <a:pt x="138" y="346"/>
                  <a:pt x="154" y="341"/>
                </a:cubicBezTo>
                <a:cubicBezTo>
                  <a:pt x="168" y="338"/>
                  <a:pt x="181" y="331"/>
                  <a:pt x="196" y="325"/>
                </a:cubicBezTo>
                <a:cubicBezTo>
                  <a:pt x="204" y="321"/>
                  <a:pt x="213" y="318"/>
                  <a:pt x="223" y="316"/>
                </a:cubicBezTo>
                <a:cubicBezTo>
                  <a:pt x="227" y="315"/>
                  <a:pt x="230" y="315"/>
                  <a:pt x="234" y="315"/>
                </a:cubicBezTo>
                <a:cubicBezTo>
                  <a:pt x="254" y="332"/>
                  <a:pt x="274" y="348"/>
                  <a:pt x="296" y="362"/>
                </a:cubicBezTo>
                <a:cubicBezTo>
                  <a:pt x="301" y="364"/>
                  <a:pt x="305" y="357"/>
                  <a:pt x="301" y="35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6"/>
          <p:cNvSpPr>
            <a:spLocks noEditPoints="1"/>
          </p:cNvSpPr>
          <p:nvPr/>
        </p:nvSpPr>
        <p:spPr bwMode="auto">
          <a:xfrm>
            <a:off x="8625596" y="2823130"/>
            <a:ext cx="2846847" cy="2534231"/>
          </a:xfrm>
          <a:custGeom>
            <a:avLst/>
            <a:gdLst>
              <a:gd name="T0" fmla="*/ 1108 w 1297"/>
              <a:gd name="T1" fmla="*/ 360 h 1154"/>
              <a:gd name="T2" fmla="*/ 1027 w 1297"/>
              <a:gd name="T3" fmla="*/ 345 h 1154"/>
              <a:gd name="T4" fmla="*/ 1159 w 1297"/>
              <a:gd name="T5" fmla="*/ 301 h 1154"/>
              <a:gd name="T6" fmla="*/ 1270 w 1297"/>
              <a:gd name="T7" fmla="*/ 65 h 1154"/>
              <a:gd name="T8" fmla="*/ 564 w 1297"/>
              <a:gd name="T9" fmla="*/ 460 h 1154"/>
              <a:gd name="T10" fmla="*/ 55 w 1297"/>
              <a:gd name="T11" fmla="*/ 1089 h 1154"/>
              <a:gd name="T12" fmla="*/ 761 w 1297"/>
              <a:gd name="T13" fmla="*/ 694 h 1154"/>
              <a:gd name="T14" fmla="*/ 1108 w 1297"/>
              <a:gd name="T15" fmla="*/ 360 h 1154"/>
              <a:gd name="T16" fmla="*/ 1070 w 1297"/>
              <a:gd name="T17" fmla="*/ 146 h 1154"/>
              <a:gd name="T18" fmla="*/ 1065 w 1297"/>
              <a:gd name="T19" fmla="*/ 138 h 1154"/>
              <a:gd name="T20" fmla="*/ 1080 w 1297"/>
              <a:gd name="T21" fmla="*/ 134 h 1154"/>
              <a:gd name="T22" fmla="*/ 1085 w 1297"/>
              <a:gd name="T23" fmla="*/ 142 h 1154"/>
              <a:gd name="T24" fmla="*/ 1070 w 1297"/>
              <a:gd name="T25" fmla="*/ 146 h 1154"/>
              <a:gd name="T26" fmla="*/ 1115 w 1297"/>
              <a:gd name="T27" fmla="*/ 139 h 1154"/>
              <a:gd name="T28" fmla="*/ 1103 w 1297"/>
              <a:gd name="T29" fmla="*/ 121 h 1154"/>
              <a:gd name="T30" fmla="*/ 1127 w 1297"/>
              <a:gd name="T31" fmla="*/ 119 h 1154"/>
              <a:gd name="T32" fmla="*/ 1139 w 1297"/>
              <a:gd name="T33" fmla="*/ 137 h 1154"/>
              <a:gd name="T34" fmla="*/ 1115 w 1297"/>
              <a:gd name="T35" fmla="*/ 13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7" h="1154">
                <a:moveTo>
                  <a:pt x="1108" y="360"/>
                </a:moveTo>
                <a:cubicBezTo>
                  <a:pt x="1027" y="345"/>
                  <a:pt x="1027" y="345"/>
                  <a:pt x="1027" y="345"/>
                </a:cubicBezTo>
                <a:cubicBezTo>
                  <a:pt x="1159" y="301"/>
                  <a:pt x="1159" y="301"/>
                  <a:pt x="1159" y="301"/>
                </a:cubicBezTo>
                <a:cubicBezTo>
                  <a:pt x="1253" y="185"/>
                  <a:pt x="1297" y="97"/>
                  <a:pt x="1270" y="65"/>
                </a:cubicBezTo>
                <a:cubicBezTo>
                  <a:pt x="1216" y="0"/>
                  <a:pt x="899" y="177"/>
                  <a:pt x="564" y="460"/>
                </a:cubicBezTo>
                <a:cubicBezTo>
                  <a:pt x="228" y="744"/>
                  <a:pt x="0" y="1025"/>
                  <a:pt x="55" y="1089"/>
                </a:cubicBezTo>
                <a:cubicBezTo>
                  <a:pt x="109" y="1154"/>
                  <a:pt x="425" y="977"/>
                  <a:pt x="761" y="694"/>
                </a:cubicBezTo>
                <a:cubicBezTo>
                  <a:pt x="899" y="578"/>
                  <a:pt x="1019" y="461"/>
                  <a:pt x="1108" y="360"/>
                </a:cubicBezTo>
                <a:close/>
                <a:moveTo>
                  <a:pt x="1070" y="146"/>
                </a:moveTo>
                <a:cubicBezTo>
                  <a:pt x="1065" y="145"/>
                  <a:pt x="1062" y="141"/>
                  <a:pt x="1065" y="138"/>
                </a:cubicBezTo>
                <a:cubicBezTo>
                  <a:pt x="1069" y="134"/>
                  <a:pt x="1074" y="132"/>
                  <a:pt x="1080" y="134"/>
                </a:cubicBezTo>
                <a:cubicBezTo>
                  <a:pt x="1085" y="135"/>
                  <a:pt x="1088" y="138"/>
                  <a:pt x="1085" y="142"/>
                </a:cubicBezTo>
                <a:cubicBezTo>
                  <a:pt x="1081" y="146"/>
                  <a:pt x="1075" y="147"/>
                  <a:pt x="1070" y="146"/>
                </a:cubicBezTo>
                <a:close/>
                <a:moveTo>
                  <a:pt x="1115" y="139"/>
                </a:moveTo>
                <a:cubicBezTo>
                  <a:pt x="1105" y="135"/>
                  <a:pt x="1100" y="127"/>
                  <a:pt x="1103" y="121"/>
                </a:cubicBezTo>
                <a:cubicBezTo>
                  <a:pt x="1106" y="116"/>
                  <a:pt x="1117" y="115"/>
                  <a:pt x="1127" y="119"/>
                </a:cubicBezTo>
                <a:cubicBezTo>
                  <a:pt x="1137" y="124"/>
                  <a:pt x="1142" y="132"/>
                  <a:pt x="1139" y="137"/>
                </a:cubicBezTo>
                <a:cubicBezTo>
                  <a:pt x="1135" y="143"/>
                  <a:pt x="1125" y="144"/>
                  <a:pt x="1115" y="139"/>
                </a:cubicBez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7"/>
          <p:cNvSpPr/>
          <p:nvPr/>
        </p:nvSpPr>
        <p:spPr bwMode="auto">
          <a:xfrm>
            <a:off x="8742134" y="2961866"/>
            <a:ext cx="2674815" cy="2256760"/>
          </a:xfrm>
          <a:custGeom>
            <a:avLst/>
            <a:gdLst>
              <a:gd name="T0" fmla="*/ 2 w 1219"/>
              <a:gd name="T1" fmla="*/ 1028 h 1028"/>
              <a:gd name="T2" fmla="*/ 0 w 1219"/>
              <a:gd name="T3" fmla="*/ 1027 h 1028"/>
              <a:gd name="T4" fmla="*/ 0 w 1219"/>
              <a:gd name="T5" fmla="*/ 1025 h 1028"/>
              <a:gd name="T6" fmla="*/ 1216 w 1219"/>
              <a:gd name="T7" fmla="*/ 1 h 1028"/>
              <a:gd name="T8" fmla="*/ 1218 w 1219"/>
              <a:gd name="T9" fmla="*/ 1 h 1028"/>
              <a:gd name="T10" fmla="*/ 1218 w 1219"/>
              <a:gd name="T11" fmla="*/ 3 h 1028"/>
              <a:gd name="T12" fmla="*/ 3 w 1219"/>
              <a:gd name="T13" fmla="*/ 1028 h 1028"/>
              <a:gd name="T14" fmla="*/ 2 w 1219"/>
              <a:gd name="T15" fmla="*/ 1028 h 10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9" h="1028">
                <a:moveTo>
                  <a:pt x="2" y="1028"/>
                </a:moveTo>
                <a:cubicBezTo>
                  <a:pt x="1" y="1028"/>
                  <a:pt x="1" y="1028"/>
                  <a:pt x="0" y="1027"/>
                </a:cubicBezTo>
                <a:cubicBezTo>
                  <a:pt x="0" y="1027"/>
                  <a:pt x="0" y="1025"/>
                  <a:pt x="0" y="1025"/>
                </a:cubicBezTo>
                <a:cubicBezTo>
                  <a:pt x="1216" y="1"/>
                  <a:pt x="1216" y="1"/>
                  <a:pt x="1216" y="1"/>
                </a:cubicBezTo>
                <a:cubicBezTo>
                  <a:pt x="1217" y="0"/>
                  <a:pt x="1218" y="0"/>
                  <a:pt x="1218" y="1"/>
                </a:cubicBezTo>
                <a:cubicBezTo>
                  <a:pt x="1219" y="1"/>
                  <a:pt x="1219" y="3"/>
                  <a:pt x="1218" y="3"/>
                </a:cubicBezTo>
                <a:cubicBezTo>
                  <a:pt x="3" y="1028"/>
                  <a:pt x="3" y="1028"/>
                  <a:pt x="3" y="1028"/>
                </a:cubicBezTo>
                <a:cubicBezTo>
                  <a:pt x="2" y="1028"/>
                  <a:pt x="2" y="1028"/>
                  <a:pt x="2" y="10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8"/>
          <p:cNvSpPr/>
          <p:nvPr/>
        </p:nvSpPr>
        <p:spPr bwMode="auto">
          <a:xfrm>
            <a:off x="10519795" y="3144072"/>
            <a:ext cx="291344" cy="575289"/>
          </a:xfrm>
          <a:custGeom>
            <a:avLst/>
            <a:gdLst>
              <a:gd name="T0" fmla="*/ 2 w 133"/>
              <a:gd name="T1" fmla="*/ 262 h 262"/>
              <a:gd name="T2" fmla="*/ 0 w 133"/>
              <a:gd name="T3" fmla="*/ 260 h 262"/>
              <a:gd name="T4" fmla="*/ 0 w 133"/>
              <a:gd name="T5" fmla="*/ 260 h 262"/>
              <a:gd name="T6" fmla="*/ 130 w 133"/>
              <a:gd name="T7" fmla="*/ 2 h 262"/>
              <a:gd name="T8" fmla="*/ 132 w 133"/>
              <a:gd name="T9" fmla="*/ 1 h 262"/>
              <a:gd name="T10" fmla="*/ 132 w 133"/>
              <a:gd name="T11" fmla="*/ 1 h 262"/>
              <a:gd name="T12" fmla="*/ 133 w 133"/>
              <a:gd name="T13" fmla="*/ 3 h 262"/>
              <a:gd name="T14" fmla="*/ 133 w 133"/>
              <a:gd name="T15" fmla="*/ 3 h 262"/>
              <a:gd name="T16" fmla="*/ 4 w 133"/>
              <a:gd name="T17" fmla="*/ 261 h 262"/>
              <a:gd name="T18" fmla="*/ 2 w 133"/>
              <a:gd name="T19"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262">
                <a:moveTo>
                  <a:pt x="2" y="262"/>
                </a:moveTo>
                <a:cubicBezTo>
                  <a:pt x="1" y="262"/>
                  <a:pt x="0" y="261"/>
                  <a:pt x="0" y="260"/>
                </a:cubicBezTo>
                <a:cubicBezTo>
                  <a:pt x="0" y="260"/>
                  <a:pt x="0" y="260"/>
                  <a:pt x="0" y="260"/>
                </a:cubicBezTo>
                <a:cubicBezTo>
                  <a:pt x="130" y="2"/>
                  <a:pt x="130" y="2"/>
                  <a:pt x="130" y="2"/>
                </a:cubicBezTo>
                <a:cubicBezTo>
                  <a:pt x="130" y="1"/>
                  <a:pt x="131" y="0"/>
                  <a:pt x="132" y="1"/>
                </a:cubicBezTo>
                <a:cubicBezTo>
                  <a:pt x="132" y="1"/>
                  <a:pt x="132" y="1"/>
                  <a:pt x="132" y="1"/>
                </a:cubicBezTo>
                <a:cubicBezTo>
                  <a:pt x="133" y="1"/>
                  <a:pt x="133" y="2"/>
                  <a:pt x="133" y="3"/>
                </a:cubicBezTo>
                <a:cubicBezTo>
                  <a:pt x="133" y="3"/>
                  <a:pt x="133" y="3"/>
                  <a:pt x="133" y="3"/>
                </a:cubicBezTo>
                <a:cubicBezTo>
                  <a:pt x="4" y="261"/>
                  <a:pt x="4" y="261"/>
                  <a:pt x="4" y="261"/>
                </a:cubicBezTo>
                <a:cubicBezTo>
                  <a:pt x="3" y="262"/>
                  <a:pt x="2" y="262"/>
                  <a:pt x="2" y="2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9"/>
          <p:cNvSpPr/>
          <p:nvPr/>
        </p:nvSpPr>
        <p:spPr bwMode="auto">
          <a:xfrm>
            <a:off x="10073992" y="3954286"/>
            <a:ext cx="658530" cy="140585"/>
          </a:xfrm>
          <a:custGeom>
            <a:avLst/>
            <a:gdLst>
              <a:gd name="T0" fmla="*/ 2 w 300"/>
              <a:gd name="T1" fmla="*/ 64 h 64"/>
              <a:gd name="T2" fmla="*/ 0 w 300"/>
              <a:gd name="T3" fmla="*/ 62 h 64"/>
              <a:gd name="T4" fmla="*/ 2 w 300"/>
              <a:gd name="T5" fmla="*/ 60 h 64"/>
              <a:gd name="T6" fmla="*/ 2 w 300"/>
              <a:gd name="T7" fmla="*/ 60 h 64"/>
              <a:gd name="T8" fmla="*/ 297 w 300"/>
              <a:gd name="T9" fmla="*/ 0 h 64"/>
              <a:gd name="T10" fmla="*/ 299 w 300"/>
              <a:gd name="T11" fmla="*/ 1 h 64"/>
              <a:gd name="T12" fmla="*/ 299 w 300"/>
              <a:gd name="T13" fmla="*/ 1 h 64"/>
              <a:gd name="T14" fmla="*/ 298 w 300"/>
              <a:gd name="T15" fmla="*/ 3 h 64"/>
              <a:gd name="T16" fmla="*/ 298 w 300"/>
              <a:gd name="T17" fmla="*/ 3 h 64"/>
              <a:gd name="T18" fmla="*/ 2 w 300"/>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64">
                <a:moveTo>
                  <a:pt x="2" y="64"/>
                </a:moveTo>
                <a:cubicBezTo>
                  <a:pt x="1" y="64"/>
                  <a:pt x="0" y="63"/>
                  <a:pt x="0" y="62"/>
                </a:cubicBezTo>
                <a:cubicBezTo>
                  <a:pt x="0" y="61"/>
                  <a:pt x="1" y="60"/>
                  <a:pt x="2" y="60"/>
                </a:cubicBezTo>
                <a:cubicBezTo>
                  <a:pt x="2" y="60"/>
                  <a:pt x="2" y="60"/>
                  <a:pt x="2" y="60"/>
                </a:cubicBezTo>
                <a:cubicBezTo>
                  <a:pt x="297" y="0"/>
                  <a:pt x="297" y="0"/>
                  <a:pt x="297" y="0"/>
                </a:cubicBezTo>
                <a:cubicBezTo>
                  <a:pt x="298" y="0"/>
                  <a:pt x="299" y="0"/>
                  <a:pt x="299" y="1"/>
                </a:cubicBezTo>
                <a:cubicBezTo>
                  <a:pt x="299" y="1"/>
                  <a:pt x="299" y="1"/>
                  <a:pt x="299" y="1"/>
                </a:cubicBezTo>
                <a:cubicBezTo>
                  <a:pt x="300" y="2"/>
                  <a:pt x="299" y="3"/>
                  <a:pt x="298" y="3"/>
                </a:cubicBezTo>
                <a:cubicBezTo>
                  <a:pt x="298" y="3"/>
                  <a:pt x="298" y="3"/>
                  <a:pt x="298" y="3"/>
                </a:cubicBezTo>
                <a:cubicBezTo>
                  <a:pt x="2" y="64"/>
                  <a:pt x="2" y="64"/>
                  <a:pt x="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0"/>
          <p:cNvSpPr/>
          <p:nvPr/>
        </p:nvSpPr>
        <p:spPr bwMode="auto">
          <a:xfrm>
            <a:off x="9630964" y="3829424"/>
            <a:ext cx="234925" cy="640957"/>
          </a:xfrm>
          <a:custGeom>
            <a:avLst/>
            <a:gdLst>
              <a:gd name="T0" fmla="*/ 2 w 107"/>
              <a:gd name="T1" fmla="*/ 292 h 292"/>
              <a:gd name="T2" fmla="*/ 1 w 107"/>
              <a:gd name="T3" fmla="*/ 292 h 292"/>
              <a:gd name="T4" fmla="*/ 0 w 107"/>
              <a:gd name="T5" fmla="*/ 289 h 292"/>
              <a:gd name="T6" fmla="*/ 104 w 107"/>
              <a:gd name="T7" fmla="*/ 2 h 292"/>
              <a:gd name="T8" fmla="*/ 106 w 107"/>
              <a:gd name="T9" fmla="*/ 1 h 292"/>
              <a:gd name="T10" fmla="*/ 107 w 107"/>
              <a:gd name="T11" fmla="*/ 3 h 292"/>
              <a:gd name="T12" fmla="*/ 3 w 107"/>
              <a:gd name="T13" fmla="*/ 290 h 292"/>
              <a:gd name="T14" fmla="*/ 2 w 107"/>
              <a:gd name="T15" fmla="*/ 292 h 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292">
                <a:moveTo>
                  <a:pt x="2" y="292"/>
                </a:moveTo>
                <a:cubicBezTo>
                  <a:pt x="2" y="292"/>
                  <a:pt x="1" y="292"/>
                  <a:pt x="1" y="292"/>
                </a:cubicBezTo>
                <a:cubicBezTo>
                  <a:pt x="0" y="291"/>
                  <a:pt x="0" y="290"/>
                  <a:pt x="0" y="289"/>
                </a:cubicBezTo>
                <a:cubicBezTo>
                  <a:pt x="104" y="2"/>
                  <a:pt x="104" y="2"/>
                  <a:pt x="104" y="2"/>
                </a:cubicBezTo>
                <a:cubicBezTo>
                  <a:pt x="104" y="1"/>
                  <a:pt x="105" y="0"/>
                  <a:pt x="106" y="1"/>
                </a:cubicBezTo>
                <a:cubicBezTo>
                  <a:pt x="107" y="1"/>
                  <a:pt x="107" y="2"/>
                  <a:pt x="107" y="3"/>
                </a:cubicBezTo>
                <a:cubicBezTo>
                  <a:pt x="3" y="290"/>
                  <a:pt x="3" y="290"/>
                  <a:pt x="3" y="290"/>
                </a:cubicBezTo>
                <a:cubicBezTo>
                  <a:pt x="3" y="291"/>
                  <a:pt x="3" y="292"/>
                  <a:pt x="2" y="2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1"/>
          <p:cNvSpPr/>
          <p:nvPr/>
        </p:nvSpPr>
        <p:spPr bwMode="auto">
          <a:xfrm>
            <a:off x="9185162" y="4703456"/>
            <a:ext cx="656680" cy="139660"/>
          </a:xfrm>
          <a:custGeom>
            <a:avLst/>
            <a:gdLst>
              <a:gd name="T0" fmla="*/ 2 w 299"/>
              <a:gd name="T1" fmla="*/ 64 h 64"/>
              <a:gd name="T2" fmla="*/ 0 w 299"/>
              <a:gd name="T3" fmla="*/ 63 h 64"/>
              <a:gd name="T4" fmla="*/ 2 w 299"/>
              <a:gd name="T5" fmla="*/ 61 h 64"/>
              <a:gd name="T6" fmla="*/ 297 w 299"/>
              <a:gd name="T7" fmla="*/ 1 h 64"/>
              <a:gd name="T8" fmla="*/ 299 w 299"/>
              <a:gd name="T9" fmla="*/ 2 h 64"/>
              <a:gd name="T10" fmla="*/ 299 w 299"/>
              <a:gd name="T11" fmla="*/ 2 h 64"/>
              <a:gd name="T12" fmla="*/ 298 w 299"/>
              <a:gd name="T13" fmla="*/ 4 h 64"/>
              <a:gd name="T14" fmla="*/ 298 w 299"/>
              <a:gd name="T15" fmla="*/ 4 h 64"/>
              <a:gd name="T16" fmla="*/ 2 w 299"/>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64">
                <a:moveTo>
                  <a:pt x="2" y="64"/>
                </a:moveTo>
                <a:cubicBezTo>
                  <a:pt x="1" y="64"/>
                  <a:pt x="0" y="64"/>
                  <a:pt x="0" y="63"/>
                </a:cubicBezTo>
                <a:cubicBezTo>
                  <a:pt x="0" y="62"/>
                  <a:pt x="1" y="61"/>
                  <a:pt x="2" y="61"/>
                </a:cubicBezTo>
                <a:cubicBezTo>
                  <a:pt x="297" y="1"/>
                  <a:pt x="297" y="1"/>
                  <a:pt x="297" y="1"/>
                </a:cubicBezTo>
                <a:cubicBezTo>
                  <a:pt x="298" y="0"/>
                  <a:pt x="299" y="1"/>
                  <a:pt x="299" y="2"/>
                </a:cubicBezTo>
                <a:cubicBezTo>
                  <a:pt x="299" y="2"/>
                  <a:pt x="299" y="2"/>
                  <a:pt x="299" y="2"/>
                </a:cubicBezTo>
                <a:cubicBezTo>
                  <a:pt x="299" y="3"/>
                  <a:pt x="299" y="4"/>
                  <a:pt x="298" y="4"/>
                </a:cubicBezTo>
                <a:cubicBezTo>
                  <a:pt x="298" y="4"/>
                  <a:pt x="298" y="4"/>
                  <a:pt x="298" y="4"/>
                </a:cubicBezTo>
                <a:cubicBezTo>
                  <a:pt x="2" y="64"/>
                  <a:pt x="2" y="64"/>
                  <a:pt x="2" y="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2"/>
          <p:cNvSpPr/>
          <p:nvPr/>
        </p:nvSpPr>
        <p:spPr bwMode="auto">
          <a:xfrm>
            <a:off x="10660380" y="3169969"/>
            <a:ext cx="936925" cy="531819"/>
          </a:xfrm>
          <a:custGeom>
            <a:avLst/>
            <a:gdLst>
              <a:gd name="T0" fmla="*/ 78 w 427"/>
              <a:gd name="T1" fmla="*/ 242 h 242"/>
              <a:gd name="T2" fmla="*/ 286 w 427"/>
              <a:gd name="T3" fmla="*/ 110 h 242"/>
              <a:gd name="T4" fmla="*/ 345 w 427"/>
              <a:gd name="T5" fmla="*/ 0 h 242"/>
              <a:gd name="T6" fmla="*/ 219 w 427"/>
              <a:gd name="T7" fmla="*/ 44 h 242"/>
              <a:gd name="T8" fmla="*/ 0 w 427"/>
              <a:gd name="T9" fmla="*/ 186 h 242"/>
              <a:gd name="T10" fmla="*/ 78 w 427"/>
              <a:gd name="T11" fmla="*/ 242 h 242"/>
            </a:gdLst>
            <a:ahLst/>
            <a:cxnLst>
              <a:cxn ang="0">
                <a:pos x="T0" y="T1"/>
              </a:cxn>
              <a:cxn ang="0">
                <a:pos x="T2" y="T3"/>
              </a:cxn>
              <a:cxn ang="0">
                <a:pos x="T4" y="T5"/>
              </a:cxn>
              <a:cxn ang="0">
                <a:pos x="T6" y="T7"/>
              </a:cxn>
              <a:cxn ang="0">
                <a:pos x="T8" y="T9"/>
              </a:cxn>
              <a:cxn ang="0">
                <a:pos x="T10" y="T11"/>
              </a:cxn>
            </a:cxnLst>
            <a:rect l="0" t="0" r="r" b="b"/>
            <a:pathLst>
              <a:path w="427" h="242">
                <a:moveTo>
                  <a:pt x="78" y="242"/>
                </a:moveTo>
                <a:cubicBezTo>
                  <a:pt x="150" y="202"/>
                  <a:pt x="219" y="158"/>
                  <a:pt x="286" y="110"/>
                </a:cubicBezTo>
                <a:cubicBezTo>
                  <a:pt x="316" y="87"/>
                  <a:pt x="427" y="1"/>
                  <a:pt x="345" y="0"/>
                </a:cubicBezTo>
                <a:cubicBezTo>
                  <a:pt x="306" y="0"/>
                  <a:pt x="259" y="25"/>
                  <a:pt x="219" y="44"/>
                </a:cubicBezTo>
                <a:cubicBezTo>
                  <a:pt x="141" y="83"/>
                  <a:pt x="67" y="131"/>
                  <a:pt x="0" y="186"/>
                </a:cubicBezTo>
                <a:lnTo>
                  <a:pt x="78" y="24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3"/>
          <p:cNvSpPr/>
          <p:nvPr/>
        </p:nvSpPr>
        <p:spPr bwMode="auto">
          <a:xfrm>
            <a:off x="10515170" y="2671446"/>
            <a:ext cx="676103" cy="902704"/>
          </a:xfrm>
          <a:custGeom>
            <a:avLst/>
            <a:gdLst>
              <a:gd name="T0" fmla="*/ 0 w 308"/>
              <a:gd name="T1" fmla="*/ 366 h 411"/>
              <a:gd name="T2" fmla="*/ 62 w 308"/>
              <a:gd name="T3" fmla="*/ 411 h 411"/>
              <a:gd name="T4" fmla="*/ 283 w 308"/>
              <a:gd name="T5" fmla="*/ 92 h 411"/>
              <a:gd name="T6" fmla="*/ 304 w 308"/>
              <a:gd name="T7" fmla="*/ 34 h 411"/>
              <a:gd name="T8" fmla="*/ 276 w 308"/>
              <a:gd name="T9" fmla="*/ 4 h 411"/>
              <a:gd name="T10" fmla="*/ 216 w 308"/>
              <a:gd name="T11" fmla="*/ 45 h 411"/>
              <a:gd name="T12" fmla="*/ 95 w 308"/>
              <a:gd name="T13" fmla="*/ 198 h 411"/>
              <a:gd name="T14" fmla="*/ 0 w 308"/>
              <a:gd name="T15" fmla="*/ 366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411">
                <a:moveTo>
                  <a:pt x="0" y="366"/>
                </a:moveTo>
                <a:cubicBezTo>
                  <a:pt x="62" y="411"/>
                  <a:pt x="62" y="411"/>
                  <a:pt x="62" y="411"/>
                </a:cubicBezTo>
                <a:cubicBezTo>
                  <a:pt x="150" y="315"/>
                  <a:pt x="225" y="208"/>
                  <a:pt x="283" y="92"/>
                </a:cubicBezTo>
                <a:cubicBezTo>
                  <a:pt x="293" y="73"/>
                  <a:pt x="302" y="53"/>
                  <a:pt x="304" y="34"/>
                </a:cubicBezTo>
                <a:cubicBezTo>
                  <a:pt x="308" y="11"/>
                  <a:pt x="298" y="0"/>
                  <a:pt x="276" y="4"/>
                </a:cubicBezTo>
                <a:cubicBezTo>
                  <a:pt x="254" y="8"/>
                  <a:pt x="235" y="28"/>
                  <a:pt x="216" y="45"/>
                </a:cubicBezTo>
                <a:cubicBezTo>
                  <a:pt x="170" y="90"/>
                  <a:pt x="130" y="143"/>
                  <a:pt x="95" y="198"/>
                </a:cubicBezTo>
                <a:cubicBezTo>
                  <a:pt x="60" y="252"/>
                  <a:pt x="28" y="308"/>
                  <a:pt x="0" y="36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4"/>
          <p:cNvSpPr/>
          <p:nvPr/>
        </p:nvSpPr>
        <p:spPr bwMode="auto">
          <a:xfrm>
            <a:off x="10407881" y="2685320"/>
            <a:ext cx="326491" cy="796341"/>
          </a:xfrm>
          <a:custGeom>
            <a:avLst/>
            <a:gdLst>
              <a:gd name="T0" fmla="*/ 0 w 149"/>
              <a:gd name="T1" fmla="*/ 325 h 363"/>
              <a:gd name="T2" fmla="*/ 53 w 149"/>
              <a:gd name="T3" fmla="*/ 363 h 363"/>
              <a:gd name="T4" fmla="*/ 142 w 149"/>
              <a:gd name="T5" fmla="*/ 86 h 363"/>
              <a:gd name="T6" fmla="*/ 131 w 149"/>
              <a:gd name="T7" fmla="*/ 9 h 363"/>
              <a:gd name="T8" fmla="*/ 59 w 149"/>
              <a:gd name="T9" fmla="*/ 100 h 363"/>
              <a:gd name="T10" fmla="*/ 0 w 149"/>
              <a:gd name="T11" fmla="*/ 325 h 363"/>
            </a:gdLst>
            <a:ahLst/>
            <a:cxnLst>
              <a:cxn ang="0">
                <a:pos x="T0" y="T1"/>
              </a:cxn>
              <a:cxn ang="0">
                <a:pos x="T2" y="T3"/>
              </a:cxn>
              <a:cxn ang="0">
                <a:pos x="T4" y="T5"/>
              </a:cxn>
              <a:cxn ang="0">
                <a:pos x="T6" y="T7"/>
              </a:cxn>
              <a:cxn ang="0">
                <a:pos x="T8" y="T9"/>
              </a:cxn>
              <a:cxn ang="0">
                <a:pos x="T10" y="T11"/>
              </a:cxn>
            </a:cxnLst>
            <a:rect l="0" t="0" r="r" b="b"/>
            <a:pathLst>
              <a:path w="149" h="363">
                <a:moveTo>
                  <a:pt x="0" y="325"/>
                </a:moveTo>
                <a:cubicBezTo>
                  <a:pt x="53" y="363"/>
                  <a:pt x="53" y="363"/>
                  <a:pt x="53" y="363"/>
                </a:cubicBezTo>
                <a:cubicBezTo>
                  <a:pt x="95" y="275"/>
                  <a:pt x="125" y="182"/>
                  <a:pt x="142" y="86"/>
                </a:cubicBezTo>
                <a:cubicBezTo>
                  <a:pt x="145" y="67"/>
                  <a:pt x="149" y="15"/>
                  <a:pt x="131" y="9"/>
                </a:cubicBezTo>
                <a:cubicBezTo>
                  <a:pt x="100" y="0"/>
                  <a:pt x="67" y="78"/>
                  <a:pt x="59" y="100"/>
                </a:cubicBezTo>
                <a:cubicBezTo>
                  <a:pt x="33" y="173"/>
                  <a:pt x="13" y="248"/>
                  <a:pt x="0" y="325"/>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5"/>
          <p:cNvSpPr/>
          <p:nvPr/>
        </p:nvSpPr>
        <p:spPr bwMode="auto">
          <a:xfrm>
            <a:off x="10256197" y="2898048"/>
            <a:ext cx="160008" cy="498522"/>
          </a:xfrm>
          <a:custGeom>
            <a:avLst/>
            <a:gdLst>
              <a:gd name="T0" fmla="*/ 1 w 73"/>
              <a:gd name="T1" fmla="*/ 179 h 227"/>
              <a:gd name="T2" fmla="*/ 68 w 73"/>
              <a:gd name="T3" fmla="*/ 227 h 227"/>
              <a:gd name="T4" fmla="*/ 69 w 73"/>
              <a:gd name="T5" fmla="*/ 92 h 227"/>
              <a:gd name="T6" fmla="*/ 30 w 73"/>
              <a:gd name="T7" fmla="*/ 0 h 227"/>
              <a:gd name="T8" fmla="*/ 5 w 73"/>
              <a:gd name="T9" fmla="*/ 56 h 227"/>
              <a:gd name="T10" fmla="*/ 1 w 73"/>
              <a:gd name="T11" fmla="*/ 179 h 227"/>
            </a:gdLst>
            <a:ahLst/>
            <a:cxnLst>
              <a:cxn ang="0">
                <a:pos x="T0" y="T1"/>
              </a:cxn>
              <a:cxn ang="0">
                <a:pos x="T2" y="T3"/>
              </a:cxn>
              <a:cxn ang="0">
                <a:pos x="T4" y="T5"/>
              </a:cxn>
              <a:cxn ang="0">
                <a:pos x="T6" y="T7"/>
              </a:cxn>
              <a:cxn ang="0">
                <a:pos x="T8" y="T9"/>
              </a:cxn>
              <a:cxn ang="0">
                <a:pos x="T10" y="T11"/>
              </a:cxn>
            </a:cxnLst>
            <a:rect l="0" t="0" r="r" b="b"/>
            <a:pathLst>
              <a:path w="73" h="227">
                <a:moveTo>
                  <a:pt x="1" y="179"/>
                </a:moveTo>
                <a:cubicBezTo>
                  <a:pt x="68" y="227"/>
                  <a:pt x="68" y="227"/>
                  <a:pt x="68" y="227"/>
                </a:cubicBezTo>
                <a:cubicBezTo>
                  <a:pt x="72" y="182"/>
                  <a:pt x="73" y="137"/>
                  <a:pt x="69" y="92"/>
                </a:cubicBezTo>
                <a:cubicBezTo>
                  <a:pt x="66" y="55"/>
                  <a:pt x="58" y="16"/>
                  <a:pt x="30" y="0"/>
                </a:cubicBezTo>
                <a:cubicBezTo>
                  <a:pt x="12" y="10"/>
                  <a:pt x="6" y="36"/>
                  <a:pt x="5" y="56"/>
                </a:cubicBezTo>
                <a:cubicBezTo>
                  <a:pt x="1" y="98"/>
                  <a:pt x="0" y="139"/>
                  <a:pt x="1" y="179"/>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6"/>
          <p:cNvSpPr/>
          <p:nvPr/>
        </p:nvSpPr>
        <p:spPr bwMode="auto">
          <a:xfrm>
            <a:off x="10836111" y="3631495"/>
            <a:ext cx="486498" cy="233075"/>
          </a:xfrm>
          <a:custGeom>
            <a:avLst/>
            <a:gdLst>
              <a:gd name="T0" fmla="*/ 100 w 222"/>
              <a:gd name="T1" fmla="*/ 106 h 106"/>
              <a:gd name="T2" fmla="*/ 137 w 222"/>
              <a:gd name="T3" fmla="*/ 98 h 106"/>
              <a:gd name="T4" fmla="*/ 217 w 222"/>
              <a:gd name="T5" fmla="*/ 60 h 106"/>
              <a:gd name="T6" fmla="*/ 184 w 222"/>
              <a:gd name="T7" fmla="*/ 16 h 106"/>
              <a:gd name="T8" fmla="*/ 0 w 222"/>
              <a:gd name="T9" fmla="*/ 34 h 106"/>
              <a:gd name="T10" fmla="*/ 100 w 222"/>
              <a:gd name="T11" fmla="*/ 106 h 106"/>
            </a:gdLst>
            <a:ahLst/>
            <a:cxnLst>
              <a:cxn ang="0">
                <a:pos x="T0" y="T1"/>
              </a:cxn>
              <a:cxn ang="0">
                <a:pos x="T2" y="T3"/>
              </a:cxn>
              <a:cxn ang="0">
                <a:pos x="T4" y="T5"/>
              </a:cxn>
              <a:cxn ang="0">
                <a:pos x="T6" y="T7"/>
              </a:cxn>
              <a:cxn ang="0">
                <a:pos x="T8" y="T9"/>
              </a:cxn>
              <a:cxn ang="0">
                <a:pos x="T10" y="T11"/>
              </a:cxn>
            </a:cxnLst>
            <a:rect l="0" t="0" r="r" b="b"/>
            <a:pathLst>
              <a:path w="222" h="106">
                <a:moveTo>
                  <a:pt x="100" y="106"/>
                </a:moveTo>
                <a:cubicBezTo>
                  <a:pt x="113" y="104"/>
                  <a:pt x="125" y="101"/>
                  <a:pt x="137" y="98"/>
                </a:cubicBezTo>
                <a:cubicBezTo>
                  <a:pt x="164" y="91"/>
                  <a:pt x="193" y="81"/>
                  <a:pt x="217" y="60"/>
                </a:cubicBezTo>
                <a:cubicBezTo>
                  <a:pt x="222" y="36"/>
                  <a:pt x="203" y="22"/>
                  <a:pt x="184" y="16"/>
                </a:cubicBezTo>
                <a:cubicBezTo>
                  <a:pt x="130" y="0"/>
                  <a:pt x="66" y="12"/>
                  <a:pt x="0" y="34"/>
                </a:cubicBezTo>
                <a:lnTo>
                  <a:pt x="100" y="10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7"/>
          <p:cNvSpPr/>
          <p:nvPr/>
        </p:nvSpPr>
        <p:spPr bwMode="auto">
          <a:xfrm>
            <a:off x="7493517" y="2380103"/>
            <a:ext cx="923977" cy="1747140"/>
          </a:xfrm>
          <a:custGeom>
            <a:avLst/>
            <a:gdLst>
              <a:gd name="T0" fmla="*/ 338 w 421"/>
              <a:gd name="T1" fmla="*/ 718 h 796"/>
              <a:gd name="T2" fmla="*/ 367 w 421"/>
              <a:gd name="T3" fmla="*/ 640 h 796"/>
              <a:gd name="T4" fmla="*/ 409 w 421"/>
              <a:gd name="T5" fmla="*/ 482 h 796"/>
              <a:gd name="T6" fmla="*/ 369 w 421"/>
              <a:gd name="T7" fmla="*/ 476 h 796"/>
              <a:gd name="T8" fmla="*/ 317 w 421"/>
              <a:gd name="T9" fmla="*/ 680 h 796"/>
              <a:gd name="T10" fmla="*/ 278 w 421"/>
              <a:gd name="T11" fmla="*/ 548 h 796"/>
              <a:gd name="T12" fmla="*/ 358 w 421"/>
              <a:gd name="T13" fmla="*/ 438 h 796"/>
              <a:gd name="T14" fmla="*/ 364 w 421"/>
              <a:gd name="T15" fmla="*/ 340 h 796"/>
              <a:gd name="T16" fmla="*/ 253 w 421"/>
              <a:gd name="T17" fmla="*/ 492 h 796"/>
              <a:gd name="T18" fmla="*/ 221 w 421"/>
              <a:gd name="T19" fmla="*/ 398 h 796"/>
              <a:gd name="T20" fmla="*/ 268 w 421"/>
              <a:gd name="T21" fmla="*/ 340 h 796"/>
              <a:gd name="T22" fmla="*/ 355 w 421"/>
              <a:gd name="T23" fmla="*/ 202 h 796"/>
              <a:gd name="T24" fmla="*/ 318 w 421"/>
              <a:gd name="T25" fmla="*/ 184 h 796"/>
              <a:gd name="T26" fmla="*/ 213 w 421"/>
              <a:gd name="T27" fmla="*/ 335 h 796"/>
              <a:gd name="T28" fmla="*/ 247 w 421"/>
              <a:gd name="T29" fmla="*/ 146 h 796"/>
              <a:gd name="T30" fmla="*/ 207 w 421"/>
              <a:gd name="T31" fmla="*/ 2 h 796"/>
              <a:gd name="T32" fmla="*/ 165 w 421"/>
              <a:gd name="T33" fmla="*/ 149 h 796"/>
              <a:gd name="T34" fmla="*/ 198 w 421"/>
              <a:gd name="T35" fmla="*/ 339 h 796"/>
              <a:gd name="T36" fmla="*/ 30 w 421"/>
              <a:gd name="T37" fmla="*/ 214 h 796"/>
              <a:gd name="T38" fmla="*/ 3 w 421"/>
              <a:gd name="T39" fmla="*/ 244 h 796"/>
              <a:gd name="T40" fmla="*/ 135 w 421"/>
              <a:gd name="T41" fmla="*/ 340 h 796"/>
              <a:gd name="T42" fmla="*/ 203 w 421"/>
              <a:gd name="T43" fmla="*/ 379 h 796"/>
              <a:gd name="T44" fmla="*/ 201 w 421"/>
              <a:gd name="T45" fmla="*/ 458 h 796"/>
              <a:gd name="T46" fmla="*/ 18 w 421"/>
              <a:gd name="T47" fmla="*/ 416 h 796"/>
              <a:gd name="T48" fmla="*/ 87 w 421"/>
              <a:gd name="T49" fmla="*/ 486 h 796"/>
              <a:gd name="T50" fmla="*/ 219 w 421"/>
              <a:gd name="T51" fmla="*/ 518 h 796"/>
              <a:gd name="T52" fmla="*/ 276 w 421"/>
              <a:gd name="T53" fmla="*/ 629 h 796"/>
              <a:gd name="T54" fmla="*/ 76 w 421"/>
              <a:gd name="T55" fmla="*/ 575 h 796"/>
              <a:gd name="T56" fmla="*/ 62 w 421"/>
              <a:gd name="T57" fmla="*/ 613 h 796"/>
              <a:gd name="T58" fmla="*/ 219 w 421"/>
              <a:gd name="T59" fmla="*/ 654 h 796"/>
              <a:gd name="T60" fmla="*/ 292 w 421"/>
              <a:gd name="T61" fmla="*/ 664 h 796"/>
              <a:gd name="T62" fmla="*/ 377 w 421"/>
              <a:gd name="T63" fmla="*/ 779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1" h="796">
                <a:moveTo>
                  <a:pt x="377" y="779"/>
                </a:moveTo>
                <a:cubicBezTo>
                  <a:pt x="363" y="759"/>
                  <a:pt x="350" y="738"/>
                  <a:pt x="338" y="718"/>
                </a:cubicBezTo>
                <a:cubicBezTo>
                  <a:pt x="339" y="707"/>
                  <a:pt x="341" y="697"/>
                  <a:pt x="344" y="687"/>
                </a:cubicBezTo>
                <a:cubicBezTo>
                  <a:pt x="349" y="671"/>
                  <a:pt x="358" y="654"/>
                  <a:pt x="367" y="640"/>
                </a:cubicBezTo>
                <a:cubicBezTo>
                  <a:pt x="381" y="615"/>
                  <a:pt x="397" y="591"/>
                  <a:pt x="407" y="566"/>
                </a:cubicBezTo>
                <a:cubicBezTo>
                  <a:pt x="417" y="541"/>
                  <a:pt x="421" y="514"/>
                  <a:pt x="409" y="482"/>
                </a:cubicBezTo>
                <a:cubicBezTo>
                  <a:pt x="407" y="476"/>
                  <a:pt x="403" y="472"/>
                  <a:pt x="398" y="468"/>
                </a:cubicBezTo>
                <a:cubicBezTo>
                  <a:pt x="389" y="463"/>
                  <a:pt x="377" y="469"/>
                  <a:pt x="369" y="476"/>
                </a:cubicBezTo>
                <a:cubicBezTo>
                  <a:pt x="325" y="512"/>
                  <a:pt x="309" y="580"/>
                  <a:pt x="311" y="635"/>
                </a:cubicBezTo>
                <a:cubicBezTo>
                  <a:pt x="311" y="650"/>
                  <a:pt x="313" y="666"/>
                  <a:pt x="317" y="680"/>
                </a:cubicBezTo>
                <a:cubicBezTo>
                  <a:pt x="299" y="646"/>
                  <a:pt x="283" y="609"/>
                  <a:pt x="269" y="572"/>
                </a:cubicBezTo>
                <a:cubicBezTo>
                  <a:pt x="271" y="564"/>
                  <a:pt x="275" y="556"/>
                  <a:pt x="278" y="548"/>
                </a:cubicBezTo>
                <a:cubicBezTo>
                  <a:pt x="285" y="533"/>
                  <a:pt x="297" y="518"/>
                  <a:pt x="307" y="505"/>
                </a:cubicBezTo>
                <a:cubicBezTo>
                  <a:pt x="325" y="482"/>
                  <a:pt x="345" y="461"/>
                  <a:pt x="358" y="438"/>
                </a:cubicBezTo>
                <a:cubicBezTo>
                  <a:pt x="372" y="414"/>
                  <a:pt x="380" y="388"/>
                  <a:pt x="373" y="356"/>
                </a:cubicBezTo>
                <a:cubicBezTo>
                  <a:pt x="372" y="350"/>
                  <a:pt x="369" y="344"/>
                  <a:pt x="364" y="340"/>
                </a:cubicBezTo>
                <a:cubicBezTo>
                  <a:pt x="355" y="334"/>
                  <a:pt x="343" y="338"/>
                  <a:pt x="334" y="344"/>
                </a:cubicBezTo>
                <a:cubicBezTo>
                  <a:pt x="285" y="374"/>
                  <a:pt x="259" y="438"/>
                  <a:pt x="253" y="492"/>
                </a:cubicBezTo>
                <a:cubicBezTo>
                  <a:pt x="252" y="503"/>
                  <a:pt x="252" y="513"/>
                  <a:pt x="252" y="524"/>
                </a:cubicBezTo>
                <a:cubicBezTo>
                  <a:pt x="239" y="482"/>
                  <a:pt x="229" y="440"/>
                  <a:pt x="221" y="398"/>
                </a:cubicBezTo>
                <a:cubicBezTo>
                  <a:pt x="225" y="391"/>
                  <a:pt x="229" y="385"/>
                  <a:pt x="233" y="378"/>
                </a:cubicBezTo>
                <a:cubicBezTo>
                  <a:pt x="242" y="364"/>
                  <a:pt x="256" y="351"/>
                  <a:pt x="268" y="340"/>
                </a:cubicBezTo>
                <a:cubicBezTo>
                  <a:pt x="289" y="320"/>
                  <a:pt x="311" y="302"/>
                  <a:pt x="328" y="281"/>
                </a:cubicBezTo>
                <a:cubicBezTo>
                  <a:pt x="345" y="260"/>
                  <a:pt x="357" y="235"/>
                  <a:pt x="355" y="202"/>
                </a:cubicBezTo>
                <a:cubicBezTo>
                  <a:pt x="355" y="196"/>
                  <a:pt x="353" y="190"/>
                  <a:pt x="349" y="185"/>
                </a:cubicBezTo>
                <a:cubicBezTo>
                  <a:pt x="341" y="177"/>
                  <a:pt x="328" y="180"/>
                  <a:pt x="318" y="184"/>
                </a:cubicBezTo>
                <a:cubicBezTo>
                  <a:pt x="266" y="206"/>
                  <a:pt x="231" y="266"/>
                  <a:pt x="216" y="319"/>
                </a:cubicBezTo>
                <a:cubicBezTo>
                  <a:pt x="215" y="324"/>
                  <a:pt x="213" y="330"/>
                  <a:pt x="213" y="335"/>
                </a:cubicBezTo>
                <a:cubicBezTo>
                  <a:pt x="210" y="312"/>
                  <a:pt x="209" y="289"/>
                  <a:pt x="207" y="266"/>
                </a:cubicBezTo>
                <a:cubicBezTo>
                  <a:pt x="218" y="224"/>
                  <a:pt x="242" y="189"/>
                  <a:pt x="247" y="146"/>
                </a:cubicBezTo>
                <a:cubicBezTo>
                  <a:pt x="253" y="99"/>
                  <a:pt x="247" y="50"/>
                  <a:pt x="221" y="11"/>
                </a:cubicBezTo>
                <a:cubicBezTo>
                  <a:pt x="218" y="6"/>
                  <a:pt x="213" y="0"/>
                  <a:pt x="207" y="2"/>
                </a:cubicBezTo>
                <a:cubicBezTo>
                  <a:pt x="203" y="3"/>
                  <a:pt x="199" y="5"/>
                  <a:pt x="197" y="8"/>
                </a:cubicBezTo>
                <a:cubicBezTo>
                  <a:pt x="165" y="47"/>
                  <a:pt x="159" y="100"/>
                  <a:pt x="165" y="149"/>
                </a:cubicBezTo>
                <a:cubicBezTo>
                  <a:pt x="169" y="189"/>
                  <a:pt x="180" y="227"/>
                  <a:pt x="193" y="265"/>
                </a:cubicBezTo>
                <a:cubicBezTo>
                  <a:pt x="193" y="290"/>
                  <a:pt x="195" y="314"/>
                  <a:pt x="198" y="339"/>
                </a:cubicBezTo>
                <a:cubicBezTo>
                  <a:pt x="192" y="325"/>
                  <a:pt x="185" y="312"/>
                  <a:pt x="175" y="300"/>
                </a:cubicBezTo>
                <a:cubicBezTo>
                  <a:pt x="142" y="257"/>
                  <a:pt x="87" y="215"/>
                  <a:pt x="30" y="214"/>
                </a:cubicBezTo>
                <a:cubicBezTo>
                  <a:pt x="19" y="214"/>
                  <a:pt x="6" y="216"/>
                  <a:pt x="2" y="226"/>
                </a:cubicBezTo>
                <a:cubicBezTo>
                  <a:pt x="0" y="232"/>
                  <a:pt x="1" y="238"/>
                  <a:pt x="3" y="244"/>
                </a:cubicBezTo>
                <a:cubicBezTo>
                  <a:pt x="13" y="276"/>
                  <a:pt x="33" y="294"/>
                  <a:pt x="57" y="308"/>
                </a:cubicBezTo>
                <a:cubicBezTo>
                  <a:pt x="81" y="321"/>
                  <a:pt x="108" y="329"/>
                  <a:pt x="135" y="340"/>
                </a:cubicBezTo>
                <a:cubicBezTo>
                  <a:pt x="151" y="346"/>
                  <a:pt x="168" y="352"/>
                  <a:pt x="182" y="362"/>
                </a:cubicBezTo>
                <a:cubicBezTo>
                  <a:pt x="190" y="368"/>
                  <a:pt x="197" y="373"/>
                  <a:pt x="203" y="379"/>
                </a:cubicBezTo>
                <a:cubicBezTo>
                  <a:pt x="209" y="415"/>
                  <a:pt x="216" y="450"/>
                  <a:pt x="225" y="484"/>
                </a:cubicBezTo>
                <a:cubicBezTo>
                  <a:pt x="218" y="475"/>
                  <a:pt x="210" y="466"/>
                  <a:pt x="201" y="458"/>
                </a:cubicBezTo>
                <a:cubicBezTo>
                  <a:pt x="161" y="421"/>
                  <a:pt x="99" y="390"/>
                  <a:pt x="43" y="398"/>
                </a:cubicBezTo>
                <a:cubicBezTo>
                  <a:pt x="32" y="400"/>
                  <a:pt x="20" y="405"/>
                  <a:pt x="18" y="416"/>
                </a:cubicBezTo>
                <a:cubicBezTo>
                  <a:pt x="17" y="422"/>
                  <a:pt x="19" y="428"/>
                  <a:pt x="22" y="433"/>
                </a:cubicBezTo>
                <a:cubicBezTo>
                  <a:pt x="38" y="463"/>
                  <a:pt x="61" y="478"/>
                  <a:pt x="87" y="486"/>
                </a:cubicBezTo>
                <a:cubicBezTo>
                  <a:pt x="112" y="495"/>
                  <a:pt x="140" y="498"/>
                  <a:pt x="169" y="504"/>
                </a:cubicBezTo>
                <a:cubicBezTo>
                  <a:pt x="185" y="507"/>
                  <a:pt x="204" y="510"/>
                  <a:pt x="219" y="518"/>
                </a:cubicBezTo>
                <a:cubicBezTo>
                  <a:pt x="223" y="520"/>
                  <a:pt x="231" y="523"/>
                  <a:pt x="238" y="527"/>
                </a:cubicBezTo>
                <a:cubicBezTo>
                  <a:pt x="249" y="562"/>
                  <a:pt x="261" y="596"/>
                  <a:pt x="276" y="629"/>
                </a:cubicBezTo>
                <a:cubicBezTo>
                  <a:pt x="266" y="619"/>
                  <a:pt x="255" y="611"/>
                  <a:pt x="243" y="604"/>
                </a:cubicBezTo>
                <a:cubicBezTo>
                  <a:pt x="196" y="575"/>
                  <a:pt x="130" y="556"/>
                  <a:pt x="76" y="575"/>
                </a:cubicBezTo>
                <a:cubicBezTo>
                  <a:pt x="66" y="579"/>
                  <a:pt x="55" y="586"/>
                  <a:pt x="55" y="597"/>
                </a:cubicBezTo>
                <a:cubicBezTo>
                  <a:pt x="55" y="603"/>
                  <a:pt x="57" y="609"/>
                  <a:pt x="62" y="613"/>
                </a:cubicBezTo>
                <a:cubicBezTo>
                  <a:pt x="83" y="639"/>
                  <a:pt x="108" y="649"/>
                  <a:pt x="136" y="653"/>
                </a:cubicBezTo>
                <a:cubicBezTo>
                  <a:pt x="162" y="657"/>
                  <a:pt x="191" y="654"/>
                  <a:pt x="219" y="654"/>
                </a:cubicBezTo>
                <a:cubicBezTo>
                  <a:pt x="237" y="654"/>
                  <a:pt x="255" y="654"/>
                  <a:pt x="272" y="658"/>
                </a:cubicBezTo>
                <a:cubicBezTo>
                  <a:pt x="279" y="660"/>
                  <a:pt x="286" y="662"/>
                  <a:pt x="292" y="664"/>
                </a:cubicBezTo>
                <a:cubicBezTo>
                  <a:pt x="313" y="708"/>
                  <a:pt x="337" y="749"/>
                  <a:pt x="365" y="789"/>
                </a:cubicBezTo>
                <a:cubicBezTo>
                  <a:pt x="370" y="796"/>
                  <a:pt x="382" y="787"/>
                  <a:pt x="377" y="77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28"/>
          <p:cNvSpPr/>
          <p:nvPr/>
        </p:nvSpPr>
        <p:spPr bwMode="auto">
          <a:xfrm>
            <a:off x="7183675" y="2858277"/>
            <a:ext cx="623384" cy="878657"/>
          </a:xfrm>
          <a:custGeom>
            <a:avLst/>
            <a:gdLst>
              <a:gd name="T0" fmla="*/ 284 w 284"/>
              <a:gd name="T1" fmla="*/ 316 h 400"/>
              <a:gd name="T2" fmla="*/ 126 w 284"/>
              <a:gd name="T3" fmla="*/ 127 h 400"/>
              <a:gd name="T4" fmla="*/ 10 w 284"/>
              <a:gd name="T5" fmla="*/ 82 h 400"/>
              <a:gd name="T6" fmla="*/ 70 w 284"/>
              <a:gd name="T7" fmla="*/ 201 h 400"/>
              <a:gd name="T8" fmla="*/ 239 w 284"/>
              <a:gd name="T9" fmla="*/ 400 h 400"/>
              <a:gd name="T10" fmla="*/ 284 w 284"/>
              <a:gd name="T11" fmla="*/ 316 h 400"/>
            </a:gdLst>
            <a:ahLst/>
            <a:cxnLst>
              <a:cxn ang="0">
                <a:pos x="T0" y="T1"/>
              </a:cxn>
              <a:cxn ang="0">
                <a:pos x="T2" y="T3"/>
              </a:cxn>
              <a:cxn ang="0">
                <a:pos x="T4" y="T5"/>
              </a:cxn>
              <a:cxn ang="0">
                <a:pos x="T6" y="T7"/>
              </a:cxn>
              <a:cxn ang="0">
                <a:pos x="T8" y="T9"/>
              </a:cxn>
              <a:cxn ang="0">
                <a:pos x="T10" y="T11"/>
              </a:cxn>
            </a:cxnLst>
            <a:rect l="0" t="0" r="r" b="b"/>
            <a:pathLst>
              <a:path w="284" h="400">
                <a:moveTo>
                  <a:pt x="284" y="316"/>
                </a:moveTo>
                <a:cubicBezTo>
                  <a:pt x="236" y="250"/>
                  <a:pt x="183" y="186"/>
                  <a:pt x="126" y="127"/>
                </a:cubicBezTo>
                <a:cubicBezTo>
                  <a:pt x="100" y="99"/>
                  <a:pt x="0" y="0"/>
                  <a:pt x="10" y="82"/>
                </a:cubicBezTo>
                <a:cubicBezTo>
                  <a:pt x="15" y="121"/>
                  <a:pt x="46" y="164"/>
                  <a:pt x="70" y="201"/>
                </a:cubicBezTo>
                <a:cubicBezTo>
                  <a:pt x="119" y="274"/>
                  <a:pt x="176" y="341"/>
                  <a:pt x="239" y="400"/>
                </a:cubicBezTo>
                <a:lnTo>
                  <a:pt x="284" y="31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29"/>
          <p:cNvSpPr/>
          <p:nvPr/>
        </p:nvSpPr>
        <p:spPr bwMode="auto">
          <a:xfrm>
            <a:off x="6745271" y="3326277"/>
            <a:ext cx="959123" cy="568815"/>
          </a:xfrm>
          <a:custGeom>
            <a:avLst/>
            <a:gdLst>
              <a:gd name="T0" fmla="*/ 401 w 437"/>
              <a:gd name="T1" fmla="*/ 259 h 259"/>
              <a:gd name="T2" fmla="*/ 437 w 437"/>
              <a:gd name="T3" fmla="*/ 192 h 259"/>
              <a:gd name="T4" fmla="*/ 93 w 437"/>
              <a:gd name="T5" fmla="*/ 14 h 259"/>
              <a:gd name="T6" fmla="*/ 32 w 437"/>
              <a:gd name="T7" fmla="*/ 0 h 259"/>
              <a:gd name="T8" fmla="*/ 6 w 437"/>
              <a:gd name="T9" fmla="*/ 32 h 259"/>
              <a:gd name="T10" fmla="*/ 55 w 437"/>
              <a:gd name="T11" fmla="*/ 86 h 259"/>
              <a:gd name="T12" fmla="*/ 222 w 437"/>
              <a:gd name="T13" fmla="*/ 186 h 259"/>
              <a:gd name="T14" fmla="*/ 401 w 437"/>
              <a:gd name="T15" fmla="*/ 259 h 2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7" h="259">
                <a:moveTo>
                  <a:pt x="401" y="259"/>
                </a:moveTo>
                <a:cubicBezTo>
                  <a:pt x="437" y="192"/>
                  <a:pt x="437" y="192"/>
                  <a:pt x="437" y="192"/>
                </a:cubicBezTo>
                <a:cubicBezTo>
                  <a:pt x="331" y="117"/>
                  <a:pt x="215" y="57"/>
                  <a:pt x="93" y="14"/>
                </a:cubicBezTo>
                <a:cubicBezTo>
                  <a:pt x="73" y="7"/>
                  <a:pt x="52" y="0"/>
                  <a:pt x="32" y="0"/>
                </a:cubicBezTo>
                <a:cubicBezTo>
                  <a:pt x="9" y="0"/>
                  <a:pt x="0" y="11"/>
                  <a:pt x="6" y="32"/>
                </a:cubicBezTo>
                <a:cubicBezTo>
                  <a:pt x="13" y="53"/>
                  <a:pt x="35" y="70"/>
                  <a:pt x="55" y="86"/>
                </a:cubicBezTo>
                <a:cubicBezTo>
                  <a:pt x="106" y="126"/>
                  <a:pt x="164" y="158"/>
                  <a:pt x="222" y="186"/>
                </a:cubicBezTo>
                <a:cubicBezTo>
                  <a:pt x="280" y="214"/>
                  <a:pt x="340" y="238"/>
                  <a:pt x="401" y="259"/>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0"/>
          <p:cNvSpPr/>
          <p:nvPr/>
        </p:nvSpPr>
        <p:spPr bwMode="auto">
          <a:xfrm>
            <a:off x="6825738" y="3767455"/>
            <a:ext cx="805589" cy="244174"/>
          </a:xfrm>
          <a:custGeom>
            <a:avLst/>
            <a:gdLst>
              <a:gd name="T0" fmla="*/ 335 w 367"/>
              <a:gd name="T1" fmla="*/ 111 h 111"/>
              <a:gd name="T2" fmla="*/ 367 w 367"/>
              <a:gd name="T3" fmla="*/ 53 h 111"/>
              <a:gd name="T4" fmla="*/ 80 w 367"/>
              <a:gd name="T5" fmla="*/ 1 h 111"/>
              <a:gd name="T6" fmla="*/ 5 w 367"/>
              <a:gd name="T7" fmla="*/ 23 h 111"/>
              <a:gd name="T8" fmla="*/ 104 w 367"/>
              <a:gd name="T9" fmla="*/ 81 h 111"/>
              <a:gd name="T10" fmla="*/ 335 w 367"/>
              <a:gd name="T11" fmla="*/ 111 h 111"/>
            </a:gdLst>
            <a:ahLst/>
            <a:cxnLst>
              <a:cxn ang="0">
                <a:pos x="T0" y="T1"/>
              </a:cxn>
              <a:cxn ang="0">
                <a:pos x="T2" y="T3"/>
              </a:cxn>
              <a:cxn ang="0">
                <a:pos x="T4" y="T5"/>
              </a:cxn>
              <a:cxn ang="0">
                <a:pos x="T6" y="T7"/>
              </a:cxn>
              <a:cxn ang="0">
                <a:pos x="T8" y="T9"/>
              </a:cxn>
              <a:cxn ang="0">
                <a:pos x="T10" y="T11"/>
              </a:cxn>
            </a:cxnLst>
            <a:rect l="0" t="0" r="r" b="b"/>
            <a:pathLst>
              <a:path w="367" h="111">
                <a:moveTo>
                  <a:pt x="335" y="111"/>
                </a:moveTo>
                <a:cubicBezTo>
                  <a:pt x="367" y="53"/>
                  <a:pt x="367" y="53"/>
                  <a:pt x="367" y="53"/>
                </a:cubicBezTo>
                <a:cubicBezTo>
                  <a:pt x="274" y="23"/>
                  <a:pt x="177" y="6"/>
                  <a:pt x="80" y="1"/>
                </a:cubicBezTo>
                <a:cubicBezTo>
                  <a:pt x="61" y="0"/>
                  <a:pt x="9" y="4"/>
                  <a:pt x="5" y="23"/>
                </a:cubicBezTo>
                <a:cubicBezTo>
                  <a:pt x="0" y="54"/>
                  <a:pt x="81" y="76"/>
                  <a:pt x="104" y="81"/>
                </a:cubicBezTo>
                <a:cubicBezTo>
                  <a:pt x="180" y="98"/>
                  <a:pt x="258" y="108"/>
                  <a:pt x="335" y="111"/>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1"/>
          <p:cNvSpPr/>
          <p:nvPr/>
        </p:nvSpPr>
        <p:spPr bwMode="auto">
          <a:xfrm>
            <a:off x="7078236" y="4013479"/>
            <a:ext cx="482799" cy="188680"/>
          </a:xfrm>
          <a:custGeom>
            <a:avLst/>
            <a:gdLst>
              <a:gd name="T0" fmla="*/ 181 w 220"/>
              <a:gd name="T1" fmla="*/ 73 h 86"/>
              <a:gd name="T2" fmla="*/ 220 w 220"/>
              <a:gd name="T3" fmla="*/ 0 h 86"/>
              <a:gd name="T4" fmla="*/ 86 w 220"/>
              <a:gd name="T5" fmla="*/ 16 h 86"/>
              <a:gd name="T6" fmla="*/ 0 w 220"/>
              <a:gd name="T7" fmla="*/ 67 h 86"/>
              <a:gd name="T8" fmla="*/ 58 w 220"/>
              <a:gd name="T9" fmla="*/ 85 h 86"/>
              <a:gd name="T10" fmla="*/ 181 w 220"/>
              <a:gd name="T11" fmla="*/ 73 h 86"/>
            </a:gdLst>
            <a:ahLst/>
            <a:cxnLst>
              <a:cxn ang="0">
                <a:pos x="T0" y="T1"/>
              </a:cxn>
              <a:cxn ang="0">
                <a:pos x="T2" y="T3"/>
              </a:cxn>
              <a:cxn ang="0">
                <a:pos x="T4" y="T5"/>
              </a:cxn>
              <a:cxn ang="0">
                <a:pos x="T6" y="T7"/>
              </a:cxn>
              <a:cxn ang="0">
                <a:pos x="T8" y="T9"/>
              </a:cxn>
              <a:cxn ang="0">
                <a:pos x="T10" y="T11"/>
              </a:cxn>
            </a:cxnLst>
            <a:rect l="0" t="0" r="r" b="b"/>
            <a:pathLst>
              <a:path w="220" h="86">
                <a:moveTo>
                  <a:pt x="181" y="73"/>
                </a:moveTo>
                <a:cubicBezTo>
                  <a:pt x="220" y="0"/>
                  <a:pt x="220" y="0"/>
                  <a:pt x="220" y="0"/>
                </a:cubicBezTo>
                <a:cubicBezTo>
                  <a:pt x="175" y="1"/>
                  <a:pt x="130" y="7"/>
                  <a:pt x="86" y="16"/>
                </a:cubicBezTo>
                <a:cubicBezTo>
                  <a:pt x="50" y="24"/>
                  <a:pt x="12" y="37"/>
                  <a:pt x="0" y="67"/>
                </a:cubicBezTo>
                <a:cubicBezTo>
                  <a:pt x="12" y="84"/>
                  <a:pt x="38" y="86"/>
                  <a:pt x="58" y="85"/>
                </a:cubicBezTo>
                <a:cubicBezTo>
                  <a:pt x="100" y="83"/>
                  <a:pt x="140" y="79"/>
                  <a:pt x="181" y="73"/>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2"/>
          <p:cNvSpPr/>
          <p:nvPr/>
        </p:nvSpPr>
        <p:spPr bwMode="auto">
          <a:xfrm>
            <a:off x="7701620" y="3062680"/>
            <a:ext cx="236775" cy="482799"/>
          </a:xfrm>
          <a:custGeom>
            <a:avLst/>
            <a:gdLst>
              <a:gd name="T0" fmla="*/ 108 w 108"/>
              <a:gd name="T1" fmla="*/ 112 h 220"/>
              <a:gd name="T2" fmla="*/ 96 w 108"/>
              <a:gd name="T3" fmla="*/ 76 h 220"/>
              <a:gd name="T4" fmla="*/ 48 w 108"/>
              <a:gd name="T5" fmla="*/ 2 h 220"/>
              <a:gd name="T6" fmla="*/ 9 w 108"/>
              <a:gd name="T7" fmla="*/ 40 h 220"/>
              <a:gd name="T8" fmla="*/ 50 w 108"/>
              <a:gd name="T9" fmla="*/ 220 h 220"/>
              <a:gd name="T10" fmla="*/ 108 w 108"/>
              <a:gd name="T11" fmla="*/ 112 h 220"/>
            </a:gdLst>
            <a:ahLst/>
            <a:cxnLst>
              <a:cxn ang="0">
                <a:pos x="T0" y="T1"/>
              </a:cxn>
              <a:cxn ang="0">
                <a:pos x="T2" y="T3"/>
              </a:cxn>
              <a:cxn ang="0">
                <a:pos x="T4" y="T5"/>
              </a:cxn>
              <a:cxn ang="0">
                <a:pos x="T6" y="T7"/>
              </a:cxn>
              <a:cxn ang="0">
                <a:pos x="T8" y="T9"/>
              </a:cxn>
              <a:cxn ang="0">
                <a:pos x="T10" y="T11"/>
              </a:cxn>
            </a:cxnLst>
            <a:rect l="0" t="0" r="r" b="b"/>
            <a:pathLst>
              <a:path w="108" h="220">
                <a:moveTo>
                  <a:pt x="108" y="112"/>
                </a:moveTo>
                <a:cubicBezTo>
                  <a:pt x="104" y="100"/>
                  <a:pt x="100" y="88"/>
                  <a:pt x="96" y="76"/>
                </a:cubicBezTo>
                <a:cubicBezTo>
                  <a:pt x="85" y="50"/>
                  <a:pt x="72" y="23"/>
                  <a:pt x="48" y="2"/>
                </a:cubicBezTo>
                <a:cubicBezTo>
                  <a:pt x="23" y="0"/>
                  <a:pt x="12" y="21"/>
                  <a:pt x="9" y="40"/>
                </a:cubicBezTo>
                <a:cubicBezTo>
                  <a:pt x="0" y="96"/>
                  <a:pt x="20" y="158"/>
                  <a:pt x="50" y="220"/>
                </a:cubicBezTo>
                <a:lnTo>
                  <a:pt x="108" y="11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3"/>
          <p:cNvSpPr/>
          <p:nvPr/>
        </p:nvSpPr>
        <p:spPr bwMode="auto">
          <a:xfrm>
            <a:off x="5706607" y="2554909"/>
            <a:ext cx="1067336" cy="1030341"/>
          </a:xfrm>
          <a:custGeom>
            <a:avLst/>
            <a:gdLst>
              <a:gd name="T0" fmla="*/ 408 w 486"/>
              <a:gd name="T1" fmla="*/ 355 h 469"/>
              <a:gd name="T2" fmla="*/ 351 w 486"/>
              <a:gd name="T3" fmla="*/ 0 h 469"/>
              <a:gd name="T4" fmla="*/ 0 w 486"/>
              <a:gd name="T5" fmla="*/ 121 h 469"/>
              <a:gd name="T6" fmla="*/ 131 w 486"/>
              <a:gd name="T7" fmla="*/ 427 h 469"/>
              <a:gd name="T8" fmla="*/ 408 w 486"/>
              <a:gd name="T9" fmla="*/ 355 h 469"/>
            </a:gdLst>
            <a:ahLst/>
            <a:cxnLst>
              <a:cxn ang="0">
                <a:pos x="T0" y="T1"/>
              </a:cxn>
              <a:cxn ang="0">
                <a:pos x="T2" y="T3"/>
              </a:cxn>
              <a:cxn ang="0">
                <a:pos x="T4" y="T5"/>
              </a:cxn>
              <a:cxn ang="0">
                <a:pos x="T6" y="T7"/>
              </a:cxn>
              <a:cxn ang="0">
                <a:pos x="T8" y="T9"/>
              </a:cxn>
            </a:cxnLst>
            <a:rect l="0" t="0" r="r" b="b"/>
            <a:pathLst>
              <a:path w="486" h="469">
                <a:moveTo>
                  <a:pt x="408" y="355"/>
                </a:moveTo>
                <a:cubicBezTo>
                  <a:pt x="408" y="355"/>
                  <a:pt x="486" y="169"/>
                  <a:pt x="351" y="0"/>
                </a:cubicBezTo>
                <a:cubicBezTo>
                  <a:pt x="0" y="121"/>
                  <a:pt x="0" y="121"/>
                  <a:pt x="0" y="121"/>
                </a:cubicBezTo>
                <a:cubicBezTo>
                  <a:pt x="0" y="121"/>
                  <a:pt x="93" y="385"/>
                  <a:pt x="131" y="427"/>
                </a:cubicBezTo>
                <a:cubicBezTo>
                  <a:pt x="168" y="469"/>
                  <a:pt x="408" y="355"/>
                  <a:pt x="408" y="355"/>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7" name="组合 16"/>
          <p:cNvGrpSpPr/>
          <p:nvPr/>
        </p:nvGrpSpPr>
        <p:grpSpPr>
          <a:xfrm rot="21295758">
            <a:off x="5411704" y="2408660"/>
            <a:ext cx="1560030" cy="532972"/>
            <a:chOff x="4800204" y="2199746"/>
            <a:chExt cx="2783029" cy="950799"/>
          </a:xfrm>
        </p:grpSpPr>
        <p:sp>
          <p:nvSpPr>
            <p:cNvPr id="139" name="Freeform 134"/>
            <p:cNvSpPr/>
            <p:nvPr/>
          </p:nvSpPr>
          <p:spPr bwMode="auto">
            <a:xfrm>
              <a:off x="5226583" y="2199746"/>
              <a:ext cx="2356649" cy="950799"/>
            </a:xfrm>
            <a:custGeom>
              <a:avLst/>
              <a:gdLst>
                <a:gd name="T0" fmla="*/ 44 w 1074"/>
                <a:gd name="T1" fmla="*/ 433 h 433"/>
                <a:gd name="T2" fmla="*/ 40 w 1074"/>
                <a:gd name="T3" fmla="*/ 433 h 433"/>
                <a:gd name="T4" fmla="*/ 36 w 1074"/>
                <a:gd name="T5" fmla="*/ 382 h 433"/>
                <a:gd name="T6" fmla="*/ 18 w 1074"/>
                <a:gd name="T7" fmla="*/ 280 h 433"/>
                <a:gd name="T8" fmla="*/ 0 w 1074"/>
                <a:gd name="T9" fmla="*/ 240 h 433"/>
                <a:gd name="T10" fmla="*/ 0 w 1074"/>
                <a:gd name="T11" fmla="*/ 240 h 433"/>
                <a:gd name="T12" fmla="*/ 996 w 1074"/>
                <a:gd name="T13" fmla="*/ 0 h 433"/>
                <a:gd name="T14" fmla="*/ 1055 w 1074"/>
                <a:gd name="T15" fmla="*/ 55 h 433"/>
                <a:gd name="T16" fmla="*/ 1074 w 1074"/>
                <a:gd name="T17" fmla="*/ 142 h 433"/>
                <a:gd name="T18" fmla="*/ 1039 w 1074"/>
                <a:gd name="T19" fmla="*/ 217 h 433"/>
                <a:gd name="T20" fmla="*/ 44 w 1074"/>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4" h="433">
                  <a:moveTo>
                    <a:pt x="44" y="433"/>
                  </a:moveTo>
                  <a:cubicBezTo>
                    <a:pt x="40" y="433"/>
                    <a:pt x="40" y="433"/>
                    <a:pt x="40" y="433"/>
                  </a:cubicBezTo>
                  <a:cubicBezTo>
                    <a:pt x="72" y="405"/>
                    <a:pt x="36" y="382"/>
                    <a:pt x="36" y="382"/>
                  </a:cubicBezTo>
                  <a:cubicBezTo>
                    <a:pt x="78" y="333"/>
                    <a:pt x="18" y="280"/>
                    <a:pt x="18" y="280"/>
                  </a:cubicBezTo>
                  <a:cubicBezTo>
                    <a:pt x="28" y="262"/>
                    <a:pt x="13" y="248"/>
                    <a:pt x="0" y="240"/>
                  </a:cubicBezTo>
                  <a:cubicBezTo>
                    <a:pt x="0" y="240"/>
                    <a:pt x="0" y="240"/>
                    <a:pt x="0" y="240"/>
                  </a:cubicBezTo>
                  <a:cubicBezTo>
                    <a:pt x="996" y="0"/>
                    <a:pt x="996" y="0"/>
                    <a:pt x="996" y="0"/>
                  </a:cubicBezTo>
                  <a:cubicBezTo>
                    <a:pt x="1055" y="55"/>
                    <a:pt x="1055" y="55"/>
                    <a:pt x="1055" y="55"/>
                  </a:cubicBezTo>
                  <a:cubicBezTo>
                    <a:pt x="1074" y="142"/>
                    <a:pt x="1074" y="142"/>
                    <a:pt x="1074" y="142"/>
                  </a:cubicBezTo>
                  <a:cubicBezTo>
                    <a:pt x="1039" y="217"/>
                    <a:pt x="1039" y="217"/>
                    <a:pt x="1039" y="217"/>
                  </a:cubicBezTo>
                  <a:lnTo>
                    <a:pt x="44" y="433"/>
                  </a:lnTo>
                  <a:close/>
                </a:path>
              </a:pathLst>
            </a:custGeom>
            <a:solidFill>
              <a:srgbClr val="3777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5"/>
            <p:cNvSpPr/>
            <p:nvPr/>
          </p:nvSpPr>
          <p:spPr bwMode="auto">
            <a:xfrm>
              <a:off x="4978710" y="2726940"/>
              <a:ext cx="418981" cy="421755"/>
            </a:xfrm>
            <a:custGeom>
              <a:avLst/>
              <a:gdLst>
                <a:gd name="T0" fmla="*/ 153 w 191"/>
                <a:gd name="T1" fmla="*/ 192 h 192"/>
                <a:gd name="T2" fmla="*/ 22 w 191"/>
                <a:gd name="T3" fmla="*/ 173 h 192"/>
                <a:gd name="T4" fmla="*/ 23 w 191"/>
                <a:gd name="T5" fmla="*/ 139 h 192"/>
                <a:gd name="T6" fmla="*/ 0 w 191"/>
                <a:gd name="T7" fmla="*/ 77 h 192"/>
                <a:gd name="T8" fmla="*/ 112 w 191"/>
                <a:gd name="T9" fmla="*/ 0 h 192"/>
                <a:gd name="T10" fmla="*/ 131 w 191"/>
                <a:gd name="T11" fmla="*/ 40 h 192"/>
                <a:gd name="T12" fmla="*/ 149 w 191"/>
                <a:gd name="T13" fmla="*/ 141 h 192"/>
                <a:gd name="T14" fmla="*/ 153 w 191"/>
                <a:gd name="T15" fmla="*/ 192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92">
                  <a:moveTo>
                    <a:pt x="153" y="192"/>
                  </a:moveTo>
                  <a:cubicBezTo>
                    <a:pt x="22" y="173"/>
                    <a:pt x="22" y="173"/>
                    <a:pt x="22" y="173"/>
                  </a:cubicBezTo>
                  <a:cubicBezTo>
                    <a:pt x="24" y="162"/>
                    <a:pt x="25" y="150"/>
                    <a:pt x="23" y="139"/>
                  </a:cubicBezTo>
                  <a:cubicBezTo>
                    <a:pt x="21" y="116"/>
                    <a:pt x="13" y="95"/>
                    <a:pt x="0" y="77"/>
                  </a:cubicBezTo>
                  <a:cubicBezTo>
                    <a:pt x="112" y="0"/>
                    <a:pt x="112" y="0"/>
                    <a:pt x="112" y="0"/>
                  </a:cubicBezTo>
                  <a:cubicBezTo>
                    <a:pt x="125" y="8"/>
                    <a:pt x="141" y="22"/>
                    <a:pt x="131" y="40"/>
                  </a:cubicBezTo>
                  <a:cubicBezTo>
                    <a:pt x="131" y="40"/>
                    <a:pt x="191" y="93"/>
                    <a:pt x="149" y="141"/>
                  </a:cubicBezTo>
                  <a:cubicBezTo>
                    <a:pt x="149" y="141"/>
                    <a:pt x="185" y="164"/>
                    <a:pt x="153" y="192"/>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6"/>
            <p:cNvSpPr/>
            <p:nvPr/>
          </p:nvSpPr>
          <p:spPr bwMode="auto">
            <a:xfrm>
              <a:off x="4800204" y="2895272"/>
              <a:ext cx="233075" cy="210878"/>
            </a:xfrm>
            <a:custGeom>
              <a:avLst/>
              <a:gdLst>
                <a:gd name="T0" fmla="*/ 103 w 106"/>
                <a:gd name="T1" fmla="*/ 96 h 96"/>
                <a:gd name="T2" fmla="*/ 104 w 106"/>
                <a:gd name="T3" fmla="*/ 62 h 96"/>
                <a:gd name="T4" fmla="*/ 81 w 106"/>
                <a:gd name="T5" fmla="*/ 0 h 96"/>
                <a:gd name="T6" fmla="*/ 15 w 106"/>
                <a:gd name="T7" fmla="*/ 45 h 96"/>
                <a:gd name="T8" fmla="*/ 13 w 106"/>
                <a:gd name="T9" fmla="*/ 46 h 96"/>
                <a:gd name="T10" fmla="*/ 6 w 106"/>
                <a:gd name="T11" fmla="*/ 74 h 96"/>
                <a:gd name="T12" fmla="*/ 26 w 106"/>
                <a:gd name="T13" fmla="*/ 84 h 96"/>
                <a:gd name="T14" fmla="*/ 26 w 106"/>
                <a:gd name="T15" fmla="*/ 84 h 96"/>
                <a:gd name="T16" fmla="*/ 103 w 10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96">
                  <a:moveTo>
                    <a:pt x="103" y="96"/>
                  </a:moveTo>
                  <a:cubicBezTo>
                    <a:pt x="105" y="85"/>
                    <a:pt x="106" y="73"/>
                    <a:pt x="104" y="62"/>
                  </a:cubicBezTo>
                  <a:cubicBezTo>
                    <a:pt x="102" y="39"/>
                    <a:pt x="94" y="18"/>
                    <a:pt x="81" y="0"/>
                  </a:cubicBezTo>
                  <a:cubicBezTo>
                    <a:pt x="15" y="45"/>
                    <a:pt x="15" y="45"/>
                    <a:pt x="15" y="45"/>
                  </a:cubicBezTo>
                  <a:cubicBezTo>
                    <a:pt x="14" y="46"/>
                    <a:pt x="13" y="46"/>
                    <a:pt x="13" y="46"/>
                  </a:cubicBezTo>
                  <a:cubicBezTo>
                    <a:pt x="3" y="52"/>
                    <a:pt x="0" y="65"/>
                    <a:pt x="6" y="74"/>
                  </a:cubicBezTo>
                  <a:cubicBezTo>
                    <a:pt x="10" y="81"/>
                    <a:pt x="18" y="85"/>
                    <a:pt x="26" y="84"/>
                  </a:cubicBezTo>
                  <a:cubicBezTo>
                    <a:pt x="26" y="84"/>
                    <a:pt x="26" y="84"/>
                    <a:pt x="26" y="84"/>
                  </a:cubicBezTo>
                  <a:lnTo>
                    <a:pt x="103" y="96"/>
                  </a:lnTo>
                  <a:close/>
                </a:path>
              </a:pathLst>
            </a:custGeom>
            <a:solidFill>
              <a:srgbClr val="253B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7"/>
            <p:cNvSpPr/>
            <p:nvPr/>
          </p:nvSpPr>
          <p:spPr bwMode="auto">
            <a:xfrm>
              <a:off x="5305200" y="2506814"/>
              <a:ext cx="2278033" cy="533669"/>
            </a:xfrm>
            <a:custGeom>
              <a:avLst/>
              <a:gdLst>
                <a:gd name="T0" fmla="*/ 0 w 2463"/>
                <a:gd name="T1" fmla="*/ 570 h 577"/>
                <a:gd name="T2" fmla="*/ 2461 w 2463"/>
                <a:gd name="T3" fmla="*/ 0 h 577"/>
                <a:gd name="T4" fmla="*/ 2463 w 2463"/>
                <a:gd name="T5" fmla="*/ 10 h 577"/>
                <a:gd name="T6" fmla="*/ 0 w 2463"/>
                <a:gd name="T7" fmla="*/ 577 h 577"/>
                <a:gd name="T8" fmla="*/ 0 w 2463"/>
                <a:gd name="T9" fmla="*/ 570 h 577"/>
              </a:gdLst>
              <a:ahLst/>
              <a:cxnLst>
                <a:cxn ang="0">
                  <a:pos x="T0" y="T1"/>
                </a:cxn>
                <a:cxn ang="0">
                  <a:pos x="T2" y="T3"/>
                </a:cxn>
                <a:cxn ang="0">
                  <a:pos x="T4" y="T5"/>
                </a:cxn>
                <a:cxn ang="0">
                  <a:pos x="T6" y="T7"/>
                </a:cxn>
                <a:cxn ang="0">
                  <a:pos x="T8" y="T9"/>
                </a:cxn>
              </a:cxnLst>
              <a:rect l="0" t="0" r="r" b="b"/>
              <a:pathLst>
                <a:path w="2463" h="577">
                  <a:moveTo>
                    <a:pt x="0" y="570"/>
                  </a:moveTo>
                  <a:lnTo>
                    <a:pt x="2461" y="0"/>
                  </a:lnTo>
                  <a:lnTo>
                    <a:pt x="2463" y="10"/>
                  </a:lnTo>
                  <a:lnTo>
                    <a:pt x="0" y="577"/>
                  </a:lnTo>
                  <a:lnTo>
                    <a:pt x="0" y="570"/>
                  </a:lnTo>
                  <a:close/>
                </a:path>
              </a:pathLst>
            </a:custGeom>
            <a:solidFill>
              <a:srgbClr val="C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38"/>
            <p:cNvSpPr/>
            <p:nvPr/>
          </p:nvSpPr>
          <p:spPr bwMode="auto">
            <a:xfrm>
              <a:off x="5263579" y="2313510"/>
              <a:ext cx="2278033" cy="504996"/>
            </a:xfrm>
            <a:custGeom>
              <a:avLst/>
              <a:gdLst>
                <a:gd name="T0" fmla="*/ 0 w 2463"/>
                <a:gd name="T1" fmla="*/ 535 h 546"/>
                <a:gd name="T2" fmla="*/ 2461 w 2463"/>
                <a:gd name="T3" fmla="*/ 0 h 546"/>
                <a:gd name="T4" fmla="*/ 2463 w 2463"/>
                <a:gd name="T5" fmla="*/ 12 h 546"/>
                <a:gd name="T6" fmla="*/ 2 w 2463"/>
                <a:gd name="T7" fmla="*/ 546 h 546"/>
                <a:gd name="T8" fmla="*/ 0 w 2463"/>
                <a:gd name="T9" fmla="*/ 535 h 546"/>
              </a:gdLst>
              <a:ahLst/>
              <a:cxnLst>
                <a:cxn ang="0">
                  <a:pos x="T0" y="T1"/>
                </a:cxn>
                <a:cxn ang="0">
                  <a:pos x="T2" y="T3"/>
                </a:cxn>
                <a:cxn ang="0">
                  <a:pos x="T4" y="T5"/>
                </a:cxn>
                <a:cxn ang="0">
                  <a:pos x="T6" y="T7"/>
                </a:cxn>
                <a:cxn ang="0">
                  <a:pos x="T8" y="T9"/>
                </a:cxn>
              </a:cxnLst>
              <a:rect l="0" t="0" r="r" b="b"/>
              <a:pathLst>
                <a:path w="2463" h="546">
                  <a:moveTo>
                    <a:pt x="0" y="535"/>
                  </a:moveTo>
                  <a:lnTo>
                    <a:pt x="2461" y="0"/>
                  </a:lnTo>
                  <a:lnTo>
                    <a:pt x="2463" y="12"/>
                  </a:lnTo>
                  <a:lnTo>
                    <a:pt x="2" y="546"/>
                  </a:lnTo>
                  <a:lnTo>
                    <a:pt x="0" y="535"/>
                  </a:lnTo>
                  <a:close/>
                </a:path>
              </a:pathLst>
            </a:custGeom>
            <a:solidFill>
              <a:srgbClr val="C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4" name="Freeform 139"/>
          <p:cNvSpPr/>
          <p:nvPr/>
        </p:nvSpPr>
        <p:spPr bwMode="auto">
          <a:xfrm>
            <a:off x="6141311" y="2252466"/>
            <a:ext cx="476325" cy="597487"/>
          </a:xfrm>
          <a:custGeom>
            <a:avLst/>
            <a:gdLst>
              <a:gd name="T0" fmla="*/ 64 w 217"/>
              <a:gd name="T1" fmla="*/ 223 h 272"/>
              <a:gd name="T2" fmla="*/ 13 w 217"/>
              <a:gd name="T3" fmla="*/ 95 h 272"/>
              <a:gd name="T4" fmla="*/ 53 w 217"/>
              <a:gd name="T5" fmla="*/ 16 h 272"/>
              <a:gd name="T6" fmla="*/ 66 w 217"/>
              <a:gd name="T7" fmla="*/ 12 h 272"/>
              <a:gd name="T8" fmla="*/ 153 w 217"/>
              <a:gd name="T9" fmla="*/ 48 h 272"/>
              <a:gd name="T10" fmla="*/ 204 w 217"/>
              <a:gd name="T11" fmla="*/ 176 h 272"/>
              <a:gd name="T12" fmla="*/ 164 w 217"/>
              <a:gd name="T13" fmla="*/ 256 h 272"/>
              <a:gd name="T14" fmla="*/ 150 w 217"/>
              <a:gd name="T15" fmla="*/ 260 h 272"/>
              <a:gd name="T16" fmla="*/ 64 w 217"/>
              <a:gd name="T17" fmla="*/ 2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7" h="272">
                <a:moveTo>
                  <a:pt x="64" y="223"/>
                </a:moveTo>
                <a:cubicBezTo>
                  <a:pt x="13" y="95"/>
                  <a:pt x="13" y="95"/>
                  <a:pt x="13" y="95"/>
                </a:cubicBezTo>
                <a:cubicBezTo>
                  <a:pt x="0" y="63"/>
                  <a:pt x="18" y="28"/>
                  <a:pt x="53" y="16"/>
                </a:cubicBezTo>
                <a:cubicBezTo>
                  <a:pt x="66" y="12"/>
                  <a:pt x="66" y="12"/>
                  <a:pt x="66" y="12"/>
                </a:cubicBezTo>
                <a:cubicBezTo>
                  <a:pt x="101" y="0"/>
                  <a:pt x="140" y="16"/>
                  <a:pt x="153" y="48"/>
                </a:cubicBezTo>
                <a:cubicBezTo>
                  <a:pt x="204" y="176"/>
                  <a:pt x="204" y="176"/>
                  <a:pt x="204" y="176"/>
                </a:cubicBezTo>
                <a:cubicBezTo>
                  <a:pt x="217" y="208"/>
                  <a:pt x="199" y="244"/>
                  <a:pt x="164" y="256"/>
                </a:cubicBezTo>
                <a:cubicBezTo>
                  <a:pt x="150" y="260"/>
                  <a:pt x="150" y="260"/>
                  <a:pt x="150" y="260"/>
                </a:cubicBezTo>
                <a:cubicBezTo>
                  <a:pt x="115" y="272"/>
                  <a:pt x="76" y="255"/>
                  <a:pt x="64" y="223"/>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0"/>
          <p:cNvSpPr/>
          <p:nvPr/>
        </p:nvSpPr>
        <p:spPr bwMode="auto">
          <a:xfrm>
            <a:off x="5886963" y="2353280"/>
            <a:ext cx="403257" cy="511471"/>
          </a:xfrm>
          <a:custGeom>
            <a:avLst/>
            <a:gdLst>
              <a:gd name="T0" fmla="*/ 54 w 184"/>
              <a:gd name="T1" fmla="*/ 191 h 233"/>
              <a:gd name="T2" fmla="*/ 11 w 184"/>
              <a:gd name="T3" fmla="*/ 82 h 233"/>
              <a:gd name="T4" fmla="*/ 45 w 184"/>
              <a:gd name="T5" fmla="*/ 14 h 233"/>
              <a:gd name="T6" fmla="*/ 56 w 184"/>
              <a:gd name="T7" fmla="*/ 10 h 233"/>
              <a:gd name="T8" fmla="*/ 130 w 184"/>
              <a:gd name="T9" fmla="*/ 42 h 233"/>
              <a:gd name="T10" fmla="*/ 173 w 184"/>
              <a:gd name="T11" fmla="*/ 151 h 233"/>
              <a:gd name="T12" fmla="*/ 139 w 184"/>
              <a:gd name="T13" fmla="*/ 218 h 233"/>
              <a:gd name="T14" fmla="*/ 127 w 184"/>
              <a:gd name="T15" fmla="*/ 222 h 233"/>
              <a:gd name="T16" fmla="*/ 54 w 184"/>
              <a:gd name="T17" fmla="*/ 191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33">
                <a:moveTo>
                  <a:pt x="54" y="191"/>
                </a:moveTo>
                <a:cubicBezTo>
                  <a:pt x="11" y="82"/>
                  <a:pt x="11" y="82"/>
                  <a:pt x="11" y="82"/>
                </a:cubicBezTo>
                <a:cubicBezTo>
                  <a:pt x="0" y="55"/>
                  <a:pt x="15" y="24"/>
                  <a:pt x="45" y="14"/>
                </a:cubicBezTo>
                <a:cubicBezTo>
                  <a:pt x="56" y="10"/>
                  <a:pt x="56" y="10"/>
                  <a:pt x="56" y="10"/>
                </a:cubicBezTo>
                <a:cubicBezTo>
                  <a:pt x="86" y="0"/>
                  <a:pt x="119" y="14"/>
                  <a:pt x="130" y="42"/>
                </a:cubicBezTo>
                <a:cubicBezTo>
                  <a:pt x="173" y="151"/>
                  <a:pt x="173" y="151"/>
                  <a:pt x="173" y="151"/>
                </a:cubicBezTo>
                <a:cubicBezTo>
                  <a:pt x="184" y="178"/>
                  <a:pt x="169" y="208"/>
                  <a:pt x="139" y="218"/>
                </a:cubicBezTo>
                <a:cubicBezTo>
                  <a:pt x="127" y="222"/>
                  <a:pt x="127" y="222"/>
                  <a:pt x="127" y="222"/>
                </a:cubicBezTo>
                <a:cubicBezTo>
                  <a:pt x="98" y="233"/>
                  <a:pt x="65" y="219"/>
                  <a:pt x="54" y="191"/>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1"/>
          <p:cNvSpPr/>
          <p:nvPr/>
        </p:nvSpPr>
        <p:spPr bwMode="auto">
          <a:xfrm>
            <a:off x="5669611" y="2454095"/>
            <a:ext cx="351463" cy="443953"/>
          </a:xfrm>
          <a:custGeom>
            <a:avLst/>
            <a:gdLst>
              <a:gd name="T0" fmla="*/ 47 w 160"/>
              <a:gd name="T1" fmla="*/ 166 h 202"/>
              <a:gd name="T2" fmla="*/ 9 w 160"/>
              <a:gd name="T3" fmla="*/ 71 h 202"/>
              <a:gd name="T4" fmla="*/ 39 w 160"/>
              <a:gd name="T5" fmla="*/ 12 h 202"/>
              <a:gd name="T6" fmla="*/ 49 w 160"/>
              <a:gd name="T7" fmla="*/ 9 h 202"/>
              <a:gd name="T8" fmla="*/ 113 w 160"/>
              <a:gd name="T9" fmla="*/ 36 h 202"/>
              <a:gd name="T10" fmla="*/ 151 w 160"/>
              <a:gd name="T11" fmla="*/ 131 h 202"/>
              <a:gd name="T12" fmla="*/ 121 w 160"/>
              <a:gd name="T13" fmla="*/ 190 h 202"/>
              <a:gd name="T14" fmla="*/ 111 w 160"/>
              <a:gd name="T15" fmla="*/ 193 h 202"/>
              <a:gd name="T16" fmla="*/ 47 w 160"/>
              <a:gd name="T17" fmla="*/ 16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02">
                <a:moveTo>
                  <a:pt x="47" y="166"/>
                </a:moveTo>
                <a:cubicBezTo>
                  <a:pt x="9" y="71"/>
                  <a:pt x="9" y="71"/>
                  <a:pt x="9" y="71"/>
                </a:cubicBezTo>
                <a:cubicBezTo>
                  <a:pt x="0" y="47"/>
                  <a:pt x="13" y="21"/>
                  <a:pt x="39" y="12"/>
                </a:cubicBezTo>
                <a:cubicBezTo>
                  <a:pt x="49" y="9"/>
                  <a:pt x="49" y="9"/>
                  <a:pt x="49" y="9"/>
                </a:cubicBezTo>
                <a:cubicBezTo>
                  <a:pt x="75" y="0"/>
                  <a:pt x="104" y="12"/>
                  <a:pt x="113" y="36"/>
                </a:cubicBezTo>
                <a:cubicBezTo>
                  <a:pt x="151" y="131"/>
                  <a:pt x="151" y="131"/>
                  <a:pt x="151" y="131"/>
                </a:cubicBezTo>
                <a:cubicBezTo>
                  <a:pt x="160" y="155"/>
                  <a:pt x="147" y="181"/>
                  <a:pt x="121" y="190"/>
                </a:cubicBezTo>
                <a:cubicBezTo>
                  <a:pt x="111" y="193"/>
                  <a:pt x="111" y="193"/>
                  <a:pt x="111" y="193"/>
                </a:cubicBezTo>
                <a:cubicBezTo>
                  <a:pt x="85" y="202"/>
                  <a:pt x="56" y="190"/>
                  <a:pt x="47" y="166"/>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2"/>
          <p:cNvSpPr/>
          <p:nvPr/>
        </p:nvSpPr>
        <p:spPr bwMode="auto">
          <a:xfrm>
            <a:off x="6268567" y="2672842"/>
            <a:ext cx="601186" cy="320941"/>
          </a:xfrm>
          <a:custGeom>
            <a:avLst/>
            <a:gdLst>
              <a:gd name="T0" fmla="*/ 226 w 274"/>
              <a:gd name="T1" fmla="*/ 44 h 146"/>
              <a:gd name="T2" fmla="*/ 39 w 274"/>
              <a:gd name="T3" fmla="*/ 56 h 146"/>
              <a:gd name="T4" fmla="*/ 155 w 274"/>
              <a:gd name="T5" fmla="*/ 144 h 146"/>
              <a:gd name="T6" fmla="*/ 226 w 274"/>
              <a:gd name="T7" fmla="*/ 44 h 146"/>
            </a:gdLst>
            <a:ahLst/>
            <a:cxnLst>
              <a:cxn ang="0">
                <a:pos x="T0" y="T1"/>
              </a:cxn>
              <a:cxn ang="0">
                <a:pos x="T2" y="T3"/>
              </a:cxn>
              <a:cxn ang="0">
                <a:pos x="T4" y="T5"/>
              </a:cxn>
              <a:cxn ang="0">
                <a:pos x="T6" y="T7"/>
              </a:cxn>
            </a:cxnLst>
            <a:rect l="0" t="0" r="r" b="b"/>
            <a:pathLst>
              <a:path w="274" h="146">
                <a:moveTo>
                  <a:pt x="226" y="44"/>
                </a:moveTo>
                <a:cubicBezTo>
                  <a:pt x="206" y="6"/>
                  <a:pt x="77" y="0"/>
                  <a:pt x="39" y="56"/>
                </a:cubicBezTo>
                <a:cubicBezTo>
                  <a:pt x="0" y="112"/>
                  <a:pt x="128" y="141"/>
                  <a:pt x="155" y="144"/>
                </a:cubicBezTo>
                <a:cubicBezTo>
                  <a:pt x="181" y="146"/>
                  <a:pt x="274" y="133"/>
                  <a:pt x="226" y="44"/>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3"/>
          <p:cNvSpPr/>
          <p:nvPr/>
        </p:nvSpPr>
        <p:spPr bwMode="auto">
          <a:xfrm>
            <a:off x="5704758" y="3145921"/>
            <a:ext cx="3406412" cy="2286357"/>
          </a:xfrm>
          <a:custGeom>
            <a:avLst/>
            <a:gdLst>
              <a:gd name="T0" fmla="*/ 1552 w 1552"/>
              <a:gd name="T1" fmla="*/ 125 h 1041"/>
              <a:gd name="T2" fmla="*/ 1477 w 1552"/>
              <a:gd name="T3" fmla="*/ 424 h 1041"/>
              <a:gd name="T4" fmla="*/ 1142 w 1552"/>
              <a:gd name="T5" fmla="*/ 933 h 1041"/>
              <a:gd name="T6" fmla="*/ 955 w 1552"/>
              <a:gd name="T7" fmla="*/ 1022 h 1041"/>
              <a:gd name="T8" fmla="*/ 837 w 1552"/>
              <a:gd name="T9" fmla="*/ 1039 h 1041"/>
              <a:gd name="T10" fmla="*/ 638 w 1552"/>
              <a:gd name="T11" fmla="*/ 1011 h 1041"/>
              <a:gd name="T12" fmla="*/ 491 w 1552"/>
              <a:gd name="T13" fmla="*/ 945 h 1041"/>
              <a:gd name="T14" fmla="*/ 140 w 1552"/>
              <a:gd name="T15" fmla="*/ 571 h 1041"/>
              <a:gd name="T16" fmla="*/ 33 w 1552"/>
              <a:gd name="T17" fmla="*/ 97 h 1041"/>
              <a:gd name="T18" fmla="*/ 508 w 1552"/>
              <a:gd name="T19" fmla="*/ 0 h 1041"/>
              <a:gd name="T20" fmla="*/ 596 w 1552"/>
              <a:gd name="T21" fmla="*/ 226 h 1041"/>
              <a:gd name="T22" fmla="*/ 948 w 1552"/>
              <a:gd name="T23" fmla="*/ 180 h 1041"/>
              <a:gd name="T24" fmla="*/ 1078 w 1552"/>
              <a:gd name="T25" fmla="*/ 23 h 1041"/>
              <a:gd name="T26" fmla="*/ 1552 w 1552"/>
              <a:gd name="T27" fmla="*/ 125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2" h="1041">
                <a:moveTo>
                  <a:pt x="1552" y="125"/>
                </a:moveTo>
                <a:cubicBezTo>
                  <a:pt x="1535" y="227"/>
                  <a:pt x="1510" y="327"/>
                  <a:pt x="1477" y="424"/>
                </a:cubicBezTo>
                <a:cubicBezTo>
                  <a:pt x="1398" y="659"/>
                  <a:pt x="1285" y="830"/>
                  <a:pt x="1142" y="933"/>
                </a:cubicBezTo>
                <a:cubicBezTo>
                  <a:pt x="1086" y="974"/>
                  <a:pt x="1023" y="1004"/>
                  <a:pt x="955" y="1022"/>
                </a:cubicBezTo>
                <a:cubicBezTo>
                  <a:pt x="916" y="1032"/>
                  <a:pt x="877" y="1038"/>
                  <a:pt x="837" y="1039"/>
                </a:cubicBezTo>
                <a:cubicBezTo>
                  <a:pt x="770" y="1041"/>
                  <a:pt x="702" y="1031"/>
                  <a:pt x="638" y="1011"/>
                </a:cubicBezTo>
                <a:cubicBezTo>
                  <a:pt x="586" y="995"/>
                  <a:pt x="537" y="973"/>
                  <a:pt x="491" y="945"/>
                </a:cubicBezTo>
                <a:cubicBezTo>
                  <a:pt x="359" y="865"/>
                  <a:pt x="239" y="739"/>
                  <a:pt x="140" y="571"/>
                </a:cubicBezTo>
                <a:cubicBezTo>
                  <a:pt x="36" y="394"/>
                  <a:pt x="0" y="200"/>
                  <a:pt x="33" y="97"/>
                </a:cubicBezTo>
                <a:cubicBezTo>
                  <a:pt x="38" y="81"/>
                  <a:pt x="508" y="0"/>
                  <a:pt x="508" y="0"/>
                </a:cubicBezTo>
                <a:cubicBezTo>
                  <a:pt x="514" y="37"/>
                  <a:pt x="534" y="121"/>
                  <a:pt x="596" y="226"/>
                </a:cubicBezTo>
                <a:cubicBezTo>
                  <a:pt x="654" y="326"/>
                  <a:pt x="826" y="511"/>
                  <a:pt x="948" y="180"/>
                </a:cubicBezTo>
                <a:cubicBezTo>
                  <a:pt x="982" y="85"/>
                  <a:pt x="1078" y="24"/>
                  <a:pt x="1078" y="23"/>
                </a:cubicBezTo>
                <a:lnTo>
                  <a:pt x="1552" y="125"/>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4"/>
          <p:cNvSpPr/>
          <p:nvPr/>
        </p:nvSpPr>
        <p:spPr bwMode="auto">
          <a:xfrm>
            <a:off x="5768576" y="3374372"/>
            <a:ext cx="1114507" cy="230301"/>
          </a:xfrm>
          <a:custGeom>
            <a:avLst/>
            <a:gdLst>
              <a:gd name="T0" fmla="*/ 0 w 1205"/>
              <a:gd name="T1" fmla="*/ 230 h 249"/>
              <a:gd name="T2" fmla="*/ 1203 w 1205"/>
              <a:gd name="T3" fmla="*/ 0 h 249"/>
              <a:gd name="T4" fmla="*/ 1205 w 1205"/>
              <a:gd name="T5" fmla="*/ 19 h 249"/>
              <a:gd name="T6" fmla="*/ 4 w 1205"/>
              <a:gd name="T7" fmla="*/ 249 h 249"/>
              <a:gd name="T8" fmla="*/ 0 w 1205"/>
              <a:gd name="T9" fmla="*/ 230 h 249"/>
            </a:gdLst>
            <a:ahLst/>
            <a:cxnLst>
              <a:cxn ang="0">
                <a:pos x="T0" y="T1"/>
              </a:cxn>
              <a:cxn ang="0">
                <a:pos x="T2" y="T3"/>
              </a:cxn>
              <a:cxn ang="0">
                <a:pos x="T4" y="T5"/>
              </a:cxn>
              <a:cxn ang="0">
                <a:pos x="T6" y="T7"/>
              </a:cxn>
              <a:cxn ang="0">
                <a:pos x="T8" y="T9"/>
              </a:cxn>
            </a:cxnLst>
            <a:rect l="0" t="0" r="r" b="b"/>
            <a:pathLst>
              <a:path w="1205" h="249">
                <a:moveTo>
                  <a:pt x="0" y="230"/>
                </a:moveTo>
                <a:lnTo>
                  <a:pt x="1203" y="0"/>
                </a:lnTo>
                <a:lnTo>
                  <a:pt x="1205" y="19"/>
                </a:lnTo>
                <a:lnTo>
                  <a:pt x="4" y="249"/>
                </a:lnTo>
                <a:lnTo>
                  <a:pt x="0" y="230"/>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5"/>
          <p:cNvSpPr/>
          <p:nvPr/>
        </p:nvSpPr>
        <p:spPr bwMode="auto">
          <a:xfrm rot="21286725">
            <a:off x="5860191" y="2817355"/>
            <a:ext cx="517945" cy="105439"/>
          </a:xfrm>
          <a:custGeom>
            <a:avLst/>
            <a:gdLst>
              <a:gd name="T0" fmla="*/ 0 w 236"/>
              <a:gd name="T1" fmla="*/ 48 h 48"/>
              <a:gd name="T2" fmla="*/ 208 w 236"/>
              <a:gd name="T3" fmla="*/ 0 h 48"/>
              <a:gd name="T4" fmla="*/ 236 w 236"/>
              <a:gd name="T5" fmla="*/ 36 h 48"/>
              <a:gd name="T6" fmla="*/ 0 w 236"/>
              <a:gd name="T7" fmla="*/ 48 h 48"/>
            </a:gdLst>
            <a:ahLst/>
            <a:cxnLst>
              <a:cxn ang="0">
                <a:pos x="T0" y="T1"/>
              </a:cxn>
              <a:cxn ang="0">
                <a:pos x="T2" y="T3"/>
              </a:cxn>
              <a:cxn ang="0">
                <a:pos x="T4" y="T5"/>
              </a:cxn>
              <a:cxn ang="0">
                <a:pos x="T6" y="T7"/>
              </a:cxn>
            </a:cxnLst>
            <a:rect l="0" t="0" r="r" b="b"/>
            <a:pathLst>
              <a:path w="236" h="48">
                <a:moveTo>
                  <a:pt x="0" y="48"/>
                </a:moveTo>
                <a:cubicBezTo>
                  <a:pt x="208" y="0"/>
                  <a:pt x="208" y="0"/>
                  <a:pt x="208" y="0"/>
                </a:cubicBezTo>
                <a:cubicBezTo>
                  <a:pt x="208" y="0"/>
                  <a:pt x="220" y="28"/>
                  <a:pt x="236" y="36"/>
                </a:cubicBezTo>
                <a:lnTo>
                  <a:pt x="0" y="48"/>
                </a:ln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6"/>
          <p:cNvSpPr/>
          <p:nvPr/>
        </p:nvSpPr>
        <p:spPr bwMode="auto">
          <a:xfrm>
            <a:off x="6163509" y="2442996"/>
            <a:ext cx="124862" cy="301518"/>
          </a:xfrm>
          <a:custGeom>
            <a:avLst/>
            <a:gdLst>
              <a:gd name="T0" fmla="*/ 0 w 135"/>
              <a:gd name="T1" fmla="*/ 5 h 326"/>
              <a:gd name="T2" fmla="*/ 16 w 135"/>
              <a:gd name="T3" fmla="*/ 0 h 326"/>
              <a:gd name="T4" fmla="*/ 135 w 135"/>
              <a:gd name="T5" fmla="*/ 321 h 326"/>
              <a:gd name="T6" fmla="*/ 118 w 135"/>
              <a:gd name="T7" fmla="*/ 326 h 326"/>
              <a:gd name="T8" fmla="*/ 0 w 135"/>
              <a:gd name="T9" fmla="*/ 5 h 326"/>
            </a:gdLst>
            <a:ahLst/>
            <a:cxnLst>
              <a:cxn ang="0">
                <a:pos x="T0" y="T1"/>
              </a:cxn>
              <a:cxn ang="0">
                <a:pos x="T2" y="T3"/>
              </a:cxn>
              <a:cxn ang="0">
                <a:pos x="T4" y="T5"/>
              </a:cxn>
              <a:cxn ang="0">
                <a:pos x="T6" y="T7"/>
              </a:cxn>
              <a:cxn ang="0">
                <a:pos x="T8" y="T9"/>
              </a:cxn>
            </a:cxnLst>
            <a:rect l="0" t="0" r="r" b="b"/>
            <a:pathLst>
              <a:path w="135" h="326">
                <a:moveTo>
                  <a:pt x="0" y="5"/>
                </a:moveTo>
                <a:lnTo>
                  <a:pt x="16" y="0"/>
                </a:lnTo>
                <a:lnTo>
                  <a:pt x="135" y="321"/>
                </a:lnTo>
                <a:lnTo>
                  <a:pt x="118" y="326"/>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47"/>
          <p:cNvSpPr/>
          <p:nvPr/>
        </p:nvSpPr>
        <p:spPr bwMode="auto">
          <a:xfrm>
            <a:off x="6782268" y="4773749"/>
            <a:ext cx="1022941" cy="658530"/>
          </a:xfrm>
          <a:custGeom>
            <a:avLst/>
            <a:gdLst>
              <a:gd name="T0" fmla="*/ 466 w 466"/>
              <a:gd name="T1" fmla="*/ 258 h 300"/>
              <a:gd name="T2" fmla="*/ 465 w 466"/>
              <a:gd name="T3" fmla="*/ 282 h 300"/>
              <a:gd name="T4" fmla="*/ 346 w 466"/>
              <a:gd name="T5" fmla="*/ 299 h 300"/>
              <a:gd name="T6" fmla="*/ 147 w 466"/>
              <a:gd name="T7" fmla="*/ 270 h 300"/>
              <a:gd name="T8" fmla="*/ 0 w 466"/>
              <a:gd name="T9" fmla="*/ 204 h 300"/>
              <a:gd name="T10" fmla="*/ 285 w 466"/>
              <a:gd name="T11" fmla="*/ 31 h 300"/>
              <a:gd name="T12" fmla="*/ 466 w 466"/>
              <a:gd name="T13" fmla="*/ 258 h 300"/>
            </a:gdLst>
            <a:ahLst/>
            <a:cxnLst>
              <a:cxn ang="0">
                <a:pos x="T0" y="T1"/>
              </a:cxn>
              <a:cxn ang="0">
                <a:pos x="T2" y="T3"/>
              </a:cxn>
              <a:cxn ang="0">
                <a:pos x="T4" y="T5"/>
              </a:cxn>
              <a:cxn ang="0">
                <a:pos x="T6" y="T7"/>
              </a:cxn>
              <a:cxn ang="0">
                <a:pos x="T8" y="T9"/>
              </a:cxn>
              <a:cxn ang="0">
                <a:pos x="T10" y="T11"/>
              </a:cxn>
              <a:cxn ang="0">
                <a:pos x="T12" y="T13"/>
              </a:cxn>
            </a:cxnLst>
            <a:rect l="0" t="0" r="r" b="b"/>
            <a:pathLst>
              <a:path w="466" h="300">
                <a:moveTo>
                  <a:pt x="466" y="258"/>
                </a:moveTo>
                <a:cubicBezTo>
                  <a:pt x="466" y="266"/>
                  <a:pt x="465" y="274"/>
                  <a:pt x="465" y="282"/>
                </a:cubicBezTo>
                <a:cubicBezTo>
                  <a:pt x="426" y="292"/>
                  <a:pt x="386" y="298"/>
                  <a:pt x="346" y="299"/>
                </a:cubicBezTo>
                <a:cubicBezTo>
                  <a:pt x="279" y="300"/>
                  <a:pt x="212" y="291"/>
                  <a:pt x="147" y="270"/>
                </a:cubicBezTo>
                <a:cubicBezTo>
                  <a:pt x="96" y="254"/>
                  <a:pt x="47" y="232"/>
                  <a:pt x="0" y="204"/>
                </a:cubicBezTo>
                <a:cubicBezTo>
                  <a:pt x="31" y="77"/>
                  <a:pt x="159" y="0"/>
                  <a:pt x="285" y="31"/>
                </a:cubicBezTo>
                <a:cubicBezTo>
                  <a:pt x="391" y="56"/>
                  <a:pt x="465" y="150"/>
                  <a:pt x="466" y="25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48"/>
          <p:cNvSpPr/>
          <p:nvPr/>
        </p:nvSpPr>
        <p:spPr bwMode="auto">
          <a:xfrm>
            <a:off x="9803921" y="2623352"/>
            <a:ext cx="2354799" cy="3008706"/>
          </a:xfrm>
          <a:custGeom>
            <a:avLst/>
            <a:gdLst>
              <a:gd name="T0" fmla="*/ 0 w 1073"/>
              <a:gd name="T1" fmla="*/ 359 h 1370"/>
              <a:gd name="T2" fmla="*/ 765 w 1073"/>
              <a:gd name="T3" fmla="*/ 670 h 1370"/>
              <a:gd name="T4" fmla="*/ 254 w 1073"/>
              <a:gd name="T5" fmla="*/ 1370 h 1370"/>
              <a:gd name="T6" fmla="*/ 0 w 1073"/>
              <a:gd name="T7" fmla="*/ 359 h 1370"/>
            </a:gdLst>
            <a:ahLst/>
            <a:cxnLst>
              <a:cxn ang="0">
                <a:pos x="T0" y="T1"/>
              </a:cxn>
              <a:cxn ang="0">
                <a:pos x="T2" y="T3"/>
              </a:cxn>
              <a:cxn ang="0">
                <a:pos x="T4" y="T5"/>
              </a:cxn>
              <a:cxn ang="0">
                <a:pos x="T6" y="T7"/>
              </a:cxn>
            </a:cxnLst>
            <a:rect l="0" t="0" r="r" b="b"/>
            <a:pathLst>
              <a:path w="1073" h="1370">
                <a:moveTo>
                  <a:pt x="0" y="359"/>
                </a:moveTo>
                <a:cubicBezTo>
                  <a:pt x="0" y="359"/>
                  <a:pt x="433" y="0"/>
                  <a:pt x="765" y="670"/>
                </a:cubicBezTo>
                <a:cubicBezTo>
                  <a:pt x="1073" y="1291"/>
                  <a:pt x="254" y="1370"/>
                  <a:pt x="254" y="1370"/>
                </a:cubicBezTo>
                <a:lnTo>
                  <a:pt x="0" y="35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49"/>
          <p:cNvSpPr/>
          <p:nvPr/>
        </p:nvSpPr>
        <p:spPr bwMode="auto">
          <a:xfrm>
            <a:off x="7517564" y="2912846"/>
            <a:ext cx="3902160" cy="3259354"/>
          </a:xfrm>
          <a:custGeom>
            <a:avLst/>
            <a:gdLst>
              <a:gd name="T0" fmla="*/ 1745 w 1778"/>
              <a:gd name="T1" fmla="*/ 1122 h 1484"/>
              <a:gd name="T2" fmla="*/ 1714 w 1778"/>
              <a:gd name="T3" fmla="*/ 1264 h 1484"/>
              <a:gd name="T4" fmla="*/ 1448 w 1778"/>
              <a:gd name="T5" fmla="*/ 1426 h 1484"/>
              <a:gd name="T6" fmla="*/ 1392 w 1778"/>
              <a:gd name="T7" fmla="*/ 1421 h 1484"/>
              <a:gd name="T8" fmla="*/ 1124 w 1778"/>
              <a:gd name="T9" fmla="*/ 1329 h 1484"/>
              <a:gd name="T10" fmla="*/ 77 w 1778"/>
              <a:gd name="T11" fmla="*/ 1254 h 1484"/>
              <a:gd name="T12" fmla="*/ 1 w 1778"/>
              <a:gd name="T13" fmla="*/ 1037 h 1484"/>
              <a:gd name="T14" fmla="*/ 156 w 1778"/>
              <a:gd name="T15" fmla="*/ 270 h 1484"/>
              <a:gd name="T16" fmla="*/ 1054 w 1778"/>
              <a:gd name="T17" fmla="*/ 133 h 1484"/>
              <a:gd name="T18" fmla="*/ 1745 w 1778"/>
              <a:gd name="T19" fmla="*/ 1122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8" h="1484">
                <a:moveTo>
                  <a:pt x="1745" y="1122"/>
                </a:moveTo>
                <a:cubicBezTo>
                  <a:pt x="1740" y="1175"/>
                  <a:pt x="1730" y="1223"/>
                  <a:pt x="1714" y="1264"/>
                </a:cubicBezTo>
                <a:cubicBezTo>
                  <a:pt x="1663" y="1394"/>
                  <a:pt x="1557" y="1430"/>
                  <a:pt x="1448" y="1426"/>
                </a:cubicBezTo>
                <a:cubicBezTo>
                  <a:pt x="1430" y="1425"/>
                  <a:pt x="1411" y="1424"/>
                  <a:pt x="1392" y="1421"/>
                </a:cubicBezTo>
                <a:cubicBezTo>
                  <a:pt x="1252" y="1400"/>
                  <a:pt x="1124" y="1329"/>
                  <a:pt x="1124" y="1329"/>
                </a:cubicBezTo>
                <a:cubicBezTo>
                  <a:pt x="769" y="1484"/>
                  <a:pt x="368" y="1393"/>
                  <a:pt x="77" y="1254"/>
                </a:cubicBezTo>
                <a:cubicBezTo>
                  <a:pt x="24" y="1229"/>
                  <a:pt x="2" y="1148"/>
                  <a:pt x="1" y="1037"/>
                </a:cubicBezTo>
                <a:cubicBezTo>
                  <a:pt x="0" y="831"/>
                  <a:pt x="70" y="523"/>
                  <a:pt x="156" y="270"/>
                </a:cubicBezTo>
                <a:cubicBezTo>
                  <a:pt x="248" y="0"/>
                  <a:pt x="470" y="104"/>
                  <a:pt x="1054" y="133"/>
                </a:cubicBezTo>
                <a:cubicBezTo>
                  <a:pt x="1546" y="156"/>
                  <a:pt x="1778" y="755"/>
                  <a:pt x="1745" y="112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0"/>
          <p:cNvSpPr/>
          <p:nvPr/>
        </p:nvSpPr>
        <p:spPr bwMode="auto">
          <a:xfrm>
            <a:off x="7522189" y="4874563"/>
            <a:ext cx="3223282" cy="1297637"/>
          </a:xfrm>
          <a:custGeom>
            <a:avLst/>
            <a:gdLst>
              <a:gd name="T0" fmla="*/ 1469 w 1469"/>
              <a:gd name="T1" fmla="*/ 431 h 591"/>
              <a:gd name="T2" fmla="*/ 1446 w 1469"/>
              <a:gd name="T3" fmla="*/ 534 h 591"/>
              <a:gd name="T4" fmla="*/ 1390 w 1469"/>
              <a:gd name="T5" fmla="*/ 528 h 591"/>
              <a:gd name="T6" fmla="*/ 1123 w 1469"/>
              <a:gd name="T7" fmla="*/ 437 h 591"/>
              <a:gd name="T8" fmla="*/ 75 w 1469"/>
              <a:gd name="T9" fmla="*/ 361 h 591"/>
              <a:gd name="T10" fmla="*/ 0 w 1469"/>
              <a:gd name="T11" fmla="*/ 144 h 591"/>
              <a:gd name="T12" fmla="*/ 553 w 1469"/>
              <a:gd name="T13" fmla="*/ 0 h 591"/>
              <a:gd name="T14" fmla="*/ 1469 w 1469"/>
              <a:gd name="T15" fmla="*/ 431 h 5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9" h="591">
                <a:moveTo>
                  <a:pt x="1469" y="431"/>
                </a:moveTo>
                <a:cubicBezTo>
                  <a:pt x="1446" y="534"/>
                  <a:pt x="1446" y="534"/>
                  <a:pt x="1446" y="534"/>
                </a:cubicBezTo>
                <a:cubicBezTo>
                  <a:pt x="1428" y="533"/>
                  <a:pt x="1409" y="531"/>
                  <a:pt x="1390" y="528"/>
                </a:cubicBezTo>
                <a:cubicBezTo>
                  <a:pt x="1251" y="508"/>
                  <a:pt x="1123" y="437"/>
                  <a:pt x="1123" y="437"/>
                </a:cubicBezTo>
                <a:cubicBezTo>
                  <a:pt x="768" y="591"/>
                  <a:pt x="366" y="501"/>
                  <a:pt x="75" y="361"/>
                </a:cubicBezTo>
                <a:cubicBezTo>
                  <a:pt x="23" y="336"/>
                  <a:pt x="0" y="255"/>
                  <a:pt x="0" y="144"/>
                </a:cubicBezTo>
                <a:cubicBezTo>
                  <a:pt x="553" y="0"/>
                  <a:pt x="553" y="0"/>
                  <a:pt x="553" y="0"/>
                </a:cubicBezTo>
                <a:lnTo>
                  <a:pt x="1469" y="43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1"/>
          <p:cNvSpPr/>
          <p:nvPr/>
        </p:nvSpPr>
        <p:spPr bwMode="auto">
          <a:xfrm>
            <a:off x="8750458" y="3158870"/>
            <a:ext cx="1435447" cy="1190349"/>
          </a:xfrm>
          <a:custGeom>
            <a:avLst/>
            <a:gdLst>
              <a:gd name="T0" fmla="*/ 437 w 654"/>
              <a:gd name="T1" fmla="*/ 0 h 542"/>
              <a:gd name="T2" fmla="*/ 0 w 654"/>
              <a:gd name="T3" fmla="*/ 522 h 542"/>
              <a:gd name="T4" fmla="*/ 157 w 654"/>
              <a:gd name="T5" fmla="*/ 542 h 542"/>
              <a:gd name="T6" fmla="*/ 654 w 654"/>
              <a:gd name="T7" fmla="*/ 34 h 542"/>
            </a:gdLst>
            <a:ahLst/>
            <a:cxnLst>
              <a:cxn ang="0">
                <a:pos x="T0" y="T1"/>
              </a:cxn>
              <a:cxn ang="0">
                <a:pos x="T2" y="T3"/>
              </a:cxn>
              <a:cxn ang="0">
                <a:pos x="T4" y="T5"/>
              </a:cxn>
              <a:cxn ang="0">
                <a:pos x="T6" y="T7"/>
              </a:cxn>
            </a:cxnLst>
            <a:rect l="0" t="0" r="r" b="b"/>
            <a:pathLst>
              <a:path w="654" h="542">
                <a:moveTo>
                  <a:pt x="437" y="0"/>
                </a:moveTo>
                <a:cubicBezTo>
                  <a:pt x="437" y="0"/>
                  <a:pt x="90" y="102"/>
                  <a:pt x="0" y="522"/>
                </a:cubicBezTo>
                <a:cubicBezTo>
                  <a:pt x="157" y="542"/>
                  <a:pt x="157" y="542"/>
                  <a:pt x="157" y="542"/>
                </a:cubicBezTo>
                <a:cubicBezTo>
                  <a:pt x="157" y="542"/>
                  <a:pt x="394" y="142"/>
                  <a:pt x="654" y="34"/>
                </a:cubicBez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2"/>
          <p:cNvSpPr/>
          <p:nvPr/>
        </p:nvSpPr>
        <p:spPr bwMode="auto">
          <a:xfrm>
            <a:off x="8748608" y="2970190"/>
            <a:ext cx="204404" cy="118387"/>
          </a:xfrm>
          <a:custGeom>
            <a:avLst/>
            <a:gdLst>
              <a:gd name="T0" fmla="*/ 92 w 93"/>
              <a:gd name="T1" fmla="*/ 31 h 54"/>
              <a:gd name="T2" fmla="*/ 0 w 93"/>
              <a:gd name="T3" fmla="*/ 54 h 54"/>
              <a:gd name="T4" fmla="*/ 1 w 93"/>
              <a:gd name="T5" fmla="*/ 19 h 54"/>
              <a:gd name="T6" fmla="*/ 92 w 93"/>
              <a:gd name="T7" fmla="*/ 0 h 54"/>
              <a:gd name="T8" fmla="*/ 93 w 93"/>
              <a:gd name="T9" fmla="*/ 0 h 54"/>
              <a:gd name="T10" fmla="*/ 92 w 93"/>
              <a:gd name="T11" fmla="*/ 31 h 54"/>
            </a:gdLst>
            <a:ahLst/>
            <a:cxnLst>
              <a:cxn ang="0">
                <a:pos x="T0" y="T1"/>
              </a:cxn>
              <a:cxn ang="0">
                <a:pos x="T2" y="T3"/>
              </a:cxn>
              <a:cxn ang="0">
                <a:pos x="T4" y="T5"/>
              </a:cxn>
              <a:cxn ang="0">
                <a:pos x="T6" y="T7"/>
              </a:cxn>
              <a:cxn ang="0">
                <a:pos x="T8" y="T9"/>
              </a:cxn>
              <a:cxn ang="0">
                <a:pos x="T10" y="T11"/>
              </a:cxn>
            </a:cxnLst>
            <a:rect l="0" t="0" r="r" b="b"/>
            <a:pathLst>
              <a:path w="93" h="54">
                <a:moveTo>
                  <a:pt x="92" y="31"/>
                </a:moveTo>
                <a:cubicBezTo>
                  <a:pt x="59" y="45"/>
                  <a:pt x="30" y="48"/>
                  <a:pt x="0" y="54"/>
                </a:cubicBezTo>
                <a:cubicBezTo>
                  <a:pt x="1" y="19"/>
                  <a:pt x="1" y="19"/>
                  <a:pt x="1" y="19"/>
                </a:cubicBezTo>
                <a:cubicBezTo>
                  <a:pt x="92" y="0"/>
                  <a:pt x="92" y="0"/>
                  <a:pt x="92" y="0"/>
                </a:cubicBezTo>
                <a:cubicBezTo>
                  <a:pt x="93" y="0"/>
                  <a:pt x="93" y="0"/>
                  <a:pt x="93" y="0"/>
                </a:cubicBezTo>
                <a:lnTo>
                  <a:pt x="92" y="31"/>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153"/>
          <p:cNvSpPr>
            <a:spLocks noChangeArrowheads="1"/>
          </p:cNvSpPr>
          <p:nvPr/>
        </p:nvSpPr>
        <p:spPr bwMode="auto">
          <a:xfrm>
            <a:off x="8908616" y="2823130"/>
            <a:ext cx="30522" cy="30522"/>
          </a:xfrm>
          <a:prstGeom prst="ellipse">
            <a:avLst/>
          </a:prstGeom>
          <a:solidFill>
            <a:srgbClr val="1717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4"/>
          <p:cNvSpPr/>
          <p:nvPr/>
        </p:nvSpPr>
        <p:spPr bwMode="auto">
          <a:xfrm>
            <a:off x="8617272" y="2639075"/>
            <a:ext cx="337589" cy="623384"/>
          </a:xfrm>
          <a:custGeom>
            <a:avLst/>
            <a:gdLst>
              <a:gd name="T0" fmla="*/ 99 w 154"/>
              <a:gd name="T1" fmla="*/ 283 h 284"/>
              <a:gd name="T2" fmla="*/ 145 w 154"/>
              <a:gd name="T3" fmla="*/ 255 h 284"/>
              <a:gd name="T4" fmla="*/ 154 w 154"/>
              <a:gd name="T5" fmla="*/ 131 h 284"/>
              <a:gd name="T6" fmla="*/ 153 w 154"/>
              <a:gd name="T7" fmla="*/ 97 h 284"/>
              <a:gd name="T8" fmla="*/ 136 w 154"/>
              <a:gd name="T9" fmla="*/ 32 h 284"/>
              <a:gd name="T10" fmla="*/ 71 w 154"/>
              <a:gd name="T11" fmla="*/ 4 h 284"/>
              <a:gd name="T12" fmla="*/ 46 w 154"/>
              <a:gd name="T13" fmla="*/ 15 h 284"/>
              <a:gd name="T14" fmla="*/ 0 w 154"/>
              <a:gd name="T15" fmla="*/ 114 h 284"/>
              <a:gd name="T16" fmla="*/ 9 w 154"/>
              <a:gd name="T17" fmla="*/ 165 h 284"/>
              <a:gd name="T18" fmla="*/ 31 w 154"/>
              <a:gd name="T19" fmla="*/ 184 h 284"/>
              <a:gd name="T20" fmla="*/ 55 w 154"/>
              <a:gd name="T21" fmla="*/ 187 h 284"/>
              <a:gd name="T22" fmla="*/ 52 w 154"/>
              <a:gd name="T23" fmla="*/ 189 h 284"/>
              <a:gd name="T24" fmla="*/ 53 w 154"/>
              <a:gd name="T25" fmla="*/ 187 h 284"/>
              <a:gd name="T26" fmla="*/ 45 w 154"/>
              <a:gd name="T27" fmla="*/ 217 h 284"/>
              <a:gd name="T28" fmla="*/ 43 w 154"/>
              <a:gd name="T29" fmla="*/ 250 h 284"/>
              <a:gd name="T30" fmla="*/ 99 w 154"/>
              <a:gd name="T31" fmla="*/ 28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284">
                <a:moveTo>
                  <a:pt x="99" y="283"/>
                </a:moveTo>
                <a:cubicBezTo>
                  <a:pt x="127" y="282"/>
                  <a:pt x="143" y="282"/>
                  <a:pt x="145" y="255"/>
                </a:cubicBezTo>
                <a:cubicBezTo>
                  <a:pt x="148" y="220"/>
                  <a:pt x="153" y="166"/>
                  <a:pt x="154" y="131"/>
                </a:cubicBezTo>
                <a:cubicBezTo>
                  <a:pt x="154" y="120"/>
                  <a:pt x="153" y="108"/>
                  <a:pt x="153" y="97"/>
                </a:cubicBezTo>
                <a:cubicBezTo>
                  <a:pt x="152" y="74"/>
                  <a:pt x="150" y="50"/>
                  <a:pt x="136" y="32"/>
                </a:cubicBezTo>
                <a:cubicBezTo>
                  <a:pt x="123" y="13"/>
                  <a:pt x="96" y="0"/>
                  <a:pt x="71" y="4"/>
                </a:cubicBezTo>
                <a:cubicBezTo>
                  <a:pt x="62" y="6"/>
                  <a:pt x="53" y="10"/>
                  <a:pt x="46" y="15"/>
                </a:cubicBezTo>
                <a:cubicBezTo>
                  <a:pt x="2" y="46"/>
                  <a:pt x="0" y="108"/>
                  <a:pt x="0" y="114"/>
                </a:cubicBezTo>
                <a:cubicBezTo>
                  <a:pt x="0" y="131"/>
                  <a:pt x="1" y="149"/>
                  <a:pt x="9" y="165"/>
                </a:cubicBezTo>
                <a:cubicBezTo>
                  <a:pt x="13" y="175"/>
                  <a:pt x="21" y="182"/>
                  <a:pt x="31" y="184"/>
                </a:cubicBezTo>
                <a:cubicBezTo>
                  <a:pt x="34" y="184"/>
                  <a:pt x="55" y="185"/>
                  <a:pt x="55" y="187"/>
                </a:cubicBezTo>
                <a:cubicBezTo>
                  <a:pt x="55" y="188"/>
                  <a:pt x="53" y="190"/>
                  <a:pt x="52" y="189"/>
                </a:cubicBezTo>
                <a:cubicBezTo>
                  <a:pt x="52" y="189"/>
                  <a:pt x="53" y="187"/>
                  <a:pt x="53" y="187"/>
                </a:cubicBezTo>
                <a:cubicBezTo>
                  <a:pt x="53" y="187"/>
                  <a:pt x="48" y="201"/>
                  <a:pt x="45" y="217"/>
                </a:cubicBezTo>
                <a:cubicBezTo>
                  <a:pt x="42" y="228"/>
                  <a:pt x="41" y="239"/>
                  <a:pt x="43" y="250"/>
                </a:cubicBezTo>
                <a:cubicBezTo>
                  <a:pt x="50" y="274"/>
                  <a:pt x="75" y="284"/>
                  <a:pt x="99" y="283"/>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5"/>
          <p:cNvSpPr/>
          <p:nvPr/>
        </p:nvSpPr>
        <p:spPr bwMode="auto">
          <a:xfrm>
            <a:off x="8599699" y="3108925"/>
            <a:ext cx="502222" cy="221976"/>
          </a:xfrm>
          <a:custGeom>
            <a:avLst/>
            <a:gdLst>
              <a:gd name="T0" fmla="*/ 12 w 229"/>
              <a:gd name="T1" fmla="*/ 0 h 101"/>
              <a:gd name="T2" fmla="*/ 84 w 229"/>
              <a:gd name="T3" fmla="*/ 90 h 101"/>
              <a:gd name="T4" fmla="*/ 200 w 229"/>
              <a:gd name="T5" fmla="*/ 16 h 101"/>
              <a:gd name="T6" fmla="*/ 12 w 229"/>
              <a:gd name="T7" fmla="*/ 0 h 101"/>
            </a:gdLst>
            <a:ahLst/>
            <a:cxnLst>
              <a:cxn ang="0">
                <a:pos x="T0" y="T1"/>
              </a:cxn>
              <a:cxn ang="0">
                <a:pos x="T2" y="T3"/>
              </a:cxn>
              <a:cxn ang="0">
                <a:pos x="T4" y="T5"/>
              </a:cxn>
              <a:cxn ang="0">
                <a:pos x="T6" y="T7"/>
              </a:cxn>
            </a:cxnLst>
            <a:rect l="0" t="0" r="r" b="b"/>
            <a:pathLst>
              <a:path w="229" h="101">
                <a:moveTo>
                  <a:pt x="12" y="0"/>
                </a:moveTo>
                <a:cubicBezTo>
                  <a:pt x="12" y="0"/>
                  <a:pt x="0" y="78"/>
                  <a:pt x="84" y="90"/>
                </a:cubicBezTo>
                <a:cubicBezTo>
                  <a:pt x="168" y="101"/>
                  <a:pt x="229" y="50"/>
                  <a:pt x="200" y="16"/>
                </a:cubicBezTo>
                <a:lnTo>
                  <a:pt x="12" y="0"/>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6"/>
          <p:cNvSpPr/>
          <p:nvPr/>
        </p:nvSpPr>
        <p:spPr bwMode="auto">
          <a:xfrm>
            <a:off x="8718087" y="3034008"/>
            <a:ext cx="102664" cy="68443"/>
          </a:xfrm>
          <a:custGeom>
            <a:avLst/>
            <a:gdLst>
              <a:gd name="T0" fmla="*/ 5 w 47"/>
              <a:gd name="T1" fmla="*/ 5 h 31"/>
              <a:gd name="T2" fmla="*/ 47 w 47"/>
              <a:gd name="T3" fmla="*/ 0 h 31"/>
              <a:gd name="T4" fmla="*/ 0 w 47"/>
              <a:gd name="T5" fmla="*/ 31 h 31"/>
              <a:gd name="T6" fmla="*/ 5 w 47"/>
              <a:gd name="T7" fmla="*/ 5 h 31"/>
            </a:gdLst>
            <a:ahLst/>
            <a:cxnLst>
              <a:cxn ang="0">
                <a:pos x="T0" y="T1"/>
              </a:cxn>
              <a:cxn ang="0">
                <a:pos x="T2" y="T3"/>
              </a:cxn>
              <a:cxn ang="0">
                <a:pos x="T4" y="T5"/>
              </a:cxn>
              <a:cxn ang="0">
                <a:pos x="T6" y="T7"/>
              </a:cxn>
            </a:cxnLst>
            <a:rect l="0" t="0" r="r" b="b"/>
            <a:pathLst>
              <a:path w="47" h="31">
                <a:moveTo>
                  <a:pt x="5" y="5"/>
                </a:moveTo>
                <a:cubicBezTo>
                  <a:pt x="19" y="4"/>
                  <a:pt x="33" y="3"/>
                  <a:pt x="47" y="0"/>
                </a:cubicBezTo>
                <a:cubicBezTo>
                  <a:pt x="0" y="31"/>
                  <a:pt x="0" y="31"/>
                  <a:pt x="0" y="31"/>
                </a:cubicBezTo>
                <a:lnTo>
                  <a:pt x="5" y="5"/>
                </a:ln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7"/>
          <p:cNvSpPr/>
          <p:nvPr/>
        </p:nvSpPr>
        <p:spPr bwMode="auto">
          <a:xfrm>
            <a:off x="8623747" y="2799083"/>
            <a:ext cx="41621" cy="22198"/>
          </a:xfrm>
          <a:custGeom>
            <a:avLst/>
            <a:gdLst>
              <a:gd name="T0" fmla="*/ 17 w 19"/>
              <a:gd name="T1" fmla="*/ 9 h 10"/>
              <a:gd name="T2" fmla="*/ 18 w 19"/>
              <a:gd name="T3" fmla="*/ 9 h 10"/>
              <a:gd name="T4" fmla="*/ 18 w 19"/>
              <a:gd name="T5" fmla="*/ 9 h 10"/>
              <a:gd name="T6" fmla="*/ 18 w 19"/>
              <a:gd name="T7" fmla="*/ 6 h 10"/>
              <a:gd name="T8" fmla="*/ 1 w 19"/>
              <a:gd name="T9" fmla="*/ 5 h 10"/>
              <a:gd name="T10" fmla="*/ 1 w 19"/>
              <a:gd name="T11" fmla="*/ 8 h 10"/>
              <a:gd name="T12" fmla="*/ 2 w 19"/>
              <a:gd name="T13" fmla="*/ 9 h 10"/>
              <a:gd name="T14" fmla="*/ 3 w 19"/>
              <a:gd name="T15" fmla="*/ 9 h 10"/>
              <a:gd name="T16" fmla="*/ 17 w 1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7" y="9"/>
                </a:moveTo>
                <a:cubicBezTo>
                  <a:pt x="17" y="10"/>
                  <a:pt x="18" y="10"/>
                  <a:pt x="18" y="9"/>
                </a:cubicBezTo>
                <a:cubicBezTo>
                  <a:pt x="18" y="9"/>
                  <a:pt x="18" y="9"/>
                  <a:pt x="18" y="9"/>
                </a:cubicBezTo>
                <a:cubicBezTo>
                  <a:pt x="19" y="8"/>
                  <a:pt x="18" y="7"/>
                  <a:pt x="18" y="6"/>
                </a:cubicBezTo>
                <a:cubicBezTo>
                  <a:pt x="18" y="6"/>
                  <a:pt x="9" y="0"/>
                  <a:pt x="1" y="5"/>
                </a:cubicBezTo>
                <a:cubicBezTo>
                  <a:pt x="0" y="6"/>
                  <a:pt x="0" y="7"/>
                  <a:pt x="1" y="8"/>
                </a:cubicBezTo>
                <a:cubicBezTo>
                  <a:pt x="1" y="9"/>
                  <a:pt x="2" y="9"/>
                  <a:pt x="2" y="9"/>
                </a:cubicBezTo>
                <a:cubicBezTo>
                  <a:pt x="2" y="9"/>
                  <a:pt x="2" y="9"/>
                  <a:pt x="3" y="9"/>
                </a:cubicBezTo>
                <a:cubicBezTo>
                  <a:pt x="10" y="4"/>
                  <a:pt x="17" y="9"/>
                  <a:pt x="17" y="9"/>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58"/>
          <p:cNvSpPr/>
          <p:nvPr/>
        </p:nvSpPr>
        <p:spPr bwMode="auto">
          <a:xfrm>
            <a:off x="8742134" y="2818506"/>
            <a:ext cx="43471" cy="24973"/>
          </a:xfrm>
          <a:custGeom>
            <a:avLst/>
            <a:gdLst>
              <a:gd name="T0" fmla="*/ 17 w 20"/>
              <a:gd name="T1" fmla="*/ 10 h 11"/>
              <a:gd name="T2" fmla="*/ 20 w 20"/>
              <a:gd name="T3" fmla="*/ 10 h 11"/>
              <a:gd name="T4" fmla="*/ 20 w 20"/>
              <a:gd name="T5" fmla="*/ 10 h 11"/>
              <a:gd name="T6" fmla="*/ 20 w 20"/>
              <a:gd name="T7" fmla="*/ 8 h 11"/>
              <a:gd name="T8" fmla="*/ 1 w 20"/>
              <a:gd name="T9" fmla="*/ 1 h 11"/>
              <a:gd name="T10" fmla="*/ 0 w 20"/>
              <a:gd name="T11" fmla="*/ 3 h 11"/>
              <a:gd name="T12" fmla="*/ 2 w 20"/>
              <a:gd name="T13" fmla="*/ 4 h 11"/>
              <a:gd name="T14" fmla="*/ 2 w 20"/>
              <a:gd name="T15" fmla="*/ 4 h 11"/>
              <a:gd name="T16" fmla="*/ 17 w 2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1">
                <a:moveTo>
                  <a:pt x="17" y="10"/>
                </a:moveTo>
                <a:cubicBezTo>
                  <a:pt x="18" y="11"/>
                  <a:pt x="19" y="11"/>
                  <a:pt x="20" y="10"/>
                </a:cubicBezTo>
                <a:cubicBezTo>
                  <a:pt x="20" y="10"/>
                  <a:pt x="20" y="10"/>
                  <a:pt x="20" y="10"/>
                </a:cubicBezTo>
                <a:cubicBezTo>
                  <a:pt x="20" y="9"/>
                  <a:pt x="20" y="8"/>
                  <a:pt x="20" y="8"/>
                </a:cubicBezTo>
                <a:cubicBezTo>
                  <a:pt x="15" y="2"/>
                  <a:pt x="8" y="0"/>
                  <a:pt x="1" y="1"/>
                </a:cubicBezTo>
                <a:cubicBezTo>
                  <a:pt x="0" y="2"/>
                  <a:pt x="0" y="2"/>
                  <a:pt x="0" y="3"/>
                </a:cubicBezTo>
                <a:cubicBezTo>
                  <a:pt x="0" y="4"/>
                  <a:pt x="1" y="5"/>
                  <a:pt x="2" y="4"/>
                </a:cubicBezTo>
                <a:cubicBezTo>
                  <a:pt x="2" y="4"/>
                  <a:pt x="2" y="4"/>
                  <a:pt x="2" y="4"/>
                </a:cubicBezTo>
                <a:cubicBezTo>
                  <a:pt x="8" y="4"/>
                  <a:pt x="13" y="6"/>
                  <a:pt x="17" y="10"/>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59"/>
          <p:cNvSpPr/>
          <p:nvPr/>
        </p:nvSpPr>
        <p:spPr bwMode="auto">
          <a:xfrm>
            <a:off x="8673691" y="2880474"/>
            <a:ext cx="33296" cy="24047"/>
          </a:xfrm>
          <a:custGeom>
            <a:avLst/>
            <a:gdLst>
              <a:gd name="T0" fmla="*/ 4 w 15"/>
              <a:gd name="T1" fmla="*/ 2 h 11"/>
              <a:gd name="T2" fmla="*/ 1 w 15"/>
              <a:gd name="T3" fmla="*/ 0 h 11"/>
              <a:gd name="T4" fmla="*/ 1 w 15"/>
              <a:gd name="T5" fmla="*/ 8 h 11"/>
              <a:gd name="T6" fmla="*/ 15 w 15"/>
              <a:gd name="T7" fmla="*/ 6 h 11"/>
              <a:gd name="T8" fmla="*/ 15 w 15"/>
              <a:gd name="T9" fmla="*/ 4 h 11"/>
              <a:gd name="T10" fmla="*/ 9 w 15"/>
              <a:gd name="T11" fmla="*/ 5 h 11"/>
              <a:gd name="T12" fmla="*/ 4 w 1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4" y="2"/>
                </a:moveTo>
                <a:cubicBezTo>
                  <a:pt x="3" y="2"/>
                  <a:pt x="2" y="1"/>
                  <a:pt x="1" y="0"/>
                </a:cubicBezTo>
                <a:cubicBezTo>
                  <a:pt x="0" y="3"/>
                  <a:pt x="0" y="6"/>
                  <a:pt x="1" y="8"/>
                </a:cubicBezTo>
                <a:cubicBezTo>
                  <a:pt x="4" y="11"/>
                  <a:pt x="13" y="8"/>
                  <a:pt x="15" y="6"/>
                </a:cubicBezTo>
                <a:cubicBezTo>
                  <a:pt x="15" y="5"/>
                  <a:pt x="15" y="5"/>
                  <a:pt x="15" y="4"/>
                </a:cubicBezTo>
                <a:cubicBezTo>
                  <a:pt x="13" y="5"/>
                  <a:pt x="11" y="5"/>
                  <a:pt x="9" y="5"/>
                </a:cubicBezTo>
                <a:cubicBezTo>
                  <a:pt x="7" y="4"/>
                  <a:pt x="5" y="4"/>
                  <a:pt x="4" y="2"/>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0"/>
          <p:cNvSpPr/>
          <p:nvPr/>
        </p:nvSpPr>
        <p:spPr bwMode="auto">
          <a:xfrm>
            <a:off x="8783754" y="2898048"/>
            <a:ext cx="76767" cy="78617"/>
          </a:xfrm>
          <a:custGeom>
            <a:avLst/>
            <a:gdLst>
              <a:gd name="T0" fmla="*/ 16 w 35"/>
              <a:gd name="T1" fmla="*/ 1 h 36"/>
              <a:gd name="T2" fmla="*/ 34 w 35"/>
              <a:gd name="T3" fmla="*/ 17 h 36"/>
              <a:gd name="T4" fmla="*/ 19 w 35"/>
              <a:gd name="T5" fmla="*/ 35 h 36"/>
              <a:gd name="T6" fmla="*/ 1 w 35"/>
              <a:gd name="T7" fmla="*/ 20 h 36"/>
              <a:gd name="T8" fmla="*/ 16 w 35"/>
              <a:gd name="T9" fmla="*/ 1 h 36"/>
            </a:gdLst>
            <a:ahLst/>
            <a:cxnLst>
              <a:cxn ang="0">
                <a:pos x="T0" y="T1"/>
              </a:cxn>
              <a:cxn ang="0">
                <a:pos x="T2" y="T3"/>
              </a:cxn>
              <a:cxn ang="0">
                <a:pos x="T4" y="T5"/>
              </a:cxn>
              <a:cxn ang="0">
                <a:pos x="T6" y="T7"/>
              </a:cxn>
              <a:cxn ang="0">
                <a:pos x="T8" y="T9"/>
              </a:cxn>
            </a:cxnLst>
            <a:rect l="0" t="0" r="r" b="b"/>
            <a:pathLst>
              <a:path w="35" h="36">
                <a:moveTo>
                  <a:pt x="16" y="1"/>
                </a:moveTo>
                <a:cubicBezTo>
                  <a:pt x="25" y="0"/>
                  <a:pt x="33" y="7"/>
                  <a:pt x="34" y="17"/>
                </a:cubicBezTo>
                <a:cubicBezTo>
                  <a:pt x="35" y="26"/>
                  <a:pt x="28" y="34"/>
                  <a:pt x="19" y="35"/>
                </a:cubicBezTo>
                <a:cubicBezTo>
                  <a:pt x="10" y="36"/>
                  <a:pt x="2" y="29"/>
                  <a:pt x="1" y="20"/>
                </a:cubicBezTo>
                <a:cubicBezTo>
                  <a:pt x="0" y="10"/>
                  <a:pt x="7" y="2"/>
                  <a:pt x="16" y="1"/>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1"/>
          <p:cNvSpPr/>
          <p:nvPr/>
        </p:nvSpPr>
        <p:spPr bwMode="auto">
          <a:xfrm>
            <a:off x="8658893" y="2928569"/>
            <a:ext cx="91566" cy="61969"/>
          </a:xfrm>
          <a:custGeom>
            <a:avLst/>
            <a:gdLst>
              <a:gd name="T0" fmla="*/ 2 w 42"/>
              <a:gd name="T1" fmla="*/ 3 h 28"/>
              <a:gd name="T2" fmla="*/ 18 w 42"/>
              <a:gd name="T3" fmla="*/ 26 h 28"/>
              <a:gd name="T4" fmla="*/ 42 w 42"/>
              <a:gd name="T5" fmla="*/ 11 h 28"/>
              <a:gd name="T6" fmla="*/ 42 w 42"/>
              <a:gd name="T7" fmla="*/ 11 h 28"/>
              <a:gd name="T8" fmla="*/ 39 w 42"/>
              <a:gd name="T9" fmla="*/ 7 h 28"/>
              <a:gd name="T10" fmla="*/ 6 w 42"/>
              <a:gd name="T11" fmla="*/ 0 h 28"/>
              <a:gd name="T12" fmla="*/ 2 w 42"/>
              <a:gd name="T13" fmla="*/ 3 h 28"/>
            </a:gdLst>
            <a:ahLst/>
            <a:cxnLst>
              <a:cxn ang="0">
                <a:pos x="T0" y="T1"/>
              </a:cxn>
              <a:cxn ang="0">
                <a:pos x="T2" y="T3"/>
              </a:cxn>
              <a:cxn ang="0">
                <a:pos x="T4" y="T5"/>
              </a:cxn>
              <a:cxn ang="0">
                <a:pos x="T6" y="T7"/>
              </a:cxn>
              <a:cxn ang="0">
                <a:pos x="T8" y="T9"/>
              </a:cxn>
              <a:cxn ang="0">
                <a:pos x="T10" y="T11"/>
              </a:cxn>
              <a:cxn ang="0">
                <a:pos x="T12" y="T13"/>
              </a:cxn>
            </a:cxnLst>
            <a:rect l="0" t="0" r="r" b="b"/>
            <a:pathLst>
              <a:path w="42" h="28">
                <a:moveTo>
                  <a:pt x="2" y="3"/>
                </a:moveTo>
                <a:cubicBezTo>
                  <a:pt x="0" y="14"/>
                  <a:pt x="7" y="24"/>
                  <a:pt x="18" y="26"/>
                </a:cubicBezTo>
                <a:cubicBezTo>
                  <a:pt x="29" y="28"/>
                  <a:pt x="39" y="22"/>
                  <a:pt x="42" y="11"/>
                </a:cubicBezTo>
                <a:cubicBezTo>
                  <a:pt x="42" y="11"/>
                  <a:pt x="42" y="11"/>
                  <a:pt x="42" y="11"/>
                </a:cubicBezTo>
                <a:cubicBezTo>
                  <a:pt x="42" y="9"/>
                  <a:pt x="41" y="7"/>
                  <a:pt x="39" y="7"/>
                </a:cubicBezTo>
                <a:cubicBezTo>
                  <a:pt x="6" y="0"/>
                  <a:pt x="6" y="0"/>
                  <a:pt x="6" y="0"/>
                </a:cubicBezTo>
                <a:cubicBezTo>
                  <a:pt x="4" y="0"/>
                  <a:pt x="2" y="1"/>
                  <a:pt x="2" y="3"/>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2"/>
          <p:cNvSpPr/>
          <p:nvPr/>
        </p:nvSpPr>
        <p:spPr bwMode="auto">
          <a:xfrm>
            <a:off x="8671842" y="2972964"/>
            <a:ext cx="46245" cy="19423"/>
          </a:xfrm>
          <a:custGeom>
            <a:avLst/>
            <a:gdLst>
              <a:gd name="T0" fmla="*/ 21 w 21"/>
              <a:gd name="T1" fmla="*/ 6 h 9"/>
              <a:gd name="T2" fmla="*/ 0 w 21"/>
              <a:gd name="T3" fmla="*/ 0 h 9"/>
              <a:gd name="T4" fmla="*/ 21 w 21"/>
              <a:gd name="T5" fmla="*/ 6 h 9"/>
            </a:gdLst>
            <a:ahLst/>
            <a:cxnLst>
              <a:cxn ang="0">
                <a:pos x="T0" y="T1"/>
              </a:cxn>
              <a:cxn ang="0">
                <a:pos x="T2" y="T3"/>
              </a:cxn>
              <a:cxn ang="0">
                <a:pos x="T4" y="T5"/>
              </a:cxn>
            </a:cxnLst>
            <a:rect l="0" t="0" r="r" b="b"/>
            <a:pathLst>
              <a:path w="21" h="9">
                <a:moveTo>
                  <a:pt x="21" y="6"/>
                </a:moveTo>
                <a:cubicBezTo>
                  <a:pt x="13" y="9"/>
                  <a:pt x="5" y="6"/>
                  <a:pt x="0" y="0"/>
                </a:cubicBezTo>
                <a:cubicBezTo>
                  <a:pt x="7" y="0"/>
                  <a:pt x="14" y="2"/>
                  <a:pt x="21" y="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3"/>
          <p:cNvSpPr/>
          <p:nvPr/>
        </p:nvSpPr>
        <p:spPr bwMode="auto">
          <a:xfrm>
            <a:off x="8665367" y="2928569"/>
            <a:ext cx="78617" cy="26822"/>
          </a:xfrm>
          <a:custGeom>
            <a:avLst/>
            <a:gdLst>
              <a:gd name="T0" fmla="*/ 34 w 36"/>
              <a:gd name="T1" fmla="*/ 8 h 12"/>
              <a:gd name="T2" fmla="*/ 30 w 36"/>
              <a:gd name="T3" fmla="*/ 10 h 12"/>
              <a:gd name="T4" fmla="*/ 18 w 36"/>
              <a:gd name="T5" fmla="*/ 11 h 12"/>
              <a:gd name="T6" fmla="*/ 3 w 36"/>
              <a:gd name="T7" fmla="*/ 4 h 12"/>
              <a:gd name="T8" fmla="*/ 0 w 36"/>
              <a:gd name="T9" fmla="*/ 1 h 12"/>
              <a:gd name="T10" fmla="*/ 3 w 36"/>
              <a:gd name="T11" fmla="*/ 0 h 12"/>
              <a:gd name="T12" fmla="*/ 36 w 36"/>
              <a:gd name="T13" fmla="*/ 7 h 12"/>
              <a:gd name="T14" fmla="*/ 34 w 36"/>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2">
                <a:moveTo>
                  <a:pt x="34" y="8"/>
                </a:moveTo>
                <a:cubicBezTo>
                  <a:pt x="32" y="9"/>
                  <a:pt x="31" y="10"/>
                  <a:pt x="30" y="10"/>
                </a:cubicBezTo>
                <a:cubicBezTo>
                  <a:pt x="26" y="12"/>
                  <a:pt x="22" y="12"/>
                  <a:pt x="18" y="11"/>
                </a:cubicBezTo>
                <a:cubicBezTo>
                  <a:pt x="13" y="10"/>
                  <a:pt x="7" y="7"/>
                  <a:pt x="3" y="4"/>
                </a:cubicBezTo>
                <a:cubicBezTo>
                  <a:pt x="2" y="3"/>
                  <a:pt x="1" y="2"/>
                  <a:pt x="0" y="1"/>
                </a:cubicBezTo>
                <a:cubicBezTo>
                  <a:pt x="1" y="0"/>
                  <a:pt x="2" y="0"/>
                  <a:pt x="3" y="0"/>
                </a:cubicBezTo>
                <a:cubicBezTo>
                  <a:pt x="36" y="7"/>
                  <a:pt x="36" y="7"/>
                  <a:pt x="36" y="7"/>
                </a:cubicBezTo>
                <a:cubicBezTo>
                  <a:pt x="36" y="7"/>
                  <a:pt x="35" y="8"/>
                  <a:pt x="3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4"/>
          <p:cNvSpPr/>
          <p:nvPr/>
        </p:nvSpPr>
        <p:spPr bwMode="auto">
          <a:xfrm>
            <a:off x="8665367" y="2957241"/>
            <a:ext cx="54569" cy="33296"/>
          </a:xfrm>
          <a:custGeom>
            <a:avLst/>
            <a:gdLst>
              <a:gd name="T0" fmla="*/ 21 w 25"/>
              <a:gd name="T1" fmla="*/ 7 h 15"/>
              <a:gd name="T2" fmla="*/ 25 w 25"/>
              <a:gd name="T3" fmla="*/ 14 h 15"/>
              <a:gd name="T4" fmla="*/ 15 w 25"/>
              <a:gd name="T5" fmla="*/ 14 h 15"/>
              <a:gd name="T6" fmla="*/ 0 w 25"/>
              <a:gd name="T7" fmla="*/ 2 h 15"/>
              <a:gd name="T8" fmla="*/ 9 w 25"/>
              <a:gd name="T9" fmla="*/ 0 h 15"/>
              <a:gd name="T10" fmla="*/ 21 w 25"/>
              <a:gd name="T11" fmla="*/ 7 h 15"/>
            </a:gdLst>
            <a:ahLst/>
            <a:cxnLst>
              <a:cxn ang="0">
                <a:pos x="T0" y="T1"/>
              </a:cxn>
              <a:cxn ang="0">
                <a:pos x="T2" y="T3"/>
              </a:cxn>
              <a:cxn ang="0">
                <a:pos x="T4" y="T5"/>
              </a:cxn>
              <a:cxn ang="0">
                <a:pos x="T6" y="T7"/>
              </a:cxn>
              <a:cxn ang="0">
                <a:pos x="T8" y="T9"/>
              </a:cxn>
              <a:cxn ang="0">
                <a:pos x="T10" y="T11"/>
              </a:cxn>
            </a:cxnLst>
            <a:rect l="0" t="0" r="r" b="b"/>
            <a:pathLst>
              <a:path w="25" h="15">
                <a:moveTo>
                  <a:pt x="21" y="7"/>
                </a:moveTo>
                <a:cubicBezTo>
                  <a:pt x="23" y="9"/>
                  <a:pt x="24" y="11"/>
                  <a:pt x="25" y="14"/>
                </a:cubicBezTo>
                <a:cubicBezTo>
                  <a:pt x="21" y="15"/>
                  <a:pt x="18" y="15"/>
                  <a:pt x="15" y="14"/>
                </a:cubicBezTo>
                <a:cubicBezTo>
                  <a:pt x="8" y="13"/>
                  <a:pt x="2" y="8"/>
                  <a:pt x="0" y="2"/>
                </a:cubicBezTo>
                <a:cubicBezTo>
                  <a:pt x="3" y="0"/>
                  <a:pt x="6" y="0"/>
                  <a:pt x="9" y="0"/>
                </a:cubicBezTo>
                <a:cubicBezTo>
                  <a:pt x="14" y="0"/>
                  <a:pt x="18" y="3"/>
                  <a:pt x="21" y="7"/>
                </a:cubicBezTo>
                <a:close/>
              </a:path>
            </a:pathLst>
          </a:custGeom>
          <a:solidFill>
            <a:srgbClr val="E2626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165"/>
          <p:cNvSpPr>
            <a:spLocks noChangeArrowheads="1"/>
          </p:cNvSpPr>
          <p:nvPr/>
        </p:nvSpPr>
        <p:spPr bwMode="auto">
          <a:xfrm>
            <a:off x="8634845" y="2838854"/>
            <a:ext cx="24047" cy="24047"/>
          </a:xfrm>
          <a:prstGeom prst="ellipse">
            <a:avLst/>
          </a:prstGeom>
          <a:solidFill>
            <a:srgbClr val="1B1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166"/>
          <p:cNvSpPr>
            <a:spLocks noChangeArrowheads="1"/>
          </p:cNvSpPr>
          <p:nvPr/>
        </p:nvSpPr>
        <p:spPr bwMode="auto">
          <a:xfrm>
            <a:off x="8740284" y="2860126"/>
            <a:ext cx="24047" cy="24973"/>
          </a:xfrm>
          <a:prstGeom prst="ellipse">
            <a:avLst/>
          </a:prstGeom>
          <a:solidFill>
            <a:srgbClr val="1B1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7"/>
          <p:cNvSpPr/>
          <p:nvPr/>
        </p:nvSpPr>
        <p:spPr bwMode="auto">
          <a:xfrm>
            <a:off x="8568253" y="2480917"/>
            <a:ext cx="586388" cy="492048"/>
          </a:xfrm>
          <a:custGeom>
            <a:avLst/>
            <a:gdLst>
              <a:gd name="T0" fmla="*/ 211 w 267"/>
              <a:gd name="T1" fmla="*/ 104 h 224"/>
              <a:gd name="T2" fmla="*/ 220 w 267"/>
              <a:gd name="T3" fmla="*/ 98 h 224"/>
              <a:gd name="T4" fmla="*/ 121 w 267"/>
              <a:gd name="T5" fmla="*/ 20 h 224"/>
              <a:gd name="T6" fmla="*/ 104 w 267"/>
              <a:gd name="T7" fmla="*/ 20 h 224"/>
              <a:gd name="T8" fmla="*/ 98 w 267"/>
              <a:gd name="T9" fmla="*/ 4 h 224"/>
              <a:gd name="T10" fmla="*/ 69 w 267"/>
              <a:gd name="T11" fmla="*/ 24 h 224"/>
              <a:gd name="T12" fmla="*/ 47 w 267"/>
              <a:gd name="T13" fmla="*/ 20 h 224"/>
              <a:gd name="T14" fmla="*/ 48 w 267"/>
              <a:gd name="T15" fmla="*/ 25 h 224"/>
              <a:gd name="T16" fmla="*/ 9 w 267"/>
              <a:gd name="T17" fmla="*/ 50 h 224"/>
              <a:gd name="T18" fmla="*/ 1 w 267"/>
              <a:gd name="T19" fmla="*/ 66 h 224"/>
              <a:gd name="T20" fmla="*/ 13 w 267"/>
              <a:gd name="T21" fmla="*/ 73 h 224"/>
              <a:gd name="T22" fmla="*/ 16 w 267"/>
              <a:gd name="T23" fmla="*/ 80 h 224"/>
              <a:gd name="T24" fmla="*/ 24 w 267"/>
              <a:gd name="T25" fmla="*/ 129 h 224"/>
              <a:gd name="T26" fmla="*/ 39 w 267"/>
              <a:gd name="T27" fmla="*/ 104 h 224"/>
              <a:gd name="T28" fmla="*/ 40 w 267"/>
              <a:gd name="T29" fmla="*/ 104 h 224"/>
              <a:gd name="T30" fmla="*/ 40 w 267"/>
              <a:gd name="T31" fmla="*/ 113 h 224"/>
              <a:gd name="T32" fmla="*/ 81 w 267"/>
              <a:gd name="T33" fmla="*/ 130 h 224"/>
              <a:gd name="T34" fmla="*/ 111 w 267"/>
              <a:gd name="T35" fmla="*/ 126 h 224"/>
              <a:gd name="T36" fmla="*/ 131 w 267"/>
              <a:gd name="T37" fmla="*/ 151 h 224"/>
              <a:gd name="T38" fmla="*/ 153 w 267"/>
              <a:gd name="T39" fmla="*/ 168 h 224"/>
              <a:gd name="T40" fmla="*/ 154 w 267"/>
              <a:gd name="T41" fmla="*/ 182 h 224"/>
              <a:gd name="T42" fmla="*/ 151 w 267"/>
              <a:gd name="T43" fmla="*/ 196 h 224"/>
              <a:gd name="T44" fmla="*/ 159 w 267"/>
              <a:gd name="T45" fmla="*/ 183 h 224"/>
              <a:gd name="T46" fmla="*/ 162 w 267"/>
              <a:gd name="T47" fmla="*/ 189 h 224"/>
              <a:gd name="T48" fmla="*/ 159 w 267"/>
              <a:gd name="T49" fmla="*/ 198 h 224"/>
              <a:gd name="T50" fmla="*/ 167 w 267"/>
              <a:gd name="T51" fmla="*/ 197 h 224"/>
              <a:gd name="T52" fmla="*/ 183 w 267"/>
              <a:gd name="T53" fmla="*/ 224 h 224"/>
              <a:gd name="T54" fmla="*/ 211 w 267"/>
              <a:gd name="T55" fmla="*/ 10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24">
                <a:moveTo>
                  <a:pt x="211" y="104"/>
                </a:moveTo>
                <a:cubicBezTo>
                  <a:pt x="215" y="106"/>
                  <a:pt x="221" y="106"/>
                  <a:pt x="220" y="98"/>
                </a:cubicBezTo>
                <a:cubicBezTo>
                  <a:pt x="220" y="86"/>
                  <a:pt x="220" y="37"/>
                  <a:pt x="121" y="20"/>
                </a:cubicBezTo>
                <a:cubicBezTo>
                  <a:pt x="121" y="20"/>
                  <a:pt x="103" y="23"/>
                  <a:pt x="104" y="20"/>
                </a:cubicBezTo>
                <a:cubicBezTo>
                  <a:pt x="104" y="17"/>
                  <a:pt x="116" y="0"/>
                  <a:pt x="98" y="4"/>
                </a:cubicBezTo>
                <a:cubicBezTo>
                  <a:pt x="86" y="8"/>
                  <a:pt x="76" y="14"/>
                  <a:pt x="69" y="24"/>
                </a:cubicBezTo>
                <a:cubicBezTo>
                  <a:pt x="69" y="24"/>
                  <a:pt x="49" y="15"/>
                  <a:pt x="47" y="20"/>
                </a:cubicBezTo>
                <a:cubicBezTo>
                  <a:pt x="47" y="22"/>
                  <a:pt x="47" y="23"/>
                  <a:pt x="48" y="25"/>
                </a:cubicBezTo>
                <a:cubicBezTo>
                  <a:pt x="32" y="21"/>
                  <a:pt x="11" y="21"/>
                  <a:pt x="9" y="50"/>
                </a:cubicBezTo>
                <a:cubicBezTo>
                  <a:pt x="4" y="54"/>
                  <a:pt x="0" y="60"/>
                  <a:pt x="1" y="66"/>
                </a:cubicBezTo>
                <a:cubicBezTo>
                  <a:pt x="13" y="73"/>
                  <a:pt x="13" y="73"/>
                  <a:pt x="13" y="73"/>
                </a:cubicBezTo>
                <a:cubicBezTo>
                  <a:pt x="14" y="76"/>
                  <a:pt x="15" y="78"/>
                  <a:pt x="16" y="80"/>
                </a:cubicBezTo>
                <a:cubicBezTo>
                  <a:pt x="11" y="91"/>
                  <a:pt x="1" y="118"/>
                  <a:pt x="24" y="129"/>
                </a:cubicBezTo>
                <a:cubicBezTo>
                  <a:pt x="39" y="104"/>
                  <a:pt x="39" y="104"/>
                  <a:pt x="39" y="104"/>
                </a:cubicBezTo>
                <a:cubicBezTo>
                  <a:pt x="40" y="104"/>
                  <a:pt x="40" y="104"/>
                  <a:pt x="40" y="104"/>
                </a:cubicBezTo>
                <a:cubicBezTo>
                  <a:pt x="39" y="107"/>
                  <a:pt x="41" y="110"/>
                  <a:pt x="40" y="113"/>
                </a:cubicBezTo>
                <a:cubicBezTo>
                  <a:pt x="25" y="165"/>
                  <a:pt x="72" y="130"/>
                  <a:pt x="81" y="130"/>
                </a:cubicBezTo>
                <a:cubicBezTo>
                  <a:pt x="91" y="131"/>
                  <a:pt x="102" y="129"/>
                  <a:pt x="111" y="126"/>
                </a:cubicBezTo>
                <a:cubicBezTo>
                  <a:pt x="115" y="136"/>
                  <a:pt x="121" y="146"/>
                  <a:pt x="131" y="151"/>
                </a:cubicBezTo>
                <a:cubicBezTo>
                  <a:pt x="139" y="156"/>
                  <a:pt x="150" y="159"/>
                  <a:pt x="153" y="168"/>
                </a:cubicBezTo>
                <a:cubicBezTo>
                  <a:pt x="155" y="172"/>
                  <a:pt x="155" y="177"/>
                  <a:pt x="154" y="182"/>
                </a:cubicBezTo>
                <a:cubicBezTo>
                  <a:pt x="153" y="186"/>
                  <a:pt x="152" y="191"/>
                  <a:pt x="151" y="196"/>
                </a:cubicBezTo>
                <a:cubicBezTo>
                  <a:pt x="152" y="190"/>
                  <a:pt x="155" y="186"/>
                  <a:pt x="159" y="183"/>
                </a:cubicBezTo>
                <a:cubicBezTo>
                  <a:pt x="160" y="185"/>
                  <a:pt x="161" y="187"/>
                  <a:pt x="162" y="189"/>
                </a:cubicBezTo>
                <a:cubicBezTo>
                  <a:pt x="159" y="198"/>
                  <a:pt x="159" y="198"/>
                  <a:pt x="159" y="198"/>
                </a:cubicBezTo>
                <a:cubicBezTo>
                  <a:pt x="167" y="197"/>
                  <a:pt x="167" y="197"/>
                  <a:pt x="167" y="197"/>
                </a:cubicBezTo>
                <a:cubicBezTo>
                  <a:pt x="173" y="203"/>
                  <a:pt x="172" y="223"/>
                  <a:pt x="183" y="224"/>
                </a:cubicBezTo>
                <a:cubicBezTo>
                  <a:pt x="183" y="224"/>
                  <a:pt x="267" y="142"/>
                  <a:pt x="211" y="104"/>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68"/>
          <p:cNvSpPr/>
          <p:nvPr/>
        </p:nvSpPr>
        <p:spPr bwMode="auto">
          <a:xfrm>
            <a:off x="8595074" y="2642775"/>
            <a:ext cx="89716" cy="183131"/>
          </a:xfrm>
          <a:custGeom>
            <a:avLst/>
            <a:gdLst>
              <a:gd name="T0" fmla="*/ 40 w 41"/>
              <a:gd name="T1" fmla="*/ 30 h 83"/>
              <a:gd name="T2" fmla="*/ 17 w 41"/>
              <a:gd name="T3" fmla="*/ 74 h 83"/>
              <a:gd name="T4" fmla="*/ 21 w 41"/>
              <a:gd name="T5" fmla="*/ 21 h 83"/>
              <a:gd name="T6" fmla="*/ 40 w 41"/>
              <a:gd name="T7" fmla="*/ 30 h 83"/>
            </a:gdLst>
            <a:ahLst/>
            <a:cxnLst>
              <a:cxn ang="0">
                <a:pos x="T0" y="T1"/>
              </a:cxn>
              <a:cxn ang="0">
                <a:pos x="T2" y="T3"/>
              </a:cxn>
              <a:cxn ang="0">
                <a:pos x="T4" y="T5"/>
              </a:cxn>
              <a:cxn ang="0">
                <a:pos x="T6" y="T7"/>
              </a:cxn>
            </a:cxnLst>
            <a:rect l="0" t="0" r="r" b="b"/>
            <a:pathLst>
              <a:path w="41" h="83">
                <a:moveTo>
                  <a:pt x="40" y="30"/>
                </a:moveTo>
                <a:cubicBezTo>
                  <a:pt x="40" y="30"/>
                  <a:pt x="22" y="66"/>
                  <a:pt x="17" y="74"/>
                </a:cubicBezTo>
                <a:cubicBezTo>
                  <a:pt x="12" y="83"/>
                  <a:pt x="0" y="42"/>
                  <a:pt x="21" y="21"/>
                </a:cubicBezTo>
                <a:cubicBezTo>
                  <a:pt x="41" y="0"/>
                  <a:pt x="40" y="30"/>
                  <a:pt x="40" y="30"/>
                </a:cubicBez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69"/>
          <p:cNvSpPr/>
          <p:nvPr/>
        </p:nvSpPr>
        <p:spPr bwMode="auto">
          <a:xfrm>
            <a:off x="8884569" y="2787984"/>
            <a:ext cx="162783" cy="175731"/>
          </a:xfrm>
          <a:custGeom>
            <a:avLst/>
            <a:gdLst>
              <a:gd name="T0" fmla="*/ 4 w 74"/>
              <a:gd name="T1" fmla="*/ 34 h 80"/>
              <a:gd name="T2" fmla="*/ 54 w 74"/>
              <a:gd name="T3" fmla="*/ 28 h 80"/>
              <a:gd name="T4" fmla="*/ 0 w 74"/>
              <a:gd name="T5" fmla="*/ 58 h 80"/>
            </a:gdLst>
            <a:ahLst/>
            <a:cxnLst>
              <a:cxn ang="0">
                <a:pos x="T0" y="T1"/>
              </a:cxn>
              <a:cxn ang="0">
                <a:pos x="T2" y="T3"/>
              </a:cxn>
              <a:cxn ang="0">
                <a:pos x="T4" y="T5"/>
              </a:cxn>
            </a:cxnLst>
            <a:rect l="0" t="0" r="r" b="b"/>
            <a:pathLst>
              <a:path w="74" h="80">
                <a:moveTo>
                  <a:pt x="4" y="34"/>
                </a:moveTo>
                <a:cubicBezTo>
                  <a:pt x="4" y="34"/>
                  <a:pt x="29" y="0"/>
                  <a:pt x="54" y="28"/>
                </a:cubicBezTo>
                <a:cubicBezTo>
                  <a:pt x="74" y="51"/>
                  <a:pt x="20" y="80"/>
                  <a:pt x="0" y="58"/>
                </a:cubicBezTo>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0"/>
          <p:cNvSpPr/>
          <p:nvPr/>
        </p:nvSpPr>
        <p:spPr bwMode="auto">
          <a:xfrm>
            <a:off x="8935438" y="2851803"/>
            <a:ext cx="36996" cy="48095"/>
          </a:xfrm>
          <a:custGeom>
            <a:avLst/>
            <a:gdLst>
              <a:gd name="T0" fmla="*/ 0 w 17"/>
              <a:gd name="T1" fmla="*/ 6 h 22"/>
              <a:gd name="T2" fmla="*/ 16 w 17"/>
              <a:gd name="T3" fmla="*/ 9 h 22"/>
              <a:gd name="T4" fmla="*/ 6 w 17"/>
              <a:gd name="T5" fmla="*/ 22 h 22"/>
            </a:gdLst>
            <a:ahLst/>
            <a:cxnLst>
              <a:cxn ang="0">
                <a:pos x="T0" y="T1"/>
              </a:cxn>
              <a:cxn ang="0">
                <a:pos x="T2" y="T3"/>
              </a:cxn>
              <a:cxn ang="0">
                <a:pos x="T4" y="T5"/>
              </a:cxn>
            </a:cxnLst>
            <a:rect l="0" t="0" r="r" b="b"/>
            <a:pathLst>
              <a:path w="17" h="22">
                <a:moveTo>
                  <a:pt x="0" y="6"/>
                </a:moveTo>
                <a:cubicBezTo>
                  <a:pt x="0" y="6"/>
                  <a:pt x="16" y="0"/>
                  <a:pt x="16" y="9"/>
                </a:cubicBezTo>
                <a:cubicBezTo>
                  <a:pt x="17" y="18"/>
                  <a:pt x="6" y="22"/>
                  <a:pt x="6" y="22"/>
                </a:cubicBezTo>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1"/>
          <p:cNvSpPr/>
          <p:nvPr/>
        </p:nvSpPr>
        <p:spPr bwMode="auto">
          <a:xfrm>
            <a:off x="8371248" y="4099495"/>
            <a:ext cx="836111" cy="1222720"/>
          </a:xfrm>
          <a:custGeom>
            <a:avLst/>
            <a:gdLst>
              <a:gd name="T0" fmla="*/ 381 w 381"/>
              <a:gd name="T1" fmla="*/ 170 h 557"/>
              <a:gd name="T2" fmla="*/ 200 w 381"/>
              <a:gd name="T3" fmla="*/ 43 h 557"/>
              <a:gd name="T4" fmla="*/ 96 w 381"/>
              <a:gd name="T5" fmla="*/ 76 h 557"/>
              <a:gd name="T6" fmla="*/ 93 w 381"/>
              <a:gd name="T7" fmla="*/ 159 h 557"/>
              <a:gd name="T8" fmla="*/ 55 w 381"/>
              <a:gd name="T9" fmla="*/ 256 h 557"/>
              <a:gd name="T10" fmla="*/ 72 w 381"/>
              <a:gd name="T11" fmla="*/ 417 h 557"/>
              <a:gd name="T12" fmla="*/ 269 w 381"/>
              <a:gd name="T13" fmla="*/ 550 h 557"/>
              <a:gd name="T14" fmla="*/ 381 w 381"/>
              <a:gd name="T15" fmla="*/ 17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557">
                <a:moveTo>
                  <a:pt x="381" y="170"/>
                </a:moveTo>
                <a:cubicBezTo>
                  <a:pt x="200" y="43"/>
                  <a:pt x="200" y="43"/>
                  <a:pt x="200" y="43"/>
                </a:cubicBezTo>
                <a:cubicBezTo>
                  <a:pt x="200" y="43"/>
                  <a:pt x="124" y="0"/>
                  <a:pt x="96" y="76"/>
                </a:cubicBezTo>
                <a:cubicBezTo>
                  <a:pt x="73" y="140"/>
                  <a:pt x="93" y="159"/>
                  <a:pt x="93" y="159"/>
                </a:cubicBezTo>
                <a:cubicBezTo>
                  <a:pt x="93" y="159"/>
                  <a:pt x="38" y="213"/>
                  <a:pt x="55" y="256"/>
                </a:cubicBezTo>
                <a:cubicBezTo>
                  <a:pt x="0" y="300"/>
                  <a:pt x="24" y="385"/>
                  <a:pt x="72" y="417"/>
                </a:cubicBezTo>
                <a:cubicBezTo>
                  <a:pt x="177" y="489"/>
                  <a:pt x="268" y="557"/>
                  <a:pt x="269" y="550"/>
                </a:cubicBezTo>
                <a:cubicBezTo>
                  <a:pt x="285" y="337"/>
                  <a:pt x="381" y="170"/>
                  <a:pt x="381" y="17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72"/>
          <p:cNvSpPr/>
          <p:nvPr/>
        </p:nvSpPr>
        <p:spPr bwMode="auto">
          <a:xfrm>
            <a:off x="8566403" y="4443558"/>
            <a:ext cx="199779" cy="140585"/>
          </a:xfrm>
          <a:custGeom>
            <a:avLst/>
            <a:gdLst>
              <a:gd name="T0" fmla="*/ 0 w 216"/>
              <a:gd name="T1" fmla="*/ 15 h 152"/>
              <a:gd name="T2" fmla="*/ 10 w 216"/>
              <a:gd name="T3" fmla="*/ 0 h 152"/>
              <a:gd name="T4" fmla="*/ 216 w 216"/>
              <a:gd name="T5" fmla="*/ 138 h 152"/>
              <a:gd name="T6" fmla="*/ 207 w 216"/>
              <a:gd name="T7" fmla="*/ 152 h 152"/>
              <a:gd name="T8" fmla="*/ 0 w 216"/>
              <a:gd name="T9" fmla="*/ 15 h 152"/>
            </a:gdLst>
            <a:ahLst/>
            <a:cxnLst>
              <a:cxn ang="0">
                <a:pos x="T0" y="T1"/>
              </a:cxn>
              <a:cxn ang="0">
                <a:pos x="T2" y="T3"/>
              </a:cxn>
              <a:cxn ang="0">
                <a:pos x="T4" y="T5"/>
              </a:cxn>
              <a:cxn ang="0">
                <a:pos x="T6" y="T7"/>
              </a:cxn>
              <a:cxn ang="0">
                <a:pos x="T8" y="T9"/>
              </a:cxn>
            </a:cxnLst>
            <a:rect l="0" t="0" r="r" b="b"/>
            <a:pathLst>
              <a:path w="216" h="152">
                <a:moveTo>
                  <a:pt x="0" y="15"/>
                </a:moveTo>
                <a:lnTo>
                  <a:pt x="10" y="0"/>
                </a:lnTo>
                <a:lnTo>
                  <a:pt x="216" y="138"/>
                </a:lnTo>
                <a:lnTo>
                  <a:pt x="207" y="152"/>
                </a:lnTo>
                <a:lnTo>
                  <a:pt x="0" y="1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3"/>
          <p:cNvSpPr/>
          <p:nvPr/>
        </p:nvSpPr>
        <p:spPr bwMode="auto">
          <a:xfrm>
            <a:off x="8465588" y="4639637"/>
            <a:ext cx="210878" cy="164633"/>
          </a:xfrm>
          <a:custGeom>
            <a:avLst/>
            <a:gdLst>
              <a:gd name="T0" fmla="*/ 0 w 228"/>
              <a:gd name="T1" fmla="*/ 12 h 178"/>
              <a:gd name="T2" fmla="*/ 9 w 228"/>
              <a:gd name="T3" fmla="*/ 0 h 178"/>
              <a:gd name="T4" fmla="*/ 228 w 228"/>
              <a:gd name="T5" fmla="*/ 164 h 178"/>
              <a:gd name="T6" fmla="*/ 218 w 228"/>
              <a:gd name="T7" fmla="*/ 178 h 178"/>
              <a:gd name="T8" fmla="*/ 0 w 228"/>
              <a:gd name="T9" fmla="*/ 12 h 178"/>
            </a:gdLst>
            <a:ahLst/>
            <a:cxnLst>
              <a:cxn ang="0">
                <a:pos x="T0" y="T1"/>
              </a:cxn>
              <a:cxn ang="0">
                <a:pos x="T2" y="T3"/>
              </a:cxn>
              <a:cxn ang="0">
                <a:pos x="T4" y="T5"/>
              </a:cxn>
              <a:cxn ang="0">
                <a:pos x="T6" y="T7"/>
              </a:cxn>
              <a:cxn ang="0">
                <a:pos x="T8" y="T9"/>
              </a:cxn>
            </a:cxnLst>
            <a:rect l="0" t="0" r="r" b="b"/>
            <a:pathLst>
              <a:path w="228" h="178">
                <a:moveTo>
                  <a:pt x="0" y="12"/>
                </a:moveTo>
                <a:lnTo>
                  <a:pt x="9" y="0"/>
                </a:lnTo>
                <a:lnTo>
                  <a:pt x="228" y="164"/>
                </a:lnTo>
                <a:lnTo>
                  <a:pt x="218" y="178"/>
                </a:lnTo>
                <a:lnTo>
                  <a:pt x="0" y="12"/>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4"/>
          <p:cNvSpPr/>
          <p:nvPr/>
        </p:nvSpPr>
        <p:spPr bwMode="auto">
          <a:xfrm>
            <a:off x="8820750" y="4109669"/>
            <a:ext cx="426380" cy="435629"/>
          </a:xfrm>
          <a:custGeom>
            <a:avLst/>
            <a:gdLst>
              <a:gd name="T0" fmla="*/ 0 w 194"/>
              <a:gd name="T1" fmla="*/ 68 h 198"/>
              <a:gd name="T2" fmla="*/ 113 w 194"/>
              <a:gd name="T3" fmla="*/ 11 h 198"/>
              <a:gd name="T4" fmla="*/ 182 w 194"/>
              <a:gd name="T5" fmla="*/ 166 h 198"/>
              <a:gd name="T6" fmla="*/ 0 w 194"/>
              <a:gd name="T7" fmla="*/ 68 h 198"/>
            </a:gdLst>
            <a:ahLst/>
            <a:cxnLst>
              <a:cxn ang="0">
                <a:pos x="T0" y="T1"/>
              </a:cxn>
              <a:cxn ang="0">
                <a:pos x="T2" y="T3"/>
              </a:cxn>
              <a:cxn ang="0">
                <a:pos x="T4" y="T5"/>
              </a:cxn>
              <a:cxn ang="0">
                <a:pos x="T6" y="T7"/>
              </a:cxn>
            </a:cxnLst>
            <a:rect l="0" t="0" r="r" b="b"/>
            <a:pathLst>
              <a:path w="194" h="198">
                <a:moveTo>
                  <a:pt x="0" y="68"/>
                </a:moveTo>
                <a:cubicBezTo>
                  <a:pt x="5" y="68"/>
                  <a:pt x="56" y="0"/>
                  <a:pt x="113" y="11"/>
                </a:cubicBezTo>
                <a:cubicBezTo>
                  <a:pt x="170" y="22"/>
                  <a:pt x="194" y="134"/>
                  <a:pt x="182" y="166"/>
                </a:cubicBezTo>
                <a:cubicBezTo>
                  <a:pt x="170" y="198"/>
                  <a:pt x="0" y="68"/>
                  <a:pt x="0" y="68"/>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5"/>
          <p:cNvSpPr/>
          <p:nvPr/>
        </p:nvSpPr>
        <p:spPr bwMode="auto">
          <a:xfrm>
            <a:off x="8926189" y="3956135"/>
            <a:ext cx="1128380" cy="1489092"/>
          </a:xfrm>
          <a:custGeom>
            <a:avLst/>
            <a:gdLst>
              <a:gd name="T0" fmla="*/ 8 w 514"/>
              <a:gd name="T1" fmla="*/ 678 h 678"/>
              <a:gd name="T2" fmla="*/ 0 w 514"/>
              <a:gd name="T3" fmla="*/ 678 h 678"/>
              <a:gd name="T4" fmla="*/ 149 w 514"/>
              <a:gd name="T5" fmla="*/ 202 h 678"/>
              <a:gd name="T6" fmla="*/ 150 w 514"/>
              <a:gd name="T7" fmla="*/ 200 h 678"/>
              <a:gd name="T8" fmla="*/ 153 w 514"/>
              <a:gd name="T9" fmla="*/ 201 h 678"/>
              <a:gd name="T10" fmla="*/ 504 w 514"/>
              <a:gd name="T11" fmla="*/ 293 h 678"/>
              <a:gd name="T12" fmla="*/ 451 w 514"/>
              <a:gd name="T13" fmla="*/ 2 h 678"/>
              <a:gd name="T14" fmla="*/ 460 w 514"/>
              <a:gd name="T15" fmla="*/ 0 h 678"/>
              <a:gd name="T16" fmla="*/ 514 w 514"/>
              <a:gd name="T17" fmla="*/ 304 h 678"/>
              <a:gd name="T18" fmla="*/ 153 w 514"/>
              <a:gd name="T19" fmla="*/ 210 h 678"/>
              <a:gd name="T20" fmla="*/ 8 w 514"/>
              <a:gd name="T21"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4" h="678">
                <a:moveTo>
                  <a:pt x="8" y="678"/>
                </a:moveTo>
                <a:cubicBezTo>
                  <a:pt x="0" y="678"/>
                  <a:pt x="0" y="678"/>
                  <a:pt x="0" y="678"/>
                </a:cubicBezTo>
                <a:cubicBezTo>
                  <a:pt x="31" y="341"/>
                  <a:pt x="148" y="203"/>
                  <a:pt x="149" y="202"/>
                </a:cubicBezTo>
                <a:cubicBezTo>
                  <a:pt x="150" y="200"/>
                  <a:pt x="150" y="200"/>
                  <a:pt x="150" y="200"/>
                </a:cubicBezTo>
                <a:cubicBezTo>
                  <a:pt x="153" y="201"/>
                  <a:pt x="153" y="201"/>
                  <a:pt x="153" y="201"/>
                </a:cubicBezTo>
                <a:cubicBezTo>
                  <a:pt x="504" y="293"/>
                  <a:pt x="504" y="293"/>
                  <a:pt x="504" y="293"/>
                </a:cubicBezTo>
                <a:cubicBezTo>
                  <a:pt x="451" y="2"/>
                  <a:pt x="451" y="2"/>
                  <a:pt x="451" y="2"/>
                </a:cubicBezTo>
                <a:cubicBezTo>
                  <a:pt x="460" y="0"/>
                  <a:pt x="460" y="0"/>
                  <a:pt x="460" y="0"/>
                </a:cubicBezTo>
                <a:cubicBezTo>
                  <a:pt x="514" y="304"/>
                  <a:pt x="514" y="304"/>
                  <a:pt x="514" y="304"/>
                </a:cubicBezTo>
                <a:cubicBezTo>
                  <a:pt x="153" y="210"/>
                  <a:pt x="153" y="210"/>
                  <a:pt x="153" y="210"/>
                </a:cubicBezTo>
                <a:cubicBezTo>
                  <a:pt x="139" y="228"/>
                  <a:pt x="37" y="367"/>
                  <a:pt x="8" y="678"/>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76"/>
          <p:cNvSpPr/>
          <p:nvPr/>
        </p:nvSpPr>
        <p:spPr bwMode="auto">
          <a:xfrm>
            <a:off x="11232894" y="4290025"/>
            <a:ext cx="329265" cy="174356"/>
          </a:xfrm>
          <a:custGeom>
            <a:avLst/>
            <a:gdLst>
              <a:gd name="T0" fmla="*/ 0 w 380"/>
              <a:gd name="T1" fmla="*/ 195 h 214"/>
              <a:gd name="T2" fmla="*/ 370 w 380"/>
              <a:gd name="T3" fmla="*/ 0 h 214"/>
              <a:gd name="T4" fmla="*/ 380 w 380"/>
              <a:gd name="T5" fmla="*/ 19 h 214"/>
              <a:gd name="T6" fmla="*/ 10 w 380"/>
              <a:gd name="T7" fmla="*/ 214 h 214"/>
              <a:gd name="T8" fmla="*/ 0 w 380"/>
              <a:gd name="T9" fmla="*/ 195 h 214"/>
            </a:gdLst>
            <a:ahLst/>
            <a:cxnLst>
              <a:cxn ang="0">
                <a:pos x="T0" y="T1"/>
              </a:cxn>
              <a:cxn ang="0">
                <a:pos x="T2" y="T3"/>
              </a:cxn>
              <a:cxn ang="0">
                <a:pos x="T4" y="T5"/>
              </a:cxn>
              <a:cxn ang="0">
                <a:pos x="T6" y="T7"/>
              </a:cxn>
              <a:cxn ang="0">
                <a:pos x="T8" y="T9"/>
              </a:cxn>
            </a:cxnLst>
            <a:rect l="0" t="0" r="r" b="b"/>
            <a:pathLst>
              <a:path w="380" h="214">
                <a:moveTo>
                  <a:pt x="0" y="195"/>
                </a:moveTo>
                <a:lnTo>
                  <a:pt x="370" y="0"/>
                </a:lnTo>
                <a:lnTo>
                  <a:pt x="380" y="19"/>
                </a:lnTo>
                <a:lnTo>
                  <a:pt x="10" y="214"/>
                </a:lnTo>
                <a:lnTo>
                  <a:pt x="0" y="19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77"/>
          <p:cNvSpPr/>
          <p:nvPr/>
        </p:nvSpPr>
        <p:spPr bwMode="auto">
          <a:xfrm>
            <a:off x="9215684" y="4489803"/>
            <a:ext cx="322791" cy="1043289"/>
          </a:xfrm>
          <a:custGeom>
            <a:avLst/>
            <a:gdLst>
              <a:gd name="T0" fmla="*/ 9 w 147"/>
              <a:gd name="T1" fmla="*/ 475 h 475"/>
              <a:gd name="T2" fmla="*/ 0 w 147"/>
              <a:gd name="T3" fmla="*/ 475 h 475"/>
              <a:gd name="T4" fmla="*/ 140 w 147"/>
              <a:gd name="T5" fmla="*/ 0 h 475"/>
              <a:gd name="T6" fmla="*/ 147 w 147"/>
              <a:gd name="T7" fmla="*/ 5 h 475"/>
              <a:gd name="T8" fmla="*/ 9 w 147"/>
              <a:gd name="T9" fmla="*/ 475 h 475"/>
            </a:gdLst>
            <a:ahLst/>
            <a:cxnLst>
              <a:cxn ang="0">
                <a:pos x="T0" y="T1"/>
              </a:cxn>
              <a:cxn ang="0">
                <a:pos x="T2" y="T3"/>
              </a:cxn>
              <a:cxn ang="0">
                <a:pos x="T4" y="T5"/>
              </a:cxn>
              <a:cxn ang="0">
                <a:pos x="T6" y="T7"/>
              </a:cxn>
              <a:cxn ang="0">
                <a:pos x="T8" y="T9"/>
              </a:cxn>
            </a:cxnLst>
            <a:rect l="0" t="0" r="r" b="b"/>
            <a:pathLst>
              <a:path w="147" h="475">
                <a:moveTo>
                  <a:pt x="9" y="475"/>
                </a:moveTo>
                <a:cubicBezTo>
                  <a:pt x="0" y="475"/>
                  <a:pt x="0" y="475"/>
                  <a:pt x="0" y="475"/>
                </a:cubicBezTo>
                <a:cubicBezTo>
                  <a:pt x="4" y="199"/>
                  <a:pt x="139" y="2"/>
                  <a:pt x="140" y="0"/>
                </a:cubicBezTo>
                <a:cubicBezTo>
                  <a:pt x="147" y="5"/>
                  <a:pt x="147" y="5"/>
                  <a:pt x="147" y="5"/>
                </a:cubicBezTo>
                <a:cubicBezTo>
                  <a:pt x="146" y="7"/>
                  <a:pt x="13" y="201"/>
                  <a:pt x="9" y="475"/>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78"/>
          <p:cNvSpPr/>
          <p:nvPr/>
        </p:nvSpPr>
        <p:spPr bwMode="auto">
          <a:xfrm>
            <a:off x="8935438" y="5445227"/>
            <a:ext cx="1050688" cy="566965"/>
          </a:xfrm>
          <a:custGeom>
            <a:avLst/>
            <a:gdLst>
              <a:gd name="T0" fmla="*/ 0 w 479"/>
              <a:gd name="T1" fmla="*/ 0 h 258"/>
              <a:gd name="T2" fmla="*/ 479 w 479"/>
              <a:gd name="T3" fmla="*/ 176 h 258"/>
              <a:gd name="T4" fmla="*/ 156 w 479"/>
              <a:gd name="T5" fmla="*/ 258 h 258"/>
              <a:gd name="T6" fmla="*/ 0 w 479"/>
              <a:gd name="T7" fmla="*/ 0 h 258"/>
            </a:gdLst>
            <a:ahLst/>
            <a:cxnLst>
              <a:cxn ang="0">
                <a:pos x="T0" y="T1"/>
              </a:cxn>
              <a:cxn ang="0">
                <a:pos x="T2" y="T3"/>
              </a:cxn>
              <a:cxn ang="0">
                <a:pos x="T4" y="T5"/>
              </a:cxn>
              <a:cxn ang="0">
                <a:pos x="T6" y="T7"/>
              </a:cxn>
            </a:cxnLst>
            <a:rect l="0" t="0" r="r" b="b"/>
            <a:pathLst>
              <a:path w="479" h="258">
                <a:moveTo>
                  <a:pt x="0" y="0"/>
                </a:moveTo>
                <a:cubicBezTo>
                  <a:pt x="479" y="176"/>
                  <a:pt x="479" y="176"/>
                  <a:pt x="479" y="176"/>
                </a:cubicBezTo>
                <a:cubicBezTo>
                  <a:pt x="479" y="176"/>
                  <a:pt x="388" y="244"/>
                  <a:pt x="156" y="258"/>
                </a:cubicBezTo>
                <a:lnTo>
                  <a:pt x="0" y="0"/>
                </a:lnTo>
                <a:close/>
              </a:path>
            </a:pathLst>
          </a:custGeom>
          <a:solidFill>
            <a:srgbClr val="1C1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79"/>
          <p:cNvSpPr/>
          <p:nvPr/>
        </p:nvSpPr>
        <p:spPr bwMode="auto">
          <a:xfrm>
            <a:off x="8807802" y="4562871"/>
            <a:ext cx="344989" cy="748246"/>
          </a:xfrm>
          <a:custGeom>
            <a:avLst/>
            <a:gdLst>
              <a:gd name="T0" fmla="*/ 157 w 157"/>
              <a:gd name="T1" fmla="*/ 0 h 341"/>
              <a:gd name="T2" fmla="*/ 0 w 157"/>
              <a:gd name="T3" fmla="*/ 296 h 341"/>
              <a:gd name="T4" fmla="*/ 64 w 157"/>
              <a:gd name="T5" fmla="*/ 341 h 341"/>
              <a:gd name="T6" fmla="*/ 157 w 157"/>
              <a:gd name="T7" fmla="*/ 0 h 341"/>
            </a:gdLst>
            <a:ahLst/>
            <a:cxnLst>
              <a:cxn ang="0">
                <a:pos x="T0" y="T1"/>
              </a:cxn>
              <a:cxn ang="0">
                <a:pos x="T2" y="T3"/>
              </a:cxn>
              <a:cxn ang="0">
                <a:pos x="T4" y="T5"/>
              </a:cxn>
              <a:cxn ang="0">
                <a:pos x="T6" y="T7"/>
              </a:cxn>
            </a:cxnLst>
            <a:rect l="0" t="0" r="r" b="b"/>
            <a:pathLst>
              <a:path w="157" h="341">
                <a:moveTo>
                  <a:pt x="157" y="0"/>
                </a:moveTo>
                <a:cubicBezTo>
                  <a:pt x="157" y="0"/>
                  <a:pt x="26" y="159"/>
                  <a:pt x="0" y="296"/>
                </a:cubicBezTo>
                <a:cubicBezTo>
                  <a:pt x="64" y="341"/>
                  <a:pt x="64" y="341"/>
                  <a:pt x="64" y="341"/>
                </a:cubicBezTo>
                <a:cubicBezTo>
                  <a:pt x="64" y="341"/>
                  <a:pt x="73" y="160"/>
                  <a:pt x="157" y="0"/>
                </a:cubicBezTo>
                <a:close/>
              </a:path>
            </a:pathLst>
          </a:custGeom>
          <a:solidFill>
            <a:schemeClr val="accent5">
              <a:lumMod val="9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80"/>
          <p:cNvSpPr/>
          <p:nvPr/>
        </p:nvSpPr>
        <p:spPr bwMode="auto">
          <a:xfrm>
            <a:off x="8555304" y="3104301"/>
            <a:ext cx="228451" cy="359787"/>
          </a:xfrm>
          <a:custGeom>
            <a:avLst/>
            <a:gdLst>
              <a:gd name="T0" fmla="*/ 26 w 247"/>
              <a:gd name="T1" fmla="*/ 10 h 389"/>
              <a:gd name="T2" fmla="*/ 0 w 247"/>
              <a:gd name="T3" fmla="*/ 389 h 389"/>
              <a:gd name="T4" fmla="*/ 247 w 247"/>
              <a:gd name="T5" fmla="*/ 218 h 389"/>
              <a:gd name="T6" fmla="*/ 116 w 247"/>
              <a:gd name="T7" fmla="*/ 0 h 389"/>
              <a:gd name="T8" fmla="*/ 26 w 247"/>
              <a:gd name="T9" fmla="*/ 10 h 389"/>
            </a:gdLst>
            <a:ahLst/>
            <a:cxnLst>
              <a:cxn ang="0">
                <a:pos x="T0" y="T1"/>
              </a:cxn>
              <a:cxn ang="0">
                <a:pos x="T2" y="T3"/>
              </a:cxn>
              <a:cxn ang="0">
                <a:pos x="T4" y="T5"/>
              </a:cxn>
              <a:cxn ang="0">
                <a:pos x="T6" y="T7"/>
              </a:cxn>
              <a:cxn ang="0">
                <a:pos x="T8" y="T9"/>
              </a:cxn>
            </a:cxnLst>
            <a:rect l="0" t="0" r="r" b="b"/>
            <a:pathLst>
              <a:path w="247" h="389">
                <a:moveTo>
                  <a:pt x="26" y="10"/>
                </a:moveTo>
                <a:lnTo>
                  <a:pt x="0" y="389"/>
                </a:lnTo>
                <a:lnTo>
                  <a:pt x="247" y="218"/>
                </a:lnTo>
                <a:lnTo>
                  <a:pt x="116" y="0"/>
                </a:lnTo>
                <a:lnTo>
                  <a:pt x="26" y="10"/>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1"/>
          <p:cNvSpPr/>
          <p:nvPr/>
        </p:nvSpPr>
        <p:spPr bwMode="auto">
          <a:xfrm>
            <a:off x="8803178" y="3128348"/>
            <a:ext cx="285795" cy="370886"/>
          </a:xfrm>
          <a:custGeom>
            <a:avLst/>
            <a:gdLst>
              <a:gd name="T0" fmla="*/ 309 w 309"/>
              <a:gd name="T1" fmla="*/ 12 h 401"/>
              <a:gd name="T2" fmla="*/ 178 w 309"/>
              <a:gd name="T3" fmla="*/ 401 h 401"/>
              <a:gd name="T4" fmla="*/ 0 w 309"/>
              <a:gd name="T5" fmla="*/ 197 h 401"/>
              <a:gd name="T6" fmla="*/ 200 w 309"/>
              <a:gd name="T7" fmla="*/ 0 h 401"/>
              <a:gd name="T8" fmla="*/ 309 w 309"/>
              <a:gd name="T9" fmla="*/ 12 h 401"/>
            </a:gdLst>
            <a:ahLst/>
            <a:cxnLst>
              <a:cxn ang="0">
                <a:pos x="T0" y="T1"/>
              </a:cxn>
              <a:cxn ang="0">
                <a:pos x="T2" y="T3"/>
              </a:cxn>
              <a:cxn ang="0">
                <a:pos x="T4" y="T5"/>
              </a:cxn>
              <a:cxn ang="0">
                <a:pos x="T6" y="T7"/>
              </a:cxn>
              <a:cxn ang="0">
                <a:pos x="T8" y="T9"/>
              </a:cxn>
            </a:cxnLst>
            <a:rect l="0" t="0" r="r" b="b"/>
            <a:pathLst>
              <a:path w="309" h="401">
                <a:moveTo>
                  <a:pt x="309" y="12"/>
                </a:moveTo>
                <a:lnTo>
                  <a:pt x="178" y="401"/>
                </a:lnTo>
                <a:lnTo>
                  <a:pt x="0" y="197"/>
                </a:lnTo>
                <a:lnTo>
                  <a:pt x="200" y="0"/>
                </a:lnTo>
                <a:lnTo>
                  <a:pt x="309" y="12"/>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82"/>
          <p:cNvSpPr/>
          <p:nvPr/>
        </p:nvSpPr>
        <p:spPr bwMode="auto">
          <a:xfrm>
            <a:off x="8232513" y="3308704"/>
            <a:ext cx="575289" cy="2580476"/>
          </a:xfrm>
          <a:custGeom>
            <a:avLst/>
            <a:gdLst>
              <a:gd name="T0" fmla="*/ 4 w 262"/>
              <a:gd name="T1" fmla="*/ 1175 h 1175"/>
              <a:gd name="T2" fmla="*/ 0 w 262"/>
              <a:gd name="T3" fmla="*/ 1175 h 1175"/>
              <a:gd name="T4" fmla="*/ 11 w 262"/>
              <a:gd name="T5" fmla="*/ 931 h 1175"/>
              <a:gd name="T6" fmla="*/ 258 w 262"/>
              <a:gd name="T7" fmla="*/ 0 h 1175"/>
              <a:gd name="T8" fmla="*/ 262 w 262"/>
              <a:gd name="T9" fmla="*/ 2 h 1175"/>
              <a:gd name="T10" fmla="*/ 15 w 262"/>
              <a:gd name="T11" fmla="*/ 931 h 1175"/>
              <a:gd name="T12" fmla="*/ 4 w 262"/>
              <a:gd name="T13" fmla="*/ 1175 h 1175"/>
            </a:gdLst>
            <a:ahLst/>
            <a:cxnLst>
              <a:cxn ang="0">
                <a:pos x="T0" y="T1"/>
              </a:cxn>
              <a:cxn ang="0">
                <a:pos x="T2" y="T3"/>
              </a:cxn>
              <a:cxn ang="0">
                <a:pos x="T4" y="T5"/>
              </a:cxn>
              <a:cxn ang="0">
                <a:pos x="T6" y="T7"/>
              </a:cxn>
              <a:cxn ang="0">
                <a:pos x="T8" y="T9"/>
              </a:cxn>
              <a:cxn ang="0">
                <a:pos x="T10" y="T11"/>
              </a:cxn>
              <a:cxn ang="0">
                <a:pos x="T12" y="T13"/>
              </a:cxn>
            </a:cxnLst>
            <a:rect l="0" t="0" r="r" b="b"/>
            <a:pathLst>
              <a:path w="262" h="1175">
                <a:moveTo>
                  <a:pt x="4" y="1175"/>
                </a:moveTo>
                <a:cubicBezTo>
                  <a:pt x="0" y="1175"/>
                  <a:pt x="0" y="1175"/>
                  <a:pt x="0" y="1175"/>
                </a:cubicBezTo>
                <a:cubicBezTo>
                  <a:pt x="11" y="931"/>
                  <a:pt x="11" y="931"/>
                  <a:pt x="11" y="931"/>
                </a:cubicBezTo>
                <a:cubicBezTo>
                  <a:pt x="43" y="433"/>
                  <a:pt x="256" y="4"/>
                  <a:pt x="258" y="0"/>
                </a:cubicBezTo>
                <a:cubicBezTo>
                  <a:pt x="262" y="2"/>
                  <a:pt x="262" y="2"/>
                  <a:pt x="262" y="2"/>
                </a:cubicBezTo>
                <a:cubicBezTo>
                  <a:pt x="260" y="6"/>
                  <a:pt x="48" y="434"/>
                  <a:pt x="15" y="931"/>
                </a:cubicBezTo>
                <a:lnTo>
                  <a:pt x="4" y="1175"/>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3"/>
          <p:cNvSpPr/>
          <p:nvPr/>
        </p:nvSpPr>
        <p:spPr bwMode="auto">
          <a:xfrm>
            <a:off x="10431929" y="5226025"/>
            <a:ext cx="914728" cy="847210"/>
          </a:xfrm>
          <a:custGeom>
            <a:avLst/>
            <a:gdLst>
              <a:gd name="T0" fmla="*/ 417 w 417"/>
              <a:gd name="T1" fmla="*/ 69 h 386"/>
              <a:gd name="T2" fmla="*/ 386 w 417"/>
              <a:gd name="T3" fmla="*/ 211 h 386"/>
              <a:gd name="T4" fmla="*/ 64 w 417"/>
              <a:gd name="T5" fmla="*/ 368 h 386"/>
              <a:gd name="T6" fmla="*/ 155 w 417"/>
              <a:gd name="T7" fmla="*/ 47 h 386"/>
              <a:gd name="T8" fmla="*/ 417 w 417"/>
              <a:gd name="T9" fmla="*/ 69 h 386"/>
            </a:gdLst>
            <a:ahLst/>
            <a:cxnLst>
              <a:cxn ang="0">
                <a:pos x="T0" y="T1"/>
              </a:cxn>
              <a:cxn ang="0">
                <a:pos x="T2" y="T3"/>
              </a:cxn>
              <a:cxn ang="0">
                <a:pos x="T4" y="T5"/>
              </a:cxn>
              <a:cxn ang="0">
                <a:pos x="T6" y="T7"/>
              </a:cxn>
              <a:cxn ang="0">
                <a:pos x="T8" y="T9"/>
              </a:cxn>
            </a:cxnLst>
            <a:rect l="0" t="0" r="r" b="b"/>
            <a:pathLst>
              <a:path w="417" h="386">
                <a:moveTo>
                  <a:pt x="417" y="69"/>
                </a:moveTo>
                <a:cubicBezTo>
                  <a:pt x="412" y="122"/>
                  <a:pt x="402" y="170"/>
                  <a:pt x="386" y="211"/>
                </a:cubicBezTo>
                <a:cubicBezTo>
                  <a:pt x="326" y="364"/>
                  <a:pt x="190" y="386"/>
                  <a:pt x="64" y="368"/>
                </a:cubicBezTo>
                <a:cubicBezTo>
                  <a:pt x="0" y="254"/>
                  <a:pt x="41" y="111"/>
                  <a:pt x="155" y="47"/>
                </a:cubicBezTo>
                <a:cubicBezTo>
                  <a:pt x="239" y="0"/>
                  <a:pt x="342" y="9"/>
                  <a:pt x="417" y="6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4"/>
          <p:cNvSpPr/>
          <p:nvPr/>
        </p:nvSpPr>
        <p:spPr bwMode="auto">
          <a:xfrm>
            <a:off x="7831106" y="3642593"/>
            <a:ext cx="410656" cy="474475"/>
          </a:xfrm>
          <a:custGeom>
            <a:avLst/>
            <a:gdLst>
              <a:gd name="T0" fmla="*/ 444 w 444"/>
              <a:gd name="T1" fmla="*/ 0 h 513"/>
              <a:gd name="T2" fmla="*/ 133 w 444"/>
              <a:gd name="T3" fmla="*/ 9 h 513"/>
              <a:gd name="T4" fmla="*/ 0 w 444"/>
              <a:gd name="T5" fmla="*/ 498 h 513"/>
              <a:gd name="T6" fmla="*/ 278 w 444"/>
              <a:gd name="T7" fmla="*/ 513 h 513"/>
              <a:gd name="T8" fmla="*/ 444 w 444"/>
              <a:gd name="T9" fmla="*/ 0 h 513"/>
            </a:gdLst>
            <a:ahLst/>
            <a:cxnLst>
              <a:cxn ang="0">
                <a:pos x="T0" y="T1"/>
              </a:cxn>
              <a:cxn ang="0">
                <a:pos x="T2" y="T3"/>
              </a:cxn>
              <a:cxn ang="0">
                <a:pos x="T4" y="T5"/>
              </a:cxn>
              <a:cxn ang="0">
                <a:pos x="T6" y="T7"/>
              </a:cxn>
              <a:cxn ang="0">
                <a:pos x="T8" y="T9"/>
              </a:cxn>
            </a:cxnLst>
            <a:rect l="0" t="0" r="r" b="b"/>
            <a:pathLst>
              <a:path w="444" h="513">
                <a:moveTo>
                  <a:pt x="444" y="0"/>
                </a:moveTo>
                <a:lnTo>
                  <a:pt x="133" y="9"/>
                </a:lnTo>
                <a:lnTo>
                  <a:pt x="0" y="498"/>
                </a:lnTo>
                <a:lnTo>
                  <a:pt x="278" y="513"/>
                </a:lnTo>
                <a:lnTo>
                  <a:pt x="444" y="0"/>
                </a:ln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5"/>
          <p:cNvSpPr/>
          <p:nvPr/>
        </p:nvSpPr>
        <p:spPr bwMode="auto">
          <a:xfrm>
            <a:off x="10510546" y="3908040"/>
            <a:ext cx="154459" cy="184056"/>
          </a:xfrm>
          <a:custGeom>
            <a:avLst/>
            <a:gdLst>
              <a:gd name="T0" fmla="*/ 1 w 70"/>
              <a:gd name="T1" fmla="*/ 3 h 84"/>
              <a:gd name="T2" fmla="*/ 68 w 70"/>
              <a:gd name="T3" fmla="*/ 83 h 84"/>
              <a:gd name="T4" fmla="*/ 69 w 70"/>
              <a:gd name="T5" fmla="*/ 82 h 84"/>
              <a:gd name="T6" fmla="*/ 2 w 70"/>
              <a:gd name="T7" fmla="*/ 2 h 84"/>
              <a:gd name="T8" fmla="*/ 1 w 70"/>
              <a:gd name="T9" fmla="*/ 3 h 84"/>
            </a:gdLst>
            <a:ahLst/>
            <a:cxnLst>
              <a:cxn ang="0">
                <a:pos x="T0" y="T1"/>
              </a:cxn>
              <a:cxn ang="0">
                <a:pos x="T2" y="T3"/>
              </a:cxn>
              <a:cxn ang="0">
                <a:pos x="T4" y="T5"/>
              </a:cxn>
              <a:cxn ang="0">
                <a:pos x="T6" y="T7"/>
              </a:cxn>
              <a:cxn ang="0">
                <a:pos x="T8" y="T9"/>
              </a:cxn>
            </a:cxnLst>
            <a:rect l="0" t="0" r="r" b="b"/>
            <a:pathLst>
              <a:path w="70" h="84">
                <a:moveTo>
                  <a:pt x="1" y="3"/>
                </a:moveTo>
                <a:cubicBezTo>
                  <a:pt x="68" y="83"/>
                  <a:pt x="68" y="83"/>
                  <a:pt x="68" y="83"/>
                </a:cubicBezTo>
                <a:cubicBezTo>
                  <a:pt x="68" y="84"/>
                  <a:pt x="70" y="83"/>
                  <a:pt x="69" y="82"/>
                </a:cubicBezTo>
                <a:cubicBezTo>
                  <a:pt x="2" y="2"/>
                  <a:pt x="2" y="2"/>
                  <a:pt x="2" y="2"/>
                </a:cubicBezTo>
                <a:cubicBezTo>
                  <a:pt x="1" y="0"/>
                  <a:pt x="0" y="2"/>
                  <a:pt x="1" y="3"/>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6"/>
          <p:cNvSpPr/>
          <p:nvPr/>
        </p:nvSpPr>
        <p:spPr bwMode="auto">
          <a:xfrm>
            <a:off x="10431929" y="4500902"/>
            <a:ext cx="171107" cy="52720"/>
          </a:xfrm>
          <a:custGeom>
            <a:avLst/>
            <a:gdLst>
              <a:gd name="T0" fmla="*/ 1 w 78"/>
              <a:gd name="T1" fmla="*/ 24 h 24"/>
              <a:gd name="T2" fmla="*/ 77 w 78"/>
              <a:gd name="T3" fmla="*/ 2 h 24"/>
              <a:gd name="T4" fmla="*/ 78 w 78"/>
              <a:gd name="T5" fmla="*/ 0 h 24"/>
              <a:gd name="T6" fmla="*/ 76 w 78"/>
              <a:gd name="T7" fmla="*/ 0 h 24"/>
              <a:gd name="T8" fmla="*/ 1 w 78"/>
              <a:gd name="T9" fmla="*/ 22 h 24"/>
              <a:gd name="T10" fmla="*/ 0 w 78"/>
              <a:gd name="T11" fmla="*/ 23 h 24"/>
              <a:gd name="T12" fmla="*/ 1 w 78"/>
              <a:gd name="T13" fmla="*/ 24 h 24"/>
              <a:gd name="T14" fmla="*/ 1 w 78"/>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24">
                <a:moveTo>
                  <a:pt x="1" y="24"/>
                </a:moveTo>
                <a:cubicBezTo>
                  <a:pt x="77" y="2"/>
                  <a:pt x="77" y="2"/>
                  <a:pt x="77" y="2"/>
                </a:cubicBezTo>
                <a:cubicBezTo>
                  <a:pt x="77" y="2"/>
                  <a:pt x="78" y="1"/>
                  <a:pt x="78" y="0"/>
                </a:cubicBezTo>
                <a:cubicBezTo>
                  <a:pt x="78" y="0"/>
                  <a:pt x="77" y="0"/>
                  <a:pt x="76" y="0"/>
                </a:cubicBezTo>
                <a:cubicBezTo>
                  <a:pt x="1" y="22"/>
                  <a:pt x="1" y="22"/>
                  <a:pt x="1" y="22"/>
                </a:cubicBezTo>
                <a:cubicBezTo>
                  <a:pt x="0" y="22"/>
                  <a:pt x="0" y="23"/>
                  <a:pt x="0" y="23"/>
                </a:cubicBezTo>
                <a:cubicBezTo>
                  <a:pt x="0" y="24"/>
                  <a:pt x="0" y="24"/>
                  <a:pt x="1" y="24"/>
                </a:cubicBezTo>
                <a:cubicBezTo>
                  <a:pt x="1" y="24"/>
                  <a:pt x="1" y="24"/>
                  <a:pt x="1" y="24"/>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7"/>
          <p:cNvSpPr/>
          <p:nvPr/>
        </p:nvSpPr>
        <p:spPr bwMode="auto">
          <a:xfrm>
            <a:off x="10846285" y="4636863"/>
            <a:ext cx="74917" cy="239550"/>
          </a:xfrm>
          <a:custGeom>
            <a:avLst/>
            <a:gdLst>
              <a:gd name="T0" fmla="*/ 1 w 34"/>
              <a:gd name="T1" fmla="*/ 2 h 109"/>
              <a:gd name="T2" fmla="*/ 32 w 34"/>
              <a:gd name="T3" fmla="*/ 108 h 109"/>
              <a:gd name="T4" fmla="*/ 33 w 34"/>
              <a:gd name="T5" fmla="*/ 109 h 109"/>
              <a:gd name="T6" fmla="*/ 34 w 34"/>
              <a:gd name="T7" fmla="*/ 108 h 109"/>
              <a:gd name="T8" fmla="*/ 3 w 34"/>
              <a:gd name="T9" fmla="*/ 1 h 109"/>
              <a:gd name="T10" fmla="*/ 1 w 34"/>
              <a:gd name="T11" fmla="*/ 2 h 109"/>
            </a:gdLst>
            <a:ahLst/>
            <a:cxnLst>
              <a:cxn ang="0">
                <a:pos x="T0" y="T1"/>
              </a:cxn>
              <a:cxn ang="0">
                <a:pos x="T2" y="T3"/>
              </a:cxn>
              <a:cxn ang="0">
                <a:pos x="T4" y="T5"/>
              </a:cxn>
              <a:cxn ang="0">
                <a:pos x="T6" y="T7"/>
              </a:cxn>
              <a:cxn ang="0">
                <a:pos x="T8" y="T9"/>
              </a:cxn>
              <a:cxn ang="0">
                <a:pos x="T10" y="T11"/>
              </a:cxn>
            </a:cxnLst>
            <a:rect l="0" t="0" r="r" b="b"/>
            <a:pathLst>
              <a:path w="34" h="109">
                <a:moveTo>
                  <a:pt x="1" y="2"/>
                </a:moveTo>
                <a:cubicBezTo>
                  <a:pt x="32" y="108"/>
                  <a:pt x="32" y="108"/>
                  <a:pt x="32" y="108"/>
                </a:cubicBezTo>
                <a:cubicBezTo>
                  <a:pt x="32" y="109"/>
                  <a:pt x="33" y="109"/>
                  <a:pt x="33" y="109"/>
                </a:cubicBezTo>
                <a:cubicBezTo>
                  <a:pt x="34" y="109"/>
                  <a:pt x="34" y="108"/>
                  <a:pt x="34" y="108"/>
                </a:cubicBezTo>
                <a:cubicBezTo>
                  <a:pt x="3" y="1"/>
                  <a:pt x="3" y="1"/>
                  <a:pt x="3" y="1"/>
                </a:cubicBezTo>
                <a:cubicBezTo>
                  <a:pt x="2" y="0"/>
                  <a:pt x="0" y="0"/>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8"/>
          <p:cNvSpPr/>
          <p:nvPr/>
        </p:nvSpPr>
        <p:spPr bwMode="auto">
          <a:xfrm>
            <a:off x="9977802" y="5008674"/>
            <a:ext cx="223826" cy="140585"/>
          </a:xfrm>
          <a:custGeom>
            <a:avLst/>
            <a:gdLst>
              <a:gd name="T0" fmla="*/ 100 w 102"/>
              <a:gd name="T1" fmla="*/ 0 h 64"/>
              <a:gd name="T2" fmla="*/ 1 w 102"/>
              <a:gd name="T3" fmla="*/ 61 h 64"/>
              <a:gd name="T4" fmla="*/ 2 w 102"/>
              <a:gd name="T5" fmla="*/ 63 h 64"/>
              <a:gd name="T6" fmla="*/ 101 w 102"/>
              <a:gd name="T7" fmla="*/ 2 h 64"/>
              <a:gd name="T8" fmla="*/ 101 w 102"/>
              <a:gd name="T9" fmla="*/ 1 h 64"/>
              <a:gd name="T10" fmla="*/ 100 w 102"/>
              <a:gd name="T11" fmla="*/ 0 h 64"/>
            </a:gdLst>
            <a:ahLst/>
            <a:cxnLst>
              <a:cxn ang="0">
                <a:pos x="T0" y="T1"/>
              </a:cxn>
              <a:cxn ang="0">
                <a:pos x="T2" y="T3"/>
              </a:cxn>
              <a:cxn ang="0">
                <a:pos x="T4" y="T5"/>
              </a:cxn>
              <a:cxn ang="0">
                <a:pos x="T6" y="T7"/>
              </a:cxn>
              <a:cxn ang="0">
                <a:pos x="T8" y="T9"/>
              </a:cxn>
              <a:cxn ang="0">
                <a:pos x="T10" y="T11"/>
              </a:cxn>
            </a:cxnLst>
            <a:rect l="0" t="0" r="r" b="b"/>
            <a:pathLst>
              <a:path w="102" h="64">
                <a:moveTo>
                  <a:pt x="100" y="0"/>
                </a:moveTo>
                <a:cubicBezTo>
                  <a:pt x="1" y="61"/>
                  <a:pt x="1" y="61"/>
                  <a:pt x="1" y="61"/>
                </a:cubicBezTo>
                <a:cubicBezTo>
                  <a:pt x="0" y="62"/>
                  <a:pt x="1" y="64"/>
                  <a:pt x="2" y="63"/>
                </a:cubicBezTo>
                <a:cubicBezTo>
                  <a:pt x="101" y="2"/>
                  <a:pt x="101" y="2"/>
                  <a:pt x="101" y="2"/>
                </a:cubicBezTo>
                <a:cubicBezTo>
                  <a:pt x="101" y="1"/>
                  <a:pt x="102" y="1"/>
                  <a:pt x="101" y="1"/>
                </a:cubicBezTo>
                <a:cubicBezTo>
                  <a:pt x="101" y="0"/>
                  <a:pt x="101" y="0"/>
                  <a:pt x="100" y="0"/>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89"/>
          <p:cNvSpPr>
            <a:spLocks noChangeArrowheads="1"/>
          </p:cNvSpPr>
          <p:nvPr/>
        </p:nvSpPr>
        <p:spPr bwMode="auto">
          <a:xfrm>
            <a:off x="10353312" y="5429504"/>
            <a:ext cx="3700" cy="4625"/>
          </a:xfrm>
          <a:prstGeom prst="ellipse">
            <a:avLst/>
          </a:pr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90"/>
          <p:cNvSpPr/>
          <p:nvPr/>
        </p:nvSpPr>
        <p:spPr bwMode="auto">
          <a:xfrm>
            <a:off x="9597668" y="3732309"/>
            <a:ext cx="209028" cy="233075"/>
          </a:xfrm>
          <a:custGeom>
            <a:avLst/>
            <a:gdLst>
              <a:gd name="T0" fmla="*/ 93 w 95"/>
              <a:gd name="T1" fmla="*/ 1 h 106"/>
              <a:gd name="T2" fmla="*/ 0 w 95"/>
              <a:gd name="T3" fmla="*/ 104 h 106"/>
              <a:gd name="T4" fmla="*/ 2 w 95"/>
              <a:gd name="T5" fmla="*/ 105 h 106"/>
              <a:gd name="T6" fmla="*/ 94 w 95"/>
              <a:gd name="T7" fmla="*/ 2 h 106"/>
              <a:gd name="T8" fmla="*/ 93 w 95"/>
              <a:gd name="T9" fmla="*/ 1 h 106"/>
            </a:gdLst>
            <a:ahLst/>
            <a:cxnLst>
              <a:cxn ang="0">
                <a:pos x="T0" y="T1"/>
              </a:cxn>
              <a:cxn ang="0">
                <a:pos x="T2" y="T3"/>
              </a:cxn>
              <a:cxn ang="0">
                <a:pos x="T4" y="T5"/>
              </a:cxn>
              <a:cxn ang="0">
                <a:pos x="T6" y="T7"/>
              </a:cxn>
              <a:cxn ang="0">
                <a:pos x="T8" y="T9"/>
              </a:cxn>
            </a:cxnLst>
            <a:rect l="0" t="0" r="r" b="b"/>
            <a:pathLst>
              <a:path w="95" h="106">
                <a:moveTo>
                  <a:pt x="93" y="1"/>
                </a:moveTo>
                <a:cubicBezTo>
                  <a:pt x="0" y="104"/>
                  <a:pt x="0" y="104"/>
                  <a:pt x="0" y="104"/>
                </a:cubicBezTo>
                <a:cubicBezTo>
                  <a:pt x="0" y="105"/>
                  <a:pt x="1" y="106"/>
                  <a:pt x="2" y="105"/>
                </a:cubicBezTo>
                <a:cubicBezTo>
                  <a:pt x="94" y="2"/>
                  <a:pt x="94" y="2"/>
                  <a:pt x="94" y="2"/>
                </a:cubicBezTo>
                <a:cubicBezTo>
                  <a:pt x="95" y="2"/>
                  <a:pt x="94" y="0"/>
                  <a:pt x="93"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1"/>
          <p:cNvSpPr/>
          <p:nvPr/>
        </p:nvSpPr>
        <p:spPr bwMode="auto">
          <a:xfrm>
            <a:off x="10030521" y="3530681"/>
            <a:ext cx="150759" cy="3700"/>
          </a:xfrm>
          <a:custGeom>
            <a:avLst/>
            <a:gdLst>
              <a:gd name="T0" fmla="*/ 1 w 69"/>
              <a:gd name="T1" fmla="*/ 2 h 2"/>
              <a:gd name="T2" fmla="*/ 68 w 69"/>
              <a:gd name="T3" fmla="*/ 2 h 2"/>
              <a:gd name="T4" fmla="*/ 69 w 69"/>
              <a:gd name="T5" fmla="*/ 1 h 2"/>
              <a:gd name="T6" fmla="*/ 68 w 69"/>
              <a:gd name="T7" fmla="*/ 0 h 2"/>
              <a:gd name="T8" fmla="*/ 1 w 69"/>
              <a:gd name="T9" fmla="*/ 0 h 2"/>
              <a:gd name="T10" fmla="*/ 0 w 69"/>
              <a:gd name="T11" fmla="*/ 2 h 2"/>
              <a:gd name="T12" fmla="*/ 1 w 6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9" h="2">
                <a:moveTo>
                  <a:pt x="1" y="2"/>
                </a:moveTo>
                <a:cubicBezTo>
                  <a:pt x="68" y="2"/>
                  <a:pt x="68" y="2"/>
                  <a:pt x="68" y="2"/>
                </a:cubicBezTo>
                <a:cubicBezTo>
                  <a:pt x="68" y="2"/>
                  <a:pt x="69" y="2"/>
                  <a:pt x="69" y="1"/>
                </a:cubicBezTo>
                <a:cubicBezTo>
                  <a:pt x="69" y="1"/>
                  <a:pt x="68" y="0"/>
                  <a:pt x="68" y="0"/>
                </a:cubicBezTo>
                <a:cubicBezTo>
                  <a:pt x="1" y="0"/>
                  <a:pt x="1" y="0"/>
                  <a:pt x="1" y="0"/>
                </a:cubicBezTo>
                <a:cubicBezTo>
                  <a:pt x="1" y="0"/>
                  <a:pt x="0" y="1"/>
                  <a:pt x="0" y="2"/>
                </a:cubicBezTo>
                <a:cubicBezTo>
                  <a:pt x="0" y="2"/>
                  <a:pt x="1"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92"/>
          <p:cNvSpPr/>
          <p:nvPr/>
        </p:nvSpPr>
        <p:spPr bwMode="auto">
          <a:xfrm>
            <a:off x="10234000" y="5603385"/>
            <a:ext cx="84166" cy="164633"/>
          </a:xfrm>
          <a:custGeom>
            <a:avLst/>
            <a:gdLst>
              <a:gd name="T0" fmla="*/ 1 w 38"/>
              <a:gd name="T1" fmla="*/ 2 h 75"/>
              <a:gd name="T2" fmla="*/ 36 w 38"/>
              <a:gd name="T3" fmla="*/ 74 h 75"/>
              <a:gd name="T4" fmla="*/ 38 w 38"/>
              <a:gd name="T5" fmla="*/ 73 h 75"/>
              <a:gd name="T6" fmla="*/ 2 w 38"/>
              <a:gd name="T7" fmla="*/ 2 h 75"/>
              <a:gd name="T8" fmla="*/ 1 w 38"/>
              <a:gd name="T9" fmla="*/ 2 h 75"/>
            </a:gdLst>
            <a:ahLst/>
            <a:cxnLst>
              <a:cxn ang="0">
                <a:pos x="T0" y="T1"/>
              </a:cxn>
              <a:cxn ang="0">
                <a:pos x="T2" y="T3"/>
              </a:cxn>
              <a:cxn ang="0">
                <a:pos x="T4" y="T5"/>
              </a:cxn>
              <a:cxn ang="0">
                <a:pos x="T6" y="T7"/>
              </a:cxn>
              <a:cxn ang="0">
                <a:pos x="T8" y="T9"/>
              </a:cxn>
            </a:cxnLst>
            <a:rect l="0" t="0" r="r" b="b"/>
            <a:pathLst>
              <a:path w="38" h="75">
                <a:moveTo>
                  <a:pt x="1" y="2"/>
                </a:moveTo>
                <a:cubicBezTo>
                  <a:pt x="36" y="74"/>
                  <a:pt x="36" y="74"/>
                  <a:pt x="36" y="74"/>
                </a:cubicBezTo>
                <a:cubicBezTo>
                  <a:pt x="37" y="75"/>
                  <a:pt x="38" y="74"/>
                  <a:pt x="38" y="73"/>
                </a:cubicBezTo>
                <a:cubicBezTo>
                  <a:pt x="2" y="2"/>
                  <a:pt x="2" y="2"/>
                  <a:pt x="2" y="2"/>
                </a:cubicBezTo>
                <a:cubicBezTo>
                  <a:pt x="2" y="0"/>
                  <a:pt x="0"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93"/>
          <p:cNvSpPr/>
          <p:nvPr/>
        </p:nvSpPr>
        <p:spPr bwMode="auto">
          <a:xfrm>
            <a:off x="8509059" y="5605235"/>
            <a:ext cx="206253" cy="169257"/>
          </a:xfrm>
          <a:custGeom>
            <a:avLst/>
            <a:gdLst>
              <a:gd name="T0" fmla="*/ 3 w 94"/>
              <a:gd name="T1" fmla="*/ 77 h 77"/>
              <a:gd name="T2" fmla="*/ 94 w 94"/>
              <a:gd name="T3" fmla="*/ 2 h 77"/>
              <a:gd name="T4" fmla="*/ 92 w 94"/>
              <a:gd name="T5" fmla="*/ 1 h 77"/>
              <a:gd name="T6" fmla="*/ 2 w 94"/>
              <a:gd name="T7" fmla="*/ 75 h 77"/>
              <a:gd name="T8" fmla="*/ 3 w 94"/>
              <a:gd name="T9" fmla="*/ 77 h 77"/>
            </a:gdLst>
            <a:ahLst/>
            <a:cxnLst>
              <a:cxn ang="0">
                <a:pos x="T0" y="T1"/>
              </a:cxn>
              <a:cxn ang="0">
                <a:pos x="T2" y="T3"/>
              </a:cxn>
              <a:cxn ang="0">
                <a:pos x="T4" y="T5"/>
              </a:cxn>
              <a:cxn ang="0">
                <a:pos x="T6" y="T7"/>
              </a:cxn>
              <a:cxn ang="0">
                <a:pos x="T8" y="T9"/>
              </a:cxn>
            </a:cxnLst>
            <a:rect l="0" t="0" r="r" b="b"/>
            <a:pathLst>
              <a:path w="94" h="77">
                <a:moveTo>
                  <a:pt x="3" y="77"/>
                </a:moveTo>
                <a:cubicBezTo>
                  <a:pt x="94" y="2"/>
                  <a:pt x="94" y="2"/>
                  <a:pt x="94" y="2"/>
                </a:cubicBezTo>
                <a:cubicBezTo>
                  <a:pt x="94" y="1"/>
                  <a:pt x="93" y="0"/>
                  <a:pt x="92" y="1"/>
                </a:cubicBezTo>
                <a:cubicBezTo>
                  <a:pt x="2" y="75"/>
                  <a:pt x="2" y="75"/>
                  <a:pt x="2" y="75"/>
                </a:cubicBezTo>
                <a:cubicBezTo>
                  <a:pt x="0" y="76"/>
                  <a:pt x="2" y="77"/>
                  <a:pt x="3" y="77"/>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4"/>
          <p:cNvSpPr/>
          <p:nvPr/>
        </p:nvSpPr>
        <p:spPr bwMode="auto">
          <a:xfrm>
            <a:off x="8572877" y="5175156"/>
            <a:ext cx="210878" cy="210878"/>
          </a:xfrm>
          <a:custGeom>
            <a:avLst/>
            <a:gdLst>
              <a:gd name="T0" fmla="*/ 1 w 96"/>
              <a:gd name="T1" fmla="*/ 2 h 96"/>
              <a:gd name="T2" fmla="*/ 94 w 96"/>
              <a:gd name="T3" fmla="*/ 95 h 96"/>
              <a:gd name="T4" fmla="*/ 95 w 96"/>
              <a:gd name="T5" fmla="*/ 95 h 96"/>
              <a:gd name="T6" fmla="*/ 95 w 96"/>
              <a:gd name="T7" fmla="*/ 94 h 96"/>
              <a:gd name="T8" fmla="*/ 2 w 96"/>
              <a:gd name="T9" fmla="*/ 1 h 96"/>
              <a:gd name="T10" fmla="*/ 1 w 96"/>
              <a:gd name="T11" fmla="*/ 1 h 96"/>
              <a:gd name="T12" fmla="*/ 1 w 96"/>
              <a:gd name="T13" fmla="*/ 2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1" y="2"/>
                </a:moveTo>
                <a:cubicBezTo>
                  <a:pt x="94" y="95"/>
                  <a:pt x="94" y="95"/>
                  <a:pt x="94" y="95"/>
                </a:cubicBezTo>
                <a:cubicBezTo>
                  <a:pt x="95" y="96"/>
                  <a:pt x="95" y="96"/>
                  <a:pt x="95" y="95"/>
                </a:cubicBezTo>
                <a:cubicBezTo>
                  <a:pt x="96" y="95"/>
                  <a:pt x="96" y="95"/>
                  <a:pt x="95" y="94"/>
                </a:cubicBezTo>
                <a:cubicBezTo>
                  <a:pt x="2" y="1"/>
                  <a:pt x="2" y="1"/>
                  <a:pt x="2" y="1"/>
                </a:cubicBezTo>
                <a:cubicBezTo>
                  <a:pt x="1" y="0"/>
                  <a:pt x="1" y="0"/>
                  <a:pt x="1" y="1"/>
                </a:cubicBezTo>
                <a:cubicBezTo>
                  <a:pt x="0" y="1"/>
                  <a:pt x="0" y="1"/>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5"/>
          <p:cNvSpPr/>
          <p:nvPr/>
        </p:nvSpPr>
        <p:spPr bwMode="auto">
          <a:xfrm>
            <a:off x="7938394" y="4959653"/>
            <a:ext cx="110064" cy="111913"/>
          </a:xfrm>
          <a:custGeom>
            <a:avLst/>
            <a:gdLst>
              <a:gd name="T0" fmla="*/ 49 w 50"/>
              <a:gd name="T1" fmla="*/ 0 h 51"/>
              <a:gd name="T2" fmla="*/ 0 w 50"/>
              <a:gd name="T3" fmla="*/ 49 h 51"/>
              <a:gd name="T4" fmla="*/ 0 w 50"/>
              <a:gd name="T5" fmla="*/ 50 h 51"/>
              <a:gd name="T6" fmla="*/ 1 w 50"/>
              <a:gd name="T7" fmla="*/ 50 h 51"/>
              <a:gd name="T8" fmla="*/ 50 w 50"/>
              <a:gd name="T9" fmla="*/ 1 h 51"/>
              <a:gd name="T10" fmla="*/ 50 w 50"/>
              <a:gd name="T11" fmla="*/ 0 h 51"/>
              <a:gd name="T12" fmla="*/ 49 w 5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0" h="51">
                <a:moveTo>
                  <a:pt x="49" y="0"/>
                </a:moveTo>
                <a:cubicBezTo>
                  <a:pt x="0" y="49"/>
                  <a:pt x="0" y="49"/>
                  <a:pt x="0" y="49"/>
                </a:cubicBezTo>
                <a:cubicBezTo>
                  <a:pt x="0" y="49"/>
                  <a:pt x="0" y="50"/>
                  <a:pt x="0" y="50"/>
                </a:cubicBezTo>
                <a:cubicBezTo>
                  <a:pt x="0" y="51"/>
                  <a:pt x="1" y="51"/>
                  <a:pt x="1" y="50"/>
                </a:cubicBezTo>
                <a:cubicBezTo>
                  <a:pt x="50" y="1"/>
                  <a:pt x="50" y="1"/>
                  <a:pt x="50" y="1"/>
                </a:cubicBezTo>
                <a:cubicBezTo>
                  <a:pt x="50" y="1"/>
                  <a:pt x="50" y="1"/>
                  <a:pt x="50" y="0"/>
                </a:cubicBezTo>
                <a:cubicBezTo>
                  <a:pt x="50" y="0"/>
                  <a:pt x="49" y="0"/>
                  <a:pt x="49" y="0"/>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6"/>
          <p:cNvSpPr/>
          <p:nvPr/>
        </p:nvSpPr>
        <p:spPr bwMode="auto">
          <a:xfrm>
            <a:off x="7938394" y="4518476"/>
            <a:ext cx="81391" cy="4625"/>
          </a:xfrm>
          <a:custGeom>
            <a:avLst/>
            <a:gdLst>
              <a:gd name="T0" fmla="*/ 0 w 37"/>
              <a:gd name="T1" fmla="*/ 2 h 2"/>
              <a:gd name="T2" fmla="*/ 36 w 37"/>
              <a:gd name="T3" fmla="*/ 2 h 2"/>
              <a:gd name="T4" fmla="*/ 37 w 37"/>
              <a:gd name="T5" fmla="*/ 1 h 2"/>
              <a:gd name="T6" fmla="*/ 36 w 37"/>
              <a:gd name="T7" fmla="*/ 0 h 2"/>
              <a:gd name="T8" fmla="*/ 0 w 37"/>
              <a:gd name="T9" fmla="*/ 0 h 2"/>
              <a:gd name="T10" fmla="*/ 0 w 37"/>
              <a:gd name="T11" fmla="*/ 2 h 2"/>
              <a:gd name="T12" fmla="*/ 0 w 3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7" h="2">
                <a:moveTo>
                  <a:pt x="0" y="2"/>
                </a:moveTo>
                <a:cubicBezTo>
                  <a:pt x="36" y="2"/>
                  <a:pt x="36" y="2"/>
                  <a:pt x="36" y="2"/>
                </a:cubicBezTo>
                <a:cubicBezTo>
                  <a:pt x="36" y="2"/>
                  <a:pt x="37" y="2"/>
                  <a:pt x="37" y="1"/>
                </a:cubicBezTo>
                <a:cubicBezTo>
                  <a:pt x="37" y="1"/>
                  <a:pt x="36" y="0"/>
                  <a:pt x="36" y="0"/>
                </a:cubicBezTo>
                <a:cubicBezTo>
                  <a:pt x="0" y="0"/>
                  <a:pt x="0" y="0"/>
                  <a:pt x="0" y="0"/>
                </a:cubicBezTo>
                <a:cubicBezTo>
                  <a:pt x="0" y="0"/>
                  <a:pt x="0" y="1"/>
                  <a:pt x="0" y="2"/>
                </a:cubicBezTo>
                <a:cubicBezTo>
                  <a:pt x="0" y="2"/>
                  <a:pt x="0" y="2"/>
                  <a:pt x="0"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7"/>
          <p:cNvSpPr/>
          <p:nvPr/>
        </p:nvSpPr>
        <p:spPr bwMode="auto">
          <a:xfrm>
            <a:off x="8358300" y="3892317"/>
            <a:ext cx="73992" cy="73068"/>
          </a:xfrm>
          <a:custGeom>
            <a:avLst/>
            <a:gdLst>
              <a:gd name="T0" fmla="*/ 32 w 34"/>
              <a:gd name="T1" fmla="*/ 1 h 33"/>
              <a:gd name="T2" fmla="*/ 1 w 34"/>
              <a:gd name="T3" fmla="*/ 32 h 33"/>
              <a:gd name="T4" fmla="*/ 1 w 34"/>
              <a:gd name="T5" fmla="*/ 33 h 33"/>
              <a:gd name="T6" fmla="*/ 2 w 34"/>
              <a:gd name="T7" fmla="*/ 33 h 33"/>
              <a:gd name="T8" fmla="*/ 2 w 34"/>
              <a:gd name="T9" fmla="*/ 33 h 33"/>
              <a:gd name="T10" fmla="*/ 33 w 34"/>
              <a:gd name="T11" fmla="*/ 2 h 33"/>
              <a:gd name="T12" fmla="*/ 32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2" y="1"/>
                </a:moveTo>
                <a:cubicBezTo>
                  <a:pt x="1" y="32"/>
                  <a:pt x="1" y="32"/>
                  <a:pt x="1" y="32"/>
                </a:cubicBezTo>
                <a:cubicBezTo>
                  <a:pt x="0" y="32"/>
                  <a:pt x="0" y="33"/>
                  <a:pt x="1" y="33"/>
                </a:cubicBezTo>
                <a:cubicBezTo>
                  <a:pt x="1" y="33"/>
                  <a:pt x="1" y="33"/>
                  <a:pt x="2" y="33"/>
                </a:cubicBezTo>
                <a:cubicBezTo>
                  <a:pt x="2" y="33"/>
                  <a:pt x="2" y="33"/>
                  <a:pt x="2" y="33"/>
                </a:cubicBezTo>
                <a:cubicBezTo>
                  <a:pt x="33" y="2"/>
                  <a:pt x="33" y="2"/>
                  <a:pt x="33" y="2"/>
                </a:cubicBezTo>
                <a:cubicBezTo>
                  <a:pt x="34" y="1"/>
                  <a:pt x="33" y="0"/>
                  <a:pt x="32"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8"/>
          <p:cNvSpPr/>
          <p:nvPr/>
        </p:nvSpPr>
        <p:spPr bwMode="auto">
          <a:xfrm>
            <a:off x="8211241" y="3433566"/>
            <a:ext cx="131336" cy="4625"/>
          </a:xfrm>
          <a:custGeom>
            <a:avLst/>
            <a:gdLst>
              <a:gd name="T0" fmla="*/ 1 w 60"/>
              <a:gd name="T1" fmla="*/ 2 h 2"/>
              <a:gd name="T2" fmla="*/ 59 w 60"/>
              <a:gd name="T3" fmla="*/ 2 h 2"/>
              <a:gd name="T4" fmla="*/ 60 w 60"/>
              <a:gd name="T5" fmla="*/ 1 h 2"/>
              <a:gd name="T6" fmla="*/ 59 w 60"/>
              <a:gd name="T7" fmla="*/ 0 h 2"/>
              <a:gd name="T8" fmla="*/ 1 w 60"/>
              <a:gd name="T9" fmla="*/ 0 h 2"/>
              <a:gd name="T10" fmla="*/ 0 w 60"/>
              <a:gd name="T11" fmla="*/ 1 h 2"/>
              <a:gd name="T12" fmla="*/ 1 w 6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0" h="2">
                <a:moveTo>
                  <a:pt x="1" y="2"/>
                </a:moveTo>
                <a:cubicBezTo>
                  <a:pt x="59" y="2"/>
                  <a:pt x="59" y="2"/>
                  <a:pt x="59" y="2"/>
                </a:cubicBezTo>
                <a:cubicBezTo>
                  <a:pt x="60" y="2"/>
                  <a:pt x="60" y="2"/>
                  <a:pt x="60" y="1"/>
                </a:cubicBezTo>
                <a:cubicBezTo>
                  <a:pt x="60" y="1"/>
                  <a:pt x="60" y="0"/>
                  <a:pt x="59" y="0"/>
                </a:cubicBezTo>
                <a:cubicBezTo>
                  <a:pt x="1" y="0"/>
                  <a:pt x="1" y="0"/>
                  <a:pt x="1" y="0"/>
                </a:cubicBezTo>
                <a:cubicBezTo>
                  <a:pt x="1" y="0"/>
                  <a:pt x="0" y="1"/>
                  <a:pt x="0" y="1"/>
                </a:cubicBezTo>
                <a:cubicBezTo>
                  <a:pt x="0" y="2"/>
                  <a:pt x="1"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9"/>
          <p:cNvSpPr/>
          <p:nvPr/>
        </p:nvSpPr>
        <p:spPr bwMode="auto">
          <a:xfrm>
            <a:off x="7095809" y="4215108"/>
            <a:ext cx="94340" cy="173882"/>
          </a:xfrm>
          <a:custGeom>
            <a:avLst/>
            <a:gdLst>
              <a:gd name="T0" fmla="*/ 0 w 43"/>
              <a:gd name="T1" fmla="*/ 2 h 79"/>
              <a:gd name="T2" fmla="*/ 40 w 43"/>
              <a:gd name="T3" fmla="*/ 78 h 79"/>
              <a:gd name="T4" fmla="*/ 42 w 43"/>
              <a:gd name="T5" fmla="*/ 77 h 79"/>
              <a:gd name="T6" fmla="*/ 2 w 43"/>
              <a:gd name="T7" fmla="*/ 1 h 79"/>
              <a:gd name="T8" fmla="*/ 0 w 43"/>
              <a:gd name="T9" fmla="*/ 2 h 79"/>
            </a:gdLst>
            <a:ahLst/>
            <a:cxnLst>
              <a:cxn ang="0">
                <a:pos x="T0" y="T1"/>
              </a:cxn>
              <a:cxn ang="0">
                <a:pos x="T2" y="T3"/>
              </a:cxn>
              <a:cxn ang="0">
                <a:pos x="T4" y="T5"/>
              </a:cxn>
              <a:cxn ang="0">
                <a:pos x="T6" y="T7"/>
              </a:cxn>
              <a:cxn ang="0">
                <a:pos x="T8" y="T9"/>
              </a:cxn>
            </a:cxnLst>
            <a:rect l="0" t="0" r="r" b="b"/>
            <a:pathLst>
              <a:path w="43" h="79">
                <a:moveTo>
                  <a:pt x="0" y="2"/>
                </a:moveTo>
                <a:cubicBezTo>
                  <a:pt x="40" y="78"/>
                  <a:pt x="40" y="78"/>
                  <a:pt x="40" y="78"/>
                </a:cubicBezTo>
                <a:cubicBezTo>
                  <a:pt x="41" y="79"/>
                  <a:pt x="43" y="78"/>
                  <a:pt x="42" y="77"/>
                </a:cubicBezTo>
                <a:cubicBezTo>
                  <a:pt x="2" y="1"/>
                  <a:pt x="2" y="1"/>
                  <a:pt x="2" y="1"/>
                </a:cubicBezTo>
                <a:cubicBezTo>
                  <a:pt x="2" y="0"/>
                  <a:pt x="0" y="1"/>
                  <a:pt x="0"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00"/>
          <p:cNvSpPr/>
          <p:nvPr/>
        </p:nvSpPr>
        <p:spPr bwMode="auto">
          <a:xfrm>
            <a:off x="6713825" y="4008854"/>
            <a:ext cx="86016" cy="173882"/>
          </a:xfrm>
          <a:custGeom>
            <a:avLst/>
            <a:gdLst>
              <a:gd name="T0" fmla="*/ 36 w 39"/>
              <a:gd name="T1" fmla="*/ 1 h 79"/>
              <a:gd name="T2" fmla="*/ 1 w 39"/>
              <a:gd name="T3" fmla="*/ 77 h 79"/>
              <a:gd name="T4" fmla="*/ 2 w 39"/>
              <a:gd name="T5" fmla="*/ 78 h 79"/>
              <a:gd name="T6" fmla="*/ 38 w 39"/>
              <a:gd name="T7" fmla="*/ 2 h 79"/>
              <a:gd name="T8" fmla="*/ 36 w 39"/>
              <a:gd name="T9" fmla="*/ 1 h 79"/>
            </a:gdLst>
            <a:ahLst/>
            <a:cxnLst>
              <a:cxn ang="0">
                <a:pos x="T0" y="T1"/>
              </a:cxn>
              <a:cxn ang="0">
                <a:pos x="T2" y="T3"/>
              </a:cxn>
              <a:cxn ang="0">
                <a:pos x="T4" y="T5"/>
              </a:cxn>
              <a:cxn ang="0">
                <a:pos x="T6" y="T7"/>
              </a:cxn>
              <a:cxn ang="0">
                <a:pos x="T8" y="T9"/>
              </a:cxn>
            </a:cxnLst>
            <a:rect l="0" t="0" r="r" b="b"/>
            <a:pathLst>
              <a:path w="39" h="79">
                <a:moveTo>
                  <a:pt x="36" y="1"/>
                </a:moveTo>
                <a:cubicBezTo>
                  <a:pt x="1" y="77"/>
                  <a:pt x="1" y="77"/>
                  <a:pt x="1" y="77"/>
                </a:cubicBezTo>
                <a:cubicBezTo>
                  <a:pt x="0" y="78"/>
                  <a:pt x="2" y="79"/>
                  <a:pt x="2" y="78"/>
                </a:cubicBezTo>
                <a:cubicBezTo>
                  <a:pt x="38" y="2"/>
                  <a:pt x="38" y="2"/>
                  <a:pt x="38" y="2"/>
                </a:cubicBezTo>
                <a:cubicBezTo>
                  <a:pt x="39" y="1"/>
                  <a:pt x="37" y="0"/>
                  <a:pt x="36"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1"/>
          <p:cNvSpPr/>
          <p:nvPr/>
        </p:nvSpPr>
        <p:spPr bwMode="auto">
          <a:xfrm>
            <a:off x="6071019" y="3923763"/>
            <a:ext cx="169257" cy="3700"/>
          </a:xfrm>
          <a:custGeom>
            <a:avLst/>
            <a:gdLst>
              <a:gd name="T0" fmla="*/ 1 w 77"/>
              <a:gd name="T1" fmla="*/ 2 h 2"/>
              <a:gd name="T2" fmla="*/ 76 w 77"/>
              <a:gd name="T3" fmla="*/ 2 h 2"/>
              <a:gd name="T4" fmla="*/ 77 w 77"/>
              <a:gd name="T5" fmla="*/ 1 h 2"/>
              <a:gd name="T6" fmla="*/ 76 w 77"/>
              <a:gd name="T7" fmla="*/ 0 h 2"/>
              <a:gd name="T8" fmla="*/ 1 w 77"/>
              <a:gd name="T9" fmla="*/ 0 h 2"/>
              <a:gd name="T10" fmla="*/ 0 w 77"/>
              <a:gd name="T11" fmla="*/ 1 h 2"/>
              <a:gd name="T12" fmla="*/ 1 w 7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7" h="2">
                <a:moveTo>
                  <a:pt x="1" y="2"/>
                </a:moveTo>
                <a:cubicBezTo>
                  <a:pt x="76" y="2"/>
                  <a:pt x="76" y="2"/>
                  <a:pt x="76" y="2"/>
                </a:cubicBezTo>
                <a:cubicBezTo>
                  <a:pt x="77" y="2"/>
                  <a:pt x="77" y="1"/>
                  <a:pt x="77" y="1"/>
                </a:cubicBezTo>
                <a:cubicBezTo>
                  <a:pt x="77" y="0"/>
                  <a:pt x="77" y="0"/>
                  <a:pt x="76" y="0"/>
                </a:cubicBezTo>
                <a:cubicBezTo>
                  <a:pt x="1" y="0"/>
                  <a:pt x="1" y="0"/>
                  <a:pt x="1" y="0"/>
                </a:cubicBezTo>
                <a:cubicBezTo>
                  <a:pt x="0" y="0"/>
                  <a:pt x="0" y="1"/>
                  <a:pt x="0" y="1"/>
                </a:cubicBezTo>
                <a:cubicBezTo>
                  <a:pt x="0" y="1"/>
                  <a:pt x="0" y="2"/>
                  <a:pt x="1"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02"/>
          <p:cNvSpPr/>
          <p:nvPr/>
        </p:nvSpPr>
        <p:spPr bwMode="auto">
          <a:xfrm>
            <a:off x="6657406" y="3578775"/>
            <a:ext cx="52720" cy="250649"/>
          </a:xfrm>
          <a:custGeom>
            <a:avLst/>
            <a:gdLst>
              <a:gd name="T0" fmla="*/ 22 w 24"/>
              <a:gd name="T1" fmla="*/ 2 h 114"/>
              <a:gd name="T2" fmla="*/ 0 w 24"/>
              <a:gd name="T3" fmla="*/ 113 h 114"/>
              <a:gd name="T4" fmla="*/ 2 w 24"/>
              <a:gd name="T5" fmla="*/ 113 h 114"/>
              <a:gd name="T6" fmla="*/ 24 w 24"/>
              <a:gd name="T7" fmla="*/ 2 h 114"/>
              <a:gd name="T8" fmla="*/ 22 w 24"/>
              <a:gd name="T9" fmla="*/ 2 h 114"/>
            </a:gdLst>
            <a:ahLst/>
            <a:cxnLst>
              <a:cxn ang="0">
                <a:pos x="T0" y="T1"/>
              </a:cxn>
              <a:cxn ang="0">
                <a:pos x="T2" y="T3"/>
              </a:cxn>
              <a:cxn ang="0">
                <a:pos x="T4" y="T5"/>
              </a:cxn>
              <a:cxn ang="0">
                <a:pos x="T6" y="T7"/>
              </a:cxn>
              <a:cxn ang="0">
                <a:pos x="T8" y="T9"/>
              </a:cxn>
            </a:cxnLst>
            <a:rect l="0" t="0" r="r" b="b"/>
            <a:pathLst>
              <a:path w="24" h="114">
                <a:moveTo>
                  <a:pt x="22" y="2"/>
                </a:moveTo>
                <a:cubicBezTo>
                  <a:pt x="0" y="113"/>
                  <a:pt x="0" y="113"/>
                  <a:pt x="0" y="113"/>
                </a:cubicBezTo>
                <a:cubicBezTo>
                  <a:pt x="0" y="114"/>
                  <a:pt x="2" y="114"/>
                  <a:pt x="2" y="113"/>
                </a:cubicBezTo>
                <a:cubicBezTo>
                  <a:pt x="24" y="2"/>
                  <a:pt x="24" y="2"/>
                  <a:pt x="24" y="2"/>
                </a:cubicBezTo>
                <a:cubicBezTo>
                  <a:pt x="24" y="1"/>
                  <a:pt x="22" y="0"/>
                  <a:pt x="22" y="2"/>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3"/>
          <p:cNvSpPr/>
          <p:nvPr/>
        </p:nvSpPr>
        <p:spPr bwMode="auto">
          <a:xfrm>
            <a:off x="6696252" y="4608191"/>
            <a:ext cx="61969" cy="63819"/>
          </a:xfrm>
          <a:custGeom>
            <a:avLst/>
            <a:gdLst>
              <a:gd name="T0" fmla="*/ 0 w 28"/>
              <a:gd name="T1" fmla="*/ 1 h 29"/>
              <a:gd name="T2" fmla="*/ 27 w 28"/>
              <a:gd name="T3" fmla="*/ 28 h 29"/>
              <a:gd name="T4" fmla="*/ 28 w 28"/>
              <a:gd name="T5" fmla="*/ 28 h 29"/>
              <a:gd name="T6" fmla="*/ 28 w 28"/>
              <a:gd name="T7" fmla="*/ 27 h 29"/>
              <a:gd name="T8" fmla="*/ 28 w 28"/>
              <a:gd name="T9" fmla="*/ 27 h 29"/>
              <a:gd name="T10" fmla="*/ 1 w 28"/>
              <a:gd name="T11" fmla="*/ 0 h 29"/>
              <a:gd name="T12" fmla="*/ 0 w 28"/>
              <a:gd name="T13" fmla="*/ 0 h 29"/>
              <a:gd name="T14" fmla="*/ 0 w 28"/>
              <a:gd name="T15" fmla="*/ 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9">
                <a:moveTo>
                  <a:pt x="0" y="1"/>
                </a:moveTo>
                <a:cubicBezTo>
                  <a:pt x="27" y="28"/>
                  <a:pt x="27" y="28"/>
                  <a:pt x="27" y="28"/>
                </a:cubicBezTo>
                <a:cubicBezTo>
                  <a:pt x="27" y="29"/>
                  <a:pt x="28" y="29"/>
                  <a:pt x="28" y="28"/>
                </a:cubicBezTo>
                <a:cubicBezTo>
                  <a:pt x="28" y="28"/>
                  <a:pt x="28" y="27"/>
                  <a:pt x="28" y="27"/>
                </a:cubicBezTo>
                <a:cubicBezTo>
                  <a:pt x="28" y="27"/>
                  <a:pt x="28" y="27"/>
                  <a:pt x="28" y="27"/>
                </a:cubicBezTo>
                <a:cubicBezTo>
                  <a:pt x="1" y="0"/>
                  <a:pt x="1" y="0"/>
                  <a:pt x="1" y="0"/>
                </a:cubicBezTo>
                <a:cubicBezTo>
                  <a:pt x="1" y="0"/>
                  <a:pt x="0" y="0"/>
                  <a:pt x="0" y="0"/>
                </a:cubicBezTo>
                <a:cubicBezTo>
                  <a:pt x="0" y="1"/>
                  <a:pt x="0" y="1"/>
                  <a:pt x="0" y="1"/>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4"/>
          <p:cNvSpPr/>
          <p:nvPr/>
        </p:nvSpPr>
        <p:spPr bwMode="auto">
          <a:xfrm>
            <a:off x="7223446" y="4615590"/>
            <a:ext cx="278396" cy="32372"/>
          </a:xfrm>
          <a:custGeom>
            <a:avLst/>
            <a:gdLst>
              <a:gd name="T0" fmla="*/ 1 w 127"/>
              <a:gd name="T1" fmla="*/ 15 h 15"/>
              <a:gd name="T2" fmla="*/ 126 w 127"/>
              <a:gd name="T3" fmla="*/ 2 h 15"/>
              <a:gd name="T4" fmla="*/ 126 w 127"/>
              <a:gd name="T5" fmla="*/ 0 h 15"/>
              <a:gd name="T6" fmla="*/ 1 w 127"/>
              <a:gd name="T7" fmla="*/ 13 h 15"/>
              <a:gd name="T8" fmla="*/ 1 w 127"/>
              <a:gd name="T9" fmla="*/ 15 h 15"/>
            </a:gdLst>
            <a:ahLst/>
            <a:cxnLst>
              <a:cxn ang="0">
                <a:pos x="T0" y="T1"/>
              </a:cxn>
              <a:cxn ang="0">
                <a:pos x="T2" y="T3"/>
              </a:cxn>
              <a:cxn ang="0">
                <a:pos x="T4" y="T5"/>
              </a:cxn>
              <a:cxn ang="0">
                <a:pos x="T6" y="T7"/>
              </a:cxn>
              <a:cxn ang="0">
                <a:pos x="T8" y="T9"/>
              </a:cxn>
            </a:cxnLst>
            <a:rect l="0" t="0" r="r" b="b"/>
            <a:pathLst>
              <a:path w="127" h="15">
                <a:moveTo>
                  <a:pt x="1" y="15"/>
                </a:moveTo>
                <a:cubicBezTo>
                  <a:pt x="126" y="2"/>
                  <a:pt x="126" y="2"/>
                  <a:pt x="126" y="2"/>
                </a:cubicBezTo>
                <a:cubicBezTo>
                  <a:pt x="127" y="2"/>
                  <a:pt x="127" y="0"/>
                  <a:pt x="126" y="0"/>
                </a:cubicBezTo>
                <a:cubicBezTo>
                  <a:pt x="1" y="13"/>
                  <a:pt x="1" y="13"/>
                  <a:pt x="1" y="13"/>
                </a:cubicBezTo>
                <a:cubicBezTo>
                  <a:pt x="0" y="13"/>
                  <a:pt x="0" y="15"/>
                  <a:pt x="1" y="15"/>
                </a:cubicBezTo>
                <a:close/>
              </a:path>
            </a:pathLst>
          </a:custGeom>
          <a:solidFill>
            <a:srgbClr val="FAEF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05"/>
          <p:cNvSpPr/>
          <p:nvPr/>
        </p:nvSpPr>
        <p:spPr bwMode="auto">
          <a:xfrm>
            <a:off x="5909161" y="2530861"/>
            <a:ext cx="105439" cy="244174"/>
          </a:xfrm>
          <a:custGeom>
            <a:avLst/>
            <a:gdLst>
              <a:gd name="T0" fmla="*/ 0 w 114"/>
              <a:gd name="T1" fmla="*/ 5 h 264"/>
              <a:gd name="T2" fmla="*/ 16 w 114"/>
              <a:gd name="T3" fmla="*/ 0 h 264"/>
              <a:gd name="T4" fmla="*/ 114 w 114"/>
              <a:gd name="T5" fmla="*/ 259 h 264"/>
              <a:gd name="T6" fmla="*/ 97 w 114"/>
              <a:gd name="T7" fmla="*/ 264 h 264"/>
              <a:gd name="T8" fmla="*/ 0 w 114"/>
              <a:gd name="T9" fmla="*/ 5 h 264"/>
            </a:gdLst>
            <a:ahLst/>
            <a:cxnLst>
              <a:cxn ang="0">
                <a:pos x="T0" y="T1"/>
              </a:cxn>
              <a:cxn ang="0">
                <a:pos x="T2" y="T3"/>
              </a:cxn>
              <a:cxn ang="0">
                <a:pos x="T4" y="T5"/>
              </a:cxn>
              <a:cxn ang="0">
                <a:pos x="T6" y="T7"/>
              </a:cxn>
              <a:cxn ang="0">
                <a:pos x="T8" y="T9"/>
              </a:cxn>
            </a:cxnLst>
            <a:rect l="0" t="0" r="r" b="b"/>
            <a:pathLst>
              <a:path w="114" h="264">
                <a:moveTo>
                  <a:pt x="0" y="5"/>
                </a:moveTo>
                <a:lnTo>
                  <a:pt x="16" y="0"/>
                </a:lnTo>
                <a:lnTo>
                  <a:pt x="114" y="259"/>
                </a:lnTo>
                <a:lnTo>
                  <a:pt x="97" y="264"/>
                </a:lnTo>
                <a:lnTo>
                  <a:pt x="0" y="5"/>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任意多边形: 形状 219"/>
          <p:cNvSpPr/>
          <p:nvPr/>
        </p:nvSpPr>
        <p:spPr>
          <a:xfrm rot="20339783">
            <a:off x="10666674" y="1475053"/>
            <a:ext cx="772578" cy="748926"/>
          </a:xfrm>
          <a:custGeom>
            <a:avLst/>
            <a:gdLst>
              <a:gd name="connsiteX0" fmla="*/ 344717 w 447682"/>
              <a:gd name="connsiteY0" fmla="*/ 95257 h 433673"/>
              <a:gd name="connsiteX1" fmla="*/ 366529 w 447682"/>
              <a:gd name="connsiteY1" fmla="*/ 73445 h 433673"/>
              <a:gd name="connsiteX2" fmla="*/ 366529 w 447682"/>
              <a:gd name="connsiteY2" fmla="*/ 21819 h 433673"/>
              <a:gd name="connsiteX3" fmla="*/ 344717 w 447682"/>
              <a:gd name="connsiteY3" fmla="*/ 7 h 433673"/>
              <a:gd name="connsiteX4" fmla="*/ 323000 w 447682"/>
              <a:gd name="connsiteY4" fmla="*/ 21724 h 433673"/>
              <a:gd name="connsiteX5" fmla="*/ 323000 w 447682"/>
              <a:gd name="connsiteY5" fmla="*/ 21819 h 433673"/>
              <a:gd name="connsiteX6" fmla="*/ 323000 w 447682"/>
              <a:gd name="connsiteY6" fmla="*/ 73445 h 433673"/>
              <a:gd name="connsiteX7" fmla="*/ 344622 w 447682"/>
              <a:gd name="connsiteY7" fmla="*/ 95257 h 433673"/>
              <a:gd name="connsiteX8" fmla="*/ 344717 w 447682"/>
              <a:gd name="connsiteY8" fmla="*/ 95257 h 433673"/>
              <a:gd name="connsiteX9" fmla="*/ 105258 w 447682"/>
              <a:gd name="connsiteY9" fmla="*/ 95257 h 433673"/>
              <a:gd name="connsiteX10" fmla="*/ 126976 w 447682"/>
              <a:gd name="connsiteY10" fmla="*/ 73540 h 433673"/>
              <a:gd name="connsiteX11" fmla="*/ 126976 w 447682"/>
              <a:gd name="connsiteY11" fmla="*/ 73445 h 433673"/>
              <a:gd name="connsiteX12" fmla="*/ 126976 w 447682"/>
              <a:gd name="connsiteY12" fmla="*/ 21819 h 433673"/>
              <a:gd name="connsiteX13" fmla="*/ 105354 w 447682"/>
              <a:gd name="connsiteY13" fmla="*/ 7 h 433673"/>
              <a:gd name="connsiteX14" fmla="*/ 105258 w 447682"/>
              <a:gd name="connsiteY14" fmla="*/ 7 h 433673"/>
              <a:gd name="connsiteX15" fmla="*/ 83446 w 447682"/>
              <a:gd name="connsiteY15" fmla="*/ 21819 h 433673"/>
              <a:gd name="connsiteX16" fmla="*/ 83446 w 447682"/>
              <a:gd name="connsiteY16" fmla="*/ 73445 h 433673"/>
              <a:gd name="connsiteX17" fmla="*/ 105258 w 447682"/>
              <a:gd name="connsiteY17" fmla="*/ 95257 h 433673"/>
              <a:gd name="connsiteX18" fmla="*/ 436347 w 447682"/>
              <a:gd name="connsiteY18" fmla="*/ 33059 h 433673"/>
              <a:gd name="connsiteX19" fmla="*/ 384151 w 447682"/>
              <a:gd name="connsiteY19" fmla="*/ 33059 h 433673"/>
              <a:gd name="connsiteX20" fmla="*/ 379578 w 447682"/>
              <a:gd name="connsiteY20" fmla="*/ 37631 h 433673"/>
              <a:gd name="connsiteX21" fmla="*/ 379578 w 447682"/>
              <a:gd name="connsiteY21" fmla="*/ 65158 h 433673"/>
              <a:gd name="connsiteX22" fmla="*/ 391961 w 447682"/>
              <a:gd name="connsiteY22" fmla="*/ 77636 h 433673"/>
              <a:gd name="connsiteX23" fmla="*/ 404439 w 447682"/>
              <a:gd name="connsiteY23" fmla="*/ 90113 h 433673"/>
              <a:gd name="connsiteX24" fmla="*/ 404439 w 447682"/>
              <a:gd name="connsiteY24" fmla="*/ 90209 h 433673"/>
              <a:gd name="connsiteX25" fmla="*/ 404439 w 447682"/>
              <a:gd name="connsiteY25" fmla="*/ 134976 h 433673"/>
              <a:gd name="connsiteX26" fmla="*/ 391866 w 447682"/>
              <a:gd name="connsiteY26" fmla="*/ 147362 h 433673"/>
              <a:gd name="connsiteX27" fmla="*/ 391675 w 447682"/>
              <a:gd name="connsiteY27" fmla="*/ 147359 h 433673"/>
              <a:gd name="connsiteX28" fmla="*/ 58300 w 447682"/>
              <a:gd name="connsiteY28" fmla="*/ 147359 h 433673"/>
              <a:gd name="connsiteX29" fmla="*/ 45822 w 447682"/>
              <a:gd name="connsiteY29" fmla="*/ 134881 h 433673"/>
              <a:gd name="connsiteX30" fmla="*/ 45822 w 447682"/>
              <a:gd name="connsiteY30" fmla="*/ 90209 h 433673"/>
              <a:gd name="connsiteX31" fmla="*/ 58205 w 447682"/>
              <a:gd name="connsiteY31" fmla="*/ 77636 h 433673"/>
              <a:gd name="connsiteX32" fmla="*/ 58300 w 447682"/>
              <a:gd name="connsiteY32" fmla="*/ 77636 h 433673"/>
              <a:gd name="connsiteX33" fmla="*/ 58300 w 447682"/>
              <a:gd name="connsiteY33" fmla="*/ 77636 h 433673"/>
              <a:gd name="connsiteX34" fmla="*/ 70683 w 447682"/>
              <a:gd name="connsiteY34" fmla="*/ 65158 h 433673"/>
              <a:gd name="connsiteX35" fmla="*/ 70683 w 447682"/>
              <a:gd name="connsiteY35" fmla="*/ 36583 h 433673"/>
              <a:gd name="connsiteX36" fmla="*/ 66873 w 447682"/>
              <a:gd name="connsiteY36" fmla="*/ 32773 h 433673"/>
              <a:gd name="connsiteX37" fmla="*/ 13914 w 447682"/>
              <a:gd name="connsiteY37" fmla="*/ 32773 h 433673"/>
              <a:gd name="connsiteX38" fmla="*/ 1150 w 447682"/>
              <a:gd name="connsiteY38" fmla="*/ 44762 h 433673"/>
              <a:gd name="connsiteX39" fmla="*/ 1150 w 447682"/>
              <a:gd name="connsiteY39" fmla="*/ 45536 h 433673"/>
              <a:gd name="connsiteX40" fmla="*/ 1150 w 447682"/>
              <a:gd name="connsiteY40" fmla="*/ 402057 h 433673"/>
              <a:gd name="connsiteX41" fmla="*/ 32773 w 447682"/>
              <a:gd name="connsiteY41" fmla="*/ 433680 h 433673"/>
              <a:gd name="connsiteX42" fmla="*/ 417202 w 447682"/>
              <a:gd name="connsiteY42" fmla="*/ 433680 h 433673"/>
              <a:gd name="connsiteX43" fmla="*/ 448825 w 447682"/>
              <a:gd name="connsiteY43" fmla="*/ 402057 h 433673"/>
              <a:gd name="connsiteX44" fmla="*/ 448825 w 447682"/>
              <a:gd name="connsiteY44" fmla="*/ 45536 h 433673"/>
              <a:gd name="connsiteX45" fmla="*/ 436538 w 447682"/>
              <a:gd name="connsiteY45" fmla="*/ 33059 h 433673"/>
              <a:gd name="connsiteX46" fmla="*/ 436347 w 447682"/>
              <a:gd name="connsiteY46" fmla="*/ 33059 h 433673"/>
              <a:gd name="connsiteX47" fmla="*/ 337383 w 447682"/>
              <a:gd name="connsiteY47" fmla="*/ 240894 h 433673"/>
              <a:gd name="connsiteX48" fmla="*/ 206414 w 447682"/>
              <a:gd name="connsiteY48" fmla="*/ 344145 h 433673"/>
              <a:gd name="connsiteX49" fmla="*/ 182697 w 447682"/>
              <a:gd name="connsiteY49" fmla="*/ 342336 h 433673"/>
              <a:gd name="connsiteX50" fmla="*/ 128880 w 447682"/>
              <a:gd name="connsiteY50" fmla="*/ 285186 h 433673"/>
              <a:gd name="connsiteX51" fmla="*/ 129738 w 447682"/>
              <a:gd name="connsiteY51" fmla="*/ 260325 h 433673"/>
              <a:gd name="connsiteX52" fmla="*/ 154502 w 447682"/>
              <a:gd name="connsiteY52" fmla="*/ 261182 h 433673"/>
              <a:gd name="connsiteX53" fmla="*/ 186316 w 447682"/>
              <a:gd name="connsiteY53" fmla="*/ 294996 h 433673"/>
              <a:gd name="connsiteX54" fmla="*/ 209938 w 447682"/>
              <a:gd name="connsiteY54" fmla="*/ 296806 h 433673"/>
              <a:gd name="connsiteX55" fmla="*/ 315666 w 447682"/>
              <a:gd name="connsiteY55" fmla="*/ 213557 h 433673"/>
              <a:gd name="connsiteX56" fmla="*/ 340288 w 447682"/>
              <a:gd name="connsiteY56" fmla="*/ 216361 h 433673"/>
              <a:gd name="connsiteX57" fmla="*/ 340335 w 447682"/>
              <a:gd name="connsiteY57" fmla="*/ 216415 h 433673"/>
              <a:gd name="connsiteX58" fmla="*/ 340335 w 447682"/>
              <a:gd name="connsiteY58" fmla="*/ 216415 h 433673"/>
              <a:gd name="connsiteX59" fmla="*/ 337383 w 447682"/>
              <a:gd name="connsiteY59" fmla="*/ 240894 h 433673"/>
              <a:gd name="connsiteX60" fmla="*/ 148597 w 447682"/>
              <a:gd name="connsiteY60" fmla="*/ 77636 h 433673"/>
              <a:gd name="connsiteX61" fmla="*/ 300997 w 447682"/>
              <a:gd name="connsiteY61" fmla="*/ 77636 h 433673"/>
              <a:gd name="connsiteX62" fmla="*/ 305664 w 447682"/>
              <a:gd name="connsiteY62" fmla="*/ 72969 h 433673"/>
              <a:gd name="connsiteX63" fmla="*/ 305664 w 447682"/>
              <a:gd name="connsiteY63" fmla="*/ 37726 h 433673"/>
              <a:gd name="connsiteX64" fmla="*/ 300997 w 447682"/>
              <a:gd name="connsiteY64" fmla="*/ 33059 h 433673"/>
              <a:gd name="connsiteX65" fmla="*/ 148597 w 447682"/>
              <a:gd name="connsiteY65" fmla="*/ 33059 h 433673"/>
              <a:gd name="connsiteX66" fmla="*/ 143930 w 447682"/>
              <a:gd name="connsiteY66" fmla="*/ 37726 h 433673"/>
              <a:gd name="connsiteX67" fmla="*/ 143930 w 447682"/>
              <a:gd name="connsiteY67" fmla="*/ 72969 h 433673"/>
              <a:gd name="connsiteX68" fmla="*/ 148597 w 447682"/>
              <a:gd name="connsiteY68" fmla="*/ 77636 h 43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47682" h="433673">
                <a:moveTo>
                  <a:pt x="344717" y="95257"/>
                </a:moveTo>
                <a:cubicBezTo>
                  <a:pt x="356766" y="95257"/>
                  <a:pt x="366529" y="85491"/>
                  <a:pt x="366529" y="73445"/>
                </a:cubicBezTo>
                <a:lnTo>
                  <a:pt x="366529" y="21819"/>
                </a:lnTo>
                <a:cubicBezTo>
                  <a:pt x="366529" y="9773"/>
                  <a:pt x="356766" y="7"/>
                  <a:pt x="344717" y="7"/>
                </a:cubicBezTo>
                <a:cubicBezTo>
                  <a:pt x="332725" y="7"/>
                  <a:pt x="323000" y="9730"/>
                  <a:pt x="323000" y="21724"/>
                </a:cubicBezTo>
                <a:cubicBezTo>
                  <a:pt x="323000" y="21755"/>
                  <a:pt x="323000" y="21788"/>
                  <a:pt x="323000" y="21819"/>
                </a:cubicBezTo>
                <a:lnTo>
                  <a:pt x="323000" y="73445"/>
                </a:lnTo>
                <a:cubicBezTo>
                  <a:pt x="322943" y="85439"/>
                  <a:pt x="332630" y="95205"/>
                  <a:pt x="344622" y="95257"/>
                </a:cubicBezTo>
                <a:cubicBezTo>
                  <a:pt x="344650" y="95257"/>
                  <a:pt x="344688" y="95257"/>
                  <a:pt x="344717" y="95257"/>
                </a:cubicBezTo>
                <a:close/>
                <a:moveTo>
                  <a:pt x="105258" y="95257"/>
                </a:moveTo>
                <a:cubicBezTo>
                  <a:pt x="117251" y="95257"/>
                  <a:pt x="126976" y="85534"/>
                  <a:pt x="126976" y="73540"/>
                </a:cubicBezTo>
                <a:cubicBezTo>
                  <a:pt x="126976" y="73509"/>
                  <a:pt x="126976" y="73476"/>
                  <a:pt x="126976" y="73445"/>
                </a:cubicBezTo>
                <a:lnTo>
                  <a:pt x="126976" y="21819"/>
                </a:lnTo>
                <a:cubicBezTo>
                  <a:pt x="127033" y="9825"/>
                  <a:pt x="117345" y="59"/>
                  <a:pt x="105354" y="7"/>
                </a:cubicBezTo>
                <a:cubicBezTo>
                  <a:pt x="105325" y="7"/>
                  <a:pt x="105287" y="7"/>
                  <a:pt x="105258" y="7"/>
                </a:cubicBezTo>
                <a:cubicBezTo>
                  <a:pt x="93209" y="7"/>
                  <a:pt x="83446" y="9773"/>
                  <a:pt x="83446" y="21819"/>
                </a:cubicBezTo>
                <a:lnTo>
                  <a:pt x="83446" y="73445"/>
                </a:lnTo>
                <a:cubicBezTo>
                  <a:pt x="83446" y="85491"/>
                  <a:pt x="93209" y="95257"/>
                  <a:pt x="105258" y="95257"/>
                </a:cubicBezTo>
                <a:close/>
                <a:moveTo>
                  <a:pt x="436347" y="33059"/>
                </a:moveTo>
                <a:lnTo>
                  <a:pt x="384151" y="33059"/>
                </a:lnTo>
                <a:cubicBezTo>
                  <a:pt x="381626" y="33059"/>
                  <a:pt x="379578" y="35106"/>
                  <a:pt x="379578" y="37631"/>
                </a:cubicBezTo>
                <a:lnTo>
                  <a:pt x="379578" y="65158"/>
                </a:lnTo>
                <a:cubicBezTo>
                  <a:pt x="379578" y="72012"/>
                  <a:pt x="385103" y="77583"/>
                  <a:pt x="391961" y="77636"/>
                </a:cubicBezTo>
                <a:cubicBezTo>
                  <a:pt x="398847" y="77636"/>
                  <a:pt x="404439" y="83222"/>
                  <a:pt x="404439" y="90113"/>
                </a:cubicBezTo>
                <a:cubicBezTo>
                  <a:pt x="404439" y="90145"/>
                  <a:pt x="404439" y="90177"/>
                  <a:pt x="404439" y="90209"/>
                </a:cubicBezTo>
                <a:lnTo>
                  <a:pt x="404439" y="134976"/>
                </a:lnTo>
                <a:cubicBezTo>
                  <a:pt x="404391" y="141868"/>
                  <a:pt x="398762" y="147412"/>
                  <a:pt x="391866" y="147362"/>
                </a:cubicBezTo>
                <a:cubicBezTo>
                  <a:pt x="391808" y="147362"/>
                  <a:pt x="391742" y="147361"/>
                  <a:pt x="391675" y="147359"/>
                </a:cubicBezTo>
                <a:lnTo>
                  <a:pt x="58300" y="147359"/>
                </a:lnTo>
                <a:cubicBezTo>
                  <a:pt x="51404" y="147359"/>
                  <a:pt x="45822" y="141772"/>
                  <a:pt x="45822" y="134881"/>
                </a:cubicBezTo>
                <a:lnTo>
                  <a:pt x="45822" y="90209"/>
                </a:lnTo>
                <a:cubicBezTo>
                  <a:pt x="45775" y="83317"/>
                  <a:pt x="51309" y="77689"/>
                  <a:pt x="58205" y="77636"/>
                </a:cubicBezTo>
                <a:cubicBezTo>
                  <a:pt x="58233" y="77636"/>
                  <a:pt x="58272" y="77636"/>
                  <a:pt x="58300" y="77636"/>
                </a:cubicBezTo>
                <a:lnTo>
                  <a:pt x="58300" y="77636"/>
                </a:lnTo>
                <a:cubicBezTo>
                  <a:pt x="65158" y="77583"/>
                  <a:pt x="70683" y="72012"/>
                  <a:pt x="70683" y="65158"/>
                </a:cubicBezTo>
                <a:lnTo>
                  <a:pt x="70683" y="36583"/>
                </a:lnTo>
                <a:cubicBezTo>
                  <a:pt x="70683" y="34479"/>
                  <a:pt x="68977" y="32773"/>
                  <a:pt x="66873" y="32773"/>
                </a:cubicBezTo>
                <a:lnTo>
                  <a:pt x="13914" y="32773"/>
                </a:lnTo>
                <a:cubicBezTo>
                  <a:pt x="7075" y="32560"/>
                  <a:pt x="1359" y="37927"/>
                  <a:pt x="1150" y="44762"/>
                </a:cubicBezTo>
                <a:cubicBezTo>
                  <a:pt x="1141" y="45020"/>
                  <a:pt x="1141" y="45278"/>
                  <a:pt x="1150" y="45536"/>
                </a:cubicBezTo>
                <a:lnTo>
                  <a:pt x="1150" y="402057"/>
                </a:lnTo>
                <a:cubicBezTo>
                  <a:pt x="1150" y="419526"/>
                  <a:pt x="15305" y="433680"/>
                  <a:pt x="32773" y="433680"/>
                </a:cubicBezTo>
                <a:lnTo>
                  <a:pt x="417202" y="433680"/>
                </a:lnTo>
                <a:cubicBezTo>
                  <a:pt x="434671" y="433680"/>
                  <a:pt x="448825" y="419526"/>
                  <a:pt x="448825" y="402057"/>
                </a:cubicBezTo>
                <a:lnTo>
                  <a:pt x="448825" y="45536"/>
                </a:lnTo>
                <a:cubicBezTo>
                  <a:pt x="448882" y="38698"/>
                  <a:pt x="443377" y="33111"/>
                  <a:pt x="436538" y="33059"/>
                </a:cubicBezTo>
                <a:cubicBezTo>
                  <a:pt x="436471" y="33058"/>
                  <a:pt x="436414" y="33058"/>
                  <a:pt x="436347" y="33059"/>
                </a:cubicBezTo>
                <a:close/>
                <a:moveTo>
                  <a:pt x="337383" y="240894"/>
                </a:moveTo>
                <a:lnTo>
                  <a:pt x="206414" y="344145"/>
                </a:lnTo>
                <a:cubicBezTo>
                  <a:pt x="199232" y="349774"/>
                  <a:pt x="188945" y="348989"/>
                  <a:pt x="182697" y="342336"/>
                </a:cubicBezTo>
                <a:lnTo>
                  <a:pt x="128880" y="285186"/>
                </a:lnTo>
                <a:cubicBezTo>
                  <a:pt x="122270" y="278077"/>
                  <a:pt x="122651" y="266961"/>
                  <a:pt x="129738" y="260325"/>
                </a:cubicBezTo>
                <a:cubicBezTo>
                  <a:pt x="136815" y="253725"/>
                  <a:pt x="147902" y="254109"/>
                  <a:pt x="154502" y="261182"/>
                </a:cubicBezTo>
                <a:lnTo>
                  <a:pt x="186316" y="294996"/>
                </a:lnTo>
                <a:cubicBezTo>
                  <a:pt x="192526" y="301636"/>
                  <a:pt x="202785" y="302422"/>
                  <a:pt x="209938" y="296806"/>
                </a:cubicBezTo>
                <a:lnTo>
                  <a:pt x="315666" y="213557"/>
                </a:lnTo>
                <a:cubicBezTo>
                  <a:pt x="323238" y="207531"/>
                  <a:pt x="334268" y="208786"/>
                  <a:pt x="340288" y="216361"/>
                </a:cubicBezTo>
                <a:cubicBezTo>
                  <a:pt x="340307" y="216379"/>
                  <a:pt x="340326" y="216397"/>
                  <a:pt x="340335" y="216415"/>
                </a:cubicBezTo>
                <a:lnTo>
                  <a:pt x="340335" y="216415"/>
                </a:lnTo>
                <a:cubicBezTo>
                  <a:pt x="346231" y="224005"/>
                  <a:pt x="344908" y="234923"/>
                  <a:pt x="337383" y="240894"/>
                </a:cubicBezTo>
                <a:close/>
                <a:moveTo>
                  <a:pt x="148597" y="77636"/>
                </a:moveTo>
                <a:lnTo>
                  <a:pt x="300997" y="77636"/>
                </a:lnTo>
                <a:cubicBezTo>
                  <a:pt x="303578" y="77636"/>
                  <a:pt x="305664" y="75546"/>
                  <a:pt x="305664" y="72969"/>
                </a:cubicBezTo>
                <a:lnTo>
                  <a:pt x="305664" y="37726"/>
                </a:lnTo>
                <a:cubicBezTo>
                  <a:pt x="305664" y="35149"/>
                  <a:pt x="303578" y="33059"/>
                  <a:pt x="300997" y="33059"/>
                </a:cubicBezTo>
                <a:lnTo>
                  <a:pt x="148597" y="33059"/>
                </a:lnTo>
                <a:cubicBezTo>
                  <a:pt x="146016" y="33059"/>
                  <a:pt x="143930" y="35149"/>
                  <a:pt x="143930" y="37726"/>
                </a:cubicBezTo>
                <a:lnTo>
                  <a:pt x="143930" y="72969"/>
                </a:lnTo>
                <a:cubicBezTo>
                  <a:pt x="143930" y="75546"/>
                  <a:pt x="146016" y="77636"/>
                  <a:pt x="148597" y="77636"/>
                </a:cubicBezTo>
                <a:close/>
              </a:path>
            </a:pathLst>
          </a:custGeom>
          <a:gradFill>
            <a:gsLst>
              <a:gs pos="0">
                <a:schemeClr val="accent1">
                  <a:lumMod val="20000"/>
                  <a:lumOff val="80000"/>
                </a:schemeClr>
              </a:gs>
              <a:gs pos="97000">
                <a:schemeClr val="accent2">
                  <a:lumMod val="60000"/>
                  <a:lumOff val="4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5400">
              <a:latin typeface="+mj-lt"/>
              <a:ea typeface="+mj-lt"/>
              <a:sym typeface="+mn-ea"/>
            </a:endParaRPr>
          </a:p>
        </p:txBody>
      </p:sp>
      <p:grpSp>
        <p:nvGrpSpPr>
          <p:cNvPr id="15" name="组合 14"/>
          <p:cNvGrpSpPr/>
          <p:nvPr/>
        </p:nvGrpSpPr>
        <p:grpSpPr>
          <a:xfrm>
            <a:off x="4317288" y="5485766"/>
            <a:ext cx="1516132" cy="811277"/>
            <a:chOff x="9560100" y="1481414"/>
            <a:chExt cx="1516132" cy="811277"/>
          </a:xfrm>
        </p:grpSpPr>
        <p:sp>
          <p:nvSpPr>
            <p:cNvPr id="14" name="矩形: 圆角 13"/>
            <p:cNvSpPr/>
            <p:nvPr/>
          </p:nvSpPr>
          <p:spPr>
            <a:xfrm>
              <a:off x="9560100" y="1481414"/>
              <a:ext cx="1516132" cy="811277"/>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222" name="矩形: 圆角 221"/>
            <p:cNvSpPr/>
            <p:nvPr/>
          </p:nvSpPr>
          <p:spPr>
            <a:xfrm>
              <a:off x="9745506" y="1700668"/>
              <a:ext cx="1165486"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3" name="矩形: 圆角 222"/>
            <p:cNvSpPr/>
            <p:nvPr/>
          </p:nvSpPr>
          <p:spPr>
            <a:xfrm>
              <a:off x="9745506" y="1936961"/>
              <a:ext cx="740031"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27" name="组合 226"/>
          <p:cNvGrpSpPr/>
          <p:nvPr/>
        </p:nvGrpSpPr>
        <p:grpSpPr>
          <a:xfrm>
            <a:off x="7863908" y="1869331"/>
            <a:ext cx="800559" cy="622682"/>
            <a:chOff x="5757861" y="3167062"/>
            <a:chExt cx="675608" cy="525494"/>
          </a:xfrm>
        </p:grpSpPr>
        <p:sp>
          <p:nvSpPr>
            <p:cNvPr id="228" name="任意多边形: 形状 227"/>
            <p:cNvSpPr/>
            <p:nvPr/>
          </p:nvSpPr>
          <p:spPr>
            <a:xfrm>
              <a:off x="5757861" y="3167062"/>
              <a:ext cx="675608" cy="525494"/>
            </a:xfrm>
            <a:custGeom>
              <a:avLst/>
              <a:gdLst>
                <a:gd name="connsiteX0" fmla="*/ 675104 w 675608"/>
                <a:gd name="connsiteY0" fmla="*/ 62539 h 525494"/>
                <a:gd name="connsiteX1" fmla="*/ 675104 w 675608"/>
                <a:gd name="connsiteY1" fmla="*/ 325239 h 525494"/>
                <a:gd name="connsiteX2" fmla="*/ 612525 w 675608"/>
                <a:gd name="connsiteY2" fmla="*/ 387818 h 525494"/>
                <a:gd name="connsiteX3" fmla="*/ 591665 w 675608"/>
                <a:gd name="connsiteY3" fmla="*/ 387818 h 525494"/>
                <a:gd name="connsiteX4" fmla="*/ 568710 w 675608"/>
                <a:gd name="connsiteY4" fmla="*/ 525454 h 525494"/>
                <a:gd name="connsiteX5" fmla="*/ 451743 w 675608"/>
                <a:gd name="connsiteY5" fmla="*/ 387818 h 525494"/>
                <a:gd name="connsiteX6" fmla="*/ 62075 w 675608"/>
                <a:gd name="connsiteY6" fmla="*/ 387818 h 525494"/>
                <a:gd name="connsiteX7" fmla="*/ -505 w 675608"/>
                <a:gd name="connsiteY7" fmla="*/ 325239 h 525494"/>
                <a:gd name="connsiteX8" fmla="*/ -505 w 675608"/>
                <a:gd name="connsiteY8" fmla="*/ 62539 h 525494"/>
                <a:gd name="connsiteX9" fmla="*/ 62075 w 675608"/>
                <a:gd name="connsiteY9" fmla="*/ -40 h 525494"/>
                <a:gd name="connsiteX10" fmla="*/ 612525 w 675608"/>
                <a:gd name="connsiteY10" fmla="*/ -40 h 525494"/>
                <a:gd name="connsiteX11" fmla="*/ 675104 w 675608"/>
                <a:gd name="connsiteY11" fmla="*/ 62539 h 525494"/>
                <a:gd name="connsiteX12" fmla="*/ 543754 w 675608"/>
                <a:gd name="connsiteY12" fmla="*/ 125118 h 525494"/>
                <a:gd name="connsiteX13" fmla="*/ 518704 w 675608"/>
                <a:gd name="connsiteY13" fmla="*/ 100066 h 525494"/>
                <a:gd name="connsiteX14" fmla="*/ 518418 w 675608"/>
                <a:gd name="connsiteY14" fmla="*/ 100068 h 525494"/>
                <a:gd name="connsiteX15" fmla="*/ 130845 w 675608"/>
                <a:gd name="connsiteY15" fmla="*/ 100068 h 525494"/>
                <a:gd name="connsiteX16" fmla="*/ 107385 w 675608"/>
                <a:gd name="connsiteY16" fmla="*/ 126615 h 525494"/>
                <a:gd name="connsiteX17" fmla="*/ 130845 w 675608"/>
                <a:gd name="connsiteY17" fmla="*/ 150074 h 525494"/>
                <a:gd name="connsiteX18" fmla="*/ 518418 w 675608"/>
                <a:gd name="connsiteY18" fmla="*/ 150074 h 525494"/>
                <a:gd name="connsiteX19" fmla="*/ 543754 w 675608"/>
                <a:gd name="connsiteY19" fmla="*/ 125502 h 525494"/>
                <a:gd name="connsiteX20" fmla="*/ 543754 w 675608"/>
                <a:gd name="connsiteY20" fmla="*/ 125118 h 525494"/>
                <a:gd name="connsiteX21" fmla="*/ 543754 w 675608"/>
                <a:gd name="connsiteY21" fmla="*/ 237704 h 525494"/>
                <a:gd name="connsiteX22" fmla="*/ 518704 w 675608"/>
                <a:gd name="connsiteY22" fmla="*/ 212651 h 525494"/>
                <a:gd name="connsiteX23" fmla="*/ 518418 w 675608"/>
                <a:gd name="connsiteY23" fmla="*/ 212653 h 525494"/>
                <a:gd name="connsiteX24" fmla="*/ 449647 w 675608"/>
                <a:gd name="connsiteY24" fmla="*/ 212653 h 525494"/>
                <a:gd name="connsiteX25" fmla="*/ 423101 w 675608"/>
                <a:gd name="connsiteY25" fmla="*/ 236112 h 525494"/>
                <a:gd name="connsiteX26" fmla="*/ 446561 w 675608"/>
                <a:gd name="connsiteY26" fmla="*/ 262659 h 525494"/>
                <a:gd name="connsiteX27" fmla="*/ 449647 w 675608"/>
                <a:gd name="connsiteY27" fmla="*/ 262659 h 525494"/>
                <a:gd name="connsiteX28" fmla="*/ 518418 w 675608"/>
                <a:gd name="connsiteY28" fmla="*/ 262659 h 525494"/>
                <a:gd name="connsiteX29" fmla="*/ 543754 w 675608"/>
                <a:gd name="connsiteY29" fmla="*/ 238089 h 525494"/>
                <a:gd name="connsiteX30" fmla="*/ 543754 w 675608"/>
                <a:gd name="connsiteY30" fmla="*/ 237513 h 525494"/>
                <a:gd name="connsiteX31" fmla="*/ 406118 w 675608"/>
                <a:gd name="connsiteY31" fmla="*/ 237704 h 525494"/>
                <a:gd name="connsiteX32" fmla="*/ 381067 w 675608"/>
                <a:gd name="connsiteY32" fmla="*/ 212653 h 525494"/>
                <a:gd name="connsiteX33" fmla="*/ 130845 w 675608"/>
                <a:gd name="connsiteY33" fmla="*/ 212653 h 525494"/>
                <a:gd name="connsiteX34" fmla="*/ 107385 w 675608"/>
                <a:gd name="connsiteY34" fmla="*/ 239200 h 525494"/>
                <a:gd name="connsiteX35" fmla="*/ 130845 w 675608"/>
                <a:gd name="connsiteY35" fmla="*/ 262659 h 525494"/>
                <a:gd name="connsiteX36" fmla="*/ 381067 w 675608"/>
                <a:gd name="connsiteY36" fmla="*/ 262659 h 525494"/>
                <a:gd name="connsiteX37" fmla="*/ 406118 w 675608"/>
                <a:gd name="connsiteY37" fmla="*/ 237800 h 525494"/>
                <a:gd name="connsiteX38" fmla="*/ 406118 w 675608"/>
                <a:gd name="connsiteY38" fmla="*/ 237513 h 52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75608" h="525494">
                  <a:moveTo>
                    <a:pt x="675104" y="62539"/>
                  </a:moveTo>
                  <a:lnTo>
                    <a:pt x="675104" y="325239"/>
                  </a:lnTo>
                  <a:cubicBezTo>
                    <a:pt x="675104" y="359800"/>
                    <a:pt x="647091" y="387818"/>
                    <a:pt x="612525" y="387818"/>
                  </a:cubicBezTo>
                  <a:lnTo>
                    <a:pt x="591665" y="387818"/>
                  </a:lnTo>
                  <a:lnTo>
                    <a:pt x="568710" y="525454"/>
                  </a:lnTo>
                  <a:lnTo>
                    <a:pt x="451743" y="387818"/>
                  </a:lnTo>
                  <a:lnTo>
                    <a:pt x="62075" y="387818"/>
                  </a:lnTo>
                  <a:cubicBezTo>
                    <a:pt x="27509" y="387818"/>
                    <a:pt x="-505" y="359800"/>
                    <a:pt x="-505" y="325239"/>
                  </a:cubicBezTo>
                  <a:lnTo>
                    <a:pt x="-505" y="62539"/>
                  </a:lnTo>
                  <a:cubicBezTo>
                    <a:pt x="-505" y="27978"/>
                    <a:pt x="27509" y="-40"/>
                    <a:pt x="62075" y="-40"/>
                  </a:cubicBezTo>
                  <a:lnTo>
                    <a:pt x="612525" y="-40"/>
                  </a:lnTo>
                  <a:cubicBezTo>
                    <a:pt x="647091" y="-40"/>
                    <a:pt x="675104" y="27978"/>
                    <a:pt x="675104" y="62539"/>
                  </a:cubicBezTo>
                  <a:close/>
                  <a:moveTo>
                    <a:pt x="543754" y="125118"/>
                  </a:moveTo>
                  <a:cubicBezTo>
                    <a:pt x="543754" y="111283"/>
                    <a:pt x="532543" y="100067"/>
                    <a:pt x="518704" y="100066"/>
                  </a:cubicBezTo>
                  <a:cubicBezTo>
                    <a:pt x="518608" y="100066"/>
                    <a:pt x="518513" y="100067"/>
                    <a:pt x="518418" y="100068"/>
                  </a:cubicBezTo>
                  <a:lnTo>
                    <a:pt x="130845" y="100068"/>
                  </a:lnTo>
                  <a:cubicBezTo>
                    <a:pt x="117034" y="100920"/>
                    <a:pt x="106537" y="112805"/>
                    <a:pt x="107385" y="126615"/>
                  </a:cubicBezTo>
                  <a:cubicBezTo>
                    <a:pt x="108166" y="139234"/>
                    <a:pt x="118225" y="149295"/>
                    <a:pt x="130845" y="150074"/>
                  </a:cubicBezTo>
                  <a:lnTo>
                    <a:pt x="518418" y="150074"/>
                  </a:lnTo>
                  <a:cubicBezTo>
                    <a:pt x="532200" y="150284"/>
                    <a:pt x="543545" y="139283"/>
                    <a:pt x="543754" y="125502"/>
                  </a:cubicBezTo>
                  <a:cubicBezTo>
                    <a:pt x="543754" y="125375"/>
                    <a:pt x="543754" y="125246"/>
                    <a:pt x="543754" y="125118"/>
                  </a:cubicBezTo>
                  <a:close/>
                  <a:moveTo>
                    <a:pt x="543754" y="237704"/>
                  </a:moveTo>
                  <a:cubicBezTo>
                    <a:pt x="543754" y="223869"/>
                    <a:pt x="532543" y="212652"/>
                    <a:pt x="518704" y="212651"/>
                  </a:cubicBezTo>
                  <a:cubicBezTo>
                    <a:pt x="518608" y="212651"/>
                    <a:pt x="518513" y="212652"/>
                    <a:pt x="518418" y="212653"/>
                  </a:cubicBezTo>
                  <a:lnTo>
                    <a:pt x="449647" y="212653"/>
                  </a:lnTo>
                  <a:cubicBezTo>
                    <a:pt x="435836" y="211801"/>
                    <a:pt x="423948" y="222304"/>
                    <a:pt x="423101" y="236112"/>
                  </a:cubicBezTo>
                  <a:cubicBezTo>
                    <a:pt x="422244" y="249922"/>
                    <a:pt x="432750" y="261807"/>
                    <a:pt x="446561" y="262659"/>
                  </a:cubicBezTo>
                  <a:cubicBezTo>
                    <a:pt x="447590" y="262723"/>
                    <a:pt x="448618" y="262723"/>
                    <a:pt x="449647" y="262659"/>
                  </a:cubicBezTo>
                  <a:lnTo>
                    <a:pt x="518418" y="262659"/>
                  </a:lnTo>
                  <a:cubicBezTo>
                    <a:pt x="532200" y="262870"/>
                    <a:pt x="543545" y="251870"/>
                    <a:pt x="543754" y="238089"/>
                  </a:cubicBezTo>
                  <a:cubicBezTo>
                    <a:pt x="543754" y="237897"/>
                    <a:pt x="543754" y="237705"/>
                    <a:pt x="543754" y="237513"/>
                  </a:cubicBezTo>
                  <a:close/>
                  <a:moveTo>
                    <a:pt x="406118" y="237704"/>
                  </a:moveTo>
                  <a:cubicBezTo>
                    <a:pt x="406118" y="223869"/>
                    <a:pt x="394907" y="212653"/>
                    <a:pt x="381067" y="212653"/>
                  </a:cubicBezTo>
                  <a:lnTo>
                    <a:pt x="130845" y="212653"/>
                  </a:lnTo>
                  <a:cubicBezTo>
                    <a:pt x="117034" y="213506"/>
                    <a:pt x="106537" y="225391"/>
                    <a:pt x="107385" y="239200"/>
                  </a:cubicBezTo>
                  <a:cubicBezTo>
                    <a:pt x="108166" y="251820"/>
                    <a:pt x="118225" y="261880"/>
                    <a:pt x="130845" y="262659"/>
                  </a:cubicBezTo>
                  <a:lnTo>
                    <a:pt x="381067" y="262659"/>
                  </a:lnTo>
                  <a:cubicBezTo>
                    <a:pt x="394850" y="262713"/>
                    <a:pt x="406070" y="251583"/>
                    <a:pt x="406118" y="237800"/>
                  </a:cubicBezTo>
                  <a:cubicBezTo>
                    <a:pt x="406118" y="237705"/>
                    <a:pt x="406118" y="237609"/>
                    <a:pt x="406118" y="237513"/>
                  </a:cubicBezTo>
                  <a:close/>
                </a:path>
              </a:pathLst>
            </a:custGeom>
            <a:solidFill>
              <a:schemeClr val="accent4"/>
            </a:solidFill>
            <a:ln w="9525" cap="flat">
              <a:noFill/>
              <a:prstDash val="solid"/>
              <a:miter/>
            </a:ln>
          </p:spPr>
          <p:txBody>
            <a:bodyPr rtlCol="0" anchor="ctr"/>
            <a:lstStyle/>
            <a:p>
              <a:endParaRPr lang="zh-CN" altLang="en-US"/>
            </a:p>
          </p:txBody>
        </p:sp>
        <p:sp>
          <p:nvSpPr>
            <p:cNvPr id="229" name="任意多边形: 形状 228"/>
            <p:cNvSpPr/>
            <p:nvPr/>
          </p:nvSpPr>
          <p:spPr>
            <a:xfrm>
              <a:off x="5865703" y="3267121"/>
              <a:ext cx="437675" cy="50102"/>
            </a:xfrm>
            <a:custGeom>
              <a:avLst/>
              <a:gdLst>
                <a:gd name="connsiteX0" fmla="*/ 410576 w 437675"/>
                <a:gd name="connsiteY0" fmla="*/ 8 h 50102"/>
                <a:gd name="connsiteX1" fmla="*/ 437122 w 437675"/>
                <a:gd name="connsiteY1" fmla="*/ 23468 h 50102"/>
                <a:gd name="connsiteX2" fmla="*/ 413662 w 437675"/>
                <a:gd name="connsiteY2" fmla="*/ 50015 h 50102"/>
                <a:gd name="connsiteX3" fmla="*/ 410576 w 437675"/>
                <a:gd name="connsiteY3" fmla="*/ 50015 h 50102"/>
                <a:gd name="connsiteX4" fmla="*/ 23004 w 437675"/>
                <a:gd name="connsiteY4" fmla="*/ 50015 h 50102"/>
                <a:gd name="connsiteX5" fmla="*/ -457 w 437675"/>
                <a:gd name="connsiteY5" fmla="*/ 23468 h 50102"/>
                <a:gd name="connsiteX6" fmla="*/ 23004 w 43767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675" h="50102">
                  <a:moveTo>
                    <a:pt x="410576" y="8"/>
                  </a:moveTo>
                  <a:cubicBezTo>
                    <a:pt x="424387" y="-844"/>
                    <a:pt x="436274" y="9659"/>
                    <a:pt x="437122" y="23468"/>
                  </a:cubicBezTo>
                  <a:cubicBezTo>
                    <a:pt x="437979" y="37277"/>
                    <a:pt x="427473" y="49162"/>
                    <a:pt x="413662" y="50015"/>
                  </a:cubicBezTo>
                  <a:cubicBezTo>
                    <a:pt x="412633" y="50078"/>
                    <a:pt x="411604" y="50078"/>
                    <a:pt x="410576" y="50015"/>
                  </a:cubicBezTo>
                  <a:lnTo>
                    <a:pt x="23004" y="50015"/>
                  </a:lnTo>
                  <a:cubicBezTo>
                    <a:pt x="9192" y="49162"/>
                    <a:pt x="-1304" y="37277"/>
                    <a:pt x="-457" y="23468"/>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230" name="任意多边形: 形状 229"/>
            <p:cNvSpPr/>
            <p:nvPr/>
          </p:nvSpPr>
          <p:spPr>
            <a:xfrm>
              <a:off x="6181418" y="3379706"/>
              <a:ext cx="121960" cy="50103"/>
            </a:xfrm>
            <a:custGeom>
              <a:avLst/>
              <a:gdLst>
                <a:gd name="connsiteX0" fmla="*/ 94861 w 121960"/>
                <a:gd name="connsiteY0" fmla="*/ 8 h 50103"/>
                <a:gd name="connsiteX1" fmla="*/ 121407 w 121960"/>
                <a:gd name="connsiteY1" fmla="*/ 23467 h 50103"/>
                <a:gd name="connsiteX2" fmla="*/ 97947 w 121960"/>
                <a:gd name="connsiteY2" fmla="*/ 50015 h 50103"/>
                <a:gd name="connsiteX3" fmla="*/ 94861 w 121960"/>
                <a:gd name="connsiteY3" fmla="*/ 50015 h 50103"/>
                <a:gd name="connsiteX4" fmla="*/ 26091 w 121960"/>
                <a:gd name="connsiteY4" fmla="*/ 50015 h 50103"/>
                <a:gd name="connsiteX5" fmla="*/ -456 w 121960"/>
                <a:gd name="connsiteY5" fmla="*/ 26556 h 50103"/>
                <a:gd name="connsiteX6" fmla="*/ 23005 w 121960"/>
                <a:gd name="connsiteY6" fmla="*/ 8 h 50103"/>
                <a:gd name="connsiteX7" fmla="*/ 26091 w 121960"/>
                <a:gd name="connsiteY7" fmla="*/ 8 h 5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60" h="50103">
                  <a:moveTo>
                    <a:pt x="94861" y="8"/>
                  </a:moveTo>
                  <a:cubicBezTo>
                    <a:pt x="108673" y="-844"/>
                    <a:pt x="120560" y="9659"/>
                    <a:pt x="121407" y="23467"/>
                  </a:cubicBezTo>
                  <a:cubicBezTo>
                    <a:pt x="122265" y="37277"/>
                    <a:pt x="111758" y="49162"/>
                    <a:pt x="97947" y="50015"/>
                  </a:cubicBezTo>
                  <a:cubicBezTo>
                    <a:pt x="96919" y="50078"/>
                    <a:pt x="95890" y="50078"/>
                    <a:pt x="94861" y="50015"/>
                  </a:cubicBezTo>
                  <a:lnTo>
                    <a:pt x="26091" y="50015"/>
                  </a:lnTo>
                  <a:cubicBezTo>
                    <a:pt x="12280" y="50867"/>
                    <a:pt x="392" y="40364"/>
                    <a:pt x="-456" y="26556"/>
                  </a:cubicBezTo>
                  <a:cubicBezTo>
                    <a:pt x="-1313" y="12746"/>
                    <a:pt x="9193" y="861"/>
                    <a:pt x="23005" y="8"/>
                  </a:cubicBezTo>
                  <a:cubicBezTo>
                    <a:pt x="24034" y="-55"/>
                    <a:pt x="25062" y="-55"/>
                    <a:pt x="26091"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231" name="任意多边形: 形状 230"/>
            <p:cNvSpPr/>
            <p:nvPr/>
          </p:nvSpPr>
          <p:spPr>
            <a:xfrm>
              <a:off x="5865703" y="3379706"/>
              <a:ext cx="300325" cy="50102"/>
            </a:xfrm>
            <a:custGeom>
              <a:avLst/>
              <a:gdLst>
                <a:gd name="connsiteX0" fmla="*/ 273226 w 300325"/>
                <a:gd name="connsiteY0" fmla="*/ 8 h 50102"/>
                <a:gd name="connsiteX1" fmla="*/ 299772 w 300325"/>
                <a:gd name="connsiteY1" fmla="*/ 23467 h 50102"/>
                <a:gd name="connsiteX2" fmla="*/ 276311 w 300325"/>
                <a:gd name="connsiteY2" fmla="*/ 50015 h 50102"/>
                <a:gd name="connsiteX3" fmla="*/ 273226 w 300325"/>
                <a:gd name="connsiteY3" fmla="*/ 50015 h 50102"/>
                <a:gd name="connsiteX4" fmla="*/ 23004 w 300325"/>
                <a:gd name="connsiteY4" fmla="*/ 50015 h 50102"/>
                <a:gd name="connsiteX5" fmla="*/ -457 w 300325"/>
                <a:gd name="connsiteY5" fmla="*/ 23467 h 50102"/>
                <a:gd name="connsiteX6" fmla="*/ 23004 w 30032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325" h="50102">
                  <a:moveTo>
                    <a:pt x="273226" y="8"/>
                  </a:moveTo>
                  <a:cubicBezTo>
                    <a:pt x="287037" y="-844"/>
                    <a:pt x="298924" y="9659"/>
                    <a:pt x="299772" y="23467"/>
                  </a:cubicBezTo>
                  <a:cubicBezTo>
                    <a:pt x="300629" y="37277"/>
                    <a:pt x="290123" y="49162"/>
                    <a:pt x="276311" y="50015"/>
                  </a:cubicBezTo>
                  <a:cubicBezTo>
                    <a:pt x="275283" y="50078"/>
                    <a:pt x="274254" y="50078"/>
                    <a:pt x="273226" y="50015"/>
                  </a:cubicBezTo>
                  <a:lnTo>
                    <a:pt x="23004" y="50015"/>
                  </a:lnTo>
                  <a:cubicBezTo>
                    <a:pt x="9192" y="49162"/>
                    <a:pt x="-1304" y="37277"/>
                    <a:pt x="-457" y="23467"/>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grpSp>
      <p:sp>
        <p:nvSpPr>
          <p:cNvPr id="1199" name="文本框 1198"/>
          <p:cNvSpPr txBox="1"/>
          <p:nvPr/>
        </p:nvSpPr>
        <p:spPr>
          <a:xfrm>
            <a:off x="519628" y="1828766"/>
            <a:ext cx="5259944" cy="1107996"/>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毕业论文答辩</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234" name="文本框 233"/>
          <p:cNvSpPr txBox="1"/>
          <p:nvPr/>
        </p:nvSpPr>
        <p:spPr>
          <a:xfrm>
            <a:off x="537875" y="2882101"/>
            <a:ext cx="5271889" cy="584775"/>
          </a:xfrm>
          <a:prstGeom prst="rect">
            <a:avLst/>
          </a:prstGeom>
          <a:noFill/>
        </p:spPr>
        <p:txBody>
          <a:bodyPr wrap="square" rtlCol="0">
            <a:spAutoFit/>
          </a:bodyPr>
          <a:lstStyle/>
          <a:p>
            <a:r>
              <a:rPr lang="zh-CN" altLang="en-US" sz="3200" spc="18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我国贸易发展研究</a:t>
            </a:r>
            <a:endParaRPr lang="zh-CN" altLang="en-US" sz="3200" spc="18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235" name="文本框 234"/>
          <p:cNvSpPr txBox="1"/>
          <p:nvPr/>
        </p:nvSpPr>
        <p:spPr>
          <a:xfrm>
            <a:off x="599384" y="5705020"/>
            <a:ext cx="2057947" cy="307777"/>
          </a:xfrm>
          <a:prstGeom prst="rect">
            <a:avLst/>
          </a:prstGeom>
          <a:noFill/>
        </p:spPr>
        <p:txBody>
          <a:bodyPr wrap="square" rtlCol="0">
            <a:spAutoFit/>
          </a:bodyPr>
          <a:lstStyle/>
          <a:p>
            <a:r>
              <a:rPr lang="en-US" altLang="zh-CN" sz="1400" b="1"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20XX.06.28</a:t>
            </a:r>
            <a:endParaRPr lang="zh-CN" altLang="en-US" sz="1400" b="1"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701800" y="2672829"/>
            <a:ext cx="2327298" cy="2327298"/>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2" name="标题 1"/>
          <p:cNvSpPr txBox="1"/>
          <p:nvPr/>
        </p:nvSpPr>
        <p:spPr>
          <a:xfrm>
            <a:off x="1701800" y="1456774"/>
            <a:ext cx="1285875" cy="268351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lnSpc>
                <a:spcPct val="100000"/>
              </a:lnSpc>
              <a:tabLst>
                <a:tab pos="625475" algn="l"/>
              </a:tabLst>
            </a:pPr>
            <a:r>
              <a:rPr lang="zh-CN" altLang="en-US" sz="8800" b="1" dirty="0">
                <a:gradFill flip="none" rotWithShape="1">
                  <a:gsLst>
                    <a:gs pos="0">
                      <a:schemeClr val="accent1"/>
                    </a:gs>
                    <a:gs pos="100000">
                      <a:schemeClr val="accent1">
                        <a:lumMod val="60000"/>
                        <a:lumOff val="40000"/>
                      </a:schemeClr>
                    </a:gs>
                  </a:gsLst>
                  <a:lin ang="13500000" scaled="1"/>
                  <a:tileRect/>
                </a:gradFill>
                <a:latin typeface="OPPOSans B" panose="00020600040101010101" pitchFamily="18" charset="-122"/>
                <a:ea typeface="OPPOSans B" panose="00020600040101010101" pitchFamily="18" charset="-122"/>
                <a:cs typeface="OPPOSans B" panose="00020600040101010101" pitchFamily="18" charset="-122"/>
              </a:rPr>
              <a:t>目录</a:t>
            </a:r>
            <a:endParaRPr lang="zh-CN" altLang="en-US" sz="8800" b="1" dirty="0">
              <a:gradFill flip="none" rotWithShape="1">
                <a:gsLst>
                  <a:gs pos="0">
                    <a:schemeClr val="accent1"/>
                  </a:gs>
                  <a:gs pos="100000">
                    <a:schemeClr val="accent1">
                      <a:lumMod val="60000"/>
                      <a:lumOff val="40000"/>
                    </a:schemeClr>
                  </a:gs>
                </a:gsLst>
                <a:lin ang="13500000" scaled="1"/>
                <a:tileRect/>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7" name="标题 1"/>
          <p:cNvSpPr txBox="1"/>
          <p:nvPr/>
        </p:nvSpPr>
        <p:spPr>
          <a:xfrm rot="5400000">
            <a:off x="2148574" y="3028138"/>
            <a:ext cx="1994325" cy="31295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nSpc>
                <a:spcPct val="100000"/>
              </a:lnSpc>
              <a:tabLst>
                <a:tab pos="625475" algn="l"/>
              </a:tabLst>
            </a:pPr>
            <a:r>
              <a:rPr lang="en-US" altLang="zh-CN" sz="1400" spc="800" dirty="0">
                <a:gradFill flip="none" rotWithShape="1">
                  <a:gsLst>
                    <a:gs pos="0">
                      <a:schemeClr val="accent1"/>
                    </a:gs>
                    <a:gs pos="100000">
                      <a:schemeClr val="accent1">
                        <a:lumMod val="60000"/>
                        <a:lumOff val="40000"/>
                      </a:schemeClr>
                    </a:gs>
                  </a:gsLst>
                  <a:lin ang="13500000" scaled="1"/>
                  <a:tileRect/>
                </a:gradFill>
                <a:latin typeface="OPPOSans R" panose="00020600040101010101" pitchFamily="18" charset="-122"/>
                <a:ea typeface="OPPOSans R" panose="00020600040101010101" pitchFamily="18" charset="-122"/>
                <a:cs typeface="OPPOSans R" panose="00020600040101010101" pitchFamily="18" charset="-122"/>
              </a:rPr>
              <a:t>CONTENTS</a:t>
            </a:r>
            <a:endParaRPr lang="zh-CN" altLang="en-US" sz="1400" spc="800" dirty="0">
              <a:gradFill flip="none" rotWithShape="1">
                <a:gsLst>
                  <a:gs pos="0">
                    <a:schemeClr val="accent1"/>
                  </a:gs>
                  <a:gs pos="100000">
                    <a:schemeClr val="accent1">
                      <a:lumMod val="60000"/>
                      <a:lumOff val="40000"/>
                    </a:schemeClr>
                  </a:gs>
                </a:gsLst>
                <a:lin ang="13500000" scaled="1"/>
                <a:tileRect/>
              </a:gra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3" name="弧形 2"/>
          <p:cNvSpPr/>
          <p:nvPr/>
        </p:nvSpPr>
        <p:spPr>
          <a:xfrm>
            <a:off x="6718353" y="1197493"/>
            <a:ext cx="692150" cy="692150"/>
          </a:xfrm>
          <a:prstGeom prst="arc">
            <a:avLst>
              <a:gd name="adj1" fmla="val 5328047"/>
              <a:gd name="adj2" fmla="val 19611558"/>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8" name="标题 1"/>
          <p:cNvSpPr txBox="1"/>
          <p:nvPr/>
        </p:nvSpPr>
        <p:spPr>
          <a:xfrm>
            <a:off x="6805665" y="1319731"/>
            <a:ext cx="7096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01</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9" name="标题 1"/>
          <p:cNvSpPr txBox="1"/>
          <p:nvPr/>
        </p:nvSpPr>
        <p:spPr>
          <a:xfrm>
            <a:off x="7815315" y="1319731"/>
            <a:ext cx="28559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研究背景与意义</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0" name="弧形 9"/>
          <p:cNvSpPr/>
          <p:nvPr/>
        </p:nvSpPr>
        <p:spPr>
          <a:xfrm>
            <a:off x="6718353" y="2194656"/>
            <a:ext cx="692150" cy="692150"/>
          </a:xfrm>
          <a:prstGeom prst="arc">
            <a:avLst>
              <a:gd name="adj1" fmla="val 5328047"/>
              <a:gd name="adj2" fmla="val 19611558"/>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1" name="标题 1"/>
          <p:cNvSpPr txBox="1"/>
          <p:nvPr/>
        </p:nvSpPr>
        <p:spPr>
          <a:xfrm>
            <a:off x="6805665" y="2316894"/>
            <a:ext cx="7096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02</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2" name="标题 1"/>
          <p:cNvSpPr txBox="1"/>
          <p:nvPr/>
        </p:nvSpPr>
        <p:spPr>
          <a:xfrm>
            <a:off x="7815315" y="2316894"/>
            <a:ext cx="28559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国内外研究现状</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3" name="弧形 12"/>
          <p:cNvSpPr/>
          <p:nvPr/>
        </p:nvSpPr>
        <p:spPr>
          <a:xfrm>
            <a:off x="6718353" y="3191819"/>
            <a:ext cx="692150" cy="692150"/>
          </a:xfrm>
          <a:prstGeom prst="arc">
            <a:avLst>
              <a:gd name="adj1" fmla="val 5328047"/>
              <a:gd name="adj2" fmla="val 19611558"/>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4" name="标题 1"/>
          <p:cNvSpPr txBox="1"/>
          <p:nvPr/>
        </p:nvSpPr>
        <p:spPr>
          <a:xfrm>
            <a:off x="6805665" y="3314057"/>
            <a:ext cx="7096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03</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5" name="标题 1"/>
          <p:cNvSpPr txBox="1"/>
          <p:nvPr/>
        </p:nvSpPr>
        <p:spPr>
          <a:xfrm>
            <a:off x="7815315" y="3314057"/>
            <a:ext cx="28559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研究方法</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6" name="弧形 15"/>
          <p:cNvSpPr/>
          <p:nvPr/>
        </p:nvSpPr>
        <p:spPr>
          <a:xfrm>
            <a:off x="6718353" y="4188982"/>
            <a:ext cx="692150" cy="692150"/>
          </a:xfrm>
          <a:prstGeom prst="arc">
            <a:avLst>
              <a:gd name="adj1" fmla="val 5328047"/>
              <a:gd name="adj2" fmla="val 19611558"/>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7" name="标题 1"/>
          <p:cNvSpPr txBox="1"/>
          <p:nvPr/>
        </p:nvSpPr>
        <p:spPr>
          <a:xfrm>
            <a:off x="6805665" y="4311220"/>
            <a:ext cx="7096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04</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8" name="标题 1"/>
          <p:cNvSpPr txBox="1"/>
          <p:nvPr/>
        </p:nvSpPr>
        <p:spPr>
          <a:xfrm>
            <a:off x="7815315" y="4311220"/>
            <a:ext cx="3100388"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研究重点与难点剖析</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9" name="弧形 18"/>
          <p:cNvSpPr/>
          <p:nvPr/>
        </p:nvSpPr>
        <p:spPr>
          <a:xfrm>
            <a:off x="6718353" y="5186145"/>
            <a:ext cx="692150" cy="692150"/>
          </a:xfrm>
          <a:prstGeom prst="arc">
            <a:avLst>
              <a:gd name="adj1" fmla="val 5328047"/>
              <a:gd name="adj2" fmla="val 19611558"/>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20" name="标题 1"/>
          <p:cNvSpPr txBox="1"/>
          <p:nvPr/>
        </p:nvSpPr>
        <p:spPr>
          <a:xfrm>
            <a:off x="6805665" y="5308383"/>
            <a:ext cx="7096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05</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21" name="标题 1"/>
          <p:cNvSpPr txBox="1"/>
          <p:nvPr/>
        </p:nvSpPr>
        <p:spPr>
          <a:xfrm>
            <a:off x="7815315" y="5308383"/>
            <a:ext cx="2855913"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研究结论</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22" name="弧形 21"/>
          <p:cNvSpPr/>
          <p:nvPr/>
        </p:nvSpPr>
        <p:spPr>
          <a:xfrm>
            <a:off x="-2303335" y="-1873986"/>
            <a:ext cx="8027860" cy="8027860"/>
          </a:xfrm>
          <a:prstGeom prst="arc">
            <a:avLst>
              <a:gd name="adj1" fmla="val 13864650"/>
              <a:gd name="adj2" fmla="val 11384591"/>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 空心 25"/>
          <p:cNvSpPr/>
          <p:nvPr/>
        </p:nvSpPr>
        <p:spPr>
          <a:xfrm>
            <a:off x="-2143244" y="-1713895"/>
            <a:ext cx="7707678" cy="7707678"/>
          </a:xfrm>
          <a:prstGeom prst="donut">
            <a:avLst>
              <a:gd name="adj" fmla="val 8309"/>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任意多边形: 形状 26"/>
          <p:cNvSpPr/>
          <p:nvPr/>
        </p:nvSpPr>
        <p:spPr>
          <a:xfrm rot="20166344">
            <a:off x="4169962" y="1076873"/>
            <a:ext cx="772578" cy="748926"/>
          </a:xfrm>
          <a:custGeom>
            <a:avLst/>
            <a:gdLst>
              <a:gd name="connsiteX0" fmla="*/ 344717 w 447682"/>
              <a:gd name="connsiteY0" fmla="*/ 95257 h 433673"/>
              <a:gd name="connsiteX1" fmla="*/ 366529 w 447682"/>
              <a:gd name="connsiteY1" fmla="*/ 73445 h 433673"/>
              <a:gd name="connsiteX2" fmla="*/ 366529 w 447682"/>
              <a:gd name="connsiteY2" fmla="*/ 21819 h 433673"/>
              <a:gd name="connsiteX3" fmla="*/ 344717 w 447682"/>
              <a:gd name="connsiteY3" fmla="*/ 7 h 433673"/>
              <a:gd name="connsiteX4" fmla="*/ 323000 w 447682"/>
              <a:gd name="connsiteY4" fmla="*/ 21724 h 433673"/>
              <a:gd name="connsiteX5" fmla="*/ 323000 w 447682"/>
              <a:gd name="connsiteY5" fmla="*/ 21819 h 433673"/>
              <a:gd name="connsiteX6" fmla="*/ 323000 w 447682"/>
              <a:gd name="connsiteY6" fmla="*/ 73445 h 433673"/>
              <a:gd name="connsiteX7" fmla="*/ 344622 w 447682"/>
              <a:gd name="connsiteY7" fmla="*/ 95257 h 433673"/>
              <a:gd name="connsiteX8" fmla="*/ 344717 w 447682"/>
              <a:gd name="connsiteY8" fmla="*/ 95257 h 433673"/>
              <a:gd name="connsiteX9" fmla="*/ 105258 w 447682"/>
              <a:gd name="connsiteY9" fmla="*/ 95257 h 433673"/>
              <a:gd name="connsiteX10" fmla="*/ 126976 w 447682"/>
              <a:gd name="connsiteY10" fmla="*/ 73540 h 433673"/>
              <a:gd name="connsiteX11" fmla="*/ 126976 w 447682"/>
              <a:gd name="connsiteY11" fmla="*/ 73445 h 433673"/>
              <a:gd name="connsiteX12" fmla="*/ 126976 w 447682"/>
              <a:gd name="connsiteY12" fmla="*/ 21819 h 433673"/>
              <a:gd name="connsiteX13" fmla="*/ 105354 w 447682"/>
              <a:gd name="connsiteY13" fmla="*/ 7 h 433673"/>
              <a:gd name="connsiteX14" fmla="*/ 105258 w 447682"/>
              <a:gd name="connsiteY14" fmla="*/ 7 h 433673"/>
              <a:gd name="connsiteX15" fmla="*/ 83446 w 447682"/>
              <a:gd name="connsiteY15" fmla="*/ 21819 h 433673"/>
              <a:gd name="connsiteX16" fmla="*/ 83446 w 447682"/>
              <a:gd name="connsiteY16" fmla="*/ 73445 h 433673"/>
              <a:gd name="connsiteX17" fmla="*/ 105258 w 447682"/>
              <a:gd name="connsiteY17" fmla="*/ 95257 h 433673"/>
              <a:gd name="connsiteX18" fmla="*/ 436347 w 447682"/>
              <a:gd name="connsiteY18" fmla="*/ 33059 h 433673"/>
              <a:gd name="connsiteX19" fmla="*/ 384151 w 447682"/>
              <a:gd name="connsiteY19" fmla="*/ 33059 h 433673"/>
              <a:gd name="connsiteX20" fmla="*/ 379578 w 447682"/>
              <a:gd name="connsiteY20" fmla="*/ 37631 h 433673"/>
              <a:gd name="connsiteX21" fmla="*/ 379578 w 447682"/>
              <a:gd name="connsiteY21" fmla="*/ 65158 h 433673"/>
              <a:gd name="connsiteX22" fmla="*/ 391961 w 447682"/>
              <a:gd name="connsiteY22" fmla="*/ 77636 h 433673"/>
              <a:gd name="connsiteX23" fmla="*/ 404439 w 447682"/>
              <a:gd name="connsiteY23" fmla="*/ 90113 h 433673"/>
              <a:gd name="connsiteX24" fmla="*/ 404439 w 447682"/>
              <a:gd name="connsiteY24" fmla="*/ 90209 h 433673"/>
              <a:gd name="connsiteX25" fmla="*/ 404439 w 447682"/>
              <a:gd name="connsiteY25" fmla="*/ 134976 h 433673"/>
              <a:gd name="connsiteX26" fmla="*/ 391866 w 447682"/>
              <a:gd name="connsiteY26" fmla="*/ 147362 h 433673"/>
              <a:gd name="connsiteX27" fmla="*/ 391675 w 447682"/>
              <a:gd name="connsiteY27" fmla="*/ 147359 h 433673"/>
              <a:gd name="connsiteX28" fmla="*/ 58300 w 447682"/>
              <a:gd name="connsiteY28" fmla="*/ 147359 h 433673"/>
              <a:gd name="connsiteX29" fmla="*/ 45822 w 447682"/>
              <a:gd name="connsiteY29" fmla="*/ 134881 h 433673"/>
              <a:gd name="connsiteX30" fmla="*/ 45822 w 447682"/>
              <a:gd name="connsiteY30" fmla="*/ 90209 h 433673"/>
              <a:gd name="connsiteX31" fmla="*/ 58205 w 447682"/>
              <a:gd name="connsiteY31" fmla="*/ 77636 h 433673"/>
              <a:gd name="connsiteX32" fmla="*/ 58300 w 447682"/>
              <a:gd name="connsiteY32" fmla="*/ 77636 h 433673"/>
              <a:gd name="connsiteX33" fmla="*/ 58300 w 447682"/>
              <a:gd name="connsiteY33" fmla="*/ 77636 h 433673"/>
              <a:gd name="connsiteX34" fmla="*/ 70683 w 447682"/>
              <a:gd name="connsiteY34" fmla="*/ 65158 h 433673"/>
              <a:gd name="connsiteX35" fmla="*/ 70683 w 447682"/>
              <a:gd name="connsiteY35" fmla="*/ 36583 h 433673"/>
              <a:gd name="connsiteX36" fmla="*/ 66873 w 447682"/>
              <a:gd name="connsiteY36" fmla="*/ 32773 h 433673"/>
              <a:gd name="connsiteX37" fmla="*/ 13914 w 447682"/>
              <a:gd name="connsiteY37" fmla="*/ 32773 h 433673"/>
              <a:gd name="connsiteX38" fmla="*/ 1150 w 447682"/>
              <a:gd name="connsiteY38" fmla="*/ 44762 h 433673"/>
              <a:gd name="connsiteX39" fmla="*/ 1150 w 447682"/>
              <a:gd name="connsiteY39" fmla="*/ 45536 h 433673"/>
              <a:gd name="connsiteX40" fmla="*/ 1150 w 447682"/>
              <a:gd name="connsiteY40" fmla="*/ 402057 h 433673"/>
              <a:gd name="connsiteX41" fmla="*/ 32773 w 447682"/>
              <a:gd name="connsiteY41" fmla="*/ 433680 h 433673"/>
              <a:gd name="connsiteX42" fmla="*/ 417202 w 447682"/>
              <a:gd name="connsiteY42" fmla="*/ 433680 h 433673"/>
              <a:gd name="connsiteX43" fmla="*/ 448825 w 447682"/>
              <a:gd name="connsiteY43" fmla="*/ 402057 h 433673"/>
              <a:gd name="connsiteX44" fmla="*/ 448825 w 447682"/>
              <a:gd name="connsiteY44" fmla="*/ 45536 h 433673"/>
              <a:gd name="connsiteX45" fmla="*/ 436538 w 447682"/>
              <a:gd name="connsiteY45" fmla="*/ 33059 h 433673"/>
              <a:gd name="connsiteX46" fmla="*/ 436347 w 447682"/>
              <a:gd name="connsiteY46" fmla="*/ 33059 h 433673"/>
              <a:gd name="connsiteX47" fmla="*/ 337383 w 447682"/>
              <a:gd name="connsiteY47" fmla="*/ 240894 h 433673"/>
              <a:gd name="connsiteX48" fmla="*/ 206414 w 447682"/>
              <a:gd name="connsiteY48" fmla="*/ 344145 h 433673"/>
              <a:gd name="connsiteX49" fmla="*/ 182697 w 447682"/>
              <a:gd name="connsiteY49" fmla="*/ 342336 h 433673"/>
              <a:gd name="connsiteX50" fmla="*/ 128880 w 447682"/>
              <a:gd name="connsiteY50" fmla="*/ 285186 h 433673"/>
              <a:gd name="connsiteX51" fmla="*/ 129738 w 447682"/>
              <a:gd name="connsiteY51" fmla="*/ 260325 h 433673"/>
              <a:gd name="connsiteX52" fmla="*/ 154502 w 447682"/>
              <a:gd name="connsiteY52" fmla="*/ 261182 h 433673"/>
              <a:gd name="connsiteX53" fmla="*/ 186316 w 447682"/>
              <a:gd name="connsiteY53" fmla="*/ 294996 h 433673"/>
              <a:gd name="connsiteX54" fmla="*/ 209938 w 447682"/>
              <a:gd name="connsiteY54" fmla="*/ 296806 h 433673"/>
              <a:gd name="connsiteX55" fmla="*/ 315666 w 447682"/>
              <a:gd name="connsiteY55" fmla="*/ 213557 h 433673"/>
              <a:gd name="connsiteX56" fmla="*/ 340288 w 447682"/>
              <a:gd name="connsiteY56" fmla="*/ 216361 h 433673"/>
              <a:gd name="connsiteX57" fmla="*/ 340335 w 447682"/>
              <a:gd name="connsiteY57" fmla="*/ 216415 h 433673"/>
              <a:gd name="connsiteX58" fmla="*/ 340335 w 447682"/>
              <a:gd name="connsiteY58" fmla="*/ 216415 h 433673"/>
              <a:gd name="connsiteX59" fmla="*/ 337383 w 447682"/>
              <a:gd name="connsiteY59" fmla="*/ 240894 h 433673"/>
              <a:gd name="connsiteX60" fmla="*/ 148597 w 447682"/>
              <a:gd name="connsiteY60" fmla="*/ 77636 h 433673"/>
              <a:gd name="connsiteX61" fmla="*/ 300997 w 447682"/>
              <a:gd name="connsiteY61" fmla="*/ 77636 h 433673"/>
              <a:gd name="connsiteX62" fmla="*/ 305664 w 447682"/>
              <a:gd name="connsiteY62" fmla="*/ 72969 h 433673"/>
              <a:gd name="connsiteX63" fmla="*/ 305664 w 447682"/>
              <a:gd name="connsiteY63" fmla="*/ 37726 h 433673"/>
              <a:gd name="connsiteX64" fmla="*/ 300997 w 447682"/>
              <a:gd name="connsiteY64" fmla="*/ 33059 h 433673"/>
              <a:gd name="connsiteX65" fmla="*/ 148597 w 447682"/>
              <a:gd name="connsiteY65" fmla="*/ 33059 h 433673"/>
              <a:gd name="connsiteX66" fmla="*/ 143930 w 447682"/>
              <a:gd name="connsiteY66" fmla="*/ 37726 h 433673"/>
              <a:gd name="connsiteX67" fmla="*/ 143930 w 447682"/>
              <a:gd name="connsiteY67" fmla="*/ 72969 h 433673"/>
              <a:gd name="connsiteX68" fmla="*/ 148597 w 447682"/>
              <a:gd name="connsiteY68" fmla="*/ 77636 h 43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47682" h="433673">
                <a:moveTo>
                  <a:pt x="344717" y="95257"/>
                </a:moveTo>
                <a:cubicBezTo>
                  <a:pt x="356766" y="95257"/>
                  <a:pt x="366529" y="85491"/>
                  <a:pt x="366529" y="73445"/>
                </a:cubicBezTo>
                <a:lnTo>
                  <a:pt x="366529" y="21819"/>
                </a:lnTo>
                <a:cubicBezTo>
                  <a:pt x="366529" y="9773"/>
                  <a:pt x="356766" y="7"/>
                  <a:pt x="344717" y="7"/>
                </a:cubicBezTo>
                <a:cubicBezTo>
                  <a:pt x="332725" y="7"/>
                  <a:pt x="323000" y="9730"/>
                  <a:pt x="323000" y="21724"/>
                </a:cubicBezTo>
                <a:cubicBezTo>
                  <a:pt x="323000" y="21755"/>
                  <a:pt x="323000" y="21788"/>
                  <a:pt x="323000" y="21819"/>
                </a:cubicBezTo>
                <a:lnTo>
                  <a:pt x="323000" y="73445"/>
                </a:lnTo>
                <a:cubicBezTo>
                  <a:pt x="322943" y="85439"/>
                  <a:pt x="332630" y="95205"/>
                  <a:pt x="344622" y="95257"/>
                </a:cubicBezTo>
                <a:cubicBezTo>
                  <a:pt x="344650" y="95257"/>
                  <a:pt x="344688" y="95257"/>
                  <a:pt x="344717" y="95257"/>
                </a:cubicBezTo>
                <a:close/>
                <a:moveTo>
                  <a:pt x="105258" y="95257"/>
                </a:moveTo>
                <a:cubicBezTo>
                  <a:pt x="117251" y="95257"/>
                  <a:pt x="126976" y="85534"/>
                  <a:pt x="126976" y="73540"/>
                </a:cubicBezTo>
                <a:cubicBezTo>
                  <a:pt x="126976" y="73509"/>
                  <a:pt x="126976" y="73476"/>
                  <a:pt x="126976" y="73445"/>
                </a:cubicBezTo>
                <a:lnTo>
                  <a:pt x="126976" y="21819"/>
                </a:lnTo>
                <a:cubicBezTo>
                  <a:pt x="127033" y="9825"/>
                  <a:pt x="117345" y="59"/>
                  <a:pt x="105354" y="7"/>
                </a:cubicBezTo>
                <a:cubicBezTo>
                  <a:pt x="105325" y="7"/>
                  <a:pt x="105287" y="7"/>
                  <a:pt x="105258" y="7"/>
                </a:cubicBezTo>
                <a:cubicBezTo>
                  <a:pt x="93209" y="7"/>
                  <a:pt x="83446" y="9773"/>
                  <a:pt x="83446" y="21819"/>
                </a:cubicBezTo>
                <a:lnTo>
                  <a:pt x="83446" y="73445"/>
                </a:lnTo>
                <a:cubicBezTo>
                  <a:pt x="83446" y="85491"/>
                  <a:pt x="93209" y="95257"/>
                  <a:pt x="105258" y="95257"/>
                </a:cubicBezTo>
                <a:close/>
                <a:moveTo>
                  <a:pt x="436347" y="33059"/>
                </a:moveTo>
                <a:lnTo>
                  <a:pt x="384151" y="33059"/>
                </a:lnTo>
                <a:cubicBezTo>
                  <a:pt x="381626" y="33059"/>
                  <a:pt x="379578" y="35106"/>
                  <a:pt x="379578" y="37631"/>
                </a:cubicBezTo>
                <a:lnTo>
                  <a:pt x="379578" y="65158"/>
                </a:lnTo>
                <a:cubicBezTo>
                  <a:pt x="379578" y="72012"/>
                  <a:pt x="385103" y="77583"/>
                  <a:pt x="391961" y="77636"/>
                </a:cubicBezTo>
                <a:cubicBezTo>
                  <a:pt x="398847" y="77636"/>
                  <a:pt x="404439" y="83222"/>
                  <a:pt x="404439" y="90113"/>
                </a:cubicBezTo>
                <a:cubicBezTo>
                  <a:pt x="404439" y="90145"/>
                  <a:pt x="404439" y="90177"/>
                  <a:pt x="404439" y="90209"/>
                </a:cubicBezTo>
                <a:lnTo>
                  <a:pt x="404439" y="134976"/>
                </a:lnTo>
                <a:cubicBezTo>
                  <a:pt x="404391" y="141868"/>
                  <a:pt x="398762" y="147412"/>
                  <a:pt x="391866" y="147362"/>
                </a:cubicBezTo>
                <a:cubicBezTo>
                  <a:pt x="391808" y="147362"/>
                  <a:pt x="391742" y="147361"/>
                  <a:pt x="391675" y="147359"/>
                </a:cubicBezTo>
                <a:lnTo>
                  <a:pt x="58300" y="147359"/>
                </a:lnTo>
                <a:cubicBezTo>
                  <a:pt x="51404" y="147359"/>
                  <a:pt x="45822" y="141772"/>
                  <a:pt x="45822" y="134881"/>
                </a:cubicBezTo>
                <a:lnTo>
                  <a:pt x="45822" y="90209"/>
                </a:lnTo>
                <a:cubicBezTo>
                  <a:pt x="45775" y="83317"/>
                  <a:pt x="51309" y="77689"/>
                  <a:pt x="58205" y="77636"/>
                </a:cubicBezTo>
                <a:cubicBezTo>
                  <a:pt x="58233" y="77636"/>
                  <a:pt x="58272" y="77636"/>
                  <a:pt x="58300" y="77636"/>
                </a:cubicBezTo>
                <a:lnTo>
                  <a:pt x="58300" y="77636"/>
                </a:lnTo>
                <a:cubicBezTo>
                  <a:pt x="65158" y="77583"/>
                  <a:pt x="70683" y="72012"/>
                  <a:pt x="70683" y="65158"/>
                </a:cubicBezTo>
                <a:lnTo>
                  <a:pt x="70683" y="36583"/>
                </a:lnTo>
                <a:cubicBezTo>
                  <a:pt x="70683" y="34479"/>
                  <a:pt x="68977" y="32773"/>
                  <a:pt x="66873" y="32773"/>
                </a:cubicBezTo>
                <a:lnTo>
                  <a:pt x="13914" y="32773"/>
                </a:lnTo>
                <a:cubicBezTo>
                  <a:pt x="7075" y="32560"/>
                  <a:pt x="1359" y="37927"/>
                  <a:pt x="1150" y="44762"/>
                </a:cubicBezTo>
                <a:cubicBezTo>
                  <a:pt x="1141" y="45020"/>
                  <a:pt x="1141" y="45278"/>
                  <a:pt x="1150" y="45536"/>
                </a:cubicBezTo>
                <a:lnTo>
                  <a:pt x="1150" y="402057"/>
                </a:lnTo>
                <a:cubicBezTo>
                  <a:pt x="1150" y="419526"/>
                  <a:pt x="15305" y="433680"/>
                  <a:pt x="32773" y="433680"/>
                </a:cubicBezTo>
                <a:lnTo>
                  <a:pt x="417202" y="433680"/>
                </a:lnTo>
                <a:cubicBezTo>
                  <a:pt x="434671" y="433680"/>
                  <a:pt x="448825" y="419526"/>
                  <a:pt x="448825" y="402057"/>
                </a:cubicBezTo>
                <a:lnTo>
                  <a:pt x="448825" y="45536"/>
                </a:lnTo>
                <a:cubicBezTo>
                  <a:pt x="448882" y="38698"/>
                  <a:pt x="443377" y="33111"/>
                  <a:pt x="436538" y="33059"/>
                </a:cubicBezTo>
                <a:cubicBezTo>
                  <a:pt x="436471" y="33058"/>
                  <a:pt x="436414" y="33058"/>
                  <a:pt x="436347" y="33059"/>
                </a:cubicBezTo>
                <a:close/>
                <a:moveTo>
                  <a:pt x="337383" y="240894"/>
                </a:moveTo>
                <a:lnTo>
                  <a:pt x="206414" y="344145"/>
                </a:lnTo>
                <a:cubicBezTo>
                  <a:pt x="199232" y="349774"/>
                  <a:pt x="188945" y="348989"/>
                  <a:pt x="182697" y="342336"/>
                </a:cubicBezTo>
                <a:lnTo>
                  <a:pt x="128880" y="285186"/>
                </a:lnTo>
                <a:cubicBezTo>
                  <a:pt x="122270" y="278077"/>
                  <a:pt x="122651" y="266961"/>
                  <a:pt x="129738" y="260325"/>
                </a:cubicBezTo>
                <a:cubicBezTo>
                  <a:pt x="136815" y="253725"/>
                  <a:pt x="147902" y="254109"/>
                  <a:pt x="154502" y="261182"/>
                </a:cubicBezTo>
                <a:lnTo>
                  <a:pt x="186316" y="294996"/>
                </a:lnTo>
                <a:cubicBezTo>
                  <a:pt x="192526" y="301636"/>
                  <a:pt x="202785" y="302422"/>
                  <a:pt x="209938" y="296806"/>
                </a:cubicBezTo>
                <a:lnTo>
                  <a:pt x="315666" y="213557"/>
                </a:lnTo>
                <a:cubicBezTo>
                  <a:pt x="323238" y="207531"/>
                  <a:pt x="334268" y="208786"/>
                  <a:pt x="340288" y="216361"/>
                </a:cubicBezTo>
                <a:cubicBezTo>
                  <a:pt x="340307" y="216379"/>
                  <a:pt x="340326" y="216397"/>
                  <a:pt x="340335" y="216415"/>
                </a:cubicBezTo>
                <a:lnTo>
                  <a:pt x="340335" y="216415"/>
                </a:lnTo>
                <a:cubicBezTo>
                  <a:pt x="346231" y="224005"/>
                  <a:pt x="344908" y="234923"/>
                  <a:pt x="337383" y="240894"/>
                </a:cubicBezTo>
                <a:close/>
                <a:moveTo>
                  <a:pt x="148597" y="77636"/>
                </a:moveTo>
                <a:lnTo>
                  <a:pt x="300997" y="77636"/>
                </a:lnTo>
                <a:cubicBezTo>
                  <a:pt x="303578" y="77636"/>
                  <a:pt x="305664" y="75546"/>
                  <a:pt x="305664" y="72969"/>
                </a:cubicBezTo>
                <a:lnTo>
                  <a:pt x="305664" y="37726"/>
                </a:lnTo>
                <a:cubicBezTo>
                  <a:pt x="305664" y="35149"/>
                  <a:pt x="303578" y="33059"/>
                  <a:pt x="300997" y="33059"/>
                </a:cubicBezTo>
                <a:lnTo>
                  <a:pt x="148597" y="33059"/>
                </a:lnTo>
                <a:cubicBezTo>
                  <a:pt x="146016" y="33059"/>
                  <a:pt x="143930" y="35149"/>
                  <a:pt x="143930" y="37726"/>
                </a:cubicBezTo>
                <a:lnTo>
                  <a:pt x="143930" y="72969"/>
                </a:lnTo>
                <a:cubicBezTo>
                  <a:pt x="143930" y="75546"/>
                  <a:pt x="146016" y="77636"/>
                  <a:pt x="148597" y="77636"/>
                </a:cubicBezTo>
                <a:close/>
              </a:path>
            </a:pathLst>
          </a:custGeom>
          <a:gradFill>
            <a:gsLst>
              <a:gs pos="0">
                <a:schemeClr val="accent1">
                  <a:lumMod val="20000"/>
                  <a:lumOff val="80000"/>
                </a:schemeClr>
              </a:gs>
              <a:gs pos="97000">
                <a:schemeClr val="accent2">
                  <a:lumMod val="60000"/>
                  <a:lumOff val="4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5400">
              <a:latin typeface="+mj-lt"/>
              <a:ea typeface="+mj-lt"/>
              <a:sym typeface="+mn-ea"/>
            </a:endParaRPr>
          </a:p>
        </p:txBody>
      </p:sp>
      <p:grpSp>
        <p:nvGrpSpPr>
          <p:cNvPr id="28" name="组合 27"/>
          <p:cNvGrpSpPr/>
          <p:nvPr/>
        </p:nvGrpSpPr>
        <p:grpSpPr>
          <a:xfrm>
            <a:off x="3863570" y="5260138"/>
            <a:ext cx="1516132" cy="811277"/>
            <a:chOff x="9560100" y="1481414"/>
            <a:chExt cx="1516132" cy="811277"/>
          </a:xfrm>
        </p:grpSpPr>
        <p:sp>
          <p:nvSpPr>
            <p:cNvPr id="29" name="矩形: 圆角 28"/>
            <p:cNvSpPr/>
            <p:nvPr/>
          </p:nvSpPr>
          <p:spPr>
            <a:xfrm>
              <a:off x="9560100" y="1481414"/>
              <a:ext cx="1516132" cy="811277"/>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30" name="矩形: 圆角 29"/>
            <p:cNvSpPr/>
            <p:nvPr/>
          </p:nvSpPr>
          <p:spPr>
            <a:xfrm>
              <a:off x="9745506" y="1700668"/>
              <a:ext cx="1165486"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矩形: 圆角 30"/>
            <p:cNvSpPr/>
            <p:nvPr/>
          </p:nvSpPr>
          <p:spPr>
            <a:xfrm>
              <a:off x="9745506" y="1936961"/>
              <a:ext cx="740031"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3" name="组合 142"/>
          <p:cNvGrpSpPr/>
          <p:nvPr/>
        </p:nvGrpSpPr>
        <p:grpSpPr>
          <a:xfrm flipH="1">
            <a:off x="-566916" y="357676"/>
            <a:ext cx="6408277" cy="6408276"/>
            <a:chOff x="-418479" y="1211369"/>
            <a:chExt cx="6408277" cy="6408276"/>
          </a:xfrm>
        </p:grpSpPr>
        <p:sp>
          <p:nvSpPr>
            <p:cNvPr id="141" name="弧形 140"/>
            <p:cNvSpPr/>
            <p:nvPr/>
          </p:nvSpPr>
          <p:spPr>
            <a:xfrm>
              <a:off x="-418479" y="1211369"/>
              <a:ext cx="6408277" cy="6408276"/>
            </a:xfrm>
            <a:prstGeom prst="arc">
              <a:avLst>
                <a:gd name="adj1" fmla="val 14393760"/>
                <a:gd name="adj2" fmla="val 10598204"/>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 空心 141"/>
            <p:cNvSpPr/>
            <p:nvPr/>
          </p:nvSpPr>
          <p:spPr>
            <a:xfrm>
              <a:off x="-51990"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7" name="椭圆 136"/>
          <p:cNvSpPr/>
          <p:nvPr/>
        </p:nvSpPr>
        <p:spPr>
          <a:xfrm>
            <a:off x="8833586" y="1532727"/>
            <a:ext cx="3162136" cy="316213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140" name="矩形: 圆角 139"/>
          <p:cNvSpPr/>
          <p:nvPr/>
        </p:nvSpPr>
        <p:spPr>
          <a:xfrm>
            <a:off x="4573293" y="1138951"/>
            <a:ext cx="7009933" cy="3766014"/>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136" name="文本框 135"/>
          <p:cNvSpPr txBox="1"/>
          <p:nvPr/>
        </p:nvSpPr>
        <p:spPr>
          <a:xfrm>
            <a:off x="5055013" y="4120623"/>
            <a:ext cx="6279737" cy="246221"/>
          </a:xfrm>
          <a:prstGeom prst="rect">
            <a:avLst/>
          </a:prstGeom>
          <a:noFill/>
        </p:spPr>
        <p:txBody>
          <a:bodyPr wrap="square" rtlCol="0">
            <a:spAutoFit/>
          </a:bodyPr>
          <a:lstStyle/>
          <a:p>
            <a:r>
              <a:rPr lang="en-US" altLang="zh-CN"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RESEARCH BACKGROUND AND SIGNIFICANCE</a:t>
            </a:r>
            <a:endParaRPr lang="zh-CN" altLang="en-US"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138" name="文本框 137"/>
          <p:cNvSpPr txBox="1"/>
          <p:nvPr/>
        </p:nvSpPr>
        <p:spPr>
          <a:xfrm>
            <a:off x="8256544" y="1734280"/>
            <a:ext cx="3406250" cy="2646878"/>
          </a:xfrm>
          <a:prstGeom prst="rect">
            <a:avLst/>
          </a:prstGeom>
          <a:noFill/>
        </p:spPr>
        <p:txBody>
          <a:bodyPr wrap="square" rtlCol="0">
            <a:spAutoFit/>
          </a:bodyPr>
          <a:lstStyle/>
          <a:p>
            <a:r>
              <a:rPr lang="en-US" altLang="zh-CN"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rPr>
              <a:t>01</a:t>
            </a:r>
            <a:endParaRPr lang="zh-CN" altLang="en-US"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39" name="文本框 138"/>
          <p:cNvSpPr txBox="1"/>
          <p:nvPr/>
        </p:nvSpPr>
        <p:spPr>
          <a:xfrm>
            <a:off x="5035963" y="2011549"/>
            <a:ext cx="6298787" cy="2123658"/>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研究背景</a:t>
            </a:r>
            <a:endParaRPr lang="en-US" altLang="zh-CN"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与意义</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grpSp>
        <p:nvGrpSpPr>
          <p:cNvPr id="174" name="组合 173"/>
          <p:cNvGrpSpPr/>
          <p:nvPr/>
        </p:nvGrpSpPr>
        <p:grpSpPr>
          <a:xfrm>
            <a:off x="670898" y="983096"/>
            <a:ext cx="3979758" cy="5943394"/>
            <a:chOff x="670898" y="983096"/>
            <a:chExt cx="3979758" cy="5943394"/>
          </a:xfrm>
        </p:grpSpPr>
        <p:sp>
          <p:nvSpPr>
            <p:cNvPr id="34" name="任意多边形: 形状 33"/>
            <p:cNvSpPr/>
            <p:nvPr/>
          </p:nvSpPr>
          <p:spPr>
            <a:xfrm flipH="1">
              <a:off x="670898" y="1157468"/>
              <a:ext cx="2123895" cy="1004702"/>
            </a:xfrm>
            <a:custGeom>
              <a:avLst/>
              <a:gdLst>
                <a:gd name="connsiteX0" fmla="*/ 1431236 w 2081796"/>
                <a:gd name="connsiteY0" fmla="*/ 332401 h 984787"/>
                <a:gd name="connsiteX1" fmla="*/ 2028930 w 2081796"/>
                <a:gd name="connsiteY1" fmla="*/ 663585 h 984787"/>
                <a:gd name="connsiteX2" fmla="*/ 1681553 w 2081796"/>
                <a:gd name="connsiteY2" fmla="*/ 889709 h 984787"/>
                <a:gd name="connsiteX3" fmla="*/ 1243403 w 2081796"/>
                <a:gd name="connsiteY3" fmla="*/ 954384 h 984787"/>
                <a:gd name="connsiteX4" fmla="*/ 746198 w 2081796"/>
                <a:gd name="connsiteY4" fmla="*/ 795888 h 984787"/>
                <a:gd name="connsiteX5" fmla="*/ 746198 w 2081796"/>
                <a:gd name="connsiteY5" fmla="*/ 795888 h 984787"/>
                <a:gd name="connsiteX6" fmla="*/ 533124 w 2081796"/>
                <a:gd name="connsiteY6" fmla="*/ 708639 h 984787"/>
                <a:gd name="connsiteX7" fmla="*/ 429206 w 2081796"/>
                <a:gd name="connsiteY7" fmla="*/ 618342 h 984787"/>
                <a:gd name="connsiteX8" fmla="*/ 429206 w 2081796"/>
                <a:gd name="connsiteY8" fmla="*/ 617294 h 984787"/>
                <a:gd name="connsiteX9" fmla="*/ 405679 w 2081796"/>
                <a:gd name="connsiteY9" fmla="*/ 579194 h 984787"/>
                <a:gd name="connsiteX10" fmla="*/ 410346 w 2081796"/>
                <a:gd name="connsiteY10" fmla="*/ 519091 h 984787"/>
                <a:gd name="connsiteX11" fmla="*/ 377580 w 2081796"/>
                <a:gd name="connsiteY11" fmla="*/ 428509 h 984787"/>
                <a:gd name="connsiteX12" fmla="*/ 373103 w 2081796"/>
                <a:gd name="connsiteY12" fmla="*/ 418984 h 984787"/>
                <a:gd name="connsiteX13" fmla="*/ 373103 w 2081796"/>
                <a:gd name="connsiteY13" fmla="*/ 418984 h 984787"/>
                <a:gd name="connsiteX14" fmla="*/ 436063 w 2081796"/>
                <a:gd name="connsiteY14" fmla="*/ 359833 h 984787"/>
                <a:gd name="connsiteX15" fmla="*/ 320336 w 2081796"/>
                <a:gd name="connsiteY15" fmla="*/ 336021 h 984787"/>
                <a:gd name="connsiteX16" fmla="*/ 225086 w 2081796"/>
                <a:gd name="connsiteY16" fmla="*/ 282967 h 984787"/>
                <a:gd name="connsiteX17" fmla="*/ 241278 w 2081796"/>
                <a:gd name="connsiteY17" fmla="*/ 194098 h 984787"/>
                <a:gd name="connsiteX18" fmla="*/ 184698 w 2081796"/>
                <a:gd name="connsiteY18" fmla="*/ 258678 h 984787"/>
                <a:gd name="connsiteX19" fmla="*/ 25061 w 2081796"/>
                <a:gd name="connsiteY19" fmla="*/ 226197 h 984787"/>
                <a:gd name="connsiteX20" fmla="*/ -1133 w 2081796"/>
                <a:gd name="connsiteY20" fmla="*/ 202194 h 984787"/>
                <a:gd name="connsiteX21" fmla="*/ 365579 w 2081796"/>
                <a:gd name="connsiteY21" fmla="*/ 13314 h 984787"/>
                <a:gd name="connsiteX22" fmla="*/ 386438 w 2081796"/>
                <a:gd name="connsiteY22" fmla="*/ 19124 h 984787"/>
                <a:gd name="connsiteX23" fmla="*/ 418061 w 2081796"/>
                <a:gd name="connsiteY23" fmla="*/ 29601 h 984787"/>
                <a:gd name="connsiteX24" fmla="*/ 669331 w 2081796"/>
                <a:gd name="connsiteY24" fmla="*/ 274870 h 984787"/>
                <a:gd name="connsiteX25" fmla="*/ 1431236 w 2081796"/>
                <a:gd name="connsiteY25" fmla="*/ 332401 h 98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81796" h="984787">
                  <a:moveTo>
                    <a:pt x="1431236" y="332401"/>
                  </a:moveTo>
                  <a:cubicBezTo>
                    <a:pt x="2063125" y="158570"/>
                    <a:pt x="2162280" y="386313"/>
                    <a:pt x="2028930" y="663585"/>
                  </a:cubicBezTo>
                  <a:cubicBezTo>
                    <a:pt x="1954730" y="817795"/>
                    <a:pt x="1844336" y="877612"/>
                    <a:pt x="1681553" y="889709"/>
                  </a:cubicBezTo>
                  <a:cubicBezTo>
                    <a:pt x="1518771" y="901806"/>
                    <a:pt x="1482004" y="1045824"/>
                    <a:pt x="1243403" y="954384"/>
                  </a:cubicBezTo>
                  <a:cubicBezTo>
                    <a:pt x="1057285" y="882946"/>
                    <a:pt x="955271" y="885137"/>
                    <a:pt x="746198" y="795888"/>
                  </a:cubicBezTo>
                  <a:lnTo>
                    <a:pt x="746198" y="795888"/>
                  </a:lnTo>
                  <a:cubicBezTo>
                    <a:pt x="680761" y="768360"/>
                    <a:pt x="614562" y="760074"/>
                    <a:pt x="533124" y="708639"/>
                  </a:cubicBezTo>
                  <a:cubicBezTo>
                    <a:pt x="478641" y="674539"/>
                    <a:pt x="452257" y="650155"/>
                    <a:pt x="429206" y="618342"/>
                  </a:cubicBezTo>
                  <a:lnTo>
                    <a:pt x="429206" y="617294"/>
                  </a:lnTo>
                  <a:cubicBezTo>
                    <a:pt x="420442" y="605169"/>
                    <a:pt x="412632" y="592443"/>
                    <a:pt x="405679" y="579194"/>
                  </a:cubicBezTo>
                  <a:cubicBezTo>
                    <a:pt x="414157" y="564526"/>
                    <a:pt x="415204" y="543761"/>
                    <a:pt x="410346" y="519091"/>
                  </a:cubicBezTo>
                  <a:cubicBezTo>
                    <a:pt x="403203" y="487659"/>
                    <a:pt x="392249" y="457226"/>
                    <a:pt x="377580" y="428509"/>
                  </a:cubicBezTo>
                  <a:lnTo>
                    <a:pt x="373103" y="418984"/>
                  </a:lnTo>
                  <a:lnTo>
                    <a:pt x="373103" y="418984"/>
                  </a:lnTo>
                  <a:cubicBezTo>
                    <a:pt x="394344" y="419936"/>
                    <a:pt x="439112" y="398314"/>
                    <a:pt x="436063" y="359833"/>
                  </a:cubicBezTo>
                  <a:cubicBezTo>
                    <a:pt x="430444" y="288205"/>
                    <a:pt x="355006" y="302683"/>
                    <a:pt x="320336" y="336021"/>
                  </a:cubicBezTo>
                  <a:lnTo>
                    <a:pt x="225086" y="282967"/>
                  </a:lnTo>
                  <a:lnTo>
                    <a:pt x="241278" y="194098"/>
                  </a:lnTo>
                  <a:lnTo>
                    <a:pt x="184698" y="258678"/>
                  </a:lnTo>
                  <a:cubicBezTo>
                    <a:pt x="184698" y="258678"/>
                    <a:pt x="83638" y="263726"/>
                    <a:pt x="25061" y="226197"/>
                  </a:cubicBezTo>
                  <a:cubicBezTo>
                    <a:pt x="14963" y="219873"/>
                    <a:pt x="6011" y="211738"/>
                    <a:pt x="-1133" y="202194"/>
                  </a:cubicBezTo>
                  <a:cubicBezTo>
                    <a:pt x="-1133" y="202194"/>
                    <a:pt x="73733" y="-61934"/>
                    <a:pt x="365579" y="13314"/>
                  </a:cubicBezTo>
                  <a:cubicBezTo>
                    <a:pt x="372342" y="15943"/>
                    <a:pt x="379295" y="17886"/>
                    <a:pt x="386438" y="19124"/>
                  </a:cubicBezTo>
                  <a:cubicBezTo>
                    <a:pt x="396725" y="22172"/>
                    <a:pt x="407299" y="25696"/>
                    <a:pt x="418061" y="29601"/>
                  </a:cubicBezTo>
                  <a:cubicBezTo>
                    <a:pt x="576177" y="87609"/>
                    <a:pt x="527598" y="175525"/>
                    <a:pt x="669331" y="274870"/>
                  </a:cubicBezTo>
                  <a:cubicBezTo>
                    <a:pt x="811063" y="374216"/>
                    <a:pt x="943174" y="466609"/>
                    <a:pt x="1431236" y="332401"/>
                  </a:cubicBezTo>
                  <a:close/>
                </a:path>
              </a:pathLst>
            </a:custGeom>
            <a:solidFill>
              <a:srgbClr val="9B533F"/>
            </a:solidFill>
            <a:ln w="9525" cap="flat">
              <a:noFill/>
              <a:prstDash val="solid"/>
              <a:miter/>
            </a:ln>
          </p:spPr>
          <p:txBody>
            <a:bodyPr rtlCol="0" anchor="ctr"/>
            <a:lstStyle/>
            <a:p>
              <a:endParaRPr lang="zh-CN" altLang="en-US"/>
            </a:p>
          </p:txBody>
        </p:sp>
        <p:sp>
          <p:nvSpPr>
            <p:cNvPr id="35" name="任意多边形: 形状 34"/>
            <p:cNvSpPr/>
            <p:nvPr/>
          </p:nvSpPr>
          <p:spPr>
            <a:xfrm flipH="1">
              <a:off x="1150183" y="3436407"/>
              <a:ext cx="1214800" cy="3170275"/>
            </a:xfrm>
            <a:custGeom>
              <a:avLst/>
              <a:gdLst>
                <a:gd name="connsiteX0" fmla="*/ 1189587 w 1190720"/>
                <a:gd name="connsiteY0" fmla="*/ 3099737 h 3107435"/>
                <a:gd name="connsiteX1" fmla="*/ 984418 w 1190720"/>
                <a:gd name="connsiteY1" fmla="*/ 3102308 h 3107435"/>
                <a:gd name="connsiteX2" fmla="*/ 859260 w 1190720"/>
                <a:gd name="connsiteY2" fmla="*/ 3103928 h 3107435"/>
                <a:gd name="connsiteX3" fmla="*/ 599799 w 1190720"/>
                <a:gd name="connsiteY3" fmla="*/ 3107261 h 3107435"/>
                <a:gd name="connsiteX4" fmla="*/ 567986 w 1190720"/>
                <a:gd name="connsiteY4" fmla="*/ 3107261 h 3107435"/>
                <a:gd name="connsiteX5" fmla="*/ 542649 w 1190720"/>
                <a:gd name="connsiteY5" fmla="*/ 3048778 h 3107435"/>
                <a:gd name="connsiteX6" fmla="*/ 472259 w 1190720"/>
                <a:gd name="connsiteY6" fmla="*/ 2869136 h 3107435"/>
                <a:gd name="connsiteX7" fmla="*/ 33061 w 1190720"/>
                <a:gd name="connsiteY7" fmla="*/ 606853 h 3107435"/>
                <a:gd name="connsiteX8" fmla="*/ -1133 w 1190720"/>
                <a:gd name="connsiteY8" fmla="*/ 177562 h 3107435"/>
                <a:gd name="connsiteX9" fmla="*/ 90402 w 1190720"/>
                <a:gd name="connsiteY9" fmla="*/ 181658 h 3107435"/>
                <a:gd name="connsiteX10" fmla="*/ 338623 w 1190720"/>
                <a:gd name="connsiteY10" fmla="*/ 69834 h 3107435"/>
                <a:gd name="connsiteX11" fmla="*/ 379867 w 1190720"/>
                <a:gd name="connsiteY11" fmla="*/ -175 h 3107435"/>
                <a:gd name="connsiteX12" fmla="*/ 421300 w 1190720"/>
                <a:gd name="connsiteY12" fmla="*/ 112030 h 3107435"/>
                <a:gd name="connsiteX13" fmla="*/ 538077 w 1190720"/>
                <a:gd name="connsiteY13" fmla="*/ 465312 h 3107435"/>
                <a:gd name="connsiteX14" fmla="*/ 576748 w 1190720"/>
                <a:gd name="connsiteY14" fmla="*/ 584279 h 3107435"/>
                <a:gd name="connsiteX15" fmla="*/ 592464 w 1190720"/>
                <a:gd name="connsiteY15" fmla="*/ 635524 h 3107435"/>
                <a:gd name="connsiteX16" fmla="*/ 580367 w 1190720"/>
                <a:gd name="connsiteY16" fmla="*/ 633428 h 3107435"/>
                <a:gd name="connsiteX17" fmla="*/ 542267 w 1190720"/>
                <a:gd name="connsiteY17" fmla="*/ 670385 h 3107435"/>
                <a:gd name="connsiteX18" fmla="*/ 542267 w 1190720"/>
                <a:gd name="connsiteY18" fmla="*/ 671909 h 3107435"/>
                <a:gd name="connsiteX19" fmla="*/ 577891 w 1190720"/>
                <a:gd name="connsiteY19" fmla="*/ 707342 h 3107435"/>
                <a:gd name="connsiteX20" fmla="*/ 578081 w 1190720"/>
                <a:gd name="connsiteY20" fmla="*/ 707342 h 3107435"/>
                <a:gd name="connsiteX21" fmla="*/ 608371 w 1190720"/>
                <a:gd name="connsiteY21" fmla="*/ 692007 h 3107435"/>
                <a:gd name="connsiteX22" fmla="*/ 1189587 w 1190720"/>
                <a:gd name="connsiteY22" fmla="*/ 3099737 h 3107435"/>
                <a:gd name="connsiteX23" fmla="*/ 926982 w 1190720"/>
                <a:gd name="connsiteY23" fmla="*/ 2677779 h 3107435"/>
                <a:gd name="connsiteX24" fmla="*/ 926982 w 1190720"/>
                <a:gd name="connsiteY24" fmla="*/ 2676255 h 3107435"/>
                <a:gd name="connsiteX25" fmla="*/ 891168 w 1190720"/>
                <a:gd name="connsiteY25" fmla="*/ 2640822 h 3107435"/>
                <a:gd name="connsiteX26" fmla="*/ 853068 w 1190720"/>
                <a:gd name="connsiteY26" fmla="*/ 2677779 h 3107435"/>
                <a:gd name="connsiteX27" fmla="*/ 853068 w 1190720"/>
                <a:gd name="connsiteY27" fmla="*/ 2679303 h 3107435"/>
                <a:gd name="connsiteX28" fmla="*/ 888882 w 1190720"/>
                <a:gd name="connsiteY28" fmla="*/ 2714736 h 3107435"/>
                <a:gd name="connsiteX29" fmla="*/ 888882 w 1190720"/>
                <a:gd name="connsiteY29" fmla="*/ 2714736 h 3107435"/>
                <a:gd name="connsiteX30" fmla="*/ 926982 w 1190720"/>
                <a:gd name="connsiteY30" fmla="*/ 2677779 h 3107435"/>
                <a:gd name="connsiteX31" fmla="*/ 890311 w 1190720"/>
                <a:gd name="connsiteY31" fmla="*/ 2061321 h 3107435"/>
                <a:gd name="connsiteX32" fmla="*/ 890311 w 1190720"/>
                <a:gd name="connsiteY32" fmla="*/ 2059797 h 3107435"/>
                <a:gd name="connsiteX33" fmla="*/ 854688 w 1190720"/>
                <a:gd name="connsiteY33" fmla="*/ 2024364 h 3107435"/>
                <a:gd name="connsiteX34" fmla="*/ 854497 w 1190720"/>
                <a:gd name="connsiteY34" fmla="*/ 2024364 h 3107435"/>
                <a:gd name="connsiteX35" fmla="*/ 816397 w 1190720"/>
                <a:gd name="connsiteY35" fmla="*/ 2061321 h 3107435"/>
                <a:gd name="connsiteX36" fmla="*/ 816397 w 1190720"/>
                <a:gd name="connsiteY36" fmla="*/ 2062845 h 3107435"/>
                <a:gd name="connsiteX37" fmla="*/ 852307 w 1190720"/>
                <a:gd name="connsiteY37" fmla="*/ 2098278 h 3107435"/>
                <a:gd name="connsiteX38" fmla="*/ 890311 w 1190720"/>
                <a:gd name="connsiteY38" fmla="*/ 2061321 h 3107435"/>
                <a:gd name="connsiteX39" fmla="*/ 691048 w 1190720"/>
                <a:gd name="connsiteY39" fmla="*/ 1389999 h 3107435"/>
                <a:gd name="connsiteX40" fmla="*/ 691048 w 1190720"/>
                <a:gd name="connsiteY40" fmla="*/ 1388570 h 3107435"/>
                <a:gd name="connsiteX41" fmla="*/ 655520 w 1190720"/>
                <a:gd name="connsiteY41" fmla="*/ 1353042 h 3107435"/>
                <a:gd name="connsiteX42" fmla="*/ 655329 w 1190720"/>
                <a:gd name="connsiteY42" fmla="*/ 1353042 h 3107435"/>
                <a:gd name="connsiteX43" fmla="*/ 617229 w 1190720"/>
                <a:gd name="connsiteY43" fmla="*/ 1389999 h 3107435"/>
                <a:gd name="connsiteX44" fmla="*/ 617229 w 1190720"/>
                <a:gd name="connsiteY44" fmla="*/ 1391523 h 3107435"/>
                <a:gd name="connsiteX45" fmla="*/ 652852 w 1190720"/>
                <a:gd name="connsiteY45" fmla="*/ 1426956 h 3107435"/>
                <a:gd name="connsiteX46" fmla="*/ 653043 w 1190720"/>
                <a:gd name="connsiteY46" fmla="*/ 1426956 h 3107435"/>
                <a:gd name="connsiteX47" fmla="*/ 690952 w 1190720"/>
                <a:gd name="connsiteY47" fmla="*/ 1389999 h 3107435"/>
                <a:gd name="connsiteX48" fmla="*/ 658092 w 1190720"/>
                <a:gd name="connsiteY48" fmla="*/ 2992866 h 3107435"/>
                <a:gd name="connsiteX49" fmla="*/ 658092 w 1190720"/>
                <a:gd name="connsiteY49" fmla="*/ 2991437 h 3107435"/>
                <a:gd name="connsiteX50" fmla="*/ 622182 w 1190720"/>
                <a:gd name="connsiteY50" fmla="*/ 2955909 h 3107435"/>
                <a:gd name="connsiteX51" fmla="*/ 622182 w 1190720"/>
                <a:gd name="connsiteY51" fmla="*/ 2955909 h 3107435"/>
                <a:gd name="connsiteX52" fmla="*/ 584082 w 1190720"/>
                <a:gd name="connsiteY52" fmla="*/ 2992866 h 3107435"/>
                <a:gd name="connsiteX53" fmla="*/ 584082 w 1190720"/>
                <a:gd name="connsiteY53" fmla="*/ 2994390 h 3107435"/>
                <a:gd name="connsiteX54" fmla="*/ 619896 w 1190720"/>
                <a:gd name="connsiteY54" fmla="*/ 3029823 h 3107435"/>
                <a:gd name="connsiteX55" fmla="*/ 619896 w 1190720"/>
                <a:gd name="connsiteY55" fmla="*/ 3029823 h 3107435"/>
                <a:gd name="connsiteX56" fmla="*/ 657996 w 1190720"/>
                <a:gd name="connsiteY56" fmla="*/ 2992866 h 3107435"/>
                <a:gd name="connsiteX57" fmla="*/ 599513 w 1190720"/>
                <a:gd name="connsiteY57" fmla="*/ 1951688 h 3107435"/>
                <a:gd name="connsiteX58" fmla="*/ 599513 w 1190720"/>
                <a:gd name="connsiteY58" fmla="*/ 1950259 h 3107435"/>
                <a:gd name="connsiteX59" fmla="*/ 563794 w 1190720"/>
                <a:gd name="connsiteY59" fmla="*/ 1914731 h 3107435"/>
                <a:gd name="connsiteX60" fmla="*/ 563699 w 1190720"/>
                <a:gd name="connsiteY60" fmla="*/ 1914731 h 3107435"/>
                <a:gd name="connsiteX61" fmla="*/ 525599 w 1190720"/>
                <a:gd name="connsiteY61" fmla="*/ 1951688 h 3107435"/>
                <a:gd name="connsiteX62" fmla="*/ 525599 w 1190720"/>
                <a:gd name="connsiteY62" fmla="*/ 1953117 h 3107435"/>
                <a:gd name="connsiteX63" fmla="*/ 561508 w 1190720"/>
                <a:gd name="connsiteY63" fmla="*/ 1988645 h 3107435"/>
                <a:gd name="connsiteX64" fmla="*/ 561508 w 1190720"/>
                <a:gd name="connsiteY64" fmla="*/ 1988645 h 3107435"/>
                <a:gd name="connsiteX65" fmla="*/ 599417 w 1190720"/>
                <a:gd name="connsiteY65" fmla="*/ 1951688 h 3107435"/>
                <a:gd name="connsiteX66" fmla="*/ 494738 w 1190720"/>
                <a:gd name="connsiteY66" fmla="*/ 2492804 h 3107435"/>
                <a:gd name="connsiteX67" fmla="*/ 494738 w 1190720"/>
                <a:gd name="connsiteY67" fmla="*/ 2491280 h 3107435"/>
                <a:gd name="connsiteX68" fmla="*/ 458924 w 1190720"/>
                <a:gd name="connsiteY68" fmla="*/ 2455942 h 3107435"/>
                <a:gd name="connsiteX69" fmla="*/ 420824 w 1190720"/>
                <a:gd name="connsiteY69" fmla="*/ 2492804 h 3107435"/>
                <a:gd name="connsiteX70" fmla="*/ 420824 w 1190720"/>
                <a:gd name="connsiteY70" fmla="*/ 2494232 h 3107435"/>
                <a:gd name="connsiteX71" fmla="*/ 456162 w 1190720"/>
                <a:gd name="connsiteY71" fmla="*/ 2529761 h 3107435"/>
                <a:gd name="connsiteX72" fmla="*/ 456542 w 1190720"/>
                <a:gd name="connsiteY72" fmla="*/ 2529761 h 3107435"/>
                <a:gd name="connsiteX73" fmla="*/ 493690 w 1190720"/>
                <a:gd name="connsiteY73" fmla="*/ 2499376 h 3107435"/>
                <a:gd name="connsiteX74" fmla="*/ 494738 w 1190720"/>
                <a:gd name="connsiteY74" fmla="*/ 2492804 h 3107435"/>
                <a:gd name="connsiteX75" fmla="*/ 426540 w 1190720"/>
                <a:gd name="connsiteY75" fmla="*/ 1547543 h 3107435"/>
                <a:gd name="connsiteX76" fmla="*/ 426540 w 1190720"/>
                <a:gd name="connsiteY76" fmla="*/ 1546018 h 3107435"/>
                <a:gd name="connsiteX77" fmla="*/ 390915 w 1190720"/>
                <a:gd name="connsiteY77" fmla="*/ 1510585 h 3107435"/>
                <a:gd name="connsiteX78" fmla="*/ 390725 w 1190720"/>
                <a:gd name="connsiteY78" fmla="*/ 1510585 h 3107435"/>
                <a:gd name="connsiteX79" fmla="*/ 352625 w 1190720"/>
                <a:gd name="connsiteY79" fmla="*/ 1547543 h 3107435"/>
                <a:gd name="connsiteX80" fmla="*/ 352625 w 1190720"/>
                <a:gd name="connsiteY80" fmla="*/ 1548972 h 3107435"/>
                <a:gd name="connsiteX81" fmla="*/ 388344 w 1190720"/>
                <a:gd name="connsiteY81" fmla="*/ 1584500 h 3107435"/>
                <a:gd name="connsiteX82" fmla="*/ 388440 w 1190720"/>
                <a:gd name="connsiteY82" fmla="*/ 1584500 h 3107435"/>
                <a:gd name="connsiteX83" fmla="*/ 426540 w 1190720"/>
                <a:gd name="connsiteY83" fmla="*/ 1547543 h 310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90720" h="3107435">
                  <a:moveTo>
                    <a:pt x="1189587" y="3099737"/>
                  </a:moveTo>
                  <a:lnTo>
                    <a:pt x="984418" y="3102308"/>
                  </a:lnTo>
                  <a:lnTo>
                    <a:pt x="859260" y="3103928"/>
                  </a:lnTo>
                  <a:lnTo>
                    <a:pt x="599799" y="3107261"/>
                  </a:lnTo>
                  <a:lnTo>
                    <a:pt x="567986" y="3107261"/>
                  </a:lnTo>
                  <a:cubicBezTo>
                    <a:pt x="559413" y="3088211"/>
                    <a:pt x="551031" y="3068495"/>
                    <a:pt x="542649" y="3048778"/>
                  </a:cubicBezTo>
                  <a:cubicBezTo>
                    <a:pt x="518170" y="2990675"/>
                    <a:pt x="494642" y="2930792"/>
                    <a:pt x="472259" y="2869136"/>
                  </a:cubicBezTo>
                  <a:cubicBezTo>
                    <a:pt x="223275" y="2186194"/>
                    <a:pt x="97546" y="1304179"/>
                    <a:pt x="33061" y="606853"/>
                  </a:cubicBezTo>
                  <a:cubicBezTo>
                    <a:pt x="18964" y="453501"/>
                    <a:pt x="7724" y="309007"/>
                    <a:pt x="-1133" y="177562"/>
                  </a:cubicBezTo>
                  <a:cubicBezTo>
                    <a:pt x="29251" y="180762"/>
                    <a:pt x="59827" y="182124"/>
                    <a:pt x="90402" y="181658"/>
                  </a:cubicBezTo>
                  <a:cubicBezTo>
                    <a:pt x="213464" y="178991"/>
                    <a:pt x="286998" y="139081"/>
                    <a:pt x="338623" y="69834"/>
                  </a:cubicBezTo>
                  <a:cubicBezTo>
                    <a:pt x="354625" y="47917"/>
                    <a:pt x="368436" y="24466"/>
                    <a:pt x="379867" y="-175"/>
                  </a:cubicBezTo>
                  <a:cubicBezTo>
                    <a:pt x="394250" y="37287"/>
                    <a:pt x="408060" y="74692"/>
                    <a:pt x="421300" y="112030"/>
                  </a:cubicBezTo>
                  <a:cubicBezTo>
                    <a:pt x="464544" y="233664"/>
                    <a:pt x="502358" y="353679"/>
                    <a:pt x="538077" y="465312"/>
                  </a:cubicBezTo>
                  <a:cubicBezTo>
                    <a:pt x="551126" y="506174"/>
                    <a:pt x="563985" y="545989"/>
                    <a:pt x="576748" y="584279"/>
                  </a:cubicBezTo>
                  <a:cubicBezTo>
                    <a:pt x="581225" y="597900"/>
                    <a:pt x="586273" y="615140"/>
                    <a:pt x="592464" y="635524"/>
                  </a:cubicBezTo>
                  <a:cubicBezTo>
                    <a:pt x="588559" y="634133"/>
                    <a:pt x="584464" y="633428"/>
                    <a:pt x="580367" y="633428"/>
                  </a:cubicBezTo>
                  <a:cubicBezTo>
                    <a:pt x="559794" y="633419"/>
                    <a:pt x="542839" y="649792"/>
                    <a:pt x="542267" y="670385"/>
                  </a:cubicBezTo>
                  <a:cubicBezTo>
                    <a:pt x="542172" y="670890"/>
                    <a:pt x="542172" y="671404"/>
                    <a:pt x="542267" y="671909"/>
                  </a:cubicBezTo>
                  <a:cubicBezTo>
                    <a:pt x="542363" y="691531"/>
                    <a:pt x="558270" y="707399"/>
                    <a:pt x="577891" y="707342"/>
                  </a:cubicBezTo>
                  <a:cubicBezTo>
                    <a:pt x="577986" y="707342"/>
                    <a:pt x="577986" y="707342"/>
                    <a:pt x="578081" y="707342"/>
                  </a:cubicBezTo>
                  <a:cubicBezTo>
                    <a:pt x="589988" y="707257"/>
                    <a:pt x="601228" y="701580"/>
                    <a:pt x="608371" y="692007"/>
                  </a:cubicBezTo>
                  <a:cubicBezTo>
                    <a:pt x="758104" y="1232837"/>
                    <a:pt x="1189587" y="3099737"/>
                    <a:pt x="1189587" y="3099737"/>
                  </a:cubicBezTo>
                  <a:close/>
                  <a:moveTo>
                    <a:pt x="926982" y="2677779"/>
                  </a:moveTo>
                  <a:lnTo>
                    <a:pt x="926982" y="2676255"/>
                  </a:lnTo>
                  <a:cubicBezTo>
                    <a:pt x="926792" y="2656605"/>
                    <a:pt x="910790" y="2640765"/>
                    <a:pt x="891168" y="2640822"/>
                  </a:cubicBezTo>
                  <a:cubicBezTo>
                    <a:pt x="870595" y="2640812"/>
                    <a:pt x="853640" y="2657186"/>
                    <a:pt x="853068" y="2677779"/>
                  </a:cubicBezTo>
                  <a:lnTo>
                    <a:pt x="853068" y="2679303"/>
                  </a:lnTo>
                  <a:cubicBezTo>
                    <a:pt x="853164" y="2698982"/>
                    <a:pt x="869166" y="2714841"/>
                    <a:pt x="888882" y="2714736"/>
                  </a:cubicBezTo>
                  <a:cubicBezTo>
                    <a:pt x="888882" y="2714736"/>
                    <a:pt x="888882" y="2714736"/>
                    <a:pt x="888882" y="2714736"/>
                  </a:cubicBezTo>
                  <a:cubicBezTo>
                    <a:pt x="909457" y="2714746"/>
                    <a:pt x="926411" y="2698372"/>
                    <a:pt x="926982" y="2677779"/>
                  </a:cubicBezTo>
                  <a:close/>
                  <a:moveTo>
                    <a:pt x="890311" y="2061321"/>
                  </a:moveTo>
                  <a:lnTo>
                    <a:pt x="890311" y="2059797"/>
                  </a:lnTo>
                  <a:cubicBezTo>
                    <a:pt x="890216" y="2040175"/>
                    <a:pt x="874309" y="2024307"/>
                    <a:pt x="854688" y="2024364"/>
                  </a:cubicBezTo>
                  <a:cubicBezTo>
                    <a:pt x="854592" y="2024364"/>
                    <a:pt x="854592" y="2024364"/>
                    <a:pt x="854497" y="2024364"/>
                  </a:cubicBezTo>
                  <a:cubicBezTo>
                    <a:pt x="833923" y="2024355"/>
                    <a:pt x="816969" y="2040728"/>
                    <a:pt x="816397" y="2061321"/>
                  </a:cubicBezTo>
                  <a:cubicBezTo>
                    <a:pt x="816397" y="2061321"/>
                    <a:pt x="816397" y="2062273"/>
                    <a:pt x="816397" y="2062845"/>
                  </a:cubicBezTo>
                  <a:cubicBezTo>
                    <a:pt x="816588" y="2082533"/>
                    <a:pt x="832589" y="2098383"/>
                    <a:pt x="852307" y="2098278"/>
                  </a:cubicBezTo>
                  <a:cubicBezTo>
                    <a:pt x="872881" y="2098231"/>
                    <a:pt x="889739" y="2081876"/>
                    <a:pt x="890311" y="2061321"/>
                  </a:cubicBezTo>
                  <a:close/>
                  <a:moveTo>
                    <a:pt x="691048" y="1389999"/>
                  </a:moveTo>
                  <a:lnTo>
                    <a:pt x="691048" y="1388570"/>
                  </a:lnTo>
                  <a:cubicBezTo>
                    <a:pt x="691048" y="1368949"/>
                    <a:pt x="675142" y="1353042"/>
                    <a:pt x="655520" y="1353042"/>
                  </a:cubicBezTo>
                  <a:cubicBezTo>
                    <a:pt x="655424" y="1353042"/>
                    <a:pt x="655424" y="1353042"/>
                    <a:pt x="655329" y="1353042"/>
                  </a:cubicBezTo>
                  <a:cubicBezTo>
                    <a:pt x="634756" y="1353032"/>
                    <a:pt x="617801" y="1369406"/>
                    <a:pt x="617229" y="1389999"/>
                  </a:cubicBezTo>
                  <a:lnTo>
                    <a:pt x="617229" y="1391523"/>
                  </a:lnTo>
                  <a:cubicBezTo>
                    <a:pt x="617324" y="1411144"/>
                    <a:pt x="633232" y="1427013"/>
                    <a:pt x="652852" y="1426956"/>
                  </a:cubicBezTo>
                  <a:cubicBezTo>
                    <a:pt x="652948" y="1426956"/>
                    <a:pt x="652948" y="1426956"/>
                    <a:pt x="653043" y="1426956"/>
                  </a:cubicBezTo>
                  <a:cubicBezTo>
                    <a:pt x="673617" y="1426861"/>
                    <a:pt x="690382" y="1410516"/>
                    <a:pt x="690952" y="1389999"/>
                  </a:cubicBezTo>
                  <a:close/>
                  <a:moveTo>
                    <a:pt x="658092" y="2992866"/>
                  </a:moveTo>
                  <a:lnTo>
                    <a:pt x="658092" y="2991437"/>
                  </a:lnTo>
                  <a:cubicBezTo>
                    <a:pt x="657996" y="2971711"/>
                    <a:pt x="641900" y="2955804"/>
                    <a:pt x="622182" y="2955909"/>
                  </a:cubicBezTo>
                  <a:cubicBezTo>
                    <a:pt x="622182" y="2955909"/>
                    <a:pt x="622182" y="2955909"/>
                    <a:pt x="622182" y="2955909"/>
                  </a:cubicBezTo>
                  <a:cubicBezTo>
                    <a:pt x="601608" y="2955900"/>
                    <a:pt x="584654" y="2972273"/>
                    <a:pt x="584082" y="2992866"/>
                  </a:cubicBezTo>
                  <a:cubicBezTo>
                    <a:pt x="583987" y="2993371"/>
                    <a:pt x="583987" y="2993885"/>
                    <a:pt x="584082" y="2994390"/>
                  </a:cubicBezTo>
                  <a:cubicBezTo>
                    <a:pt x="584178" y="3014059"/>
                    <a:pt x="600180" y="3029928"/>
                    <a:pt x="619896" y="3029823"/>
                  </a:cubicBezTo>
                  <a:cubicBezTo>
                    <a:pt x="619896" y="3029823"/>
                    <a:pt x="619896" y="3029823"/>
                    <a:pt x="619896" y="3029823"/>
                  </a:cubicBezTo>
                  <a:cubicBezTo>
                    <a:pt x="640471" y="3029832"/>
                    <a:pt x="657425" y="3013459"/>
                    <a:pt x="657996" y="2992866"/>
                  </a:cubicBezTo>
                  <a:close/>
                  <a:moveTo>
                    <a:pt x="599513" y="1951688"/>
                  </a:moveTo>
                  <a:lnTo>
                    <a:pt x="599513" y="1950259"/>
                  </a:lnTo>
                  <a:cubicBezTo>
                    <a:pt x="599417" y="1930581"/>
                    <a:pt x="583511" y="1914674"/>
                    <a:pt x="563794" y="1914731"/>
                  </a:cubicBezTo>
                  <a:cubicBezTo>
                    <a:pt x="563794" y="1914731"/>
                    <a:pt x="563699" y="1914731"/>
                    <a:pt x="563699" y="1914731"/>
                  </a:cubicBezTo>
                  <a:cubicBezTo>
                    <a:pt x="543125" y="1914722"/>
                    <a:pt x="526266" y="1931095"/>
                    <a:pt x="525599" y="1951688"/>
                  </a:cubicBezTo>
                  <a:lnTo>
                    <a:pt x="525599" y="1953117"/>
                  </a:lnTo>
                  <a:cubicBezTo>
                    <a:pt x="525694" y="1972843"/>
                    <a:pt x="541792" y="1988750"/>
                    <a:pt x="561508" y="1988645"/>
                  </a:cubicBezTo>
                  <a:cubicBezTo>
                    <a:pt x="561508" y="1988645"/>
                    <a:pt x="561508" y="1988645"/>
                    <a:pt x="561508" y="1988645"/>
                  </a:cubicBezTo>
                  <a:cubicBezTo>
                    <a:pt x="582082" y="1988550"/>
                    <a:pt x="598846" y="1972205"/>
                    <a:pt x="599417" y="1951688"/>
                  </a:cubicBezTo>
                  <a:close/>
                  <a:moveTo>
                    <a:pt x="494738" y="2492804"/>
                  </a:moveTo>
                  <a:lnTo>
                    <a:pt x="494738" y="2491280"/>
                  </a:lnTo>
                  <a:cubicBezTo>
                    <a:pt x="494547" y="2471639"/>
                    <a:pt x="478546" y="2455837"/>
                    <a:pt x="458924" y="2455942"/>
                  </a:cubicBezTo>
                  <a:cubicBezTo>
                    <a:pt x="438350" y="2455933"/>
                    <a:pt x="421491" y="2472248"/>
                    <a:pt x="420824" y="2492804"/>
                  </a:cubicBezTo>
                  <a:cubicBezTo>
                    <a:pt x="420728" y="2493280"/>
                    <a:pt x="420728" y="2493756"/>
                    <a:pt x="420824" y="2494232"/>
                  </a:cubicBezTo>
                  <a:cubicBezTo>
                    <a:pt x="420728" y="2513806"/>
                    <a:pt x="436635" y="2529713"/>
                    <a:pt x="456162" y="2529761"/>
                  </a:cubicBezTo>
                  <a:cubicBezTo>
                    <a:pt x="456257" y="2529761"/>
                    <a:pt x="456447" y="2529761"/>
                    <a:pt x="456542" y="2529761"/>
                  </a:cubicBezTo>
                  <a:cubicBezTo>
                    <a:pt x="474545" y="2529684"/>
                    <a:pt x="490071" y="2517007"/>
                    <a:pt x="493690" y="2499376"/>
                  </a:cubicBezTo>
                  <a:cubicBezTo>
                    <a:pt x="494262" y="2497223"/>
                    <a:pt x="494547" y="2495023"/>
                    <a:pt x="494738" y="2492804"/>
                  </a:cubicBezTo>
                  <a:close/>
                  <a:moveTo>
                    <a:pt x="426540" y="1547543"/>
                  </a:moveTo>
                  <a:cubicBezTo>
                    <a:pt x="426634" y="1547038"/>
                    <a:pt x="426634" y="1546523"/>
                    <a:pt x="426540" y="1546018"/>
                  </a:cubicBezTo>
                  <a:cubicBezTo>
                    <a:pt x="426444" y="1526397"/>
                    <a:pt x="410537" y="1510529"/>
                    <a:pt x="390915" y="1510585"/>
                  </a:cubicBezTo>
                  <a:cubicBezTo>
                    <a:pt x="390821" y="1510585"/>
                    <a:pt x="390821" y="1510585"/>
                    <a:pt x="390725" y="1510585"/>
                  </a:cubicBezTo>
                  <a:cubicBezTo>
                    <a:pt x="370151" y="1510576"/>
                    <a:pt x="353196" y="1526950"/>
                    <a:pt x="352625" y="1547543"/>
                  </a:cubicBezTo>
                  <a:lnTo>
                    <a:pt x="352625" y="1548972"/>
                  </a:lnTo>
                  <a:cubicBezTo>
                    <a:pt x="352721" y="1568650"/>
                    <a:pt x="368627" y="1584557"/>
                    <a:pt x="388344" y="1584500"/>
                  </a:cubicBezTo>
                  <a:cubicBezTo>
                    <a:pt x="388344" y="1584500"/>
                    <a:pt x="388440" y="1584500"/>
                    <a:pt x="388440" y="1584500"/>
                  </a:cubicBezTo>
                  <a:cubicBezTo>
                    <a:pt x="409013" y="1584509"/>
                    <a:pt x="425872" y="1568135"/>
                    <a:pt x="426540" y="154754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8" name="任意多边形: 形状 37"/>
            <p:cNvSpPr/>
            <p:nvPr/>
          </p:nvSpPr>
          <p:spPr>
            <a:xfrm flipH="1">
              <a:off x="1418099" y="6130810"/>
              <a:ext cx="75409" cy="75409"/>
            </a:xfrm>
            <a:custGeom>
              <a:avLst/>
              <a:gdLst>
                <a:gd name="connsiteX0" fmla="*/ 72781 w 73914"/>
                <a:gd name="connsiteY0" fmla="*/ 35259 h 73914"/>
                <a:gd name="connsiteX1" fmla="*/ 72781 w 73914"/>
                <a:gd name="connsiteY1" fmla="*/ 36783 h 73914"/>
                <a:gd name="connsiteX2" fmla="*/ 34681 w 73914"/>
                <a:gd name="connsiteY2" fmla="*/ 73740 h 73914"/>
                <a:gd name="connsiteX3" fmla="*/ -1133 w 73914"/>
                <a:gd name="connsiteY3" fmla="*/ 38307 h 73914"/>
                <a:gd name="connsiteX4" fmla="*/ -1133 w 73914"/>
                <a:gd name="connsiteY4" fmla="*/ 38307 h 73914"/>
                <a:gd name="connsiteX5" fmla="*/ -1133 w 73914"/>
                <a:gd name="connsiteY5" fmla="*/ 36783 h 73914"/>
                <a:gd name="connsiteX6" fmla="*/ 36967 w 73914"/>
                <a:gd name="connsiteY6" fmla="*/ -175 h 73914"/>
                <a:gd name="connsiteX7" fmla="*/ 72781 w 73914"/>
                <a:gd name="connsiteY7"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4">
                  <a:moveTo>
                    <a:pt x="72781" y="35259"/>
                  </a:moveTo>
                  <a:lnTo>
                    <a:pt x="72781" y="36783"/>
                  </a:lnTo>
                  <a:cubicBezTo>
                    <a:pt x="72210" y="57376"/>
                    <a:pt x="55255" y="73749"/>
                    <a:pt x="34681" y="73740"/>
                  </a:cubicBezTo>
                  <a:cubicBezTo>
                    <a:pt x="14965" y="73845"/>
                    <a:pt x="-1038" y="57985"/>
                    <a:pt x="-1133" y="38307"/>
                  </a:cubicBezTo>
                  <a:cubicBezTo>
                    <a:pt x="-1133" y="38307"/>
                    <a:pt x="-1133" y="38307"/>
                    <a:pt x="-1133" y="38307"/>
                  </a:cubicBezTo>
                  <a:lnTo>
                    <a:pt x="-1133" y="36783"/>
                  </a:lnTo>
                  <a:cubicBezTo>
                    <a:pt x="-561" y="16190"/>
                    <a:pt x="16394" y="-184"/>
                    <a:pt x="36967" y="-175"/>
                  </a:cubicBezTo>
                  <a:cubicBezTo>
                    <a:pt x="56589" y="-232"/>
                    <a:pt x="72590" y="1560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flipH="1">
              <a:off x="1432773" y="6682092"/>
              <a:ext cx="559443" cy="244397"/>
            </a:xfrm>
            <a:custGeom>
              <a:avLst/>
              <a:gdLst>
                <a:gd name="connsiteX0" fmla="*/ 507968 w 548354"/>
                <a:gd name="connsiteY0" fmla="*/ 0 h 239553"/>
                <a:gd name="connsiteX1" fmla="*/ 548354 w 548354"/>
                <a:gd name="connsiteY1" fmla="*/ 239553 h 239553"/>
                <a:gd name="connsiteX2" fmla="*/ 47435 w 548354"/>
                <a:gd name="connsiteY2" fmla="*/ 239553 h 239553"/>
                <a:gd name="connsiteX3" fmla="*/ 0 w 548354"/>
                <a:gd name="connsiteY3" fmla="*/ 24574 h 239553"/>
                <a:gd name="connsiteX4" fmla="*/ 243745 w 548354"/>
                <a:gd name="connsiteY4" fmla="*/ 12859 h 239553"/>
                <a:gd name="connsiteX5" fmla="*/ 250603 w 548354"/>
                <a:gd name="connsiteY5" fmla="*/ 12478 h 239553"/>
                <a:gd name="connsiteX6" fmla="*/ 507968 w 548354"/>
                <a:gd name="connsiteY6" fmla="*/ 0 h 23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354" h="239553">
                  <a:moveTo>
                    <a:pt x="507968" y="0"/>
                  </a:moveTo>
                  <a:lnTo>
                    <a:pt x="548354" y="239553"/>
                  </a:lnTo>
                  <a:lnTo>
                    <a:pt x="47435" y="239553"/>
                  </a:lnTo>
                  <a:lnTo>
                    <a:pt x="0" y="24574"/>
                  </a:lnTo>
                  <a:lnTo>
                    <a:pt x="243745" y="12859"/>
                  </a:lnTo>
                  <a:lnTo>
                    <a:pt x="250603" y="12478"/>
                  </a:lnTo>
                  <a:lnTo>
                    <a:pt x="507968" y="0"/>
                  </a:lnTo>
                  <a:close/>
                </a:path>
              </a:pathLst>
            </a:custGeom>
            <a:solidFill>
              <a:schemeClr val="accent5"/>
            </a:solidFill>
            <a:ln w="9525" cap="flat">
              <a:noFill/>
              <a:prstDash val="solid"/>
              <a:miter/>
            </a:ln>
          </p:spPr>
          <p:txBody>
            <a:bodyPr rtlCol="0" anchor="ctr"/>
            <a:lstStyle/>
            <a:p>
              <a:endParaRPr lang="zh-CN" altLang="en-US"/>
            </a:p>
          </p:txBody>
        </p:sp>
        <p:sp>
          <p:nvSpPr>
            <p:cNvPr id="40" name="任意多边形: 形状 39"/>
            <p:cNvSpPr/>
            <p:nvPr/>
          </p:nvSpPr>
          <p:spPr>
            <a:xfrm flipH="1">
              <a:off x="1455511" y="5501885"/>
              <a:ext cx="75506" cy="75411"/>
            </a:xfrm>
            <a:custGeom>
              <a:avLst/>
              <a:gdLst>
                <a:gd name="connsiteX0" fmla="*/ 72876 w 74009"/>
                <a:gd name="connsiteY0" fmla="*/ 35260 h 73916"/>
                <a:gd name="connsiteX1" fmla="*/ 72876 w 74009"/>
                <a:gd name="connsiteY1" fmla="*/ 36784 h 73916"/>
                <a:gd name="connsiteX2" fmla="*/ 34776 w 74009"/>
                <a:gd name="connsiteY2" fmla="*/ 73741 h 73916"/>
                <a:gd name="connsiteX3" fmla="*/ -1133 w 74009"/>
                <a:gd name="connsiteY3" fmla="*/ 38308 h 73916"/>
                <a:gd name="connsiteX4" fmla="*/ -1133 w 74009"/>
                <a:gd name="connsiteY4" fmla="*/ 36784 h 73916"/>
                <a:gd name="connsiteX5" fmla="*/ 36967 w 74009"/>
                <a:gd name="connsiteY5" fmla="*/ -173 h 73916"/>
                <a:gd name="connsiteX6" fmla="*/ 72876 w 74009"/>
                <a:gd name="connsiteY6" fmla="*/ 34975 h 73916"/>
                <a:gd name="connsiteX7" fmla="*/ 72876 w 74009"/>
                <a:gd name="connsiteY7" fmla="*/ 35260 h 7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09" h="73916">
                  <a:moveTo>
                    <a:pt x="72876" y="35260"/>
                  </a:moveTo>
                  <a:lnTo>
                    <a:pt x="72876" y="36784"/>
                  </a:lnTo>
                  <a:cubicBezTo>
                    <a:pt x="72304" y="57377"/>
                    <a:pt x="55351" y="73751"/>
                    <a:pt x="34776" y="73741"/>
                  </a:cubicBezTo>
                  <a:cubicBezTo>
                    <a:pt x="15060" y="73846"/>
                    <a:pt x="-943" y="57997"/>
                    <a:pt x="-1133" y="38308"/>
                  </a:cubicBezTo>
                  <a:cubicBezTo>
                    <a:pt x="-1133" y="37737"/>
                    <a:pt x="-1133" y="37261"/>
                    <a:pt x="-1133" y="36784"/>
                  </a:cubicBezTo>
                  <a:cubicBezTo>
                    <a:pt x="-561" y="16192"/>
                    <a:pt x="16392" y="-182"/>
                    <a:pt x="36967" y="-173"/>
                  </a:cubicBezTo>
                  <a:cubicBezTo>
                    <a:pt x="56589" y="-382"/>
                    <a:pt x="72686" y="15353"/>
                    <a:pt x="72876" y="34975"/>
                  </a:cubicBezTo>
                  <a:cubicBezTo>
                    <a:pt x="72876" y="35070"/>
                    <a:pt x="72876" y="35165"/>
                    <a:pt x="72876" y="35260"/>
                  </a:cubicBezTo>
                  <a:close/>
                </a:path>
              </a:pathLst>
            </a:custGeom>
            <a:solidFill>
              <a:srgbClr val="FFFFFF"/>
            </a:solidFill>
            <a:ln w="9525" cap="flat">
              <a:noFill/>
              <a:prstDash val="solid"/>
              <a:miter/>
            </a:ln>
          </p:spPr>
          <p:txBody>
            <a:bodyPr rtlCol="0" anchor="ctr"/>
            <a:lstStyle/>
            <a:p>
              <a:endParaRPr lang="zh-CN" altLang="en-US"/>
            </a:p>
          </p:txBody>
        </p:sp>
        <p:sp>
          <p:nvSpPr>
            <p:cNvPr id="41" name="任意多边形: 形状 40"/>
            <p:cNvSpPr/>
            <p:nvPr/>
          </p:nvSpPr>
          <p:spPr>
            <a:xfrm flipH="1">
              <a:off x="1473975" y="6603282"/>
              <a:ext cx="539716" cy="103881"/>
            </a:xfrm>
            <a:custGeom>
              <a:avLst/>
              <a:gdLst>
                <a:gd name="connsiteX0" fmla="*/ 516064 w 529018"/>
                <a:gd name="connsiteY0" fmla="*/ 0 h 101822"/>
                <a:gd name="connsiteX1" fmla="*/ 529019 w 529018"/>
                <a:gd name="connsiteY1" fmla="*/ 77248 h 101822"/>
                <a:gd name="connsiteX2" fmla="*/ 271653 w 529018"/>
                <a:gd name="connsiteY2" fmla="*/ 89726 h 101822"/>
                <a:gd name="connsiteX3" fmla="*/ 264795 w 529018"/>
                <a:gd name="connsiteY3" fmla="*/ 90107 h 101822"/>
                <a:gd name="connsiteX4" fmla="*/ 21050 w 529018"/>
                <a:gd name="connsiteY4" fmla="*/ 101822 h 101822"/>
                <a:gd name="connsiteX5" fmla="*/ 0 w 529018"/>
                <a:gd name="connsiteY5" fmla="*/ 6572 h 101822"/>
                <a:gd name="connsiteX6" fmla="*/ 224885 w 529018"/>
                <a:gd name="connsiteY6" fmla="*/ 3715 h 101822"/>
                <a:gd name="connsiteX7" fmla="*/ 256604 w 529018"/>
                <a:gd name="connsiteY7" fmla="*/ 3334 h 101822"/>
                <a:gd name="connsiteX8" fmla="*/ 516064 w 529018"/>
                <a:gd name="connsiteY8" fmla="*/ 0 h 10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018" h="101822">
                  <a:moveTo>
                    <a:pt x="516064" y="0"/>
                  </a:moveTo>
                  <a:lnTo>
                    <a:pt x="529019" y="77248"/>
                  </a:lnTo>
                  <a:lnTo>
                    <a:pt x="271653" y="89726"/>
                  </a:lnTo>
                  <a:lnTo>
                    <a:pt x="264795" y="90107"/>
                  </a:lnTo>
                  <a:lnTo>
                    <a:pt x="21050" y="101822"/>
                  </a:lnTo>
                  <a:lnTo>
                    <a:pt x="0" y="6572"/>
                  </a:lnTo>
                  <a:lnTo>
                    <a:pt x="224885" y="3715"/>
                  </a:lnTo>
                  <a:lnTo>
                    <a:pt x="256604" y="3334"/>
                  </a:lnTo>
                  <a:lnTo>
                    <a:pt x="516064" y="0"/>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2" name="任意多边形: 形状 41"/>
            <p:cNvSpPr/>
            <p:nvPr/>
          </p:nvSpPr>
          <p:spPr>
            <a:xfrm flipH="1">
              <a:off x="1658903" y="4816988"/>
              <a:ext cx="75407" cy="75410"/>
            </a:xfrm>
            <a:custGeom>
              <a:avLst/>
              <a:gdLst>
                <a:gd name="connsiteX0" fmla="*/ 72780 w 73912"/>
                <a:gd name="connsiteY0" fmla="*/ 35355 h 73915"/>
                <a:gd name="connsiteX1" fmla="*/ 72780 w 73912"/>
                <a:gd name="connsiteY1" fmla="*/ 36784 h 73915"/>
                <a:gd name="connsiteX2" fmla="*/ 34680 w 73912"/>
                <a:gd name="connsiteY2" fmla="*/ 73740 h 73915"/>
                <a:gd name="connsiteX3" fmla="*/ -1133 w 73912"/>
                <a:gd name="connsiteY3" fmla="*/ 38498 h 73915"/>
                <a:gd name="connsiteX4" fmla="*/ -1133 w 73912"/>
                <a:gd name="connsiteY4" fmla="*/ 38307 h 73915"/>
                <a:gd name="connsiteX5" fmla="*/ -1133 w 73912"/>
                <a:gd name="connsiteY5" fmla="*/ 36784 h 73915"/>
                <a:gd name="connsiteX6" fmla="*/ 36967 w 73912"/>
                <a:gd name="connsiteY6" fmla="*/ -173 h 73915"/>
                <a:gd name="connsiteX7" fmla="*/ 72780 w 73912"/>
                <a:gd name="connsiteY7" fmla="*/ 35069 h 73915"/>
                <a:gd name="connsiteX8" fmla="*/ 72780 w 73912"/>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2" h="73915">
                  <a:moveTo>
                    <a:pt x="72780" y="35355"/>
                  </a:moveTo>
                  <a:lnTo>
                    <a:pt x="72780" y="36784"/>
                  </a:lnTo>
                  <a:cubicBezTo>
                    <a:pt x="72209" y="57377"/>
                    <a:pt x="55254" y="73750"/>
                    <a:pt x="34680" y="73740"/>
                  </a:cubicBezTo>
                  <a:cubicBezTo>
                    <a:pt x="15059" y="73902"/>
                    <a:pt x="-944" y="58120"/>
                    <a:pt x="-1133" y="38498"/>
                  </a:cubicBezTo>
                  <a:cubicBezTo>
                    <a:pt x="-1133" y="38431"/>
                    <a:pt x="-1133" y="38374"/>
                    <a:pt x="-1133" y="38307"/>
                  </a:cubicBezTo>
                  <a:lnTo>
                    <a:pt x="-1133" y="36784"/>
                  </a:lnTo>
                  <a:cubicBezTo>
                    <a:pt x="-467" y="16190"/>
                    <a:pt x="16392" y="-183"/>
                    <a:pt x="36967" y="-173"/>
                  </a:cubicBezTo>
                  <a:cubicBezTo>
                    <a:pt x="56588" y="-336"/>
                    <a:pt x="72590" y="15447"/>
                    <a:pt x="72780" y="35069"/>
                  </a:cubicBezTo>
                  <a:cubicBezTo>
                    <a:pt x="72780" y="35164"/>
                    <a:pt x="72780" y="35259"/>
                    <a:pt x="72780" y="35355"/>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flipH="1">
              <a:off x="1692524" y="6452270"/>
              <a:ext cx="75481" cy="75409"/>
            </a:xfrm>
            <a:custGeom>
              <a:avLst/>
              <a:gdLst>
                <a:gd name="connsiteX0" fmla="*/ 72852 w 73985"/>
                <a:gd name="connsiteY0" fmla="*/ 35354 h 73914"/>
                <a:gd name="connsiteX1" fmla="*/ 72852 w 73985"/>
                <a:gd name="connsiteY1" fmla="*/ 36783 h 73914"/>
                <a:gd name="connsiteX2" fmla="*/ 34752 w 73985"/>
                <a:gd name="connsiteY2" fmla="*/ 73740 h 73914"/>
                <a:gd name="connsiteX3" fmla="*/ -1062 w 73985"/>
                <a:gd name="connsiteY3" fmla="*/ 38307 h 73914"/>
                <a:gd name="connsiteX4" fmla="*/ -1062 w 73985"/>
                <a:gd name="connsiteY4" fmla="*/ 38307 h 73914"/>
                <a:gd name="connsiteX5" fmla="*/ -1062 w 73985"/>
                <a:gd name="connsiteY5" fmla="*/ 36783 h 73914"/>
                <a:gd name="connsiteX6" fmla="*/ 37038 w 73985"/>
                <a:gd name="connsiteY6" fmla="*/ -175 h 73914"/>
                <a:gd name="connsiteX7" fmla="*/ 72852 w 73985"/>
                <a:gd name="connsiteY7" fmla="*/ 35354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85" h="73914">
                  <a:moveTo>
                    <a:pt x="72852" y="35354"/>
                  </a:moveTo>
                  <a:lnTo>
                    <a:pt x="72852" y="36783"/>
                  </a:lnTo>
                  <a:cubicBezTo>
                    <a:pt x="72281" y="57375"/>
                    <a:pt x="55327" y="73749"/>
                    <a:pt x="34752" y="73740"/>
                  </a:cubicBezTo>
                  <a:cubicBezTo>
                    <a:pt x="15036" y="73844"/>
                    <a:pt x="-966" y="57985"/>
                    <a:pt x="-1062" y="38307"/>
                  </a:cubicBezTo>
                  <a:cubicBezTo>
                    <a:pt x="-1062" y="38307"/>
                    <a:pt x="-1062" y="38307"/>
                    <a:pt x="-1062" y="38307"/>
                  </a:cubicBezTo>
                  <a:cubicBezTo>
                    <a:pt x="-1157" y="37802"/>
                    <a:pt x="-1157" y="37287"/>
                    <a:pt x="-1062" y="36783"/>
                  </a:cubicBezTo>
                  <a:cubicBezTo>
                    <a:pt x="-490" y="16190"/>
                    <a:pt x="16464" y="-184"/>
                    <a:pt x="37038" y="-175"/>
                  </a:cubicBezTo>
                  <a:cubicBezTo>
                    <a:pt x="56756" y="-232"/>
                    <a:pt x="72757" y="15666"/>
                    <a:pt x="72852" y="35354"/>
                  </a:cubicBezTo>
                  <a:close/>
                </a:path>
              </a:pathLst>
            </a:custGeom>
            <a:solidFill>
              <a:srgbClr val="FFFFFF"/>
            </a:solidFill>
            <a:ln w="9525" cap="flat">
              <a:noFill/>
              <a:prstDash val="solid"/>
              <a:miter/>
            </a:ln>
          </p:spPr>
          <p:txBody>
            <a:bodyPr rtlCol="0" anchor="ctr"/>
            <a:lstStyle/>
            <a:p>
              <a:endParaRPr lang="zh-CN" altLang="en-US"/>
            </a:p>
          </p:txBody>
        </p:sp>
        <p:sp>
          <p:nvSpPr>
            <p:cNvPr id="44" name="任意多边形: 形状 43"/>
            <p:cNvSpPr/>
            <p:nvPr/>
          </p:nvSpPr>
          <p:spPr>
            <a:xfrm flipH="1">
              <a:off x="1752288" y="5390036"/>
              <a:ext cx="75506" cy="75410"/>
            </a:xfrm>
            <a:custGeom>
              <a:avLst/>
              <a:gdLst>
                <a:gd name="connsiteX0" fmla="*/ 72876 w 74009"/>
                <a:gd name="connsiteY0" fmla="*/ 35355 h 73915"/>
                <a:gd name="connsiteX1" fmla="*/ 72876 w 74009"/>
                <a:gd name="connsiteY1" fmla="*/ 36784 h 73915"/>
                <a:gd name="connsiteX2" fmla="*/ 34776 w 74009"/>
                <a:gd name="connsiteY2" fmla="*/ 73741 h 73915"/>
                <a:gd name="connsiteX3" fmla="*/ -1133 w 74009"/>
                <a:gd name="connsiteY3" fmla="*/ 38213 h 73915"/>
                <a:gd name="connsiteX4" fmla="*/ -1133 w 74009"/>
                <a:gd name="connsiteY4" fmla="*/ 38213 h 73915"/>
                <a:gd name="connsiteX5" fmla="*/ -1133 w 74009"/>
                <a:gd name="connsiteY5" fmla="*/ 36784 h 73915"/>
                <a:gd name="connsiteX6" fmla="*/ 36967 w 74009"/>
                <a:gd name="connsiteY6" fmla="*/ -173 h 73915"/>
                <a:gd name="connsiteX7" fmla="*/ 72876 w 74009"/>
                <a:gd name="connsiteY7" fmla="*/ 35165 h 73915"/>
                <a:gd name="connsiteX8" fmla="*/ 72876 w 74009"/>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09" h="73915">
                  <a:moveTo>
                    <a:pt x="72876" y="35355"/>
                  </a:moveTo>
                  <a:lnTo>
                    <a:pt x="72876" y="36784"/>
                  </a:lnTo>
                  <a:cubicBezTo>
                    <a:pt x="72305" y="57377"/>
                    <a:pt x="55351" y="73750"/>
                    <a:pt x="34776" y="73741"/>
                  </a:cubicBezTo>
                  <a:cubicBezTo>
                    <a:pt x="15060" y="73845"/>
                    <a:pt x="-1038" y="57939"/>
                    <a:pt x="-1133" y="38213"/>
                  </a:cubicBezTo>
                  <a:cubicBezTo>
                    <a:pt x="-1133" y="38213"/>
                    <a:pt x="-1133" y="38213"/>
                    <a:pt x="-1133" y="38213"/>
                  </a:cubicBezTo>
                  <a:lnTo>
                    <a:pt x="-1133" y="36784"/>
                  </a:lnTo>
                  <a:cubicBezTo>
                    <a:pt x="-561" y="16191"/>
                    <a:pt x="16394" y="-183"/>
                    <a:pt x="36967" y="-173"/>
                  </a:cubicBezTo>
                  <a:cubicBezTo>
                    <a:pt x="56684" y="-335"/>
                    <a:pt x="72686" y="15485"/>
                    <a:pt x="72876" y="35165"/>
                  </a:cubicBezTo>
                  <a:cubicBezTo>
                    <a:pt x="72876" y="35231"/>
                    <a:pt x="72876" y="35288"/>
                    <a:pt x="72876" y="35355"/>
                  </a:cubicBezTo>
                  <a:close/>
                </a:path>
              </a:pathLst>
            </a:custGeom>
            <a:solidFill>
              <a:srgbClr val="FFFFFF"/>
            </a:solidFill>
            <a:ln w="9525" cap="flat">
              <a:noFill/>
              <a:prstDash val="solid"/>
              <a:miter/>
            </a:ln>
          </p:spPr>
          <p:txBody>
            <a:bodyPr rtlCol="0" anchor="ctr"/>
            <a:lstStyle/>
            <a:p>
              <a:endParaRPr lang="zh-CN" altLang="en-US"/>
            </a:p>
          </p:txBody>
        </p:sp>
        <p:sp>
          <p:nvSpPr>
            <p:cNvPr id="45" name="任意多边形: 形状 44"/>
            <p:cNvSpPr/>
            <p:nvPr/>
          </p:nvSpPr>
          <p:spPr>
            <a:xfrm flipH="1">
              <a:off x="1742959" y="4083212"/>
              <a:ext cx="67513" cy="75410"/>
            </a:xfrm>
            <a:custGeom>
              <a:avLst/>
              <a:gdLst>
                <a:gd name="connsiteX0" fmla="*/ 65042 w 66175"/>
                <a:gd name="connsiteY0" fmla="*/ 58404 h 73915"/>
                <a:gd name="connsiteX1" fmla="*/ 34752 w 66175"/>
                <a:gd name="connsiteY1" fmla="*/ 73739 h 73915"/>
                <a:gd name="connsiteX2" fmla="*/ -1062 w 66175"/>
                <a:gd name="connsiteY2" fmla="*/ 38497 h 73915"/>
                <a:gd name="connsiteX3" fmla="*/ -1062 w 66175"/>
                <a:gd name="connsiteY3" fmla="*/ 38306 h 73915"/>
                <a:gd name="connsiteX4" fmla="*/ -1062 w 66175"/>
                <a:gd name="connsiteY4" fmla="*/ 36782 h 73915"/>
                <a:gd name="connsiteX5" fmla="*/ 37038 w 66175"/>
                <a:gd name="connsiteY5" fmla="*/ -175 h 73915"/>
                <a:gd name="connsiteX6" fmla="*/ 49135 w 66175"/>
                <a:gd name="connsiteY6" fmla="*/ 1921 h 73915"/>
                <a:gd name="connsiteX7" fmla="*/ 65042 w 66175"/>
                <a:gd name="connsiteY7" fmla="*/ 5840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75" h="73915">
                  <a:moveTo>
                    <a:pt x="65042" y="58404"/>
                  </a:moveTo>
                  <a:cubicBezTo>
                    <a:pt x="57899" y="67977"/>
                    <a:pt x="46659" y="73653"/>
                    <a:pt x="34752" y="73739"/>
                  </a:cubicBezTo>
                  <a:cubicBezTo>
                    <a:pt x="15131" y="73901"/>
                    <a:pt x="-871" y="58118"/>
                    <a:pt x="-1062" y="38497"/>
                  </a:cubicBezTo>
                  <a:cubicBezTo>
                    <a:pt x="-1062" y="38430"/>
                    <a:pt x="-1062" y="38373"/>
                    <a:pt x="-1062" y="38306"/>
                  </a:cubicBezTo>
                  <a:cubicBezTo>
                    <a:pt x="-1157" y="37801"/>
                    <a:pt x="-1157" y="37287"/>
                    <a:pt x="-1062" y="36782"/>
                  </a:cubicBezTo>
                  <a:cubicBezTo>
                    <a:pt x="-490" y="16189"/>
                    <a:pt x="16464" y="-184"/>
                    <a:pt x="37038" y="-175"/>
                  </a:cubicBezTo>
                  <a:cubicBezTo>
                    <a:pt x="41135" y="-175"/>
                    <a:pt x="45230" y="530"/>
                    <a:pt x="49135" y="1921"/>
                  </a:cubicBezTo>
                  <a:cubicBezTo>
                    <a:pt x="53802" y="18685"/>
                    <a:pt x="59232" y="37544"/>
                    <a:pt x="65042" y="58404"/>
                  </a:cubicBezTo>
                  <a:close/>
                </a:path>
              </a:pathLst>
            </a:custGeom>
            <a:solidFill>
              <a:srgbClr val="FFFFFF"/>
            </a:solidFill>
            <a:ln w="9525" cap="flat">
              <a:noFill/>
              <a:prstDash val="solid"/>
              <a:miter/>
            </a:ln>
          </p:spPr>
          <p:txBody>
            <a:bodyPr rtlCol="0" anchor="ctr"/>
            <a:lstStyle/>
            <a:p>
              <a:endParaRPr lang="zh-CN" altLang="en-US"/>
            </a:p>
          </p:txBody>
        </p:sp>
        <p:sp>
          <p:nvSpPr>
            <p:cNvPr id="46" name="任意多边形: 形状 45"/>
            <p:cNvSpPr/>
            <p:nvPr/>
          </p:nvSpPr>
          <p:spPr>
            <a:xfrm flipH="1">
              <a:off x="1784356" y="3420664"/>
              <a:ext cx="1269684" cy="3205454"/>
            </a:xfrm>
            <a:custGeom>
              <a:avLst/>
              <a:gdLst>
                <a:gd name="connsiteX0" fmla="*/ 11231 w 1244517"/>
                <a:gd name="connsiteY0" fmla="*/ 2623773 h 3141916"/>
                <a:gd name="connsiteX1" fmla="*/ 6848 w 1244517"/>
                <a:gd name="connsiteY1" fmla="*/ 1774809 h 3141916"/>
                <a:gd name="connsiteX2" fmla="*/ 211351 w 1244517"/>
                <a:gd name="connsiteY2" fmla="*/ 249476 h 3141916"/>
                <a:gd name="connsiteX3" fmla="*/ 261928 w 1244517"/>
                <a:gd name="connsiteY3" fmla="*/ -175 h 3141916"/>
                <a:gd name="connsiteX4" fmla="*/ 330223 w 1244517"/>
                <a:gd name="connsiteY4" fmla="*/ 42974 h 3141916"/>
                <a:gd name="connsiteX5" fmla="*/ 334413 w 1244517"/>
                <a:gd name="connsiteY5" fmla="*/ 45545 h 3141916"/>
                <a:gd name="connsiteX6" fmla="*/ 647405 w 1244517"/>
                <a:gd name="connsiteY6" fmla="*/ 190421 h 3141916"/>
                <a:gd name="connsiteX7" fmla="*/ 664264 w 1244517"/>
                <a:gd name="connsiteY7" fmla="*/ 192421 h 3141916"/>
                <a:gd name="connsiteX8" fmla="*/ 674266 w 1244517"/>
                <a:gd name="connsiteY8" fmla="*/ 193469 h 3141916"/>
                <a:gd name="connsiteX9" fmla="*/ 708460 w 1244517"/>
                <a:gd name="connsiteY9" fmla="*/ 622761 h 3141916"/>
                <a:gd name="connsiteX10" fmla="*/ 1147658 w 1244517"/>
                <a:gd name="connsiteY10" fmla="*/ 2885043 h 3141916"/>
                <a:gd name="connsiteX11" fmla="*/ 1218048 w 1244517"/>
                <a:gd name="connsiteY11" fmla="*/ 3064685 h 3141916"/>
                <a:gd name="connsiteX12" fmla="*/ 1243384 w 1244517"/>
                <a:gd name="connsiteY12" fmla="*/ 3123168 h 3141916"/>
                <a:gd name="connsiteX13" fmla="*/ 1018499 w 1244517"/>
                <a:gd name="connsiteY13" fmla="*/ 3126026 h 3141916"/>
                <a:gd name="connsiteX14" fmla="*/ 985733 w 1244517"/>
                <a:gd name="connsiteY14" fmla="*/ 3126026 h 3141916"/>
                <a:gd name="connsiteX15" fmla="*/ 788946 w 1244517"/>
                <a:gd name="connsiteY15" fmla="*/ 3128598 h 3141916"/>
                <a:gd name="connsiteX16" fmla="*/ 784660 w 1244517"/>
                <a:gd name="connsiteY16" fmla="*/ 3128598 h 3141916"/>
                <a:gd name="connsiteX17" fmla="*/ 783613 w 1244517"/>
                <a:gd name="connsiteY17" fmla="*/ 3126121 h 3141916"/>
                <a:gd name="connsiteX18" fmla="*/ 523009 w 1244517"/>
                <a:gd name="connsiteY18" fmla="*/ 1389999 h 3141916"/>
                <a:gd name="connsiteX19" fmla="*/ 428711 w 1244517"/>
                <a:gd name="connsiteY19" fmla="*/ 856599 h 3141916"/>
                <a:gd name="connsiteX20" fmla="*/ 428711 w 1244517"/>
                <a:gd name="connsiteY20" fmla="*/ 856599 h 3141916"/>
                <a:gd name="connsiteX21" fmla="*/ 422519 w 1244517"/>
                <a:gd name="connsiteY21" fmla="*/ 773160 h 3141916"/>
                <a:gd name="connsiteX22" fmla="*/ 415280 w 1244517"/>
                <a:gd name="connsiteY22" fmla="*/ 628190 h 3141916"/>
                <a:gd name="connsiteX23" fmla="*/ 276406 w 1244517"/>
                <a:gd name="connsiteY23" fmla="*/ 1738900 h 3141916"/>
                <a:gd name="connsiteX24" fmla="*/ 324031 w 1244517"/>
                <a:gd name="connsiteY24" fmla="*/ 3141742 h 3141916"/>
                <a:gd name="connsiteX25" fmla="*/ 158773 w 1244517"/>
                <a:gd name="connsiteY25" fmla="*/ 3139552 h 3141916"/>
                <a:gd name="connsiteX26" fmla="*/ 131150 w 1244517"/>
                <a:gd name="connsiteY26" fmla="*/ 3139552 h 3141916"/>
                <a:gd name="connsiteX27" fmla="*/ 78286 w 1244517"/>
                <a:gd name="connsiteY27" fmla="*/ 3138789 h 3141916"/>
                <a:gd name="connsiteX28" fmla="*/ 57902 w 1244517"/>
                <a:gd name="connsiteY28" fmla="*/ 3138789 h 3141916"/>
                <a:gd name="connsiteX29" fmla="*/ 52283 w 1244517"/>
                <a:gd name="connsiteY29" fmla="*/ 3093069 h 3141916"/>
                <a:gd name="connsiteX30" fmla="*/ 35614 w 1244517"/>
                <a:gd name="connsiteY30" fmla="*/ 2938098 h 3141916"/>
                <a:gd name="connsiteX31" fmla="*/ 11515 w 1244517"/>
                <a:gd name="connsiteY31" fmla="*/ 2623773 h 3141916"/>
                <a:gd name="connsiteX32" fmla="*/ 870194 w 1244517"/>
                <a:gd name="connsiteY32" fmla="*/ 2713879 h 3141916"/>
                <a:gd name="connsiteX33" fmla="*/ 870194 w 1244517"/>
                <a:gd name="connsiteY33" fmla="*/ 2712450 h 3141916"/>
                <a:gd name="connsiteX34" fmla="*/ 834476 w 1244517"/>
                <a:gd name="connsiteY34" fmla="*/ 2676922 h 3141916"/>
                <a:gd name="connsiteX35" fmla="*/ 834380 w 1244517"/>
                <a:gd name="connsiteY35" fmla="*/ 2676922 h 3141916"/>
                <a:gd name="connsiteX36" fmla="*/ 796280 w 1244517"/>
                <a:gd name="connsiteY36" fmla="*/ 2713879 h 3141916"/>
                <a:gd name="connsiteX37" fmla="*/ 796280 w 1244517"/>
                <a:gd name="connsiteY37" fmla="*/ 2715403 h 3141916"/>
                <a:gd name="connsiteX38" fmla="*/ 832094 w 1244517"/>
                <a:gd name="connsiteY38" fmla="*/ 2750836 h 3141916"/>
                <a:gd name="connsiteX39" fmla="*/ 832094 w 1244517"/>
                <a:gd name="connsiteY39" fmla="*/ 2750836 h 3141916"/>
                <a:gd name="connsiteX40" fmla="*/ 870385 w 1244517"/>
                <a:gd name="connsiteY40" fmla="*/ 2713784 h 3141916"/>
                <a:gd name="connsiteX41" fmla="*/ 757609 w 1244517"/>
                <a:gd name="connsiteY41" fmla="*/ 2117900 h 3141916"/>
                <a:gd name="connsiteX42" fmla="*/ 757609 w 1244517"/>
                <a:gd name="connsiteY42" fmla="*/ 2116376 h 3141916"/>
                <a:gd name="connsiteX43" fmla="*/ 721795 w 1244517"/>
                <a:gd name="connsiteY43" fmla="*/ 2080943 h 3141916"/>
                <a:gd name="connsiteX44" fmla="*/ 721795 w 1244517"/>
                <a:gd name="connsiteY44" fmla="*/ 2080943 h 3141916"/>
                <a:gd name="connsiteX45" fmla="*/ 683695 w 1244517"/>
                <a:gd name="connsiteY45" fmla="*/ 2117900 h 3141916"/>
                <a:gd name="connsiteX46" fmla="*/ 683695 w 1244517"/>
                <a:gd name="connsiteY46" fmla="*/ 2118948 h 3141916"/>
                <a:gd name="connsiteX47" fmla="*/ 719414 w 1244517"/>
                <a:gd name="connsiteY47" fmla="*/ 2154476 h 3141916"/>
                <a:gd name="connsiteX48" fmla="*/ 719509 w 1244517"/>
                <a:gd name="connsiteY48" fmla="*/ 2154476 h 3141916"/>
                <a:gd name="connsiteX49" fmla="*/ 757609 w 1244517"/>
                <a:gd name="connsiteY49" fmla="*/ 2117805 h 3141916"/>
                <a:gd name="connsiteX50" fmla="*/ 676361 w 1244517"/>
                <a:gd name="connsiteY50" fmla="*/ 1384475 h 3141916"/>
                <a:gd name="connsiteX51" fmla="*/ 676361 w 1244517"/>
                <a:gd name="connsiteY51" fmla="*/ 1382951 h 3141916"/>
                <a:gd name="connsiteX52" fmla="*/ 640547 w 1244517"/>
                <a:gd name="connsiteY52" fmla="*/ 1347518 h 3141916"/>
                <a:gd name="connsiteX53" fmla="*/ 640547 w 1244517"/>
                <a:gd name="connsiteY53" fmla="*/ 1347518 h 3141916"/>
                <a:gd name="connsiteX54" fmla="*/ 602447 w 1244517"/>
                <a:gd name="connsiteY54" fmla="*/ 1384475 h 3141916"/>
                <a:gd name="connsiteX55" fmla="*/ 602447 w 1244517"/>
                <a:gd name="connsiteY55" fmla="*/ 1385999 h 3141916"/>
                <a:gd name="connsiteX56" fmla="*/ 638070 w 1244517"/>
                <a:gd name="connsiteY56" fmla="*/ 1421432 h 3141916"/>
                <a:gd name="connsiteX57" fmla="*/ 638261 w 1244517"/>
                <a:gd name="connsiteY57" fmla="*/ 1421432 h 3141916"/>
                <a:gd name="connsiteX58" fmla="*/ 676361 w 1244517"/>
                <a:gd name="connsiteY58" fmla="*/ 1384856 h 3141916"/>
                <a:gd name="connsiteX59" fmla="*/ 283169 w 1244517"/>
                <a:gd name="connsiteY59" fmla="*/ 1268079 h 3141916"/>
                <a:gd name="connsiteX60" fmla="*/ 283169 w 1244517"/>
                <a:gd name="connsiteY60" fmla="*/ 1266460 h 3141916"/>
                <a:gd name="connsiteX61" fmla="*/ 247450 w 1244517"/>
                <a:gd name="connsiteY61" fmla="*/ 1231122 h 3141916"/>
                <a:gd name="connsiteX62" fmla="*/ 247355 w 1244517"/>
                <a:gd name="connsiteY62" fmla="*/ 1231122 h 3141916"/>
                <a:gd name="connsiteX63" fmla="*/ 209255 w 1244517"/>
                <a:gd name="connsiteY63" fmla="*/ 1268079 h 3141916"/>
                <a:gd name="connsiteX64" fmla="*/ 209255 w 1244517"/>
                <a:gd name="connsiteY64" fmla="*/ 1269508 h 3141916"/>
                <a:gd name="connsiteX65" fmla="*/ 227448 w 1244517"/>
                <a:gd name="connsiteY65" fmla="*/ 1300464 h 3141916"/>
                <a:gd name="connsiteX66" fmla="*/ 245069 w 1244517"/>
                <a:gd name="connsiteY66" fmla="*/ 1305036 h 3141916"/>
                <a:gd name="connsiteX67" fmla="*/ 283169 w 1244517"/>
                <a:gd name="connsiteY67" fmla="*/ 1268460 h 3141916"/>
                <a:gd name="connsiteX68" fmla="*/ 237925 w 1244517"/>
                <a:gd name="connsiteY68" fmla="*/ 3055922 h 3141916"/>
                <a:gd name="connsiteX69" fmla="*/ 237925 w 1244517"/>
                <a:gd name="connsiteY69" fmla="*/ 3054493 h 3141916"/>
                <a:gd name="connsiteX70" fmla="*/ 202206 w 1244517"/>
                <a:gd name="connsiteY70" fmla="*/ 3018965 h 3141916"/>
                <a:gd name="connsiteX71" fmla="*/ 164106 w 1244517"/>
                <a:gd name="connsiteY71" fmla="*/ 3055922 h 3141916"/>
                <a:gd name="connsiteX72" fmla="*/ 164106 w 1244517"/>
                <a:gd name="connsiteY72" fmla="*/ 3057446 h 3141916"/>
                <a:gd name="connsiteX73" fmla="*/ 199730 w 1244517"/>
                <a:gd name="connsiteY73" fmla="*/ 3092879 h 3141916"/>
                <a:gd name="connsiteX74" fmla="*/ 199920 w 1244517"/>
                <a:gd name="connsiteY74" fmla="*/ 3092879 h 3141916"/>
                <a:gd name="connsiteX75" fmla="*/ 237925 w 1244517"/>
                <a:gd name="connsiteY75" fmla="*/ 3056303 h 3141916"/>
                <a:gd name="connsiteX76" fmla="*/ 156010 w 1244517"/>
                <a:gd name="connsiteY76" fmla="*/ 2110946 h 3141916"/>
                <a:gd name="connsiteX77" fmla="*/ 156010 w 1244517"/>
                <a:gd name="connsiteY77" fmla="*/ 2109423 h 3141916"/>
                <a:gd name="connsiteX78" fmla="*/ 120196 w 1244517"/>
                <a:gd name="connsiteY78" fmla="*/ 2073990 h 3141916"/>
                <a:gd name="connsiteX79" fmla="*/ 120196 w 1244517"/>
                <a:gd name="connsiteY79" fmla="*/ 2073990 h 3141916"/>
                <a:gd name="connsiteX80" fmla="*/ 82096 w 1244517"/>
                <a:gd name="connsiteY80" fmla="*/ 2110946 h 3141916"/>
                <a:gd name="connsiteX81" fmla="*/ 82096 w 1244517"/>
                <a:gd name="connsiteY81" fmla="*/ 2112375 h 3141916"/>
                <a:gd name="connsiteX82" fmla="*/ 117910 w 1244517"/>
                <a:gd name="connsiteY82" fmla="*/ 2147523 h 3141916"/>
                <a:gd name="connsiteX83" fmla="*/ 156010 w 1244517"/>
                <a:gd name="connsiteY83" fmla="*/ 2110946 h 3141916"/>
                <a:gd name="connsiteX84" fmla="*/ 121625 w 1244517"/>
                <a:gd name="connsiteY84" fmla="*/ 1652222 h 3141916"/>
                <a:gd name="connsiteX85" fmla="*/ 121625 w 1244517"/>
                <a:gd name="connsiteY85" fmla="*/ 1650699 h 3141916"/>
                <a:gd name="connsiteX86" fmla="*/ 85811 w 1244517"/>
                <a:gd name="connsiteY86" fmla="*/ 1615265 h 3141916"/>
                <a:gd name="connsiteX87" fmla="*/ 47711 w 1244517"/>
                <a:gd name="connsiteY87" fmla="*/ 1652222 h 3141916"/>
                <a:gd name="connsiteX88" fmla="*/ 47711 w 1244517"/>
                <a:gd name="connsiteY88" fmla="*/ 1653556 h 3141916"/>
                <a:gd name="connsiteX89" fmla="*/ 83525 w 1244517"/>
                <a:gd name="connsiteY89" fmla="*/ 1689180 h 3141916"/>
                <a:gd name="connsiteX90" fmla="*/ 121625 w 1244517"/>
                <a:gd name="connsiteY90" fmla="*/ 1652222 h 314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244517" h="3141916">
                  <a:moveTo>
                    <a:pt x="11231" y="2623773"/>
                  </a:moveTo>
                  <a:cubicBezTo>
                    <a:pt x="181" y="2397363"/>
                    <a:pt x="-7819" y="2060274"/>
                    <a:pt x="6848" y="1774809"/>
                  </a:cubicBezTo>
                  <a:cubicBezTo>
                    <a:pt x="36566" y="1197213"/>
                    <a:pt x="123245" y="693246"/>
                    <a:pt x="211351" y="249476"/>
                  </a:cubicBezTo>
                  <a:cubicBezTo>
                    <a:pt x="228305" y="164132"/>
                    <a:pt x="245164" y="80912"/>
                    <a:pt x="261928" y="-175"/>
                  </a:cubicBezTo>
                  <a:cubicBezTo>
                    <a:pt x="284979" y="14780"/>
                    <a:pt x="307838" y="29258"/>
                    <a:pt x="330223" y="42974"/>
                  </a:cubicBezTo>
                  <a:cubicBezTo>
                    <a:pt x="331556" y="43926"/>
                    <a:pt x="332984" y="44688"/>
                    <a:pt x="334413" y="45545"/>
                  </a:cubicBezTo>
                  <a:cubicBezTo>
                    <a:pt x="455762" y="119936"/>
                    <a:pt x="566347" y="174704"/>
                    <a:pt x="647405" y="190421"/>
                  </a:cubicBezTo>
                  <a:lnTo>
                    <a:pt x="664264" y="192421"/>
                  </a:lnTo>
                  <a:lnTo>
                    <a:pt x="674266" y="193469"/>
                  </a:lnTo>
                  <a:cubicBezTo>
                    <a:pt x="683123" y="324914"/>
                    <a:pt x="694363" y="469694"/>
                    <a:pt x="708460" y="622761"/>
                  </a:cubicBezTo>
                  <a:cubicBezTo>
                    <a:pt x="772945" y="1320086"/>
                    <a:pt x="898960" y="2202101"/>
                    <a:pt x="1147658" y="2885043"/>
                  </a:cubicBezTo>
                  <a:cubicBezTo>
                    <a:pt x="1170041" y="2946699"/>
                    <a:pt x="1193569" y="3006582"/>
                    <a:pt x="1218048" y="3064685"/>
                  </a:cubicBezTo>
                  <a:cubicBezTo>
                    <a:pt x="1226430" y="3084401"/>
                    <a:pt x="1234812" y="3103928"/>
                    <a:pt x="1243384" y="3123168"/>
                  </a:cubicBezTo>
                  <a:lnTo>
                    <a:pt x="1018499" y="3126026"/>
                  </a:lnTo>
                  <a:lnTo>
                    <a:pt x="985733" y="3126026"/>
                  </a:lnTo>
                  <a:lnTo>
                    <a:pt x="788946" y="3128598"/>
                  </a:lnTo>
                  <a:lnTo>
                    <a:pt x="784660" y="3128598"/>
                  </a:lnTo>
                  <a:lnTo>
                    <a:pt x="783613" y="3126121"/>
                  </a:lnTo>
                  <a:cubicBezTo>
                    <a:pt x="663693" y="2696829"/>
                    <a:pt x="540248" y="1596025"/>
                    <a:pt x="523009" y="1389999"/>
                  </a:cubicBezTo>
                  <a:cubicBezTo>
                    <a:pt x="505197" y="1175401"/>
                    <a:pt x="428711" y="856599"/>
                    <a:pt x="428711" y="856599"/>
                  </a:cubicBezTo>
                  <a:lnTo>
                    <a:pt x="428711" y="856599"/>
                  </a:lnTo>
                  <a:cubicBezTo>
                    <a:pt x="426330" y="825357"/>
                    <a:pt x="424330" y="797354"/>
                    <a:pt x="422519" y="773160"/>
                  </a:cubicBezTo>
                  <a:lnTo>
                    <a:pt x="415280" y="628190"/>
                  </a:lnTo>
                  <a:cubicBezTo>
                    <a:pt x="344224" y="994912"/>
                    <a:pt x="297838" y="1365977"/>
                    <a:pt x="276406" y="1738900"/>
                  </a:cubicBezTo>
                  <a:cubicBezTo>
                    <a:pt x="252308" y="2152094"/>
                    <a:pt x="295932" y="2721499"/>
                    <a:pt x="324031" y="3141742"/>
                  </a:cubicBezTo>
                  <a:lnTo>
                    <a:pt x="158773" y="3139552"/>
                  </a:lnTo>
                  <a:lnTo>
                    <a:pt x="131150" y="3139552"/>
                  </a:lnTo>
                  <a:lnTo>
                    <a:pt x="78286" y="3138789"/>
                  </a:lnTo>
                  <a:lnTo>
                    <a:pt x="57902" y="3138789"/>
                  </a:lnTo>
                  <a:cubicBezTo>
                    <a:pt x="56093" y="3124978"/>
                    <a:pt x="54188" y="3110214"/>
                    <a:pt x="52283" y="3093069"/>
                  </a:cubicBezTo>
                  <a:cubicBezTo>
                    <a:pt x="47139" y="3050112"/>
                    <a:pt x="41424" y="2997819"/>
                    <a:pt x="35614" y="2938098"/>
                  </a:cubicBezTo>
                  <a:cubicBezTo>
                    <a:pt x="27041" y="2849420"/>
                    <a:pt x="18374" y="2743407"/>
                    <a:pt x="11515" y="2623773"/>
                  </a:cubicBezTo>
                  <a:close/>
                  <a:moveTo>
                    <a:pt x="870194" y="2713879"/>
                  </a:moveTo>
                  <a:lnTo>
                    <a:pt x="870194" y="2712450"/>
                  </a:lnTo>
                  <a:cubicBezTo>
                    <a:pt x="870099" y="2692772"/>
                    <a:pt x="854193" y="2676865"/>
                    <a:pt x="834476" y="2676922"/>
                  </a:cubicBezTo>
                  <a:cubicBezTo>
                    <a:pt x="834476" y="2676922"/>
                    <a:pt x="834380" y="2676922"/>
                    <a:pt x="834380" y="2676922"/>
                  </a:cubicBezTo>
                  <a:cubicBezTo>
                    <a:pt x="813807" y="2676912"/>
                    <a:pt x="796948" y="2693286"/>
                    <a:pt x="796280" y="2713879"/>
                  </a:cubicBezTo>
                  <a:lnTo>
                    <a:pt x="796280" y="2715403"/>
                  </a:lnTo>
                  <a:cubicBezTo>
                    <a:pt x="796376" y="2735072"/>
                    <a:pt x="812378" y="2750941"/>
                    <a:pt x="832094" y="2750836"/>
                  </a:cubicBezTo>
                  <a:cubicBezTo>
                    <a:pt x="832094" y="2750836"/>
                    <a:pt x="832094" y="2750836"/>
                    <a:pt x="832094" y="2750836"/>
                  </a:cubicBezTo>
                  <a:cubicBezTo>
                    <a:pt x="852764" y="2750950"/>
                    <a:pt x="869813" y="2734491"/>
                    <a:pt x="870385" y="2713784"/>
                  </a:cubicBezTo>
                  <a:close/>
                  <a:moveTo>
                    <a:pt x="757609" y="2117900"/>
                  </a:moveTo>
                  <a:lnTo>
                    <a:pt x="757609" y="2116376"/>
                  </a:lnTo>
                  <a:cubicBezTo>
                    <a:pt x="757514" y="2096697"/>
                    <a:pt x="741512" y="2080838"/>
                    <a:pt x="721795" y="2080943"/>
                  </a:cubicBezTo>
                  <a:cubicBezTo>
                    <a:pt x="721795" y="2080943"/>
                    <a:pt x="721795" y="2080943"/>
                    <a:pt x="721795" y="2080943"/>
                  </a:cubicBezTo>
                  <a:cubicBezTo>
                    <a:pt x="701221" y="2080933"/>
                    <a:pt x="684266" y="2097307"/>
                    <a:pt x="683695" y="2117900"/>
                  </a:cubicBezTo>
                  <a:lnTo>
                    <a:pt x="683695" y="2118948"/>
                  </a:lnTo>
                  <a:cubicBezTo>
                    <a:pt x="683791" y="2138626"/>
                    <a:pt x="699697" y="2154533"/>
                    <a:pt x="719414" y="2154476"/>
                  </a:cubicBezTo>
                  <a:cubicBezTo>
                    <a:pt x="719414" y="2154476"/>
                    <a:pt x="719509" y="2154476"/>
                    <a:pt x="719509" y="2154476"/>
                  </a:cubicBezTo>
                  <a:cubicBezTo>
                    <a:pt x="739988" y="2154495"/>
                    <a:pt x="756847" y="2138284"/>
                    <a:pt x="757609" y="2117805"/>
                  </a:cubicBezTo>
                  <a:close/>
                  <a:moveTo>
                    <a:pt x="676361" y="1384475"/>
                  </a:moveTo>
                  <a:cubicBezTo>
                    <a:pt x="676456" y="1383970"/>
                    <a:pt x="676456" y="1383456"/>
                    <a:pt x="676361" y="1382951"/>
                  </a:cubicBezTo>
                  <a:cubicBezTo>
                    <a:pt x="676266" y="1363281"/>
                    <a:pt x="660263" y="1347413"/>
                    <a:pt x="640547" y="1347518"/>
                  </a:cubicBezTo>
                  <a:cubicBezTo>
                    <a:pt x="640547" y="1347518"/>
                    <a:pt x="640547" y="1347518"/>
                    <a:pt x="640547" y="1347518"/>
                  </a:cubicBezTo>
                  <a:cubicBezTo>
                    <a:pt x="619973" y="1347508"/>
                    <a:pt x="603019" y="1363882"/>
                    <a:pt x="602447" y="1384475"/>
                  </a:cubicBezTo>
                  <a:lnTo>
                    <a:pt x="602447" y="1385999"/>
                  </a:lnTo>
                  <a:cubicBezTo>
                    <a:pt x="602542" y="1405620"/>
                    <a:pt x="618449" y="1421489"/>
                    <a:pt x="638070" y="1421432"/>
                  </a:cubicBezTo>
                  <a:cubicBezTo>
                    <a:pt x="638166" y="1421432"/>
                    <a:pt x="638166" y="1421432"/>
                    <a:pt x="638261" y="1421432"/>
                  </a:cubicBezTo>
                  <a:cubicBezTo>
                    <a:pt x="658740" y="1421451"/>
                    <a:pt x="675504" y="1405296"/>
                    <a:pt x="676361" y="1384856"/>
                  </a:cubicBezTo>
                  <a:close/>
                  <a:moveTo>
                    <a:pt x="283169" y="1268079"/>
                  </a:moveTo>
                  <a:cubicBezTo>
                    <a:pt x="283169" y="1267536"/>
                    <a:pt x="283169" y="1267003"/>
                    <a:pt x="283169" y="1266460"/>
                  </a:cubicBezTo>
                  <a:cubicBezTo>
                    <a:pt x="283073" y="1246839"/>
                    <a:pt x="267072" y="1231017"/>
                    <a:pt x="247450" y="1231122"/>
                  </a:cubicBezTo>
                  <a:cubicBezTo>
                    <a:pt x="247450" y="1231122"/>
                    <a:pt x="247355" y="1231122"/>
                    <a:pt x="247355" y="1231122"/>
                  </a:cubicBezTo>
                  <a:cubicBezTo>
                    <a:pt x="226781" y="1231113"/>
                    <a:pt x="209827" y="1247486"/>
                    <a:pt x="209255" y="1268079"/>
                  </a:cubicBezTo>
                  <a:lnTo>
                    <a:pt x="209255" y="1269508"/>
                  </a:lnTo>
                  <a:cubicBezTo>
                    <a:pt x="209255" y="1282357"/>
                    <a:pt x="216208" y="1294197"/>
                    <a:pt x="227448" y="1300464"/>
                  </a:cubicBezTo>
                  <a:cubicBezTo>
                    <a:pt x="232876" y="1303446"/>
                    <a:pt x="238877" y="1305017"/>
                    <a:pt x="245069" y="1305036"/>
                  </a:cubicBezTo>
                  <a:cubicBezTo>
                    <a:pt x="265548" y="1305055"/>
                    <a:pt x="282312" y="1288901"/>
                    <a:pt x="283169" y="1268460"/>
                  </a:cubicBezTo>
                  <a:close/>
                  <a:moveTo>
                    <a:pt x="237925" y="3055922"/>
                  </a:moveTo>
                  <a:lnTo>
                    <a:pt x="237925" y="3054493"/>
                  </a:lnTo>
                  <a:cubicBezTo>
                    <a:pt x="237830" y="3034814"/>
                    <a:pt x="221924" y="3018908"/>
                    <a:pt x="202206" y="3018965"/>
                  </a:cubicBezTo>
                  <a:cubicBezTo>
                    <a:pt x="181632" y="3018955"/>
                    <a:pt x="164678" y="3035329"/>
                    <a:pt x="164106" y="3055922"/>
                  </a:cubicBezTo>
                  <a:lnTo>
                    <a:pt x="164106" y="3057446"/>
                  </a:lnTo>
                  <a:cubicBezTo>
                    <a:pt x="164201" y="3077068"/>
                    <a:pt x="180109" y="3092936"/>
                    <a:pt x="199730" y="3092879"/>
                  </a:cubicBezTo>
                  <a:cubicBezTo>
                    <a:pt x="199825" y="3092879"/>
                    <a:pt x="199825" y="3092879"/>
                    <a:pt x="199920" y="3092879"/>
                  </a:cubicBezTo>
                  <a:cubicBezTo>
                    <a:pt x="220304" y="3092840"/>
                    <a:pt x="237068" y="3076715"/>
                    <a:pt x="237925" y="3056303"/>
                  </a:cubicBezTo>
                  <a:close/>
                  <a:moveTo>
                    <a:pt x="156010" y="2110946"/>
                  </a:moveTo>
                  <a:lnTo>
                    <a:pt x="156010" y="2109423"/>
                  </a:lnTo>
                  <a:cubicBezTo>
                    <a:pt x="155915" y="2089753"/>
                    <a:pt x="139913" y="2073885"/>
                    <a:pt x="120196" y="2073990"/>
                  </a:cubicBezTo>
                  <a:cubicBezTo>
                    <a:pt x="120196" y="2073990"/>
                    <a:pt x="120196" y="2073990"/>
                    <a:pt x="120196" y="2073990"/>
                  </a:cubicBezTo>
                  <a:cubicBezTo>
                    <a:pt x="99622" y="2073980"/>
                    <a:pt x="82668" y="2090353"/>
                    <a:pt x="82096" y="2110946"/>
                  </a:cubicBezTo>
                  <a:cubicBezTo>
                    <a:pt x="82001" y="2111423"/>
                    <a:pt x="82001" y="2111899"/>
                    <a:pt x="82096" y="2112375"/>
                  </a:cubicBezTo>
                  <a:cubicBezTo>
                    <a:pt x="82382" y="2131940"/>
                    <a:pt x="98383" y="2147627"/>
                    <a:pt x="117910" y="2147523"/>
                  </a:cubicBezTo>
                  <a:cubicBezTo>
                    <a:pt x="138389" y="2147542"/>
                    <a:pt x="155153" y="2131387"/>
                    <a:pt x="156010" y="2110946"/>
                  </a:cubicBezTo>
                  <a:close/>
                  <a:moveTo>
                    <a:pt x="121625" y="1652222"/>
                  </a:moveTo>
                  <a:lnTo>
                    <a:pt x="121625" y="1650699"/>
                  </a:lnTo>
                  <a:cubicBezTo>
                    <a:pt x="121434" y="1631048"/>
                    <a:pt x="105432" y="1615208"/>
                    <a:pt x="85811" y="1615265"/>
                  </a:cubicBezTo>
                  <a:cubicBezTo>
                    <a:pt x="65237" y="1615256"/>
                    <a:pt x="48282" y="1631630"/>
                    <a:pt x="47711" y="1652222"/>
                  </a:cubicBezTo>
                  <a:lnTo>
                    <a:pt x="47711" y="1653556"/>
                  </a:lnTo>
                  <a:cubicBezTo>
                    <a:pt x="47806" y="1673282"/>
                    <a:pt x="63808" y="1689237"/>
                    <a:pt x="83525" y="1689180"/>
                  </a:cubicBezTo>
                  <a:cubicBezTo>
                    <a:pt x="104099" y="1689189"/>
                    <a:pt x="121053" y="1672815"/>
                    <a:pt x="121625" y="165222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7" name="任意多边形: 形状 46"/>
            <p:cNvSpPr/>
            <p:nvPr/>
          </p:nvSpPr>
          <p:spPr>
            <a:xfrm flipH="1">
              <a:off x="1791944" y="1990717"/>
              <a:ext cx="2156812" cy="1625854"/>
            </a:xfrm>
            <a:custGeom>
              <a:avLst/>
              <a:gdLst>
                <a:gd name="connsiteX0" fmla="*/ 103351 w 2114060"/>
                <a:gd name="connsiteY0" fmla="*/ 550466 h 1593627"/>
                <a:gd name="connsiteX1" fmla="*/ 133830 w 2114060"/>
                <a:gd name="connsiteY1" fmla="*/ 576088 h 1593627"/>
                <a:gd name="connsiteX2" fmla="*/ 192123 w 2114060"/>
                <a:gd name="connsiteY2" fmla="*/ 614950 h 1593627"/>
                <a:gd name="connsiteX3" fmla="*/ 141737 w 2114060"/>
                <a:gd name="connsiteY3" fmla="*/ 578279 h 1593627"/>
                <a:gd name="connsiteX4" fmla="*/ 81633 w 2114060"/>
                <a:gd name="connsiteY4" fmla="*/ 561800 h 1593627"/>
                <a:gd name="connsiteX5" fmla="*/ 103255 w 2114060"/>
                <a:gd name="connsiteY5" fmla="*/ 534178 h 1593627"/>
                <a:gd name="connsiteX6" fmla="*/ 143641 w 2114060"/>
                <a:gd name="connsiteY6" fmla="*/ 477695 h 1593627"/>
                <a:gd name="connsiteX7" fmla="*/ 143641 w 2114060"/>
                <a:gd name="connsiteY7" fmla="*/ 477695 h 1593627"/>
                <a:gd name="connsiteX8" fmla="*/ 232414 w 2114060"/>
                <a:gd name="connsiteY8" fmla="*/ 542274 h 1593627"/>
                <a:gd name="connsiteX9" fmla="*/ 143641 w 2114060"/>
                <a:gd name="connsiteY9" fmla="*/ 477695 h 1593627"/>
                <a:gd name="connsiteX10" fmla="*/ 151642 w 2114060"/>
                <a:gd name="connsiteY10" fmla="*/ 445405 h 1593627"/>
                <a:gd name="connsiteX11" fmla="*/ 201553 w 2114060"/>
                <a:gd name="connsiteY11" fmla="*/ 414544 h 1593627"/>
                <a:gd name="connsiteX12" fmla="*/ 288898 w 2114060"/>
                <a:gd name="connsiteY12" fmla="*/ 477695 h 1593627"/>
                <a:gd name="connsiteX13" fmla="*/ 201934 w 2114060"/>
                <a:gd name="connsiteY13" fmla="*/ 414449 h 1593627"/>
                <a:gd name="connsiteX14" fmla="*/ 208221 w 2114060"/>
                <a:gd name="connsiteY14" fmla="*/ 413115 h 1593627"/>
                <a:gd name="connsiteX15" fmla="*/ 46296 w 2114060"/>
                <a:gd name="connsiteY15" fmla="*/ 267764 h 1593627"/>
                <a:gd name="connsiteX16" fmla="*/ 54392 w 2114060"/>
                <a:gd name="connsiteY16" fmla="*/ 186992 h 1593627"/>
                <a:gd name="connsiteX17" fmla="*/ 423295 w 2114060"/>
                <a:gd name="connsiteY17" fmla="*/ 442642 h 1593627"/>
                <a:gd name="connsiteX18" fmla="*/ 498448 w 2114060"/>
                <a:gd name="connsiteY18" fmla="*/ 493792 h 1593627"/>
                <a:gd name="connsiteX19" fmla="*/ 671707 w 2114060"/>
                <a:gd name="connsiteY19" fmla="*/ 594090 h 1593627"/>
                <a:gd name="connsiteX20" fmla="*/ 690757 w 2114060"/>
                <a:gd name="connsiteY20" fmla="*/ 604663 h 1593627"/>
                <a:gd name="connsiteX21" fmla="*/ 707521 w 2114060"/>
                <a:gd name="connsiteY21" fmla="*/ 614188 h 1593627"/>
                <a:gd name="connsiteX22" fmla="*/ 708568 w 2114060"/>
                <a:gd name="connsiteY22" fmla="*/ 614759 h 1593627"/>
                <a:gd name="connsiteX23" fmla="*/ 758861 w 2114060"/>
                <a:gd name="connsiteY23" fmla="*/ 642191 h 1593627"/>
                <a:gd name="connsiteX24" fmla="*/ 862493 w 2114060"/>
                <a:gd name="connsiteY24" fmla="*/ 698008 h 1593627"/>
                <a:gd name="connsiteX25" fmla="*/ 958695 w 2114060"/>
                <a:gd name="connsiteY25" fmla="*/ 749252 h 1593627"/>
                <a:gd name="connsiteX26" fmla="*/ 1226633 w 2114060"/>
                <a:gd name="connsiteY26" fmla="*/ 888889 h 1593627"/>
                <a:gd name="connsiteX27" fmla="*/ 1239207 w 2114060"/>
                <a:gd name="connsiteY27" fmla="*/ 895366 h 1593627"/>
                <a:gd name="connsiteX28" fmla="*/ 1250827 w 2114060"/>
                <a:gd name="connsiteY28" fmla="*/ 901271 h 1593627"/>
                <a:gd name="connsiteX29" fmla="*/ 1290452 w 2114060"/>
                <a:gd name="connsiteY29" fmla="*/ 921369 h 1593627"/>
                <a:gd name="connsiteX30" fmla="*/ 1442852 w 2114060"/>
                <a:gd name="connsiteY30" fmla="*/ 994712 h 1593627"/>
                <a:gd name="connsiteX31" fmla="*/ 1519052 w 2114060"/>
                <a:gd name="connsiteY31" fmla="*/ 969947 h 1593627"/>
                <a:gd name="connsiteX32" fmla="*/ 1520956 w 2114060"/>
                <a:gd name="connsiteY32" fmla="*/ 967089 h 1593627"/>
                <a:gd name="connsiteX33" fmla="*/ 1530481 w 2114060"/>
                <a:gd name="connsiteY33" fmla="*/ 958326 h 1593627"/>
                <a:gd name="connsiteX34" fmla="*/ 1542959 w 2114060"/>
                <a:gd name="connsiteY34" fmla="*/ 943753 h 1593627"/>
                <a:gd name="connsiteX35" fmla="*/ 1567629 w 2114060"/>
                <a:gd name="connsiteY35" fmla="*/ 901938 h 1593627"/>
                <a:gd name="connsiteX36" fmla="*/ 1601633 w 2114060"/>
                <a:gd name="connsiteY36" fmla="*/ 766112 h 1593627"/>
                <a:gd name="connsiteX37" fmla="*/ 1604586 w 2114060"/>
                <a:gd name="connsiteY37" fmla="*/ 728012 h 1593627"/>
                <a:gd name="connsiteX38" fmla="*/ 1606776 w 2114060"/>
                <a:gd name="connsiteY38" fmla="*/ 690388 h 1593627"/>
                <a:gd name="connsiteX39" fmla="*/ 1625826 w 2114060"/>
                <a:gd name="connsiteY39" fmla="*/ 499888 h 1593627"/>
                <a:gd name="connsiteX40" fmla="*/ 1625826 w 2114060"/>
                <a:gd name="connsiteY40" fmla="*/ 499031 h 1593627"/>
                <a:gd name="connsiteX41" fmla="*/ 1647639 w 2114060"/>
                <a:gd name="connsiteY41" fmla="*/ 375206 h 1593627"/>
                <a:gd name="connsiteX42" fmla="*/ 1647639 w 2114060"/>
                <a:gd name="connsiteY42" fmla="*/ 373205 h 1593627"/>
                <a:gd name="connsiteX43" fmla="*/ 1680691 w 2114060"/>
                <a:gd name="connsiteY43" fmla="*/ 253476 h 1593627"/>
                <a:gd name="connsiteX44" fmla="*/ 1681357 w 2114060"/>
                <a:gd name="connsiteY44" fmla="*/ 251571 h 1593627"/>
                <a:gd name="connsiteX45" fmla="*/ 1872810 w 2114060"/>
                <a:gd name="connsiteY45" fmla="*/ -175 h 1593627"/>
                <a:gd name="connsiteX46" fmla="*/ 1900147 w 2114060"/>
                <a:gd name="connsiteY46" fmla="*/ 6398 h 1593627"/>
                <a:gd name="connsiteX47" fmla="*/ 2073501 w 2114060"/>
                <a:gd name="connsiteY47" fmla="*/ 218996 h 1593627"/>
                <a:gd name="connsiteX48" fmla="*/ 1976632 w 2114060"/>
                <a:gd name="connsiteY48" fmla="*/ 1301036 h 1593627"/>
                <a:gd name="connsiteX49" fmla="*/ 1932246 w 2114060"/>
                <a:gd name="connsiteY49" fmla="*/ 1416955 h 1593627"/>
                <a:gd name="connsiteX50" fmla="*/ 1891002 w 2114060"/>
                <a:gd name="connsiteY50" fmla="*/ 1486964 h 1593627"/>
                <a:gd name="connsiteX51" fmla="*/ 1550388 w 2114060"/>
                <a:gd name="connsiteY51" fmla="*/ 1582214 h 1593627"/>
                <a:gd name="connsiteX52" fmla="*/ 1540863 w 2114060"/>
                <a:gd name="connsiteY52" fmla="*/ 1593453 h 1593627"/>
                <a:gd name="connsiteX53" fmla="*/ 1524005 w 2114060"/>
                <a:gd name="connsiteY53" fmla="*/ 1591453 h 1593627"/>
                <a:gd name="connsiteX54" fmla="*/ 1211012 w 2114060"/>
                <a:gd name="connsiteY54" fmla="*/ 1446578 h 1593627"/>
                <a:gd name="connsiteX55" fmla="*/ 1206822 w 2114060"/>
                <a:gd name="connsiteY55" fmla="*/ 1444006 h 1593627"/>
                <a:gd name="connsiteX56" fmla="*/ 1138527 w 2114060"/>
                <a:gd name="connsiteY56" fmla="*/ 1400858 h 1593627"/>
                <a:gd name="connsiteX57" fmla="*/ 945741 w 2114060"/>
                <a:gd name="connsiteY57" fmla="*/ 1267508 h 1593627"/>
                <a:gd name="connsiteX58" fmla="*/ 850491 w 2114060"/>
                <a:gd name="connsiteY58" fmla="*/ 1197308 h 1593627"/>
                <a:gd name="connsiteX59" fmla="*/ 748860 w 2114060"/>
                <a:gd name="connsiteY59" fmla="*/ 1119680 h 1593627"/>
                <a:gd name="connsiteX60" fmla="*/ 713046 w 2114060"/>
                <a:gd name="connsiteY60" fmla="*/ 1091867 h 1593627"/>
                <a:gd name="connsiteX61" fmla="*/ 706950 w 2114060"/>
                <a:gd name="connsiteY61" fmla="*/ 1087009 h 1593627"/>
                <a:gd name="connsiteX62" fmla="*/ 638084 w 2114060"/>
                <a:gd name="connsiteY62" fmla="*/ 1032526 h 1593627"/>
                <a:gd name="connsiteX63" fmla="*/ 584743 w 2114060"/>
                <a:gd name="connsiteY63" fmla="*/ 989568 h 1593627"/>
                <a:gd name="connsiteX64" fmla="*/ 329093 w 2114060"/>
                <a:gd name="connsiteY64" fmla="*/ 775637 h 1593627"/>
                <a:gd name="connsiteX65" fmla="*/ 78776 w 2114060"/>
                <a:gd name="connsiteY65" fmla="*/ 605996 h 1593627"/>
                <a:gd name="connsiteX66" fmla="*/ 78776 w 2114060"/>
                <a:gd name="connsiteY66" fmla="*/ 573707 h 1593627"/>
                <a:gd name="connsiteX67" fmla="*/ 81633 w 2114060"/>
                <a:gd name="connsiteY67" fmla="*/ 561800 h 159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14060" h="1593627">
                  <a:moveTo>
                    <a:pt x="103351" y="550466"/>
                  </a:moveTo>
                  <a:cubicBezTo>
                    <a:pt x="103351" y="551132"/>
                    <a:pt x="107161" y="556943"/>
                    <a:pt x="133830" y="576088"/>
                  </a:cubicBezTo>
                  <a:cubicBezTo>
                    <a:pt x="146879" y="585613"/>
                    <a:pt x="165549" y="598186"/>
                    <a:pt x="192123" y="614950"/>
                  </a:cubicBezTo>
                  <a:lnTo>
                    <a:pt x="141737" y="578279"/>
                  </a:lnTo>
                  <a:close/>
                  <a:moveTo>
                    <a:pt x="81633" y="561800"/>
                  </a:moveTo>
                  <a:cubicBezTo>
                    <a:pt x="87825" y="547513"/>
                    <a:pt x="103065" y="542750"/>
                    <a:pt x="103255" y="534178"/>
                  </a:cubicBezTo>
                  <a:cubicBezTo>
                    <a:pt x="105065" y="484648"/>
                    <a:pt x="136116" y="489601"/>
                    <a:pt x="143641" y="477695"/>
                  </a:cubicBezTo>
                  <a:lnTo>
                    <a:pt x="143641" y="477695"/>
                  </a:lnTo>
                  <a:cubicBezTo>
                    <a:pt x="143641" y="477695"/>
                    <a:pt x="148118" y="489029"/>
                    <a:pt x="232414" y="542274"/>
                  </a:cubicBezTo>
                  <a:lnTo>
                    <a:pt x="143641" y="477695"/>
                  </a:lnTo>
                  <a:cubicBezTo>
                    <a:pt x="152405" y="463883"/>
                    <a:pt x="143641" y="455216"/>
                    <a:pt x="151642" y="445405"/>
                  </a:cubicBezTo>
                  <a:cubicBezTo>
                    <a:pt x="164596" y="430070"/>
                    <a:pt x="182027" y="419259"/>
                    <a:pt x="201553" y="414544"/>
                  </a:cubicBezTo>
                  <a:cubicBezTo>
                    <a:pt x="229557" y="437109"/>
                    <a:pt x="258703" y="458187"/>
                    <a:pt x="288898" y="477695"/>
                  </a:cubicBezTo>
                  <a:lnTo>
                    <a:pt x="201934" y="414449"/>
                  </a:lnTo>
                  <a:cubicBezTo>
                    <a:pt x="204029" y="413858"/>
                    <a:pt x="206125" y="413410"/>
                    <a:pt x="208221" y="413115"/>
                  </a:cubicBezTo>
                  <a:cubicBezTo>
                    <a:pt x="208221" y="413115"/>
                    <a:pt x="129831" y="339106"/>
                    <a:pt x="46296" y="267764"/>
                  </a:cubicBezTo>
                  <a:cubicBezTo>
                    <a:pt x="-32476" y="200231"/>
                    <a:pt x="-1329" y="155369"/>
                    <a:pt x="54392" y="186992"/>
                  </a:cubicBezTo>
                  <a:cubicBezTo>
                    <a:pt x="98302" y="212138"/>
                    <a:pt x="291183" y="351107"/>
                    <a:pt x="423295" y="442642"/>
                  </a:cubicBezTo>
                  <a:cubicBezTo>
                    <a:pt x="451870" y="462455"/>
                    <a:pt x="477683" y="480171"/>
                    <a:pt x="498448" y="493792"/>
                  </a:cubicBezTo>
                  <a:cubicBezTo>
                    <a:pt x="527593" y="512842"/>
                    <a:pt x="590935" y="549418"/>
                    <a:pt x="671707" y="594090"/>
                  </a:cubicBezTo>
                  <a:lnTo>
                    <a:pt x="690757" y="604663"/>
                  </a:lnTo>
                  <a:lnTo>
                    <a:pt x="707521" y="614188"/>
                  </a:lnTo>
                  <a:lnTo>
                    <a:pt x="708568" y="614759"/>
                  </a:lnTo>
                  <a:lnTo>
                    <a:pt x="758861" y="642191"/>
                  </a:lnTo>
                  <a:cubicBezTo>
                    <a:pt x="792103" y="660194"/>
                    <a:pt x="826869" y="678958"/>
                    <a:pt x="862493" y="698008"/>
                  </a:cubicBezTo>
                  <a:cubicBezTo>
                    <a:pt x="894116" y="714963"/>
                    <a:pt x="926406" y="732107"/>
                    <a:pt x="958695" y="749252"/>
                  </a:cubicBezTo>
                  <a:cubicBezTo>
                    <a:pt x="1051945" y="798687"/>
                    <a:pt x="1145766" y="847646"/>
                    <a:pt x="1226633" y="888889"/>
                  </a:cubicBezTo>
                  <a:lnTo>
                    <a:pt x="1239207" y="895366"/>
                  </a:lnTo>
                  <a:lnTo>
                    <a:pt x="1250827" y="901271"/>
                  </a:lnTo>
                  <a:lnTo>
                    <a:pt x="1290452" y="921369"/>
                  </a:lnTo>
                  <a:cubicBezTo>
                    <a:pt x="1362080" y="957469"/>
                    <a:pt x="1417324" y="984234"/>
                    <a:pt x="1442852" y="994712"/>
                  </a:cubicBezTo>
                  <a:cubicBezTo>
                    <a:pt x="1474855" y="1007761"/>
                    <a:pt x="1499430" y="997760"/>
                    <a:pt x="1519052" y="969947"/>
                  </a:cubicBezTo>
                  <a:cubicBezTo>
                    <a:pt x="1519718" y="968994"/>
                    <a:pt x="1520385" y="968042"/>
                    <a:pt x="1520956" y="967089"/>
                  </a:cubicBezTo>
                  <a:cubicBezTo>
                    <a:pt x="1524385" y="964422"/>
                    <a:pt x="1527529" y="961488"/>
                    <a:pt x="1530481" y="958326"/>
                  </a:cubicBezTo>
                  <a:cubicBezTo>
                    <a:pt x="1534958" y="953754"/>
                    <a:pt x="1539149" y="948887"/>
                    <a:pt x="1542959" y="943753"/>
                  </a:cubicBezTo>
                  <a:cubicBezTo>
                    <a:pt x="1552675" y="930770"/>
                    <a:pt x="1560962" y="916750"/>
                    <a:pt x="1567629" y="901938"/>
                  </a:cubicBezTo>
                  <a:cubicBezTo>
                    <a:pt x="1586202" y="858799"/>
                    <a:pt x="1597728" y="812927"/>
                    <a:pt x="1601633" y="766112"/>
                  </a:cubicBezTo>
                  <a:cubicBezTo>
                    <a:pt x="1602871" y="754110"/>
                    <a:pt x="1603919" y="741537"/>
                    <a:pt x="1604586" y="728012"/>
                  </a:cubicBezTo>
                  <a:cubicBezTo>
                    <a:pt x="1605252" y="714486"/>
                    <a:pt x="1606015" y="702771"/>
                    <a:pt x="1606776" y="690388"/>
                  </a:cubicBezTo>
                  <a:cubicBezTo>
                    <a:pt x="1611158" y="621360"/>
                    <a:pt x="1617540" y="557867"/>
                    <a:pt x="1625826" y="499888"/>
                  </a:cubicBezTo>
                  <a:lnTo>
                    <a:pt x="1625826" y="499031"/>
                  </a:lnTo>
                  <a:cubicBezTo>
                    <a:pt x="1632209" y="454578"/>
                    <a:pt x="1639448" y="413306"/>
                    <a:pt x="1647639" y="375206"/>
                  </a:cubicBezTo>
                  <a:lnTo>
                    <a:pt x="1647639" y="373205"/>
                  </a:lnTo>
                  <a:cubicBezTo>
                    <a:pt x="1656497" y="332743"/>
                    <a:pt x="1667546" y="292776"/>
                    <a:pt x="1680691" y="253476"/>
                  </a:cubicBezTo>
                  <a:lnTo>
                    <a:pt x="1681357" y="251571"/>
                  </a:lnTo>
                  <a:cubicBezTo>
                    <a:pt x="1728982" y="108696"/>
                    <a:pt x="1795657" y="28115"/>
                    <a:pt x="1872810" y="-175"/>
                  </a:cubicBezTo>
                  <a:cubicBezTo>
                    <a:pt x="1882049" y="1254"/>
                    <a:pt x="1891193" y="3454"/>
                    <a:pt x="1900147" y="6398"/>
                  </a:cubicBezTo>
                  <a:cubicBezTo>
                    <a:pt x="1964059" y="27638"/>
                    <a:pt x="2028830" y="89741"/>
                    <a:pt x="2073501" y="218996"/>
                  </a:cubicBezTo>
                  <a:cubicBezTo>
                    <a:pt x="2179801" y="526844"/>
                    <a:pt x="2044926" y="1089390"/>
                    <a:pt x="1976632" y="1301036"/>
                  </a:cubicBezTo>
                  <a:cubicBezTo>
                    <a:pt x="1964345" y="1340593"/>
                    <a:pt x="1949486" y="1379312"/>
                    <a:pt x="1932246" y="1416955"/>
                  </a:cubicBezTo>
                  <a:cubicBezTo>
                    <a:pt x="1920815" y="1441596"/>
                    <a:pt x="1907005" y="1465047"/>
                    <a:pt x="1891002" y="1486964"/>
                  </a:cubicBezTo>
                  <a:cubicBezTo>
                    <a:pt x="1768701" y="1445768"/>
                    <a:pt x="1633638" y="1483544"/>
                    <a:pt x="1550388" y="1582214"/>
                  </a:cubicBezTo>
                  <a:cubicBezTo>
                    <a:pt x="1547245" y="1585833"/>
                    <a:pt x="1544198" y="1589643"/>
                    <a:pt x="1540863" y="1593453"/>
                  </a:cubicBezTo>
                  <a:lnTo>
                    <a:pt x="1524005" y="1591453"/>
                  </a:lnTo>
                  <a:cubicBezTo>
                    <a:pt x="1442947" y="1575737"/>
                    <a:pt x="1332362" y="1520968"/>
                    <a:pt x="1211012" y="1446578"/>
                  </a:cubicBezTo>
                  <a:cubicBezTo>
                    <a:pt x="1209584" y="1445721"/>
                    <a:pt x="1208155" y="1444958"/>
                    <a:pt x="1206822" y="1444006"/>
                  </a:cubicBezTo>
                  <a:cubicBezTo>
                    <a:pt x="1184438" y="1430290"/>
                    <a:pt x="1161578" y="1415431"/>
                    <a:pt x="1138527" y="1400858"/>
                  </a:cubicBezTo>
                  <a:cubicBezTo>
                    <a:pt x="1075281" y="1359710"/>
                    <a:pt x="1010226" y="1314561"/>
                    <a:pt x="945741" y="1267508"/>
                  </a:cubicBezTo>
                  <a:cubicBezTo>
                    <a:pt x="913737" y="1244362"/>
                    <a:pt x="881829" y="1220930"/>
                    <a:pt x="850491" y="1197308"/>
                  </a:cubicBezTo>
                  <a:cubicBezTo>
                    <a:pt x="815915" y="1171305"/>
                    <a:pt x="781912" y="1145302"/>
                    <a:pt x="748860" y="1119680"/>
                  </a:cubicBezTo>
                  <a:lnTo>
                    <a:pt x="713046" y="1091867"/>
                  </a:lnTo>
                  <a:lnTo>
                    <a:pt x="706950" y="1087009"/>
                  </a:lnTo>
                  <a:cubicBezTo>
                    <a:pt x="683328" y="1068530"/>
                    <a:pt x="660373" y="1050242"/>
                    <a:pt x="638084" y="1032526"/>
                  </a:cubicBezTo>
                  <a:cubicBezTo>
                    <a:pt x="619796" y="1017857"/>
                    <a:pt x="601984" y="1003541"/>
                    <a:pt x="584743" y="989568"/>
                  </a:cubicBezTo>
                  <a:cubicBezTo>
                    <a:pt x="433868" y="867458"/>
                    <a:pt x="329093" y="775637"/>
                    <a:pt x="329093" y="775637"/>
                  </a:cubicBezTo>
                  <a:cubicBezTo>
                    <a:pt x="178694" y="689245"/>
                    <a:pt x="101160" y="661337"/>
                    <a:pt x="78776" y="605996"/>
                  </a:cubicBezTo>
                  <a:cubicBezTo>
                    <a:pt x="73347" y="577421"/>
                    <a:pt x="78776" y="601520"/>
                    <a:pt x="78776" y="573707"/>
                  </a:cubicBezTo>
                  <a:cubicBezTo>
                    <a:pt x="78966" y="569582"/>
                    <a:pt x="79918" y="565534"/>
                    <a:pt x="81633" y="561800"/>
                  </a:cubicBez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nvSpPr>
          <p:spPr>
            <a:xfrm flipH="1">
              <a:off x="1858890" y="5942192"/>
              <a:ext cx="75481" cy="75313"/>
            </a:xfrm>
            <a:custGeom>
              <a:avLst/>
              <a:gdLst>
                <a:gd name="connsiteX0" fmla="*/ 72662 w 73985"/>
                <a:gd name="connsiteY0" fmla="*/ 35164 h 73820"/>
                <a:gd name="connsiteX1" fmla="*/ 72662 w 73985"/>
                <a:gd name="connsiteY1" fmla="*/ 36688 h 73820"/>
                <a:gd name="connsiteX2" fmla="*/ 71805 w 73985"/>
                <a:gd name="connsiteY2" fmla="*/ 43260 h 73820"/>
                <a:gd name="connsiteX3" fmla="*/ 34657 w 73985"/>
                <a:gd name="connsiteY3" fmla="*/ 73645 h 73820"/>
                <a:gd name="connsiteX4" fmla="*/ -1062 w 73985"/>
                <a:gd name="connsiteY4" fmla="*/ 38497 h 73820"/>
                <a:gd name="connsiteX5" fmla="*/ -1062 w 73985"/>
                <a:gd name="connsiteY5" fmla="*/ 38117 h 73820"/>
                <a:gd name="connsiteX6" fmla="*/ -1062 w 73985"/>
                <a:gd name="connsiteY6" fmla="*/ 36688 h 73820"/>
                <a:gd name="connsiteX7" fmla="*/ 37038 w 73985"/>
                <a:gd name="connsiteY7" fmla="*/ -174 h 73820"/>
                <a:gd name="connsiteX8" fmla="*/ 72852 w 73985"/>
                <a:gd name="connsiteY8" fmla="*/ 35164 h 7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820">
                  <a:moveTo>
                    <a:pt x="72662" y="35164"/>
                  </a:moveTo>
                  <a:lnTo>
                    <a:pt x="72662" y="36688"/>
                  </a:lnTo>
                  <a:cubicBezTo>
                    <a:pt x="72566" y="38897"/>
                    <a:pt x="72281" y="41098"/>
                    <a:pt x="71805" y="43260"/>
                  </a:cubicBezTo>
                  <a:cubicBezTo>
                    <a:pt x="68185" y="60891"/>
                    <a:pt x="52659" y="73568"/>
                    <a:pt x="34657" y="73645"/>
                  </a:cubicBezTo>
                  <a:cubicBezTo>
                    <a:pt x="15131" y="73807"/>
                    <a:pt x="-871" y="58071"/>
                    <a:pt x="-1062" y="38497"/>
                  </a:cubicBezTo>
                  <a:cubicBezTo>
                    <a:pt x="-1062" y="38373"/>
                    <a:pt x="-1062" y="38240"/>
                    <a:pt x="-1062" y="38117"/>
                  </a:cubicBezTo>
                  <a:cubicBezTo>
                    <a:pt x="-1157" y="37640"/>
                    <a:pt x="-1157" y="37164"/>
                    <a:pt x="-1062" y="36688"/>
                  </a:cubicBezTo>
                  <a:cubicBezTo>
                    <a:pt x="-394" y="16132"/>
                    <a:pt x="16464" y="-183"/>
                    <a:pt x="37038" y="-174"/>
                  </a:cubicBezTo>
                  <a:cubicBezTo>
                    <a:pt x="56660" y="-279"/>
                    <a:pt x="72662" y="15523"/>
                    <a:pt x="72852" y="35164"/>
                  </a:cubicBezTo>
                  <a:close/>
                </a:path>
              </a:pathLst>
            </a:custGeom>
            <a:solidFill>
              <a:srgbClr val="FFFFFF"/>
            </a:solidFill>
            <a:ln w="9525" cap="flat">
              <a:noFill/>
              <a:prstDash val="solid"/>
              <a:miter/>
            </a:ln>
          </p:spPr>
          <p:txBody>
            <a:bodyPr rtlCol="0" anchor="ctr"/>
            <a:lstStyle/>
            <a:p>
              <a:endParaRPr lang="zh-CN" altLang="en-US"/>
            </a:p>
          </p:txBody>
        </p:sp>
        <p:sp>
          <p:nvSpPr>
            <p:cNvPr id="49" name="任意多边形: 形状 48"/>
            <p:cNvSpPr/>
            <p:nvPr/>
          </p:nvSpPr>
          <p:spPr>
            <a:xfrm flipH="1">
              <a:off x="1928591" y="4977717"/>
              <a:ext cx="75480" cy="75410"/>
            </a:xfrm>
            <a:custGeom>
              <a:avLst/>
              <a:gdLst>
                <a:gd name="connsiteX0" fmla="*/ 72781 w 73984"/>
                <a:gd name="connsiteY0" fmla="*/ 35259 h 73915"/>
                <a:gd name="connsiteX1" fmla="*/ 72781 w 73984"/>
                <a:gd name="connsiteY1" fmla="*/ 36784 h 73915"/>
                <a:gd name="connsiteX2" fmla="*/ 34681 w 73984"/>
                <a:gd name="connsiteY2" fmla="*/ 73741 h 73915"/>
                <a:gd name="connsiteX3" fmla="*/ -1133 w 73984"/>
                <a:gd name="connsiteY3" fmla="*/ 38307 h 73915"/>
                <a:gd name="connsiteX4" fmla="*/ -1133 w 73984"/>
                <a:gd name="connsiteY4" fmla="*/ 38213 h 73915"/>
                <a:gd name="connsiteX5" fmla="*/ -1133 w 73984"/>
                <a:gd name="connsiteY5" fmla="*/ 36784 h 73915"/>
                <a:gd name="connsiteX6" fmla="*/ 36967 w 73984"/>
                <a:gd name="connsiteY6" fmla="*/ -173 h 73915"/>
                <a:gd name="connsiteX7" fmla="*/ 72781 w 73984"/>
                <a:gd name="connsiteY7" fmla="*/ 35069 h 73915"/>
                <a:gd name="connsiteX8" fmla="*/ 72781 w 7398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4" h="73915">
                  <a:moveTo>
                    <a:pt x="72781" y="35259"/>
                  </a:moveTo>
                  <a:cubicBezTo>
                    <a:pt x="72875" y="35764"/>
                    <a:pt x="72875" y="36279"/>
                    <a:pt x="72781" y="36784"/>
                  </a:cubicBezTo>
                  <a:cubicBezTo>
                    <a:pt x="72209" y="57377"/>
                    <a:pt x="55254" y="73750"/>
                    <a:pt x="34681" y="73741"/>
                  </a:cubicBezTo>
                  <a:cubicBezTo>
                    <a:pt x="14963" y="73845"/>
                    <a:pt x="-1038" y="57986"/>
                    <a:pt x="-1133" y="38307"/>
                  </a:cubicBezTo>
                  <a:cubicBezTo>
                    <a:pt x="-1133" y="38279"/>
                    <a:pt x="-1133" y="38241"/>
                    <a:pt x="-1133" y="38213"/>
                  </a:cubicBezTo>
                  <a:lnTo>
                    <a:pt x="-1133" y="36784"/>
                  </a:lnTo>
                  <a:cubicBezTo>
                    <a:pt x="-562" y="16191"/>
                    <a:pt x="16392" y="-183"/>
                    <a:pt x="36967" y="-173"/>
                  </a:cubicBezTo>
                  <a:cubicBezTo>
                    <a:pt x="56588" y="-336"/>
                    <a:pt x="72590" y="15448"/>
                    <a:pt x="72781" y="35069"/>
                  </a:cubicBezTo>
                  <a:cubicBezTo>
                    <a:pt x="72781" y="35135"/>
                    <a:pt x="72781" y="35193"/>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0" name="任意多边形: 形状 49"/>
            <p:cNvSpPr/>
            <p:nvPr/>
          </p:nvSpPr>
          <p:spPr>
            <a:xfrm flipH="1">
              <a:off x="2008930" y="1987412"/>
              <a:ext cx="300178" cy="707151"/>
            </a:xfrm>
            <a:custGeom>
              <a:avLst/>
              <a:gdLst>
                <a:gd name="connsiteX0" fmla="*/ 293095 w 294228"/>
                <a:gd name="connsiteY0" fmla="*/ 9541 h 693134"/>
                <a:gd name="connsiteX1" fmla="*/ 293095 w 294228"/>
                <a:gd name="connsiteY1" fmla="*/ 9541 h 693134"/>
                <a:gd name="connsiteX2" fmla="*/ 265758 w 294228"/>
                <a:gd name="connsiteY2" fmla="*/ 2968 h 693134"/>
                <a:gd name="connsiteX3" fmla="*/ 74305 w 294228"/>
                <a:gd name="connsiteY3" fmla="*/ 254714 h 693134"/>
                <a:gd name="connsiteX4" fmla="*/ 73639 w 294228"/>
                <a:gd name="connsiteY4" fmla="*/ 256619 h 693134"/>
                <a:gd name="connsiteX5" fmla="*/ 41444 w 294228"/>
                <a:gd name="connsiteY5" fmla="*/ 375777 h 693134"/>
                <a:gd name="connsiteX6" fmla="*/ 41444 w 294228"/>
                <a:gd name="connsiteY6" fmla="*/ 377777 h 693134"/>
                <a:gd name="connsiteX7" fmla="*/ 19632 w 294228"/>
                <a:gd name="connsiteY7" fmla="*/ 501602 h 693134"/>
                <a:gd name="connsiteX8" fmla="*/ 19632 w 294228"/>
                <a:gd name="connsiteY8" fmla="*/ 502459 h 693134"/>
                <a:gd name="connsiteX9" fmla="*/ 582 w 294228"/>
                <a:gd name="connsiteY9" fmla="*/ 692959 h 693134"/>
                <a:gd name="connsiteX10" fmla="*/ -847 w 294228"/>
                <a:gd name="connsiteY10" fmla="*/ 500936 h 693134"/>
                <a:gd name="connsiteX11" fmla="*/ -847 w 294228"/>
                <a:gd name="connsiteY11" fmla="*/ 499126 h 693134"/>
                <a:gd name="connsiteX12" fmla="*/ 3821 w 294228"/>
                <a:gd name="connsiteY12" fmla="*/ 375967 h 693134"/>
                <a:gd name="connsiteX13" fmla="*/ 3821 w 294228"/>
                <a:gd name="connsiteY13" fmla="*/ 375110 h 693134"/>
                <a:gd name="connsiteX14" fmla="*/ 3821 w 294228"/>
                <a:gd name="connsiteY14" fmla="*/ 372443 h 693134"/>
                <a:gd name="connsiteX15" fmla="*/ 6296 w 294228"/>
                <a:gd name="connsiteY15" fmla="*/ 343011 h 693134"/>
                <a:gd name="connsiteX16" fmla="*/ 23347 w 294228"/>
                <a:gd name="connsiteY16" fmla="*/ 253095 h 693134"/>
                <a:gd name="connsiteX17" fmla="*/ 24109 w 294228"/>
                <a:gd name="connsiteY17" fmla="*/ 250333 h 693134"/>
                <a:gd name="connsiteX18" fmla="*/ 267472 w 294228"/>
                <a:gd name="connsiteY18" fmla="*/ -175 h 693134"/>
                <a:gd name="connsiteX19" fmla="*/ 293095 w 294228"/>
                <a:gd name="connsiteY19" fmla="*/ 9541 h 69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228" h="693134">
                  <a:moveTo>
                    <a:pt x="293095" y="9541"/>
                  </a:moveTo>
                  <a:lnTo>
                    <a:pt x="293095" y="9541"/>
                  </a:lnTo>
                  <a:cubicBezTo>
                    <a:pt x="284141" y="6598"/>
                    <a:pt x="274997" y="4397"/>
                    <a:pt x="265758" y="2968"/>
                  </a:cubicBezTo>
                  <a:cubicBezTo>
                    <a:pt x="188320" y="31543"/>
                    <a:pt x="122025" y="112030"/>
                    <a:pt x="74305" y="254714"/>
                  </a:cubicBezTo>
                  <a:lnTo>
                    <a:pt x="73639" y="256619"/>
                  </a:lnTo>
                  <a:cubicBezTo>
                    <a:pt x="60780" y="295748"/>
                    <a:pt x="50112" y="335515"/>
                    <a:pt x="41444" y="375777"/>
                  </a:cubicBezTo>
                  <a:lnTo>
                    <a:pt x="41444" y="377777"/>
                  </a:lnTo>
                  <a:cubicBezTo>
                    <a:pt x="33158" y="415877"/>
                    <a:pt x="25918" y="457149"/>
                    <a:pt x="19632" y="501602"/>
                  </a:cubicBezTo>
                  <a:lnTo>
                    <a:pt x="19632" y="502459"/>
                  </a:lnTo>
                  <a:cubicBezTo>
                    <a:pt x="11536" y="560562"/>
                    <a:pt x="5249" y="624065"/>
                    <a:pt x="582" y="692959"/>
                  </a:cubicBezTo>
                  <a:cubicBezTo>
                    <a:pt x="-752" y="627809"/>
                    <a:pt x="-1609" y="562658"/>
                    <a:pt x="-847" y="500936"/>
                  </a:cubicBezTo>
                  <a:lnTo>
                    <a:pt x="-847" y="499126"/>
                  </a:lnTo>
                  <a:cubicBezTo>
                    <a:pt x="-275" y="455882"/>
                    <a:pt x="1154" y="414449"/>
                    <a:pt x="3821" y="375967"/>
                  </a:cubicBezTo>
                  <a:cubicBezTo>
                    <a:pt x="3821" y="375967"/>
                    <a:pt x="3821" y="375396"/>
                    <a:pt x="3821" y="375110"/>
                  </a:cubicBezTo>
                  <a:lnTo>
                    <a:pt x="3821" y="372443"/>
                  </a:lnTo>
                  <a:cubicBezTo>
                    <a:pt x="4583" y="362442"/>
                    <a:pt x="5439" y="352536"/>
                    <a:pt x="6296" y="343011"/>
                  </a:cubicBezTo>
                  <a:cubicBezTo>
                    <a:pt x="9916" y="312693"/>
                    <a:pt x="15632" y="282651"/>
                    <a:pt x="23347" y="253095"/>
                  </a:cubicBezTo>
                  <a:lnTo>
                    <a:pt x="24109" y="250333"/>
                  </a:lnTo>
                  <a:cubicBezTo>
                    <a:pt x="74400" y="64309"/>
                    <a:pt x="212990" y="13256"/>
                    <a:pt x="267472" y="-175"/>
                  </a:cubicBezTo>
                  <a:cubicBezTo>
                    <a:pt x="275759" y="3445"/>
                    <a:pt x="284427" y="6398"/>
                    <a:pt x="293095" y="954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1" name="任意多边形: 形状 50"/>
            <p:cNvSpPr/>
            <p:nvPr/>
          </p:nvSpPr>
          <p:spPr>
            <a:xfrm flipH="1">
              <a:off x="2018357" y="3491506"/>
              <a:ext cx="356830" cy="130889"/>
            </a:xfrm>
            <a:custGeom>
              <a:avLst/>
              <a:gdLst>
                <a:gd name="connsiteX0" fmla="*/ 248517 w 349757"/>
                <a:gd name="connsiteY0" fmla="*/ -175 h 128295"/>
                <a:gd name="connsiteX1" fmla="*/ 348625 w 349757"/>
                <a:gd name="connsiteY1" fmla="*/ 16208 h 128295"/>
                <a:gd name="connsiteX2" fmla="*/ 100404 w 349757"/>
                <a:gd name="connsiteY2" fmla="*/ 128032 h 128295"/>
                <a:gd name="connsiteX3" fmla="*/ 8868 w 349757"/>
                <a:gd name="connsiteY3" fmla="*/ 123936 h 128295"/>
                <a:gd name="connsiteX4" fmla="*/ -1133 w 349757"/>
                <a:gd name="connsiteY4" fmla="*/ 122888 h 128295"/>
                <a:gd name="connsiteX5" fmla="*/ 8392 w 349757"/>
                <a:gd name="connsiteY5" fmla="*/ 111649 h 128295"/>
                <a:gd name="connsiteX6" fmla="*/ 248898 w 349757"/>
                <a:gd name="connsiteY6" fmla="*/ -175 h 12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757" h="128295">
                  <a:moveTo>
                    <a:pt x="248517" y="-175"/>
                  </a:moveTo>
                  <a:cubicBezTo>
                    <a:pt x="282522" y="-184"/>
                    <a:pt x="316335" y="5350"/>
                    <a:pt x="348625" y="16208"/>
                  </a:cubicBezTo>
                  <a:cubicBezTo>
                    <a:pt x="297000" y="85455"/>
                    <a:pt x="223466" y="125365"/>
                    <a:pt x="100404" y="128032"/>
                  </a:cubicBezTo>
                  <a:cubicBezTo>
                    <a:pt x="69829" y="128499"/>
                    <a:pt x="39253" y="127136"/>
                    <a:pt x="8868" y="123936"/>
                  </a:cubicBezTo>
                  <a:lnTo>
                    <a:pt x="-1133" y="122888"/>
                  </a:lnTo>
                  <a:cubicBezTo>
                    <a:pt x="1820" y="119078"/>
                    <a:pt x="4868" y="115268"/>
                    <a:pt x="8392" y="111649"/>
                  </a:cubicBezTo>
                  <a:cubicBezTo>
                    <a:pt x="68114" y="40716"/>
                    <a:pt x="156125" y="-203"/>
                    <a:pt x="248898"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2" name="任意多边形: 形状 51"/>
            <p:cNvSpPr/>
            <p:nvPr/>
          </p:nvSpPr>
          <p:spPr>
            <a:xfrm flipH="1">
              <a:off x="2035265" y="1893346"/>
              <a:ext cx="976815" cy="353138"/>
            </a:xfrm>
            <a:custGeom>
              <a:avLst/>
              <a:gdLst>
                <a:gd name="connsiteX0" fmla="*/ 956320 w 957453"/>
                <a:gd name="connsiteY0" fmla="*/ 92694 h 346138"/>
                <a:gd name="connsiteX1" fmla="*/ 712957 w 957453"/>
                <a:gd name="connsiteY1" fmla="*/ 343201 h 346138"/>
                <a:gd name="connsiteX2" fmla="*/ 712194 w 957453"/>
                <a:gd name="connsiteY2" fmla="*/ 345964 h 346138"/>
                <a:gd name="connsiteX3" fmla="*/ 701431 w 957453"/>
                <a:gd name="connsiteY3" fmla="*/ 343106 h 346138"/>
                <a:gd name="connsiteX4" fmla="*/ 583702 w 957453"/>
                <a:gd name="connsiteY4" fmla="*/ 333581 h 346138"/>
                <a:gd name="connsiteX5" fmla="*/ 187748 w 957453"/>
                <a:gd name="connsiteY5" fmla="*/ 308721 h 346138"/>
                <a:gd name="connsiteX6" fmla="*/ 121073 w 957453"/>
                <a:gd name="connsiteY6" fmla="*/ 305387 h 346138"/>
                <a:gd name="connsiteX7" fmla="*/ 11345 w 957453"/>
                <a:gd name="connsiteY7" fmla="*/ 300053 h 346138"/>
                <a:gd name="connsiteX8" fmla="*/ -1133 w 957453"/>
                <a:gd name="connsiteY8" fmla="*/ 300053 h 346138"/>
                <a:gd name="connsiteX9" fmla="*/ 67257 w 957453"/>
                <a:gd name="connsiteY9" fmla="*/ 72692 h 346138"/>
                <a:gd name="connsiteX10" fmla="*/ 70972 w 957453"/>
                <a:gd name="connsiteY10" fmla="*/ 57451 h 346138"/>
                <a:gd name="connsiteX11" fmla="*/ 73067 w 957453"/>
                <a:gd name="connsiteY11" fmla="*/ 48689 h 346138"/>
                <a:gd name="connsiteX12" fmla="*/ 73067 w 957453"/>
                <a:gd name="connsiteY12" fmla="*/ 48689 h 346138"/>
                <a:gd name="connsiteX13" fmla="*/ 95070 w 957453"/>
                <a:gd name="connsiteY13" fmla="*/ 40973 h 346138"/>
                <a:gd name="connsiteX14" fmla="*/ 282998 w 957453"/>
                <a:gd name="connsiteY14" fmla="*/ -175 h 346138"/>
                <a:gd name="connsiteX15" fmla="*/ 282998 w 957453"/>
                <a:gd name="connsiteY15" fmla="*/ -175 h 346138"/>
                <a:gd name="connsiteX16" fmla="*/ 283569 w 957453"/>
                <a:gd name="connsiteY16" fmla="*/ -175 h 346138"/>
                <a:gd name="connsiteX17" fmla="*/ 590275 w 957453"/>
                <a:gd name="connsiteY17" fmla="*/ 9350 h 346138"/>
                <a:gd name="connsiteX18" fmla="*/ 590275 w 957453"/>
                <a:gd name="connsiteY18" fmla="*/ 8874 h 346138"/>
                <a:gd name="connsiteX19" fmla="*/ 956320 w 957453"/>
                <a:gd name="connsiteY19" fmla="*/ 92694 h 3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7453" h="346138">
                  <a:moveTo>
                    <a:pt x="956320" y="92694"/>
                  </a:moveTo>
                  <a:cubicBezTo>
                    <a:pt x="901837" y="106124"/>
                    <a:pt x="763248" y="157178"/>
                    <a:pt x="712957" y="343201"/>
                  </a:cubicBezTo>
                  <a:lnTo>
                    <a:pt x="712194" y="345964"/>
                  </a:lnTo>
                  <a:lnTo>
                    <a:pt x="701431" y="343106"/>
                  </a:lnTo>
                  <a:cubicBezTo>
                    <a:pt x="657425" y="339582"/>
                    <a:pt x="625231" y="336343"/>
                    <a:pt x="583702" y="333581"/>
                  </a:cubicBezTo>
                  <a:cubicBezTo>
                    <a:pt x="425492" y="322056"/>
                    <a:pt x="290904" y="314055"/>
                    <a:pt x="187748" y="308721"/>
                  </a:cubicBezTo>
                  <a:lnTo>
                    <a:pt x="121073" y="305387"/>
                  </a:lnTo>
                  <a:cubicBezTo>
                    <a:pt x="67352" y="302816"/>
                    <a:pt x="38586" y="301101"/>
                    <a:pt x="11345" y="300053"/>
                  </a:cubicBezTo>
                  <a:lnTo>
                    <a:pt x="-1133" y="300053"/>
                  </a:lnTo>
                  <a:cubicBezTo>
                    <a:pt x="25633" y="225520"/>
                    <a:pt x="48493" y="149634"/>
                    <a:pt x="67257" y="72692"/>
                  </a:cubicBezTo>
                  <a:cubicBezTo>
                    <a:pt x="68876" y="66500"/>
                    <a:pt x="70115" y="61357"/>
                    <a:pt x="70972" y="57451"/>
                  </a:cubicBezTo>
                  <a:cubicBezTo>
                    <a:pt x="71829" y="53546"/>
                    <a:pt x="72876" y="49450"/>
                    <a:pt x="73067" y="48689"/>
                  </a:cubicBezTo>
                  <a:lnTo>
                    <a:pt x="73067" y="48689"/>
                  </a:lnTo>
                  <a:cubicBezTo>
                    <a:pt x="73067" y="48689"/>
                    <a:pt x="81163" y="45545"/>
                    <a:pt x="95070" y="40973"/>
                  </a:cubicBezTo>
                  <a:cubicBezTo>
                    <a:pt x="156029" y="20380"/>
                    <a:pt x="218991" y="6578"/>
                    <a:pt x="282998" y="-175"/>
                  </a:cubicBezTo>
                  <a:lnTo>
                    <a:pt x="282998" y="-175"/>
                  </a:lnTo>
                  <a:lnTo>
                    <a:pt x="283569" y="-175"/>
                  </a:lnTo>
                  <a:lnTo>
                    <a:pt x="590275" y="9350"/>
                  </a:lnTo>
                  <a:lnTo>
                    <a:pt x="590275" y="8874"/>
                  </a:lnTo>
                  <a:cubicBezTo>
                    <a:pt x="599895" y="8684"/>
                    <a:pt x="744293" y="20780"/>
                    <a:pt x="956320" y="92694"/>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3" name="任意多边形: 形状 52"/>
            <p:cNvSpPr/>
            <p:nvPr/>
          </p:nvSpPr>
          <p:spPr>
            <a:xfrm flipH="1">
              <a:off x="2164898" y="6151801"/>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307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3"/>
                  </a:lnTo>
                  <a:cubicBezTo>
                    <a:pt x="72209" y="57376"/>
                    <a:pt x="55255" y="73749"/>
                    <a:pt x="34681" y="73740"/>
                  </a:cubicBezTo>
                  <a:cubicBezTo>
                    <a:pt x="14965" y="73845"/>
                    <a:pt x="-1038" y="57986"/>
                    <a:pt x="-1133" y="38307"/>
                  </a:cubicBezTo>
                  <a:cubicBezTo>
                    <a:pt x="-1133" y="38307"/>
                    <a:pt x="-1133" y="38307"/>
                    <a:pt x="-1133" y="38307"/>
                  </a:cubicBezTo>
                  <a:lnTo>
                    <a:pt x="-1133" y="36783"/>
                  </a:lnTo>
                  <a:cubicBezTo>
                    <a:pt x="-561" y="16190"/>
                    <a:pt x="16392" y="-184"/>
                    <a:pt x="36967" y="-174"/>
                  </a:cubicBezTo>
                  <a:cubicBezTo>
                    <a:pt x="56684" y="-279"/>
                    <a:pt x="72686" y="15580"/>
                    <a:pt x="72781" y="35259"/>
                  </a:cubicBezTo>
                  <a:cubicBezTo>
                    <a:pt x="72781" y="35288"/>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55" name="任意多边形: 形状 54"/>
            <p:cNvSpPr/>
            <p:nvPr/>
          </p:nvSpPr>
          <p:spPr>
            <a:xfrm flipH="1">
              <a:off x="2279954" y="5543769"/>
              <a:ext cx="75409" cy="75410"/>
            </a:xfrm>
            <a:custGeom>
              <a:avLst/>
              <a:gdLst>
                <a:gd name="connsiteX0" fmla="*/ 72781 w 73914"/>
                <a:gd name="connsiteY0" fmla="*/ 35259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212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259"/>
                  </a:moveTo>
                  <a:lnTo>
                    <a:pt x="72781" y="36783"/>
                  </a:lnTo>
                  <a:cubicBezTo>
                    <a:pt x="72209" y="57376"/>
                    <a:pt x="55254" y="73749"/>
                    <a:pt x="34681" y="73740"/>
                  </a:cubicBezTo>
                  <a:cubicBezTo>
                    <a:pt x="14963" y="73845"/>
                    <a:pt x="-1038" y="57986"/>
                    <a:pt x="-1133" y="38307"/>
                  </a:cubicBezTo>
                  <a:cubicBezTo>
                    <a:pt x="-1133" y="38278"/>
                    <a:pt x="-1133" y="38240"/>
                    <a:pt x="-1133" y="38212"/>
                  </a:cubicBezTo>
                  <a:lnTo>
                    <a:pt x="-1133" y="36783"/>
                  </a:lnTo>
                  <a:cubicBezTo>
                    <a:pt x="-562"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6" name="任意多边形: 形状 55"/>
            <p:cNvSpPr/>
            <p:nvPr/>
          </p:nvSpPr>
          <p:spPr>
            <a:xfrm flipH="1">
              <a:off x="2284328" y="2199451"/>
              <a:ext cx="783629" cy="172390"/>
            </a:xfrm>
            <a:custGeom>
              <a:avLst/>
              <a:gdLst>
                <a:gd name="connsiteX0" fmla="*/ 756200 w 768096"/>
                <a:gd name="connsiteY0" fmla="*/ 43069 h 168973"/>
                <a:gd name="connsiteX1" fmla="*/ 766963 w 768096"/>
                <a:gd name="connsiteY1" fmla="*/ 45926 h 168973"/>
                <a:gd name="connsiteX2" fmla="*/ 749914 w 768096"/>
                <a:gd name="connsiteY2" fmla="*/ 135842 h 168973"/>
                <a:gd name="connsiteX3" fmla="*/ 747437 w 768096"/>
                <a:gd name="connsiteY3" fmla="*/ 165275 h 168973"/>
                <a:gd name="connsiteX4" fmla="*/ 747437 w 768096"/>
                <a:gd name="connsiteY4" fmla="*/ 167942 h 168973"/>
                <a:gd name="connsiteX5" fmla="*/ 747437 w 768096"/>
                <a:gd name="connsiteY5" fmla="*/ 168799 h 168973"/>
                <a:gd name="connsiteX6" fmla="*/ 735911 w 768096"/>
                <a:gd name="connsiteY6" fmla="*/ 168037 h 168973"/>
                <a:gd name="connsiteX7" fmla="*/ 632375 w 768096"/>
                <a:gd name="connsiteY7" fmla="*/ 156416 h 168973"/>
                <a:gd name="connsiteX8" fmla="*/ 209655 w 768096"/>
                <a:gd name="connsiteY8" fmla="*/ 129556 h 168973"/>
                <a:gd name="connsiteX9" fmla="*/ 187462 w 768096"/>
                <a:gd name="connsiteY9" fmla="*/ 128413 h 168973"/>
                <a:gd name="connsiteX10" fmla="*/ 11345 w 768096"/>
                <a:gd name="connsiteY10" fmla="*/ 120221 h 168973"/>
                <a:gd name="connsiteX11" fmla="*/ -1133 w 768096"/>
                <a:gd name="connsiteY11" fmla="*/ 120221 h 168973"/>
                <a:gd name="connsiteX12" fmla="*/ -1133 w 768096"/>
                <a:gd name="connsiteY12" fmla="*/ 119745 h 168973"/>
                <a:gd name="connsiteX13" fmla="*/ 52683 w 768096"/>
                <a:gd name="connsiteY13" fmla="*/ 968 h 168973"/>
                <a:gd name="connsiteX14" fmla="*/ 52683 w 768096"/>
                <a:gd name="connsiteY14" fmla="*/ -175 h 168973"/>
                <a:gd name="connsiteX15" fmla="*/ 65162 w 768096"/>
                <a:gd name="connsiteY15" fmla="*/ -175 h 168973"/>
                <a:gd name="connsiteX16" fmla="*/ 174890 w 768096"/>
                <a:gd name="connsiteY16" fmla="*/ 5159 h 168973"/>
                <a:gd name="connsiteX17" fmla="*/ 241565 w 768096"/>
                <a:gd name="connsiteY17" fmla="*/ 8493 h 168973"/>
                <a:gd name="connsiteX18" fmla="*/ 637519 w 768096"/>
                <a:gd name="connsiteY18" fmla="*/ 33353 h 168973"/>
                <a:gd name="connsiteX19" fmla="*/ 756200 w 768096"/>
                <a:gd name="connsiteY19" fmla="*/ 43069 h 16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8096" h="168973">
                  <a:moveTo>
                    <a:pt x="756200" y="43069"/>
                  </a:moveTo>
                  <a:lnTo>
                    <a:pt x="766963" y="45926"/>
                  </a:lnTo>
                  <a:cubicBezTo>
                    <a:pt x="759248" y="75482"/>
                    <a:pt x="753534" y="105524"/>
                    <a:pt x="749914" y="135842"/>
                  </a:cubicBezTo>
                  <a:cubicBezTo>
                    <a:pt x="749056" y="145367"/>
                    <a:pt x="748199" y="154892"/>
                    <a:pt x="747437" y="165275"/>
                  </a:cubicBezTo>
                  <a:lnTo>
                    <a:pt x="747437" y="167942"/>
                  </a:lnTo>
                  <a:cubicBezTo>
                    <a:pt x="747437" y="167942"/>
                    <a:pt x="747437" y="168513"/>
                    <a:pt x="747437" y="168799"/>
                  </a:cubicBezTo>
                  <a:lnTo>
                    <a:pt x="735911" y="168037"/>
                  </a:lnTo>
                  <a:cubicBezTo>
                    <a:pt x="697811" y="164989"/>
                    <a:pt x="668475" y="159083"/>
                    <a:pt x="632375" y="156416"/>
                  </a:cubicBezTo>
                  <a:cubicBezTo>
                    <a:pt x="462449" y="143748"/>
                    <a:pt x="318050" y="135175"/>
                    <a:pt x="209655" y="129556"/>
                  </a:cubicBezTo>
                  <a:lnTo>
                    <a:pt x="187462" y="128413"/>
                  </a:lnTo>
                  <a:cubicBezTo>
                    <a:pt x="92212" y="123650"/>
                    <a:pt x="39539" y="121174"/>
                    <a:pt x="11345" y="120221"/>
                  </a:cubicBezTo>
                  <a:lnTo>
                    <a:pt x="-1133" y="120221"/>
                  </a:lnTo>
                  <a:lnTo>
                    <a:pt x="-1133" y="119745"/>
                  </a:lnTo>
                  <a:cubicBezTo>
                    <a:pt x="20013" y="81683"/>
                    <a:pt x="38016" y="41954"/>
                    <a:pt x="52683" y="968"/>
                  </a:cubicBezTo>
                  <a:lnTo>
                    <a:pt x="52683" y="-175"/>
                  </a:lnTo>
                  <a:lnTo>
                    <a:pt x="65162" y="-175"/>
                  </a:lnTo>
                  <a:cubicBezTo>
                    <a:pt x="92403" y="873"/>
                    <a:pt x="121169" y="2588"/>
                    <a:pt x="174890" y="5159"/>
                  </a:cubicBezTo>
                  <a:lnTo>
                    <a:pt x="241565" y="8493"/>
                  </a:lnTo>
                  <a:cubicBezTo>
                    <a:pt x="344720" y="13827"/>
                    <a:pt x="479690" y="21828"/>
                    <a:pt x="637519" y="33353"/>
                  </a:cubicBezTo>
                  <a:cubicBezTo>
                    <a:pt x="679524" y="36306"/>
                    <a:pt x="712576" y="39354"/>
                    <a:pt x="756200" y="4306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7" name="任意多边形: 形状 56"/>
            <p:cNvSpPr/>
            <p:nvPr/>
          </p:nvSpPr>
          <p:spPr>
            <a:xfrm flipH="1">
              <a:off x="2253815" y="4295153"/>
              <a:ext cx="362466" cy="2315320"/>
            </a:xfrm>
            <a:custGeom>
              <a:avLst/>
              <a:gdLst>
                <a:gd name="connsiteX0" fmla="*/ 354149 w 355281"/>
                <a:gd name="connsiteY0" fmla="*/ 2269252 h 2269426"/>
                <a:gd name="connsiteX1" fmla="*/ 273758 w 355281"/>
                <a:gd name="connsiteY1" fmla="*/ 2031127 h 2269426"/>
                <a:gd name="connsiteX2" fmla="*/ 8392 w 355281"/>
                <a:gd name="connsiteY2" fmla="*/ 118792 h 2269426"/>
                <a:gd name="connsiteX3" fmla="*/ -1133 w 355281"/>
                <a:gd name="connsiteY3" fmla="*/ -175 h 2269426"/>
                <a:gd name="connsiteX4" fmla="*/ -1133 w 355281"/>
                <a:gd name="connsiteY4" fmla="*/ -175 h 2269426"/>
                <a:gd name="connsiteX5" fmla="*/ 93163 w 355281"/>
                <a:gd name="connsiteY5" fmla="*/ 533225 h 2269426"/>
                <a:gd name="connsiteX6" fmla="*/ 354149 w 355281"/>
                <a:gd name="connsiteY6" fmla="*/ 2269252 h 22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1" h="2269426">
                  <a:moveTo>
                    <a:pt x="354149" y="2269252"/>
                  </a:moveTo>
                  <a:cubicBezTo>
                    <a:pt x="321288" y="2192042"/>
                    <a:pt x="294427" y="2112442"/>
                    <a:pt x="273758" y="2031127"/>
                  </a:cubicBezTo>
                  <a:cubicBezTo>
                    <a:pt x="134121" y="1508585"/>
                    <a:pt x="46777" y="595043"/>
                    <a:pt x="8392" y="118792"/>
                  </a:cubicBezTo>
                  <a:cubicBezTo>
                    <a:pt x="4868" y="75263"/>
                    <a:pt x="1819" y="35449"/>
                    <a:pt x="-1133" y="-175"/>
                  </a:cubicBezTo>
                  <a:lnTo>
                    <a:pt x="-1133" y="-175"/>
                  </a:lnTo>
                  <a:cubicBezTo>
                    <a:pt x="-1133" y="-175"/>
                    <a:pt x="75067" y="318722"/>
                    <a:pt x="93163" y="533225"/>
                  </a:cubicBezTo>
                  <a:cubicBezTo>
                    <a:pt x="110786" y="739156"/>
                    <a:pt x="234229" y="1839960"/>
                    <a:pt x="354149" y="2269252"/>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58" name="任意多边形: 形状 57"/>
            <p:cNvSpPr/>
            <p:nvPr/>
          </p:nvSpPr>
          <p:spPr>
            <a:xfrm flipH="1">
              <a:off x="2275095" y="983096"/>
              <a:ext cx="209707" cy="196587"/>
            </a:xfrm>
            <a:custGeom>
              <a:avLst/>
              <a:gdLst>
                <a:gd name="connsiteX0" fmla="*/ 101833 w 205550"/>
                <a:gd name="connsiteY0" fmla="*/ -175 h 192690"/>
                <a:gd name="connsiteX1" fmla="*/ 204417 w 205550"/>
                <a:gd name="connsiteY1" fmla="*/ 96218 h 192690"/>
                <a:gd name="connsiteX2" fmla="*/ 101833 w 205550"/>
                <a:gd name="connsiteY2" fmla="*/ 192516 h 192690"/>
                <a:gd name="connsiteX3" fmla="*/ 82783 w 205550"/>
                <a:gd name="connsiteY3" fmla="*/ 190992 h 192690"/>
                <a:gd name="connsiteX4" fmla="*/ 61922 w 205550"/>
                <a:gd name="connsiteY4" fmla="*/ 185182 h 192690"/>
                <a:gd name="connsiteX5" fmla="*/ -1133 w 205550"/>
                <a:gd name="connsiteY5" fmla="*/ 96218 h 192690"/>
                <a:gd name="connsiteX6" fmla="*/ 101833 w 205550"/>
                <a:gd name="connsiteY6" fmla="*/ -175 h 19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50" h="192690">
                  <a:moveTo>
                    <a:pt x="101833" y="-175"/>
                  </a:moveTo>
                  <a:cubicBezTo>
                    <a:pt x="158506" y="-175"/>
                    <a:pt x="204417" y="42974"/>
                    <a:pt x="204417" y="96218"/>
                  </a:cubicBezTo>
                  <a:cubicBezTo>
                    <a:pt x="204417" y="149463"/>
                    <a:pt x="158506" y="192516"/>
                    <a:pt x="101833" y="192516"/>
                  </a:cubicBezTo>
                  <a:cubicBezTo>
                    <a:pt x="95450" y="192516"/>
                    <a:pt x="89069" y="192002"/>
                    <a:pt x="82783" y="190992"/>
                  </a:cubicBezTo>
                  <a:cubicBezTo>
                    <a:pt x="75734" y="188801"/>
                    <a:pt x="68781" y="186896"/>
                    <a:pt x="61922" y="185182"/>
                  </a:cubicBezTo>
                  <a:cubicBezTo>
                    <a:pt x="24585" y="171323"/>
                    <a:pt x="-370" y="136023"/>
                    <a:pt x="-1133" y="96218"/>
                  </a:cubicBezTo>
                  <a:cubicBezTo>
                    <a:pt x="-752" y="42974"/>
                    <a:pt x="45158" y="-175"/>
                    <a:pt x="101833" y="-175"/>
                  </a:cubicBezTo>
                  <a:close/>
                </a:path>
              </a:pathLst>
            </a:custGeom>
            <a:solidFill>
              <a:srgbClr val="9B533F"/>
            </a:solidFill>
            <a:ln w="9525" cap="flat">
              <a:noFill/>
              <a:prstDash val="solid"/>
              <a:miter/>
            </a:ln>
          </p:spPr>
          <p:txBody>
            <a:bodyPr rtlCol="0" anchor="ctr"/>
            <a:lstStyle/>
            <a:p>
              <a:endParaRPr lang="zh-CN" altLang="en-US"/>
            </a:p>
          </p:txBody>
        </p:sp>
        <p:sp>
          <p:nvSpPr>
            <p:cNvPr id="59" name="任意多边形: 形状 58"/>
            <p:cNvSpPr/>
            <p:nvPr/>
          </p:nvSpPr>
          <p:spPr>
            <a:xfrm flipH="1">
              <a:off x="2304444" y="2322282"/>
              <a:ext cx="828621" cy="175208"/>
            </a:xfrm>
            <a:custGeom>
              <a:avLst/>
              <a:gdLst>
                <a:gd name="connsiteX0" fmla="*/ 799539 w 812196"/>
                <a:gd name="connsiteY0" fmla="*/ 47641 h 171735"/>
                <a:gd name="connsiteX1" fmla="*/ 811064 w 812196"/>
                <a:gd name="connsiteY1" fmla="*/ 48403 h 171735"/>
                <a:gd name="connsiteX2" fmla="*/ 806397 w 812196"/>
                <a:gd name="connsiteY2" fmla="*/ 171561 h 171735"/>
                <a:gd name="connsiteX3" fmla="*/ 796872 w 812196"/>
                <a:gd name="connsiteY3" fmla="*/ 171561 h 171735"/>
                <a:gd name="connsiteX4" fmla="*/ 680381 w 812196"/>
                <a:gd name="connsiteY4" fmla="*/ 162036 h 171735"/>
                <a:gd name="connsiteX5" fmla="*/ 263567 w 812196"/>
                <a:gd name="connsiteY5" fmla="*/ 134128 h 171735"/>
                <a:gd name="connsiteX6" fmla="*/ 239850 w 812196"/>
                <a:gd name="connsiteY6" fmla="*/ 132795 h 171735"/>
                <a:gd name="connsiteX7" fmla="*/ 8392 w 812196"/>
                <a:gd name="connsiteY7" fmla="*/ 121364 h 171735"/>
                <a:gd name="connsiteX8" fmla="*/ -1133 w 812196"/>
                <a:gd name="connsiteY8" fmla="*/ 117840 h 171735"/>
                <a:gd name="connsiteX9" fmla="*/ 46492 w 812196"/>
                <a:gd name="connsiteY9" fmla="*/ 24781 h 171735"/>
                <a:gd name="connsiteX10" fmla="*/ 62304 w 812196"/>
                <a:gd name="connsiteY10" fmla="*/ 302 h 171735"/>
                <a:gd name="connsiteX11" fmla="*/ 62304 w 812196"/>
                <a:gd name="connsiteY11" fmla="*/ -175 h 171735"/>
                <a:gd name="connsiteX12" fmla="*/ 74781 w 812196"/>
                <a:gd name="connsiteY12" fmla="*/ -175 h 171735"/>
                <a:gd name="connsiteX13" fmla="*/ 250898 w 812196"/>
                <a:gd name="connsiteY13" fmla="*/ 8017 h 171735"/>
                <a:gd name="connsiteX14" fmla="*/ 273092 w 812196"/>
                <a:gd name="connsiteY14" fmla="*/ 9160 h 171735"/>
                <a:gd name="connsiteX15" fmla="*/ 695811 w 812196"/>
                <a:gd name="connsiteY15" fmla="*/ 36020 h 171735"/>
                <a:gd name="connsiteX16" fmla="*/ 799539 w 812196"/>
                <a:gd name="connsiteY16" fmla="*/ 47641 h 1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196" h="171735">
                  <a:moveTo>
                    <a:pt x="799539" y="47641"/>
                  </a:moveTo>
                  <a:lnTo>
                    <a:pt x="811064" y="48403"/>
                  </a:lnTo>
                  <a:cubicBezTo>
                    <a:pt x="808396" y="86503"/>
                    <a:pt x="806967" y="128318"/>
                    <a:pt x="806397" y="171561"/>
                  </a:cubicBezTo>
                  <a:lnTo>
                    <a:pt x="796872" y="171561"/>
                  </a:lnTo>
                  <a:cubicBezTo>
                    <a:pt x="756961" y="168228"/>
                    <a:pt x="718004" y="165084"/>
                    <a:pt x="680381" y="162036"/>
                  </a:cubicBezTo>
                  <a:cubicBezTo>
                    <a:pt x="517884" y="149463"/>
                    <a:pt x="376629" y="140414"/>
                    <a:pt x="263567" y="134128"/>
                  </a:cubicBezTo>
                  <a:lnTo>
                    <a:pt x="239850" y="132795"/>
                  </a:lnTo>
                  <a:cubicBezTo>
                    <a:pt x="124311" y="126413"/>
                    <a:pt x="50873" y="123270"/>
                    <a:pt x="8392" y="121364"/>
                  </a:cubicBezTo>
                  <a:lnTo>
                    <a:pt x="-1133" y="117840"/>
                  </a:lnTo>
                  <a:cubicBezTo>
                    <a:pt x="12107" y="85531"/>
                    <a:pt x="28014" y="54404"/>
                    <a:pt x="46492" y="24781"/>
                  </a:cubicBezTo>
                  <a:cubicBezTo>
                    <a:pt x="51445" y="16685"/>
                    <a:pt x="56778" y="8493"/>
                    <a:pt x="62304" y="302"/>
                  </a:cubicBezTo>
                  <a:lnTo>
                    <a:pt x="62304" y="-175"/>
                  </a:lnTo>
                  <a:lnTo>
                    <a:pt x="74781" y="-175"/>
                  </a:lnTo>
                  <a:cubicBezTo>
                    <a:pt x="103356" y="778"/>
                    <a:pt x="155648" y="3254"/>
                    <a:pt x="250898" y="8017"/>
                  </a:cubicBezTo>
                  <a:lnTo>
                    <a:pt x="273092" y="9160"/>
                  </a:lnTo>
                  <a:cubicBezTo>
                    <a:pt x="381962" y="14780"/>
                    <a:pt x="525885" y="23352"/>
                    <a:pt x="695811" y="36020"/>
                  </a:cubicBezTo>
                  <a:cubicBezTo>
                    <a:pt x="732101" y="38687"/>
                    <a:pt x="761153" y="44593"/>
                    <a:pt x="799539" y="47641"/>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0" name="任意多边形: 形状 59"/>
            <p:cNvSpPr/>
            <p:nvPr/>
          </p:nvSpPr>
          <p:spPr>
            <a:xfrm flipH="1">
              <a:off x="2307747" y="2443072"/>
              <a:ext cx="865062" cy="568558"/>
            </a:xfrm>
            <a:custGeom>
              <a:avLst/>
              <a:gdLst>
                <a:gd name="connsiteX0" fmla="*/ 846782 w 847915"/>
                <a:gd name="connsiteY0" fmla="*/ 246999 h 557288"/>
                <a:gd name="connsiteX1" fmla="*/ 844591 w 847915"/>
                <a:gd name="connsiteY1" fmla="*/ 284623 h 557288"/>
                <a:gd name="connsiteX2" fmla="*/ 841639 w 847915"/>
                <a:gd name="connsiteY2" fmla="*/ 322723 h 557288"/>
                <a:gd name="connsiteX3" fmla="*/ 807634 w 847915"/>
                <a:gd name="connsiteY3" fmla="*/ 458549 h 557288"/>
                <a:gd name="connsiteX4" fmla="*/ 782964 w 847915"/>
                <a:gd name="connsiteY4" fmla="*/ 500364 h 557288"/>
                <a:gd name="connsiteX5" fmla="*/ 770487 w 847915"/>
                <a:gd name="connsiteY5" fmla="*/ 514937 h 557288"/>
                <a:gd name="connsiteX6" fmla="*/ 760962 w 847915"/>
                <a:gd name="connsiteY6" fmla="*/ 523700 h 557288"/>
                <a:gd name="connsiteX7" fmla="*/ 759056 w 847915"/>
                <a:gd name="connsiteY7" fmla="*/ 525224 h 557288"/>
                <a:gd name="connsiteX8" fmla="*/ 759056 w 847915"/>
                <a:gd name="connsiteY8" fmla="*/ 526558 h 557288"/>
                <a:gd name="connsiteX9" fmla="*/ 682856 w 847915"/>
                <a:gd name="connsiteY9" fmla="*/ 551323 h 557288"/>
                <a:gd name="connsiteX10" fmla="*/ 530456 w 847915"/>
                <a:gd name="connsiteY10" fmla="*/ 477980 h 557288"/>
                <a:gd name="connsiteX11" fmla="*/ 490833 w 847915"/>
                <a:gd name="connsiteY11" fmla="*/ 457883 h 557288"/>
                <a:gd name="connsiteX12" fmla="*/ 479212 w 847915"/>
                <a:gd name="connsiteY12" fmla="*/ 451977 h 557288"/>
                <a:gd name="connsiteX13" fmla="*/ 466639 w 847915"/>
                <a:gd name="connsiteY13" fmla="*/ 445500 h 557288"/>
                <a:gd name="connsiteX14" fmla="*/ 198701 w 847915"/>
                <a:gd name="connsiteY14" fmla="*/ 305863 h 557288"/>
                <a:gd name="connsiteX15" fmla="*/ 102499 w 847915"/>
                <a:gd name="connsiteY15" fmla="*/ 254619 h 557288"/>
                <a:gd name="connsiteX16" fmla="*/ -1133 w 847915"/>
                <a:gd name="connsiteY16" fmla="*/ 198802 h 557288"/>
                <a:gd name="connsiteX17" fmla="*/ -1133 w 847915"/>
                <a:gd name="connsiteY17" fmla="*/ 172418 h 557288"/>
                <a:gd name="connsiteX18" fmla="*/ 10 w 847915"/>
                <a:gd name="connsiteY18" fmla="*/ 153368 h 557288"/>
                <a:gd name="connsiteX19" fmla="*/ 35633 w 847915"/>
                <a:gd name="connsiteY19" fmla="*/ 4302 h 557288"/>
                <a:gd name="connsiteX20" fmla="*/ 35633 w 847915"/>
                <a:gd name="connsiteY20" fmla="*/ 3445 h 557288"/>
                <a:gd name="connsiteX21" fmla="*/ 37062 w 847915"/>
                <a:gd name="connsiteY21" fmla="*/ -175 h 557288"/>
                <a:gd name="connsiteX22" fmla="*/ 46587 w 847915"/>
                <a:gd name="connsiteY22" fmla="*/ 3350 h 557288"/>
                <a:gd name="connsiteX23" fmla="*/ 278044 w 847915"/>
                <a:gd name="connsiteY23" fmla="*/ 14779 h 557288"/>
                <a:gd name="connsiteX24" fmla="*/ 301761 w 847915"/>
                <a:gd name="connsiteY24" fmla="*/ 16113 h 557288"/>
                <a:gd name="connsiteX25" fmla="*/ 718575 w 847915"/>
                <a:gd name="connsiteY25" fmla="*/ 44021 h 557288"/>
                <a:gd name="connsiteX26" fmla="*/ 835066 w 847915"/>
                <a:gd name="connsiteY26" fmla="*/ 53546 h 557288"/>
                <a:gd name="connsiteX27" fmla="*/ 844591 w 847915"/>
                <a:gd name="connsiteY27" fmla="*/ 53546 h 557288"/>
                <a:gd name="connsiteX28" fmla="*/ 844591 w 847915"/>
                <a:gd name="connsiteY28" fmla="*/ 55356 h 557288"/>
                <a:gd name="connsiteX29" fmla="*/ 846782 w 847915"/>
                <a:gd name="connsiteY29" fmla="*/ 246999 h 55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7915" h="557288">
                  <a:moveTo>
                    <a:pt x="846782" y="246999"/>
                  </a:moveTo>
                  <a:cubicBezTo>
                    <a:pt x="846020" y="259382"/>
                    <a:pt x="845258" y="271859"/>
                    <a:pt x="844591" y="284623"/>
                  </a:cubicBezTo>
                  <a:cubicBezTo>
                    <a:pt x="843925" y="297386"/>
                    <a:pt x="842877" y="310435"/>
                    <a:pt x="841639" y="322723"/>
                  </a:cubicBezTo>
                  <a:cubicBezTo>
                    <a:pt x="837733" y="369538"/>
                    <a:pt x="826208" y="415410"/>
                    <a:pt x="807634" y="458549"/>
                  </a:cubicBezTo>
                  <a:cubicBezTo>
                    <a:pt x="800967" y="473361"/>
                    <a:pt x="792680" y="487381"/>
                    <a:pt x="782964" y="500364"/>
                  </a:cubicBezTo>
                  <a:cubicBezTo>
                    <a:pt x="779154" y="505498"/>
                    <a:pt x="774964" y="510365"/>
                    <a:pt x="770487" y="514937"/>
                  </a:cubicBezTo>
                  <a:cubicBezTo>
                    <a:pt x="767534" y="518100"/>
                    <a:pt x="764391" y="521033"/>
                    <a:pt x="760962" y="523700"/>
                  </a:cubicBezTo>
                  <a:lnTo>
                    <a:pt x="759056" y="525224"/>
                  </a:lnTo>
                  <a:lnTo>
                    <a:pt x="759056" y="526558"/>
                  </a:lnTo>
                  <a:cubicBezTo>
                    <a:pt x="740006" y="554371"/>
                    <a:pt x="715337" y="564658"/>
                    <a:pt x="682856" y="551323"/>
                  </a:cubicBezTo>
                  <a:cubicBezTo>
                    <a:pt x="657235" y="540845"/>
                    <a:pt x="601989" y="514080"/>
                    <a:pt x="530456" y="477980"/>
                  </a:cubicBezTo>
                  <a:lnTo>
                    <a:pt x="490833" y="457883"/>
                  </a:lnTo>
                  <a:lnTo>
                    <a:pt x="479212" y="451977"/>
                  </a:lnTo>
                  <a:lnTo>
                    <a:pt x="466639" y="445500"/>
                  </a:lnTo>
                  <a:cubicBezTo>
                    <a:pt x="385772" y="404257"/>
                    <a:pt x="291951" y="355298"/>
                    <a:pt x="198701" y="305863"/>
                  </a:cubicBezTo>
                  <a:cubicBezTo>
                    <a:pt x="166411" y="288718"/>
                    <a:pt x="134121" y="271574"/>
                    <a:pt x="102499" y="254619"/>
                  </a:cubicBezTo>
                  <a:cubicBezTo>
                    <a:pt x="66875" y="235569"/>
                    <a:pt x="32109" y="216519"/>
                    <a:pt x="-1133" y="198802"/>
                  </a:cubicBezTo>
                  <a:cubicBezTo>
                    <a:pt x="-1133" y="190801"/>
                    <a:pt x="-1133" y="181943"/>
                    <a:pt x="-1133" y="172418"/>
                  </a:cubicBezTo>
                  <a:cubicBezTo>
                    <a:pt x="-1133" y="166322"/>
                    <a:pt x="-562" y="159941"/>
                    <a:pt x="10" y="153368"/>
                  </a:cubicBezTo>
                  <a:cubicBezTo>
                    <a:pt x="4391" y="102181"/>
                    <a:pt x="16392" y="51927"/>
                    <a:pt x="35633" y="4302"/>
                  </a:cubicBezTo>
                  <a:cubicBezTo>
                    <a:pt x="35633" y="4016"/>
                    <a:pt x="35633" y="3730"/>
                    <a:pt x="35633" y="3445"/>
                  </a:cubicBezTo>
                  <a:lnTo>
                    <a:pt x="37062" y="-175"/>
                  </a:lnTo>
                  <a:lnTo>
                    <a:pt x="46587" y="3350"/>
                  </a:lnTo>
                  <a:cubicBezTo>
                    <a:pt x="89068" y="4969"/>
                    <a:pt x="162506" y="8398"/>
                    <a:pt x="278044" y="14779"/>
                  </a:cubicBezTo>
                  <a:lnTo>
                    <a:pt x="301761" y="16113"/>
                  </a:lnTo>
                  <a:cubicBezTo>
                    <a:pt x="414823" y="22400"/>
                    <a:pt x="556079" y="31448"/>
                    <a:pt x="718575" y="44021"/>
                  </a:cubicBezTo>
                  <a:cubicBezTo>
                    <a:pt x="756200" y="46879"/>
                    <a:pt x="794775" y="50022"/>
                    <a:pt x="835066" y="53546"/>
                  </a:cubicBezTo>
                  <a:lnTo>
                    <a:pt x="844591" y="53546"/>
                  </a:lnTo>
                  <a:lnTo>
                    <a:pt x="844591" y="55356"/>
                  </a:lnTo>
                  <a:cubicBezTo>
                    <a:pt x="844591" y="116697"/>
                    <a:pt x="845449" y="181562"/>
                    <a:pt x="846782" y="24699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1" name="任意多边形: 形状 60"/>
            <p:cNvSpPr/>
            <p:nvPr/>
          </p:nvSpPr>
          <p:spPr>
            <a:xfrm flipH="1">
              <a:off x="2347924" y="1357031"/>
              <a:ext cx="447258" cy="460809"/>
            </a:xfrm>
            <a:custGeom>
              <a:avLst/>
              <a:gdLst>
                <a:gd name="connsiteX0" fmla="*/ 132978 w 438393"/>
                <a:gd name="connsiteY0" fmla="*/ 381873 h 451675"/>
                <a:gd name="connsiteX1" fmla="*/ 129550 w 438393"/>
                <a:gd name="connsiteY1" fmla="*/ 381016 h 451675"/>
                <a:gd name="connsiteX2" fmla="*/ 97641 w 438393"/>
                <a:gd name="connsiteY2" fmla="*/ 370919 h 451675"/>
                <a:gd name="connsiteX3" fmla="*/ 70875 w 438393"/>
                <a:gd name="connsiteY3" fmla="*/ 357013 h 451675"/>
                <a:gd name="connsiteX4" fmla="*/ 27442 w 438393"/>
                <a:gd name="connsiteY4" fmla="*/ 314436 h 451675"/>
                <a:gd name="connsiteX5" fmla="*/ 486 w 438393"/>
                <a:gd name="connsiteY5" fmla="*/ 242999 h 451675"/>
                <a:gd name="connsiteX6" fmla="*/ 486 w 438393"/>
                <a:gd name="connsiteY6" fmla="*/ 241475 h 451675"/>
                <a:gd name="connsiteX7" fmla="*/ 1534 w 438393"/>
                <a:gd name="connsiteY7" fmla="*/ 241475 h 451675"/>
                <a:gd name="connsiteX8" fmla="*/ 1534 w 438393"/>
                <a:gd name="connsiteY8" fmla="*/ 241475 h 451675"/>
                <a:gd name="connsiteX9" fmla="*/ 15059 w 438393"/>
                <a:gd name="connsiteY9" fmla="*/ 239379 h 451675"/>
                <a:gd name="connsiteX10" fmla="*/ 16106 w 438393"/>
                <a:gd name="connsiteY10" fmla="*/ 239379 h 451675"/>
                <a:gd name="connsiteX11" fmla="*/ 29061 w 438393"/>
                <a:gd name="connsiteY11" fmla="*/ 232235 h 451675"/>
                <a:gd name="connsiteX12" fmla="*/ 36681 w 438393"/>
                <a:gd name="connsiteY12" fmla="*/ 169799 h 451675"/>
                <a:gd name="connsiteX13" fmla="*/ 1534 w 438393"/>
                <a:gd name="connsiteY13" fmla="*/ 152702 h 451675"/>
                <a:gd name="connsiteX14" fmla="*/ -1133 w 438393"/>
                <a:gd name="connsiteY14" fmla="*/ 152702 h 451675"/>
                <a:gd name="connsiteX15" fmla="*/ 26108 w 438393"/>
                <a:gd name="connsiteY15" fmla="*/ 31925 h 451675"/>
                <a:gd name="connsiteX16" fmla="*/ 185747 w 438393"/>
                <a:gd name="connsiteY16" fmla="*/ 64405 h 451675"/>
                <a:gd name="connsiteX17" fmla="*/ 242325 w 438393"/>
                <a:gd name="connsiteY17" fmla="*/ -175 h 451675"/>
                <a:gd name="connsiteX18" fmla="*/ 226133 w 438393"/>
                <a:gd name="connsiteY18" fmla="*/ 88694 h 451675"/>
                <a:gd name="connsiteX19" fmla="*/ 321383 w 438393"/>
                <a:gd name="connsiteY19" fmla="*/ 141748 h 451675"/>
                <a:gd name="connsiteX20" fmla="*/ 437112 w 438393"/>
                <a:gd name="connsiteY20" fmla="*/ 165560 h 451675"/>
                <a:gd name="connsiteX21" fmla="*/ 374152 w 438393"/>
                <a:gd name="connsiteY21" fmla="*/ 224711 h 451675"/>
                <a:gd name="connsiteX22" fmla="*/ 374152 w 438393"/>
                <a:gd name="connsiteY22" fmla="*/ 224711 h 451675"/>
                <a:gd name="connsiteX23" fmla="*/ 374152 w 438393"/>
                <a:gd name="connsiteY23" fmla="*/ 223949 h 451675"/>
                <a:gd name="connsiteX24" fmla="*/ 373009 w 438393"/>
                <a:gd name="connsiteY24" fmla="*/ 221567 h 451675"/>
                <a:gd name="connsiteX25" fmla="*/ 366532 w 438393"/>
                <a:gd name="connsiteY25" fmla="*/ 209280 h 451675"/>
                <a:gd name="connsiteX26" fmla="*/ 365579 w 438393"/>
                <a:gd name="connsiteY26" fmla="*/ 207375 h 451675"/>
                <a:gd name="connsiteX27" fmla="*/ 361388 w 438393"/>
                <a:gd name="connsiteY27" fmla="*/ 199565 h 451675"/>
                <a:gd name="connsiteX28" fmla="*/ 339290 w 438393"/>
                <a:gd name="connsiteY28" fmla="*/ 234617 h 451675"/>
                <a:gd name="connsiteX29" fmla="*/ 291665 w 438393"/>
                <a:gd name="connsiteY29" fmla="*/ 364157 h 451675"/>
                <a:gd name="connsiteX30" fmla="*/ 323574 w 438393"/>
                <a:gd name="connsiteY30" fmla="*/ 405209 h 451675"/>
                <a:gd name="connsiteX31" fmla="*/ 323574 w 438393"/>
                <a:gd name="connsiteY31" fmla="*/ 421497 h 451675"/>
                <a:gd name="connsiteX32" fmla="*/ 324907 w 438393"/>
                <a:gd name="connsiteY32" fmla="*/ 447691 h 451675"/>
                <a:gd name="connsiteX33" fmla="*/ 324907 w 438393"/>
                <a:gd name="connsiteY33" fmla="*/ 451501 h 451675"/>
                <a:gd name="connsiteX34" fmla="*/ 276139 w 438393"/>
                <a:gd name="connsiteY34" fmla="*/ 450167 h 451675"/>
                <a:gd name="connsiteX35" fmla="*/ 128693 w 438393"/>
                <a:gd name="connsiteY35" fmla="*/ 446167 h 451675"/>
                <a:gd name="connsiteX36" fmla="*/ 128693 w 438393"/>
                <a:gd name="connsiteY36" fmla="*/ 441976 h 451675"/>
                <a:gd name="connsiteX37" fmla="*/ 129740 w 438393"/>
                <a:gd name="connsiteY37" fmla="*/ 406543 h 451675"/>
                <a:gd name="connsiteX38" fmla="*/ 130597 w 438393"/>
                <a:gd name="connsiteY38" fmla="*/ 384445 h 45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393" h="451675">
                  <a:moveTo>
                    <a:pt x="132978" y="381873"/>
                  </a:moveTo>
                  <a:lnTo>
                    <a:pt x="129550" y="381016"/>
                  </a:lnTo>
                  <a:cubicBezTo>
                    <a:pt x="118691" y="378482"/>
                    <a:pt x="108023" y="375101"/>
                    <a:pt x="97641" y="370919"/>
                  </a:cubicBezTo>
                  <a:cubicBezTo>
                    <a:pt x="88307" y="367090"/>
                    <a:pt x="79353" y="362442"/>
                    <a:pt x="70875" y="357013"/>
                  </a:cubicBezTo>
                  <a:cubicBezTo>
                    <a:pt x="53540" y="346031"/>
                    <a:pt x="38776" y="331524"/>
                    <a:pt x="27442" y="314436"/>
                  </a:cubicBezTo>
                  <a:cubicBezTo>
                    <a:pt x="13536" y="292776"/>
                    <a:pt x="4391" y="268440"/>
                    <a:pt x="486" y="242999"/>
                  </a:cubicBezTo>
                  <a:lnTo>
                    <a:pt x="486" y="241475"/>
                  </a:lnTo>
                  <a:lnTo>
                    <a:pt x="1534" y="241475"/>
                  </a:lnTo>
                  <a:lnTo>
                    <a:pt x="1534" y="241475"/>
                  </a:lnTo>
                  <a:cubicBezTo>
                    <a:pt x="6106" y="241455"/>
                    <a:pt x="10678" y="240751"/>
                    <a:pt x="15059" y="239379"/>
                  </a:cubicBezTo>
                  <a:lnTo>
                    <a:pt x="16106" y="239379"/>
                  </a:lnTo>
                  <a:cubicBezTo>
                    <a:pt x="20774" y="237722"/>
                    <a:pt x="25156" y="235312"/>
                    <a:pt x="29061" y="232235"/>
                  </a:cubicBezTo>
                  <a:cubicBezTo>
                    <a:pt x="48396" y="217110"/>
                    <a:pt x="51825" y="189154"/>
                    <a:pt x="36681" y="169799"/>
                  </a:cubicBezTo>
                  <a:cubicBezTo>
                    <a:pt x="28299" y="158969"/>
                    <a:pt x="15250" y="152654"/>
                    <a:pt x="1534" y="152702"/>
                  </a:cubicBezTo>
                  <a:lnTo>
                    <a:pt x="-1133" y="152702"/>
                  </a:lnTo>
                  <a:cubicBezTo>
                    <a:pt x="3629" y="111592"/>
                    <a:pt x="12773" y="71101"/>
                    <a:pt x="26108" y="31925"/>
                  </a:cubicBezTo>
                  <a:cubicBezTo>
                    <a:pt x="84687" y="69453"/>
                    <a:pt x="185747" y="64405"/>
                    <a:pt x="185747" y="64405"/>
                  </a:cubicBezTo>
                  <a:lnTo>
                    <a:pt x="242325" y="-175"/>
                  </a:lnTo>
                  <a:lnTo>
                    <a:pt x="226133" y="88694"/>
                  </a:lnTo>
                  <a:lnTo>
                    <a:pt x="321383" y="141748"/>
                  </a:lnTo>
                  <a:cubicBezTo>
                    <a:pt x="356054" y="108220"/>
                    <a:pt x="431493" y="94123"/>
                    <a:pt x="437112" y="165560"/>
                  </a:cubicBezTo>
                  <a:cubicBezTo>
                    <a:pt x="440160" y="203660"/>
                    <a:pt x="395393" y="225663"/>
                    <a:pt x="374152" y="224711"/>
                  </a:cubicBezTo>
                  <a:lnTo>
                    <a:pt x="374152" y="224711"/>
                  </a:lnTo>
                  <a:cubicBezTo>
                    <a:pt x="374152" y="224453"/>
                    <a:pt x="374152" y="224206"/>
                    <a:pt x="374152" y="223949"/>
                  </a:cubicBezTo>
                  <a:lnTo>
                    <a:pt x="373009" y="221567"/>
                  </a:lnTo>
                  <a:cubicBezTo>
                    <a:pt x="370913" y="217471"/>
                    <a:pt x="368817" y="213376"/>
                    <a:pt x="366532" y="209280"/>
                  </a:cubicBezTo>
                  <a:cubicBezTo>
                    <a:pt x="366532" y="208613"/>
                    <a:pt x="365865" y="208042"/>
                    <a:pt x="365579" y="207375"/>
                  </a:cubicBezTo>
                  <a:lnTo>
                    <a:pt x="361388" y="199565"/>
                  </a:lnTo>
                  <a:cubicBezTo>
                    <a:pt x="361388" y="199565"/>
                    <a:pt x="351863" y="213757"/>
                    <a:pt x="339290" y="234617"/>
                  </a:cubicBezTo>
                  <a:cubicBezTo>
                    <a:pt x="318240" y="270335"/>
                    <a:pt x="290141" y="325771"/>
                    <a:pt x="291665" y="364157"/>
                  </a:cubicBezTo>
                  <a:cubicBezTo>
                    <a:pt x="290332" y="383950"/>
                    <a:pt x="304048" y="401580"/>
                    <a:pt x="323574" y="405209"/>
                  </a:cubicBezTo>
                  <a:cubicBezTo>
                    <a:pt x="323574" y="410734"/>
                    <a:pt x="323574" y="416163"/>
                    <a:pt x="323574" y="421497"/>
                  </a:cubicBezTo>
                  <a:cubicBezTo>
                    <a:pt x="323574" y="430251"/>
                    <a:pt x="323955" y="438994"/>
                    <a:pt x="324907" y="447691"/>
                  </a:cubicBezTo>
                  <a:lnTo>
                    <a:pt x="324907" y="451501"/>
                  </a:lnTo>
                  <a:lnTo>
                    <a:pt x="276139" y="450167"/>
                  </a:lnTo>
                  <a:lnTo>
                    <a:pt x="128693" y="446167"/>
                  </a:lnTo>
                  <a:lnTo>
                    <a:pt x="128693" y="441976"/>
                  </a:lnTo>
                  <a:cubicBezTo>
                    <a:pt x="129645" y="421878"/>
                    <a:pt x="128693" y="423402"/>
                    <a:pt x="129740" y="406543"/>
                  </a:cubicBezTo>
                  <a:cubicBezTo>
                    <a:pt x="129740" y="398637"/>
                    <a:pt x="130311" y="391208"/>
                    <a:pt x="130597" y="384445"/>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flipH="1">
              <a:off x="2462373" y="1539915"/>
              <a:ext cx="91013" cy="91055"/>
            </a:xfrm>
            <a:custGeom>
              <a:avLst/>
              <a:gdLst>
                <a:gd name="connsiteX0" fmla="*/ 83237 w 89209"/>
                <a:gd name="connsiteY0" fmla="*/ 64596 h 89250"/>
                <a:gd name="connsiteX1" fmla="*/ 63710 w 89209"/>
                <a:gd name="connsiteY1" fmla="*/ 4665 h 89250"/>
                <a:gd name="connsiteX2" fmla="*/ 3704 w 89209"/>
                <a:gd name="connsiteY2" fmla="*/ 24230 h 89250"/>
                <a:gd name="connsiteX3" fmla="*/ 23324 w 89209"/>
                <a:gd name="connsiteY3" fmla="*/ 84151 h 89250"/>
                <a:gd name="connsiteX4" fmla="*/ 36946 w 89209"/>
                <a:gd name="connsiteY4" fmla="*/ 88504 h 89250"/>
                <a:gd name="connsiteX5" fmla="*/ 43517 w 89209"/>
                <a:gd name="connsiteY5" fmla="*/ 89076 h 89250"/>
                <a:gd name="connsiteX6" fmla="*/ 83237 w 89209"/>
                <a:gd name="connsiteY6" fmla="*/ 64596 h 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09" h="89250">
                  <a:moveTo>
                    <a:pt x="83237" y="64596"/>
                  </a:moveTo>
                  <a:cubicBezTo>
                    <a:pt x="94382" y="42641"/>
                    <a:pt x="85618" y="15819"/>
                    <a:pt x="63710" y="4665"/>
                  </a:cubicBezTo>
                  <a:cubicBezTo>
                    <a:pt x="41708" y="-6479"/>
                    <a:pt x="14942" y="2274"/>
                    <a:pt x="3704" y="24230"/>
                  </a:cubicBezTo>
                  <a:cubicBezTo>
                    <a:pt x="-7441" y="46175"/>
                    <a:pt x="1322" y="73007"/>
                    <a:pt x="23324" y="84151"/>
                  </a:cubicBezTo>
                  <a:cubicBezTo>
                    <a:pt x="27611" y="86332"/>
                    <a:pt x="32183" y="87799"/>
                    <a:pt x="36946" y="88504"/>
                  </a:cubicBezTo>
                  <a:cubicBezTo>
                    <a:pt x="39136" y="88837"/>
                    <a:pt x="41327" y="89028"/>
                    <a:pt x="43517" y="89076"/>
                  </a:cubicBezTo>
                  <a:cubicBezTo>
                    <a:pt x="60281" y="89076"/>
                    <a:pt x="75712" y="79598"/>
                    <a:pt x="83237" y="64596"/>
                  </a:cubicBezTo>
                  <a:close/>
                </a:path>
              </a:pathLst>
            </a:custGeom>
            <a:solidFill>
              <a:schemeClr val="accent5"/>
            </a:solidFill>
            <a:ln w="9525" cap="flat">
              <a:noFill/>
              <a:prstDash val="solid"/>
              <a:miter/>
            </a:ln>
          </p:spPr>
          <p:txBody>
            <a:bodyPr rtlCol="0" anchor="ctr"/>
            <a:lstStyle/>
            <a:p>
              <a:endParaRPr lang="zh-CN" altLang="en-US"/>
            </a:p>
          </p:txBody>
        </p:sp>
        <p:sp>
          <p:nvSpPr>
            <p:cNvPr id="63" name="任意多边形: 形状 62"/>
            <p:cNvSpPr/>
            <p:nvPr/>
          </p:nvSpPr>
          <p:spPr>
            <a:xfrm flipH="1">
              <a:off x="2549139" y="1497446"/>
              <a:ext cx="46348" cy="46648"/>
            </a:xfrm>
            <a:custGeom>
              <a:avLst/>
              <a:gdLst>
                <a:gd name="connsiteX0" fmla="*/ 44207 w 45429"/>
                <a:gd name="connsiteY0" fmla="*/ 18593 h 45723"/>
                <a:gd name="connsiteX1" fmla="*/ 17633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3" y="201"/>
                  </a:cubicBezTo>
                  <a:cubicBezTo>
                    <a:pt x="5155" y="2458"/>
                    <a:pt x="-3037" y="14364"/>
                    <a:pt x="-751" y="26785"/>
                  </a:cubicBezTo>
                  <a:cubicBezTo>
                    <a:pt x="1249" y="37653"/>
                    <a:pt x="10680" y="45559"/>
                    <a:pt x="21728" y="45549"/>
                  </a:cubicBezTo>
                  <a:cubicBezTo>
                    <a:pt x="35349"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4" name="任意多边形: 形状 63"/>
            <p:cNvSpPr/>
            <p:nvPr/>
          </p:nvSpPr>
          <p:spPr>
            <a:xfrm flipH="1">
              <a:off x="2604231" y="1598999"/>
              <a:ext cx="101063" cy="57471"/>
            </a:xfrm>
            <a:custGeom>
              <a:avLst/>
              <a:gdLst>
                <a:gd name="connsiteX0" fmla="*/ 97927 w 99060"/>
                <a:gd name="connsiteY0" fmla="*/ 8779 h 56332"/>
                <a:gd name="connsiteX1" fmla="*/ -1133 w 99060"/>
                <a:gd name="connsiteY1" fmla="*/ -175 h 56332"/>
                <a:gd name="connsiteX2" fmla="*/ 1629 w 99060"/>
                <a:gd name="connsiteY2" fmla="*/ 17637 h 56332"/>
                <a:gd name="connsiteX3" fmla="*/ 40682 w 99060"/>
                <a:gd name="connsiteY3" fmla="*/ 55737 h 56332"/>
                <a:gd name="connsiteX4" fmla="*/ 42586 w 99060"/>
                <a:gd name="connsiteY4" fmla="*/ 55737 h 56332"/>
                <a:gd name="connsiteX5" fmla="*/ 97927 w 99060"/>
                <a:gd name="connsiteY5" fmla="*/ 8779 h 5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32">
                  <a:moveTo>
                    <a:pt x="97927" y="8779"/>
                  </a:moveTo>
                  <a:lnTo>
                    <a:pt x="-1133" y="-175"/>
                  </a:lnTo>
                  <a:cubicBezTo>
                    <a:pt x="-86" y="6588"/>
                    <a:pt x="867" y="12494"/>
                    <a:pt x="1629" y="17637"/>
                  </a:cubicBezTo>
                  <a:cubicBezTo>
                    <a:pt x="6011" y="40307"/>
                    <a:pt x="12868" y="53070"/>
                    <a:pt x="40682" y="55737"/>
                  </a:cubicBezTo>
                  <a:lnTo>
                    <a:pt x="42586" y="55737"/>
                  </a:lnTo>
                  <a:cubicBezTo>
                    <a:pt x="84496" y="61357"/>
                    <a:pt x="97927" y="8779"/>
                    <a:pt x="97927" y="8779"/>
                  </a:cubicBezTo>
                  <a:close/>
                </a:path>
              </a:pathLst>
            </a:custGeom>
            <a:solidFill>
              <a:schemeClr val="accent5"/>
            </a:solidFill>
            <a:ln w="9525" cap="flat">
              <a:noFill/>
              <a:prstDash val="solid"/>
              <a:miter/>
            </a:ln>
          </p:spPr>
          <p:txBody>
            <a:bodyPr rtlCol="0" anchor="ctr"/>
            <a:lstStyle/>
            <a:p>
              <a:endParaRPr lang="zh-CN" altLang="en-US"/>
            </a:p>
          </p:txBody>
        </p:sp>
        <p:sp>
          <p:nvSpPr>
            <p:cNvPr id="65" name="任意多边形: 形状 64"/>
            <p:cNvSpPr/>
            <p:nvPr/>
          </p:nvSpPr>
          <p:spPr>
            <a:xfrm flipH="1">
              <a:off x="2705204" y="1479080"/>
              <a:ext cx="46348" cy="46648"/>
            </a:xfrm>
            <a:custGeom>
              <a:avLst/>
              <a:gdLst>
                <a:gd name="connsiteX0" fmla="*/ 44207 w 45429"/>
                <a:gd name="connsiteY0" fmla="*/ 18593 h 45723"/>
                <a:gd name="connsiteX1" fmla="*/ 17632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2" y="201"/>
                  </a:cubicBezTo>
                  <a:cubicBezTo>
                    <a:pt x="5155" y="2458"/>
                    <a:pt x="-3037" y="14364"/>
                    <a:pt x="-751" y="26785"/>
                  </a:cubicBezTo>
                  <a:cubicBezTo>
                    <a:pt x="1249" y="37653"/>
                    <a:pt x="10679" y="45559"/>
                    <a:pt x="21728" y="45549"/>
                  </a:cubicBezTo>
                  <a:cubicBezTo>
                    <a:pt x="35348"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6" name="任意多边形: 形状 65"/>
            <p:cNvSpPr/>
            <p:nvPr/>
          </p:nvSpPr>
          <p:spPr>
            <a:xfrm flipH="1">
              <a:off x="2362773" y="4795998"/>
              <a:ext cx="75481" cy="75410"/>
            </a:xfrm>
            <a:custGeom>
              <a:avLst/>
              <a:gdLst>
                <a:gd name="connsiteX0" fmla="*/ 72781 w 73985"/>
                <a:gd name="connsiteY0" fmla="*/ 35259 h 73915"/>
                <a:gd name="connsiteX1" fmla="*/ 72781 w 73985"/>
                <a:gd name="connsiteY1" fmla="*/ 36783 h 73915"/>
                <a:gd name="connsiteX2" fmla="*/ 34681 w 73985"/>
                <a:gd name="connsiteY2" fmla="*/ 73740 h 73915"/>
                <a:gd name="connsiteX3" fmla="*/ -1133 w 73985"/>
                <a:gd name="connsiteY3" fmla="*/ 38497 h 73915"/>
                <a:gd name="connsiteX4" fmla="*/ -1133 w 73985"/>
                <a:gd name="connsiteY4" fmla="*/ 38307 h 73915"/>
                <a:gd name="connsiteX5" fmla="*/ -1133 w 73985"/>
                <a:gd name="connsiteY5" fmla="*/ 36783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64"/>
                    <a:pt x="72876" y="36278"/>
                    <a:pt x="72781" y="36783"/>
                  </a:cubicBezTo>
                  <a:cubicBezTo>
                    <a:pt x="72209" y="57376"/>
                    <a:pt x="55255" y="73749"/>
                    <a:pt x="34681" y="73740"/>
                  </a:cubicBezTo>
                  <a:cubicBezTo>
                    <a:pt x="15059" y="73902"/>
                    <a:pt x="-943" y="58119"/>
                    <a:pt x="-1133" y="38497"/>
                  </a:cubicBezTo>
                  <a:cubicBezTo>
                    <a:pt x="-1133" y="38431"/>
                    <a:pt x="-1133" y="38373"/>
                    <a:pt x="-1133" y="38307"/>
                  </a:cubicBezTo>
                  <a:lnTo>
                    <a:pt x="-1133" y="36783"/>
                  </a:lnTo>
                  <a:cubicBezTo>
                    <a:pt x="-561"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67" name="任意多边形: 形状 66"/>
            <p:cNvSpPr/>
            <p:nvPr/>
          </p:nvSpPr>
          <p:spPr>
            <a:xfrm flipH="1">
              <a:off x="2372078" y="1568680"/>
              <a:ext cx="79878" cy="205168"/>
            </a:xfrm>
            <a:custGeom>
              <a:avLst/>
              <a:gdLst>
                <a:gd name="connsiteX0" fmla="*/ 74305 w 78295"/>
                <a:gd name="connsiteY0" fmla="*/ 116792 h 201101"/>
                <a:gd name="connsiteX1" fmla="*/ 69638 w 78295"/>
                <a:gd name="connsiteY1" fmla="*/ 176895 h 201101"/>
                <a:gd name="connsiteX2" fmla="*/ -1133 w 78295"/>
                <a:gd name="connsiteY2" fmla="*/ 199755 h 201101"/>
                <a:gd name="connsiteX3" fmla="*/ 28871 w 78295"/>
                <a:gd name="connsiteY3" fmla="*/ 131842 h 201101"/>
                <a:gd name="connsiteX4" fmla="*/ 30300 w 78295"/>
                <a:gd name="connsiteY4" fmla="*/ 130699 h 201101"/>
                <a:gd name="connsiteX5" fmla="*/ 28014 w 78295"/>
                <a:gd name="connsiteY5" fmla="*/ -175 h 201101"/>
                <a:gd name="connsiteX6" fmla="*/ 28014 w 78295"/>
                <a:gd name="connsiteY6" fmla="*/ -175 h 201101"/>
                <a:gd name="connsiteX7" fmla="*/ 28966 w 78295"/>
                <a:gd name="connsiteY7" fmla="*/ 1730 h 201101"/>
                <a:gd name="connsiteX8" fmla="*/ 35444 w 78295"/>
                <a:gd name="connsiteY8" fmla="*/ 14017 h 201101"/>
                <a:gd name="connsiteX9" fmla="*/ 36587 w 78295"/>
                <a:gd name="connsiteY9" fmla="*/ 16399 h 201101"/>
                <a:gd name="connsiteX10" fmla="*/ 36587 w 78295"/>
                <a:gd name="connsiteY10" fmla="*/ 17161 h 201101"/>
                <a:gd name="connsiteX11" fmla="*/ 41063 w 78295"/>
                <a:gd name="connsiteY11" fmla="*/ 26686 h 201101"/>
                <a:gd name="connsiteX12" fmla="*/ 74305 w 78295"/>
                <a:gd name="connsiteY12" fmla="*/ 116792 h 20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95" h="201101">
                  <a:moveTo>
                    <a:pt x="74305" y="116792"/>
                  </a:moveTo>
                  <a:cubicBezTo>
                    <a:pt x="79068" y="141462"/>
                    <a:pt x="78115" y="162227"/>
                    <a:pt x="69638" y="176895"/>
                  </a:cubicBezTo>
                  <a:cubicBezTo>
                    <a:pt x="59065" y="195278"/>
                    <a:pt x="36682" y="204327"/>
                    <a:pt x="-1133" y="199755"/>
                  </a:cubicBezTo>
                  <a:cubicBezTo>
                    <a:pt x="13822" y="179629"/>
                    <a:pt x="24013" y="156426"/>
                    <a:pt x="28871" y="131842"/>
                  </a:cubicBezTo>
                  <a:lnTo>
                    <a:pt x="30300" y="130699"/>
                  </a:lnTo>
                  <a:cubicBezTo>
                    <a:pt x="38205" y="87360"/>
                    <a:pt x="37443" y="42869"/>
                    <a:pt x="28014" y="-175"/>
                  </a:cubicBezTo>
                  <a:lnTo>
                    <a:pt x="28014" y="-175"/>
                  </a:lnTo>
                  <a:cubicBezTo>
                    <a:pt x="28014" y="492"/>
                    <a:pt x="28680" y="1064"/>
                    <a:pt x="28966" y="1730"/>
                  </a:cubicBezTo>
                  <a:cubicBezTo>
                    <a:pt x="31252" y="5826"/>
                    <a:pt x="33347" y="9922"/>
                    <a:pt x="35444" y="14017"/>
                  </a:cubicBezTo>
                  <a:lnTo>
                    <a:pt x="36587" y="16399"/>
                  </a:lnTo>
                  <a:cubicBezTo>
                    <a:pt x="36587" y="16656"/>
                    <a:pt x="36587" y="16904"/>
                    <a:pt x="36587" y="17161"/>
                  </a:cubicBezTo>
                  <a:lnTo>
                    <a:pt x="41063" y="26686"/>
                  </a:lnTo>
                  <a:cubicBezTo>
                    <a:pt x="55826" y="55232"/>
                    <a:pt x="66971" y="85493"/>
                    <a:pt x="74305" y="116792"/>
                  </a:cubicBezTo>
                  <a:close/>
                </a:path>
              </a:pathLst>
            </a:custGeom>
            <a:solidFill>
              <a:srgbClr val="FEAF01"/>
            </a:solidFill>
            <a:ln w="9525" cap="flat">
              <a:noFill/>
              <a:prstDash val="solid"/>
              <a:miter/>
            </a:ln>
          </p:spPr>
          <p:txBody>
            <a:bodyPr rtlCol="0" anchor="ctr"/>
            <a:lstStyle/>
            <a:p>
              <a:endParaRPr lang="zh-CN" altLang="en-US"/>
            </a:p>
          </p:txBody>
        </p:sp>
        <p:sp>
          <p:nvSpPr>
            <p:cNvPr id="68" name="任意多边形: 形状 67"/>
            <p:cNvSpPr/>
            <p:nvPr/>
          </p:nvSpPr>
          <p:spPr>
            <a:xfrm flipH="1">
              <a:off x="2407839" y="1810649"/>
              <a:ext cx="313490" cy="91539"/>
            </a:xfrm>
            <a:custGeom>
              <a:avLst/>
              <a:gdLst>
                <a:gd name="connsiteX0" fmla="*/ 306143 w 307276"/>
                <a:gd name="connsiteY0" fmla="*/ 89075 h 89725"/>
                <a:gd name="connsiteX1" fmla="*/ 306143 w 307276"/>
                <a:gd name="connsiteY1" fmla="*/ 89551 h 89725"/>
                <a:gd name="connsiteX2" fmla="*/ -561 w 307276"/>
                <a:gd name="connsiteY2" fmla="*/ 80026 h 89725"/>
                <a:gd name="connsiteX3" fmla="*/ -1133 w 307276"/>
                <a:gd name="connsiteY3" fmla="*/ 80026 h 89725"/>
                <a:gd name="connsiteX4" fmla="*/ 6867 w 307276"/>
                <a:gd name="connsiteY4" fmla="*/ -175 h 89725"/>
                <a:gd name="connsiteX5" fmla="*/ 44967 w 307276"/>
                <a:gd name="connsiteY5" fmla="*/ 873 h 89725"/>
                <a:gd name="connsiteX6" fmla="*/ 55351 w 307276"/>
                <a:gd name="connsiteY6" fmla="*/ 873 h 89725"/>
                <a:gd name="connsiteX7" fmla="*/ 202797 w 307276"/>
                <a:gd name="connsiteY7" fmla="*/ 4874 h 89725"/>
                <a:gd name="connsiteX8" fmla="*/ 251565 w 307276"/>
                <a:gd name="connsiteY8" fmla="*/ 6207 h 89725"/>
                <a:gd name="connsiteX9" fmla="*/ 263662 w 307276"/>
                <a:gd name="connsiteY9" fmla="*/ 6207 h 89725"/>
                <a:gd name="connsiteX10" fmla="*/ 289570 w 307276"/>
                <a:gd name="connsiteY10" fmla="*/ 6969 h 89725"/>
                <a:gd name="connsiteX11" fmla="*/ 305571 w 307276"/>
                <a:gd name="connsiteY11" fmla="*/ 6969 h 89725"/>
                <a:gd name="connsiteX12" fmla="*/ 305571 w 307276"/>
                <a:gd name="connsiteY12" fmla="*/ 87741 h 8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276" h="89725">
                  <a:moveTo>
                    <a:pt x="306143" y="89075"/>
                  </a:moveTo>
                  <a:lnTo>
                    <a:pt x="306143" y="89551"/>
                  </a:lnTo>
                  <a:lnTo>
                    <a:pt x="-561" y="80026"/>
                  </a:lnTo>
                  <a:lnTo>
                    <a:pt x="-1133" y="80026"/>
                  </a:lnTo>
                  <a:cubicBezTo>
                    <a:pt x="3153" y="53480"/>
                    <a:pt x="5820" y="26695"/>
                    <a:pt x="6867" y="-175"/>
                  </a:cubicBezTo>
                  <a:lnTo>
                    <a:pt x="44967" y="873"/>
                  </a:lnTo>
                  <a:lnTo>
                    <a:pt x="55351" y="873"/>
                  </a:lnTo>
                  <a:lnTo>
                    <a:pt x="202797" y="4874"/>
                  </a:lnTo>
                  <a:lnTo>
                    <a:pt x="251565" y="6207"/>
                  </a:lnTo>
                  <a:lnTo>
                    <a:pt x="263662" y="6207"/>
                  </a:lnTo>
                  <a:lnTo>
                    <a:pt x="289570" y="6969"/>
                  </a:lnTo>
                  <a:lnTo>
                    <a:pt x="305571" y="6969"/>
                  </a:lnTo>
                  <a:lnTo>
                    <a:pt x="305571" y="87741"/>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9" name="任意多边形: 形状 68"/>
            <p:cNvSpPr/>
            <p:nvPr/>
          </p:nvSpPr>
          <p:spPr>
            <a:xfrm flipH="1">
              <a:off x="2414371" y="1560711"/>
              <a:ext cx="83544" cy="211941"/>
            </a:xfrm>
            <a:custGeom>
              <a:avLst/>
              <a:gdLst>
                <a:gd name="connsiteX0" fmla="*/ 73061 w 81888"/>
                <a:gd name="connsiteY0" fmla="*/ 7636 h 207740"/>
                <a:gd name="connsiteX1" fmla="*/ 75347 w 81888"/>
                <a:gd name="connsiteY1" fmla="*/ 138509 h 207740"/>
                <a:gd name="connsiteX2" fmla="*/ 73918 w 81888"/>
                <a:gd name="connsiteY2" fmla="*/ 139652 h 207740"/>
                <a:gd name="connsiteX3" fmla="*/ 43914 w 81888"/>
                <a:gd name="connsiteY3" fmla="*/ 207566 h 207740"/>
                <a:gd name="connsiteX4" fmla="*/ 35342 w 81888"/>
                <a:gd name="connsiteY4" fmla="*/ 206327 h 207740"/>
                <a:gd name="connsiteX5" fmla="*/ 30865 w 81888"/>
                <a:gd name="connsiteY5" fmla="*/ 205470 h 207740"/>
                <a:gd name="connsiteX6" fmla="*/ -1044 w 81888"/>
                <a:gd name="connsiteY6" fmla="*/ 164417 h 207740"/>
                <a:gd name="connsiteX7" fmla="*/ 46581 w 81888"/>
                <a:gd name="connsiteY7" fmla="*/ 34877 h 207740"/>
                <a:gd name="connsiteX8" fmla="*/ 68680 w 81888"/>
                <a:gd name="connsiteY8" fmla="*/ -175 h 207740"/>
                <a:gd name="connsiteX9" fmla="*/ 72870 w 81888"/>
                <a:gd name="connsiteY9" fmla="*/ 7636 h 20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88" h="207740">
                  <a:moveTo>
                    <a:pt x="73061" y="7636"/>
                  </a:moveTo>
                  <a:cubicBezTo>
                    <a:pt x="82491" y="50679"/>
                    <a:pt x="83252" y="95171"/>
                    <a:pt x="75347" y="138509"/>
                  </a:cubicBezTo>
                  <a:lnTo>
                    <a:pt x="73918" y="139652"/>
                  </a:lnTo>
                  <a:cubicBezTo>
                    <a:pt x="69060" y="164236"/>
                    <a:pt x="58869" y="187439"/>
                    <a:pt x="43914" y="207566"/>
                  </a:cubicBezTo>
                  <a:cubicBezTo>
                    <a:pt x="41057" y="207566"/>
                    <a:pt x="38295" y="206899"/>
                    <a:pt x="35342" y="206327"/>
                  </a:cubicBezTo>
                  <a:cubicBezTo>
                    <a:pt x="33818" y="206327"/>
                    <a:pt x="32294" y="205756"/>
                    <a:pt x="30865" y="205470"/>
                  </a:cubicBezTo>
                  <a:cubicBezTo>
                    <a:pt x="11339" y="201841"/>
                    <a:pt x="-2377" y="184210"/>
                    <a:pt x="-1044" y="164417"/>
                  </a:cubicBezTo>
                  <a:cubicBezTo>
                    <a:pt x="-2282" y="126317"/>
                    <a:pt x="25817" y="70596"/>
                    <a:pt x="46581" y="34877"/>
                  </a:cubicBezTo>
                  <a:cubicBezTo>
                    <a:pt x="58869" y="14018"/>
                    <a:pt x="68680" y="-175"/>
                    <a:pt x="68680" y="-175"/>
                  </a:cubicBezTo>
                  <a:lnTo>
                    <a:pt x="72870" y="7636"/>
                  </a:lnTo>
                  <a:close/>
                </a:path>
              </a:pathLst>
            </a:custGeom>
            <a:solidFill>
              <a:srgbClr val="F9D17D"/>
            </a:solidFill>
            <a:ln w="9525" cap="flat">
              <a:noFill/>
              <a:prstDash val="solid"/>
              <a:miter/>
            </a:ln>
          </p:spPr>
          <p:txBody>
            <a:bodyPr rtlCol="0" anchor="ctr"/>
            <a:lstStyle/>
            <a:p>
              <a:endParaRPr lang="zh-CN" altLang="en-US"/>
            </a:p>
          </p:txBody>
        </p:sp>
        <p:sp>
          <p:nvSpPr>
            <p:cNvPr id="70" name="任意多边形: 形状 69"/>
            <p:cNvSpPr/>
            <p:nvPr/>
          </p:nvSpPr>
          <p:spPr>
            <a:xfrm flipH="1">
              <a:off x="2462355" y="1539918"/>
              <a:ext cx="90972" cy="91051"/>
            </a:xfrm>
            <a:custGeom>
              <a:avLst/>
              <a:gdLst>
                <a:gd name="connsiteX0" fmla="*/ 88036 w 89169"/>
                <a:gd name="connsiteY0" fmla="*/ 44400 h 89246"/>
                <a:gd name="connsiteX1" fmla="*/ 43459 w 89169"/>
                <a:gd name="connsiteY1" fmla="*/ 89072 h 89246"/>
                <a:gd name="connsiteX2" fmla="*/ 36887 w 89169"/>
                <a:gd name="connsiteY2" fmla="*/ 88501 h 89246"/>
                <a:gd name="connsiteX3" fmla="*/ -642 w 89169"/>
                <a:gd name="connsiteY3" fmla="*/ 37837 h 89246"/>
                <a:gd name="connsiteX4" fmla="*/ 50032 w 89169"/>
                <a:gd name="connsiteY4" fmla="*/ 318 h 89246"/>
                <a:gd name="connsiteX5" fmla="*/ 88036 w 89169"/>
                <a:gd name="connsiteY5" fmla="*/ 44400 h 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69" h="89246">
                  <a:moveTo>
                    <a:pt x="88036" y="44400"/>
                  </a:moveTo>
                  <a:cubicBezTo>
                    <a:pt x="87941" y="69013"/>
                    <a:pt x="68034" y="88967"/>
                    <a:pt x="43459" y="89072"/>
                  </a:cubicBezTo>
                  <a:cubicBezTo>
                    <a:pt x="41268" y="89025"/>
                    <a:pt x="39078" y="88834"/>
                    <a:pt x="36887" y="88501"/>
                  </a:cubicBezTo>
                  <a:cubicBezTo>
                    <a:pt x="12503" y="84872"/>
                    <a:pt x="-4261" y="62193"/>
                    <a:pt x="-642" y="37837"/>
                  </a:cubicBezTo>
                  <a:cubicBezTo>
                    <a:pt x="2978" y="13491"/>
                    <a:pt x="25647" y="-3311"/>
                    <a:pt x="50032" y="318"/>
                  </a:cubicBezTo>
                  <a:cubicBezTo>
                    <a:pt x="71843" y="3576"/>
                    <a:pt x="88036" y="22321"/>
                    <a:pt x="88036" y="4440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1" name="任意多边形: 形状 70"/>
            <p:cNvSpPr/>
            <p:nvPr/>
          </p:nvSpPr>
          <p:spPr>
            <a:xfrm flipH="1">
              <a:off x="2604231" y="1599291"/>
              <a:ext cx="101063" cy="57515"/>
            </a:xfrm>
            <a:custGeom>
              <a:avLst/>
              <a:gdLst>
                <a:gd name="connsiteX0" fmla="*/ -1133 w 99060"/>
                <a:gd name="connsiteY0" fmla="*/ -175 h 56375"/>
                <a:gd name="connsiteX1" fmla="*/ 97927 w 99060"/>
                <a:gd name="connsiteY1" fmla="*/ 8779 h 56375"/>
                <a:gd name="connsiteX2" fmla="*/ 42586 w 99060"/>
                <a:gd name="connsiteY2" fmla="*/ 55832 h 56375"/>
                <a:gd name="connsiteX3" fmla="*/ 40682 w 99060"/>
                <a:gd name="connsiteY3" fmla="*/ 55832 h 56375"/>
                <a:gd name="connsiteX4" fmla="*/ 1629 w 99060"/>
                <a:gd name="connsiteY4" fmla="*/ 17732 h 56375"/>
                <a:gd name="connsiteX5" fmla="*/ -1133 w 99060"/>
                <a:gd name="connsiteY5" fmla="*/ -175 h 5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75">
                  <a:moveTo>
                    <a:pt x="-1133" y="-175"/>
                  </a:moveTo>
                  <a:lnTo>
                    <a:pt x="97927" y="8779"/>
                  </a:lnTo>
                  <a:cubicBezTo>
                    <a:pt x="97927" y="8779"/>
                    <a:pt x="84496" y="61071"/>
                    <a:pt x="42586" y="55832"/>
                  </a:cubicBezTo>
                  <a:lnTo>
                    <a:pt x="40682" y="55832"/>
                  </a:lnTo>
                  <a:cubicBezTo>
                    <a:pt x="12868" y="53356"/>
                    <a:pt x="6011" y="40592"/>
                    <a:pt x="1629" y="17732"/>
                  </a:cubicBezTo>
                  <a:cubicBezTo>
                    <a:pt x="867" y="12494"/>
                    <a:pt x="-86" y="6588"/>
                    <a:pt x="-1133" y="-175"/>
                  </a:cubicBezTo>
                  <a:close/>
                </a:path>
              </a:pathLst>
            </a:custGeom>
            <a:solidFill>
              <a:srgbClr val="FC7656"/>
            </a:solidFill>
            <a:ln w="9525" cap="flat">
              <a:noFill/>
              <a:prstDash val="solid"/>
              <a:miter/>
            </a:ln>
          </p:spPr>
          <p:txBody>
            <a:bodyPr rtlCol="0" anchor="ctr"/>
            <a:lstStyle/>
            <a:p>
              <a:endParaRPr lang="zh-CN" altLang="en-US"/>
            </a:p>
          </p:txBody>
        </p:sp>
        <p:sp>
          <p:nvSpPr>
            <p:cNvPr id="72" name="任意多边形: 形状 71"/>
            <p:cNvSpPr/>
            <p:nvPr/>
          </p:nvSpPr>
          <p:spPr>
            <a:xfrm flipH="1">
              <a:off x="2622306" y="4061930"/>
              <a:ext cx="156453" cy="2565062"/>
            </a:xfrm>
            <a:custGeom>
              <a:avLst/>
              <a:gdLst>
                <a:gd name="connsiteX0" fmla="*/ 144981 w 153352"/>
                <a:gd name="connsiteY0" fmla="*/ -175 h 2514218"/>
                <a:gd name="connsiteX1" fmla="*/ 152220 w 153352"/>
                <a:gd name="connsiteY1" fmla="*/ 144796 h 2514218"/>
                <a:gd name="connsiteX2" fmla="*/ 146504 w 153352"/>
                <a:gd name="connsiteY2" fmla="*/ 30496 h 2514218"/>
                <a:gd name="connsiteX3" fmla="*/ 110596 w 153352"/>
                <a:gd name="connsiteY3" fmla="*/ 2514044 h 2514218"/>
                <a:gd name="connsiteX4" fmla="*/ 53446 w 153352"/>
                <a:gd name="connsiteY4" fmla="*/ 2513378 h 2514218"/>
                <a:gd name="connsiteX5" fmla="*/ 5821 w 153352"/>
                <a:gd name="connsiteY5" fmla="*/ 1110535 h 2514218"/>
                <a:gd name="connsiteX6" fmla="*/ 144981 w 153352"/>
                <a:gd name="connsiteY6" fmla="*/ -175 h 251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352" h="2514218">
                  <a:moveTo>
                    <a:pt x="144981" y="-175"/>
                  </a:moveTo>
                  <a:lnTo>
                    <a:pt x="152220" y="144796"/>
                  </a:lnTo>
                  <a:cubicBezTo>
                    <a:pt x="147362" y="76978"/>
                    <a:pt x="146504" y="30496"/>
                    <a:pt x="146504" y="30496"/>
                  </a:cubicBezTo>
                  <a:cubicBezTo>
                    <a:pt x="-2657" y="1079579"/>
                    <a:pt x="110596" y="2514044"/>
                    <a:pt x="110596" y="2514044"/>
                  </a:cubicBezTo>
                  <a:lnTo>
                    <a:pt x="53446" y="2513378"/>
                  </a:lnTo>
                  <a:cubicBezTo>
                    <a:pt x="25441" y="2093135"/>
                    <a:pt x="-18183" y="1523730"/>
                    <a:pt x="5821" y="1110535"/>
                  </a:cubicBezTo>
                  <a:cubicBezTo>
                    <a:pt x="27346" y="737603"/>
                    <a:pt x="73828" y="366538"/>
                    <a:pt x="144981" y="-175"/>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73" name="任意多边形: 形状 72"/>
            <p:cNvSpPr/>
            <p:nvPr/>
          </p:nvSpPr>
          <p:spPr>
            <a:xfrm flipH="1">
              <a:off x="2721719" y="1678003"/>
              <a:ext cx="56750" cy="76186"/>
            </a:xfrm>
            <a:custGeom>
              <a:avLst/>
              <a:gdLst>
                <a:gd name="connsiteX0" fmla="*/ 54492 w 55625"/>
                <a:gd name="connsiteY0" fmla="*/ 42402 h 74676"/>
                <a:gd name="connsiteX1" fmla="*/ 50111 w 55625"/>
                <a:gd name="connsiteY1" fmla="*/ 53356 h 74676"/>
                <a:gd name="connsiteX2" fmla="*/ -1133 w 55625"/>
                <a:gd name="connsiteY2" fmla="*/ 74501 h 74676"/>
                <a:gd name="connsiteX3" fmla="*/ 7726 w 55625"/>
                <a:gd name="connsiteY3" fmla="*/ 45069 h 74676"/>
                <a:gd name="connsiteX4" fmla="*/ 11059 w 55625"/>
                <a:gd name="connsiteY4" fmla="*/ -175 h 74676"/>
                <a:gd name="connsiteX5" fmla="*/ 54492 w 55625"/>
                <a:gd name="connsiteY5" fmla="*/ 42402 h 7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625" h="74676">
                  <a:moveTo>
                    <a:pt x="54492" y="42402"/>
                  </a:moveTo>
                  <a:cubicBezTo>
                    <a:pt x="53540" y="46241"/>
                    <a:pt x="52111" y="49936"/>
                    <a:pt x="50111" y="53356"/>
                  </a:cubicBezTo>
                  <a:cubicBezTo>
                    <a:pt x="42206" y="66786"/>
                    <a:pt x="25822" y="74596"/>
                    <a:pt x="-1133" y="74501"/>
                  </a:cubicBezTo>
                  <a:cubicBezTo>
                    <a:pt x="2868" y="65043"/>
                    <a:pt x="5820" y="55175"/>
                    <a:pt x="7726" y="45069"/>
                  </a:cubicBezTo>
                  <a:cubicBezTo>
                    <a:pt x="10487" y="30162"/>
                    <a:pt x="11630" y="14980"/>
                    <a:pt x="11059" y="-175"/>
                  </a:cubicBezTo>
                  <a:cubicBezTo>
                    <a:pt x="22393" y="16913"/>
                    <a:pt x="37157" y="31420"/>
                    <a:pt x="54492" y="42402"/>
                  </a:cubicBezTo>
                  <a:close/>
                </a:path>
              </a:pathLst>
            </a:custGeom>
            <a:solidFill>
              <a:srgbClr val="FEAF01"/>
            </a:solidFill>
            <a:ln w="9525" cap="flat">
              <a:noFill/>
              <a:prstDash val="solid"/>
              <a:miter/>
            </a:ln>
          </p:spPr>
          <p:txBody>
            <a:bodyPr rtlCol="0" anchor="ctr"/>
            <a:lstStyle/>
            <a:p>
              <a:endParaRPr lang="zh-CN" altLang="en-US"/>
            </a:p>
          </p:txBody>
        </p:sp>
        <p:sp>
          <p:nvSpPr>
            <p:cNvPr id="74" name="任意多边形: 形状 73"/>
            <p:cNvSpPr/>
            <p:nvPr/>
          </p:nvSpPr>
          <p:spPr>
            <a:xfrm flipH="1">
              <a:off x="2747081" y="1512318"/>
              <a:ext cx="50251" cy="90665"/>
            </a:xfrm>
            <a:custGeom>
              <a:avLst/>
              <a:gdLst>
                <a:gd name="connsiteX0" fmla="*/ 48122 w 49255"/>
                <a:gd name="connsiteY0" fmla="*/ 44498 h 88868"/>
                <a:gd name="connsiteX1" fmla="*/ 31073 w 49255"/>
                <a:gd name="connsiteY1" fmla="*/ 79454 h 88868"/>
                <a:gd name="connsiteX2" fmla="*/ 18118 w 49255"/>
                <a:gd name="connsiteY2" fmla="*/ 86598 h 88868"/>
                <a:gd name="connsiteX3" fmla="*/ 17070 w 49255"/>
                <a:gd name="connsiteY3" fmla="*/ 86598 h 88868"/>
                <a:gd name="connsiteX4" fmla="*/ 3546 w 49255"/>
                <a:gd name="connsiteY4" fmla="*/ 88694 h 88868"/>
                <a:gd name="connsiteX5" fmla="*/ 3546 w 49255"/>
                <a:gd name="connsiteY5" fmla="*/ 88694 h 88868"/>
                <a:gd name="connsiteX6" fmla="*/ 2498 w 49255"/>
                <a:gd name="connsiteY6" fmla="*/ 88694 h 88868"/>
                <a:gd name="connsiteX7" fmla="*/ 2498 w 49255"/>
                <a:gd name="connsiteY7" fmla="*/ 88694 h 88868"/>
                <a:gd name="connsiteX8" fmla="*/ 1164 w 49255"/>
                <a:gd name="connsiteY8" fmla="*/ -175 h 88868"/>
                <a:gd name="connsiteX9" fmla="*/ 3831 w 49255"/>
                <a:gd name="connsiteY9" fmla="*/ -175 h 88868"/>
                <a:gd name="connsiteX10" fmla="*/ 48122 w 49255"/>
                <a:gd name="connsiteY10" fmla="*/ 44498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5" h="88868">
                  <a:moveTo>
                    <a:pt x="48122" y="44498"/>
                  </a:moveTo>
                  <a:cubicBezTo>
                    <a:pt x="48122" y="58156"/>
                    <a:pt x="41836" y="71053"/>
                    <a:pt x="31073" y="79454"/>
                  </a:cubicBezTo>
                  <a:cubicBezTo>
                    <a:pt x="27167" y="82531"/>
                    <a:pt x="22786" y="84941"/>
                    <a:pt x="18118" y="86598"/>
                  </a:cubicBezTo>
                  <a:lnTo>
                    <a:pt x="17070" y="86598"/>
                  </a:lnTo>
                  <a:cubicBezTo>
                    <a:pt x="12689" y="87970"/>
                    <a:pt x="8117" y="88675"/>
                    <a:pt x="3546" y="88694"/>
                  </a:cubicBezTo>
                  <a:lnTo>
                    <a:pt x="3546" y="88694"/>
                  </a:lnTo>
                  <a:lnTo>
                    <a:pt x="2498" y="88694"/>
                  </a:lnTo>
                  <a:lnTo>
                    <a:pt x="2498" y="88694"/>
                  </a:lnTo>
                  <a:cubicBezTo>
                    <a:pt x="-1884" y="59261"/>
                    <a:pt x="-2264" y="29381"/>
                    <a:pt x="1164" y="-175"/>
                  </a:cubicBezTo>
                  <a:lnTo>
                    <a:pt x="3831" y="-175"/>
                  </a:lnTo>
                  <a:cubicBezTo>
                    <a:pt x="28310" y="35"/>
                    <a:pt x="48122" y="19971"/>
                    <a:pt x="48122" y="4449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5" name="任意多边形: 形状 74"/>
            <p:cNvSpPr/>
            <p:nvPr/>
          </p:nvSpPr>
          <p:spPr>
            <a:xfrm flipH="1">
              <a:off x="2763990" y="4677248"/>
              <a:ext cx="75409" cy="75410"/>
            </a:xfrm>
            <a:custGeom>
              <a:avLst/>
              <a:gdLst>
                <a:gd name="connsiteX0" fmla="*/ 72781 w 73914"/>
                <a:gd name="connsiteY0" fmla="*/ 35164 h 73915"/>
                <a:gd name="connsiteX1" fmla="*/ 72781 w 73914"/>
                <a:gd name="connsiteY1" fmla="*/ 36784 h 73915"/>
                <a:gd name="connsiteX2" fmla="*/ 34681 w 73914"/>
                <a:gd name="connsiteY2" fmla="*/ 73741 h 73915"/>
                <a:gd name="connsiteX3" fmla="*/ 17060 w 73914"/>
                <a:gd name="connsiteY3" fmla="*/ 69168 h 73915"/>
                <a:gd name="connsiteX4" fmla="*/ -1133 w 73914"/>
                <a:gd name="connsiteY4" fmla="*/ 38212 h 73915"/>
                <a:gd name="connsiteX5" fmla="*/ -1133 w 73914"/>
                <a:gd name="connsiteY5" fmla="*/ 36784 h 73915"/>
                <a:gd name="connsiteX6" fmla="*/ 36967 w 73914"/>
                <a:gd name="connsiteY6" fmla="*/ -173 h 73915"/>
                <a:gd name="connsiteX7" fmla="*/ 72781 w 73914"/>
                <a:gd name="connsiteY7" fmla="*/ 35069 h 73915"/>
                <a:gd name="connsiteX8" fmla="*/ 72781 w 73914"/>
                <a:gd name="connsiteY8" fmla="*/ 3516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164"/>
                  </a:moveTo>
                  <a:cubicBezTo>
                    <a:pt x="72781" y="35707"/>
                    <a:pt x="72781" y="36241"/>
                    <a:pt x="72781" y="36784"/>
                  </a:cubicBezTo>
                  <a:cubicBezTo>
                    <a:pt x="72210" y="57377"/>
                    <a:pt x="55255" y="73750"/>
                    <a:pt x="34681" y="73741"/>
                  </a:cubicBezTo>
                  <a:cubicBezTo>
                    <a:pt x="28489" y="73721"/>
                    <a:pt x="22489" y="72149"/>
                    <a:pt x="17060" y="69168"/>
                  </a:cubicBezTo>
                  <a:cubicBezTo>
                    <a:pt x="5820" y="62901"/>
                    <a:pt x="-1133" y="51061"/>
                    <a:pt x="-1133" y="38212"/>
                  </a:cubicBezTo>
                  <a:lnTo>
                    <a:pt x="-1133" y="36784"/>
                  </a:lnTo>
                  <a:cubicBezTo>
                    <a:pt x="-561" y="16190"/>
                    <a:pt x="16394" y="-183"/>
                    <a:pt x="36967" y="-173"/>
                  </a:cubicBezTo>
                  <a:cubicBezTo>
                    <a:pt x="56589" y="-336"/>
                    <a:pt x="72590" y="15447"/>
                    <a:pt x="72781" y="35069"/>
                  </a:cubicBezTo>
                  <a:cubicBezTo>
                    <a:pt x="72781" y="35098"/>
                    <a:pt x="72781" y="35135"/>
                    <a:pt x="72781" y="35164"/>
                  </a:cubicBezTo>
                  <a:close/>
                </a:path>
              </a:pathLst>
            </a:custGeom>
            <a:solidFill>
              <a:srgbClr val="FFFFFF"/>
            </a:solidFill>
            <a:ln w="9525" cap="flat">
              <a:noFill/>
              <a:prstDash val="solid"/>
              <a:miter/>
            </a:ln>
          </p:spPr>
          <p:txBody>
            <a:bodyPr rtlCol="0" anchor="ctr"/>
            <a:lstStyle/>
            <a:p>
              <a:endParaRPr lang="zh-CN" altLang="en-US"/>
            </a:p>
          </p:txBody>
        </p:sp>
        <p:sp>
          <p:nvSpPr>
            <p:cNvPr id="76" name="任意多边形: 形状 75"/>
            <p:cNvSpPr/>
            <p:nvPr/>
          </p:nvSpPr>
          <p:spPr>
            <a:xfrm flipH="1">
              <a:off x="2765883" y="1605510"/>
              <a:ext cx="60227" cy="148679"/>
            </a:xfrm>
            <a:custGeom>
              <a:avLst/>
              <a:gdLst>
                <a:gd name="connsiteX0" fmla="*/ 57757 w 59033"/>
                <a:gd name="connsiteY0" fmla="*/ 70882 h 145732"/>
                <a:gd name="connsiteX1" fmla="*/ 54423 w 59033"/>
                <a:gd name="connsiteY1" fmla="*/ 116126 h 145732"/>
                <a:gd name="connsiteX2" fmla="*/ 45565 w 59033"/>
                <a:gd name="connsiteY2" fmla="*/ 145558 h 145732"/>
                <a:gd name="connsiteX3" fmla="*/ 32992 w 59033"/>
                <a:gd name="connsiteY3" fmla="*/ 145558 h 145732"/>
                <a:gd name="connsiteX4" fmla="*/ -1013 w 59033"/>
                <a:gd name="connsiteY4" fmla="*/ 108506 h 145732"/>
                <a:gd name="connsiteX5" fmla="*/ 30802 w 59033"/>
                <a:gd name="connsiteY5" fmla="*/ -175 h 145732"/>
                <a:gd name="connsiteX6" fmla="*/ 57757 w 59033"/>
                <a:gd name="connsiteY6" fmla="*/ 70882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3" h="145732">
                  <a:moveTo>
                    <a:pt x="57757" y="70882"/>
                  </a:moveTo>
                  <a:cubicBezTo>
                    <a:pt x="58328" y="86036"/>
                    <a:pt x="57185" y="101219"/>
                    <a:pt x="54423" y="116126"/>
                  </a:cubicBezTo>
                  <a:cubicBezTo>
                    <a:pt x="52518" y="126232"/>
                    <a:pt x="49565" y="136100"/>
                    <a:pt x="45565" y="145558"/>
                  </a:cubicBezTo>
                  <a:cubicBezTo>
                    <a:pt x="41564" y="145558"/>
                    <a:pt x="37469" y="145558"/>
                    <a:pt x="32992" y="145558"/>
                  </a:cubicBezTo>
                  <a:cubicBezTo>
                    <a:pt x="9275" y="143653"/>
                    <a:pt x="35" y="128794"/>
                    <a:pt x="-1013" y="108506"/>
                  </a:cubicBezTo>
                  <a:cubicBezTo>
                    <a:pt x="-2822" y="76311"/>
                    <a:pt x="16133" y="30020"/>
                    <a:pt x="30802" y="-175"/>
                  </a:cubicBezTo>
                  <a:cubicBezTo>
                    <a:pt x="34706" y="25133"/>
                    <a:pt x="43945" y="49336"/>
                    <a:pt x="57757" y="70882"/>
                  </a:cubicBezTo>
                  <a:close/>
                </a:path>
              </a:pathLst>
            </a:custGeom>
            <a:solidFill>
              <a:srgbClr val="F9D17D"/>
            </a:solidFill>
            <a:ln w="9525" cap="flat">
              <a:noFill/>
              <a:prstDash val="solid"/>
              <a:miter/>
            </a:ln>
          </p:spPr>
          <p:txBody>
            <a:bodyPr rtlCol="0" anchor="ctr"/>
            <a:lstStyle/>
            <a:p>
              <a:endParaRPr lang="zh-CN" altLang="en-US"/>
            </a:p>
          </p:txBody>
        </p:sp>
        <p:sp>
          <p:nvSpPr>
            <p:cNvPr id="77" name="任意多边形: 形状 76"/>
            <p:cNvSpPr/>
            <p:nvPr/>
          </p:nvSpPr>
          <p:spPr>
            <a:xfrm flipH="1">
              <a:off x="2810148" y="6501247"/>
              <a:ext cx="75409" cy="75410"/>
            </a:xfrm>
            <a:custGeom>
              <a:avLst/>
              <a:gdLst>
                <a:gd name="connsiteX0" fmla="*/ 72781 w 73914"/>
                <a:gd name="connsiteY0" fmla="*/ 35354 h 73915"/>
                <a:gd name="connsiteX1" fmla="*/ 72781 w 73914"/>
                <a:gd name="connsiteY1" fmla="*/ 36782 h 73915"/>
                <a:gd name="connsiteX2" fmla="*/ 34681 w 73914"/>
                <a:gd name="connsiteY2" fmla="*/ 73739 h 73915"/>
                <a:gd name="connsiteX3" fmla="*/ -1133 w 73914"/>
                <a:gd name="connsiteY3" fmla="*/ 38497 h 73915"/>
                <a:gd name="connsiteX4" fmla="*/ -1133 w 73914"/>
                <a:gd name="connsiteY4" fmla="*/ 38307 h 73915"/>
                <a:gd name="connsiteX5" fmla="*/ -1133 w 73914"/>
                <a:gd name="connsiteY5" fmla="*/ 36782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2"/>
                  </a:lnTo>
                  <a:cubicBezTo>
                    <a:pt x="72210" y="57376"/>
                    <a:pt x="55255" y="73749"/>
                    <a:pt x="34681" y="73739"/>
                  </a:cubicBezTo>
                  <a:cubicBezTo>
                    <a:pt x="15060" y="73902"/>
                    <a:pt x="-943" y="58119"/>
                    <a:pt x="-1133" y="38497"/>
                  </a:cubicBezTo>
                  <a:cubicBezTo>
                    <a:pt x="-1133" y="38430"/>
                    <a:pt x="-1133" y="38373"/>
                    <a:pt x="-1133" y="38307"/>
                  </a:cubicBezTo>
                  <a:lnTo>
                    <a:pt x="-1133" y="36782"/>
                  </a:lnTo>
                  <a:cubicBezTo>
                    <a:pt x="-561" y="16189"/>
                    <a:pt x="16394" y="-184"/>
                    <a:pt x="36967" y="-174"/>
                  </a:cubicBezTo>
                  <a:cubicBezTo>
                    <a:pt x="56684" y="-279"/>
                    <a:pt x="72686" y="15580"/>
                    <a:pt x="72781" y="35259"/>
                  </a:cubicBezTo>
                  <a:cubicBezTo>
                    <a:pt x="72781" y="35287"/>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78" name="任意多边形: 形状 77"/>
            <p:cNvSpPr/>
            <p:nvPr/>
          </p:nvSpPr>
          <p:spPr>
            <a:xfrm flipH="1">
              <a:off x="2785659" y="3134189"/>
              <a:ext cx="978744" cy="3488819"/>
            </a:xfrm>
            <a:custGeom>
              <a:avLst/>
              <a:gdLst>
                <a:gd name="connsiteX0" fmla="*/ 958211 w 959344"/>
                <a:gd name="connsiteY0" fmla="*/ 280527 h 3419665"/>
                <a:gd name="connsiteX1" fmla="*/ 907634 w 959344"/>
                <a:gd name="connsiteY1" fmla="*/ 530177 h 3419665"/>
                <a:gd name="connsiteX2" fmla="*/ 703131 w 959344"/>
                <a:gd name="connsiteY2" fmla="*/ 2055511 h 3419665"/>
                <a:gd name="connsiteX3" fmla="*/ 707514 w 959344"/>
                <a:gd name="connsiteY3" fmla="*/ 2904474 h 3419665"/>
                <a:gd name="connsiteX4" fmla="*/ 707514 w 959344"/>
                <a:gd name="connsiteY4" fmla="*/ 2904474 h 3419665"/>
                <a:gd name="connsiteX5" fmla="*/ 731611 w 959344"/>
                <a:gd name="connsiteY5" fmla="*/ 3218799 h 3419665"/>
                <a:gd name="connsiteX6" fmla="*/ 748280 w 959344"/>
                <a:gd name="connsiteY6" fmla="*/ 3373771 h 3419665"/>
                <a:gd name="connsiteX7" fmla="*/ 753900 w 959344"/>
                <a:gd name="connsiteY7" fmla="*/ 3419491 h 3419665"/>
                <a:gd name="connsiteX8" fmla="*/ 308130 w 959344"/>
                <a:gd name="connsiteY8" fmla="*/ 3413776 h 3419665"/>
                <a:gd name="connsiteX9" fmla="*/ 178685 w 959344"/>
                <a:gd name="connsiteY9" fmla="*/ 3412156 h 3419665"/>
                <a:gd name="connsiteX10" fmla="*/ 10855 w 959344"/>
                <a:gd name="connsiteY10" fmla="*/ 3409966 h 3419665"/>
                <a:gd name="connsiteX11" fmla="*/ -576 w 959344"/>
                <a:gd name="connsiteY11" fmla="*/ 2872470 h 3419665"/>
                <a:gd name="connsiteX12" fmla="*/ 25999 w 959344"/>
                <a:gd name="connsiteY12" fmla="*/ 2837323 h 3419665"/>
                <a:gd name="connsiteX13" fmla="*/ 25999 w 959344"/>
                <a:gd name="connsiteY13" fmla="*/ 2835799 h 3419665"/>
                <a:gd name="connsiteX14" fmla="*/ 282 w 959344"/>
                <a:gd name="connsiteY14" fmla="*/ 2801795 h 3419665"/>
                <a:gd name="connsiteX15" fmla="*/ 388711 w 959344"/>
                <a:gd name="connsiteY15" fmla="*/ 369205 h 3419665"/>
                <a:gd name="connsiteX16" fmla="*/ 497678 w 959344"/>
                <a:gd name="connsiteY16" fmla="*/ 45355 h 3419665"/>
                <a:gd name="connsiteX17" fmla="*/ 503011 w 959344"/>
                <a:gd name="connsiteY17" fmla="*/ 30782 h 3419665"/>
                <a:gd name="connsiteX18" fmla="*/ 526062 w 959344"/>
                <a:gd name="connsiteY18" fmla="*/ 23828 h 3419665"/>
                <a:gd name="connsiteX19" fmla="*/ 568638 w 959344"/>
                <a:gd name="connsiteY19" fmla="*/ -175 h 3419665"/>
                <a:gd name="connsiteX20" fmla="*/ 670271 w 959344"/>
                <a:gd name="connsiteY20" fmla="*/ 77454 h 3419665"/>
                <a:gd name="connsiteX21" fmla="*/ 765521 w 959344"/>
                <a:gd name="connsiteY21" fmla="*/ 147653 h 3419665"/>
                <a:gd name="connsiteX22" fmla="*/ 958211 w 959344"/>
                <a:gd name="connsiteY22" fmla="*/ 280527 h 3419665"/>
                <a:gd name="connsiteX23" fmla="*/ 504249 w 959344"/>
                <a:gd name="connsiteY23" fmla="*/ 1665652 h 3419665"/>
                <a:gd name="connsiteX24" fmla="*/ 504249 w 959344"/>
                <a:gd name="connsiteY24" fmla="*/ 1664224 h 3419665"/>
                <a:gd name="connsiteX25" fmla="*/ 468435 w 959344"/>
                <a:gd name="connsiteY25" fmla="*/ 1628695 h 3419665"/>
                <a:gd name="connsiteX26" fmla="*/ 430335 w 959344"/>
                <a:gd name="connsiteY26" fmla="*/ 1665652 h 3419665"/>
                <a:gd name="connsiteX27" fmla="*/ 430335 w 959344"/>
                <a:gd name="connsiteY27" fmla="*/ 1667177 h 3419665"/>
                <a:gd name="connsiteX28" fmla="*/ 465959 w 959344"/>
                <a:gd name="connsiteY28" fmla="*/ 1702610 h 3419665"/>
                <a:gd name="connsiteX29" fmla="*/ 466149 w 959344"/>
                <a:gd name="connsiteY29" fmla="*/ 1702610 h 3419665"/>
                <a:gd name="connsiteX30" fmla="*/ 504249 w 959344"/>
                <a:gd name="connsiteY30" fmla="*/ 1665652 h 3419665"/>
                <a:gd name="connsiteX31" fmla="*/ 459673 w 959344"/>
                <a:gd name="connsiteY31" fmla="*/ 850503 h 3419665"/>
                <a:gd name="connsiteX32" fmla="*/ 459673 w 959344"/>
                <a:gd name="connsiteY32" fmla="*/ 849074 h 3419665"/>
                <a:gd name="connsiteX33" fmla="*/ 423954 w 959344"/>
                <a:gd name="connsiteY33" fmla="*/ 813546 h 3419665"/>
                <a:gd name="connsiteX34" fmla="*/ 423859 w 959344"/>
                <a:gd name="connsiteY34" fmla="*/ 813546 h 3419665"/>
                <a:gd name="connsiteX35" fmla="*/ 397474 w 959344"/>
                <a:gd name="connsiteY35" fmla="*/ 824404 h 3419665"/>
                <a:gd name="connsiteX36" fmla="*/ 385950 w 959344"/>
                <a:gd name="connsiteY36" fmla="*/ 850503 h 3419665"/>
                <a:gd name="connsiteX37" fmla="*/ 385950 w 959344"/>
                <a:gd name="connsiteY37" fmla="*/ 852027 h 3419665"/>
                <a:gd name="connsiteX38" fmla="*/ 421573 w 959344"/>
                <a:gd name="connsiteY38" fmla="*/ 887460 h 3419665"/>
                <a:gd name="connsiteX39" fmla="*/ 421764 w 959344"/>
                <a:gd name="connsiteY39" fmla="*/ 887460 h 3419665"/>
                <a:gd name="connsiteX40" fmla="*/ 459673 w 959344"/>
                <a:gd name="connsiteY40" fmla="*/ 850503 h 3419665"/>
                <a:gd name="connsiteX41" fmla="*/ 412048 w 959344"/>
                <a:gd name="connsiteY41" fmla="*/ 2474039 h 3419665"/>
                <a:gd name="connsiteX42" fmla="*/ 412048 w 959344"/>
                <a:gd name="connsiteY42" fmla="*/ 2472420 h 3419665"/>
                <a:gd name="connsiteX43" fmla="*/ 376234 w 959344"/>
                <a:gd name="connsiteY43" fmla="*/ 2436987 h 3419665"/>
                <a:gd name="connsiteX44" fmla="*/ 338134 w 959344"/>
                <a:gd name="connsiteY44" fmla="*/ 2474039 h 3419665"/>
                <a:gd name="connsiteX45" fmla="*/ 338134 w 959344"/>
                <a:gd name="connsiteY45" fmla="*/ 2475944 h 3419665"/>
                <a:gd name="connsiteX46" fmla="*/ 373757 w 959344"/>
                <a:gd name="connsiteY46" fmla="*/ 2511377 h 3419665"/>
                <a:gd name="connsiteX47" fmla="*/ 373948 w 959344"/>
                <a:gd name="connsiteY47" fmla="*/ 2511377 h 3419665"/>
                <a:gd name="connsiteX48" fmla="*/ 412334 w 959344"/>
                <a:gd name="connsiteY48" fmla="*/ 2474039 h 3419665"/>
                <a:gd name="connsiteX49" fmla="*/ 328800 w 959344"/>
                <a:gd name="connsiteY49" fmla="*/ 3220609 h 3419665"/>
                <a:gd name="connsiteX50" fmla="*/ 328800 w 959344"/>
                <a:gd name="connsiteY50" fmla="*/ 3218894 h 3419665"/>
                <a:gd name="connsiteX51" fmla="*/ 292985 w 959344"/>
                <a:gd name="connsiteY51" fmla="*/ 3183462 h 3419665"/>
                <a:gd name="connsiteX52" fmla="*/ 292985 w 959344"/>
                <a:gd name="connsiteY52" fmla="*/ 3183462 h 3419665"/>
                <a:gd name="connsiteX53" fmla="*/ 254885 w 959344"/>
                <a:gd name="connsiteY53" fmla="*/ 3220418 h 3419665"/>
                <a:gd name="connsiteX54" fmla="*/ 254885 w 959344"/>
                <a:gd name="connsiteY54" fmla="*/ 3221942 h 3419665"/>
                <a:gd name="connsiteX55" fmla="*/ 290700 w 959344"/>
                <a:gd name="connsiteY55" fmla="*/ 3257375 h 3419665"/>
                <a:gd name="connsiteX56" fmla="*/ 290795 w 959344"/>
                <a:gd name="connsiteY56" fmla="*/ 3257375 h 3419665"/>
                <a:gd name="connsiteX57" fmla="*/ 329084 w 959344"/>
                <a:gd name="connsiteY57" fmla="*/ 3220609 h 3419665"/>
                <a:gd name="connsiteX58" fmla="*/ 242693 w 959344"/>
                <a:gd name="connsiteY58" fmla="*/ 1967024 h 3419665"/>
                <a:gd name="connsiteX59" fmla="*/ 242693 w 959344"/>
                <a:gd name="connsiteY59" fmla="*/ 1965595 h 3419665"/>
                <a:gd name="connsiteX60" fmla="*/ 206879 w 959344"/>
                <a:gd name="connsiteY60" fmla="*/ 1930162 h 3419665"/>
                <a:gd name="connsiteX61" fmla="*/ 206879 w 959344"/>
                <a:gd name="connsiteY61" fmla="*/ 1930162 h 3419665"/>
                <a:gd name="connsiteX62" fmla="*/ 168779 w 959344"/>
                <a:gd name="connsiteY62" fmla="*/ 1967024 h 3419665"/>
                <a:gd name="connsiteX63" fmla="*/ 168779 w 959344"/>
                <a:gd name="connsiteY63" fmla="*/ 1968643 h 3419665"/>
                <a:gd name="connsiteX64" fmla="*/ 204593 w 959344"/>
                <a:gd name="connsiteY64" fmla="*/ 2004076 h 3419665"/>
                <a:gd name="connsiteX65" fmla="*/ 204593 w 959344"/>
                <a:gd name="connsiteY65" fmla="*/ 2004076 h 3419665"/>
                <a:gd name="connsiteX66" fmla="*/ 242693 w 959344"/>
                <a:gd name="connsiteY66" fmla="*/ 1967024 h 341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59344" h="3419665">
                  <a:moveTo>
                    <a:pt x="958211" y="280527"/>
                  </a:moveTo>
                  <a:cubicBezTo>
                    <a:pt x="941542" y="361556"/>
                    <a:pt x="924683" y="444766"/>
                    <a:pt x="907634" y="530177"/>
                  </a:cubicBezTo>
                  <a:cubicBezTo>
                    <a:pt x="819528" y="973947"/>
                    <a:pt x="732849" y="1477915"/>
                    <a:pt x="703131" y="2055511"/>
                  </a:cubicBezTo>
                  <a:cubicBezTo>
                    <a:pt x="688368" y="2341261"/>
                    <a:pt x="696464" y="2678065"/>
                    <a:pt x="707514" y="2904474"/>
                  </a:cubicBezTo>
                  <a:lnTo>
                    <a:pt x="707514" y="2904474"/>
                  </a:lnTo>
                  <a:cubicBezTo>
                    <a:pt x="714371" y="3023823"/>
                    <a:pt x="723039" y="3129836"/>
                    <a:pt x="731611" y="3218799"/>
                  </a:cubicBezTo>
                  <a:cubicBezTo>
                    <a:pt x="737421" y="3278806"/>
                    <a:pt x="743137" y="3330813"/>
                    <a:pt x="748280" y="3373771"/>
                  </a:cubicBezTo>
                  <a:cubicBezTo>
                    <a:pt x="750185" y="3390440"/>
                    <a:pt x="752090" y="3405679"/>
                    <a:pt x="753900" y="3419491"/>
                  </a:cubicBezTo>
                  <a:lnTo>
                    <a:pt x="308130" y="3413776"/>
                  </a:lnTo>
                  <a:lnTo>
                    <a:pt x="178685" y="3412156"/>
                  </a:lnTo>
                  <a:lnTo>
                    <a:pt x="10855" y="3409966"/>
                  </a:lnTo>
                  <a:cubicBezTo>
                    <a:pt x="1139" y="3226257"/>
                    <a:pt x="-2671" y="3047092"/>
                    <a:pt x="-576" y="2872470"/>
                  </a:cubicBezTo>
                  <a:cubicBezTo>
                    <a:pt x="14855" y="2867584"/>
                    <a:pt x="25523" y="2853496"/>
                    <a:pt x="25999" y="2837323"/>
                  </a:cubicBezTo>
                  <a:cubicBezTo>
                    <a:pt x="25999" y="2836818"/>
                    <a:pt x="25999" y="2836304"/>
                    <a:pt x="25999" y="2835799"/>
                  </a:cubicBezTo>
                  <a:cubicBezTo>
                    <a:pt x="25904" y="2820016"/>
                    <a:pt x="15427" y="2806186"/>
                    <a:pt x="282" y="2801795"/>
                  </a:cubicBezTo>
                  <a:cubicBezTo>
                    <a:pt x="19332" y="1769571"/>
                    <a:pt x="217738" y="917750"/>
                    <a:pt x="388711" y="369205"/>
                  </a:cubicBezTo>
                  <a:cubicBezTo>
                    <a:pt x="426811" y="245380"/>
                    <a:pt x="464340" y="136985"/>
                    <a:pt x="497678" y="45355"/>
                  </a:cubicBezTo>
                  <a:cubicBezTo>
                    <a:pt x="499487" y="40402"/>
                    <a:pt x="501202" y="35830"/>
                    <a:pt x="503011" y="30782"/>
                  </a:cubicBezTo>
                  <a:cubicBezTo>
                    <a:pt x="510822" y="29029"/>
                    <a:pt x="518537" y="26705"/>
                    <a:pt x="526062" y="23828"/>
                  </a:cubicBezTo>
                  <a:cubicBezTo>
                    <a:pt x="541397" y="18037"/>
                    <a:pt x="555780" y="9941"/>
                    <a:pt x="568638" y="-175"/>
                  </a:cubicBezTo>
                  <a:cubicBezTo>
                    <a:pt x="601690" y="25448"/>
                    <a:pt x="635313" y="51451"/>
                    <a:pt x="670271" y="77454"/>
                  </a:cubicBezTo>
                  <a:cubicBezTo>
                    <a:pt x="701702" y="101076"/>
                    <a:pt x="733612" y="124508"/>
                    <a:pt x="765521" y="147653"/>
                  </a:cubicBezTo>
                  <a:cubicBezTo>
                    <a:pt x="829910" y="194231"/>
                    <a:pt x="894965" y="239379"/>
                    <a:pt x="958211" y="280527"/>
                  </a:cubicBezTo>
                  <a:close/>
                  <a:moveTo>
                    <a:pt x="504249" y="1665652"/>
                  </a:moveTo>
                  <a:cubicBezTo>
                    <a:pt x="504249" y="1665176"/>
                    <a:pt x="504249" y="1664700"/>
                    <a:pt x="504249" y="1664224"/>
                  </a:cubicBezTo>
                  <a:cubicBezTo>
                    <a:pt x="504154" y="1644536"/>
                    <a:pt x="488153" y="1628638"/>
                    <a:pt x="468435" y="1628695"/>
                  </a:cubicBezTo>
                  <a:cubicBezTo>
                    <a:pt x="447862" y="1628686"/>
                    <a:pt x="430907" y="1645060"/>
                    <a:pt x="430335" y="1665652"/>
                  </a:cubicBezTo>
                  <a:lnTo>
                    <a:pt x="430335" y="1667177"/>
                  </a:lnTo>
                  <a:cubicBezTo>
                    <a:pt x="430431" y="1686798"/>
                    <a:pt x="446338" y="1702667"/>
                    <a:pt x="465959" y="1702610"/>
                  </a:cubicBezTo>
                  <a:cubicBezTo>
                    <a:pt x="466054" y="1702610"/>
                    <a:pt x="466054" y="1702610"/>
                    <a:pt x="466149" y="1702610"/>
                  </a:cubicBezTo>
                  <a:cubicBezTo>
                    <a:pt x="486724" y="1702619"/>
                    <a:pt x="503678" y="1686245"/>
                    <a:pt x="504249" y="1665652"/>
                  </a:cubicBezTo>
                  <a:close/>
                  <a:moveTo>
                    <a:pt x="459673" y="850503"/>
                  </a:moveTo>
                  <a:lnTo>
                    <a:pt x="459673" y="849074"/>
                  </a:lnTo>
                  <a:cubicBezTo>
                    <a:pt x="459578" y="829396"/>
                    <a:pt x="443670" y="813489"/>
                    <a:pt x="423954" y="813546"/>
                  </a:cubicBezTo>
                  <a:cubicBezTo>
                    <a:pt x="423954" y="813546"/>
                    <a:pt x="423859" y="813546"/>
                    <a:pt x="423859" y="813546"/>
                  </a:cubicBezTo>
                  <a:cubicBezTo>
                    <a:pt x="413953" y="813613"/>
                    <a:pt x="404523" y="817508"/>
                    <a:pt x="397474" y="824404"/>
                  </a:cubicBezTo>
                  <a:cubicBezTo>
                    <a:pt x="390426" y="831282"/>
                    <a:pt x="386234" y="840635"/>
                    <a:pt x="385950" y="850503"/>
                  </a:cubicBezTo>
                  <a:lnTo>
                    <a:pt x="385950" y="852027"/>
                  </a:lnTo>
                  <a:cubicBezTo>
                    <a:pt x="386045" y="871649"/>
                    <a:pt x="401951" y="887517"/>
                    <a:pt x="421573" y="887460"/>
                  </a:cubicBezTo>
                  <a:cubicBezTo>
                    <a:pt x="421668" y="887460"/>
                    <a:pt x="421668" y="887460"/>
                    <a:pt x="421764" y="887460"/>
                  </a:cubicBezTo>
                  <a:cubicBezTo>
                    <a:pt x="442337" y="887365"/>
                    <a:pt x="459101" y="871020"/>
                    <a:pt x="459673" y="850503"/>
                  </a:cubicBezTo>
                  <a:close/>
                  <a:moveTo>
                    <a:pt x="412048" y="2474039"/>
                  </a:moveTo>
                  <a:cubicBezTo>
                    <a:pt x="412048" y="2473496"/>
                    <a:pt x="412048" y="2472963"/>
                    <a:pt x="412048" y="2472420"/>
                  </a:cubicBezTo>
                  <a:cubicBezTo>
                    <a:pt x="411857" y="2452770"/>
                    <a:pt x="395855" y="2436930"/>
                    <a:pt x="376234" y="2436987"/>
                  </a:cubicBezTo>
                  <a:cubicBezTo>
                    <a:pt x="355564" y="2436978"/>
                    <a:pt x="338705" y="2453408"/>
                    <a:pt x="338134" y="2474039"/>
                  </a:cubicBezTo>
                  <a:lnTo>
                    <a:pt x="338134" y="2475944"/>
                  </a:lnTo>
                  <a:cubicBezTo>
                    <a:pt x="338229" y="2495566"/>
                    <a:pt x="354135" y="2511435"/>
                    <a:pt x="373757" y="2511377"/>
                  </a:cubicBezTo>
                  <a:cubicBezTo>
                    <a:pt x="373853" y="2511377"/>
                    <a:pt x="373853" y="2511377"/>
                    <a:pt x="373948" y="2511377"/>
                  </a:cubicBezTo>
                  <a:cubicBezTo>
                    <a:pt x="394807" y="2511539"/>
                    <a:pt x="411953" y="2494899"/>
                    <a:pt x="412334" y="2474039"/>
                  </a:cubicBezTo>
                  <a:close/>
                  <a:moveTo>
                    <a:pt x="328800" y="3220609"/>
                  </a:moveTo>
                  <a:lnTo>
                    <a:pt x="328800" y="3218894"/>
                  </a:lnTo>
                  <a:cubicBezTo>
                    <a:pt x="328704" y="3199225"/>
                    <a:pt x="312702" y="3183356"/>
                    <a:pt x="292985" y="3183462"/>
                  </a:cubicBezTo>
                  <a:cubicBezTo>
                    <a:pt x="292985" y="3183462"/>
                    <a:pt x="292985" y="3183462"/>
                    <a:pt x="292985" y="3183462"/>
                  </a:cubicBezTo>
                  <a:cubicBezTo>
                    <a:pt x="272411" y="3183452"/>
                    <a:pt x="255456" y="3199825"/>
                    <a:pt x="254885" y="3220418"/>
                  </a:cubicBezTo>
                  <a:cubicBezTo>
                    <a:pt x="254790" y="3220923"/>
                    <a:pt x="254790" y="3221438"/>
                    <a:pt x="254885" y="3221942"/>
                  </a:cubicBezTo>
                  <a:cubicBezTo>
                    <a:pt x="254981" y="3241612"/>
                    <a:pt x="270982" y="3257480"/>
                    <a:pt x="290700" y="3257375"/>
                  </a:cubicBezTo>
                  <a:cubicBezTo>
                    <a:pt x="290700" y="3257375"/>
                    <a:pt x="290795" y="3257375"/>
                    <a:pt x="290795" y="3257375"/>
                  </a:cubicBezTo>
                  <a:cubicBezTo>
                    <a:pt x="311368" y="3257490"/>
                    <a:pt x="328323" y="3241202"/>
                    <a:pt x="329084" y="3220609"/>
                  </a:cubicBezTo>
                  <a:close/>
                  <a:moveTo>
                    <a:pt x="242693" y="1967024"/>
                  </a:moveTo>
                  <a:cubicBezTo>
                    <a:pt x="242789" y="1966547"/>
                    <a:pt x="242789" y="1966071"/>
                    <a:pt x="242693" y="1965595"/>
                  </a:cubicBezTo>
                  <a:cubicBezTo>
                    <a:pt x="242598" y="1945916"/>
                    <a:pt x="226596" y="1930057"/>
                    <a:pt x="206879" y="1930162"/>
                  </a:cubicBezTo>
                  <a:cubicBezTo>
                    <a:pt x="206879" y="1930162"/>
                    <a:pt x="206879" y="1930162"/>
                    <a:pt x="206879" y="1930162"/>
                  </a:cubicBezTo>
                  <a:cubicBezTo>
                    <a:pt x="186305" y="1930152"/>
                    <a:pt x="169446" y="1946468"/>
                    <a:pt x="168779" y="1967024"/>
                  </a:cubicBezTo>
                  <a:lnTo>
                    <a:pt x="168779" y="1968643"/>
                  </a:lnTo>
                  <a:cubicBezTo>
                    <a:pt x="168874" y="1988312"/>
                    <a:pt x="184877" y="2004181"/>
                    <a:pt x="204593" y="2004076"/>
                  </a:cubicBezTo>
                  <a:cubicBezTo>
                    <a:pt x="204593" y="2004076"/>
                    <a:pt x="204593" y="2004076"/>
                    <a:pt x="204593" y="2004076"/>
                  </a:cubicBezTo>
                  <a:cubicBezTo>
                    <a:pt x="225263" y="2004085"/>
                    <a:pt x="242121" y="1987655"/>
                    <a:pt x="242693" y="1967024"/>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9" name="任意多边形: 形状 78"/>
            <p:cNvSpPr/>
            <p:nvPr/>
          </p:nvSpPr>
          <p:spPr>
            <a:xfrm flipH="1">
              <a:off x="2893720" y="5536773"/>
              <a:ext cx="75481" cy="75409"/>
            </a:xfrm>
            <a:custGeom>
              <a:avLst/>
              <a:gdLst>
                <a:gd name="connsiteX0" fmla="*/ 72852 w 73985"/>
                <a:gd name="connsiteY0" fmla="*/ 35259 h 73914"/>
                <a:gd name="connsiteX1" fmla="*/ 72852 w 73985"/>
                <a:gd name="connsiteY1" fmla="*/ 36782 h 73914"/>
                <a:gd name="connsiteX2" fmla="*/ 34752 w 73985"/>
                <a:gd name="connsiteY2" fmla="*/ 73739 h 73914"/>
                <a:gd name="connsiteX3" fmla="*/ -1062 w 73985"/>
                <a:gd name="connsiteY3" fmla="*/ 38307 h 73914"/>
                <a:gd name="connsiteX4" fmla="*/ -1062 w 73985"/>
                <a:gd name="connsiteY4" fmla="*/ 38211 h 73914"/>
                <a:gd name="connsiteX5" fmla="*/ -1062 w 73985"/>
                <a:gd name="connsiteY5" fmla="*/ 36782 h 73914"/>
                <a:gd name="connsiteX6" fmla="*/ 37038 w 73985"/>
                <a:gd name="connsiteY6" fmla="*/ -174 h 73914"/>
                <a:gd name="connsiteX7" fmla="*/ 72852 w 73985"/>
                <a:gd name="connsiteY7" fmla="*/ 35259 h 73914"/>
                <a:gd name="connsiteX8" fmla="*/ 72852 w 73985"/>
                <a:gd name="connsiteY8"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4">
                  <a:moveTo>
                    <a:pt x="72852" y="35259"/>
                  </a:moveTo>
                  <a:lnTo>
                    <a:pt x="72852" y="36782"/>
                  </a:lnTo>
                  <a:cubicBezTo>
                    <a:pt x="72280" y="57376"/>
                    <a:pt x="55327" y="73749"/>
                    <a:pt x="34752" y="73739"/>
                  </a:cubicBezTo>
                  <a:cubicBezTo>
                    <a:pt x="15036" y="73845"/>
                    <a:pt x="-966" y="57985"/>
                    <a:pt x="-1062" y="38307"/>
                  </a:cubicBezTo>
                  <a:cubicBezTo>
                    <a:pt x="-1062" y="38278"/>
                    <a:pt x="-1062" y="38240"/>
                    <a:pt x="-1062" y="38211"/>
                  </a:cubicBezTo>
                  <a:cubicBezTo>
                    <a:pt x="-1157" y="37735"/>
                    <a:pt x="-1157" y="37259"/>
                    <a:pt x="-1062" y="36782"/>
                  </a:cubicBezTo>
                  <a:cubicBezTo>
                    <a:pt x="-490" y="16189"/>
                    <a:pt x="16464" y="-184"/>
                    <a:pt x="37038" y="-174"/>
                  </a:cubicBezTo>
                  <a:cubicBezTo>
                    <a:pt x="56756" y="-279"/>
                    <a:pt x="72757" y="15580"/>
                    <a:pt x="72852" y="35259"/>
                  </a:cubicBezTo>
                  <a:cubicBezTo>
                    <a:pt x="72852" y="35259"/>
                    <a:pt x="72852" y="35259"/>
                    <a:pt x="72852" y="35259"/>
                  </a:cubicBezTo>
                  <a:close/>
                </a:path>
              </a:pathLst>
            </a:custGeom>
            <a:solidFill>
              <a:srgbClr val="FFFFFF"/>
            </a:solidFill>
            <a:ln w="9525" cap="flat">
              <a:noFill/>
              <a:prstDash val="solid"/>
              <a:miter/>
            </a:ln>
          </p:spPr>
          <p:txBody>
            <a:bodyPr rtlCol="0" anchor="ctr"/>
            <a:lstStyle/>
            <a:p>
              <a:endParaRPr lang="zh-CN" altLang="en-US"/>
            </a:p>
          </p:txBody>
        </p:sp>
        <p:sp>
          <p:nvSpPr>
            <p:cNvPr id="82" name="任意多边形: 形状 81"/>
            <p:cNvSpPr/>
            <p:nvPr/>
          </p:nvSpPr>
          <p:spPr>
            <a:xfrm flipH="1">
              <a:off x="2919666" y="6691713"/>
              <a:ext cx="523779" cy="234777"/>
            </a:xfrm>
            <a:custGeom>
              <a:avLst/>
              <a:gdLst>
                <a:gd name="connsiteX0" fmla="*/ 513398 w 513397"/>
                <a:gd name="connsiteY0" fmla="*/ 0 h 230123"/>
                <a:gd name="connsiteX1" fmla="*/ 513398 w 513397"/>
                <a:gd name="connsiteY1" fmla="*/ 230124 h 230123"/>
                <a:gd name="connsiteX2" fmla="*/ 11811 w 513397"/>
                <a:gd name="connsiteY2" fmla="*/ 230124 h 230123"/>
                <a:gd name="connsiteX3" fmla="*/ 0 w 513397"/>
                <a:gd name="connsiteY3" fmla="*/ 24955 h 230123"/>
                <a:gd name="connsiteX4" fmla="*/ 449675 w 513397"/>
                <a:gd name="connsiteY4" fmla="*/ 3048 h 230123"/>
                <a:gd name="connsiteX5" fmla="*/ 454914 w 513397"/>
                <a:gd name="connsiteY5" fmla="*/ 2857 h 230123"/>
                <a:gd name="connsiteX6" fmla="*/ 513398 w 513397"/>
                <a:gd name="connsiteY6" fmla="*/ 0 h 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397" h="230123">
                  <a:moveTo>
                    <a:pt x="513398" y="0"/>
                  </a:moveTo>
                  <a:lnTo>
                    <a:pt x="513398" y="230124"/>
                  </a:lnTo>
                  <a:lnTo>
                    <a:pt x="11811" y="230124"/>
                  </a:lnTo>
                  <a:lnTo>
                    <a:pt x="0" y="24955"/>
                  </a:lnTo>
                  <a:lnTo>
                    <a:pt x="449675" y="3048"/>
                  </a:lnTo>
                  <a:lnTo>
                    <a:pt x="454914" y="2857"/>
                  </a:lnTo>
                  <a:lnTo>
                    <a:pt x="513398" y="0"/>
                  </a:lnTo>
                  <a:close/>
                </a:path>
              </a:pathLst>
            </a:custGeom>
            <a:solidFill>
              <a:schemeClr val="accent5"/>
            </a:solidFill>
            <a:ln w="9525" cap="flat">
              <a:noFill/>
              <a:prstDash val="solid"/>
              <a:miter/>
            </a:ln>
          </p:spPr>
          <p:txBody>
            <a:bodyPr rtlCol="0" anchor="ctr"/>
            <a:lstStyle/>
            <a:p>
              <a:endParaRPr lang="zh-CN" altLang="en-US"/>
            </a:p>
          </p:txBody>
        </p:sp>
        <p:sp>
          <p:nvSpPr>
            <p:cNvPr id="83" name="任意多边形: 形状 82"/>
            <p:cNvSpPr/>
            <p:nvPr/>
          </p:nvSpPr>
          <p:spPr>
            <a:xfrm flipH="1">
              <a:off x="2919666" y="6616886"/>
              <a:ext cx="529513" cy="100286"/>
            </a:xfrm>
            <a:custGeom>
              <a:avLst/>
              <a:gdLst>
                <a:gd name="connsiteX0" fmla="*/ 519017 w 519017"/>
                <a:gd name="connsiteY0" fmla="*/ 6668 h 98298"/>
                <a:gd name="connsiteX1" fmla="*/ 519017 w 519017"/>
                <a:gd name="connsiteY1" fmla="*/ 73343 h 98298"/>
                <a:gd name="connsiteX2" fmla="*/ 460534 w 519017"/>
                <a:gd name="connsiteY2" fmla="*/ 76200 h 98298"/>
                <a:gd name="connsiteX3" fmla="*/ 455295 w 519017"/>
                <a:gd name="connsiteY3" fmla="*/ 76391 h 98298"/>
                <a:gd name="connsiteX4" fmla="*/ 5620 w 519017"/>
                <a:gd name="connsiteY4" fmla="*/ 98298 h 98298"/>
                <a:gd name="connsiteX5" fmla="*/ 0 w 519017"/>
                <a:gd name="connsiteY5" fmla="*/ 0 h 98298"/>
                <a:gd name="connsiteX6" fmla="*/ 445770 w 519017"/>
                <a:gd name="connsiteY6" fmla="*/ 5715 h 98298"/>
                <a:gd name="connsiteX7" fmla="*/ 466249 w 519017"/>
                <a:gd name="connsiteY7" fmla="*/ 6001 h 98298"/>
                <a:gd name="connsiteX8" fmla="*/ 519017 w 519017"/>
                <a:gd name="connsiteY8" fmla="*/ 6668 h 9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017" h="98298">
                  <a:moveTo>
                    <a:pt x="519017" y="6668"/>
                  </a:moveTo>
                  <a:lnTo>
                    <a:pt x="519017" y="73343"/>
                  </a:lnTo>
                  <a:lnTo>
                    <a:pt x="460534" y="76200"/>
                  </a:lnTo>
                  <a:lnTo>
                    <a:pt x="455295" y="76391"/>
                  </a:lnTo>
                  <a:lnTo>
                    <a:pt x="5620" y="98298"/>
                  </a:lnTo>
                  <a:lnTo>
                    <a:pt x="0" y="0"/>
                  </a:lnTo>
                  <a:lnTo>
                    <a:pt x="445770" y="5715"/>
                  </a:lnTo>
                  <a:lnTo>
                    <a:pt x="466249" y="6001"/>
                  </a:lnTo>
                  <a:lnTo>
                    <a:pt x="519017" y="6668"/>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4" name="任意多边形: 形状 83"/>
            <p:cNvSpPr/>
            <p:nvPr/>
          </p:nvSpPr>
          <p:spPr>
            <a:xfrm flipH="1">
              <a:off x="2928800" y="5068772"/>
              <a:ext cx="75409" cy="75409"/>
            </a:xfrm>
            <a:custGeom>
              <a:avLst/>
              <a:gdLst>
                <a:gd name="connsiteX0" fmla="*/ 72781 w 73914"/>
                <a:gd name="connsiteY0" fmla="*/ 35068 h 73914"/>
                <a:gd name="connsiteX1" fmla="*/ 72781 w 73914"/>
                <a:gd name="connsiteY1" fmla="*/ 36783 h 73914"/>
                <a:gd name="connsiteX2" fmla="*/ 34681 w 73914"/>
                <a:gd name="connsiteY2" fmla="*/ 73740 h 73914"/>
                <a:gd name="connsiteX3" fmla="*/ -1133 w 73914"/>
                <a:gd name="connsiteY3" fmla="*/ 38116 h 73914"/>
                <a:gd name="connsiteX4" fmla="*/ -1133 w 73914"/>
                <a:gd name="connsiteY4" fmla="*/ 36783 h 73914"/>
                <a:gd name="connsiteX5" fmla="*/ 36967 w 73914"/>
                <a:gd name="connsiteY5" fmla="*/ -175 h 73914"/>
                <a:gd name="connsiteX6" fmla="*/ 72781 w 73914"/>
                <a:gd name="connsiteY6" fmla="*/ 35068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14" h="73914">
                  <a:moveTo>
                    <a:pt x="72781" y="35068"/>
                  </a:moveTo>
                  <a:lnTo>
                    <a:pt x="72781" y="36783"/>
                  </a:lnTo>
                  <a:cubicBezTo>
                    <a:pt x="72209" y="57375"/>
                    <a:pt x="55255" y="73749"/>
                    <a:pt x="34681" y="73740"/>
                  </a:cubicBezTo>
                  <a:cubicBezTo>
                    <a:pt x="14963" y="73797"/>
                    <a:pt x="-1038" y="57842"/>
                    <a:pt x="-1133" y="38116"/>
                  </a:cubicBezTo>
                  <a:lnTo>
                    <a:pt x="-1133" y="36783"/>
                  </a:lnTo>
                  <a:cubicBezTo>
                    <a:pt x="-562" y="16190"/>
                    <a:pt x="16392" y="-184"/>
                    <a:pt x="36967" y="-175"/>
                  </a:cubicBezTo>
                  <a:cubicBezTo>
                    <a:pt x="56588" y="-231"/>
                    <a:pt x="72495" y="15494"/>
                    <a:pt x="72781" y="35068"/>
                  </a:cubicBezTo>
                  <a:close/>
                </a:path>
              </a:pathLst>
            </a:custGeom>
            <a:solidFill>
              <a:srgbClr val="FFFFFF"/>
            </a:solidFill>
            <a:ln w="9525" cap="flat">
              <a:noFill/>
              <a:prstDash val="solid"/>
              <a:miter/>
            </a:ln>
          </p:spPr>
          <p:txBody>
            <a:bodyPr rtlCol="0" anchor="ctr"/>
            <a:lstStyle/>
            <a:p>
              <a:endParaRPr lang="zh-CN" altLang="en-US"/>
            </a:p>
          </p:txBody>
        </p:sp>
        <p:sp>
          <p:nvSpPr>
            <p:cNvPr id="85" name="任意多边形: 形状 84"/>
            <p:cNvSpPr/>
            <p:nvPr/>
          </p:nvSpPr>
          <p:spPr>
            <a:xfrm flipH="1">
              <a:off x="2936089" y="1942809"/>
              <a:ext cx="325637" cy="702972"/>
            </a:xfrm>
            <a:custGeom>
              <a:avLst/>
              <a:gdLst>
                <a:gd name="connsiteX0" fmla="*/ 316811 w 319182"/>
                <a:gd name="connsiteY0" fmla="*/ -175 h 689038"/>
                <a:gd name="connsiteX1" fmla="*/ 318050 w 319182"/>
                <a:gd name="connsiteY1" fmla="*/ -175 h 689038"/>
                <a:gd name="connsiteX2" fmla="*/ 315954 w 319182"/>
                <a:gd name="connsiteY2" fmla="*/ 8588 h 689038"/>
                <a:gd name="connsiteX3" fmla="*/ 312240 w 319182"/>
                <a:gd name="connsiteY3" fmla="*/ 23828 h 689038"/>
                <a:gd name="connsiteX4" fmla="*/ 311477 w 319182"/>
                <a:gd name="connsiteY4" fmla="*/ 23828 h 689038"/>
                <a:gd name="connsiteX5" fmla="*/ 170888 w 319182"/>
                <a:gd name="connsiteY5" fmla="*/ 395875 h 689038"/>
                <a:gd name="connsiteX6" fmla="*/ 172412 w 319182"/>
                <a:gd name="connsiteY6" fmla="*/ 396827 h 689038"/>
                <a:gd name="connsiteX7" fmla="*/ 124787 w 319182"/>
                <a:gd name="connsiteY7" fmla="*/ 489887 h 689038"/>
                <a:gd name="connsiteX8" fmla="*/ 123358 w 319182"/>
                <a:gd name="connsiteY8" fmla="*/ 493506 h 689038"/>
                <a:gd name="connsiteX9" fmla="*/ 123358 w 319182"/>
                <a:gd name="connsiteY9" fmla="*/ 494363 h 689038"/>
                <a:gd name="connsiteX10" fmla="*/ 87735 w 319182"/>
                <a:gd name="connsiteY10" fmla="*/ 643430 h 689038"/>
                <a:gd name="connsiteX11" fmla="*/ 86592 w 319182"/>
                <a:gd name="connsiteY11" fmla="*/ 662480 h 689038"/>
                <a:gd name="connsiteX12" fmla="*/ 86592 w 319182"/>
                <a:gd name="connsiteY12" fmla="*/ 688864 h 689038"/>
                <a:gd name="connsiteX13" fmla="*/ 35728 w 319182"/>
                <a:gd name="connsiteY13" fmla="*/ 661432 h 689038"/>
                <a:gd name="connsiteX14" fmla="*/ 34681 w 319182"/>
                <a:gd name="connsiteY14" fmla="*/ 660860 h 689038"/>
                <a:gd name="connsiteX15" fmla="*/ 17917 w 319182"/>
                <a:gd name="connsiteY15" fmla="*/ 651335 h 689038"/>
                <a:gd name="connsiteX16" fmla="*/ -1133 w 319182"/>
                <a:gd name="connsiteY16" fmla="*/ 640763 h 689038"/>
                <a:gd name="connsiteX17" fmla="*/ 676 w 319182"/>
                <a:gd name="connsiteY17" fmla="*/ 633428 h 689038"/>
                <a:gd name="connsiteX18" fmla="*/ 24108 w 319182"/>
                <a:gd name="connsiteY18" fmla="*/ 535321 h 689038"/>
                <a:gd name="connsiteX19" fmla="*/ 316811 w 319182"/>
                <a:gd name="connsiteY19" fmla="*/ -175 h 68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9182" h="689038">
                  <a:moveTo>
                    <a:pt x="316811" y="-175"/>
                  </a:moveTo>
                  <a:lnTo>
                    <a:pt x="318050" y="-175"/>
                  </a:lnTo>
                  <a:cubicBezTo>
                    <a:pt x="318050" y="587"/>
                    <a:pt x="317193" y="3540"/>
                    <a:pt x="315954" y="8588"/>
                  </a:cubicBezTo>
                  <a:cubicBezTo>
                    <a:pt x="314716" y="13637"/>
                    <a:pt x="313858" y="17637"/>
                    <a:pt x="312240" y="23828"/>
                  </a:cubicBezTo>
                  <a:lnTo>
                    <a:pt x="311477" y="23828"/>
                  </a:lnTo>
                  <a:cubicBezTo>
                    <a:pt x="311477" y="23828"/>
                    <a:pt x="216227" y="115935"/>
                    <a:pt x="170888" y="395875"/>
                  </a:cubicBezTo>
                  <a:lnTo>
                    <a:pt x="172412" y="396827"/>
                  </a:lnTo>
                  <a:cubicBezTo>
                    <a:pt x="153934" y="426450"/>
                    <a:pt x="138027" y="457578"/>
                    <a:pt x="124787" y="489887"/>
                  </a:cubicBezTo>
                  <a:lnTo>
                    <a:pt x="123358" y="493506"/>
                  </a:lnTo>
                  <a:cubicBezTo>
                    <a:pt x="123358" y="493792"/>
                    <a:pt x="123358" y="494077"/>
                    <a:pt x="123358" y="494363"/>
                  </a:cubicBezTo>
                  <a:cubicBezTo>
                    <a:pt x="104118" y="541988"/>
                    <a:pt x="92117" y="592233"/>
                    <a:pt x="87735" y="643430"/>
                  </a:cubicBezTo>
                  <a:cubicBezTo>
                    <a:pt x="87164" y="650097"/>
                    <a:pt x="86878" y="656479"/>
                    <a:pt x="86592" y="662480"/>
                  </a:cubicBezTo>
                  <a:cubicBezTo>
                    <a:pt x="86592" y="672005"/>
                    <a:pt x="86592" y="680863"/>
                    <a:pt x="86592" y="688864"/>
                  </a:cubicBezTo>
                  <a:lnTo>
                    <a:pt x="35728" y="661432"/>
                  </a:lnTo>
                  <a:lnTo>
                    <a:pt x="34681" y="660860"/>
                  </a:lnTo>
                  <a:lnTo>
                    <a:pt x="17917" y="651335"/>
                  </a:lnTo>
                  <a:lnTo>
                    <a:pt x="-1133" y="640763"/>
                  </a:lnTo>
                  <a:cubicBezTo>
                    <a:pt x="-467" y="638381"/>
                    <a:pt x="105" y="635905"/>
                    <a:pt x="676" y="633428"/>
                  </a:cubicBezTo>
                  <a:cubicBezTo>
                    <a:pt x="7630" y="604853"/>
                    <a:pt x="15345" y="572087"/>
                    <a:pt x="24108" y="535321"/>
                  </a:cubicBezTo>
                  <a:cubicBezTo>
                    <a:pt x="127359" y="100981"/>
                    <a:pt x="274520" y="13160"/>
                    <a:pt x="316811" y="-175"/>
                  </a:cubicBezTo>
                  <a:close/>
                </a:path>
              </a:pathLst>
            </a:custGeom>
            <a:solidFill>
              <a:schemeClr val="accent5"/>
            </a:solidFill>
            <a:ln w="9525" cap="flat">
              <a:noFill/>
              <a:prstDash val="solid"/>
              <a:miter/>
            </a:ln>
          </p:spPr>
          <p:txBody>
            <a:bodyPr rtlCol="0" anchor="ctr"/>
            <a:lstStyle/>
            <a:p>
              <a:endParaRPr lang="zh-CN" altLang="en-US"/>
            </a:p>
          </p:txBody>
        </p:sp>
        <p:sp>
          <p:nvSpPr>
            <p:cNvPr id="86" name="任意多边形: 形状 85"/>
            <p:cNvSpPr/>
            <p:nvPr/>
          </p:nvSpPr>
          <p:spPr>
            <a:xfrm flipH="1">
              <a:off x="2941531" y="1967686"/>
              <a:ext cx="143042" cy="380347"/>
            </a:xfrm>
            <a:custGeom>
              <a:avLst/>
              <a:gdLst>
                <a:gd name="connsiteX0" fmla="*/ 138313 w 140207"/>
                <a:gd name="connsiteY0" fmla="*/ -175 h 372808"/>
                <a:gd name="connsiteX1" fmla="*/ 139075 w 140207"/>
                <a:gd name="connsiteY1" fmla="*/ -175 h 372808"/>
                <a:gd name="connsiteX2" fmla="*/ 70018 w 140207"/>
                <a:gd name="connsiteY2" fmla="*/ 227282 h 372808"/>
                <a:gd name="connsiteX3" fmla="*/ 70018 w 140207"/>
                <a:gd name="connsiteY3" fmla="*/ 228425 h 372808"/>
                <a:gd name="connsiteX4" fmla="*/ 16203 w 140207"/>
                <a:gd name="connsiteY4" fmla="*/ 347202 h 372808"/>
                <a:gd name="connsiteX5" fmla="*/ 16203 w 140207"/>
                <a:gd name="connsiteY5" fmla="*/ 347678 h 372808"/>
                <a:gd name="connsiteX6" fmla="*/ 16203 w 140207"/>
                <a:gd name="connsiteY6" fmla="*/ 348155 h 372808"/>
                <a:gd name="connsiteX7" fmla="*/ 391 w 140207"/>
                <a:gd name="connsiteY7" fmla="*/ 372634 h 372808"/>
                <a:gd name="connsiteX8" fmla="*/ -1133 w 140207"/>
                <a:gd name="connsiteY8" fmla="*/ 371681 h 372808"/>
                <a:gd name="connsiteX9" fmla="*/ 138313 w 140207"/>
                <a:gd name="connsiteY9" fmla="*/ -175 h 37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207" h="372808">
                  <a:moveTo>
                    <a:pt x="138313" y="-175"/>
                  </a:moveTo>
                  <a:lnTo>
                    <a:pt x="139075" y="-175"/>
                  </a:lnTo>
                  <a:cubicBezTo>
                    <a:pt x="120120" y="76806"/>
                    <a:pt x="97070" y="152730"/>
                    <a:pt x="70018" y="227282"/>
                  </a:cubicBezTo>
                  <a:lnTo>
                    <a:pt x="70018" y="228425"/>
                  </a:lnTo>
                  <a:cubicBezTo>
                    <a:pt x="55351" y="269411"/>
                    <a:pt x="37348" y="309140"/>
                    <a:pt x="16203" y="347202"/>
                  </a:cubicBezTo>
                  <a:lnTo>
                    <a:pt x="16203" y="347678"/>
                  </a:lnTo>
                  <a:lnTo>
                    <a:pt x="16203" y="348155"/>
                  </a:lnTo>
                  <a:cubicBezTo>
                    <a:pt x="10678" y="356346"/>
                    <a:pt x="5344" y="364538"/>
                    <a:pt x="391" y="372634"/>
                  </a:cubicBezTo>
                  <a:lnTo>
                    <a:pt x="-1133" y="371681"/>
                  </a:lnTo>
                  <a:cubicBezTo>
                    <a:pt x="42111" y="91456"/>
                    <a:pt x="138313" y="-175"/>
                    <a:pt x="138313"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7" name="任意多边形: 形状 86"/>
            <p:cNvSpPr/>
            <p:nvPr/>
          </p:nvSpPr>
          <p:spPr>
            <a:xfrm flipH="1">
              <a:off x="3183305" y="3045176"/>
              <a:ext cx="263347" cy="125930"/>
            </a:xfrm>
            <a:custGeom>
              <a:avLst/>
              <a:gdLst>
                <a:gd name="connsiteX0" fmla="*/ 221180 w 258127"/>
                <a:gd name="connsiteY0" fmla="*/ 59166 h 123434"/>
                <a:gd name="connsiteX1" fmla="*/ 256994 w 258127"/>
                <a:gd name="connsiteY1" fmla="*/ 86979 h 123434"/>
                <a:gd name="connsiteX2" fmla="*/ 214418 w 258127"/>
                <a:gd name="connsiteY2" fmla="*/ 110982 h 123434"/>
                <a:gd name="connsiteX3" fmla="*/ 191368 w 258127"/>
                <a:gd name="connsiteY3" fmla="*/ 117935 h 123434"/>
                <a:gd name="connsiteX4" fmla="*/ 179462 w 258127"/>
                <a:gd name="connsiteY4" fmla="*/ 120221 h 123434"/>
                <a:gd name="connsiteX5" fmla="*/ 23251 w 258127"/>
                <a:gd name="connsiteY5" fmla="*/ 107839 h 123434"/>
                <a:gd name="connsiteX6" fmla="*/ -1133 w 258127"/>
                <a:gd name="connsiteY6" fmla="*/ 101743 h 123434"/>
                <a:gd name="connsiteX7" fmla="*/ 146218 w 258127"/>
                <a:gd name="connsiteY7" fmla="*/ -175 h 123434"/>
                <a:gd name="connsiteX8" fmla="*/ 215085 w 258127"/>
                <a:gd name="connsiteY8" fmla="*/ 54308 h 12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127" h="123434">
                  <a:moveTo>
                    <a:pt x="221180" y="59166"/>
                  </a:moveTo>
                  <a:lnTo>
                    <a:pt x="256994" y="86979"/>
                  </a:lnTo>
                  <a:cubicBezTo>
                    <a:pt x="244136" y="97095"/>
                    <a:pt x="229753" y="105191"/>
                    <a:pt x="214418" y="110982"/>
                  </a:cubicBezTo>
                  <a:cubicBezTo>
                    <a:pt x="206892" y="113858"/>
                    <a:pt x="199178" y="116183"/>
                    <a:pt x="191368" y="117935"/>
                  </a:cubicBezTo>
                  <a:cubicBezTo>
                    <a:pt x="187462" y="118792"/>
                    <a:pt x="183557" y="119555"/>
                    <a:pt x="179462" y="120221"/>
                  </a:cubicBezTo>
                  <a:cubicBezTo>
                    <a:pt x="136884" y="127175"/>
                    <a:pt x="86116" y="121841"/>
                    <a:pt x="23251" y="107839"/>
                  </a:cubicBezTo>
                  <a:cubicBezTo>
                    <a:pt x="15631" y="106124"/>
                    <a:pt x="7440" y="104124"/>
                    <a:pt x="-1133" y="101743"/>
                  </a:cubicBezTo>
                  <a:cubicBezTo>
                    <a:pt x="33538" y="50536"/>
                    <a:pt x="86116" y="14170"/>
                    <a:pt x="146218" y="-175"/>
                  </a:cubicBezTo>
                  <a:cubicBezTo>
                    <a:pt x="168508" y="17542"/>
                    <a:pt x="191462" y="35830"/>
                    <a:pt x="215085" y="5430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8" name="任意多边形: 形状 87"/>
            <p:cNvSpPr/>
            <p:nvPr/>
          </p:nvSpPr>
          <p:spPr>
            <a:xfrm flipH="1">
              <a:off x="3248705" y="4795998"/>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497 h 73915"/>
                <a:gd name="connsiteX4" fmla="*/ -1133 w 73914"/>
                <a:gd name="connsiteY4" fmla="*/ 38307 h 73915"/>
                <a:gd name="connsiteX5" fmla="*/ -1133 w 73914"/>
                <a:gd name="connsiteY5" fmla="*/ 36783 h 73915"/>
                <a:gd name="connsiteX6" fmla="*/ 36967 w 73914"/>
                <a:gd name="connsiteY6" fmla="*/ -175 h 73915"/>
                <a:gd name="connsiteX7" fmla="*/ 72781 w 73914"/>
                <a:gd name="connsiteY7"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5">
                  <a:moveTo>
                    <a:pt x="72781" y="35354"/>
                  </a:moveTo>
                  <a:cubicBezTo>
                    <a:pt x="72781" y="35830"/>
                    <a:pt x="72781" y="36306"/>
                    <a:pt x="72781" y="36783"/>
                  </a:cubicBezTo>
                  <a:cubicBezTo>
                    <a:pt x="72210" y="57375"/>
                    <a:pt x="55255" y="73749"/>
                    <a:pt x="34681" y="73740"/>
                  </a:cubicBezTo>
                  <a:cubicBezTo>
                    <a:pt x="15060" y="73902"/>
                    <a:pt x="-943" y="58118"/>
                    <a:pt x="-1133" y="38497"/>
                  </a:cubicBezTo>
                  <a:cubicBezTo>
                    <a:pt x="-1133" y="38431"/>
                    <a:pt x="-1133" y="38373"/>
                    <a:pt x="-1133" y="38307"/>
                  </a:cubicBezTo>
                  <a:lnTo>
                    <a:pt x="-1133" y="36783"/>
                  </a:lnTo>
                  <a:cubicBezTo>
                    <a:pt x="-561" y="16190"/>
                    <a:pt x="16394" y="-184"/>
                    <a:pt x="36967" y="-175"/>
                  </a:cubicBezTo>
                  <a:cubicBezTo>
                    <a:pt x="56684" y="-232"/>
                    <a:pt x="72686" y="15666"/>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89" name="任意多边形: 形状 88"/>
            <p:cNvSpPr/>
            <p:nvPr/>
          </p:nvSpPr>
          <p:spPr>
            <a:xfrm flipH="1">
              <a:off x="3294279" y="3964363"/>
              <a:ext cx="75409" cy="75412"/>
            </a:xfrm>
            <a:custGeom>
              <a:avLst/>
              <a:gdLst>
                <a:gd name="connsiteX0" fmla="*/ 72781 w 73914"/>
                <a:gd name="connsiteY0" fmla="*/ 35356 h 73917"/>
                <a:gd name="connsiteX1" fmla="*/ 72781 w 73914"/>
                <a:gd name="connsiteY1" fmla="*/ 36784 h 73917"/>
                <a:gd name="connsiteX2" fmla="*/ 34681 w 73914"/>
                <a:gd name="connsiteY2" fmla="*/ 73741 h 73917"/>
                <a:gd name="connsiteX3" fmla="*/ -1133 w 73914"/>
                <a:gd name="connsiteY3" fmla="*/ 38499 h 73917"/>
                <a:gd name="connsiteX4" fmla="*/ -1133 w 73914"/>
                <a:gd name="connsiteY4" fmla="*/ 38308 h 73917"/>
                <a:gd name="connsiteX5" fmla="*/ -1133 w 73914"/>
                <a:gd name="connsiteY5" fmla="*/ 36784 h 73917"/>
                <a:gd name="connsiteX6" fmla="*/ 10392 w 73914"/>
                <a:gd name="connsiteY6" fmla="*/ 10686 h 73917"/>
                <a:gd name="connsiteX7" fmla="*/ 36776 w 73914"/>
                <a:gd name="connsiteY7" fmla="*/ -173 h 73917"/>
                <a:gd name="connsiteX8" fmla="*/ 72781 w 73914"/>
                <a:gd name="connsiteY8" fmla="*/ 35070 h 73917"/>
                <a:gd name="connsiteX9" fmla="*/ 72781 w 73914"/>
                <a:gd name="connsiteY9" fmla="*/ 35356 h 7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14" h="73917">
                  <a:moveTo>
                    <a:pt x="72781" y="35356"/>
                  </a:moveTo>
                  <a:lnTo>
                    <a:pt x="72781" y="36784"/>
                  </a:lnTo>
                  <a:cubicBezTo>
                    <a:pt x="72209" y="57377"/>
                    <a:pt x="55254" y="73751"/>
                    <a:pt x="34681" y="73741"/>
                  </a:cubicBezTo>
                  <a:cubicBezTo>
                    <a:pt x="15059" y="73903"/>
                    <a:pt x="-943" y="58120"/>
                    <a:pt x="-1133" y="38499"/>
                  </a:cubicBezTo>
                  <a:cubicBezTo>
                    <a:pt x="-1133" y="38432"/>
                    <a:pt x="-1133" y="38375"/>
                    <a:pt x="-1133" y="38308"/>
                  </a:cubicBezTo>
                  <a:lnTo>
                    <a:pt x="-1133" y="36784"/>
                  </a:lnTo>
                  <a:cubicBezTo>
                    <a:pt x="-847" y="26916"/>
                    <a:pt x="3343" y="17563"/>
                    <a:pt x="10392" y="10686"/>
                  </a:cubicBezTo>
                  <a:cubicBezTo>
                    <a:pt x="17440" y="3790"/>
                    <a:pt x="26870" y="-106"/>
                    <a:pt x="36776" y="-173"/>
                  </a:cubicBezTo>
                  <a:cubicBezTo>
                    <a:pt x="56492" y="-382"/>
                    <a:pt x="72590" y="15391"/>
                    <a:pt x="72781" y="35070"/>
                  </a:cubicBezTo>
                  <a:cubicBezTo>
                    <a:pt x="72781" y="35165"/>
                    <a:pt x="72781" y="35260"/>
                    <a:pt x="72781" y="35356"/>
                  </a:cubicBezTo>
                  <a:close/>
                </a:path>
              </a:pathLst>
            </a:custGeom>
            <a:solidFill>
              <a:srgbClr val="FFFFFF"/>
            </a:solidFill>
            <a:ln w="9525" cap="flat">
              <a:noFill/>
              <a:prstDash val="solid"/>
              <a:miter/>
            </a:ln>
          </p:spPr>
          <p:txBody>
            <a:bodyPr rtlCol="0" anchor="ctr"/>
            <a:lstStyle/>
            <a:p>
              <a:endParaRPr lang="zh-CN" altLang="en-US"/>
            </a:p>
          </p:txBody>
        </p:sp>
        <p:sp>
          <p:nvSpPr>
            <p:cNvPr id="90" name="任意多边形: 形状 89"/>
            <p:cNvSpPr/>
            <p:nvPr/>
          </p:nvSpPr>
          <p:spPr>
            <a:xfrm flipH="1">
              <a:off x="3296322" y="2298026"/>
              <a:ext cx="1354334" cy="851322"/>
            </a:xfrm>
            <a:custGeom>
              <a:avLst/>
              <a:gdLst>
                <a:gd name="connsiteX0" fmla="*/ 75152 w 1327489"/>
                <a:gd name="connsiteY0" fmla="*/ 66557 h 834447"/>
                <a:gd name="connsiteX1" fmla="*/ 289941 w 1327489"/>
                <a:gd name="connsiteY1" fmla="*/ 191811 h 834447"/>
                <a:gd name="connsiteX2" fmla="*/ 44482 w 1327489"/>
                <a:gd name="connsiteY2" fmla="*/ 108467 h 834447"/>
                <a:gd name="connsiteX3" fmla="*/ 259176 w 1327489"/>
                <a:gd name="connsiteY3" fmla="*/ 233626 h 834447"/>
                <a:gd name="connsiteX4" fmla="*/ 1326356 w 1327489"/>
                <a:gd name="connsiteY4" fmla="*/ 732355 h 834447"/>
                <a:gd name="connsiteX5" fmla="*/ 1179005 w 1327489"/>
                <a:gd name="connsiteY5" fmla="*/ 834273 h 834447"/>
                <a:gd name="connsiteX6" fmla="*/ 362427 w 1327489"/>
                <a:gd name="connsiteY6" fmla="*/ 441652 h 834447"/>
                <a:gd name="connsiteX7" fmla="*/ 20479 w 1327489"/>
                <a:gd name="connsiteY7" fmla="*/ 222577 h 834447"/>
                <a:gd name="connsiteX8" fmla="*/ 19431 w 1327489"/>
                <a:gd name="connsiteY8" fmla="*/ 164856 h 834447"/>
                <a:gd name="connsiteX9" fmla="*/ 231267 w 1327489"/>
                <a:gd name="connsiteY9" fmla="*/ 288109 h 834447"/>
                <a:gd name="connsiteX10" fmla="*/ 19717 w 1327489"/>
                <a:gd name="connsiteY10" fmla="*/ 164760 h 834447"/>
                <a:gd name="connsiteX11" fmla="*/ 21051 w 1327489"/>
                <a:gd name="connsiteY11" fmla="*/ 164093 h 834447"/>
                <a:gd name="connsiteX12" fmla="*/ 41624 w 1327489"/>
                <a:gd name="connsiteY12" fmla="*/ 109325 h 834447"/>
                <a:gd name="connsiteX13" fmla="*/ 74391 w 1327489"/>
                <a:gd name="connsiteY13" fmla="*/ 63605 h 834447"/>
                <a:gd name="connsiteX14" fmla="*/ 119062 w 1327489"/>
                <a:gd name="connsiteY14" fmla="*/ 27219 h 834447"/>
                <a:gd name="connsiteX15" fmla="*/ 345376 w 1327489"/>
                <a:gd name="connsiteY15" fmla="*/ 145234 h 834447"/>
                <a:gd name="connsiteX16" fmla="*/ 296990 w 1327489"/>
                <a:gd name="connsiteY16" fmla="*/ 83036 h 834447"/>
                <a:gd name="connsiteX17" fmla="*/ 318421 w 1327489"/>
                <a:gd name="connsiteY17" fmla="*/ 12360 h 834447"/>
                <a:gd name="connsiteX18" fmla="*/ 516256 w 1327489"/>
                <a:gd name="connsiteY18" fmla="*/ 191049 h 834447"/>
                <a:gd name="connsiteX19" fmla="*/ 769620 w 1327489"/>
                <a:gd name="connsiteY19" fmla="*/ 260772 h 834447"/>
                <a:gd name="connsiteX20" fmla="*/ 767048 w 1327489"/>
                <a:gd name="connsiteY20" fmla="*/ 273536 h 834447"/>
                <a:gd name="connsiteX21" fmla="*/ 767048 w 1327489"/>
                <a:gd name="connsiteY21" fmla="*/ 305825 h 834447"/>
                <a:gd name="connsiteX22" fmla="*/ 1017366 w 1327489"/>
                <a:gd name="connsiteY22" fmla="*/ 475466 h 834447"/>
                <a:gd name="connsiteX23" fmla="*/ 1273016 w 1327489"/>
                <a:gd name="connsiteY23" fmla="*/ 689397 h 834447"/>
                <a:gd name="connsiteX24" fmla="*/ 1326356 w 1327489"/>
                <a:gd name="connsiteY24" fmla="*/ 732165 h 834447"/>
                <a:gd name="connsiteX25" fmla="*/ 705041 w 1327489"/>
                <a:gd name="connsiteY25" fmla="*/ 476132 h 834447"/>
                <a:gd name="connsiteX26" fmla="*/ 822960 w 1327489"/>
                <a:gd name="connsiteY26" fmla="*/ 549856 h 834447"/>
                <a:gd name="connsiteX27" fmla="*/ 705041 w 1327489"/>
                <a:gd name="connsiteY27" fmla="*/ 476132 h 8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7489" h="834447">
                  <a:moveTo>
                    <a:pt x="75152" y="66557"/>
                  </a:moveTo>
                  <a:cubicBezTo>
                    <a:pt x="83725" y="72273"/>
                    <a:pt x="220694" y="164189"/>
                    <a:pt x="289941" y="191811"/>
                  </a:cubicBezTo>
                  <a:close/>
                  <a:moveTo>
                    <a:pt x="44482" y="108467"/>
                  </a:moveTo>
                  <a:cubicBezTo>
                    <a:pt x="52959" y="114182"/>
                    <a:pt x="189929" y="206099"/>
                    <a:pt x="259176" y="233626"/>
                  </a:cubicBezTo>
                  <a:close/>
                  <a:moveTo>
                    <a:pt x="1326356" y="732355"/>
                  </a:moveTo>
                  <a:cubicBezTo>
                    <a:pt x="1266254" y="746700"/>
                    <a:pt x="1213676" y="783066"/>
                    <a:pt x="1179005" y="834273"/>
                  </a:cubicBezTo>
                  <a:cubicBezTo>
                    <a:pt x="994982" y="783314"/>
                    <a:pt x="616459" y="582813"/>
                    <a:pt x="362427" y="441652"/>
                  </a:cubicBezTo>
                  <a:cubicBezTo>
                    <a:pt x="124302" y="309064"/>
                    <a:pt x="20479" y="222577"/>
                    <a:pt x="20479" y="222577"/>
                  </a:cubicBezTo>
                  <a:cubicBezTo>
                    <a:pt x="-22859" y="189906"/>
                    <a:pt x="10954" y="169047"/>
                    <a:pt x="19431" y="164856"/>
                  </a:cubicBezTo>
                  <a:cubicBezTo>
                    <a:pt x="41530" y="179619"/>
                    <a:pt x="166212" y="262201"/>
                    <a:pt x="231267" y="288109"/>
                  </a:cubicBezTo>
                  <a:lnTo>
                    <a:pt x="19717" y="164760"/>
                  </a:lnTo>
                  <a:lnTo>
                    <a:pt x="21051" y="164093"/>
                  </a:lnTo>
                  <a:cubicBezTo>
                    <a:pt x="-18287" y="121612"/>
                    <a:pt x="41624" y="109325"/>
                    <a:pt x="41624" y="109325"/>
                  </a:cubicBezTo>
                  <a:cubicBezTo>
                    <a:pt x="13907" y="63509"/>
                    <a:pt x="74391" y="63605"/>
                    <a:pt x="74391" y="63605"/>
                  </a:cubicBezTo>
                  <a:cubicBezTo>
                    <a:pt x="54674" y="11598"/>
                    <a:pt x="119062" y="27219"/>
                    <a:pt x="119062" y="27219"/>
                  </a:cubicBezTo>
                  <a:cubicBezTo>
                    <a:pt x="191929" y="71301"/>
                    <a:pt x="267558" y="110715"/>
                    <a:pt x="345376" y="145234"/>
                  </a:cubicBezTo>
                  <a:lnTo>
                    <a:pt x="296990" y="83036"/>
                  </a:lnTo>
                  <a:cubicBezTo>
                    <a:pt x="245745" y="21123"/>
                    <a:pt x="271082" y="-22882"/>
                    <a:pt x="318421" y="12360"/>
                  </a:cubicBezTo>
                  <a:cubicBezTo>
                    <a:pt x="375571" y="54556"/>
                    <a:pt x="516256" y="191049"/>
                    <a:pt x="516256" y="191049"/>
                  </a:cubicBezTo>
                  <a:lnTo>
                    <a:pt x="769620" y="260772"/>
                  </a:lnTo>
                  <a:cubicBezTo>
                    <a:pt x="767905" y="264792"/>
                    <a:pt x="766953" y="269145"/>
                    <a:pt x="767048" y="273536"/>
                  </a:cubicBezTo>
                  <a:cubicBezTo>
                    <a:pt x="767048" y="301349"/>
                    <a:pt x="761620" y="277536"/>
                    <a:pt x="767048" y="305825"/>
                  </a:cubicBezTo>
                  <a:cubicBezTo>
                    <a:pt x="789432" y="361261"/>
                    <a:pt x="866966" y="389074"/>
                    <a:pt x="1017366" y="475466"/>
                  </a:cubicBezTo>
                  <a:cubicBezTo>
                    <a:pt x="1017366" y="475466"/>
                    <a:pt x="1122141" y="567287"/>
                    <a:pt x="1273016" y="689397"/>
                  </a:cubicBezTo>
                  <a:cubicBezTo>
                    <a:pt x="1290257" y="703237"/>
                    <a:pt x="1308069" y="717496"/>
                    <a:pt x="1326356" y="732165"/>
                  </a:cubicBezTo>
                  <a:close/>
                  <a:moveTo>
                    <a:pt x="705041" y="476132"/>
                  </a:moveTo>
                  <a:lnTo>
                    <a:pt x="822960" y="549856"/>
                  </a:lnTo>
                  <a:cubicBezTo>
                    <a:pt x="783051" y="516614"/>
                    <a:pt x="755237" y="491373"/>
                    <a:pt x="705041" y="476132"/>
                  </a:cubicBezTo>
                  <a:close/>
                </a:path>
              </a:pathLst>
            </a:custGeom>
            <a:solidFill>
              <a:schemeClr val="accent5"/>
            </a:solidFill>
            <a:ln w="9525" cap="flat">
              <a:noFill/>
              <a:prstDash val="solid"/>
              <a:miter/>
            </a:ln>
          </p:spPr>
          <p:txBody>
            <a:bodyPr rtlCol="0" anchor="ctr"/>
            <a:lstStyle/>
            <a:p>
              <a:endParaRPr lang="zh-CN" altLang="en-US"/>
            </a:p>
          </p:txBody>
        </p:sp>
        <p:sp>
          <p:nvSpPr>
            <p:cNvPr id="91" name="任意多边形: 形状 90"/>
            <p:cNvSpPr/>
            <p:nvPr/>
          </p:nvSpPr>
          <p:spPr>
            <a:xfrm flipH="1">
              <a:off x="3342481" y="5620636"/>
              <a:ext cx="75407" cy="75410"/>
            </a:xfrm>
            <a:custGeom>
              <a:avLst/>
              <a:gdLst>
                <a:gd name="connsiteX0" fmla="*/ 72780 w 73912"/>
                <a:gd name="connsiteY0" fmla="*/ 35259 h 73915"/>
                <a:gd name="connsiteX1" fmla="*/ 72780 w 73912"/>
                <a:gd name="connsiteY1" fmla="*/ 36878 h 73915"/>
                <a:gd name="connsiteX2" fmla="*/ 34680 w 73912"/>
                <a:gd name="connsiteY2" fmla="*/ 73740 h 73915"/>
                <a:gd name="connsiteX3" fmla="*/ -1133 w 73912"/>
                <a:gd name="connsiteY3" fmla="*/ 38497 h 73915"/>
                <a:gd name="connsiteX4" fmla="*/ -1133 w 73912"/>
                <a:gd name="connsiteY4" fmla="*/ 38307 h 73915"/>
                <a:gd name="connsiteX5" fmla="*/ -1133 w 73912"/>
                <a:gd name="connsiteY5" fmla="*/ 36878 h 73915"/>
                <a:gd name="connsiteX6" fmla="*/ 36967 w 73912"/>
                <a:gd name="connsiteY6" fmla="*/ -175 h 73915"/>
                <a:gd name="connsiteX7" fmla="*/ 72780 w 73912"/>
                <a:gd name="connsiteY7"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2" h="73915">
                  <a:moveTo>
                    <a:pt x="72780" y="35259"/>
                  </a:moveTo>
                  <a:cubicBezTo>
                    <a:pt x="72780" y="35802"/>
                    <a:pt x="72780" y="36335"/>
                    <a:pt x="72780" y="36878"/>
                  </a:cubicBezTo>
                  <a:cubicBezTo>
                    <a:pt x="72113" y="57433"/>
                    <a:pt x="55254" y="73749"/>
                    <a:pt x="34680" y="73740"/>
                  </a:cubicBezTo>
                  <a:cubicBezTo>
                    <a:pt x="15059" y="73902"/>
                    <a:pt x="-944" y="58119"/>
                    <a:pt x="-1133" y="38497"/>
                  </a:cubicBezTo>
                  <a:cubicBezTo>
                    <a:pt x="-1133" y="38431"/>
                    <a:pt x="-1133" y="38373"/>
                    <a:pt x="-1133" y="38307"/>
                  </a:cubicBezTo>
                  <a:lnTo>
                    <a:pt x="-1133" y="36878"/>
                  </a:lnTo>
                  <a:cubicBezTo>
                    <a:pt x="-562" y="16247"/>
                    <a:pt x="16297" y="-184"/>
                    <a:pt x="36967" y="-175"/>
                  </a:cubicBezTo>
                  <a:cubicBezTo>
                    <a:pt x="56588" y="-232"/>
                    <a:pt x="72590" y="15609"/>
                    <a:pt x="72780" y="35259"/>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flipH="1">
              <a:off x="3427510" y="6382206"/>
              <a:ext cx="75577" cy="75410"/>
            </a:xfrm>
            <a:custGeom>
              <a:avLst/>
              <a:gdLst>
                <a:gd name="connsiteX0" fmla="*/ 72947 w 74079"/>
                <a:gd name="connsiteY0" fmla="*/ 35259 h 73915"/>
                <a:gd name="connsiteX1" fmla="*/ 72947 w 74079"/>
                <a:gd name="connsiteY1" fmla="*/ 36783 h 73915"/>
                <a:gd name="connsiteX2" fmla="*/ 34847 w 74079"/>
                <a:gd name="connsiteY2" fmla="*/ 73740 h 73915"/>
                <a:gd name="connsiteX3" fmla="*/ -1062 w 74079"/>
                <a:gd name="connsiteY3" fmla="*/ 38403 h 73915"/>
                <a:gd name="connsiteX4" fmla="*/ -1062 w 74079"/>
                <a:gd name="connsiteY4" fmla="*/ 38307 h 73915"/>
                <a:gd name="connsiteX5" fmla="*/ -1062 w 74079"/>
                <a:gd name="connsiteY5" fmla="*/ 36783 h 73915"/>
                <a:gd name="connsiteX6" fmla="*/ 37038 w 74079"/>
                <a:gd name="connsiteY6" fmla="*/ -173 h 73915"/>
                <a:gd name="connsiteX7" fmla="*/ 72947 w 74079"/>
                <a:gd name="connsiteY7" fmla="*/ 35164 h 73915"/>
                <a:gd name="connsiteX8" fmla="*/ 72947 w 74079"/>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79" h="73915">
                  <a:moveTo>
                    <a:pt x="72947" y="35259"/>
                  </a:moveTo>
                  <a:lnTo>
                    <a:pt x="72947" y="36783"/>
                  </a:lnTo>
                  <a:cubicBezTo>
                    <a:pt x="72376" y="57377"/>
                    <a:pt x="55421" y="73750"/>
                    <a:pt x="34847" y="73740"/>
                  </a:cubicBezTo>
                  <a:cubicBezTo>
                    <a:pt x="15130" y="73902"/>
                    <a:pt x="-872" y="58081"/>
                    <a:pt x="-1062" y="38403"/>
                  </a:cubicBezTo>
                  <a:cubicBezTo>
                    <a:pt x="-1062" y="38374"/>
                    <a:pt x="-1062" y="38336"/>
                    <a:pt x="-1062" y="38307"/>
                  </a:cubicBezTo>
                  <a:cubicBezTo>
                    <a:pt x="-1157" y="37803"/>
                    <a:pt x="-1157" y="37288"/>
                    <a:pt x="-1062" y="36783"/>
                  </a:cubicBezTo>
                  <a:cubicBezTo>
                    <a:pt x="-491" y="16190"/>
                    <a:pt x="16464" y="-183"/>
                    <a:pt x="37038" y="-173"/>
                  </a:cubicBezTo>
                  <a:cubicBezTo>
                    <a:pt x="56755" y="-336"/>
                    <a:pt x="72757" y="15485"/>
                    <a:pt x="72947" y="35164"/>
                  </a:cubicBezTo>
                  <a:cubicBezTo>
                    <a:pt x="72947" y="35192"/>
                    <a:pt x="72947" y="35231"/>
                    <a:pt x="72947" y="35259"/>
                  </a:cubicBezTo>
                  <a:close/>
                </a:path>
              </a:pathLst>
            </a:custGeom>
            <a:solidFill>
              <a:srgbClr val="FFFFFF"/>
            </a:solidFill>
            <a:ln w="9525" cap="flat">
              <a:noFill/>
              <a:prstDash val="solid"/>
              <a:miter/>
            </a:ln>
          </p:spPr>
          <p:txBody>
            <a:bodyPr rtlCol="0" anchor="ctr"/>
            <a:lstStyle/>
            <a:p>
              <a:endParaRPr lang="zh-CN" altLang="en-US"/>
            </a:p>
          </p:txBody>
        </p:sp>
        <p:sp>
          <p:nvSpPr>
            <p:cNvPr id="93" name="任意多边形: 形状 92"/>
            <p:cNvSpPr/>
            <p:nvPr/>
          </p:nvSpPr>
          <p:spPr>
            <a:xfrm flipH="1">
              <a:off x="3515575" y="5103562"/>
              <a:ext cx="75481" cy="75410"/>
            </a:xfrm>
            <a:custGeom>
              <a:avLst/>
              <a:gdLst>
                <a:gd name="connsiteX0" fmla="*/ 72781 w 73985"/>
                <a:gd name="connsiteY0" fmla="*/ 35259 h 73915"/>
                <a:gd name="connsiteX1" fmla="*/ 72781 w 73985"/>
                <a:gd name="connsiteY1" fmla="*/ 36688 h 73915"/>
                <a:gd name="connsiteX2" fmla="*/ 34681 w 73985"/>
                <a:gd name="connsiteY2" fmla="*/ 73740 h 73915"/>
                <a:gd name="connsiteX3" fmla="*/ -1133 w 73985"/>
                <a:gd name="connsiteY3" fmla="*/ 38307 h 73915"/>
                <a:gd name="connsiteX4" fmla="*/ -1133 w 73985"/>
                <a:gd name="connsiteY4" fmla="*/ 38307 h 73915"/>
                <a:gd name="connsiteX5" fmla="*/ -1133 w 73985"/>
                <a:gd name="connsiteY5" fmla="*/ 36688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35"/>
                    <a:pt x="72876" y="36211"/>
                    <a:pt x="72781" y="36688"/>
                  </a:cubicBezTo>
                  <a:cubicBezTo>
                    <a:pt x="72209" y="57319"/>
                    <a:pt x="55351" y="73749"/>
                    <a:pt x="34681" y="73740"/>
                  </a:cubicBezTo>
                  <a:cubicBezTo>
                    <a:pt x="14965" y="73845"/>
                    <a:pt x="-1038" y="57986"/>
                    <a:pt x="-1133" y="38307"/>
                  </a:cubicBezTo>
                  <a:cubicBezTo>
                    <a:pt x="-1133" y="38307"/>
                    <a:pt x="-1133" y="38307"/>
                    <a:pt x="-1133" y="38307"/>
                  </a:cubicBezTo>
                  <a:lnTo>
                    <a:pt x="-1133" y="36688"/>
                  </a:lnTo>
                  <a:cubicBezTo>
                    <a:pt x="-466" y="16132"/>
                    <a:pt x="16392" y="-184"/>
                    <a:pt x="36967" y="-174"/>
                  </a:cubicBezTo>
                  <a:cubicBezTo>
                    <a:pt x="56684"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94" name="任意多边形: 形状 93"/>
            <p:cNvSpPr/>
            <p:nvPr/>
          </p:nvSpPr>
          <p:spPr>
            <a:xfrm flipH="1">
              <a:off x="3736918" y="5992530"/>
              <a:ext cx="27112" cy="72104"/>
            </a:xfrm>
            <a:custGeom>
              <a:avLst/>
              <a:gdLst>
                <a:gd name="connsiteX0" fmla="*/ 25442 w 26575"/>
                <a:gd name="connsiteY0" fmla="*/ 33830 h 70675"/>
                <a:gd name="connsiteX1" fmla="*/ 25442 w 26575"/>
                <a:gd name="connsiteY1" fmla="*/ 35353 h 70675"/>
                <a:gd name="connsiteX2" fmla="*/ -1133 w 26575"/>
                <a:gd name="connsiteY2" fmla="*/ 70501 h 70675"/>
                <a:gd name="connsiteX3" fmla="*/ -180 w 26575"/>
                <a:gd name="connsiteY3" fmla="*/ -175 h 70675"/>
                <a:gd name="connsiteX4" fmla="*/ 25442 w 26575"/>
                <a:gd name="connsiteY4" fmla="*/ 33830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5" h="70675">
                  <a:moveTo>
                    <a:pt x="25442" y="33830"/>
                  </a:moveTo>
                  <a:cubicBezTo>
                    <a:pt x="25442" y="34334"/>
                    <a:pt x="25442" y="34849"/>
                    <a:pt x="25442" y="35353"/>
                  </a:cubicBezTo>
                  <a:cubicBezTo>
                    <a:pt x="24966" y="51527"/>
                    <a:pt x="14298" y="65614"/>
                    <a:pt x="-1133" y="70501"/>
                  </a:cubicBezTo>
                  <a:cubicBezTo>
                    <a:pt x="-1133" y="46879"/>
                    <a:pt x="-561" y="22876"/>
                    <a:pt x="-180" y="-175"/>
                  </a:cubicBezTo>
                  <a:cubicBezTo>
                    <a:pt x="14965" y="4245"/>
                    <a:pt x="25347" y="18075"/>
                    <a:pt x="25442" y="33830"/>
                  </a:cubicBezTo>
                  <a:close/>
                </a:path>
              </a:pathLst>
            </a:custGeom>
            <a:solidFill>
              <a:srgbClr val="FFFFFF"/>
            </a:solidFill>
            <a:ln w="9525" cap="flat">
              <a:noFill/>
              <a:prstDash val="solid"/>
              <a:miter/>
            </a:ln>
          </p:spPr>
          <p:txBody>
            <a:bodyPr rtlCol="0" anchor="ctr"/>
            <a:lstStyle/>
            <a:p>
              <a:endParaRPr lang="zh-CN" altLang="en-US"/>
            </a:p>
          </p:txBody>
        </p:sp>
        <p:sp>
          <p:nvSpPr>
            <p:cNvPr id="96" name="任意多边形: 形状 95"/>
            <p:cNvSpPr/>
            <p:nvPr/>
          </p:nvSpPr>
          <p:spPr>
            <a:xfrm flipH="1">
              <a:off x="2400249" y="2193697"/>
              <a:ext cx="433724" cy="54544"/>
            </a:xfrm>
            <a:custGeom>
              <a:avLst/>
              <a:gdLst>
                <a:gd name="connsiteX0" fmla="*/ 409221 w 425127"/>
                <a:gd name="connsiteY0" fmla="*/ 53281 h 53463"/>
                <a:gd name="connsiteX1" fmla="*/ 408078 w 425127"/>
                <a:gd name="connsiteY1" fmla="*/ 53281 h 53463"/>
                <a:gd name="connsiteX2" fmla="*/ 12409 w 425127"/>
                <a:gd name="connsiteY2" fmla="*/ 28421 h 53463"/>
                <a:gd name="connsiteX3" fmla="*/ -1116 w 425127"/>
                <a:gd name="connsiteY3" fmla="*/ 13371 h 53463"/>
                <a:gd name="connsiteX4" fmla="*/ 13933 w 425127"/>
                <a:gd name="connsiteY4" fmla="*/ -154 h 53463"/>
                <a:gd name="connsiteX5" fmla="*/ 410173 w 425127"/>
                <a:gd name="connsiteY5" fmla="*/ 24706 h 53463"/>
                <a:gd name="connsiteX6" fmla="*/ 423985 w 425127"/>
                <a:gd name="connsiteY6" fmla="*/ 39470 h 53463"/>
                <a:gd name="connsiteX7" fmla="*/ 409221 w 425127"/>
                <a:gd name="connsiteY7" fmla="*/ 53281 h 5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127" h="53463">
                  <a:moveTo>
                    <a:pt x="409221" y="53281"/>
                  </a:moveTo>
                  <a:lnTo>
                    <a:pt x="408078" y="53281"/>
                  </a:lnTo>
                  <a:cubicBezTo>
                    <a:pt x="271775" y="43280"/>
                    <a:pt x="138710" y="34898"/>
                    <a:pt x="12409" y="28421"/>
                  </a:cubicBezTo>
                  <a:cubicBezTo>
                    <a:pt x="4503" y="28002"/>
                    <a:pt x="-1497" y="21258"/>
                    <a:pt x="-1116" y="13371"/>
                  </a:cubicBezTo>
                  <a:cubicBezTo>
                    <a:pt x="-736" y="5484"/>
                    <a:pt x="6028" y="-573"/>
                    <a:pt x="13933" y="-154"/>
                  </a:cubicBezTo>
                  <a:cubicBezTo>
                    <a:pt x="140330" y="6418"/>
                    <a:pt x="273680" y="14800"/>
                    <a:pt x="410173" y="24706"/>
                  </a:cubicBezTo>
                  <a:cubicBezTo>
                    <a:pt x="418079" y="24973"/>
                    <a:pt x="424271" y="31583"/>
                    <a:pt x="423985" y="39470"/>
                  </a:cubicBezTo>
                  <a:cubicBezTo>
                    <a:pt x="423699" y="47356"/>
                    <a:pt x="417127" y="53548"/>
                    <a:pt x="409221" y="53281"/>
                  </a:cubicBezTo>
                  <a:close/>
                </a:path>
              </a:pathLst>
            </a:custGeom>
            <a:solidFill>
              <a:srgbClr val="FFFFFF"/>
            </a:solidFill>
            <a:ln w="9525" cap="flat">
              <a:noFill/>
              <a:prstDash val="solid"/>
              <a:miter/>
            </a:ln>
          </p:spPr>
          <p:txBody>
            <a:bodyPr rtlCol="0" anchor="ctr"/>
            <a:lstStyle/>
            <a:p>
              <a:endParaRPr lang="zh-CN" altLang="en-US"/>
            </a:p>
          </p:txBody>
        </p:sp>
        <p:sp>
          <p:nvSpPr>
            <p:cNvPr id="97" name="任意多边形: 形状 96"/>
            <p:cNvSpPr/>
            <p:nvPr/>
          </p:nvSpPr>
          <p:spPr>
            <a:xfrm flipH="1">
              <a:off x="2279749" y="2219041"/>
              <a:ext cx="150284" cy="39213"/>
            </a:xfrm>
            <a:custGeom>
              <a:avLst/>
              <a:gdLst>
                <a:gd name="connsiteX0" fmla="*/ 130921 w 147305"/>
                <a:gd name="connsiteY0" fmla="*/ 38155 h 38436"/>
                <a:gd name="connsiteX1" fmla="*/ 129778 w 147305"/>
                <a:gd name="connsiteY1" fmla="*/ 38155 h 38436"/>
                <a:gd name="connsiteX2" fmla="*/ 78058 w 147305"/>
                <a:gd name="connsiteY2" fmla="*/ 33774 h 38436"/>
                <a:gd name="connsiteX3" fmla="*/ 12145 w 147305"/>
                <a:gd name="connsiteY3" fmla="*/ 28440 h 38436"/>
                <a:gd name="connsiteX4" fmla="*/ -1095 w 147305"/>
                <a:gd name="connsiteY4" fmla="*/ 13104 h 38436"/>
                <a:gd name="connsiteX5" fmla="*/ 14240 w 147305"/>
                <a:gd name="connsiteY5" fmla="*/ -135 h 38436"/>
                <a:gd name="connsiteX6" fmla="*/ 80915 w 147305"/>
                <a:gd name="connsiteY6" fmla="*/ 5294 h 38436"/>
                <a:gd name="connsiteX7" fmla="*/ 132446 w 147305"/>
                <a:gd name="connsiteY7" fmla="*/ 9675 h 38436"/>
                <a:gd name="connsiteX8" fmla="*/ 146162 w 147305"/>
                <a:gd name="connsiteY8" fmla="*/ 24534 h 38436"/>
                <a:gd name="connsiteX9" fmla="*/ 131303 w 147305"/>
                <a:gd name="connsiteY9" fmla="*/ 38250 h 3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05" h="38436">
                  <a:moveTo>
                    <a:pt x="130921" y="38155"/>
                  </a:moveTo>
                  <a:lnTo>
                    <a:pt x="129778" y="38155"/>
                  </a:lnTo>
                  <a:lnTo>
                    <a:pt x="78058" y="33774"/>
                  </a:lnTo>
                  <a:cubicBezTo>
                    <a:pt x="56341" y="31869"/>
                    <a:pt x="35671" y="30059"/>
                    <a:pt x="12145" y="28440"/>
                  </a:cubicBezTo>
                  <a:cubicBezTo>
                    <a:pt x="4239" y="27859"/>
                    <a:pt x="-1666" y="20991"/>
                    <a:pt x="-1095" y="13104"/>
                  </a:cubicBezTo>
                  <a:cubicBezTo>
                    <a:pt x="-523" y="5218"/>
                    <a:pt x="6335" y="-716"/>
                    <a:pt x="14240" y="-135"/>
                  </a:cubicBezTo>
                  <a:cubicBezTo>
                    <a:pt x="37863" y="1579"/>
                    <a:pt x="58722" y="3389"/>
                    <a:pt x="80915" y="5294"/>
                  </a:cubicBezTo>
                  <a:lnTo>
                    <a:pt x="132446" y="9675"/>
                  </a:lnTo>
                  <a:cubicBezTo>
                    <a:pt x="140351" y="9990"/>
                    <a:pt x="146447" y="16648"/>
                    <a:pt x="146162" y="24534"/>
                  </a:cubicBezTo>
                  <a:cubicBezTo>
                    <a:pt x="145876" y="32421"/>
                    <a:pt x="139208" y="38565"/>
                    <a:pt x="131303" y="38250"/>
                  </a:cubicBez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nvSpPr>
          <p:spPr>
            <a:xfrm flipH="1">
              <a:off x="2804507" y="2190203"/>
              <a:ext cx="97489" cy="32668"/>
            </a:xfrm>
            <a:custGeom>
              <a:avLst/>
              <a:gdLst>
                <a:gd name="connsiteX0" fmla="*/ 79846 w 95557"/>
                <a:gd name="connsiteY0" fmla="*/ 31846 h 32020"/>
                <a:gd name="connsiteX1" fmla="*/ 79179 w 95557"/>
                <a:gd name="connsiteY1" fmla="*/ 31846 h 32020"/>
                <a:gd name="connsiteX2" fmla="*/ 12504 w 95557"/>
                <a:gd name="connsiteY2" fmla="*/ 28416 h 32020"/>
                <a:gd name="connsiteX3" fmla="*/ -1116 w 95557"/>
                <a:gd name="connsiteY3" fmla="*/ 13462 h 32020"/>
                <a:gd name="connsiteX4" fmla="*/ 13837 w 95557"/>
                <a:gd name="connsiteY4" fmla="*/ -159 h 32020"/>
                <a:gd name="connsiteX5" fmla="*/ 80512 w 95557"/>
                <a:gd name="connsiteY5" fmla="*/ 3175 h 32020"/>
                <a:gd name="connsiteX6" fmla="*/ 94420 w 95557"/>
                <a:gd name="connsiteY6" fmla="*/ 17844 h 32020"/>
                <a:gd name="connsiteX7" fmla="*/ 79751 w 95557"/>
                <a:gd name="connsiteY7" fmla="*/ 31750 h 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57" h="32020">
                  <a:moveTo>
                    <a:pt x="79846" y="31846"/>
                  </a:moveTo>
                  <a:lnTo>
                    <a:pt x="79179" y="31846"/>
                  </a:lnTo>
                  <a:lnTo>
                    <a:pt x="12504" y="28416"/>
                  </a:lnTo>
                  <a:cubicBezTo>
                    <a:pt x="4599" y="28045"/>
                    <a:pt x="-1498" y="21349"/>
                    <a:pt x="-1116" y="13462"/>
                  </a:cubicBezTo>
                  <a:cubicBezTo>
                    <a:pt x="-736" y="5576"/>
                    <a:pt x="5932" y="-530"/>
                    <a:pt x="13837" y="-159"/>
                  </a:cubicBezTo>
                  <a:lnTo>
                    <a:pt x="80512" y="3175"/>
                  </a:lnTo>
                  <a:cubicBezTo>
                    <a:pt x="88419" y="3385"/>
                    <a:pt x="94609" y="9957"/>
                    <a:pt x="94420" y="17844"/>
                  </a:cubicBezTo>
                  <a:cubicBezTo>
                    <a:pt x="94229" y="25731"/>
                    <a:pt x="87656" y="31960"/>
                    <a:pt x="79751" y="31750"/>
                  </a:cubicBezTo>
                  <a:close/>
                </a:path>
              </a:pathLst>
            </a:custGeom>
            <a:solidFill>
              <a:srgbClr val="FFFFFF"/>
            </a:solidFill>
            <a:ln w="9525" cap="flat">
              <a:noFill/>
              <a:prstDash val="solid"/>
              <a:miter/>
            </a:ln>
          </p:spPr>
          <p:txBody>
            <a:bodyPr rtlCol="0" anchor="ctr"/>
            <a:lstStyle/>
            <a:p>
              <a:endParaRPr lang="zh-CN" altLang="en-US"/>
            </a:p>
          </p:txBody>
        </p:sp>
        <p:sp>
          <p:nvSpPr>
            <p:cNvPr id="99" name="任意多边形: 形状 98"/>
            <p:cNvSpPr/>
            <p:nvPr/>
          </p:nvSpPr>
          <p:spPr>
            <a:xfrm flipH="1">
              <a:off x="2872825" y="2185066"/>
              <a:ext cx="141500" cy="34504"/>
            </a:xfrm>
            <a:custGeom>
              <a:avLst/>
              <a:gdLst>
                <a:gd name="connsiteX0" fmla="*/ 122892 w 138695"/>
                <a:gd name="connsiteY0" fmla="*/ 33547 h 33820"/>
                <a:gd name="connsiteX1" fmla="*/ 122226 w 138695"/>
                <a:gd name="connsiteY1" fmla="*/ 33547 h 33820"/>
                <a:gd name="connsiteX2" fmla="*/ 65837 w 138695"/>
                <a:gd name="connsiteY2" fmla="*/ 30785 h 33820"/>
                <a:gd name="connsiteX3" fmla="*/ 12593 w 138695"/>
                <a:gd name="connsiteY3" fmla="*/ 28308 h 33820"/>
                <a:gd name="connsiteX4" fmla="*/ -1124 w 138695"/>
                <a:gd name="connsiteY4" fmla="*/ 13659 h 33820"/>
                <a:gd name="connsiteX5" fmla="*/ -1124 w 138695"/>
                <a:gd name="connsiteY5" fmla="*/ 13545 h 33820"/>
                <a:gd name="connsiteX6" fmla="*/ 13640 w 138695"/>
                <a:gd name="connsiteY6" fmla="*/ -172 h 33820"/>
                <a:gd name="connsiteX7" fmla="*/ 67362 w 138695"/>
                <a:gd name="connsiteY7" fmla="*/ 2305 h 33820"/>
                <a:gd name="connsiteX8" fmla="*/ 123559 w 138695"/>
                <a:gd name="connsiteY8" fmla="*/ 5067 h 33820"/>
                <a:gd name="connsiteX9" fmla="*/ 137561 w 138695"/>
                <a:gd name="connsiteY9" fmla="*/ 19688 h 33820"/>
                <a:gd name="connsiteX10" fmla="*/ 122892 w 138695"/>
                <a:gd name="connsiteY10" fmla="*/ 33642 h 3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695" h="33820">
                  <a:moveTo>
                    <a:pt x="122892" y="33547"/>
                  </a:moveTo>
                  <a:lnTo>
                    <a:pt x="122226" y="33547"/>
                  </a:lnTo>
                  <a:lnTo>
                    <a:pt x="65837" y="30785"/>
                  </a:lnTo>
                  <a:lnTo>
                    <a:pt x="12593" y="28308"/>
                  </a:lnTo>
                  <a:cubicBezTo>
                    <a:pt x="4782" y="28051"/>
                    <a:pt x="-1409" y="21498"/>
                    <a:pt x="-1124" y="13659"/>
                  </a:cubicBezTo>
                  <a:cubicBezTo>
                    <a:pt x="-1124" y="13621"/>
                    <a:pt x="-1124" y="13583"/>
                    <a:pt x="-1124" y="13545"/>
                  </a:cubicBezTo>
                  <a:cubicBezTo>
                    <a:pt x="-742" y="5734"/>
                    <a:pt x="5829" y="-333"/>
                    <a:pt x="13640" y="-172"/>
                  </a:cubicBezTo>
                  <a:cubicBezTo>
                    <a:pt x="29548" y="400"/>
                    <a:pt x="45835" y="1257"/>
                    <a:pt x="67362" y="2305"/>
                  </a:cubicBezTo>
                  <a:lnTo>
                    <a:pt x="123559" y="5067"/>
                  </a:lnTo>
                  <a:cubicBezTo>
                    <a:pt x="131465" y="5248"/>
                    <a:pt x="137656" y="11802"/>
                    <a:pt x="137561" y="19688"/>
                  </a:cubicBezTo>
                  <a:cubicBezTo>
                    <a:pt x="137370" y="27575"/>
                    <a:pt x="130797" y="33823"/>
                    <a:pt x="122892" y="33642"/>
                  </a:cubicBezTo>
                  <a:close/>
                </a:path>
              </a:pathLst>
            </a:custGeom>
            <a:solidFill>
              <a:srgbClr val="FFFFFF"/>
            </a:solidFill>
            <a:ln w="9525" cap="flat">
              <a:noFill/>
              <a:prstDash val="solid"/>
              <a:miter/>
            </a:ln>
          </p:spPr>
          <p:txBody>
            <a:bodyPr rtlCol="0" anchor="ctr"/>
            <a:lstStyle/>
            <a:p>
              <a:endParaRPr lang="zh-CN" altLang="en-US"/>
            </a:p>
          </p:txBody>
        </p:sp>
        <p:sp>
          <p:nvSpPr>
            <p:cNvPr id="100" name="任意多边形: 形状 99"/>
            <p:cNvSpPr/>
            <p:nvPr/>
          </p:nvSpPr>
          <p:spPr>
            <a:xfrm flipH="1">
              <a:off x="2406656" y="2317307"/>
              <a:ext cx="461135" cy="56584"/>
            </a:xfrm>
            <a:custGeom>
              <a:avLst/>
              <a:gdLst>
                <a:gd name="connsiteX0" fmla="*/ 436080 w 451994"/>
                <a:gd name="connsiteY0" fmla="*/ 55183 h 55462"/>
                <a:gd name="connsiteX1" fmla="*/ 434937 w 451994"/>
                <a:gd name="connsiteY1" fmla="*/ 55183 h 55462"/>
                <a:gd name="connsiteX2" fmla="*/ 12504 w 451994"/>
                <a:gd name="connsiteY2" fmla="*/ 28418 h 55462"/>
                <a:gd name="connsiteX3" fmla="*/ -1116 w 451994"/>
                <a:gd name="connsiteY3" fmla="*/ 13416 h 55462"/>
                <a:gd name="connsiteX4" fmla="*/ 13933 w 451994"/>
                <a:gd name="connsiteY4" fmla="*/ -157 h 55462"/>
                <a:gd name="connsiteX5" fmla="*/ 437129 w 451994"/>
                <a:gd name="connsiteY5" fmla="*/ 26703 h 55462"/>
                <a:gd name="connsiteX6" fmla="*/ 450845 w 451994"/>
                <a:gd name="connsiteY6" fmla="*/ 41515 h 55462"/>
                <a:gd name="connsiteX7" fmla="*/ 436080 w 451994"/>
                <a:gd name="connsiteY7" fmla="*/ 55278 h 5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994" h="55462">
                  <a:moveTo>
                    <a:pt x="436080" y="55183"/>
                  </a:moveTo>
                  <a:lnTo>
                    <a:pt x="434937" y="55183"/>
                  </a:lnTo>
                  <a:cubicBezTo>
                    <a:pt x="290730" y="44515"/>
                    <a:pt x="148616" y="35467"/>
                    <a:pt x="12504" y="28418"/>
                  </a:cubicBezTo>
                  <a:cubicBezTo>
                    <a:pt x="4599" y="28027"/>
                    <a:pt x="-1498" y="21303"/>
                    <a:pt x="-1116" y="13416"/>
                  </a:cubicBezTo>
                  <a:cubicBezTo>
                    <a:pt x="-641" y="5529"/>
                    <a:pt x="6027" y="-548"/>
                    <a:pt x="13933" y="-157"/>
                  </a:cubicBezTo>
                  <a:cubicBezTo>
                    <a:pt x="150330" y="6987"/>
                    <a:pt x="292634" y="15940"/>
                    <a:pt x="437129" y="26703"/>
                  </a:cubicBezTo>
                  <a:cubicBezTo>
                    <a:pt x="445034" y="26989"/>
                    <a:pt x="451226" y="33628"/>
                    <a:pt x="450845" y="41515"/>
                  </a:cubicBezTo>
                  <a:cubicBezTo>
                    <a:pt x="450559" y="49402"/>
                    <a:pt x="443987" y="55564"/>
                    <a:pt x="436080" y="55278"/>
                  </a:cubicBezTo>
                  <a:close/>
                </a:path>
              </a:pathLst>
            </a:custGeom>
            <a:solidFill>
              <a:srgbClr val="FFFFFF"/>
            </a:solidFill>
            <a:ln w="9525" cap="flat">
              <a:noFill/>
              <a:prstDash val="solid"/>
              <a:miter/>
            </a:ln>
          </p:spPr>
          <p:txBody>
            <a:bodyPr rtlCol="0" anchor="ctr"/>
            <a:lstStyle/>
            <a:p>
              <a:endParaRPr lang="zh-CN" altLang="en-US"/>
            </a:p>
          </p:txBody>
        </p:sp>
        <p:sp>
          <p:nvSpPr>
            <p:cNvPr id="101" name="任意多边形: 形状 100"/>
            <p:cNvSpPr/>
            <p:nvPr/>
          </p:nvSpPr>
          <p:spPr>
            <a:xfrm flipH="1">
              <a:off x="2301122" y="2344393"/>
              <a:ext cx="135324" cy="41159"/>
            </a:xfrm>
            <a:custGeom>
              <a:avLst/>
              <a:gdLst>
                <a:gd name="connsiteX0" fmla="*/ 116729 w 132642"/>
                <a:gd name="connsiteY0" fmla="*/ 40159 h 40343"/>
                <a:gd name="connsiteX1" fmla="*/ 115586 w 132642"/>
                <a:gd name="connsiteY1" fmla="*/ 40159 h 40343"/>
                <a:gd name="connsiteX2" fmla="*/ 62531 w 132642"/>
                <a:gd name="connsiteY2" fmla="*/ 34159 h 40343"/>
                <a:gd name="connsiteX3" fmla="*/ 12144 w 132642"/>
                <a:gd name="connsiteY3" fmla="*/ 28444 h 40343"/>
                <a:gd name="connsiteX4" fmla="*/ -1095 w 132642"/>
                <a:gd name="connsiteY4" fmla="*/ 13061 h 40343"/>
                <a:gd name="connsiteX5" fmla="*/ 14336 w 132642"/>
                <a:gd name="connsiteY5" fmla="*/ -131 h 40343"/>
                <a:gd name="connsiteX6" fmla="*/ 66342 w 132642"/>
                <a:gd name="connsiteY6" fmla="*/ 5679 h 40343"/>
                <a:gd name="connsiteX7" fmla="*/ 117777 w 132642"/>
                <a:gd name="connsiteY7" fmla="*/ 11584 h 40343"/>
                <a:gd name="connsiteX8" fmla="*/ 131492 w 132642"/>
                <a:gd name="connsiteY8" fmla="*/ 26396 h 40343"/>
                <a:gd name="connsiteX9" fmla="*/ 116729 w 132642"/>
                <a:gd name="connsiteY9" fmla="*/ 40159 h 4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2" h="40343">
                  <a:moveTo>
                    <a:pt x="116729" y="40159"/>
                  </a:moveTo>
                  <a:lnTo>
                    <a:pt x="115586" y="40159"/>
                  </a:lnTo>
                  <a:cubicBezTo>
                    <a:pt x="96536" y="38635"/>
                    <a:pt x="79009" y="36349"/>
                    <a:pt x="62531" y="34159"/>
                  </a:cubicBezTo>
                  <a:cubicBezTo>
                    <a:pt x="46053" y="31968"/>
                    <a:pt x="29955" y="29777"/>
                    <a:pt x="12144" y="28444"/>
                  </a:cubicBezTo>
                  <a:cubicBezTo>
                    <a:pt x="4238" y="27834"/>
                    <a:pt x="-1667" y="20947"/>
                    <a:pt x="-1095" y="13061"/>
                  </a:cubicBezTo>
                  <a:cubicBezTo>
                    <a:pt x="-429" y="5174"/>
                    <a:pt x="6429" y="-741"/>
                    <a:pt x="14336" y="-131"/>
                  </a:cubicBezTo>
                  <a:cubicBezTo>
                    <a:pt x="33386" y="1202"/>
                    <a:pt x="49864" y="3488"/>
                    <a:pt x="66342" y="5679"/>
                  </a:cubicBezTo>
                  <a:cubicBezTo>
                    <a:pt x="82820" y="7869"/>
                    <a:pt x="99107" y="10060"/>
                    <a:pt x="117777" y="11584"/>
                  </a:cubicBezTo>
                  <a:cubicBezTo>
                    <a:pt x="125682" y="11870"/>
                    <a:pt x="131874" y="18509"/>
                    <a:pt x="131492" y="26396"/>
                  </a:cubicBezTo>
                  <a:cubicBezTo>
                    <a:pt x="131206" y="34282"/>
                    <a:pt x="124635" y="40445"/>
                    <a:pt x="116729" y="40159"/>
                  </a:cubicBezTo>
                  <a:close/>
                </a:path>
              </a:pathLst>
            </a:custGeom>
            <a:solidFill>
              <a:srgbClr val="FFFFFF"/>
            </a:solidFill>
            <a:ln w="9525" cap="flat">
              <a:noFill/>
              <a:prstDash val="solid"/>
              <a:miter/>
            </a:ln>
          </p:spPr>
          <p:txBody>
            <a:bodyPr rtlCol="0" anchor="ctr"/>
            <a:lstStyle/>
            <a:p>
              <a:endParaRPr lang="zh-CN" altLang="en-US"/>
            </a:p>
          </p:txBody>
        </p:sp>
        <p:sp>
          <p:nvSpPr>
            <p:cNvPr id="102" name="任意多边形: 形状 101"/>
            <p:cNvSpPr/>
            <p:nvPr/>
          </p:nvSpPr>
          <p:spPr>
            <a:xfrm flipH="1">
              <a:off x="2860772" y="2307699"/>
              <a:ext cx="209234" cy="37522"/>
            </a:xfrm>
            <a:custGeom>
              <a:avLst/>
              <a:gdLst>
                <a:gd name="connsiteX0" fmla="*/ 189281 w 205087"/>
                <a:gd name="connsiteY0" fmla="*/ 36599 h 36778"/>
                <a:gd name="connsiteX1" fmla="*/ 188615 w 205087"/>
                <a:gd name="connsiteY1" fmla="*/ 36599 h 36778"/>
                <a:gd name="connsiteX2" fmla="*/ 12688 w 205087"/>
                <a:gd name="connsiteY2" fmla="*/ 28407 h 36778"/>
                <a:gd name="connsiteX3" fmla="*/ -1124 w 205087"/>
                <a:gd name="connsiteY3" fmla="*/ 13691 h 36778"/>
                <a:gd name="connsiteX4" fmla="*/ 13545 w 205087"/>
                <a:gd name="connsiteY4" fmla="*/ -168 h 36778"/>
                <a:gd name="connsiteX5" fmla="*/ 190044 w 205087"/>
                <a:gd name="connsiteY5" fmla="*/ 8024 h 36778"/>
                <a:gd name="connsiteX6" fmla="*/ 203950 w 205087"/>
                <a:gd name="connsiteY6" fmla="*/ 22692 h 36778"/>
                <a:gd name="connsiteX7" fmla="*/ 189281 w 205087"/>
                <a:gd name="connsiteY7" fmla="*/ 36599 h 3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7" h="36778">
                  <a:moveTo>
                    <a:pt x="189281" y="36599"/>
                  </a:moveTo>
                  <a:lnTo>
                    <a:pt x="188615" y="36599"/>
                  </a:lnTo>
                  <a:cubicBezTo>
                    <a:pt x="90697" y="31645"/>
                    <a:pt x="39739" y="29264"/>
                    <a:pt x="12688" y="28407"/>
                  </a:cubicBezTo>
                  <a:cubicBezTo>
                    <a:pt x="4782" y="28169"/>
                    <a:pt x="-1410" y="21578"/>
                    <a:pt x="-1124" y="13691"/>
                  </a:cubicBezTo>
                  <a:cubicBezTo>
                    <a:pt x="-933" y="5804"/>
                    <a:pt x="5639" y="-406"/>
                    <a:pt x="13545" y="-168"/>
                  </a:cubicBezTo>
                  <a:cubicBezTo>
                    <a:pt x="40882" y="689"/>
                    <a:pt x="92031" y="3070"/>
                    <a:pt x="190044" y="8024"/>
                  </a:cubicBezTo>
                  <a:cubicBezTo>
                    <a:pt x="197949" y="8233"/>
                    <a:pt x="204141" y="14805"/>
                    <a:pt x="203950" y="22692"/>
                  </a:cubicBezTo>
                  <a:cubicBezTo>
                    <a:pt x="203759" y="30579"/>
                    <a:pt x="197187" y="36808"/>
                    <a:pt x="189281" y="36599"/>
                  </a:cubicBezTo>
                  <a:close/>
                </a:path>
              </a:pathLst>
            </a:custGeom>
            <a:solidFill>
              <a:srgbClr val="FFFFFF"/>
            </a:solidFill>
            <a:ln w="9525" cap="flat">
              <a:noFill/>
              <a:prstDash val="solid"/>
              <a:miter/>
            </a:ln>
          </p:spPr>
          <p:txBody>
            <a:bodyPr rtlCol="0" anchor="ctr"/>
            <a:lstStyle/>
            <a:p>
              <a:endParaRPr lang="zh-CN" altLang="en-US"/>
            </a:p>
          </p:txBody>
        </p:sp>
        <p:sp>
          <p:nvSpPr>
            <p:cNvPr id="103" name="任意多边形: 形状 102"/>
            <p:cNvSpPr/>
            <p:nvPr/>
          </p:nvSpPr>
          <p:spPr>
            <a:xfrm flipH="1">
              <a:off x="2303948" y="2472958"/>
              <a:ext cx="148643" cy="38926"/>
            </a:xfrm>
            <a:custGeom>
              <a:avLst/>
              <a:gdLst>
                <a:gd name="connsiteX0" fmla="*/ 129506 w 145697"/>
                <a:gd name="connsiteY0" fmla="*/ 37969 h 38154"/>
                <a:gd name="connsiteX1" fmla="*/ 128458 w 145697"/>
                <a:gd name="connsiteY1" fmla="*/ 37969 h 38154"/>
                <a:gd name="connsiteX2" fmla="*/ 12063 w 145697"/>
                <a:gd name="connsiteY2" fmla="*/ 28444 h 38154"/>
                <a:gd name="connsiteX3" fmla="*/ -1082 w 145697"/>
                <a:gd name="connsiteY3" fmla="*/ 13061 h 38154"/>
                <a:gd name="connsiteX4" fmla="*/ 14253 w 145697"/>
                <a:gd name="connsiteY4" fmla="*/ -131 h 38154"/>
                <a:gd name="connsiteX5" fmla="*/ 130839 w 145697"/>
                <a:gd name="connsiteY5" fmla="*/ 9394 h 38154"/>
                <a:gd name="connsiteX6" fmla="*/ 144555 w 145697"/>
                <a:gd name="connsiteY6" fmla="*/ 24252 h 38154"/>
                <a:gd name="connsiteX7" fmla="*/ 129696 w 145697"/>
                <a:gd name="connsiteY7" fmla="*/ 37969 h 3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697" h="38154">
                  <a:moveTo>
                    <a:pt x="129506" y="37969"/>
                  </a:moveTo>
                  <a:lnTo>
                    <a:pt x="128458" y="37969"/>
                  </a:lnTo>
                  <a:cubicBezTo>
                    <a:pt x="88549" y="34606"/>
                    <a:pt x="49686" y="31425"/>
                    <a:pt x="12063" y="28444"/>
                  </a:cubicBezTo>
                  <a:cubicBezTo>
                    <a:pt x="4156" y="27834"/>
                    <a:pt x="-1749" y="20947"/>
                    <a:pt x="-1082" y="13061"/>
                  </a:cubicBezTo>
                  <a:cubicBezTo>
                    <a:pt x="-511" y="5174"/>
                    <a:pt x="6348" y="-741"/>
                    <a:pt x="14253" y="-131"/>
                  </a:cubicBezTo>
                  <a:cubicBezTo>
                    <a:pt x="52353" y="2821"/>
                    <a:pt x="90453" y="5869"/>
                    <a:pt x="130839" y="9394"/>
                  </a:cubicBezTo>
                  <a:cubicBezTo>
                    <a:pt x="138745" y="9708"/>
                    <a:pt x="144841" y="16366"/>
                    <a:pt x="144555" y="24252"/>
                  </a:cubicBezTo>
                  <a:cubicBezTo>
                    <a:pt x="144270" y="32139"/>
                    <a:pt x="137602" y="38283"/>
                    <a:pt x="129696" y="37969"/>
                  </a:cubicBezTo>
                  <a:close/>
                </a:path>
              </a:pathLst>
            </a:custGeom>
            <a:solidFill>
              <a:srgbClr val="FFFFFF"/>
            </a:solidFill>
            <a:ln w="9525" cap="flat">
              <a:noFill/>
              <a:prstDash val="solid"/>
              <a:miter/>
            </a:ln>
          </p:spPr>
          <p:txBody>
            <a:bodyPr rtlCol="0" anchor="ctr"/>
            <a:lstStyle/>
            <a:p>
              <a:endParaRPr lang="zh-CN" altLang="en-US"/>
            </a:p>
          </p:txBody>
        </p:sp>
        <p:sp>
          <p:nvSpPr>
            <p:cNvPr id="104" name="任意多边形: 形状 103"/>
            <p:cNvSpPr/>
            <p:nvPr/>
          </p:nvSpPr>
          <p:spPr>
            <a:xfrm flipH="1">
              <a:off x="2872627" y="2432263"/>
              <a:ext cx="265695" cy="40744"/>
            </a:xfrm>
            <a:custGeom>
              <a:avLst/>
              <a:gdLst>
                <a:gd name="connsiteX0" fmla="*/ 244622 w 260428"/>
                <a:gd name="connsiteY0" fmla="*/ 39756 h 39936"/>
                <a:gd name="connsiteX1" fmla="*/ 243860 w 260428"/>
                <a:gd name="connsiteY1" fmla="*/ 39756 h 39936"/>
                <a:gd name="connsiteX2" fmla="*/ 12593 w 260428"/>
                <a:gd name="connsiteY2" fmla="*/ 28326 h 39936"/>
                <a:gd name="connsiteX3" fmla="*/ -1124 w 260428"/>
                <a:gd name="connsiteY3" fmla="*/ 13677 h 39936"/>
                <a:gd name="connsiteX4" fmla="*/ -1124 w 260428"/>
                <a:gd name="connsiteY4" fmla="*/ 13563 h 39936"/>
                <a:gd name="connsiteX5" fmla="*/ 13164 w 260428"/>
                <a:gd name="connsiteY5" fmla="*/ -172 h 39936"/>
                <a:gd name="connsiteX6" fmla="*/ 13640 w 260428"/>
                <a:gd name="connsiteY6" fmla="*/ -153 h 39936"/>
                <a:gd name="connsiteX7" fmla="*/ 245383 w 260428"/>
                <a:gd name="connsiteY7" fmla="*/ 11181 h 39936"/>
                <a:gd name="connsiteX8" fmla="*/ 259291 w 260428"/>
                <a:gd name="connsiteY8" fmla="*/ 25850 h 39936"/>
                <a:gd name="connsiteX9" fmla="*/ 244622 w 260428"/>
                <a:gd name="connsiteY9" fmla="*/ 39756 h 3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428" h="39936">
                  <a:moveTo>
                    <a:pt x="244622" y="39756"/>
                  </a:moveTo>
                  <a:lnTo>
                    <a:pt x="243860" y="39756"/>
                  </a:lnTo>
                  <a:cubicBezTo>
                    <a:pt x="115273" y="32708"/>
                    <a:pt x="47073" y="29660"/>
                    <a:pt x="12593" y="28326"/>
                  </a:cubicBezTo>
                  <a:cubicBezTo>
                    <a:pt x="4782" y="28069"/>
                    <a:pt x="-1409" y="21516"/>
                    <a:pt x="-1124" y="13677"/>
                  </a:cubicBezTo>
                  <a:cubicBezTo>
                    <a:pt x="-1124" y="13639"/>
                    <a:pt x="-1124" y="13601"/>
                    <a:pt x="-1124" y="13563"/>
                  </a:cubicBezTo>
                  <a:cubicBezTo>
                    <a:pt x="-933" y="5828"/>
                    <a:pt x="5449" y="-315"/>
                    <a:pt x="13164" y="-172"/>
                  </a:cubicBezTo>
                  <a:cubicBezTo>
                    <a:pt x="13354" y="-172"/>
                    <a:pt x="13450" y="-163"/>
                    <a:pt x="13640" y="-153"/>
                  </a:cubicBezTo>
                  <a:cubicBezTo>
                    <a:pt x="48312" y="1085"/>
                    <a:pt x="116605" y="4133"/>
                    <a:pt x="245383" y="11181"/>
                  </a:cubicBezTo>
                  <a:cubicBezTo>
                    <a:pt x="253290" y="11391"/>
                    <a:pt x="259480" y="17963"/>
                    <a:pt x="259291" y="25850"/>
                  </a:cubicBezTo>
                  <a:cubicBezTo>
                    <a:pt x="259100" y="33737"/>
                    <a:pt x="252527" y="39966"/>
                    <a:pt x="244622" y="39756"/>
                  </a:cubicBezTo>
                  <a:close/>
                </a:path>
              </a:pathLst>
            </a:custGeom>
            <a:solidFill>
              <a:srgbClr val="FFFFFF"/>
            </a:solidFill>
            <a:ln w="9525" cap="flat">
              <a:noFill/>
              <a:prstDash val="solid"/>
              <a:miter/>
            </a:ln>
          </p:spPr>
          <p:txBody>
            <a:bodyPr rtlCol="0" anchor="ctr"/>
            <a:lstStyle/>
            <a:p>
              <a:endParaRPr lang="zh-CN" altLang="en-US"/>
            </a:p>
          </p:txBody>
        </p:sp>
        <p:sp>
          <p:nvSpPr>
            <p:cNvPr id="105" name="任意多边形: 形状 104"/>
            <p:cNvSpPr/>
            <p:nvPr/>
          </p:nvSpPr>
          <p:spPr>
            <a:xfrm flipH="1">
              <a:off x="2423078" y="2444609"/>
              <a:ext cx="454916" cy="57653"/>
            </a:xfrm>
            <a:custGeom>
              <a:avLst/>
              <a:gdLst>
                <a:gd name="connsiteX0" fmla="*/ 429986 w 445899"/>
                <a:gd name="connsiteY0" fmla="*/ 56231 h 56510"/>
                <a:gd name="connsiteX1" fmla="*/ 428843 w 445899"/>
                <a:gd name="connsiteY1" fmla="*/ 56231 h 56510"/>
                <a:gd name="connsiteX2" fmla="*/ 12410 w 445899"/>
                <a:gd name="connsiteY2" fmla="*/ 28323 h 56510"/>
                <a:gd name="connsiteX3" fmla="*/ -1116 w 445899"/>
                <a:gd name="connsiteY3" fmla="*/ 13311 h 56510"/>
                <a:gd name="connsiteX4" fmla="*/ -1116 w 445899"/>
                <a:gd name="connsiteY4" fmla="*/ 13273 h 56510"/>
                <a:gd name="connsiteX5" fmla="*/ 14028 w 445899"/>
                <a:gd name="connsiteY5" fmla="*/ -157 h 56510"/>
                <a:gd name="connsiteX6" fmla="*/ 431033 w 445899"/>
                <a:gd name="connsiteY6" fmla="*/ 27751 h 56510"/>
                <a:gd name="connsiteX7" fmla="*/ 444750 w 445899"/>
                <a:gd name="connsiteY7" fmla="*/ 42562 h 56510"/>
                <a:gd name="connsiteX8" fmla="*/ 429986 w 445899"/>
                <a:gd name="connsiteY8" fmla="*/ 56326 h 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899" h="56510">
                  <a:moveTo>
                    <a:pt x="429986" y="56231"/>
                  </a:moveTo>
                  <a:lnTo>
                    <a:pt x="428843" y="56231"/>
                  </a:lnTo>
                  <a:cubicBezTo>
                    <a:pt x="287111" y="45277"/>
                    <a:pt x="146998" y="35847"/>
                    <a:pt x="12410" y="28323"/>
                  </a:cubicBezTo>
                  <a:cubicBezTo>
                    <a:pt x="4503" y="27913"/>
                    <a:pt x="-1497" y="21198"/>
                    <a:pt x="-1116" y="13311"/>
                  </a:cubicBezTo>
                  <a:cubicBezTo>
                    <a:pt x="-1116" y="13302"/>
                    <a:pt x="-1116" y="13282"/>
                    <a:pt x="-1116" y="13273"/>
                  </a:cubicBezTo>
                  <a:cubicBezTo>
                    <a:pt x="-544" y="5424"/>
                    <a:pt x="6123" y="-538"/>
                    <a:pt x="14028" y="-157"/>
                  </a:cubicBezTo>
                  <a:cubicBezTo>
                    <a:pt x="148807" y="7367"/>
                    <a:pt x="289110" y="16797"/>
                    <a:pt x="431033" y="27751"/>
                  </a:cubicBezTo>
                  <a:cubicBezTo>
                    <a:pt x="438939" y="28037"/>
                    <a:pt x="445130" y="34676"/>
                    <a:pt x="444750" y="42562"/>
                  </a:cubicBezTo>
                  <a:cubicBezTo>
                    <a:pt x="444464" y="50449"/>
                    <a:pt x="437891" y="56612"/>
                    <a:pt x="429986" y="56326"/>
                  </a:cubicBezTo>
                  <a:close/>
                </a:path>
              </a:pathLst>
            </a:custGeom>
            <a:solidFill>
              <a:srgbClr val="FFFFFF"/>
            </a:solidFill>
            <a:ln w="9525" cap="flat">
              <a:noFill/>
              <a:prstDash val="solid"/>
              <a:miter/>
            </a:ln>
          </p:spPr>
          <p:txBody>
            <a:bodyPr rtlCol="0" anchor="ctr"/>
            <a:lstStyle/>
            <a:p>
              <a:endParaRPr lang="zh-CN" altLang="en-US"/>
            </a:p>
          </p:txBody>
        </p:sp>
        <p:sp>
          <p:nvSpPr>
            <p:cNvPr id="106" name="任意多边形: 形状 105"/>
            <p:cNvSpPr/>
            <p:nvPr/>
          </p:nvSpPr>
          <p:spPr>
            <a:xfrm flipH="1">
              <a:off x="2370449" y="1497388"/>
              <a:ext cx="73927" cy="55258"/>
            </a:xfrm>
            <a:custGeom>
              <a:avLst/>
              <a:gdLst>
                <a:gd name="connsiteX0" fmla="*/ 3629 w 72462"/>
                <a:gd name="connsiteY0" fmla="*/ 53988 h 54163"/>
                <a:gd name="connsiteX1" fmla="*/ -1133 w 72462"/>
                <a:gd name="connsiteY1" fmla="*/ 49226 h 54163"/>
                <a:gd name="connsiteX2" fmla="*/ 3629 w 72462"/>
                <a:gd name="connsiteY2" fmla="*/ 44463 h 54163"/>
                <a:gd name="connsiteX3" fmla="*/ 3629 w 72462"/>
                <a:gd name="connsiteY3" fmla="*/ 44463 h 54163"/>
                <a:gd name="connsiteX4" fmla="*/ 62875 w 72462"/>
                <a:gd name="connsiteY4" fmla="*/ 1601 h 54163"/>
                <a:gd name="connsiteX5" fmla="*/ 69543 w 72462"/>
                <a:gd name="connsiteY5" fmla="*/ 877 h 54163"/>
                <a:gd name="connsiteX6" fmla="*/ 70781 w 72462"/>
                <a:gd name="connsiteY6" fmla="*/ 6840 h 54163"/>
                <a:gd name="connsiteX7" fmla="*/ 4106 w 72462"/>
                <a:gd name="connsiteY7" fmla="*/ 53988 h 5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462" h="54163">
                  <a:moveTo>
                    <a:pt x="3629" y="53988"/>
                  </a:moveTo>
                  <a:cubicBezTo>
                    <a:pt x="962" y="53988"/>
                    <a:pt x="-1133" y="51855"/>
                    <a:pt x="-1133" y="49226"/>
                  </a:cubicBezTo>
                  <a:cubicBezTo>
                    <a:pt x="-1133" y="46597"/>
                    <a:pt x="962" y="44463"/>
                    <a:pt x="3629" y="44463"/>
                  </a:cubicBezTo>
                  <a:lnTo>
                    <a:pt x="3629" y="44463"/>
                  </a:lnTo>
                  <a:cubicBezTo>
                    <a:pt x="4868" y="44463"/>
                    <a:pt x="36110" y="42558"/>
                    <a:pt x="62875" y="1601"/>
                  </a:cubicBezTo>
                  <a:cubicBezTo>
                    <a:pt x="64494" y="-447"/>
                    <a:pt x="67542" y="-771"/>
                    <a:pt x="69543" y="877"/>
                  </a:cubicBezTo>
                  <a:cubicBezTo>
                    <a:pt x="71352" y="2315"/>
                    <a:pt x="71829" y="4820"/>
                    <a:pt x="70781" y="6840"/>
                  </a:cubicBezTo>
                  <a:cubicBezTo>
                    <a:pt x="41253" y="52179"/>
                    <a:pt x="5440" y="53988"/>
                    <a:pt x="4106" y="53988"/>
                  </a:cubicBezTo>
                  <a:close/>
                </a:path>
              </a:pathLst>
            </a:custGeom>
            <a:solidFill>
              <a:srgbClr val="FC7656"/>
            </a:solidFill>
            <a:ln w="9525" cap="flat">
              <a:noFill/>
              <a:prstDash val="solid"/>
              <a:miter/>
            </a:ln>
          </p:spPr>
          <p:txBody>
            <a:bodyPr rtlCol="0" anchor="ctr"/>
            <a:lstStyle/>
            <a:p>
              <a:endParaRPr lang="zh-CN" altLang="en-US"/>
            </a:p>
          </p:txBody>
        </p:sp>
        <p:sp>
          <p:nvSpPr>
            <p:cNvPr id="107" name="任意多边形: 形状 106"/>
            <p:cNvSpPr/>
            <p:nvPr/>
          </p:nvSpPr>
          <p:spPr>
            <a:xfrm flipH="1">
              <a:off x="2838227" y="2316336"/>
              <a:ext cx="52108" cy="30340"/>
            </a:xfrm>
            <a:custGeom>
              <a:avLst/>
              <a:gdLst>
                <a:gd name="connsiteX0" fmla="*/ 35365 w 51075"/>
                <a:gd name="connsiteY0" fmla="*/ 29561 h 29739"/>
                <a:gd name="connsiteX1" fmla="*/ 34602 w 51075"/>
                <a:gd name="connsiteY1" fmla="*/ 29561 h 29739"/>
                <a:gd name="connsiteX2" fmla="*/ 12505 w 51075"/>
                <a:gd name="connsiteY2" fmla="*/ 28418 h 29739"/>
                <a:gd name="connsiteX3" fmla="*/ -1116 w 51075"/>
                <a:gd name="connsiteY3" fmla="*/ 13416 h 29739"/>
                <a:gd name="connsiteX4" fmla="*/ 13934 w 51075"/>
                <a:gd name="connsiteY4" fmla="*/ -157 h 29739"/>
                <a:gd name="connsiteX5" fmla="*/ 36031 w 51075"/>
                <a:gd name="connsiteY5" fmla="*/ 986 h 29739"/>
                <a:gd name="connsiteX6" fmla="*/ 49938 w 51075"/>
                <a:gd name="connsiteY6" fmla="*/ 15607 h 29739"/>
                <a:gd name="connsiteX7" fmla="*/ 35365 w 51075"/>
                <a:gd name="connsiteY7" fmla="*/ 29561 h 2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5" h="29739">
                  <a:moveTo>
                    <a:pt x="35365" y="29561"/>
                  </a:moveTo>
                  <a:lnTo>
                    <a:pt x="34602" y="29561"/>
                  </a:lnTo>
                  <a:lnTo>
                    <a:pt x="12505" y="28418"/>
                  </a:lnTo>
                  <a:cubicBezTo>
                    <a:pt x="4598" y="28027"/>
                    <a:pt x="-1497" y="21303"/>
                    <a:pt x="-1116" y="13416"/>
                  </a:cubicBezTo>
                  <a:cubicBezTo>
                    <a:pt x="-640" y="5529"/>
                    <a:pt x="6027" y="-548"/>
                    <a:pt x="13934" y="-157"/>
                  </a:cubicBezTo>
                  <a:lnTo>
                    <a:pt x="36031" y="986"/>
                  </a:lnTo>
                  <a:cubicBezTo>
                    <a:pt x="43937" y="1167"/>
                    <a:pt x="50128" y="7720"/>
                    <a:pt x="49938" y="15607"/>
                  </a:cubicBezTo>
                  <a:cubicBezTo>
                    <a:pt x="49842" y="23494"/>
                    <a:pt x="43270" y="29742"/>
                    <a:pt x="35365" y="29561"/>
                  </a:cubicBezTo>
                  <a:close/>
                </a:path>
              </a:pathLst>
            </a:custGeom>
            <a:solidFill>
              <a:srgbClr val="FFFFFF"/>
            </a:solidFill>
            <a:ln w="9525" cap="flat">
              <a:noFill/>
              <a:prstDash val="solid"/>
              <a:miter/>
            </a:ln>
          </p:spPr>
          <p:txBody>
            <a:bodyPr rtlCol="0" anchor="ctr"/>
            <a:lstStyle/>
            <a:p>
              <a:endParaRPr lang="zh-CN" altLang="en-US"/>
            </a:p>
          </p:txBody>
        </p:sp>
        <p:sp>
          <p:nvSpPr>
            <p:cNvPr id="108" name="任意多边形: 形状 107"/>
            <p:cNvSpPr/>
            <p:nvPr/>
          </p:nvSpPr>
          <p:spPr>
            <a:xfrm flipH="1">
              <a:off x="2848814" y="2443338"/>
              <a:ext cx="53766" cy="30544"/>
            </a:xfrm>
            <a:custGeom>
              <a:avLst/>
              <a:gdLst>
                <a:gd name="connsiteX0" fmla="*/ 37270 w 52700"/>
                <a:gd name="connsiteY0" fmla="*/ 29663 h 29939"/>
                <a:gd name="connsiteX1" fmla="*/ 36127 w 52700"/>
                <a:gd name="connsiteY1" fmla="*/ 29663 h 29939"/>
                <a:gd name="connsiteX2" fmla="*/ 12410 w 52700"/>
                <a:gd name="connsiteY2" fmla="*/ 28425 h 29939"/>
                <a:gd name="connsiteX3" fmla="*/ -1116 w 52700"/>
                <a:gd name="connsiteY3" fmla="*/ 13375 h 29939"/>
                <a:gd name="connsiteX4" fmla="*/ 13743 w 52700"/>
                <a:gd name="connsiteY4" fmla="*/ -160 h 29939"/>
                <a:gd name="connsiteX5" fmla="*/ 13934 w 52700"/>
                <a:gd name="connsiteY5" fmla="*/ -150 h 29939"/>
                <a:gd name="connsiteX6" fmla="*/ 37747 w 52700"/>
                <a:gd name="connsiteY6" fmla="*/ 1183 h 29939"/>
                <a:gd name="connsiteX7" fmla="*/ 51557 w 52700"/>
                <a:gd name="connsiteY7" fmla="*/ 15899 h 29939"/>
                <a:gd name="connsiteX8" fmla="*/ 36889 w 52700"/>
                <a:gd name="connsiteY8" fmla="*/ 29758 h 2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00" h="29939">
                  <a:moveTo>
                    <a:pt x="37270" y="29663"/>
                  </a:moveTo>
                  <a:lnTo>
                    <a:pt x="36127" y="29663"/>
                  </a:lnTo>
                  <a:lnTo>
                    <a:pt x="12410" y="28425"/>
                  </a:lnTo>
                  <a:cubicBezTo>
                    <a:pt x="4504" y="27967"/>
                    <a:pt x="-1496" y="21252"/>
                    <a:pt x="-1116" y="13375"/>
                  </a:cubicBezTo>
                  <a:cubicBezTo>
                    <a:pt x="-735" y="5545"/>
                    <a:pt x="5837" y="-513"/>
                    <a:pt x="13743" y="-160"/>
                  </a:cubicBezTo>
                  <a:cubicBezTo>
                    <a:pt x="13743" y="-160"/>
                    <a:pt x="13839" y="-150"/>
                    <a:pt x="13934" y="-150"/>
                  </a:cubicBezTo>
                  <a:lnTo>
                    <a:pt x="37747" y="1183"/>
                  </a:lnTo>
                  <a:cubicBezTo>
                    <a:pt x="45652" y="1421"/>
                    <a:pt x="51843" y="8012"/>
                    <a:pt x="51557" y="15899"/>
                  </a:cubicBezTo>
                  <a:cubicBezTo>
                    <a:pt x="51367" y="23786"/>
                    <a:pt x="44795" y="29996"/>
                    <a:pt x="36889" y="29758"/>
                  </a:cubicBezTo>
                  <a:close/>
                </a:path>
              </a:pathLst>
            </a:custGeom>
            <a:solidFill>
              <a:srgbClr val="FFFFFF"/>
            </a:solidFill>
            <a:ln w="9525" cap="flat">
              <a:noFill/>
              <a:prstDash val="solid"/>
              <a:miter/>
            </a:ln>
          </p:spPr>
          <p:txBody>
            <a:bodyPr rtlCol="0" anchor="ctr"/>
            <a:lstStyle/>
            <a:p>
              <a:endParaRPr lang="zh-CN" altLang="en-US"/>
            </a:p>
          </p:txBody>
        </p:sp>
        <p:sp>
          <p:nvSpPr>
            <p:cNvPr id="121" name="任意多边形: 形状 120"/>
            <p:cNvSpPr/>
            <p:nvPr/>
          </p:nvSpPr>
          <p:spPr>
            <a:xfrm flipH="1">
              <a:off x="3804642" y="2778701"/>
              <a:ext cx="130408" cy="84949"/>
            </a:xfrm>
            <a:custGeom>
              <a:avLst/>
              <a:gdLst>
                <a:gd name="connsiteX0" fmla="*/ 121539 w 127823"/>
                <a:gd name="connsiteY0" fmla="*/ 83090 h 83265"/>
                <a:gd name="connsiteX1" fmla="*/ 119063 w 127823"/>
                <a:gd name="connsiteY1" fmla="*/ 82328 h 83265"/>
                <a:gd name="connsiteX2" fmla="*/ 1143 w 127823"/>
                <a:gd name="connsiteY2" fmla="*/ 8605 h 83265"/>
                <a:gd name="connsiteX3" fmla="*/ -666 w 127823"/>
                <a:gd name="connsiteY3" fmla="*/ 2604 h 83265"/>
                <a:gd name="connsiteX4" fmla="*/ 5049 w 127823"/>
                <a:gd name="connsiteY4" fmla="*/ 32 h 83265"/>
                <a:gd name="connsiteX5" fmla="*/ 115443 w 127823"/>
                <a:gd name="connsiteY5" fmla="*/ 66707 h 83265"/>
                <a:gd name="connsiteX6" fmla="*/ 124968 w 127823"/>
                <a:gd name="connsiteY6" fmla="*/ 74232 h 83265"/>
                <a:gd name="connsiteX7" fmla="*/ 125826 w 127823"/>
                <a:gd name="connsiteY7" fmla="*/ 80709 h 83265"/>
                <a:gd name="connsiteX8" fmla="*/ 121539 w 127823"/>
                <a:gd name="connsiteY8" fmla="*/ 83090 h 8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23" h="83265">
                  <a:moveTo>
                    <a:pt x="121539" y="83090"/>
                  </a:moveTo>
                  <a:cubicBezTo>
                    <a:pt x="120682" y="83071"/>
                    <a:pt x="119825" y="82805"/>
                    <a:pt x="119063" y="82328"/>
                  </a:cubicBezTo>
                  <a:lnTo>
                    <a:pt x="1143" y="8605"/>
                  </a:lnTo>
                  <a:cubicBezTo>
                    <a:pt x="-952" y="7395"/>
                    <a:pt x="-1714" y="4766"/>
                    <a:pt x="-666" y="2604"/>
                  </a:cubicBezTo>
                  <a:cubicBezTo>
                    <a:pt x="286" y="442"/>
                    <a:pt x="2763" y="-663"/>
                    <a:pt x="5049" y="32"/>
                  </a:cubicBezTo>
                  <a:cubicBezTo>
                    <a:pt x="52674" y="14701"/>
                    <a:pt x="80106" y="38132"/>
                    <a:pt x="115443" y="66707"/>
                  </a:cubicBezTo>
                  <a:lnTo>
                    <a:pt x="124968" y="74232"/>
                  </a:lnTo>
                  <a:cubicBezTo>
                    <a:pt x="126874" y="75851"/>
                    <a:pt x="127254" y="78652"/>
                    <a:pt x="125826" y="80709"/>
                  </a:cubicBezTo>
                  <a:cubicBezTo>
                    <a:pt x="124873" y="82204"/>
                    <a:pt x="123254" y="83109"/>
                    <a:pt x="121539" y="83090"/>
                  </a:cubicBezTo>
                  <a:close/>
                </a:path>
              </a:pathLst>
            </a:custGeom>
            <a:solidFill>
              <a:srgbClr val="000000"/>
            </a:solidFill>
            <a:ln w="9525" cap="flat">
              <a:noFill/>
              <a:prstDash val="solid"/>
              <a:miter/>
            </a:ln>
          </p:spPr>
          <p:txBody>
            <a:bodyPr rtlCol="0" anchor="ctr"/>
            <a:lstStyle/>
            <a:p>
              <a:endParaRPr lang="zh-CN" altLang="en-US"/>
            </a:p>
          </p:txBody>
        </p:sp>
        <p:sp>
          <p:nvSpPr>
            <p:cNvPr id="122" name="任意多边形: 形状 121"/>
            <p:cNvSpPr/>
            <p:nvPr/>
          </p:nvSpPr>
          <p:spPr>
            <a:xfrm flipH="1">
              <a:off x="1769002" y="1699342"/>
              <a:ext cx="224301" cy="79530"/>
            </a:xfrm>
            <a:custGeom>
              <a:avLst/>
              <a:gdLst>
                <a:gd name="connsiteX0" fmla="*/ 213960 w 219855"/>
                <a:gd name="connsiteY0" fmla="*/ 77779 h 77954"/>
                <a:gd name="connsiteX1" fmla="*/ 1267 w 219855"/>
                <a:gd name="connsiteY1" fmla="*/ 8723 h 77954"/>
                <a:gd name="connsiteX2" fmla="*/ -543 w 219855"/>
                <a:gd name="connsiteY2" fmla="*/ 2246 h 77954"/>
                <a:gd name="connsiteX3" fmla="*/ 5934 w 219855"/>
                <a:gd name="connsiteY3" fmla="*/ 436 h 77954"/>
                <a:gd name="connsiteX4" fmla="*/ 213960 w 219855"/>
                <a:gd name="connsiteY4" fmla="*/ 68254 h 77954"/>
                <a:gd name="connsiteX5" fmla="*/ 218722 w 219855"/>
                <a:gd name="connsiteY5" fmla="*/ 73017 h 77954"/>
                <a:gd name="connsiteX6" fmla="*/ 213960 w 219855"/>
                <a:gd name="connsiteY6" fmla="*/ 77779 h 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55" h="77954">
                  <a:moveTo>
                    <a:pt x="213960" y="77779"/>
                  </a:moveTo>
                  <a:cubicBezTo>
                    <a:pt x="130330" y="77779"/>
                    <a:pt x="77847" y="51681"/>
                    <a:pt x="1267" y="8723"/>
                  </a:cubicBezTo>
                  <a:cubicBezTo>
                    <a:pt x="-1019" y="7399"/>
                    <a:pt x="-1782" y="4542"/>
                    <a:pt x="-543" y="2246"/>
                  </a:cubicBezTo>
                  <a:cubicBezTo>
                    <a:pt x="790" y="-40"/>
                    <a:pt x="3648" y="-850"/>
                    <a:pt x="5934" y="436"/>
                  </a:cubicBezTo>
                  <a:cubicBezTo>
                    <a:pt x="81182" y="42632"/>
                    <a:pt x="132711" y="68254"/>
                    <a:pt x="213960" y="68254"/>
                  </a:cubicBezTo>
                  <a:cubicBezTo>
                    <a:pt x="216627" y="68254"/>
                    <a:pt x="218722" y="70388"/>
                    <a:pt x="218722" y="73017"/>
                  </a:cubicBezTo>
                  <a:cubicBezTo>
                    <a:pt x="218722" y="75646"/>
                    <a:pt x="216627" y="77779"/>
                    <a:pt x="213960" y="77779"/>
                  </a:cubicBezTo>
                  <a:close/>
                </a:path>
              </a:pathLst>
            </a:custGeom>
            <a:solidFill>
              <a:srgbClr val="000000"/>
            </a:solidFill>
            <a:ln w="9525" cap="flat">
              <a:noFill/>
              <a:prstDash val="solid"/>
              <a:miter/>
            </a:ln>
          </p:spPr>
          <p:txBody>
            <a:bodyPr rtlCol="0" anchor="ctr"/>
            <a:lstStyle/>
            <a:p>
              <a:endParaRPr lang="zh-CN" altLang="en-US"/>
            </a:p>
          </p:txBody>
        </p:sp>
        <p:sp>
          <p:nvSpPr>
            <p:cNvPr id="123" name="任意多边形: 形状 122"/>
            <p:cNvSpPr/>
            <p:nvPr/>
          </p:nvSpPr>
          <p:spPr>
            <a:xfrm flipH="1">
              <a:off x="800435" y="1689167"/>
              <a:ext cx="93091" cy="67257"/>
            </a:xfrm>
            <a:custGeom>
              <a:avLst/>
              <a:gdLst>
                <a:gd name="connsiteX0" fmla="*/ 3613 w 91246"/>
                <a:gd name="connsiteY0" fmla="*/ 65750 h 65924"/>
                <a:gd name="connsiteX1" fmla="*/ -1054 w 91246"/>
                <a:gd name="connsiteY1" fmla="*/ 61750 h 65924"/>
                <a:gd name="connsiteX2" fmla="*/ 2756 w 91246"/>
                <a:gd name="connsiteY2" fmla="*/ 56339 h 65924"/>
                <a:gd name="connsiteX3" fmla="*/ 2852 w 91246"/>
                <a:gd name="connsiteY3" fmla="*/ 56320 h 65924"/>
                <a:gd name="connsiteX4" fmla="*/ 81338 w 91246"/>
                <a:gd name="connsiteY4" fmla="*/ 2028 h 65924"/>
                <a:gd name="connsiteX5" fmla="*/ 87910 w 91246"/>
                <a:gd name="connsiteY5" fmla="*/ 571 h 65924"/>
                <a:gd name="connsiteX6" fmla="*/ 89624 w 91246"/>
                <a:gd name="connsiteY6" fmla="*/ 6695 h 65924"/>
                <a:gd name="connsiteX7" fmla="*/ 4376 w 91246"/>
                <a:gd name="connsiteY7" fmla="*/ 65655 h 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6" h="65924">
                  <a:moveTo>
                    <a:pt x="3613" y="65750"/>
                  </a:moveTo>
                  <a:cubicBezTo>
                    <a:pt x="1327" y="65731"/>
                    <a:pt x="-673" y="64045"/>
                    <a:pt x="-1054" y="61750"/>
                  </a:cubicBezTo>
                  <a:cubicBezTo>
                    <a:pt x="-1530" y="59216"/>
                    <a:pt x="184" y="56787"/>
                    <a:pt x="2756" y="56339"/>
                  </a:cubicBezTo>
                  <a:cubicBezTo>
                    <a:pt x="2756" y="56330"/>
                    <a:pt x="2852" y="56330"/>
                    <a:pt x="2852" y="56320"/>
                  </a:cubicBezTo>
                  <a:cubicBezTo>
                    <a:pt x="36666" y="53063"/>
                    <a:pt x="66384" y="32517"/>
                    <a:pt x="81338" y="2028"/>
                  </a:cubicBezTo>
                  <a:cubicBezTo>
                    <a:pt x="82767" y="-191"/>
                    <a:pt x="85719" y="-839"/>
                    <a:pt x="87910" y="571"/>
                  </a:cubicBezTo>
                  <a:cubicBezTo>
                    <a:pt x="90006" y="1875"/>
                    <a:pt x="90672" y="4514"/>
                    <a:pt x="89624" y="6695"/>
                  </a:cubicBezTo>
                  <a:cubicBezTo>
                    <a:pt x="73242" y="39661"/>
                    <a:pt x="41047" y="61912"/>
                    <a:pt x="4376" y="65655"/>
                  </a:cubicBezTo>
                  <a:close/>
                </a:path>
              </a:pathLst>
            </a:custGeom>
            <a:solidFill>
              <a:srgbClr val="000000"/>
            </a:solidFill>
            <a:ln w="9525" cap="flat">
              <a:noFill/>
              <a:prstDash val="solid"/>
              <a:miter/>
            </a:ln>
          </p:spPr>
          <p:txBody>
            <a:bodyPr rtlCol="0" anchor="ctr"/>
            <a:lstStyle/>
            <a:p>
              <a:endParaRPr lang="zh-CN" altLang="en-US"/>
            </a:p>
          </p:txBody>
        </p:sp>
        <p:sp>
          <p:nvSpPr>
            <p:cNvPr id="124" name="任意多边形: 形状 123"/>
            <p:cNvSpPr/>
            <p:nvPr/>
          </p:nvSpPr>
          <p:spPr>
            <a:xfrm flipH="1">
              <a:off x="2082578" y="2485625"/>
              <a:ext cx="18087" cy="127504"/>
            </a:xfrm>
            <a:custGeom>
              <a:avLst/>
              <a:gdLst>
                <a:gd name="connsiteX0" fmla="*/ 3343 w 17728"/>
                <a:gd name="connsiteY0" fmla="*/ 124803 h 124977"/>
                <a:gd name="connsiteX1" fmla="*/ 3343 w 17728"/>
                <a:gd name="connsiteY1" fmla="*/ 124803 h 124977"/>
                <a:gd name="connsiteX2" fmla="*/ -1133 w 17728"/>
                <a:gd name="connsiteY2" fmla="*/ 120326 h 124977"/>
                <a:gd name="connsiteX3" fmla="*/ -1133 w 17728"/>
                <a:gd name="connsiteY3" fmla="*/ 120136 h 124977"/>
                <a:gd name="connsiteX4" fmla="*/ -1133 w 17728"/>
                <a:gd name="connsiteY4" fmla="*/ 119278 h 124977"/>
                <a:gd name="connsiteX5" fmla="*/ 7058 w 17728"/>
                <a:gd name="connsiteY5" fmla="*/ 4216 h 124977"/>
                <a:gd name="connsiteX6" fmla="*/ 12202 w 17728"/>
                <a:gd name="connsiteY6" fmla="*/ -165 h 124977"/>
                <a:gd name="connsiteX7" fmla="*/ 16583 w 17728"/>
                <a:gd name="connsiteY7" fmla="*/ 4883 h 124977"/>
                <a:gd name="connsiteX8" fmla="*/ 8296 w 17728"/>
                <a:gd name="connsiteY8" fmla="*/ 119945 h 124977"/>
                <a:gd name="connsiteX9" fmla="*/ 3343 w 17728"/>
                <a:gd name="connsiteY9" fmla="*/ 124803 h 1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28" h="124977">
                  <a:moveTo>
                    <a:pt x="3343" y="124803"/>
                  </a:moveTo>
                  <a:lnTo>
                    <a:pt x="3343" y="124803"/>
                  </a:lnTo>
                  <a:cubicBezTo>
                    <a:pt x="867" y="124803"/>
                    <a:pt x="-1133" y="122803"/>
                    <a:pt x="-1133" y="120326"/>
                  </a:cubicBezTo>
                  <a:cubicBezTo>
                    <a:pt x="-1133" y="120269"/>
                    <a:pt x="-1133" y="120202"/>
                    <a:pt x="-1133" y="120136"/>
                  </a:cubicBezTo>
                  <a:lnTo>
                    <a:pt x="-1133" y="119278"/>
                  </a:lnTo>
                  <a:cubicBezTo>
                    <a:pt x="1629" y="81178"/>
                    <a:pt x="4391" y="42821"/>
                    <a:pt x="7058" y="4216"/>
                  </a:cubicBezTo>
                  <a:cubicBezTo>
                    <a:pt x="7344" y="1606"/>
                    <a:pt x="9630" y="-327"/>
                    <a:pt x="12202" y="-165"/>
                  </a:cubicBezTo>
                  <a:cubicBezTo>
                    <a:pt x="14774" y="35"/>
                    <a:pt x="16774" y="2283"/>
                    <a:pt x="16583" y="4883"/>
                  </a:cubicBezTo>
                  <a:lnTo>
                    <a:pt x="8296" y="119945"/>
                  </a:lnTo>
                  <a:cubicBezTo>
                    <a:pt x="8106" y="122603"/>
                    <a:pt x="6011" y="124708"/>
                    <a:pt x="3343" y="124803"/>
                  </a:cubicBezTo>
                  <a:close/>
                </a:path>
              </a:pathLst>
            </a:custGeom>
            <a:solidFill>
              <a:srgbClr val="000000"/>
            </a:solidFill>
            <a:ln w="9525" cap="flat">
              <a:noFill/>
              <a:prstDash val="solid"/>
              <a:miter/>
            </a:ln>
          </p:spPr>
          <p:txBody>
            <a:bodyPr rtlCol="0" anchor="ctr"/>
            <a:lstStyle/>
            <a:p>
              <a:endParaRPr lang="zh-CN" altLang="en-US"/>
            </a:p>
          </p:txBody>
        </p:sp>
        <p:sp>
          <p:nvSpPr>
            <p:cNvPr id="125" name="任意多边形: 形状 124"/>
            <p:cNvSpPr/>
            <p:nvPr/>
          </p:nvSpPr>
          <p:spPr>
            <a:xfrm flipH="1">
              <a:off x="2030888" y="2529347"/>
              <a:ext cx="13611" cy="123041"/>
            </a:xfrm>
            <a:custGeom>
              <a:avLst/>
              <a:gdLst>
                <a:gd name="connsiteX0" fmla="*/ 7443 w 13341"/>
                <a:gd name="connsiteY0" fmla="*/ 120428 h 120602"/>
                <a:gd name="connsiteX1" fmla="*/ 2680 w 13341"/>
                <a:gd name="connsiteY1" fmla="*/ 115856 h 120602"/>
                <a:gd name="connsiteX2" fmla="*/ -1130 w 13341"/>
                <a:gd name="connsiteY2" fmla="*/ 4699 h 120602"/>
                <a:gd name="connsiteX3" fmla="*/ 3347 w 13341"/>
                <a:gd name="connsiteY3" fmla="*/ -159 h 120602"/>
                <a:gd name="connsiteX4" fmla="*/ 3442 w 13341"/>
                <a:gd name="connsiteY4" fmla="*/ -159 h 120602"/>
                <a:gd name="connsiteX5" fmla="*/ 8395 w 13341"/>
                <a:gd name="connsiteY5" fmla="*/ 4013 h 120602"/>
                <a:gd name="connsiteX6" fmla="*/ 8395 w 13341"/>
                <a:gd name="connsiteY6" fmla="*/ 4413 h 120602"/>
                <a:gd name="connsiteX7" fmla="*/ 12205 w 13341"/>
                <a:gd name="connsiteY7" fmla="*/ 115475 h 120602"/>
                <a:gd name="connsiteX8" fmla="*/ 7633 w 13341"/>
                <a:gd name="connsiteY8" fmla="*/ 120428 h 120602"/>
                <a:gd name="connsiteX9" fmla="*/ 7633 w 13341"/>
                <a:gd name="connsiteY9" fmla="*/ 120428 h 12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41" h="120602">
                  <a:moveTo>
                    <a:pt x="7443" y="120428"/>
                  </a:moveTo>
                  <a:cubicBezTo>
                    <a:pt x="4871" y="120428"/>
                    <a:pt x="2776" y="118409"/>
                    <a:pt x="2680" y="115856"/>
                  </a:cubicBezTo>
                  <a:lnTo>
                    <a:pt x="-1130" y="4699"/>
                  </a:lnTo>
                  <a:cubicBezTo>
                    <a:pt x="-1225" y="2128"/>
                    <a:pt x="775" y="-54"/>
                    <a:pt x="3347" y="-159"/>
                  </a:cubicBezTo>
                  <a:cubicBezTo>
                    <a:pt x="3347" y="-159"/>
                    <a:pt x="3442" y="-159"/>
                    <a:pt x="3442" y="-159"/>
                  </a:cubicBezTo>
                  <a:cubicBezTo>
                    <a:pt x="5918" y="-368"/>
                    <a:pt x="8204" y="1499"/>
                    <a:pt x="8395" y="4013"/>
                  </a:cubicBezTo>
                  <a:cubicBezTo>
                    <a:pt x="8395" y="4147"/>
                    <a:pt x="8395" y="4280"/>
                    <a:pt x="8395" y="4413"/>
                  </a:cubicBezTo>
                  <a:lnTo>
                    <a:pt x="12205" y="115475"/>
                  </a:lnTo>
                  <a:cubicBezTo>
                    <a:pt x="12301" y="118104"/>
                    <a:pt x="10300" y="120323"/>
                    <a:pt x="7633" y="120428"/>
                  </a:cubicBezTo>
                  <a:cubicBezTo>
                    <a:pt x="7633" y="120428"/>
                    <a:pt x="7633" y="120428"/>
                    <a:pt x="7633" y="120428"/>
                  </a:cubicBezTo>
                  <a:close/>
                </a:path>
              </a:pathLst>
            </a:custGeom>
            <a:solidFill>
              <a:srgbClr val="000000"/>
            </a:solidFill>
            <a:ln w="9525" cap="flat">
              <a:noFill/>
              <a:prstDash val="solid"/>
              <a:miter/>
            </a:ln>
          </p:spPr>
          <p:txBody>
            <a:bodyPr rtlCol="0" anchor="ctr"/>
            <a:lstStyle/>
            <a:p>
              <a:endParaRPr lang="zh-CN" altLang="en-US"/>
            </a:p>
          </p:txBody>
        </p:sp>
        <p:sp>
          <p:nvSpPr>
            <p:cNvPr id="126" name="任意多边形: 形状 125"/>
            <p:cNvSpPr/>
            <p:nvPr/>
          </p:nvSpPr>
          <p:spPr>
            <a:xfrm flipH="1">
              <a:off x="2255089" y="5159023"/>
              <a:ext cx="136308" cy="355606"/>
            </a:xfrm>
            <a:custGeom>
              <a:avLst/>
              <a:gdLst>
                <a:gd name="connsiteX0" fmla="*/ 127625 w 133606"/>
                <a:gd name="connsiteY0" fmla="*/ 348371 h 348557"/>
                <a:gd name="connsiteX1" fmla="*/ 124483 w 133606"/>
                <a:gd name="connsiteY1" fmla="*/ 347133 h 348557"/>
                <a:gd name="connsiteX2" fmla="*/ 658 w 133606"/>
                <a:gd name="connsiteY2" fmla="*/ 4233 h 348557"/>
                <a:gd name="connsiteX3" fmla="*/ 5611 w 133606"/>
                <a:gd name="connsiteY3" fmla="*/ -167 h 348557"/>
                <a:gd name="connsiteX4" fmla="*/ 5801 w 133606"/>
                <a:gd name="connsiteY4" fmla="*/ -149 h 348557"/>
                <a:gd name="connsiteX5" fmla="*/ 10183 w 133606"/>
                <a:gd name="connsiteY5" fmla="*/ 4900 h 348557"/>
                <a:gd name="connsiteX6" fmla="*/ 131054 w 133606"/>
                <a:gd name="connsiteY6" fmla="*/ 340561 h 348557"/>
                <a:gd name="connsiteX7" fmla="*/ 131245 w 133606"/>
                <a:gd name="connsiteY7" fmla="*/ 347018 h 348557"/>
                <a:gd name="connsiteX8" fmla="*/ 131054 w 133606"/>
                <a:gd name="connsiteY8" fmla="*/ 347228 h 348557"/>
                <a:gd name="connsiteX9" fmla="*/ 127625 w 133606"/>
                <a:gd name="connsiteY9" fmla="*/ 348371 h 34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06" h="348557">
                  <a:moveTo>
                    <a:pt x="127625" y="348371"/>
                  </a:moveTo>
                  <a:cubicBezTo>
                    <a:pt x="126482" y="348400"/>
                    <a:pt x="125339" y="347952"/>
                    <a:pt x="124483" y="347133"/>
                  </a:cubicBezTo>
                  <a:cubicBezTo>
                    <a:pt x="31137" y="263313"/>
                    <a:pt x="-10582" y="147775"/>
                    <a:pt x="658" y="4233"/>
                  </a:cubicBezTo>
                  <a:cubicBezTo>
                    <a:pt x="848" y="1661"/>
                    <a:pt x="3039" y="-310"/>
                    <a:pt x="5611" y="-167"/>
                  </a:cubicBezTo>
                  <a:cubicBezTo>
                    <a:pt x="5611" y="-158"/>
                    <a:pt x="5706" y="-158"/>
                    <a:pt x="5801" y="-149"/>
                  </a:cubicBezTo>
                  <a:cubicBezTo>
                    <a:pt x="8372" y="52"/>
                    <a:pt x="10373" y="2299"/>
                    <a:pt x="10183" y="4900"/>
                  </a:cubicBezTo>
                  <a:cubicBezTo>
                    <a:pt x="-581" y="145870"/>
                    <a:pt x="40187" y="258741"/>
                    <a:pt x="131054" y="340561"/>
                  </a:cubicBezTo>
                  <a:cubicBezTo>
                    <a:pt x="132865" y="342285"/>
                    <a:pt x="132960" y="345180"/>
                    <a:pt x="131245" y="347018"/>
                  </a:cubicBezTo>
                  <a:cubicBezTo>
                    <a:pt x="131150" y="347095"/>
                    <a:pt x="131150" y="347161"/>
                    <a:pt x="131054" y="347228"/>
                  </a:cubicBezTo>
                  <a:cubicBezTo>
                    <a:pt x="130102" y="348047"/>
                    <a:pt x="128864" y="348457"/>
                    <a:pt x="127625" y="348371"/>
                  </a:cubicBezTo>
                  <a:close/>
                </a:path>
              </a:pathLst>
            </a:custGeom>
            <a:solidFill>
              <a:srgbClr val="000000"/>
            </a:solidFill>
            <a:ln w="9525" cap="flat">
              <a:noFill/>
              <a:prstDash val="solid"/>
              <a:miter/>
            </a:ln>
          </p:spPr>
          <p:txBody>
            <a:bodyPr rtlCol="0" anchor="ctr"/>
            <a:lstStyle/>
            <a:p>
              <a:endParaRPr lang="zh-CN" altLang="en-US"/>
            </a:p>
          </p:txBody>
        </p:sp>
        <p:sp>
          <p:nvSpPr>
            <p:cNvPr id="127" name="任意多边形: 形状 126"/>
            <p:cNvSpPr/>
            <p:nvPr/>
          </p:nvSpPr>
          <p:spPr>
            <a:xfrm flipH="1">
              <a:off x="2212246" y="5245647"/>
              <a:ext cx="72194" cy="143561"/>
            </a:xfrm>
            <a:custGeom>
              <a:avLst/>
              <a:gdLst>
                <a:gd name="connsiteX0" fmla="*/ 64604 w 70763"/>
                <a:gd name="connsiteY0" fmla="*/ 140496 h 140715"/>
                <a:gd name="connsiteX1" fmla="*/ 61080 w 70763"/>
                <a:gd name="connsiteY1" fmla="*/ 138877 h 140715"/>
                <a:gd name="connsiteX2" fmla="*/ -1023 w 70763"/>
                <a:gd name="connsiteY2" fmla="*/ 5527 h 140715"/>
                <a:gd name="connsiteX3" fmla="*/ 2692 w 70763"/>
                <a:gd name="connsiteY3" fmla="*/ -93 h 140715"/>
                <a:gd name="connsiteX4" fmla="*/ 2692 w 70763"/>
                <a:gd name="connsiteY4" fmla="*/ -93 h 140715"/>
                <a:gd name="connsiteX5" fmla="*/ 8311 w 70763"/>
                <a:gd name="connsiteY5" fmla="*/ 3622 h 140715"/>
                <a:gd name="connsiteX6" fmla="*/ 68224 w 70763"/>
                <a:gd name="connsiteY6" fmla="*/ 132686 h 140715"/>
                <a:gd name="connsiteX7" fmla="*/ 68319 w 70763"/>
                <a:gd name="connsiteY7" fmla="*/ 139286 h 140715"/>
                <a:gd name="connsiteX8" fmla="*/ 68224 w 70763"/>
                <a:gd name="connsiteY8" fmla="*/ 139353 h 140715"/>
                <a:gd name="connsiteX9" fmla="*/ 64604 w 70763"/>
                <a:gd name="connsiteY9" fmla="*/ 140496 h 14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763" h="140715">
                  <a:moveTo>
                    <a:pt x="64604" y="140496"/>
                  </a:moveTo>
                  <a:cubicBezTo>
                    <a:pt x="63270" y="140506"/>
                    <a:pt x="61937" y="139915"/>
                    <a:pt x="61080" y="138877"/>
                  </a:cubicBezTo>
                  <a:cubicBezTo>
                    <a:pt x="22980" y="95824"/>
                    <a:pt x="9549" y="57343"/>
                    <a:pt x="-1023" y="5527"/>
                  </a:cubicBezTo>
                  <a:cubicBezTo>
                    <a:pt x="-1594" y="2945"/>
                    <a:pt x="120" y="431"/>
                    <a:pt x="2692" y="-93"/>
                  </a:cubicBezTo>
                  <a:cubicBezTo>
                    <a:pt x="2692" y="-93"/>
                    <a:pt x="2692" y="-93"/>
                    <a:pt x="2692" y="-93"/>
                  </a:cubicBezTo>
                  <a:cubicBezTo>
                    <a:pt x="5264" y="-569"/>
                    <a:pt x="7740" y="1079"/>
                    <a:pt x="8311" y="3622"/>
                  </a:cubicBezTo>
                  <a:cubicBezTo>
                    <a:pt x="18599" y="53914"/>
                    <a:pt x="31648" y="91156"/>
                    <a:pt x="68224" y="132686"/>
                  </a:cubicBezTo>
                  <a:cubicBezTo>
                    <a:pt x="70034" y="134486"/>
                    <a:pt x="70129" y="137448"/>
                    <a:pt x="68319" y="139286"/>
                  </a:cubicBezTo>
                  <a:cubicBezTo>
                    <a:pt x="68224" y="139306"/>
                    <a:pt x="68224" y="139334"/>
                    <a:pt x="68224" y="139353"/>
                  </a:cubicBezTo>
                  <a:cubicBezTo>
                    <a:pt x="67271" y="140267"/>
                    <a:pt x="65938" y="140686"/>
                    <a:pt x="64604" y="140496"/>
                  </a:cubicBezTo>
                  <a:close/>
                </a:path>
              </a:pathLst>
            </a:custGeom>
            <a:solidFill>
              <a:srgbClr val="000000"/>
            </a:solidFill>
            <a:ln w="9525" cap="flat">
              <a:noFill/>
              <a:prstDash val="solid"/>
              <a:miter/>
            </a:ln>
          </p:spPr>
          <p:txBody>
            <a:bodyPr rtlCol="0" anchor="ctr"/>
            <a:lstStyle/>
            <a:p>
              <a:endParaRPr lang="zh-CN" altLang="en-US"/>
            </a:p>
          </p:txBody>
        </p:sp>
        <p:sp>
          <p:nvSpPr>
            <p:cNvPr id="128" name="任意多边形: 形状 127"/>
            <p:cNvSpPr/>
            <p:nvPr/>
          </p:nvSpPr>
          <p:spPr>
            <a:xfrm flipH="1">
              <a:off x="3430726" y="5768150"/>
              <a:ext cx="156794" cy="302412"/>
            </a:xfrm>
            <a:custGeom>
              <a:avLst/>
              <a:gdLst>
                <a:gd name="connsiteX0" fmla="*/ 147801 w 153686"/>
                <a:gd name="connsiteY0" fmla="*/ 296243 h 296418"/>
                <a:gd name="connsiteX1" fmla="*/ 145419 w 153686"/>
                <a:gd name="connsiteY1" fmla="*/ 295576 h 296418"/>
                <a:gd name="connsiteX2" fmla="*/ -980 w 153686"/>
                <a:gd name="connsiteY2" fmla="*/ 4492 h 296418"/>
                <a:gd name="connsiteX3" fmla="*/ 3973 w 153686"/>
                <a:gd name="connsiteY3" fmla="*/ -175 h 296418"/>
                <a:gd name="connsiteX4" fmla="*/ 8545 w 153686"/>
                <a:gd name="connsiteY4" fmla="*/ 4769 h 296418"/>
                <a:gd name="connsiteX5" fmla="*/ 8545 w 153686"/>
                <a:gd name="connsiteY5" fmla="*/ 4778 h 296418"/>
                <a:gd name="connsiteX6" fmla="*/ 150182 w 153686"/>
                <a:gd name="connsiteY6" fmla="*/ 287290 h 296418"/>
                <a:gd name="connsiteX7" fmla="*/ 151897 w 153686"/>
                <a:gd name="connsiteY7" fmla="*/ 293862 h 296418"/>
                <a:gd name="connsiteX8" fmla="*/ 147801 w 153686"/>
                <a:gd name="connsiteY8" fmla="*/ 296243 h 29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86" h="296418">
                  <a:moveTo>
                    <a:pt x="147801" y="296243"/>
                  </a:moveTo>
                  <a:cubicBezTo>
                    <a:pt x="146944" y="296262"/>
                    <a:pt x="146087" y="296024"/>
                    <a:pt x="145419" y="295576"/>
                  </a:cubicBezTo>
                  <a:cubicBezTo>
                    <a:pt x="52932" y="242331"/>
                    <a:pt x="-4504" y="128031"/>
                    <a:pt x="-980" y="4492"/>
                  </a:cubicBezTo>
                  <a:cubicBezTo>
                    <a:pt x="-789" y="1873"/>
                    <a:pt x="1306" y="-175"/>
                    <a:pt x="3973" y="-175"/>
                  </a:cubicBezTo>
                  <a:cubicBezTo>
                    <a:pt x="6641" y="-70"/>
                    <a:pt x="8641" y="2140"/>
                    <a:pt x="8545" y="4769"/>
                  </a:cubicBezTo>
                  <a:cubicBezTo>
                    <a:pt x="8545" y="4769"/>
                    <a:pt x="8545" y="4778"/>
                    <a:pt x="8545" y="4778"/>
                  </a:cubicBezTo>
                  <a:cubicBezTo>
                    <a:pt x="5021" y="124888"/>
                    <a:pt x="60647" y="235759"/>
                    <a:pt x="150182" y="287290"/>
                  </a:cubicBezTo>
                  <a:cubicBezTo>
                    <a:pt x="152468" y="288652"/>
                    <a:pt x="153231" y="291566"/>
                    <a:pt x="151897" y="293862"/>
                  </a:cubicBezTo>
                  <a:cubicBezTo>
                    <a:pt x="151039" y="295329"/>
                    <a:pt x="149516" y="296233"/>
                    <a:pt x="147801" y="296243"/>
                  </a:cubicBezTo>
                  <a:close/>
                </a:path>
              </a:pathLst>
            </a:custGeom>
            <a:solidFill>
              <a:srgbClr val="000000"/>
            </a:solidFill>
            <a:ln w="9525" cap="flat">
              <a:noFill/>
              <a:prstDash val="solid"/>
              <a:miter/>
            </a:ln>
          </p:spPr>
          <p:txBody>
            <a:bodyPr rtlCol="0" anchor="ctr"/>
            <a:lstStyle/>
            <a:p>
              <a:endParaRPr lang="zh-CN" altLang="en-US"/>
            </a:p>
          </p:txBody>
        </p:sp>
        <p:sp>
          <p:nvSpPr>
            <p:cNvPr id="129" name="任意多边形: 形状 128"/>
            <p:cNvSpPr/>
            <p:nvPr/>
          </p:nvSpPr>
          <p:spPr>
            <a:xfrm flipH="1">
              <a:off x="2091218" y="3912524"/>
              <a:ext cx="28129" cy="97902"/>
            </a:xfrm>
            <a:custGeom>
              <a:avLst/>
              <a:gdLst>
                <a:gd name="connsiteX0" fmla="*/ 21656 w 27571"/>
                <a:gd name="connsiteY0" fmla="*/ 95787 h 95961"/>
                <a:gd name="connsiteX1" fmla="*/ 16989 w 27571"/>
                <a:gd name="connsiteY1" fmla="*/ 91977 h 95961"/>
                <a:gd name="connsiteX2" fmla="*/ -1014 w 27571"/>
                <a:gd name="connsiteY2" fmla="*/ 5585 h 95961"/>
                <a:gd name="connsiteX3" fmla="*/ 2510 w 27571"/>
                <a:gd name="connsiteY3" fmla="*/ -5 h 95961"/>
                <a:gd name="connsiteX4" fmla="*/ 2606 w 27571"/>
                <a:gd name="connsiteY4" fmla="*/ -34 h 95961"/>
                <a:gd name="connsiteX5" fmla="*/ 8131 w 27571"/>
                <a:gd name="connsiteY5" fmla="*/ 3280 h 95961"/>
                <a:gd name="connsiteX6" fmla="*/ 8226 w 27571"/>
                <a:gd name="connsiteY6" fmla="*/ 3585 h 95961"/>
                <a:gd name="connsiteX7" fmla="*/ 26323 w 27571"/>
                <a:gd name="connsiteY7" fmla="*/ 90072 h 95961"/>
                <a:gd name="connsiteX8" fmla="*/ 22799 w 27571"/>
                <a:gd name="connsiteY8" fmla="*/ 95654 h 95961"/>
                <a:gd name="connsiteX9" fmla="*/ 22609 w 27571"/>
                <a:gd name="connsiteY9" fmla="*/ 95692 h 9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71" h="95961">
                  <a:moveTo>
                    <a:pt x="21656" y="95787"/>
                  </a:moveTo>
                  <a:cubicBezTo>
                    <a:pt x="19370" y="95787"/>
                    <a:pt x="17465" y="94197"/>
                    <a:pt x="16989" y="91977"/>
                  </a:cubicBezTo>
                  <a:lnTo>
                    <a:pt x="-1014" y="5585"/>
                  </a:lnTo>
                  <a:cubicBezTo>
                    <a:pt x="-1585" y="3071"/>
                    <a:pt x="-60" y="566"/>
                    <a:pt x="2510" y="-5"/>
                  </a:cubicBezTo>
                  <a:cubicBezTo>
                    <a:pt x="2510" y="-15"/>
                    <a:pt x="2606" y="-25"/>
                    <a:pt x="2606" y="-34"/>
                  </a:cubicBezTo>
                  <a:cubicBezTo>
                    <a:pt x="5082" y="-653"/>
                    <a:pt x="7559" y="833"/>
                    <a:pt x="8131" y="3280"/>
                  </a:cubicBezTo>
                  <a:cubicBezTo>
                    <a:pt x="8226" y="3376"/>
                    <a:pt x="8226" y="3481"/>
                    <a:pt x="8226" y="3585"/>
                  </a:cubicBezTo>
                  <a:lnTo>
                    <a:pt x="26323" y="90072"/>
                  </a:lnTo>
                  <a:cubicBezTo>
                    <a:pt x="26895" y="92587"/>
                    <a:pt x="25275" y="95082"/>
                    <a:pt x="22799" y="95654"/>
                  </a:cubicBezTo>
                  <a:cubicBezTo>
                    <a:pt x="22703" y="95663"/>
                    <a:pt x="22703" y="95683"/>
                    <a:pt x="22609" y="95692"/>
                  </a:cubicBezTo>
                  <a:close/>
                </a:path>
              </a:pathLst>
            </a:custGeom>
            <a:solidFill>
              <a:srgbClr val="000000"/>
            </a:solidFill>
            <a:ln w="9525" cap="flat">
              <a:noFill/>
              <a:prstDash val="solid"/>
              <a:miter/>
            </a:ln>
          </p:spPr>
          <p:txBody>
            <a:bodyPr rtlCol="0" anchor="ctr"/>
            <a:lstStyle/>
            <a:p>
              <a:endParaRPr lang="zh-CN" altLang="en-US"/>
            </a:p>
          </p:txBody>
        </p:sp>
        <p:sp>
          <p:nvSpPr>
            <p:cNvPr id="130" name="任意多边形: 形状 129"/>
            <p:cNvSpPr/>
            <p:nvPr/>
          </p:nvSpPr>
          <p:spPr>
            <a:xfrm flipH="1">
              <a:off x="2051424" y="3934757"/>
              <a:ext cx="27438" cy="73045"/>
            </a:xfrm>
            <a:custGeom>
              <a:avLst/>
              <a:gdLst>
                <a:gd name="connsiteX0" fmla="*/ 20645 w 26894"/>
                <a:gd name="connsiteY0" fmla="*/ 71423 h 71597"/>
                <a:gd name="connsiteX1" fmla="*/ 15978 w 26894"/>
                <a:gd name="connsiteY1" fmla="*/ 67899 h 71597"/>
                <a:gd name="connsiteX2" fmla="*/ -977 w 26894"/>
                <a:gd name="connsiteY2" fmla="*/ 5986 h 71597"/>
                <a:gd name="connsiteX3" fmla="*/ 2547 w 26894"/>
                <a:gd name="connsiteY3" fmla="*/ -15 h 71597"/>
                <a:gd name="connsiteX4" fmla="*/ 8548 w 26894"/>
                <a:gd name="connsiteY4" fmla="*/ 3510 h 71597"/>
                <a:gd name="connsiteX5" fmla="*/ 25598 w 26894"/>
                <a:gd name="connsiteY5" fmla="*/ 65327 h 71597"/>
                <a:gd name="connsiteX6" fmla="*/ 22264 w 26894"/>
                <a:gd name="connsiteY6" fmla="*/ 71233 h 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94" h="71597">
                  <a:moveTo>
                    <a:pt x="20645" y="71423"/>
                  </a:moveTo>
                  <a:cubicBezTo>
                    <a:pt x="18454" y="71423"/>
                    <a:pt x="16548" y="69985"/>
                    <a:pt x="15978" y="67899"/>
                  </a:cubicBezTo>
                  <a:lnTo>
                    <a:pt x="-977" y="5986"/>
                  </a:lnTo>
                  <a:cubicBezTo>
                    <a:pt x="-1644" y="3357"/>
                    <a:pt x="-120" y="671"/>
                    <a:pt x="2547" y="-15"/>
                  </a:cubicBezTo>
                  <a:cubicBezTo>
                    <a:pt x="5214" y="-700"/>
                    <a:pt x="7881" y="881"/>
                    <a:pt x="8548" y="3510"/>
                  </a:cubicBezTo>
                  <a:lnTo>
                    <a:pt x="25598" y="65327"/>
                  </a:lnTo>
                  <a:cubicBezTo>
                    <a:pt x="26264" y="67870"/>
                    <a:pt x="24835" y="70490"/>
                    <a:pt x="22264" y="71233"/>
                  </a:cubicBezTo>
                  <a:close/>
                </a:path>
              </a:pathLst>
            </a:custGeom>
            <a:solidFill>
              <a:srgbClr val="000000"/>
            </a:solidFill>
            <a:ln w="9525" cap="flat">
              <a:noFill/>
              <a:prstDash val="solid"/>
              <a:miter/>
            </a:ln>
          </p:spPr>
          <p:txBody>
            <a:bodyPr rtlCol="0" anchor="ctr"/>
            <a:lstStyle/>
            <a:p>
              <a:endParaRPr lang="zh-CN" altLang="en-US"/>
            </a:p>
          </p:txBody>
        </p:sp>
        <p:sp>
          <p:nvSpPr>
            <p:cNvPr id="131" name="任意多边形: 形状 130"/>
            <p:cNvSpPr/>
            <p:nvPr/>
          </p:nvSpPr>
          <p:spPr>
            <a:xfrm flipH="1">
              <a:off x="1992737" y="3942544"/>
              <a:ext cx="26945" cy="77794"/>
            </a:xfrm>
            <a:custGeom>
              <a:avLst/>
              <a:gdLst>
                <a:gd name="connsiteX0" fmla="*/ 20550 w 26411"/>
                <a:gd name="connsiteY0" fmla="*/ 76078 h 76252"/>
                <a:gd name="connsiteX1" fmla="*/ 15882 w 26411"/>
                <a:gd name="connsiteY1" fmla="*/ 72458 h 76252"/>
                <a:gd name="connsiteX2" fmla="*/ -977 w 26411"/>
                <a:gd name="connsiteY2" fmla="*/ 5783 h 76252"/>
                <a:gd name="connsiteX3" fmla="*/ 2452 w 26411"/>
                <a:gd name="connsiteY3" fmla="*/ -27 h 76252"/>
                <a:gd name="connsiteX4" fmla="*/ 2452 w 26411"/>
                <a:gd name="connsiteY4" fmla="*/ -27 h 76252"/>
                <a:gd name="connsiteX5" fmla="*/ 8263 w 26411"/>
                <a:gd name="connsiteY5" fmla="*/ 3412 h 76252"/>
                <a:gd name="connsiteX6" fmla="*/ 8263 w 26411"/>
                <a:gd name="connsiteY6" fmla="*/ 3497 h 76252"/>
                <a:gd name="connsiteX7" fmla="*/ 25121 w 26411"/>
                <a:gd name="connsiteY7" fmla="*/ 70172 h 76252"/>
                <a:gd name="connsiteX8" fmla="*/ 21693 w 26411"/>
                <a:gd name="connsiteY8" fmla="*/ 75983 h 76252"/>
                <a:gd name="connsiteX9" fmla="*/ 21693 w 26411"/>
                <a:gd name="connsiteY9" fmla="*/ 75983 h 7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11" h="76252">
                  <a:moveTo>
                    <a:pt x="20550" y="76078"/>
                  </a:moveTo>
                  <a:cubicBezTo>
                    <a:pt x="18359" y="76097"/>
                    <a:pt x="16455" y="74602"/>
                    <a:pt x="15882" y="72458"/>
                  </a:cubicBezTo>
                  <a:lnTo>
                    <a:pt x="-977" y="5783"/>
                  </a:lnTo>
                  <a:cubicBezTo>
                    <a:pt x="-1643" y="3240"/>
                    <a:pt x="-119" y="640"/>
                    <a:pt x="2452" y="-27"/>
                  </a:cubicBezTo>
                  <a:cubicBezTo>
                    <a:pt x="2452" y="-27"/>
                    <a:pt x="2452" y="-27"/>
                    <a:pt x="2452" y="-27"/>
                  </a:cubicBezTo>
                  <a:cubicBezTo>
                    <a:pt x="5024" y="-675"/>
                    <a:pt x="7596" y="869"/>
                    <a:pt x="8263" y="3412"/>
                  </a:cubicBezTo>
                  <a:cubicBezTo>
                    <a:pt x="8263" y="3440"/>
                    <a:pt x="8263" y="3469"/>
                    <a:pt x="8263" y="3497"/>
                  </a:cubicBezTo>
                  <a:lnTo>
                    <a:pt x="25121" y="70172"/>
                  </a:lnTo>
                  <a:cubicBezTo>
                    <a:pt x="25789" y="72716"/>
                    <a:pt x="24265" y="75316"/>
                    <a:pt x="21693" y="75983"/>
                  </a:cubicBezTo>
                  <a:cubicBezTo>
                    <a:pt x="21693" y="75983"/>
                    <a:pt x="21693" y="75983"/>
                    <a:pt x="21693" y="75983"/>
                  </a:cubicBezTo>
                  <a:close/>
                </a:path>
              </a:pathLst>
            </a:custGeom>
            <a:solidFill>
              <a:srgbClr val="000000"/>
            </a:solidFill>
            <a:ln w="9525" cap="flat">
              <a:noFill/>
              <a:prstDash val="solid"/>
              <a:miter/>
            </a:ln>
          </p:spPr>
          <p:txBody>
            <a:bodyPr rtlCol="0" anchor="ctr"/>
            <a:lstStyle/>
            <a:p>
              <a:endParaRPr lang="zh-CN" altLang="en-US"/>
            </a:p>
          </p:txBody>
        </p:sp>
        <p:sp>
          <p:nvSpPr>
            <p:cNvPr id="132" name="任意多边形: 形状 131"/>
            <p:cNvSpPr/>
            <p:nvPr/>
          </p:nvSpPr>
          <p:spPr>
            <a:xfrm flipH="1">
              <a:off x="3266667" y="4228565"/>
              <a:ext cx="28184" cy="97975"/>
            </a:xfrm>
            <a:custGeom>
              <a:avLst/>
              <a:gdLst>
                <a:gd name="connsiteX0" fmla="*/ 21714 w 27625"/>
                <a:gd name="connsiteY0" fmla="*/ 95859 h 96033"/>
                <a:gd name="connsiteX1" fmla="*/ 17047 w 27625"/>
                <a:gd name="connsiteY1" fmla="*/ 92049 h 96033"/>
                <a:gd name="connsiteX2" fmla="*/ -1050 w 27625"/>
                <a:gd name="connsiteY2" fmla="*/ 5562 h 96033"/>
                <a:gd name="connsiteX3" fmla="*/ 2664 w 27625"/>
                <a:gd name="connsiteY3" fmla="*/ -58 h 96033"/>
                <a:gd name="connsiteX4" fmla="*/ 8284 w 27625"/>
                <a:gd name="connsiteY4" fmla="*/ 3466 h 96033"/>
                <a:gd name="connsiteX5" fmla="*/ 8284 w 27625"/>
                <a:gd name="connsiteY5" fmla="*/ 3657 h 96033"/>
                <a:gd name="connsiteX6" fmla="*/ 26382 w 27625"/>
                <a:gd name="connsiteY6" fmla="*/ 90144 h 96033"/>
                <a:gd name="connsiteX7" fmla="*/ 22667 w 27625"/>
                <a:gd name="connsiteY7" fmla="*/ 95763 h 96033"/>
                <a:gd name="connsiteX8" fmla="*/ 22667 w 27625"/>
                <a:gd name="connsiteY8" fmla="*/ 95763 h 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5" h="96033">
                  <a:moveTo>
                    <a:pt x="21714" y="95859"/>
                  </a:moveTo>
                  <a:cubicBezTo>
                    <a:pt x="19429" y="95859"/>
                    <a:pt x="17524" y="94268"/>
                    <a:pt x="17047" y="92049"/>
                  </a:cubicBezTo>
                  <a:lnTo>
                    <a:pt x="-1050" y="5562"/>
                  </a:lnTo>
                  <a:cubicBezTo>
                    <a:pt x="-1526" y="3000"/>
                    <a:pt x="92" y="514"/>
                    <a:pt x="2664" y="-58"/>
                  </a:cubicBezTo>
                  <a:cubicBezTo>
                    <a:pt x="5141" y="-630"/>
                    <a:pt x="7713" y="952"/>
                    <a:pt x="8284" y="3466"/>
                  </a:cubicBezTo>
                  <a:cubicBezTo>
                    <a:pt x="8284" y="3533"/>
                    <a:pt x="8284" y="3590"/>
                    <a:pt x="8284" y="3657"/>
                  </a:cubicBezTo>
                  <a:lnTo>
                    <a:pt x="26382" y="90144"/>
                  </a:lnTo>
                  <a:cubicBezTo>
                    <a:pt x="26954" y="92725"/>
                    <a:pt x="25239" y="95240"/>
                    <a:pt x="22667" y="95763"/>
                  </a:cubicBezTo>
                  <a:cubicBezTo>
                    <a:pt x="22667" y="95763"/>
                    <a:pt x="22667" y="95763"/>
                    <a:pt x="22667" y="95763"/>
                  </a:cubicBezTo>
                  <a:close/>
                </a:path>
              </a:pathLst>
            </a:custGeom>
            <a:solidFill>
              <a:srgbClr val="000000"/>
            </a:solidFill>
            <a:ln w="9525" cap="flat">
              <a:noFill/>
              <a:prstDash val="solid"/>
              <a:miter/>
            </a:ln>
          </p:spPr>
          <p:txBody>
            <a:bodyPr rtlCol="0" anchor="ctr"/>
            <a:lstStyle/>
            <a:p>
              <a:endParaRPr lang="zh-CN" altLang="en-US"/>
            </a:p>
          </p:txBody>
        </p:sp>
        <p:sp>
          <p:nvSpPr>
            <p:cNvPr id="133" name="任意多边形: 形状 132"/>
            <p:cNvSpPr/>
            <p:nvPr/>
          </p:nvSpPr>
          <p:spPr>
            <a:xfrm flipH="1">
              <a:off x="3226972" y="4250810"/>
              <a:ext cx="27431" cy="73010"/>
            </a:xfrm>
            <a:custGeom>
              <a:avLst/>
              <a:gdLst>
                <a:gd name="connsiteX0" fmla="*/ 20645 w 26887"/>
                <a:gd name="connsiteY0" fmla="*/ 71389 h 71563"/>
                <a:gd name="connsiteX1" fmla="*/ 16072 w 26887"/>
                <a:gd name="connsiteY1" fmla="*/ 67959 h 71563"/>
                <a:gd name="connsiteX2" fmla="*/ -977 w 26887"/>
                <a:gd name="connsiteY2" fmla="*/ 6047 h 71563"/>
                <a:gd name="connsiteX3" fmla="*/ 2547 w 26887"/>
                <a:gd name="connsiteY3" fmla="*/ -2 h 71563"/>
                <a:gd name="connsiteX4" fmla="*/ 8548 w 26887"/>
                <a:gd name="connsiteY4" fmla="*/ 3475 h 71563"/>
                <a:gd name="connsiteX5" fmla="*/ 25597 w 26887"/>
                <a:gd name="connsiteY5" fmla="*/ 65388 h 71563"/>
                <a:gd name="connsiteX6" fmla="*/ 22264 w 26887"/>
                <a:gd name="connsiteY6" fmla="*/ 71293 h 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87" h="71563">
                  <a:moveTo>
                    <a:pt x="20645" y="71389"/>
                  </a:moveTo>
                  <a:cubicBezTo>
                    <a:pt x="18549" y="71389"/>
                    <a:pt x="16644" y="69988"/>
                    <a:pt x="16072" y="67959"/>
                  </a:cubicBezTo>
                  <a:lnTo>
                    <a:pt x="-977" y="6047"/>
                  </a:lnTo>
                  <a:cubicBezTo>
                    <a:pt x="-1644" y="3418"/>
                    <a:pt x="-120" y="713"/>
                    <a:pt x="2547" y="-2"/>
                  </a:cubicBezTo>
                  <a:cubicBezTo>
                    <a:pt x="5119" y="-716"/>
                    <a:pt x="7881" y="846"/>
                    <a:pt x="8548" y="3475"/>
                  </a:cubicBezTo>
                  <a:lnTo>
                    <a:pt x="25597" y="65388"/>
                  </a:lnTo>
                  <a:cubicBezTo>
                    <a:pt x="26264" y="67931"/>
                    <a:pt x="24740" y="70512"/>
                    <a:pt x="22264" y="71293"/>
                  </a:cubicBezTo>
                  <a:close/>
                </a:path>
              </a:pathLst>
            </a:custGeom>
            <a:solidFill>
              <a:srgbClr val="000000"/>
            </a:solidFill>
            <a:ln w="9525" cap="flat">
              <a:noFill/>
              <a:prstDash val="solid"/>
              <a:miter/>
            </a:ln>
          </p:spPr>
          <p:txBody>
            <a:bodyPr rtlCol="0" anchor="ctr"/>
            <a:lstStyle/>
            <a:p>
              <a:endParaRPr lang="zh-CN" altLang="en-US"/>
            </a:p>
          </p:txBody>
        </p:sp>
        <p:sp>
          <p:nvSpPr>
            <p:cNvPr id="134" name="任意多边形: 形状 133"/>
            <p:cNvSpPr/>
            <p:nvPr/>
          </p:nvSpPr>
          <p:spPr>
            <a:xfrm flipH="1">
              <a:off x="3167889" y="4258512"/>
              <a:ext cx="27230" cy="77842"/>
            </a:xfrm>
            <a:custGeom>
              <a:avLst/>
              <a:gdLst>
                <a:gd name="connsiteX0" fmla="*/ 20448 w 26690"/>
                <a:gd name="connsiteY0" fmla="*/ 76125 h 76299"/>
                <a:gd name="connsiteX1" fmla="*/ 15876 w 26690"/>
                <a:gd name="connsiteY1" fmla="*/ 72601 h 76299"/>
                <a:gd name="connsiteX2" fmla="*/ -983 w 26690"/>
                <a:gd name="connsiteY2" fmla="*/ 5926 h 76299"/>
                <a:gd name="connsiteX3" fmla="*/ 2636 w 26690"/>
                <a:gd name="connsiteY3" fmla="*/ -27 h 76299"/>
                <a:gd name="connsiteX4" fmla="*/ 8542 w 26690"/>
                <a:gd name="connsiteY4" fmla="*/ 3545 h 76299"/>
                <a:gd name="connsiteX5" fmla="*/ 25401 w 26690"/>
                <a:gd name="connsiteY5" fmla="*/ 70220 h 76299"/>
                <a:gd name="connsiteX6" fmla="*/ 21972 w 26690"/>
                <a:gd name="connsiteY6" fmla="*/ 76030 h 76299"/>
                <a:gd name="connsiteX7" fmla="*/ 21972 w 26690"/>
                <a:gd name="connsiteY7" fmla="*/ 76030 h 7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0" h="76299">
                  <a:moveTo>
                    <a:pt x="20448" y="76125"/>
                  </a:moveTo>
                  <a:cubicBezTo>
                    <a:pt x="18353" y="76116"/>
                    <a:pt x="16447" y="74668"/>
                    <a:pt x="15876" y="72601"/>
                  </a:cubicBezTo>
                  <a:lnTo>
                    <a:pt x="-983" y="5926"/>
                  </a:lnTo>
                  <a:cubicBezTo>
                    <a:pt x="-1650" y="3297"/>
                    <a:pt x="-31" y="630"/>
                    <a:pt x="2636" y="-27"/>
                  </a:cubicBezTo>
                  <a:cubicBezTo>
                    <a:pt x="5208" y="-684"/>
                    <a:pt x="7875" y="916"/>
                    <a:pt x="8542" y="3545"/>
                  </a:cubicBezTo>
                  <a:cubicBezTo>
                    <a:pt x="14066" y="25643"/>
                    <a:pt x="19782" y="47741"/>
                    <a:pt x="25401" y="70220"/>
                  </a:cubicBezTo>
                  <a:cubicBezTo>
                    <a:pt x="26067" y="72763"/>
                    <a:pt x="24544" y="75363"/>
                    <a:pt x="21972" y="76030"/>
                  </a:cubicBezTo>
                  <a:cubicBezTo>
                    <a:pt x="21972" y="76030"/>
                    <a:pt x="21972" y="76030"/>
                    <a:pt x="21972" y="76030"/>
                  </a:cubicBezTo>
                  <a:close/>
                </a:path>
              </a:pathLst>
            </a:custGeom>
            <a:solidFill>
              <a:srgbClr val="000000"/>
            </a:solidFill>
            <a:ln w="9525" cap="flat">
              <a:noFill/>
              <a:prstDash val="solid"/>
              <a:miter/>
            </a:ln>
          </p:spPr>
          <p:txBody>
            <a:bodyPr rtlCol="0" anchor="ctr"/>
            <a:lstStyle/>
            <a:p>
              <a:endParaRPr lang="zh-CN" altLang="en-US"/>
            </a:p>
          </p:txBody>
        </p:sp>
      </p:grpSp>
      <p:grpSp>
        <p:nvGrpSpPr>
          <p:cNvPr id="173" name="组合 172"/>
          <p:cNvGrpSpPr/>
          <p:nvPr/>
        </p:nvGrpSpPr>
        <p:grpSpPr>
          <a:xfrm>
            <a:off x="10715077" y="4393115"/>
            <a:ext cx="1001226" cy="2191184"/>
            <a:chOff x="10122736" y="3986787"/>
            <a:chExt cx="1527578" cy="3343107"/>
          </a:xfrm>
        </p:grpSpPr>
        <p:sp>
          <p:nvSpPr>
            <p:cNvPr id="147" name="任意多边形: 形状 146"/>
            <p:cNvSpPr/>
            <p:nvPr/>
          </p:nvSpPr>
          <p:spPr>
            <a:xfrm>
              <a:off x="11375603" y="4217982"/>
              <a:ext cx="274711" cy="513588"/>
            </a:xfrm>
            <a:custGeom>
              <a:avLst/>
              <a:gdLst>
                <a:gd name="connsiteX0" fmla="*/ 241473 w 274711"/>
                <a:gd name="connsiteY0" fmla="*/ -441 h 513588"/>
                <a:gd name="connsiteX1" fmla="*/ 252903 w 274711"/>
                <a:gd name="connsiteY1" fmla="*/ 319218 h 513588"/>
                <a:gd name="connsiteX2" fmla="*/ 205 w 274711"/>
                <a:gd name="connsiteY2" fmla="*/ 513147 h 513588"/>
                <a:gd name="connsiteX3" fmla="*/ 86883 w 274711"/>
                <a:gd name="connsiteY3" fmla="*/ 313121 h 513588"/>
                <a:gd name="connsiteX4" fmla="*/ 241473 w 274711"/>
                <a:gd name="connsiteY4" fmla="*/ -441 h 513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11" h="513588">
                  <a:moveTo>
                    <a:pt x="241473" y="-441"/>
                  </a:moveTo>
                  <a:cubicBezTo>
                    <a:pt x="278430" y="42230"/>
                    <a:pt x="288336" y="150530"/>
                    <a:pt x="252903" y="319218"/>
                  </a:cubicBezTo>
                  <a:lnTo>
                    <a:pt x="205" y="513147"/>
                  </a:lnTo>
                  <a:cubicBezTo>
                    <a:pt x="28780" y="444947"/>
                    <a:pt x="57355" y="377892"/>
                    <a:pt x="86883" y="313121"/>
                  </a:cubicBezTo>
                  <a:cubicBezTo>
                    <a:pt x="137937" y="199393"/>
                    <a:pt x="189943" y="92903"/>
                    <a:pt x="241473" y="-441"/>
                  </a:cubicBezTo>
                  <a:close/>
                </a:path>
              </a:pathLst>
            </a:custGeom>
            <a:solidFill>
              <a:srgbClr val="87AE8D"/>
            </a:solidFill>
            <a:ln w="9525" cap="flat">
              <a:noFill/>
              <a:prstDash val="solid"/>
              <a:miter/>
            </a:ln>
          </p:spPr>
          <p:txBody>
            <a:bodyPr rtlCol="0" anchor="ctr"/>
            <a:lstStyle/>
            <a:p>
              <a:endParaRPr lang="zh-CN" altLang="en-US"/>
            </a:p>
          </p:txBody>
        </p:sp>
        <p:sp>
          <p:nvSpPr>
            <p:cNvPr id="148" name="任意多边形: 形状 147"/>
            <p:cNvSpPr/>
            <p:nvPr/>
          </p:nvSpPr>
          <p:spPr>
            <a:xfrm>
              <a:off x="11215869" y="4537641"/>
              <a:ext cx="412622" cy="601979"/>
            </a:xfrm>
            <a:custGeom>
              <a:avLst/>
              <a:gdLst>
                <a:gd name="connsiteX0" fmla="*/ 61165 w 412622"/>
                <a:gd name="connsiteY0" fmla="*/ 440185 h 601979"/>
                <a:gd name="connsiteX1" fmla="*/ 159939 w 412622"/>
                <a:gd name="connsiteY1" fmla="*/ 193488 h 601979"/>
                <a:gd name="connsiteX2" fmla="*/ 412828 w 412622"/>
                <a:gd name="connsiteY2" fmla="*/ -441 h 601979"/>
                <a:gd name="connsiteX3" fmla="*/ 252522 w 412622"/>
                <a:gd name="connsiteY3" fmla="*/ 471046 h 601979"/>
                <a:gd name="connsiteX4" fmla="*/ 205 w 412622"/>
                <a:gd name="connsiteY4" fmla="*/ 601538 h 601979"/>
                <a:gd name="connsiteX5" fmla="*/ 61165 w 412622"/>
                <a:gd name="connsiteY5" fmla="*/ 440185 h 6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22" h="601979">
                  <a:moveTo>
                    <a:pt x="61165" y="440185"/>
                  </a:moveTo>
                  <a:cubicBezTo>
                    <a:pt x="92979" y="357699"/>
                    <a:pt x="126126" y="274831"/>
                    <a:pt x="159939" y="193488"/>
                  </a:cubicBezTo>
                  <a:lnTo>
                    <a:pt x="412828" y="-441"/>
                  </a:lnTo>
                  <a:cubicBezTo>
                    <a:pt x="386634" y="124336"/>
                    <a:pt x="335676" y="282165"/>
                    <a:pt x="252522" y="471046"/>
                  </a:cubicBezTo>
                  <a:lnTo>
                    <a:pt x="205" y="601538"/>
                  </a:lnTo>
                  <a:cubicBezTo>
                    <a:pt x="19731" y="548389"/>
                    <a:pt x="40210" y="494382"/>
                    <a:pt x="61165" y="440185"/>
                  </a:cubicBezTo>
                  <a:close/>
                </a:path>
              </a:pathLst>
            </a:custGeom>
            <a:solidFill>
              <a:srgbClr val="87AE8D"/>
            </a:solidFill>
            <a:ln w="9525" cap="flat">
              <a:noFill/>
              <a:prstDash val="solid"/>
              <a:miter/>
            </a:ln>
          </p:spPr>
          <p:txBody>
            <a:bodyPr rtlCol="0" anchor="ctr"/>
            <a:lstStyle/>
            <a:p>
              <a:endParaRPr lang="zh-CN" altLang="en-US"/>
            </a:p>
          </p:txBody>
        </p:sp>
        <p:sp>
          <p:nvSpPr>
            <p:cNvPr id="149" name="任意多边形: 形状 148"/>
            <p:cNvSpPr/>
            <p:nvPr/>
          </p:nvSpPr>
          <p:spPr>
            <a:xfrm>
              <a:off x="11413703" y="4197263"/>
              <a:ext cx="203168" cy="333996"/>
            </a:xfrm>
            <a:custGeom>
              <a:avLst/>
              <a:gdLst>
                <a:gd name="connsiteX0" fmla="*/ 90597 w 203168"/>
                <a:gd name="connsiteY0" fmla="*/ 29707 h 333996"/>
                <a:gd name="connsiteX1" fmla="*/ 203373 w 203168"/>
                <a:gd name="connsiteY1" fmla="*/ 20182 h 333996"/>
                <a:gd name="connsiteX2" fmla="*/ 48783 w 203168"/>
                <a:gd name="connsiteY2" fmla="*/ 333555 h 333996"/>
                <a:gd name="connsiteX3" fmla="*/ 47830 w 203168"/>
                <a:gd name="connsiteY3" fmla="*/ 333555 h 333996"/>
                <a:gd name="connsiteX4" fmla="*/ 205 w 203168"/>
                <a:gd name="connsiteY4" fmla="*/ 124005 h 333996"/>
                <a:gd name="connsiteX5" fmla="*/ 90597 w 203168"/>
                <a:gd name="connsiteY5" fmla="*/ 29707 h 33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68" h="333996">
                  <a:moveTo>
                    <a:pt x="90597" y="29707"/>
                  </a:moveTo>
                  <a:cubicBezTo>
                    <a:pt x="137460" y="-7345"/>
                    <a:pt x="177180" y="-9917"/>
                    <a:pt x="203373" y="20182"/>
                  </a:cubicBezTo>
                  <a:cubicBezTo>
                    <a:pt x="151843" y="113527"/>
                    <a:pt x="99837" y="220207"/>
                    <a:pt x="48783" y="333555"/>
                  </a:cubicBezTo>
                  <a:lnTo>
                    <a:pt x="47830" y="333555"/>
                  </a:lnTo>
                  <a:lnTo>
                    <a:pt x="205" y="124005"/>
                  </a:lnTo>
                  <a:cubicBezTo>
                    <a:pt x="27450" y="89924"/>
                    <a:pt x="57703" y="58368"/>
                    <a:pt x="90597" y="29707"/>
                  </a:cubicBezTo>
                  <a:close/>
                </a:path>
              </a:pathLst>
            </a:custGeom>
            <a:solidFill>
              <a:srgbClr val="87AE8D"/>
            </a:solidFill>
            <a:ln w="9525" cap="flat">
              <a:noFill/>
              <a:prstDash val="solid"/>
              <a:miter/>
            </a:ln>
          </p:spPr>
          <p:txBody>
            <a:bodyPr rtlCol="0" anchor="ctr"/>
            <a:lstStyle/>
            <a:p>
              <a:endParaRPr lang="zh-CN" altLang="en-US"/>
            </a:p>
          </p:txBody>
        </p:sp>
        <p:sp>
          <p:nvSpPr>
            <p:cNvPr id="150" name="任意多边形: 形状 149"/>
            <p:cNvSpPr/>
            <p:nvPr/>
          </p:nvSpPr>
          <p:spPr>
            <a:xfrm>
              <a:off x="11034704" y="5009129"/>
              <a:ext cx="433292" cy="644651"/>
            </a:xfrm>
            <a:custGeom>
              <a:avLst/>
              <a:gdLst>
                <a:gd name="connsiteX0" fmla="*/ 181180 w 433292"/>
                <a:gd name="connsiteY0" fmla="*/ 130051 h 644651"/>
                <a:gd name="connsiteX1" fmla="*/ 433497 w 433292"/>
                <a:gd name="connsiteY1" fmla="*/ -441 h 644651"/>
                <a:gd name="connsiteX2" fmla="*/ 157272 w 433292"/>
                <a:gd name="connsiteY2" fmla="*/ 530483 h 644651"/>
                <a:gd name="connsiteX3" fmla="*/ 205 w 433292"/>
                <a:gd name="connsiteY3" fmla="*/ 644211 h 644651"/>
                <a:gd name="connsiteX4" fmla="*/ 86597 w 433292"/>
                <a:gd name="connsiteY4" fmla="*/ 392084 h 644651"/>
                <a:gd name="connsiteX5" fmla="*/ 181180 w 433292"/>
                <a:gd name="connsiteY5" fmla="*/ 130051 h 64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292" h="644651">
                  <a:moveTo>
                    <a:pt x="181180" y="130051"/>
                  </a:moveTo>
                  <a:lnTo>
                    <a:pt x="433497" y="-441"/>
                  </a:lnTo>
                  <a:cubicBezTo>
                    <a:pt x="352098" y="181886"/>
                    <a:pt x="259857" y="359175"/>
                    <a:pt x="157272" y="530483"/>
                  </a:cubicBezTo>
                  <a:lnTo>
                    <a:pt x="205" y="644211"/>
                  </a:lnTo>
                  <a:cubicBezTo>
                    <a:pt x="25446" y="568773"/>
                    <a:pt x="54498" y="483524"/>
                    <a:pt x="86597" y="392084"/>
                  </a:cubicBezTo>
                  <a:cubicBezTo>
                    <a:pt x="115743" y="308931"/>
                    <a:pt x="147557" y="220634"/>
                    <a:pt x="181180" y="130051"/>
                  </a:cubicBezTo>
                  <a:close/>
                </a:path>
              </a:pathLst>
            </a:custGeom>
            <a:solidFill>
              <a:srgbClr val="87AE8D"/>
            </a:solidFill>
            <a:ln w="9525" cap="flat">
              <a:noFill/>
              <a:prstDash val="solid"/>
              <a:miter/>
            </a:ln>
          </p:spPr>
          <p:txBody>
            <a:bodyPr rtlCol="0" anchor="ctr"/>
            <a:lstStyle/>
            <a:p>
              <a:endParaRPr lang="zh-CN" altLang="en-US"/>
            </a:p>
          </p:txBody>
        </p:sp>
        <p:sp>
          <p:nvSpPr>
            <p:cNvPr id="151" name="任意多边形: 形状 150"/>
            <p:cNvSpPr/>
            <p:nvPr/>
          </p:nvSpPr>
          <p:spPr>
            <a:xfrm>
              <a:off x="11193390" y="4321424"/>
              <a:ext cx="268604" cy="656843"/>
            </a:xfrm>
            <a:custGeom>
              <a:avLst/>
              <a:gdLst>
                <a:gd name="connsiteX0" fmla="*/ 182418 w 268604"/>
                <a:gd name="connsiteY0" fmla="*/ 409705 h 656843"/>
                <a:gd name="connsiteX1" fmla="*/ 83644 w 268604"/>
                <a:gd name="connsiteY1" fmla="*/ 656402 h 656843"/>
                <a:gd name="connsiteX2" fmla="*/ 205 w 268604"/>
                <a:gd name="connsiteY2" fmla="*/ 404657 h 656843"/>
                <a:gd name="connsiteX3" fmla="*/ 220233 w 268604"/>
                <a:gd name="connsiteY3" fmla="*/ -441 h 656843"/>
                <a:gd name="connsiteX4" fmla="*/ 267858 w 268604"/>
                <a:gd name="connsiteY4" fmla="*/ 209109 h 656843"/>
                <a:gd name="connsiteX5" fmla="*/ 268810 w 268604"/>
                <a:gd name="connsiteY5" fmla="*/ 209109 h 656843"/>
                <a:gd name="connsiteX6" fmla="*/ 182418 w 268604"/>
                <a:gd name="connsiteY6" fmla="*/ 409705 h 65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4" h="656843">
                  <a:moveTo>
                    <a:pt x="182418" y="409705"/>
                  </a:moveTo>
                  <a:cubicBezTo>
                    <a:pt x="148605" y="491049"/>
                    <a:pt x="115743" y="573916"/>
                    <a:pt x="83644" y="656402"/>
                  </a:cubicBezTo>
                  <a:lnTo>
                    <a:pt x="205" y="404657"/>
                  </a:lnTo>
                  <a:cubicBezTo>
                    <a:pt x="59451" y="249876"/>
                    <a:pt x="132031" y="107953"/>
                    <a:pt x="220233" y="-441"/>
                  </a:cubicBezTo>
                  <a:lnTo>
                    <a:pt x="267858" y="209109"/>
                  </a:lnTo>
                  <a:lnTo>
                    <a:pt x="268810" y="209109"/>
                  </a:lnTo>
                  <a:cubicBezTo>
                    <a:pt x="239759" y="274450"/>
                    <a:pt x="210803" y="341506"/>
                    <a:pt x="182418" y="409705"/>
                  </a:cubicBezTo>
                  <a:close/>
                </a:path>
              </a:pathLst>
            </a:custGeom>
            <a:solidFill>
              <a:srgbClr val="87AE8D"/>
            </a:solidFill>
            <a:ln w="9525" cap="flat">
              <a:noFill/>
              <a:prstDash val="solid"/>
              <a:miter/>
            </a:ln>
          </p:spPr>
          <p:txBody>
            <a:bodyPr rtlCol="0" anchor="ctr"/>
            <a:lstStyle/>
            <a:p>
              <a:endParaRPr lang="zh-CN" altLang="en-US"/>
            </a:p>
          </p:txBody>
        </p:sp>
        <p:sp>
          <p:nvSpPr>
            <p:cNvPr id="152" name="任意多边形: 形状 151"/>
            <p:cNvSpPr/>
            <p:nvPr/>
          </p:nvSpPr>
          <p:spPr>
            <a:xfrm>
              <a:off x="10416569" y="6791637"/>
              <a:ext cx="935071" cy="538257"/>
            </a:xfrm>
            <a:custGeom>
              <a:avLst/>
              <a:gdLst>
                <a:gd name="connsiteX0" fmla="*/ 934760 w 935071"/>
                <a:gd name="connsiteY0" fmla="*/ 428184 h 538257"/>
                <a:gd name="connsiteX1" fmla="*/ 864751 w 935071"/>
                <a:gd name="connsiteY1" fmla="*/ 537816 h 538257"/>
                <a:gd name="connsiteX2" fmla="*/ 70652 w 935071"/>
                <a:gd name="connsiteY2" fmla="*/ 537816 h 538257"/>
                <a:gd name="connsiteX3" fmla="*/ 739 w 935071"/>
                <a:gd name="connsiteY3" fmla="*/ 428184 h 538257"/>
                <a:gd name="connsiteX4" fmla="*/ 35981 w 935071"/>
                <a:gd name="connsiteY4" fmla="*/ -441 h 538257"/>
                <a:gd name="connsiteX5" fmla="*/ 899422 w 935071"/>
                <a:gd name="connsiteY5" fmla="*/ -441 h 5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071" h="538257">
                  <a:moveTo>
                    <a:pt x="934760" y="428184"/>
                  </a:moveTo>
                  <a:cubicBezTo>
                    <a:pt x="939713" y="488191"/>
                    <a:pt x="908471" y="537816"/>
                    <a:pt x="864751" y="537816"/>
                  </a:cubicBezTo>
                  <a:lnTo>
                    <a:pt x="70652" y="537816"/>
                  </a:lnTo>
                  <a:cubicBezTo>
                    <a:pt x="27028" y="537816"/>
                    <a:pt x="-4310" y="488191"/>
                    <a:pt x="739" y="428184"/>
                  </a:cubicBezTo>
                  <a:lnTo>
                    <a:pt x="35981" y="-441"/>
                  </a:lnTo>
                  <a:lnTo>
                    <a:pt x="899422" y="-44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3" name="任意多边形: 形状 152"/>
            <p:cNvSpPr/>
            <p:nvPr/>
          </p:nvSpPr>
          <p:spPr>
            <a:xfrm>
              <a:off x="10452345" y="6348439"/>
              <a:ext cx="863441" cy="442817"/>
            </a:xfrm>
            <a:custGeom>
              <a:avLst/>
              <a:gdLst>
                <a:gd name="connsiteX0" fmla="*/ 826865 w 863441"/>
                <a:gd name="connsiteY0" fmla="*/ 0 h 442817"/>
                <a:gd name="connsiteX1" fmla="*/ 863441 w 863441"/>
                <a:gd name="connsiteY1" fmla="*/ 442817 h 442817"/>
                <a:gd name="connsiteX2" fmla="*/ 0 w 863441"/>
                <a:gd name="connsiteY2" fmla="*/ 442817 h 442817"/>
                <a:gd name="connsiteX3" fmla="*/ 36481 w 863441"/>
                <a:gd name="connsiteY3" fmla="*/ 0 h 442817"/>
                <a:gd name="connsiteX4" fmla="*/ 826865 w 863441"/>
                <a:gd name="connsiteY4" fmla="*/ 0 h 44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1" h="442817">
                  <a:moveTo>
                    <a:pt x="826865" y="0"/>
                  </a:moveTo>
                  <a:lnTo>
                    <a:pt x="863441" y="442817"/>
                  </a:lnTo>
                  <a:lnTo>
                    <a:pt x="0" y="442817"/>
                  </a:lnTo>
                  <a:lnTo>
                    <a:pt x="36481" y="0"/>
                  </a:lnTo>
                  <a:lnTo>
                    <a:pt x="826865" y="0"/>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154" name="任意多边形: 形状 153"/>
            <p:cNvSpPr/>
            <p:nvPr/>
          </p:nvSpPr>
          <p:spPr>
            <a:xfrm>
              <a:off x="10488826" y="5858664"/>
              <a:ext cx="790384" cy="489775"/>
            </a:xfrm>
            <a:custGeom>
              <a:avLst/>
              <a:gdLst>
                <a:gd name="connsiteX0" fmla="*/ 373570 w 790384"/>
                <a:gd name="connsiteY0" fmla="*/ 0 h 489775"/>
                <a:gd name="connsiteX1" fmla="*/ 390811 w 790384"/>
                <a:gd name="connsiteY1" fmla="*/ 0 h 489775"/>
                <a:gd name="connsiteX2" fmla="*/ 396907 w 790384"/>
                <a:gd name="connsiteY2" fmla="*/ 0 h 489775"/>
                <a:gd name="connsiteX3" fmla="*/ 458914 w 790384"/>
                <a:gd name="connsiteY3" fmla="*/ 0 h 489775"/>
                <a:gd name="connsiteX4" fmla="*/ 478536 w 790384"/>
                <a:gd name="connsiteY4" fmla="*/ 0 h 489775"/>
                <a:gd name="connsiteX5" fmla="*/ 502158 w 790384"/>
                <a:gd name="connsiteY5" fmla="*/ 0 h 489775"/>
                <a:gd name="connsiteX6" fmla="*/ 749999 w 790384"/>
                <a:gd name="connsiteY6" fmla="*/ 0 h 489775"/>
                <a:gd name="connsiteX7" fmla="*/ 790385 w 790384"/>
                <a:gd name="connsiteY7" fmla="*/ 489775 h 489775"/>
                <a:gd name="connsiteX8" fmla="*/ 0 w 790384"/>
                <a:gd name="connsiteY8" fmla="*/ 489775 h 489775"/>
                <a:gd name="connsiteX9" fmla="*/ 40481 w 790384"/>
                <a:gd name="connsiteY9" fmla="*/ 0 h 489775"/>
                <a:gd name="connsiteX10" fmla="*/ 236411 w 790384"/>
                <a:gd name="connsiteY10" fmla="*/ 0 h 489775"/>
                <a:gd name="connsiteX11" fmla="*/ 272701 w 790384"/>
                <a:gd name="connsiteY11" fmla="*/ 0 h 489775"/>
                <a:gd name="connsiteX12" fmla="*/ 300418 w 790384"/>
                <a:gd name="connsiteY12" fmla="*/ 0 h 489775"/>
                <a:gd name="connsiteX13" fmla="*/ 346520 w 790384"/>
                <a:gd name="connsiteY13" fmla="*/ 0 h 489775"/>
                <a:gd name="connsiteX14" fmla="*/ 373570 w 790384"/>
                <a:gd name="connsiteY14" fmla="*/ 0 h 48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384" h="489775">
                  <a:moveTo>
                    <a:pt x="373570" y="0"/>
                  </a:moveTo>
                  <a:lnTo>
                    <a:pt x="390811" y="0"/>
                  </a:lnTo>
                  <a:lnTo>
                    <a:pt x="396907" y="0"/>
                  </a:lnTo>
                  <a:lnTo>
                    <a:pt x="458914" y="0"/>
                  </a:lnTo>
                  <a:lnTo>
                    <a:pt x="478536" y="0"/>
                  </a:lnTo>
                  <a:lnTo>
                    <a:pt x="502158" y="0"/>
                  </a:lnTo>
                  <a:lnTo>
                    <a:pt x="749999" y="0"/>
                  </a:lnTo>
                  <a:lnTo>
                    <a:pt x="790385" y="489775"/>
                  </a:lnTo>
                  <a:lnTo>
                    <a:pt x="0" y="489775"/>
                  </a:lnTo>
                  <a:lnTo>
                    <a:pt x="40481" y="0"/>
                  </a:lnTo>
                  <a:lnTo>
                    <a:pt x="236411" y="0"/>
                  </a:lnTo>
                  <a:lnTo>
                    <a:pt x="272701" y="0"/>
                  </a:lnTo>
                  <a:lnTo>
                    <a:pt x="300418" y="0"/>
                  </a:lnTo>
                  <a:lnTo>
                    <a:pt x="346520" y="0"/>
                  </a:lnTo>
                  <a:lnTo>
                    <a:pt x="373570"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5" name="任意多边形: 形状 154"/>
            <p:cNvSpPr/>
            <p:nvPr/>
          </p:nvSpPr>
          <p:spPr>
            <a:xfrm>
              <a:off x="11048419" y="4726522"/>
              <a:ext cx="228409" cy="675132"/>
            </a:xfrm>
            <a:custGeom>
              <a:avLst/>
              <a:gdLst>
                <a:gd name="connsiteX0" fmla="*/ 145176 w 228409"/>
                <a:gd name="connsiteY0" fmla="*/ -441 h 675132"/>
                <a:gd name="connsiteX1" fmla="*/ 228615 w 228409"/>
                <a:gd name="connsiteY1" fmla="*/ 251304 h 675132"/>
                <a:gd name="connsiteX2" fmla="*/ 167464 w 228409"/>
                <a:gd name="connsiteY2" fmla="*/ 412658 h 675132"/>
                <a:gd name="connsiteX3" fmla="*/ 72786 w 228409"/>
                <a:gd name="connsiteY3" fmla="*/ 674691 h 675132"/>
                <a:gd name="connsiteX4" fmla="*/ 205 w 228409"/>
                <a:gd name="connsiteY4" fmla="*/ 497907 h 675132"/>
                <a:gd name="connsiteX5" fmla="*/ 145176 w 228409"/>
                <a:gd name="connsiteY5" fmla="*/ -441 h 67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09" h="675132">
                  <a:moveTo>
                    <a:pt x="145176" y="-441"/>
                  </a:moveTo>
                  <a:lnTo>
                    <a:pt x="228615" y="251304"/>
                  </a:lnTo>
                  <a:cubicBezTo>
                    <a:pt x="207660" y="305502"/>
                    <a:pt x="187181" y="359508"/>
                    <a:pt x="167464" y="412658"/>
                  </a:cubicBezTo>
                  <a:cubicBezTo>
                    <a:pt x="133841" y="503241"/>
                    <a:pt x="102027" y="591538"/>
                    <a:pt x="72786" y="674691"/>
                  </a:cubicBezTo>
                  <a:lnTo>
                    <a:pt x="205" y="497907"/>
                  </a:lnTo>
                  <a:cubicBezTo>
                    <a:pt x="36152" y="328438"/>
                    <a:pt x="84607" y="161864"/>
                    <a:pt x="145176" y="-441"/>
                  </a:cubicBezTo>
                  <a:close/>
                </a:path>
              </a:pathLst>
            </a:custGeom>
            <a:solidFill>
              <a:srgbClr val="87AE8D"/>
            </a:solidFill>
            <a:ln w="9525" cap="flat">
              <a:noFill/>
              <a:prstDash val="solid"/>
              <a:miter/>
            </a:ln>
          </p:spPr>
          <p:txBody>
            <a:bodyPr rtlCol="0" anchor="ctr"/>
            <a:lstStyle/>
            <a:p>
              <a:endParaRPr lang="zh-CN" altLang="en-US"/>
            </a:p>
          </p:txBody>
        </p:sp>
        <p:sp>
          <p:nvSpPr>
            <p:cNvPr id="156" name="任意多边形: 形状 155"/>
            <p:cNvSpPr/>
            <p:nvPr/>
          </p:nvSpPr>
          <p:spPr>
            <a:xfrm>
              <a:off x="10967362" y="5540053"/>
              <a:ext cx="224313" cy="318610"/>
            </a:xfrm>
            <a:custGeom>
              <a:avLst/>
              <a:gdLst>
                <a:gd name="connsiteX0" fmla="*/ 67452 w 224313"/>
                <a:gd name="connsiteY0" fmla="*/ 113286 h 318610"/>
                <a:gd name="connsiteX1" fmla="*/ 224519 w 224313"/>
                <a:gd name="connsiteY1" fmla="*/ -441 h 318610"/>
                <a:gd name="connsiteX2" fmla="*/ 23922 w 224313"/>
                <a:gd name="connsiteY2" fmla="*/ 318169 h 318610"/>
                <a:gd name="connsiteX3" fmla="*/ 205 w 224313"/>
                <a:gd name="connsiteY3" fmla="*/ 318169 h 318610"/>
                <a:gd name="connsiteX4" fmla="*/ 67452 w 224313"/>
                <a:gd name="connsiteY4" fmla="*/ 113286 h 318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13" h="318610">
                  <a:moveTo>
                    <a:pt x="67452" y="113286"/>
                  </a:moveTo>
                  <a:lnTo>
                    <a:pt x="224519" y="-441"/>
                  </a:lnTo>
                  <a:cubicBezTo>
                    <a:pt x="164575" y="100523"/>
                    <a:pt x="97713" y="206727"/>
                    <a:pt x="23922" y="318169"/>
                  </a:cubicBezTo>
                  <a:lnTo>
                    <a:pt x="205" y="318169"/>
                  </a:lnTo>
                  <a:cubicBezTo>
                    <a:pt x="17445" y="264449"/>
                    <a:pt x="40210" y="194535"/>
                    <a:pt x="67452" y="113286"/>
                  </a:cubicBezTo>
                  <a:close/>
                </a:path>
              </a:pathLst>
            </a:custGeom>
            <a:solidFill>
              <a:srgbClr val="87AE8D"/>
            </a:solidFill>
            <a:ln w="9525" cap="flat">
              <a:noFill/>
              <a:prstDash val="solid"/>
              <a:miter/>
            </a:ln>
          </p:spPr>
          <p:txBody>
            <a:bodyPr rtlCol="0" anchor="ctr"/>
            <a:lstStyle/>
            <a:p>
              <a:endParaRPr lang="zh-CN" altLang="en-US"/>
            </a:p>
          </p:txBody>
        </p:sp>
        <p:sp>
          <p:nvSpPr>
            <p:cNvPr id="157" name="任意多边形: 形状 156"/>
            <p:cNvSpPr/>
            <p:nvPr/>
          </p:nvSpPr>
          <p:spPr>
            <a:xfrm>
              <a:off x="10947740" y="5224870"/>
              <a:ext cx="173259" cy="633793"/>
            </a:xfrm>
            <a:custGeom>
              <a:avLst/>
              <a:gdLst>
                <a:gd name="connsiteX0" fmla="*/ 87073 w 173259"/>
                <a:gd name="connsiteY0" fmla="*/ 428469 h 633793"/>
                <a:gd name="connsiteX1" fmla="*/ 19827 w 173259"/>
                <a:gd name="connsiteY1" fmla="*/ 633352 h 633793"/>
                <a:gd name="connsiteX2" fmla="*/ 205 w 173259"/>
                <a:gd name="connsiteY2" fmla="*/ 633352 h 633793"/>
                <a:gd name="connsiteX3" fmla="*/ 100884 w 173259"/>
                <a:gd name="connsiteY3" fmla="*/ -441 h 633793"/>
                <a:gd name="connsiteX4" fmla="*/ 173465 w 173259"/>
                <a:gd name="connsiteY4" fmla="*/ 176343 h 633793"/>
                <a:gd name="connsiteX5" fmla="*/ 87073 w 173259"/>
                <a:gd name="connsiteY5" fmla="*/ 428469 h 6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259" h="633793">
                  <a:moveTo>
                    <a:pt x="87073" y="428469"/>
                  </a:moveTo>
                  <a:cubicBezTo>
                    <a:pt x="59832" y="509718"/>
                    <a:pt x="37067" y="579631"/>
                    <a:pt x="19827" y="633352"/>
                  </a:cubicBezTo>
                  <a:lnTo>
                    <a:pt x="205" y="633352"/>
                  </a:lnTo>
                  <a:cubicBezTo>
                    <a:pt x="21903" y="420373"/>
                    <a:pt x="55517" y="208775"/>
                    <a:pt x="100884" y="-441"/>
                  </a:cubicBezTo>
                  <a:lnTo>
                    <a:pt x="173465" y="176343"/>
                  </a:lnTo>
                  <a:cubicBezTo>
                    <a:pt x="141366" y="267782"/>
                    <a:pt x="112314" y="353031"/>
                    <a:pt x="87073" y="428469"/>
                  </a:cubicBezTo>
                  <a:close/>
                </a:path>
              </a:pathLst>
            </a:custGeom>
            <a:solidFill>
              <a:srgbClr val="87AE8D"/>
            </a:solidFill>
            <a:ln w="9525" cap="flat">
              <a:noFill/>
              <a:prstDash val="solid"/>
              <a:miter/>
            </a:ln>
          </p:spPr>
          <p:txBody>
            <a:bodyPr rtlCol="0" anchor="ctr"/>
            <a:lstStyle/>
            <a:p>
              <a:endParaRPr lang="zh-CN" altLang="en-US"/>
            </a:p>
          </p:txBody>
        </p:sp>
        <p:sp>
          <p:nvSpPr>
            <p:cNvPr id="158" name="任意多边形: 形状 157"/>
            <p:cNvSpPr/>
            <p:nvPr/>
          </p:nvSpPr>
          <p:spPr>
            <a:xfrm>
              <a:off x="10790292" y="4867683"/>
              <a:ext cx="136876" cy="990600"/>
            </a:xfrm>
            <a:custGeom>
              <a:avLst/>
              <a:gdLst>
                <a:gd name="connsiteX0" fmla="*/ 134412 w 136876"/>
                <a:gd name="connsiteY0" fmla="*/ -441 h 990600"/>
                <a:gd name="connsiteX1" fmla="*/ 95646 w 136876"/>
                <a:gd name="connsiteY1" fmla="*/ 990159 h 990600"/>
                <a:gd name="connsiteX2" fmla="*/ 72309 w 136876"/>
                <a:gd name="connsiteY2" fmla="*/ 990159 h 990600"/>
                <a:gd name="connsiteX3" fmla="*/ 42115 w 136876"/>
                <a:gd name="connsiteY3" fmla="*/ 532959 h 990600"/>
                <a:gd name="connsiteX4" fmla="*/ 205 w 136876"/>
                <a:gd name="connsiteY4" fmla="*/ 186344 h 990600"/>
                <a:gd name="connsiteX5" fmla="*/ 1443 w 136876"/>
                <a:gd name="connsiteY5" fmla="*/ 186344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6" h="990600">
                  <a:moveTo>
                    <a:pt x="134412" y="-441"/>
                  </a:moveTo>
                  <a:cubicBezTo>
                    <a:pt x="143937" y="272545"/>
                    <a:pt x="127269" y="600205"/>
                    <a:pt x="95646" y="990159"/>
                  </a:cubicBezTo>
                  <a:lnTo>
                    <a:pt x="72309" y="990159"/>
                  </a:lnTo>
                  <a:cubicBezTo>
                    <a:pt x="68118" y="841854"/>
                    <a:pt x="57450" y="687073"/>
                    <a:pt x="42115" y="532959"/>
                  </a:cubicBezTo>
                  <a:cubicBezTo>
                    <a:pt x="30590" y="416277"/>
                    <a:pt x="16398" y="299787"/>
                    <a:pt x="205" y="186344"/>
                  </a:cubicBezTo>
                  <a:lnTo>
                    <a:pt x="1443" y="186344"/>
                  </a:lnTo>
                  <a:close/>
                </a:path>
              </a:pathLst>
            </a:custGeom>
            <a:solidFill>
              <a:srgbClr val="52765B"/>
            </a:solidFill>
            <a:ln w="9525" cap="flat">
              <a:noFill/>
              <a:prstDash val="solid"/>
              <a:miter/>
            </a:ln>
          </p:spPr>
          <p:txBody>
            <a:bodyPr rtlCol="0" anchor="ctr"/>
            <a:lstStyle/>
            <a:p>
              <a:endParaRPr lang="zh-CN" altLang="en-US"/>
            </a:p>
          </p:txBody>
        </p:sp>
        <p:sp>
          <p:nvSpPr>
            <p:cNvPr id="159" name="任意多边形: 形状 158"/>
            <p:cNvSpPr/>
            <p:nvPr/>
          </p:nvSpPr>
          <p:spPr>
            <a:xfrm>
              <a:off x="10694089" y="4254368"/>
              <a:ext cx="230409" cy="800004"/>
            </a:xfrm>
            <a:custGeom>
              <a:avLst/>
              <a:gdLst>
                <a:gd name="connsiteX0" fmla="*/ 230615 w 230409"/>
                <a:gd name="connsiteY0" fmla="*/ 612873 h 800004"/>
                <a:gd name="connsiteX1" fmla="*/ 97265 w 230409"/>
                <a:gd name="connsiteY1" fmla="*/ 799563 h 800004"/>
                <a:gd name="connsiteX2" fmla="*/ 96408 w 230409"/>
                <a:gd name="connsiteY2" fmla="*/ 799563 h 800004"/>
                <a:gd name="connsiteX3" fmla="*/ 60975 w 230409"/>
                <a:gd name="connsiteY3" fmla="*/ 572392 h 800004"/>
                <a:gd name="connsiteX4" fmla="*/ 205 w 230409"/>
                <a:gd name="connsiteY4" fmla="*/ 254257 h 800004"/>
                <a:gd name="connsiteX5" fmla="*/ 1634 w 230409"/>
                <a:gd name="connsiteY5" fmla="*/ 255114 h 800004"/>
                <a:gd name="connsiteX6" fmla="*/ 133079 w 230409"/>
                <a:gd name="connsiteY6" fmla="*/ -441 h 800004"/>
                <a:gd name="connsiteX7" fmla="*/ 230615 w 230409"/>
                <a:gd name="connsiteY7" fmla="*/ 612873 h 8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409" h="800004">
                  <a:moveTo>
                    <a:pt x="230615" y="612873"/>
                  </a:moveTo>
                  <a:lnTo>
                    <a:pt x="97265" y="799563"/>
                  </a:lnTo>
                  <a:lnTo>
                    <a:pt x="96408" y="799563"/>
                  </a:lnTo>
                  <a:cubicBezTo>
                    <a:pt x="85454" y="722125"/>
                    <a:pt x="73548" y="646020"/>
                    <a:pt x="60975" y="572392"/>
                  </a:cubicBezTo>
                  <a:cubicBezTo>
                    <a:pt x="41925" y="459616"/>
                    <a:pt x="21351" y="352460"/>
                    <a:pt x="205" y="254257"/>
                  </a:cubicBezTo>
                  <a:lnTo>
                    <a:pt x="1634" y="255114"/>
                  </a:lnTo>
                  <a:lnTo>
                    <a:pt x="133079" y="-441"/>
                  </a:lnTo>
                  <a:cubicBezTo>
                    <a:pt x="192229" y="162913"/>
                    <a:pt x="222042" y="365795"/>
                    <a:pt x="230615" y="612873"/>
                  </a:cubicBezTo>
                  <a:close/>
                </a:path>
              </a:pathLst>
            </a:custGeom>
            <a:solidFill>
              <a:srgbClr val="52765B"/>
            </a:solidFill>
            <a:ln w="9525" cap="flat">
              <a:noFill/>
              <a:prstDash val="solid"/>
              <a:miter/>
            </a:ln>
          </p:spPr>
          <p:txBody>
            <a:bodyPr rtlCol="0" anchor="ctr"/>
            <a:lstStyle/>
            <a:p>
              <a:endParaRPr lang="zh-CN" altLang="en-US"/>
            </a:p>
          </p:txBody>
        </p:sp>
        <p:sp>
          <p:nvSpPr>
            <p:cNvPr id="160" name="任意多边形: 形状 159"/>
            <p:cNvSpPr/>
            <p:nvPr/>
          </p:nvSpPr>
          <p:spPr>
            <a:xfrm>
              <a:off x="10665134" y="5269542"/>
              <a:ext cx="197262" cy="589311"/>
            </a:xfrm>
            <a:custGeom>
              <a:avLst/>
              <a:gdLst>
                <a:gd name="connsiteX0" fmla="*/ 197468 w 197262"/>
                <a:gd name="connsiteY0" fmla="*/ 588870 h 589311"/>
                <a:gd name="connsiteX1" fmla="*/ 170417 w 197262"/>
                <a:gd name="connsiteY1" fmla="*/ 588870 h 589311"/>
                <a:gd name="connsiteX2" fmla="*/ 64594 w 197262"/>
                <a:gd name="connsiteY2" fmla="*/ 254448 h 589311"/>
                <a:gd name="connsiteX3" fmla="*/ 32685 w 197262"/>
                <a:gd name="connsiteY3" fmla="*/ 118240 h 589311"/>
                <a:gd name="connsiteX4" fmla="*/ 205 w 197262"/>
                <a:gd name="connsiteY4" fmla="*/ -441 h 589311"/>
                <a:gd name="connsiteX5" fmla="*/ 166988 w 197262"/>
                <a:gd name="connsiteY5" fmla="*/ 131289 h 589311"/>
                <a:gd name="connsiteX6" fmla="*/ 166988 w 197262"/>
                <a:gd name="connsiteY6" fmla="*/ 131289 h 589311"/>
                <a:gd name="connsiteX7" fmla="*/ 197468 w 197262"/>
                <a:gd name="connsiteY7" fmla="*/ 588870 h 5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62" h="589311">
                  <a:moveTo>
                    <a:pt x="197468" y="588870"/>
                  </a:moveTo>
                  <a:lnTo>
                    <a:pt x="170417" y="588870"/>
                  </a:lnTo>
                  <a:cubicBezTo>
                    <a:pt x="143937" y="506479"/>
                    <a:pt x="106409" y="388845"/>
                    <a:pt x="64594" y="254448"/>
                  </a:cubicBezTo>
                  <a:cubicBezTo>
                    <a:pt x="54402" y="206823"/>
                    <a:pt x="43639" y="161769"/>
                    <a:pt x="32685" y="118240"/>
                  </a:cubicBezTo>
                  <a:cubicBezTo>
                    <a:pt x="22084" y="76968"/>
                    <a:pt x="11254" y="37402"/>
                    <a:pt x="205" y="-441"/>
                  </a:cubicBezTo>
                  <a:lnTo>
                    <a:pt x="166988" y="131289"/>
                  </a:lnTo>
                  <a:lnTo>
                    <a:pt x="166988" y="131289"/>
                  </a:lnTo>
                  <a:cubicBezTo>
                    <a:pt x="182514" y="285594"/>
                    <a:pt x="193277" y="440375"/>
                    <a:pt x="197468" y="588870"/>
                  </a:cubicBezTo>
                  <a:close/>
                </a:path>
              </a:pathLst>
            </a:custGeom>
            <a:solidFill>
              <a:srgbClr val="52765B"/>
            </a:solidFill>
            <a:ln w="9525" cap="flat">
              <a:noFill/>
              <a:prstDash val="solid"/>
              <a:miter/>
            </a:ln>
          </p:spPr>
          <p:txBody>
            <a:bodyPr rtlCol="0" anchor="ctr"/>
            <a:lstStyle/>
            <a:p>
              <a:endParaRPr lang="zh-CN" altLang="en-US"/>
            </a:p>
          </p:txBody>
        </p:sp>
        <p:sp>
          <p:nvSpPr>
            <p:cNvPr id="161" name="任意多边形: 形状 160"/>
            <p:cNvSpPr/>
            <p:nvPr/>
          </p:nvSpPr>
          <p:spPr>
            <a:xfrm>
              <a:off x="10476824" y="4645464"/>
              <a:ext cx="355377" cy="755618"/>
            </a:xfrm>
            <a:custGeom>
              <a:avLst/>
              <a:gdLst>
                <a:gd name="connsiteX0" fmla="*/ 355583 w 355377"/>
                <a:gd name="connsiteY0" fmla="*/ 755177 h 755618"/>
                <a:gd name="connsiteX1" fmla="*/ 355583 w 355377"/>
                <a:gd name="connsiteY1" fmla="*/ 755177 h 755618"/>
                <a:gd name="connsiteX2" fmla="*/ 188800 w 355377"/>
                <a:gd name="connsiteY2" fmla="*/ 623446 h 755618"/>
                <a:gd name="connsiteX3" fmla="*/ 98979 w 355377"/>
                <a:gd name="connsiteY3" fmla="*/ 364366 h 755618"/>
                <a:gd name="connsiteX4" fmla="*/ 205 w 355377"/>
                <a:gd name="connsiteY4" fmla="*/ -441 h 755618"/>
                <a:gd name="connsiteX5" fmla="*/ 278240 w 355377"/>
                <a:gd name="connsiteY5" fmla="*/ 181391 h 755618"/>
                <a:gd name="connsiteX6" fmla="*/ 278240 w 355377"/>
                <a:gd name="connsiteY6" fmla="*/ 181391 h 755618"/>
                <a:gd name="connsiteX7" fmla="*/ 313673 w 355377"/>
                <a:gd name="connsiteY7" fmla="*/ 408562 h 755618"/>
                <a:gd name="connsiteX8" fmla="*/ 355583 w 355377"/>
                <a:gd name="connsiteY8" fmla="*/ 755177 h 7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77" h="755618">
                  <a:moveTo>
                    <a:pt x="355583" y="755177"/>
                  </a:moveTo>
                  <a:lnTo>
                    <a:pt x="355583" y="755177"/>
                  </a:lnTo>
                  <a:lnTo>
                    <a:pt x="188800" y="623446"/>
                  </a:lnTo>
                  <a:cubicBezTo>
                    <a:pt x="163387" y="535578"/>
                    <a:pt x="133403" y="449110"/>
                    <a:pt x="98979" y="364366"/>
                  </a:cubicBezTo>
                  <a:cubicBezTo>
                    <a:pt x="61737" y="234541"/>
                    <a:pt x="27256" y="108715"/>
                    <a:pt x="205" y="-441"/>
                  </a:cubicBezTo>
                  <a:lnTo>
                    <a:pt x="278240" y="181391"/>
                  </a:lnTo>
                  <a:lnTo>
                    <a:pt x="278240" y="181391"/>
                  </a:lnTo>
                  <a:cubicBezTo>
                    <a:pt x="290813" y="255019"/>
                    <a:pt x="302719" y="331124"/>
                    <a:pt x="313673" y="408562"/>
                  </a:cubicBezTo>
                  <a:cubicBezTo>
                    <a:pt x="329865" y="522005"/>
                    <a:pt x="344058" y="638496"/>
                    <a:pt x="355583" y="755177"/>
                  </a:cubicBezTo>
                  <a:close/>
                </a:path>
              </a:pathLst>
            </a:custGeom>
            <a:solidFill>
              <a:srgbClr val="52765B"/>
            </a:solidFill>
            <a:ln w="9525" cap="flat">
              <a:noFill/>
              <a:prstDash val="solid"/>
              <a:miter/>
            </a:ln>
          </p:spPr>
          <p:txBody>
            <a:bodyPr rtlCol="0" anchor="ctr"/>
            <a:lstStyle/>
            <a:p>
              <a:endParaRPr lang="zh-CN" altLang="en-US"/>
            </a:p>
          </p:txBody>
        </p:sp>
        <p:sp>
          <p:nvSpPr>
            <p:cNvPr id="162" name="任意多边形: 形状 161"/>
            <p:cNvSpPr/>
            <p:nvPr/>
          </p:nvSpPr>
          <p:spPr>
            <a:xfrm>
              <a:off x="10569693" y="3986787"/>
              <a:ext cx="257270" cy="523231"/>
            </a:xfrm>
            <a:custGeom>
              <a:avLst/>
              <a:gdLst>
                <a:gd name="connsiteX0" fmla="*/ 257475 w 257270"/>
                <a:gd name="connsiteY0" fmla="*/ 267234 h 523231"/>
                <a:gd name="connsiteX1" fmla="*/ 126030 w 257270"/>
                <a:gd name="connsiteY1" fmla="*/ 522790 h 523231"/>
                <a:gd name="connsiteX2" fmla="*/ 124602 w 257270"/>
                <a:gd name="connsiteY2" fmla="*/ 521933 h 523231"/>
                <a:gd name="connsiteX3" fmla="*/ 205 w 257270"/>
                <a:gd name="connsiteY3" fmla="*/ 2916 h 523231"/>
                <a:gd name="connsiteX4" fmla="*/ 202040 w 257270"/>
                <a:gd name="connsiteY4" fmla="*/ 141695 h 523231"/>
                <a:gd name="connsiteX5" fmla="*/ 257475 w 257270"/>
                <a:gd name="connsiteY5" fmla="*/ 267234 h 5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0" h="523231">
                  <a:moveTo>
                    <a:pt x="257475" y="267234"/>
                  </a:moveTo>
                  <a:lnTo>
                    <a:pt x="126030" y="522790"/>
                  </a:lnTo>
                  <a:lnTo>
                    <a:pt x="124602" y="521933"/>
                  </a:lnTo>
                  <a:cubicBezTo>
                    <a:pt x="71262" y="274283"/>
                    <a:pt x="21732" y="83783"/>
                    <a:pt x="205" y="2916"/>
                  </a:cubicBezTo>
                  <a:cubicBezTo>
                    <a:pt x="65737" y="-13086"/>
                    <a:pt x="141080" y="27300"/>
                    <a:pt x="202040" y="141695"/>
                  </a:cubicBezTo>
                  <a:cubicBezTo>
                    <a:pt x="223481" y="182167"/>
                    <a:pt x="242007" y="224124"/>
                    <a:pt x="257475" y="267234"/>
                  </a:cubicBezTo>
                  <a:close/>
                </a:path>
              </a:pathLst>
            </a:custGeom>
            <a:solidFill>
              <a:srgbClr val="52765B"/>
            </a:solidFill>
            <a:ln w="9525" cap="flat">
              <a:noFill/>
              <a:prstDash val="solid"/>
              <a:miter/>
            </a:ln>
          </p:spPr>
          <p:txBody>
            <a:bodyPr rtlCol="0" anchor="ctr"/>
            <a:lstStyle/>
            <a:p>
              <a:endParaRPr lang="zh-CN" altLang="en-US"/>
            </a:p>
          </p:txBody>
        </p:sp>
        <p:sp>
          <p:nvSpPr>
            <p:cNvPr id="163" name="任意多边形: 形状 162"/>
            <p:cNvSpPr/>
            <p:nvPr/>
          </p:nvSpPr>
          <p:spPr>
            <a:xfrm>
              <a:off x="10633606" y="5401273"/>
              <a:ext cx="155638" cy="457580"/>
            </a:xfrm>
            <a:custGeom>
              <a:avLst/>
              <a:gdLst>
                <a:gd name="connsiteX0" fmla="*/ 155844 w 155638"/>
                <a:gd name="connsiteY0" fmla="*/ 457139 h 457580"/>
                <a:gd name="connsiteX1" fmla="*/ 128316 w 155638"/>
                <a:gd name="connsiteY1" fmla="*/ 457139 h 457580"/>
                <a:gd name="connsiteX2" fmla="*/ 80691 w 155638"/>
                <a:gd name="connsiteY2" fmla="*/ 327409 h 457580"/>
                <a:gd name="connsiteX3" fmla="*/ 205 w 155638"/>
                <a:gd name="connsiteY3" fmla="*/ 125383 h 457580"/>
                <a:gd name="connsiteX4" fmla="*/ 205 w 155638"/>
                <a:gd name="connsiteY4" fmla="*/ 125383 h 457580"/>
                <a:gd name="connsiteX5" fmla="*/ 57355 w 155638"/>
                <a:gd name="connsiteY5" fmla="*/ -441 h 457580"/>
                <a:gd name="connsiteX6" fmla="*/ 95455 w 155638"/>
                <a:gd name="connsiteY6" fmla="*/ 123384 h 457580"/>
                <a:gd name="connsiteX7" fmla="*/ 155844 w 155638"/>
                <a:gd name="connsiteY7" fmla="*/ 457139 h 45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38" h="457580">
                  <a:moveTo>
                    <a:pt x="155844" y="457139"/>
                  </a:moveTo>
                  <a:lnTo>
                    <a:pt x="128316" y="457139"/>
                  </a:lnTo>
                  <a:cubicBezTo>
                    <a:pt x="113267" y="414344"/>
                    <a:pt x="97389" y="371100"/>
                    <a:pt x="80691" y="327409"/>
                  </a:cubicBezTo>
                  <a:cubicBezTo>
                    <a:pt x="55164" y="260258"/>
                    <a:pt x="28113" y="192630"/>
                    <a:pt x="205" y="125383"/>
                  </a:cubicBezTo>
                  <a:lnTo>
                    <a:pt x="205" y="125383"/>
                  </a:lnTo>
                  <a:lnTo>
                    <a:pt x="57355" y="-441"/>
                  </a:lnTo>
                  <a:cubicBezTo>
                    <a:pt x="70309" y="41850"/>
                    <a:pt x="83073" y="83092"/>
                    <a:pt x="95455" y="123384"/>
                  </a:cubicBezTo>
                  <a:cubicBezTo>
                    <a:pt x="118058" y="225234"/>
                    <a:pt x="138194" y="336486"/>
                    <a:pt x="155844" y="457139"/>
                  </a:cubicBezTo>
                  <a:close/>
                </a:path>
              </a:pathLst>
            </a:custGeom>
            <a:solidFill>
              <a:srgbClr val="87AE8D"/>
            </a:solidFill>
            <a:ln w="9525" cap="flat">
              <a:noFill/>
              <a:prstDash val="solid"/>
              <a:miter/>
            </a:ln>
          </p:spPr>
          <p:txBody>
            <a:bodyPr rtlCol="0" anchor="ctr"/>
            <a:lstStyle/>
            <a:p>
              <a:endParaRPr lang="zh-CN" altLang="en-US"/>
            </a:p>
          </p:txBody>
        </p:sp>
        <p:sp>
          <p:nvSpPr>
            <p:cNvPr id="164" name="任意多边形: 形状 163"/>
            <p:cNvSpPr/>
            <p:nvPr/>
          </p:nvSpPr>
          <p:spPr>
            <a:xfrm>
              <a:off x="10622366" y="5705978"/>
              <a:ext cx="139350" cy="152876"/>
            </a:xfrm>
            <a:custGeom>
              <a:avLst/>
              <a:gdLst>
                <a:gd name="connsiteX0" fmla="*/ 139556 w 139350"/>
                <a:gd name="connsiteY0" fmla="*/ 152435 h 152876"/>
                <a:gd name="connsiteX1" fmla="*/ 103266 w 139350"/>
                <a:gd name="connsiteY1" fmla="*/ 152435 h 152876"/>
                <a:gd name="connsiteX2" fmla="*/ 205 w 139350"/>
                <a:gd name="connsiteY2" fmla="*/ -441 h 152876"/>
                <a:gd name="connsiteX3" fmla="*/ 90312 w 139350"/>
                <a:gd name="connsiteY3" fmla="*/ 23371 h 152876"/>
                <a:gd name="connsiteX4" fmla="*/ 92026 w 139350"/>
                <a:gd name="connsiteY4" fmla="*/ 22704 h 152876"/>
                <a:gd name="connsiteX5" fmla="*/ 139556 w 139350"/>
                <a:gd name="connsiteY5" fmla="*/ 152435 h 1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350" h="152876">
                  <a:moveTo>
                    <a:pt x="139556" y="152435"/>
                  </a:moveTo>
                  <a:lnTo>
                    <a:pt x="103266" y="152435"/>
                  </a:lnTo>
                  <a:cubicBezTo>
                    <a:pt x="74691" y="110430"/>
                    <a:pt x="39067" y="58423"/>
                    <a:pt x="205" y="-441"/>
                  </a:cubicBezTo>
                  <a:lnTo>
                    <a:pt x="90312" y="23371"/>
                  </a:lnTo>
                  <a:lnTo>
                    <a:pt x="92026" y="22704"/>
                  </a:lnTo>
                  <a:cubicBezTo>
                    <a:pt x="108476" y="66205"/>
                    <a:pt x="124316" y="109448"/>
                    <a:pt x="139556" y="152435"/>
                  </a:cubicBezTo>
                  <a:close/>
                </a:path>
              </a:pathLst>
            </a:custGeom>
            <a:solidFill>
              <a:srgbClr val="87AE8D"/>
            </a:solidFill>
            <a:ln w="9525" cap="flat">
              <a:noFill/>
              <a:prstDash val="solid"/>
              <a:miter/>
            </a:ln>
          </p:spPr>
          <p:txBody>
            <a:bodyPr rtlCol="0" anchor="ctr"/>
            <a:lstStyle/>
            <a:p>
              <a:endParaRPr lang="zh-CN" altLang="en-US"/>
            </a:p>
          </p:txBody>
        </p:sp>
        <p:sp>
          <p:nvSpPr>
            <p:cNvPr id="165" name="任意多边形: 形状 164"/>
            <p:cNvSpPr/>
            <p:nvPr/>
          </p:nvSpPr>
          <p:spPr>
            <a:xfrm>
              <a:off x="10419674" y="4349808"/>
              <a:ext cx="335184" cy="477488"/>
            </a:xfrm>
            <a:custGeom>
              <a:avLst/>
              <a:gdLst>
                <a:gd name="connsiteX0" fmla="*/ 335390 w 335184"/>
                <a:gd name="connsiteY0" fmla="*/ 477047 h 477488"/>
                <a:gd name="connsiteX1" fmla="*/ 335390 w 335184"/>
                <a:gd name="connsiteY1" fmla="*/ 477047 h 477488"/>
                <a:gd name="connsiteX2" fmla="*/ 57355 w 335184"/>
                <a:gd name="connsiteY2" fmla="*/ 295214 h 477488"/>
                <a:gd name="connsiteX3" fmla="*/ 2491 w 335184"/>
                <a:gd name="connsiteY3" fmla="*/ 24704 h 477488"/>
                <a:gd name="connsiteX4" fmla="*/ 205 w 335184"/>
                <a:gd name="connsiteY4" fmla="*/ -441 h 477488"/>
                <a:gd name="connsiteX5" fmla="*/ 274906 w 335184"/>
                <a:gd name="connsiteY5" fmla="*/ 158912 h 477488"/>
                <a:gd name="connsiteX6" fmla="*/ 335390 w 335184"/>
                <a:gd name="connsiteY6" fmla="*/ 477047 h 4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184" h="477488">
                  <a:moveTo>
                    <a:pt x="335390" y="477047"/>
                  </a:moveTo>
                  <a:lnTo>
                    <a:pt x="335390" y="477047"/>
                  </a:lnTo>
                  <a:lnTo>
                    <a:pt x="57355" y="295214"/>
                  </a:lnTo>
                  <a:cubicBezTo>
                    <a:pt x="29637" y="183010"/>
                    <a:pt x="9730" y="88236"/>
                    <a:pt x="2491" y="24704"/>
                  </a:cubicBezTo>
                  <a:cubicBezTo>
                    <a:pt x="1539" y="16227"/>
                    <a:pt x="777" y="7750"/>
                    <a:pt x="205" y="-441"/>
                  </a:cubicBezTo>
                  <a:lnTo>
                    <a:pt x="274906" y="158912"/>
                  </a:lnTo>
                  <a:cubicBezTo>
                    <a:pt x="295766" y="257114"/>
                    <a:pt x="316340" y="364271"/>
                    <a:pt x="335390" y="477047"/>
                  </a:cubicBezTo>
                  <a:close/>
                </a:path>
              </a:pathLst>
            </a:custGeom>
            <a:solidFill>
              <a:srgbClr val="52765B"/>
            </a:solidFill>
            <a:ln w="9525" cap="flat">
              <a:noFill/>
              <a:prstDash val="solid"/>
              <a:miter/>
            </a:ln>
          </p:spPr>
          <p:txBody>
            <a:bodyPr rtlCol="0" anchor="ctr"/>
            <a:lstStyle/>
            <a:p>
              <a:endParaRPr lang="zh-CN" altLang="en-US"/>
            </a:p>
          </p:txBody>
        </p:sp>
        <p:sp>
          <p:nvSpPr>
            <p:cNvPr id="166" name="任意多边形: 形状 165"/>
            <p:cNvSpPr/>
            <p:nvPr/>
          </p:nvSpPr>
          <p:spPr>
            <a:xfrm>
              <a:off x="10377955" y="5310024"/>
              <a:ext cx="336137" cy="419576"/>
            </a:xfrm>
            <a:custGeom>
              <a:avLst/>
              <a:gdLst>
                <a:gd name="connsiteX0" fmla="*/ 336342 w 336137"/>
                <a:gd name="connsiteY0" fmla="*/ 418468 h 419576"/>
                <a:gd name="connsiteX1" fmla="*/ 334628 w 336137"/>
                <a:gd name="connsiteY1" fmla="*/ 419135 h 419576"/>
                <a:gd name="connsiteX2" fmla="*/ 244521 w 336137"/>
                <a:gd name="connsiteY2" fmla="*/ 395322 h 419576"/>
                <a:gd name="connsiteX3" fmla="*/ 205 w 336137"/>
                <a:gd name="connsiteY3" fmla="*/ -441 h 419576"/>
                <a:gd name="connsiteX4" fmla="*/ 181180 w 336137"/>
                <a:gd name="connsiteY4" fmla="*/ 45850 h 419576"/>
                <a:gd name="connsiteX5" fmla="*/ 182323 w 336137"/>
                <a:gd name="connsiteY5" fmla="*/ 45278 h 419576"/>
                <a:gd name="connsiteX6" fmla="*/ 255665 w 336137"/>
                <a:gd name="connsiteY6" fmla="*/ 216728 h 419576"/>
                <a:gd name="connsiteX7" fmla="*/ 336342 w 336137"/>
                <a:gd name="connsiteY7" fmla="*/ 418468 h 41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37" h="419576">
                  <a:moveTo>
                    <a:pt x="336342" y="418468"/>
                  </a:moveTo>
                  <a:lnTo>
                    <a:pt x="334628" y="419135"/>
                  </a:lnTo>
                  <a:lnTo>
                    <a:pt x="244521" y="395322"/>
                  </a:lnTo>
                  <a:cubicBezTo>
                    <a:pt x="169560" y="281689"/>
                    <a:pt x="81453" y="142338"/>
                    <a:pt x="205" y="-441"/>
                  </a:cubicBezTo>
                  <a:lnTo>
                    <a:pt x="181180" y="45850"/>
                  </a:lnTo>
                  <a:lnTo>
                    <a:pt x="182323" y="45278"/>
                  </a:lnTo>
                  <a:cubicBezTo>
                    <a:pt x="207088" y="101572"/>
                    <a:pt x="231662" y="158816"/>
                    <a:pt x="255665" y="216728"/>
                  </a:cubicBezTo>
                  <a:cubicBezTo>
                    <a:pt x="283669" y="283689"/>
                    <a:pt x="310720" y="351317"/>
                    <a:pt x="336342" y="418468"/>
                  </a:cubicBezTo>
                  <a:close/>
                </a:path>
              </a:pathLst>
            </a:custGeom>
            <a:solidFill>
              <a:srgbClr val="87AE8D"/>
            </a:solidFill>
            <a:ln w="9525" cap="flat">
              <a:noFill/>
              <a:prstDash val="solid"/>
              <a:miter/>
            </a:ln>
          </p:spPr>
          <p:txBody>
            <a:bodyPr rtlCol="0" anchor="ctr"/>
            <a:lstStyle/>
            <a:p>
              <a:endParaRPr lang="zh-CN" altLang="en-US"/>
            </a:p>
          </p:txBody>
        </p:sp>
        <p:sp>
          <p:nvSpPr>
            <p:cNvPr id="167" name="任意多边形: 形状 166"/>
            <p:cNvSpPr/>
            <p:nvPr/>
          </p:nvSpPr>
          <p:spPr>
            <a:xfrm>
              <a:off x="10417225" y="3990144"/>
              <a:ext cx="276864" cy="519017"/>
            </a:xfrm>
            <a:custGeom>
              <a:avLst/>
              <a:gdLst>
                <a:gd name="connsiteX0" fmla="*/ 277069 w 276864"/>
                <a:gd name="connsiteY0" fmla="*/ 518576 h 519017"/>
                <a:gd name="connsiteX1" fmla="*/ 2368 w 276864"/>
                <a:gd name="connsiteY1" fmla="*/ 359223 h 519017"/>
                <a:gd name="connsiteX2" fmla="*/ 152673 w 276864"/>
                <a:gd name="connsiteY2" fmla="*/ -441 h 519017"/>
                <a:gd name="connsiteX3" fmla="*/ 277069 w 276864"/>
                <a:gd name="connsiteY3" fmla="*/ 518576 h 519017"/>
              </a:gdLst>
              <a:ahLst/>
              <a:cxnLst>
                <a:cxn ang="0">
                  <a:pos x="connsiteX0" y="connsiteY0"/>
                </a:cxn>
                <a:cxn ang="0">
                  <a:pos x="connsiteX1" y="connsiteY1"/>
                </a:cxn>
                <a:cxn ang="0">
                  <a:pos x="connsiteX2" y="connsiteY2"/>
                </a:cxn>
                <a:cxn ang="0">
                  <a:pos x="connsiteX3" y="connsiteY3"/>
                </a:cxn>
              </a:cxnLst>
              <a:rect l="l" t="t" r="r" b="b"/>
              <a:pathLst>
                <a:path w="276864" h="519017">
                  <a:moveTo>
                    <a:pt x="277069" y="518576"/>
                  </a:moveTo>
                  <a:lnTo>
                    <a:pt x="2368" y="359223"/>
                  </a:lnTo>
                  <a:cubicBezTo>
                    <a:pt x="-13443" y="159198"/>
                    <a:pt x="59518" y="22418"/>
                    <a:pt x="152673" y="-441"/>
                  </a:cubicBezTo>
                  <a:cubicBezTo>
                    <a:pt x="174199" y="80045"/>
                    <a:pt x="223729" y="270926"/>
                    <a:pt x="277069" y="518576"/>
                  </a:cubicBezTo>
                  <a:close/>
                </a:path>
              </a:pathLst>
            </a:custGeom>
            <a:solidFill>
              <a:srgbClr val="52765B"/>
            </a:solidFill>
            <a:ln w="9525" cap="flat">
              <a:noFill/>
              <a:prstDash val="solid"/>
              <a:miter/>
            </a:ln>
          </p:spPr>
          <p:txBody>
            <a:bodyPr rtlCol="0" anchor="ctr"/>
            <a:lstStyle/>
            <a:p>
              <a:endParaRPr lang="zh-CN" altLang="en-US"/>
            </a:p>
          </p:txBody>
        </p:sp>
        <p:sp>
          <p:nvSpPr>
            <p:cNvPr id="168" name="任意多边形: 形状 167"/>
            <p:cNvSpPr/>
            <p:nvPr/>
          </p:nvSpPr>
          <p:spPr>
            <a:xfrm>
              <a:off x="10427675" y="4833678"/>
              <a:ext cx="263842" cy="693039"/>
            </a:xfrm>
            <a:custGeom>
              <a:avLst/>
              <a:gdLst>
                <a:gd name="connsiteX0" fmla="*/ 264048 w 263842"/>
                <a:gd name="connsiteY0" fmla="*/ 566772 h 693039"/>
                <a:gd name="connsiteX1" fmla="*/ 206898 w 263842"/>
                <a:gd name="connsiteY1" fmla="*/ 692598 h 693039"/>
                <a:gd name="connsiteX2" fmla="*/ 206898 w 263842"/>
                <a:gd name="connsiteY2" fmla="*/ 692598 h 693039"/>
                <a:gd name="connsiteX3" fmla="*/ 133555 w 263842"/>
                <a:gd name="connsiteY3" fmla="*/ 521148 h 693039"/>
                <a:gd name="connsiteX4" fmla="*/ 205 w 263842"/>
                <a:gd name="connsiteY4" fmla="*/ 229778 h 693039"/>
                <a:gd name="connsiteX5" fmla="*/ 65451 w 263842"/>
                <a:gd name="connsiteY5" fmla="*/ -441 h 693039"/>
                <a:gd name="connsiteX6" fmla="*/ 148890 w 263842"/>
                <a:gd name="connsiteY6" fmla="*/ 175676 h 693039"/>
                <a:gd name="connsiteX7" fmla="*/ 220804 w 263842"/>
                <a:gd name="connsiteY7" fmla="*/ 420468 h 693039"/>
                <a:gd name="connsiteX8" fmla="*/ 264048 w 263842"/>
                <a:gd name="connsiteY8" fmla="*/ 566772 h 6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 h="693039">
                  <a:moveTo>
                    <a:pt x="264048" y="566772"/>
                  </a:moveTo>
                  <a:lnTo>
                    <a:pt x="206898" y="692598"/>
                  </a:lnTo>
                  <a:lnTo>
                    <a:pt x="206898" y="692598"/>
                  </a:lnTo>
                  <a:cubicBezTo>
                    <a:pt x="182895" y="635448"/>
                    <a:pt x="158320" y="577726"/>
                    <a:pt x="133555" y="521148"/>
                  </a:cubicBezTo>
                  <a:cubicBezTo>
                    <a:pt x="88692" y="419421"/>
                    <a:pt x="43353" y="321123"/>
                    <a:pt x="205" y="229778"/>
                  </a:cubicBezTo>
                  <a:lnTo>
                    <a:pt x="65451" y="-441"/>
                  </a:lnTo>
                  <a:cubicBezTo>
                    <a:pt x="96503" y="56671"/>
                    <a:pt x="124363" y="115468"/>
                    <a:pt x="148890" y="175676"/>
                  </a:cubicBezTo>
                  <a:cubicBezTo>
                    <a:pt x="172131" y="256734"/>
                    <a:pt x="196515" y="339315"/>
                    <a:pt x="220804" y="420468"/>
                  </a:cubicBezTo>
                  <a:cubicBezTo>
                    <a:pt x="234615" y="470284"/>
                    <a:pt x="249474" y="519147"/>
                    <a:pt x="264048" y="566772"/>
                  </a:cubicBezTo>
                  <a:close/>
                </a:path>
              </a:pathLst>
            </a:custGeom>
            <a:solidFill>
              <a:srgbClr val="87AE8D"/>
            </a:solidFill>
            <a:ln w="9525" cap="flat">
              <a:noFill/>
              <a:prstDash val="solid"/>
              <a:miter/>
            </a:ln>
          </p:spPr>
          <p:txBody>
            <a:bodyPr rtlCol="0" anchor="ctr"/>
            <a:lstStyle/>
            <a:p>
              <a:endParaRPr lang="zh-CN" altLang="en-US"/>
            </a:p>
          </p:txBody>
        </p:sp>
        <p:sp>
          <p:nvSpPr>
            <p:cNvPr id="169" name="任意多边形: 形状 168"/>
            <p:cNvSpPr/>
            <p:nvPr/>
          </p:nvSpPr>
          <p:spPr>
            <a:xfrm>
              <a:off x="10133543" y="4759383"/>
              <a:ext cx="426434" cy="596931"/>
            </a:xfrm>
            <a:custGeom>
              <a:avLst/>
              <a:gdLst>
                <a:gd name="connsiteX0" fmla="*/ 293289 w 426434"/>
                <a:gd name="connsiteY0" fmla="*/ 304549 h 596931"/>
                <a:gd name="connsiteX1" fmla="*/ 426639 w 426434"/>
                <a:gd name="connsiteY1" fmla="*/ 595919 h 596931"/>
                <a:gd name="connsiteX2" fmla="*/ 425496 w 426434"/>
                <a:gd name="connsiteY2" fmla="*/ 596490 h 596931"/>
                <a:gd name="connsiteX3" fmla="*/ 244521 w 426434"/>
                <a:gd name="connsiteY3" fmla="*/ 550199 h 596931"/>
                <a:gd name="connsiteX4" fmla="*/ 205 w 426434"/>
                <a:gd name="connsiteY4" fmla="*/ -441 h 596931"/>
                <a:gd name="connsiteX5" fmla="*/ 180418 w 426434"/>
                <a:gd name="connsiteY5" fmla="*/ 74330 h 596931"/>
                <a:gd name="connsiteX6" fmla="*/ 180990 w 426434"/>
                <a:gd name="connsiteY6" fmla="*/ 74330 h 596931"/>
                <a:gd name="connsiteX7" fmla="*/ 293289 w 426434"/>
                <a:gd name="connsiteY7" fmla="*/ 304549 h 5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434" h="596931">
                  <a:moveTo>
                    <a:pt x="293289" y="304549"/>
                  </a:moveTo>
                  <a:cubicBezTo>
                    <a:pt x="336628" y="395798"/>
                    <a:pt x="381967" y="494192"/>
                    <a:pt x="426639" y="595919"/>
                  </a:cubicBezTo>
                  <a:lnTo>
                    <a:pt x="425496" y="596490"/>
                  </a:lnTo>
                  <a:lnTo>
                    <a:pt x="244521" y="550199"/>
                  </a:lnTo>
                  <a:cubicBezTo>
                    <a:pt x="132793" y="353984"/>
                    <a:pt x="34114" y="151196"/>
                    <a:pt x="205" y="-441"/>
                  </a:cubicBezTo>
                  <a:lnTo>
                    <a:pt x="180418" y="74330"/>
                  </a:lnTo>
                  <a:lnTo>
                    <a:pt x="180990" y="74330"/>
                  </a:lnTo>
                  <a:cubicBezTo>
                    <a:pt x="215375" y="142814"/>
                    <a:pt x="253475" y="220634"/>
                    <a:pt x="293289" y="304549"/>
                  </a:cubicBezTo>
                  <a:close/>
                </a:path>
              </a:pathLst>
            </a:custGeom>
            <a:solidFill>
              <a:srgbClr val="87AE8D"/>
            </a:solidFill>
            <a:ln w="9525" cap="flat">
              <a:noFill/>
              <a:prstDash val="solid"/>
              <a:miter/>
            </a:ln>
          </p:spPr>
          <p:txBody>
            <a:bodyPr rtlCol="0" anchor="ctr"/>
            <a:lstStyle/>
            <a:p>
              <a:endParaRPr lang="zh-CN" altLang="en-US"/>
            </a:p>
          </p:txBody>
        </p:sp>
        <p:sp>
          <p:nvSpPr>
            <p:cNvPr id="170" name="任意多边形: 形状 169"/>
            <p:cNvSpPr/>
            <p:nvPr/>
          </p:nvSpPr>
          <p:spPr>
            <a:xfrm>
              <a:off x="10173929" y="4553986"/>
              <a:ext cx="317944" cy="510388"/>
            </a:xfrm>
            <a:custGeom>
              <a:avLst/>
              <a:gdLst>
                <a:gd name="connsiteX0" fmla="*/ 318150 w 317944"/>
                <a:gd name="connsiteY0" fmla="*/ 279727 h 510388"/>
                <a:gd name="connsiteX1" fmla="*/ 252903 w 317944"/>
                <a:gd name="connsiteY1" fmla="*/ 509947 h 510388"/>
                <a:gd name="connsiteX2" fmla="*/ 140604 w 317944"/>
                <a:gd name="connsiteY2" fmla="*/ 279346 h 510388"/>
                <a:gd name="connsiteX3" fmla="*/ 205 w 317944"/>
                <a:gd name="connsiteY3" fmla="*/ 6360 h 510388"/>
                <a:gd name="connsiteX4" fmla="*/ 318150 w 317944"/>
                <a:gd name="connsiteY4" fmla="*/ 279727 h 51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44" h="510388">
                  <a:moveTo>
                    <a:pt x="318150" y="279727"/>
                  </a:moveTo>
                  <a:lnTo>
                    <a:pt x="252903" y="509947"/>
                  </a:lnTo>
                  <a:cubicBezTo>
                    <a:pt x="213089" y="426032"/>
                    <a:pt x="174989" y="348022"/>
                    <a:pt x="140604" y="279346"/>
                  </a:cubicBezTo>
                  <a:cubicBezTo>
                    <a:pt x="75548" y="149044"/>
                    <a:pt x="24113" y="51318"/>
                    <a:pt x="205" y="6360"/>
                  </a:cubicBezTo>
                  <a:cubicBezTo>
                    <a:pt x="67737" y="-25358"/>
                    <a:pt x="192991" y="51889"/>
                    <a:pt x="318150" y="279727"/>
                  </a:cubicBezTo>
                  <a:close/>
                </a:path>
              </a:pathLst>
            </a:custGeom>
            <a:solidFill>
              <a:srgbClr val="87AE8D"/>
            </a:solidFill>
            <a:ln w="9525" cap="flat">
              <a:noFill/>
              <a:prstDash val="solid"/>
              <a:miter/>
            </a:ln>
          </p:spPr>
          <p:txBody>
            <a:bodyPr rtlCol="0" anchor="ctr"/>
            <a:lstStyle/>
            <a:p>
              <a:endParaRPr lang="zh-CN" altLang="en-US"/>
            </a:p>
          </p:txBody>
        </p:sp>
        <p:sp>
          <p:nvSpPr>
            <p:cNvPr id="171" name="任意多边形: 形状 170"/>
            <p:cNvSpPr/>
            <p:nvPr/>
          </p:nvSpPr>
          <p:spPr>
            <a:xfrm>
              <a:off x="10122736" y="4560406"/>
              <a:ext cx="191306" cy="273367"/>
            </a:xfrm>
            <a:custGeom>
              <a:avLst/>
              <a:gdLst>
                <a:gd name="connsiteX0" fmla="*/ 191511 w 191306"/>
                <a:gd name="connsiteY0" fmla="*/ 272926 h 273367"/>
                <a:gd name="connsiteX1" fmla="*/ 190940 w 191306"/>
                <a:gd name="connsiteY1" fmla="*/ 272926 h 273367"/>
                <a:gd name="connsiteX2" fmla="*/ 10727 w 191306"/>
                <a:gd name="connsiteY2" fmla="*/ 198155 h 273367"/>
                <a:gd name="connsiteX3" fmla="*/ 9203 w 191306"/>
                <a:gd name="connsiteY3" fmla="*/ 190916 h 273367"/>
                <a:gd name="connsiteX4" fmla="*/ 51113 w 191306"/>
                <a:gd name="connsiteY4" fmla="*/ -441 h 273367"/>
                <a:gd name="connsiteX5" fmla="*/ 191511 w 191306"/>
                <a:gd name="connsiteY5" fmla="*/ 272926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06" h="273367">
                  <a:moveTo>
                    <a:pt x="191511" y="272926"/>
                  </a:moveTo>
                  <a:lnTo>
                    <a:pt x="190940" y="272926"/>
                  </a:lnTo>
                  <a:lnTo>
                    <a:pt x="10727" y="198155"/>
                  </a:lnTo>
                  <a:cubicBezTo>
                    <a:pt x="10155" y="195774"/>
                    <a:pt x="9679" y="193297"/>
                    <a:pt x="9203" y="190916"/>
                  </a:cubicBezTo>
                  <a:cubicBezTo>
                    <a:pt x="-12609" y="88046"/>
                    <a:pt x="6726" y="20323"/>
                    <a:pt x="51113" y="-441"/>
                  </a:cubicBezTo>
                  <a:cubicBezTo>
                    <a:pt x="75306" y="44898"/>
                    <a:pt x="126741" y="142624"/>
                    <a:pt x="191511" y="272926"/>
                  </a:cubicBezTo>
                  <a:close/>
                </a:path>
              </a:pathLst>
            </a:custGeom>
            <a:solidFill>
              <a:srgbClr val="87AE8D"/>
            </a:solidFill>
            <a:ln w="9525" cap="flat">
              <a:noFill/>
              <a:prstDash val="solid"/>
              <a:miter/>
            </a:ln>
          </p:spPr>
          <p:txBody>
            <a:bodyPr rtlCol="0" anchor="ct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图形 74"/>
          <p:cNvSpPr/>
          <p:nvPr/>
        </p:nvSpPr>
        <p:spPr>
          <a:xfrm>
            <a:off x="7845742" y="252730"/>
            <a:ext cx="4783193" cy="2842260"/>
          </a:xfrm>
          <a:custGeom>
            <a:avLst/>
            <a:gdLst>
              <a:gd name="connsiteX0" fmla="*/ 107181 w 4169588"/>
              <a:gd name="connsiteY0" fmla="*/ 1102025 h 2477645"/>
              <a:gd name="connsiteX1" fmla="*/ 183715 w 4169588"/>
              <a:gd name="connsiteY1" fmla="*/ 995954 h 2477645"/>
              <a:gd name="connsiteX2" fmla="*/ 77648 w 4169588"/>
              <a:gd name="connsiteY2" fmla="*/ 919421 h 2477645"/>
              <a:gd name="connsiteX3" fmla="*/ 1114 w 4169588"/>
              <a:gd name="connsiteY3" fmla="*/ 1025492 h 2477645"/>
              <a:gd name="connsiteX4" fmla="*/ 1168 w 4169588"/>
              <a:gd name="connsiteY4" fmla="*/ 1025825 h 2477645"/>
              <a:gd name="connsiteX5" fmla="*/ 107181 w 4169588"/>
              <a:gd name="connsiteY5" fmla="*/ 1102025 h 2477645"/>
              <a:gd name="connsiteX6" fmla="*/ 77559 w 4169588"/>
              <a:gd name="connsiteY6" fmla="*/ 2293317 h 2477645"/>
              <a:gd name="connsiteX7" fmla="*/ 1132 w 4169588"/>
              <a:gd name="connsiteY7" fmla="*/ 2399463 h 2477645"/>
              <a:gd name="connsiteX8" fmla="*/ 107277 w 4169588"/>
              <a:gd name="connsiteY8" fmla="*/ 2475892 h 2477645"/>
              <a:gd name="connsiteX9" fmla="*/ 183705 w 4169588"/>
              <a:gd name="connsiteY9" fmla="*/ 2369745 h 2477645"/>
              <a:gd name="connsiteX10" fmla="*/ 183667 w 4169588"/>
              <a:gd name="connsiteY10" fmla="*/ 2369517 h 2477645"/>
              <a:gd name="connsiteX11" fmla="*/ 77559 w 4169588"/>
              <a:gd name="connsiteY11" fmla="*/ 2293317 h 2477645"/>
              <a:gd name="connsiteX12" fmla="*/ 94894 w 4169588"/>
              <a:gd name="connsiteY12" fmla="*/ 1833735 h 2477645"/>
              <a:gd name="connsiteX13" fmla="*/ 93751 w 4169588"/>
              <a:gd name="connsiteY13" fmla="*/ 1833735 h 2477645"/>
              <a:gd name="connsiteX14" fmla="*/ 1170 w 4169588"/>
              <a:gd name="connsiteY14" fmla="*/ 1927461 h 2477645"/>
              <a:gd name="connsiteX15" fmla="*/ 94894 w 4169588"/>
              <a:gd name="connsiteY15" fmla="*/ 2020044 h 2477645"/>
              <a:gd name="connsiteX16" fmla="*/ 187477 w 4169588"/>
              <a:gd name="connsiteY16" fmla="*/ 1926319 h 2477645"/>
              <a:gd name="connsiteX17" fmla="*/ 94894 w 4169588"/>
              <a:gd name="connsiteY17" fmla="*/ 1833735 h 2477645"/>
              <a:gd name="connsiteX18" fmla="*/ 94894 w 4169588"/>
              <a:gd name="connsiteY18" fmla="*/ 1377678 h 2477645"/>
              <a:gd name="connsiteX19" fmla="*/ 93751 w 4169588"/>
              <a:gd name="connsiteY19" fmla="*/ 1377678 h 2477645"/>
              <a:gd name="connsiteX20" fmla="*/ 1170 w 4169588"/>
              <a:gd name="connsiteY20" fmla="*/ 1471404 h 2477645"/>
              <a:gd name="connsiteX21" fmla="*/ 94894 w 4169588"/>
              <a:gd name="connsiteY21" fmla="*/ 1563987 h 2477645"/>
              <a:gd name="connsiteX22" fmla="*/ 187477 w 4169588"/>
              <a:gd name="connsiteY22" fmla="*/ 1470261 h 2477645"/>
              <a:gd name="connsiteX23" fmla="*/ 94894 w 4169588"/>
              <a:gd name="connsiteY23" fmla="*/ 1377678 h 2477645"/>
              <a:gd name="connsiteX24" fmla="*/ 109563 w 4169588"/>
              <a:gd name="connsiteY24" fmla="*/ 643206 h 2477645"/>
              <a:gd name="connsiteX25" fmla="*/ 185991 w 4169588"/>
              <a:gd name="connsiteY25" fmla="*/ 537059 h 2477645"/>
              <a:gd name="connsiteX26" fmla="*/ 79844 w 4169588"/>
              <a:gd name="connsiteY26" fmla="*/ 460630 h 2477645"/>
              <a:gd name="connsiteX27" fmla="*/ 3417 w 4169588"/>
              <a:gd name="connsiteY27" fmla="*/ 566777 h 2477645"/>
              <a:gd name="connsiteX28" fmla="*/ 3454 w 4169588"/>
              <a:gd name="connsiteY28" fmla="*/ 567006 h 2477645"/>
              <a:gd name="connsiteX29" fmla="*/ 109576 w 4169588"/>
              <a:gd name="connsiteY29" fmla="*/ 643234 h 2477645"/>
              <a:gd name="connsiteX30" fmla="*/ 109753 w 4169588"/>
              <a:gd name="connsiteY30" fmla="*/ 643206 h 2477645"/>
              <a:gd name="connsiteX31" fmla="*/ 109563 w 4169588"/>
              <a:gd name="connsiteY31" fmla="*/ 184386 h 2477645"/>
              <a:gd name="connsiteX32" fmla="*/ 185991 w 4169588"/>
              <a:gd name="connsiteY32" fmla="*/ 78240 h 2477645"/>
              <a:gd name="connsiteX33" fmla="*/ 79844 w 4169588"/>
              <a:gd name="connsiteY33" fmla="*/ 1811 h 2477645"/>
              <a:gd name="connsiteX34" fmla="*/ 3417 w 4169588"/>
              <a:gd name="connsiteY34" fmla="*/ 107958 h 2477645"/>
              <a:gd name="connsiteX35" fmla="*/ 3454 w 4169588"/>
              <a:gd name="connsiteY35" fmla="*/ 108186 h 2477645"/>
              <a:gd name="connsiteX36" fmla="*/ 109453 w 4169588"/>
              <a:gd name="connsiteY36" fmla="*/ 184815 h 2477645"/>
              <a:gd name="connsiteX37" fmla="*/ 109753 w 4169588"/>
              <a:gd name="connsiteY37" fmla="*/ 184767 h 2477645"/>
              <a:gd name="connsiteX38" fmla="*/ 1089114 w 4169588"/>
              <a:gd name="connsiteY38" fmla="*/ 1377678 h 2477645"/>
              <a:gd name="connsiteX39" fmla="*/ 1088352 w 4169588"/>
              <a:gd name="connsiteY39" fmla="*/ 1377678 h 2477645"/>
              <a:gd name="connsiteX40" fmla="*/ 996531 w 4169588"/>
              <a:gd name="connsiteY40" fmla="*/ 1470261 h 2477645"/>
              <a:gd name="connsiteX41" fmla="*/ 1089114 w 4169588"/>
              <a:gd name="connsiteY41" fmla="*/ 1562082 h 2477645"/>
              <a:gd name="connsiteX42" fmla="*/ 1180935 w 4169588"/>
              <a:gd name="connsiteY42" fmla="*/ 1469499 h 2477645"/>
              <a:gd name="connsiteX43" fmla="*/ 1089114 w 4169588"/>
              <a:gd name="connsiteY43" fmla="*/ 1377678 h 2477645"/>
              <a:gd name="connsiteX44" fmla="*/ 1089114 w 4169588"/>
              <a:gd name="connsiteY44" fmla="*/ 2292078 h 2477645"/>
              <a:gd name="connsiteX45" fmla="*/ 1088352 w 4169588"/>
              <a:gd name="connsiteY45" fmla="*/ 2292078 h 2477645"/>
              <a:gd name="connsiteX46" fmla="*/ 996531 w 4169588"/>
              <a:gd name="connsiteY46" fmla="*/ 2384662 h 2477645"/>
              <a:gd name="connsiteX47" fmla="*/ 1089114 w 4169588"/>
              <a:gd name="connsiteY47" fmla="*/ 2476482 h 2477645"/>
              <a:gd name="connsiteX48" fmla="*/ 1180935 w 4169588"/>
              <a:gd name="connsiteY48" fmla="*/ 2383899 h 2477645"/>
              <a:gd name="connsiteX49" fmla="*/ 1089114 w 4169588"/>
              <a:gd name="connsiteY49" fmla="*/ 2292078 h 2477645"/>
              <a:gd name="connsiteX50" fmla="*/ 1089114 w 4169588"/>
              <a:gd name="connsiteY50" fmla="*/ 1833735 h 2477645"/>
              <a:gd name="connsiteX51" fmla="*/ 1088352 w 4169588"/>
              <a:gd name="connsiteY51" fmla="*/ 1833735 h 2477645"/>
              <a:gd name="connsiteX52" fmla="*/ 996531 w 4169588"/>
              <a:gd name="connsiteY52" fmla="*/ 1926319 h 2477645"/>
              <a:gd name="connsiteX53" fmla="*/ 1089114 w 4169588"/>
              <a:gd name="connsiteY53" fmla="*/ 2018139 h 2477645"/>
              <a:gd name="connsiteX54" fmla="*/ 1180935 w 4169588"/>
              <a:gd name="connsiteY54" fmla="*/ 1925556 h 2477645"/>
              <a:gd name="connsiteX55" fmla="*/ 1089114 w 4169588"/>
              <a:gd name="connsiteY55" fmla="*/ 1833735 h 2477645"/>
              <a:gd name="connsiteX56" fmla="*/ 591242 w 4169588"/>
              <a:gd name="connsiteY56" fmla="*/ 2291697 h 2477645"/>
              <a:gd name="connsiteX57" fmla="*/ 498087 w 4169588"/>
              <a:gd name="connsiteY57" fmla="*/ 2383709 h 2477645"/>
              <a:gd name="connsiteX58" fmla="*/ 590099 w 4169588"/>
              <a:gd name="connsiteY58" fmla="*/ 2476863 h 2477645"/>
              <a:gd name="connsiteX59" fmla="*/ 683253 w 4169588"/>
              <a:gd name="connsiteY59" fmla="*/ 2384852 h 2477645"/>
              <a:gd name="connsiteX60" fmla="*/ 683253 w 4169588"/>
              <a:gd name="connsiteY60" fmla="*/ 2384280 h 2477645"/>
              <a:gd name="connsiteX61" fmla="*/ 591242 w 4169588"/>
              <a:gd name="connsiteY61" fmla="*/ 2291697 h 2477645"/>
              <a:gd name="connsiteX62" fmla="*/ 591242 w 4169588"/>
              <a:gd name="connsiteY62" fmla="*/ 1102978 h 2477645"/>
              <a:gd name="connsiteX63" fmla="*/ 684396 w 4169588"/>
              <a:gd name="connsiteY63" fmla="*/ 1010966 h 2477645"/>
              <a:gd name="connsiteX64" fmla="*/ 592385 w 4169588"/>
              <a:gd name="connsiteY64" fmla="*/ 917811 h 2477645"/>
              <a:gd name="connsiteX65" fmla="*/ 499230 w 4169588"/>
              <a:gd name="connsiteY65" fmla="*/ 1009823 h 2477645"/>
              <a:gd name="connsiteX66" fmla="*/ 499230 w 4169588"/>
              <a:gd name="connsiteY66" fmla="*/ 1010394 h 2477645"/>
              <a:gd name="connsiteX67" fmla="*/ 591242 w 4169588"/>
              <a:gd name="connsiteY67" fmla="*/ 1102978 h 2477645"/>
              <a:gd name="connsiteX68" fmla="*/ 592099 w 4169588"/>
              <a:gd name="connsiteY68" fmla="*/ 1833735 h 2477645"/>
              <a:gd name="connsiteX69" fmla="*/ 498573 w 4169588"/>
              <a:gd name="connsiteY69" fmla="*/ 1925366 h 2477645"/>
              <a:gd name="connsiteX70" fmla="*/ 590194 w 4169588"/>
              <a:gd name="connsiteY70" fmla="*/ 2018892 h 2477645"/>
              <a:gd name="connsiteX71" fmla="*/ 683730 w 4169588"/>
              <a:gd name="connsiteY71" fmla="*/ 1927261 h 2477645"/>
              <a:gd name="connsiteX72" fmla="*/ 683730 w 4169588"/>
              <a:gd name="connsiteY72" fmla="*/ 1926699 h 2477645"/>
              <a:gd name="connsiteX73" fmla="*/ 683730 w 4169588"/>
              <a:gd name="connsiteY73" fmla="*/ 1926699 h 2477645"/>
              <a:gd name="connsiteX74" fmla="*/ 592289 w 4169588"/>
              <a:gd name="connsiteY74" fmla="*/ 1833735 h 2477645"/>
              <a:gd name="connsiteX75" fmla="*/ 591909 w 4169588"/>
              <a:gd name="connsiteY75" fmla="*/ 1833735 h 2477645"/>
              <a:gd name="connsiteX76" fmla="*/ 592099 w 4169588"/>
              <a:gd name="connsiteY76" fmla="*/ 1377678 h 2477645"/>
              <a:gd name="connsiteX77" fmla="*/ 499707 w 4169588"/>
              <a:gd name="connsiteY77" fmla="*/ 1469309 h 2477645"/>
              <a:gd name="connsiteX78" fmla="*/ 591337 w 4169588"/>
              <a:gd name="connsiteY78" fmla="*/ 1561701 h 2477645"/>
              <a:gd name="connsiteX79" fmla="*/ 683730 w 4169588"/>
              <a:gd name="connsiteY79" fmla="*/ 1470071 h 2477645"/>
              <a:gd name="connsiteX80" fmla="*/ 683730 w 4169588"/>
              <a:gd name="connsiteY80" fmla="*/ 1470071 h 2477645"/>
              <a:gd name="connsiteX81" fmla="*/ 592099 w 4169588"/>
              <a:gd name="connsiteY81" fmla="*/ 1377678 h 2477645"/>
              <a:gd name="connsiteX82" fmla="*/ 591909 w 4169588"/>
              <a:gd name="connsiteY82" fmla="*/ 1377678 h 2477645"/>
              <a:gd name="connsiteX83" fmla="*/ 1088161 w 4169588"/>
              <a:gd name="connsiteY83" fmla="*/ 918192 h 2477645"/>
              <a:gd name="connsiteX84" fmla="*/ 995768 w 4169588"/>
              <a:gd name="connsiteY84" fmla="*/ 1010585 h 2477645"/>
              <a:gd name="connsiteX85" fmla="*/ 995768 w 4169588"/>
              <a:gd name="connsiteY85" fmla="*/ 1010585 h 2477645"/>
              <a:gd name="connsiteX86" fmla="*/ 1088352 w 4169588"/>
              <a:gd name="connsiteY86" fmla="*/ 1103168 h 2477645"/>
              <a:gd name="connsiteX87" fmla="*/ 1180935 w 4169588"/>
              <a:gd name="connsiteY87" fmla="*/ 1010585 h 2477645"/>
              <a:gd name="connsiteX88" fmla="*/ 1180935 w 4169588"/>
              <a:gd name="connsiteY88" fmla="*/ 1010585 h 2477645"/>
              <a:gd name="connsiteX89" fmla="*/ 1088161 w 4169588"/>
              <a:gd name="connsiteY89" fmla="*/ 918192 h 2477645"/>
              <a:gd name="connsiteX90" fmla="*/ 3080410 w 4169588"/>
              <a:gd name="connsiteY90" fmla="*/ 645015 h 2477645"/>
              <a:gd name="connsiteX91" fmla="*/ 3080410 w 4169588"/>
              <a:gd name="connsiteY91" fmla="*/ 645015 h 2477645"/>
              <a:gd name="connsiteX92" fmla="*/ 3172993 w 4169588"/>
              <a:gd name="connsiteY92" fmla="*/ 552432 h 2477645"/>
              <a:gd name="connsiteX93" fmla="*/ 3080410 w 4169588"/>
              <a:gd name="connsiteY93" fmla="*/ 459849 h 2477645"/>
              <a:gd name="connsiteX94" fmla="*/ 3080410 w 4169588"/>
              <a:gd name="connsiteY94" fmla="*/ 459849 h 2477645"/>
              <a:gd name="connsiteX95" fmla="*/ 2987827 w 4169588"/>
              <a:gd name="connsiteY95" fmla="*/ 552432 h 2477645"/>
              <a:gd name="connsiteX96" fmla="*/ 3080410 w 4169588"/>
              <a:gd name="connsiteY96" fmla="*/ 645015 h 2477645"/>
              <a:gd name="connsiteX97" fmla="*/ 3080410 w 4169588"/>
              <a:gd name="connsiteY97" fmla="*/ 1103358 h 2477645"/>
              <a:gd name="connsiteX98" fmla="*/ 3080410 w 4169588"/>
              <a:gd name="connsiteY98" fmla="*/ 1103358 h 2477645"/>
              <a:gd name="connsiteX99" fmla="*/ 3172993 w 4169588"/>
              <a:gd name="connsiteY99" fmla="*/ 1010775 h 2477645"/>
              <a:gd name="connsiteX100" fmla="*/ 3080410 w 4169588"/>
              <a:gd name="connsiteY100" fmla="*/ 918192 h 2477645"/>
              <a:gd name="connsiteX101" fmla="*/ 3080410 w 4169588"/>
              <a:gd name="connsiteY101" fmla="*/ 918192 h 2477645"/>
              <a:gd name="connsiteX102" fmla="*/ 2987827 w 4169588"/>
              <a:gd name="connsiteY102" fmla="*/ 1010775 h 2477645"/>
              <a:gd name="connsiteX103" fmla="*/ 3080410 w 4169588"/>
              <a:gd name="connsiteY103" fmla="*/ 1103358 h 2477645"/>
              <a:gd name="connsiteX104" fmla="*/ 2084571 w 4169588"/>
              <a:gd name="connsiteY104" fmla="*/ 184767 h 2477645"/>
              <a:gd name="connsiteX105" fmla="*/ 2177154 w 4169588"/>
              <a:gd name="connsiteY105" fmla="*/ 92184 h 2477645"/>
              <a:gd name="connsiteX106" fmla="*/ 2084571 w 4169588"/>
              <a:gd name="connsiteY106" fmla="*/ -399 h 2477645"/>
              <a:gd name="connsiteX107" fmla="*/ 1991988 w 4169588"/>
              <a:gd name="connsiteY107" fmla="*/ 92184 h 2477645"/>
              <a:gd name="connsiteX108" fmla="*/ 2084571 w 4169588"/>
              <a:gd name="connsiteY108" fmla="*/ 184767 h 2477645"/>
              <a:gd name="connsiteX109" fmla="*/ 2580538 w 4169588"/>
              <a:gd name="connsiteY109" fmla="*/ 184767 h 2477645"/>
              <a:gd name="connsiteX110" fmla="*/ 2580538 w 4169588"/>
              <a:gd name="connsiteY110" fmla="*/ 184767 h 2477645"/>
              <a:gd name="connsiteX111" fmla="*/ 2673312 w 4169588"/>
              <a:gd name="connsiteY111" fmla="*/ 92375 h 2477645"/>
              <a:gd name="connsiteX112" fmla="*/ 2580919 w 4169588"/>
              <a:gd name="connsiteY112" fmla="*/ -399 h 2477645"/>
              <a:gd name="connsiteX113" fmla="*/ 2488146 w 4169588"/>
              <a:gd name="connsiteY113" fmla="*/ 91994 h 2477645"/>
              <a:gd name="connsiteX114" fmla="*/ 2580157 w 4169588"/>
              <a:gd name="connsiteY114" fmla="*/ 185529 h 2477645"/>
              <a:gd name="connsiteX115" fmla="*/ 2580919 w 4169588"/>
              <a:gd name="connsiteY115" fmla="*/ 185529 h 2477645"/>
              <a:gd name="connsiteX116" fmla="*/ 3080791 w 4169588"/>
              <a:gd name="connsiteY116" fmla="*/ 184767 h 2477645"/>
              <a:gd name="connsiteX117" fmla="*/ 3173184 w 4169588"/>
              <a:gd name="connsiteY117" fmla="*/ 92375 h 2477645"/>
              <a:gd name="connsiteX118" fmla="*/ 3173184 w 4169588"/>
              <a:gd name="connsiteY118" fmla="*/ 92375 h 2477645"/>
              <a:gd name="connsiteX119" fmla="*/ 3080410 w 4169588"/>
              <a:gd name="connsiteY119" fmla="*/ -18 h 2477645"/>
              <a:gd name="connsiteX120" fmla="*/ 2988018 w 4169588"/>
              <a:gd name="connsiteY120" fmla="*/ 92756 h 2477645"/>
              <a:gd name="connsiteX121" fmla="*/ 3080791 w 4169588"/>
              <a:gd name="connsiteY121" fmla="*/ 185148 h 2477645"/>
              <a:gd name="connsiteX122" fmla="*/ 4076154 w 4169588"/>
              <a:gd name="connsiteY122" fmla="*/ 184767 h 2477645"/>
              <a:gd name="connsiteX123" fmla="*/ 4076154 w 4169588"/>
              <a:gd name="connsiteY123" fmla="*/ 184767 h 2477645"/>
              <a:gd name="connsiteX124" fmla="*/ 4169498 w 4169588"/>
              <a:gd name="connsiteY124" fmla="*/ 92946 h 2477645"/>
              <a:gd name="connsiteX125" fmla="*/ 4077678 w 4169588"/>
              <a:gd name="connsiteY125" fmla="*/ -389 h 2477645"/>
              <a:gd name="connsiteX126" fmla="*/ 3984333 w 4169588"/>
              <a:gd name="connsiteY126" fmla="*/ 91422 h 2477645"/>
              <a:gd name="connsiteX127" fmla="*/ 3984333 w 4169588"/>
              <a:gd name="connsiteY127" fmla="*/ 91994 h 2477645"/>
              <a:gd name="connsiteX128" fmla="*/ 4075763 w 4169588"/>
              <a:gd name="connsiteY128" fmla="*/ 185520 h 2477645"/>
              <a:gd name="connsiteX129" fmla="*/ 4076535 w 4169588"/>
              <a:gd name="connsiteY129" fmla="*/ 185529 h 2477645"/>
              <a:gd name="connsiteX130" fmla="*/ 591242 w 4169588"/>
              <a:gd name="connsiteY130" fmla="*/ 184767 h 2477645"/>
              <a:gd name="connsiteX131" fmla="*/ 684396 w 4169588"/>
              <a:gd name="connsiteY131" fmla="*/ 92756 h 2477645"/>
              <a:gd name="connsiteX132" fmla="*/ 592385 w 4169588"/>
              <a:gd name="connsiteY132" fmla="*/ -399 h 2477645"/>
              <a:gd name="connsiteX133" fmla="*/ 499230 w 4169588"/>
              <a:gd name="connsiteY133" fmla="*/ 91613 h 2477645"/>
              <a:gd name="connsiteX134" fmla="*/ 499230 w 4169588"/>
              <a:gd name="connsiteY134" fmla="*/ 92184 h 2477645"/>
              <a:gd name="connsiteX135" fmla="*/ 591242 w 4169588"/>
              <a:gd name="connsiteY135" fmla="*/ 184767 h 2477645"/>
              <a:gd name="connsiteX136" fmla="*/ 1587652 w 4169588"/>
              <a:gd name="connsiteY136" fmla="*/ 644634 h 2477645"/>
              <a:gd name="connsiteX137" fmla="*/ 1587652 w 4169588"/>
              <a:gd name="connsiteY137" fmla="*/ 644634 h 2477645"/>
              <a:gd name="connsiteX138" fmla="*/ 1680235 w 4169588"/>
              <a:gd name="connsiteY138" fmla="*/ 552051 h 2477645"/>
              <a:gd name="connsiteX139" fmla="*/ 1587652 w 4169588"/>
              <a:gd name="connsiteY139" fmla="*/ 459468 h 2477645"/>
              <a:gd name="connsiteX140" fmla="*/ 1587652 w 4169588"/>
              <a:gd name="connsiteY140" fmla="*/ 459468 h 2477645"/>
              <a:gd name="connsiteX141" fmla="*/ 1495069 w 4169588"/>
              <a:gd name="connsiteY141" fmla="*/ 552051 h 2477645"/>
              <a:gd name="connsiteX142" fmla="*/ 1587652 w 4169588"/>
              <a:gd name="connsiteY142" fmla="*/ 644634 h 2477645"/>
              <a:gd name="connsiteX143" fmla="*/ 1587652 w 4169588"/>
              <a:gd name="connsiteY143" fmla="*/ 1102978 h 2477645"/>
              <a:gd name="connsiteX144" fmla="*/ 1587652 w 4169588"/>
              <a:gd name="connsiteY144" fmla="*/ 1102978 h 2477645"/>
              <a:gd name="connsiteX145" fmla="*/ 1680235 w 4169588"/>
              <a:gd name="connsiteY145" fmla="*/ 1010394 h 2477645"/>
              <a:gd name="connsiteX146" fmla="*/ 1587652 w 4169588"/>
              <a:gd name="connsiteY146" fmla="*/ 917811 h 2477645"/>
              <a:gd name="connsiteX147" fmla="*/ 1587652 w 4169588"/>
              <a:gd name="connsiteY147" fmla="*/ 917811 h 2477645"/>
              <a:gd name="connsiteX148" fmla="*/ 1495069 w 4169588"/>
              <a:gd name="connsiteY148" fmla="*/ 1010394 h 2477645"/>
              <a:gd name="connsiteX149" fmla="*/ 1587652 w 4169588"/>
              <a:gd name="connsiteY149" fmla="*/ 1102978 h 2477645"/>
              <a:gd name="connsiteX150" fmla="*/ 591242 w 4169588"/>
              <a:gd name="connsiteY150" fmla="*/ 644634 h 2477645"/>
              <a:gd name="connsiteX151" fmla="*/ 684396 w 4169588"/>
              <a:gd name="connsiteY151" fmla="*/ 552623 h 2477645"/>
              <a:gd name="connsiteX152" fmla="*/ 592385 w 4169588"/>
              <a:gd name="connsiteY152" fmla="*/ 459468 h 2477645"/>
              <a:gd name="connsiteX153" fmla="*/ 499230 w 4169588"/>
              <a:gd name="connsiteY153" fmla="*/ 551480 h 2477645"/>
              <a:gd name="connsiteX154" fmla="*/ 499230 w 4169588"/>
              <a:gd name="connsiteY154" fmla="*/ 552051 h 2477645"/>
              <a:gd name="connsiteX155" fmla="*/ 591242 w 4169588"/>
              <a:gd name="connsiteY155" fmla="*/ 644634 h 2477645"/>
              <a:gd name="connsiteX156" fmla="*/ 1588033 w 4169588"/>
              <a:gd name="connsiteY156" fmla="*/ 185529 h 2477645"/>
              <a:gd name="connsiteX157" fmla="*/ 1680426 w 4169588"/>
              <a:gd name="connsiteY157" fmla="*/ 93137 h 2477645"/>
              <a:gd name="connsiteX158" fmla="*/ 1680426 w 4169588"/>
              <a:gd name="connsiteY158" fmla="*/ 93137 h 2477645"/>
              <a:gd name="connsiteX159" fmla="*/ 1587652 w 4169588"/>
              <a:gd name="connsiteY159" fmla="*/ 744 h 2477645"/>
              <a:gd name="connsiteX160" fmla="*/ 1495260 w 4169588"/>
              <a:gd name="connsiteY160" fmla="*/ 93518 h 2477645"/>
              <a:gd name="connsiteX161" fmla="*/ 1588033 w 4169588"/>
              <a:gd name="connsiteY161" fmla="*/ 185910 h 2477645"/>
              <a:gd name="connsiteX162" fmla="*/ 2084571 w 4169588"/>
              <a:gd name="connsiteY162" fmla="*/ 644634 h 2477645"/>
              <a:gd name="connsiteX163" fmla="*/ 2177154 w 4169588"/>
              <a:gd name="connsiteY163" fmla="*/ 552051 h 2477645"/>
              <a:gd name="connsiteX164" fmla="*/ 2084571 w 4169588"/>
              <a:gd name="connsiteY164" fmla="*/ 459468 h 2477645"/>
              <a:gd name="connsiteX165" fmla="*/ 1991988 w 4169588"/>
              <a:gd name="connsiteY165" fmla="*/ 552051 h 2477645"/>
              <a:gd name="connsiteX166" fmla="*/ 2084571 w 4169588"/>
              <a:gd name="connsiteY166" fmla="*/ 644634 h 2477645"/>
              <a:gd name="connsiteX167" fmla="*/ 2084571 w 4169588"/>
              <a:gd name="connsiteY167" fmla="*/ 1102978 h 2477645"/>
              <a:gd name="connsiteX168" fmla="*/ 2177154 w 4169588"/>
              <a:gd name="connsiteY168" fmla="*/ 1010394 h 2477645"/>
              <a:gd name="connsiteX169" fmla="*/ 2084571 w 4169588"/>
              <a:gd name="connsiteY169" fmla="*/ 917811 h 2477645"/>
              <a:gd name="connsiteX170" fmla="*/ 1991988 w 4169588"/>
              <a:gd name="connsiteY170" fmla="*/ 1010394 h 2477645"/>
              <a:gd name="connsiteX171" fmla="*/ 2084571 w 4169588"/>
              <a:gd name="connsiteY171" fmla="*/ 1102978 h 2477645"/>
              <a:gd name="connsiteX172" fmla="*/ 4076535 w 4169588"/>
              <a:gd name="connsiteY172" fmla="*/ 918192 h 2477645"/>
              <a:gd name="connsiteX173" fmla="*/ 3984714 w 4169588"/>
              <a:gd name="connsiteY173" fmla="*/ 1010585 h 2477645"/>
              <a:gd name="connsiteX174" fmla="*/ 3984714 w 4169588"/>
              <a:gd name="connsiteY174" fmla="*/ 1010585 h 2477645"/>
              <a:gd name="connsiteX175" fmla="*/ 4076725 w 4169588"/>
              <a:gd name="connsiteY175" fmla="*/ 1102596 h 2477645"/>
              <a:gd name="connsiteX176" fmla="*/ 4168737 w 4169588"/>
              <a:gd name="connsiteY176" fmla="*/ 1010585 h 2477645"/>
              <a:gd name="connsiteX177" fmla="*/ 4168737 w 4169588"/>
              <a:gd name="connsiteY177" fmla="*/ 1010585 h 2477645"/>
              <a:gd name="connsiteX178" fmla="*/ 4076535 w 4169588"/>
              <a:gd name="connsiteY178" fmla="*/ 918192 h 2477645"/>
              <a:gd name="connsiteX179" fmla="*/ 3577425 w 4169588"/>
              <a:gd name="connsiteY179" fmla="*/ 2018901 h 2477645"/>
              <a:gd name="connsiteX180" fmla="*/ 3670389 w 4169588"/>
              <a:gd name="connsiteY180" fmla="*/ 1926699 h 2477645"/>
              <a:gd name="connsiteX181" fmla="*/ 3670389 w 4169588"/>
              <a:gd name="connsiteY181" fmla="*/ 1926699 h 2477645"/>
              <a:gd name="connsiteX182" fmla="*/ 3670389 w 4169588"/>
              <a:gd name="connsiteY182" fmla="*/ 1926699 h 2477645"/>
              <a:gd name="connsiteX183" fmla="*/ 3577806 w 4169588"/>
              <a:gd name="connsiteY183" fmla="*/ 1834116 h 2477645"/>
              <a:gd name="connsiteX184" fmla="*/ 3485223 w 4169588"/>
              <a:gd name="connsiteY184" fmla="*/ 1926699 h 2477645"/>
              <a:gd name="connsiteX185" fmla="*/ 3577425 w 4169588"/>
              <a:gd name="connsiteY185" fmla="*/ 2019282 h 2477645"/>
              <a:gd name="connsiteX186" fmla="*/ 3670389 w 4169588"/>
              <a:gd name="connsiteY186" fmla="*/ 1470071 h 2477645"/>
              <a:gd name="connsiteX187" fmla="*/ 3670389 w 4169588"/>
              <a:gd name="connsiteY187" fmla="*/ 1470071 h 2477645"/>
              <a:gd name="connsiteX188" fmla="*/ 3578377 w 4169588"/>
              <a:gd name="connsiteY188" fmla="*/ 1376916 h 2477645"/>
              <a:gd name="connsiteX189" fmla="*/ 3485223 w 4169588"/>
              <a:gd name="connsiteY189" fmla="*/ 1468928 h 2477645"/>
              <a:gd name="connsiteX190" fmla="*/ 3577234 w 4169588"/>
              <a:gd name="connsiteY190" fmla="*/ 1562082 h 2477645"/>
              <a:gd name="connsiteX191" fmla="*/ 3577425 w 4169588"/>
              <a:gd name="connsiteY191" fmla="*/ 1562082 h 2477645"/>
              <a:gd name="connsiteX192" fmla="*/ 3670389 w 4169588"/>
              <a:gd name="connsiteY192" fmla="*/ 1470452 h 2477645"/>
              <a:gd name="connsiteX193" fmla="*/ 3670389 w 4169588"/>
              <a:gd name="connsiteY193" fmla="*/ 1469690 h 2477645"/>
              <a:gd name="connsiteX194" fmla="*/ 3579616 w 4169588"/>
              <a:gd name="connsiteY194" fmla="*/ 2291697 h 2477645"/>
              <a:gd name="connsiteX195" fmla="*/ 3487033 w 4169588"/>
              <a:gd name="connsiteY195" fmla="*/ 2384280 h 2477645"/>
              <a:gd name="connsiteX196" fmla="*/ 3579616 w 4169588"/>
              <a:gd name="connsiteY196" fmla="*/ 2476863 h 2477645"/>
              <a:gd name="connsiteX197" fmla="*/ 3672199 w 4169588"/>
              <a:gd name="connsiteY197" fmla="*/ 2384280 h 2477645"/>
              <a:gd name="connsiteX198" fmla="*/ 3579616 w 4169588"/>
              <a:gd name="connsiteY198" fmla="*/ 2291697 h 2477645"/>
              <a:gd name="connsiteX199" fmla="*/ 3579616 w 4169588"/>
              <a:gd name="connsiteY199" fmla="*/ 917811 h 2477645"/>
              <a:gd name="connsiteX200" fmla="*/ 3487033 w 4169588"/>
              <a:gd name="connsiteY200" fmla="*/ 1010394 h 2477645"/>
              <a:gd name="connsiteX201" fmla="*/ 3579616 w 4169588"/>
              <a:gd name="connsiteY201" fmla="*/ 1102978 h 2477645"/>
              <a:gd name="connsiteX202" fmla="*/ 3672199 w 4169588"/>
              <a:gd name="connsiteY202" fmla="*/ 1010394 h 2477645"/>
              <a:gd name="connsiteX203" fmla="*/ 3579616 w 4169588"/>
              <a:gd name="connsiteY203" fmla="*/ 918192 h 2477645"/>
              <a:gd name="connsiteX204" fmla="*/ 3080982 w 4169588"/>
              <a:gd name="connsiteY204" fmla="*/ 1377678 h 2477645"/>
              <a:gd name="connsiteX205" fmla="*/ 2989161 w 4169588"/>
              <a:gd name="connsiteY205" fmla="*/ 1469880 h 2477645"/>
              <a:gd name="connsiteX206" fmla="*/ 3081363 w 4169588"/>
              <a:gd name="connsiteY206" fmla="*/ 1561701 h 2477645"/>
              <a:gd name="connsiteX207" fmla="*/ 3173184 w 4169588"/>
              <a:gd name="connsiteY207" fmla="*/ 1470071 h 2477645"/>
              <a:gd name="connsiteX208" fmla="*/ 3173184 w 4169588"/>
              <a:gd name="connsiteY208" fmla="*/ 1470071 h 2477645"/>
              <a:gd name="connsiteX209" fmla="*/ 3080982 w 4169588"/>
              <a:gd name="connsiteY209" fmla="*/ 1377678 h 2477645"/>
              <a:gd name="connsiteX210" fmla="*/ 3080982 w 4169588"/>
              <a:gd name="connsiteY210" fmla="*/ 1833735 h 2477645"/>
              <a:gd name="connsiteX211" fmla="*/ 2988018 w 4169588"/>
              <a:gd name="connsiteY211" fmla="*/ 1925937 h 2477645"/>
              <a:gd name="connsiteX212" fmla="*/ 3080220 w 4169588"/>
              <a:gd name="connsiteY212" fmla="*/ 2018901 h 2477645"/>
              <a:gd name="connsiteX213" fmla="*/ 3173184 w 4169588"/>
              <a:gd name="connsiteY213" fmla="*/ 1926699 h 2477645"/>
              <a:gd name="connsiteX214" fmla="*/ 3173184 w 4169588"/>
              <a:gd name="connsiteY214" fmla="*/ 1926699 h 2477645"/>
              <a:gd name="connsiteX215" fmla="*/ 3080982 w 4169588"/>
              <a:gd name="connsiteY215" fmla="*/ 1833735 h 2477645"/>
              <a:gd name="connsiteX216" fmla="*/ 3080982 w 4169588"/>
              <a:gd name="connsiteY216" fmla="*/ 1833735 h 2477645"/>
              <a:gd name="connsiteX217" fmla="*/ 3579616 w 4169588"/>
              <a:gd name="connsiteY217" fmla="*/ -18 h 2477645"/>
              <a:gd name="connsiteX218" fmla="*/ 3487033 w 4169588"/>
              <a:gd name="connsiteY218" fmla="*/ 92565 h 2477645"/>
              <a:gd name="connsiteX219" fmla="*/ 3579616 w 4169588"/>
              <a:gd name="connsiteY219" fmla="*/ 185148 h 2477645"/>
              <a:gd name="connsiteX220" fmla="*/ 3672199 w 4169588"/>
              <a:gd name="connsiteY220" fmla="*/ 92565 h 2477645"/>
              <a:gd name="connsiteX221" fmla="*/ 3579616 w 4169588"/>
              <a:gd name="connsiteY221" fmla="*/ -18 h 2477645"/>
              <a:gd name="connsiteX222" fmla="*/ 4077487 w 4169588"/>
              <a:gd name="connsiteY222" fmla="*/ 1377678 h 2477645"/>
              <a:gd name="connsiteX223" fmla="*/ 4076725 w 4169588"/>
              <a:gd name="connsiteY223" fmla="*/ 1377678 h 2477645"/>
              <a:gd name="connsiteX224" fmla="*/ 3985476 w 4169588"/>
              <a:gd name="connsiteY224" fmla="*/ 1469690 h 2477645"/>
              <a:gd name="connsiteX225" fmla="*/ 4077487 w 4169588"/>
              <a:gd name="connsiteY225" fmla="*/ 1560939 h 2477645"/>
              <a:gd name="connsiteX226" fmla="*/ 4168737 w 4169588"/>
              <a:gd name="connsiteY226" fmla="*/ 1468928 h 2477645"/>
              <a:gd name="connsiteX227" fmla="*/ 4077487 w 4169588"/>
              <a:gd name="connsiteY227" fmla="*/ 1377678 h 2477645"/>
              <a:gd name="connsiteX228" fmla="*/ 4077487 w 4169588"/>
              <a:gd name="connsiteY228" fmla="*/ 1833735 h 2477645"/>
              <a:gd name="connsiteX229" fmla="*/ 4076725 w 4169588"/>
              <a:gd name="connsiteY229" fmla="*/ 1833735 h 2477645"/>
              <a:gd name="connsiteX230" fmla="*/ 3985476 w 4169588"/>
              <a:gd name="connsiteY230" fmla="*/ 1925747 h 2477645"/>
              <a:gd name="connsiteX231" fmla="*/ 4077487 w 4169588"/>
              <a:gd name="connsiteY231" fmla="*/ 2016996 h 2477645"/>
              <a:gd name="connsiteX232" fmla="*/ 4168737 w 4169588"/>
              <a:gd name="connsiteY232" fmla="*/ 1924985 h 2477645"/>
              <a:gd name="connsiteX233" fmla="*/ 4077487 w 4169588"/>
              <a:gd name="connsiteY233" fmla="*/ 1833735 h 2477645"/>
              <a:gd name="connsiteX234" fmla="*/ 4076535 w 4169588"/>
              <a:gd name="connsiteY234" fmla="*/ 459849 h 2477645"/>
              <a:gd name="connsiteX235" fmla="*/ 3984714 w 4169588"/>
              <a:gd name="connsiteY235" fmla="*/ 552242 h 2477645"/>
              <a:gd name="connsiteX236" fmla="*/ 3984714 w 4169588"/>
              <a:gd name="connsiteY236" fmla="*/ 552242 h 2477645"/>
              <a:gd name="connsiteX237" fmla="*/ 4076725 w 4169588"/>
              <a:gd name="connsiteY237" fmla="*/ 644253 h 2477645"/>
              <a:gd name="connsiteX238" fmla="*/ 4168737 w 4169588"/>
              <a:gd name="connsiteY238" fmla="*/ 552242 h 2477645"/>
              <a:gd name="connsiteX239" fmla="*/ 4168737 w 4169588"/>
              <a:gd name="connsiteY239" fmla="*/ 552242 h 2477645"/>
              <a:gd name="connsiteX240" fmla="*/ 4076535 w 4169588"/>
              <a:gd name="connsiteY240" fmla="*/ 459849 h 2477645"/>
              <a:gd name="connsiteX241" fmla="*/ 3080982 w 4169588"/>
              <a:gd name="connsiteY241" fmla="*/ 2292078 h 2477645"/>
              <a:gd name="connsiteX242" fmla="*/ 2988018 w 4169588"/>
              <a:gd name="connsiteY242" fmla="*/ 2384280 h 2477645"/>
              <a:gd name="connsiteX243" fmla="*/ 3080220 w 4169588"/>
              <a:gd name="connsiteY243" fmla="*/ 2477244 h 2477645"/>
              <a:gd name="connsiteX244" fmla="*/ 3173184 w 4169588"/>
              <a:gd name="connsiteY244" fmla="*/ 2385042 h 2477645"/>
              <a:gd name="connsiteX245" fmla="*/ 3173184 w 4169588"/>
              <a:gd name="connsiteY245" fmla="*/ 2385042 h 2477645"/>
              <a:gd name="connsiteX246" fmla="*/ 3080982 w 4169588"/>
              <a:gd name="connsiteY246" fmla="*/ 2292078 h 2477645"/>
              <a:gd name="connsiteX247" fmla="*/ 3080982 w 4169588"/>
              <a:gd name="connsiteY247" fmla="*/ 2292078 h 2477645"/>
              <a:gd name="connsiteX248" fmla="*/ 4077487 w 4169588"/>
              <a:gd name="connsiteY248" fmla="*/ 2292078 h 2477645"/>
              <a:gd name="connsiteX249" fmla="*/ 4076725 w 4169588"/>
              <a:gd name="connsiteY249" fmla="*/ 2292078 h 2477645"/>
              <a:gd name="connsiteX250" fmla="*/ 3985476 w 4169588"/>
              <a:gd name="connsiteY250" fmla="*/ 2384090 h 2477645"/>
              <a:gd name="connsiteX251" fmla="*/ 4077487 w 4169588"/>
              <a:gd name="connsiteY251" fmla="*/ 2475339 h 2477645"/>
              <a:gd name="connsiteX252" fmla="*/ 4168737 w 4169588"/>
              <a:gd name="connsiteY252" fmla="*/ 2383328 h 2477645"/>
              <a:gd name="connsiteX253" fmla="*/ 4077487 w 4169588"/>
              <a:gd name="connsiteY253" fmla="*/ 2292078 h 2477645"/>
              <a:gd name="connsiteX254" fmla="*/ 3579616 w 4169588"/>
              <a:gd name="connsiteY254" fmla="*/ 459468 h 2477645"/>
              <a:gd name="connsiteX255" fmla="*/ 3487033 w 4169588"/>
              <a:gd name="connsiteY255" fmla="*/ 552051 h 2477645"/>
              <a:gd name="connsiteX256" fmla="*/ 3579616 w 4169588"/>
              <a:gd name="connsiteY256" fmla="*/ 644634 h 2477645"/>
              <a:gd name="connsiteX257" fmla="*/ 3672199 w 4169588"/>
              <a:gd name="connsiteY257" fmla="*/ 552051 h 2477645"/>
              <a:gd name="connsiteX258" fmla="*/ 3579616 w 4169588"/>
              <a:gd name="connsiteY258" fmla="*/ 459468 h 2477645"/>
              <a:gd name="connsiteX259" fmla="*/ 2580919 w 4169588"/>
              <a:gd name="connsiteY259" fmla="*/ 918192 h 2477645"/>
              <a:gd name="connsiteX260" fmla="*/ 2488527 w 4169588"/>
              <a:gd name="connsiteY260" fmla="*/ 1010585 h 2477645"/>
              <a:gd name="connsiteX261" fmla="*/ 2488527 w 4169588"/>
              <a:gd name="connsiteY261" fmla="*/ 1010585 h 2477645"/>
              <a:gd name="connsiteX262" fmla="*/ 2581110 w 4169588"/>
              <a:gd name="connsiteY262" fmla="*/ 1103168 h 2477645"/>
              <a:gd name="connsiteX263" fmla="*/ 2673693 w 4169588"/>
              <a:gd name="connsiteY263" fmla="*/ 1010585 h 2477645"/>
              <a:gd name="connsiteX264" fmla="*/ 2673693 w 4169588"/>
              <a:gd name="connsiteY264" fmla="*/ 1010585 h 2477645"/>
              <a:gd name="connsiteX265" fmla="*/ 2580919 w 4169588"/>
              <a:gd name="connsiteY265" fmla="*/ 918192 h 2477645"/>
              <a:gd name="connsiteX266" fmla="*/ 1588224 w 4169588"/>
              <a:gd name="connsiteY266" fmla="*/ 1833735 h 2477645"/>
              <a:gd name="connsiteX267" fmla="*/ 1495260 w 4169588"/>
              <a:gd name="connsiteY267" fmla="*/ 1925937 h 2477645"/>
              <a:gd name="connsiteX268" fmla="*/ 1587462 w 4169588"/>
              <a:gd name="connsiteY268" fmla="*/ 2018901 h 2477645"/>
              <a:gd name="connsiteX269" fmla="*/ 1680426 w 4169588"/>
              <a:gd name="connsiteY269" fmla="*/ 1926699 h 2477645"/>
              <a:gd name="connsiteX270" fmla="*/ 1680426 w 4169588"/>
              <a:gd name="connsiteY270" fmla="*/ 1926699 h 2477645"/>
              <a:gd name="connsiteX271" fmla="*/ 1588224 w 4169588"/>
              <a:gd name="connsiteY271" fmla="*/ 1833735 h 2477645"/>
              <a:gd name="connsiteX272" fmla="*/ 1588224 w 4169588"/>
              <a:gd name="connsiteY272" fmla="*/ 1833735 h 2477645"/>
              <a:gd name="connsiteX273" fmla="*/ 1588224 w 4169588"/>
              <a:gd name="connsiteY273" fmla="*/ 1377678 h 2477645"/>
              <a:gd name="connsiteX274" fmla="*/ 1496403 w 4169588"/>
              <a:gd name="connsiteY274" fmla="*/ 1469880 h 2477645"/>
              <a:gd name="connsiteX275" fmla="*/ 1588605 w 4169588"/>
              <a:gd name="connsiteY275" fmla="*/ 1561701 h 2477645"/>
              <a:gd name="connsiteX276" fmla="*/ 1680426 w 4169588"/>
              <a:gd name="connsiteY276" fmla="*/ 1470071 h 2477645"/>
              <a:gd name="connsiteX277" fmla="*/ 1680426 w 4169588"/>
              <a:gd name="connsiteY277" fmla="*/ 1470071 h 2477645"/>
              <a:gd name="connsiteX278" fmla="*/ 1588224 w 4169588"/>
              <a:gd name="connsiteY278" fmla="*/ 1377678 h 2477645"/>
              <a:gd name="connsiteX279" fmla="*/ 2084571 w 4169588"/>
              <a:gd name="connsiteY279" fmla="*/ 2292078 h 2477645"/>
              <a:gd name="connsiteX280" fmla="*/ 1991988 w 4169588"/>
              <a:gd name="connsiteY280" fmla="*/ 2384662 h 2477645"/>
              <a:gd name="connsiteX281" fmla="*/ 2084571 w 4169588"/>
              <a:gd name="connsiteY281" fmla="*/ 2477244 h 2477645"/>
              <a:gd name="connsiteX282" fmla="*/ 2177154 w 4169588"/>
              <a:gd name="connsiteY282" fmla="*/ 2384662 h 2477645"/>
              <a:gd name="connsiteX283" fmla="*/ 2084952 w 4169588"/>
              <a:gd name="connsiteY283" fmla="*/ 2291697 h 2477645"/>
              <a:gd name="connsiteX284" fmla="*/ 2084571 w 4169588"/>
              <a:gd name="connsiteY284" fmla="*/ 2291697 h 2477645"/>
              <a:gd name="connsiteX285" fmla="*/ 1588224 w 4169588"/>
              <a:gd name="connsiteY285" fmla="*/ 2292078 h 2477645"/>
              <a:gd name="connsiteX286" fmla="*/ 1495260 w 4169588"/>
              <a:gd name="connsiteY286" fmla="*/ 2384280 h 2477645"/>
              <a:gd name="connsiteX287" fmla="*/ 1587462 w 4169588"/>
              <a:gd name="connsiteY287" fmla="*/ 2477244 h 2477645"/>
              <a:gd name="connsiteX288" fmla="*/ 1680426 w 4169588"/>
              <a:gd name="connsiteY288" fmla="*/ 2385042 h 2477645"/>
              <a:gd name="connsiteX289" fmla="*/ 1680426 w 4169588"/>
              <a:gd name="connsiteY289" fmla="*/ 2385042 h 2477645"/>
              <a:gd name="connsiteX290" fmla="*/ 1588224 w 4169588"/>
              <a:gd name="connsiteY290" fmla="*/ 2292078 h 2477645"/>
              <a:gd name="connsiteX291" fmla="*/ 1588224 w 4169588"/>
              <a:gd name="connsiteY291" fmla="*/ 2292078 h 2477645"/>
              <a:gd name="connsiteX292" fmla="*/ 1088161 w 4169588"/>
              <a:gd name="connsiteY292" fmla="*/ 363 h 2477645"/>
              <a:gd name="connsiteX293" fmla="*/ 995578 w 4169588"/>
              <a:gd name="connsiteY293" fmla="*/ 92946 h 2477645"/>
              <a:gd name="connsiteX294" fmla="*/ 1088161 w 4169588"/>
              <a:gd name="connsiteY294" fmla="*/ 185529 h 2477645"/>
              <a:gd name="connsiteX295" fmla="*/ 1088161 w 4169588"/>
              <a:gd name="connsiteY295" fmla="*/ 185529 h 2477645"/>
              <a:gd name="connsiteX296" fmla="*/ 1180744 w 4169588"/>
              <a:gd name="connsiteY296" fmla="*/ 92946 h 2477645"/>
              <a:gd name="connsiteX297" fmla="*/ 1088161 w 4169588"/>
              <a:gd name="connsiteY297" fmla="*/ 363 h 2477645"/>
              <a:gd name="connsiteX298" fmla="*/ 2085428 w 4169588"/>
              <a:gd name="connsiteY298" fmla="*/ 1833735 h 2477645"/>
              <a:gd name="connsiteX299" fmla="*/ 1992465 w 4169588"/>
              <a:gd name="connsiteY299" fmla="*/ 1925937 h 2477645"/>
              <a:gd name="connsiteX300" fmla="*/ 2084667 w 4169588"/>
              <a:gd name="connsiteY300" fmla="*/ 2018901 h 2477645"/>
              <a:gd name="connsiteX301" fmla="*/ 2177631 w 4169588"/>
              <a:gd name="connsiteY301" fmla="*/ 1926699 h 2477645"/>
              <a:gd name="connsiteX302" fmla="*/ 2177631 w 4169588"/>
              <a:gd name="connsiteY302" fmla="*/ 1926699 h 2477645"/>
              <a:gd name="connsiteX303" fmla="*/ 2085428 w 4169588"/>
              <a:gd name="connsiteY303" fmla="*/ 1833735 h 2477645"/>
              <a:gd name="connsiteX304" fmla="*/ 2085428 w 4169588"/>
              <a:gd name="connsiteY304" fmla="*/ 1833735 h 2477645"/>
              <a:gd name="connsiteX305" fmla="*/ 2581872 w 4169588"/>
              <a:gd name="connsiteY305" fmla="*/ 1377678 h 2477645"/>
              <a:gd name="connsiteX306" fmla="*/ 2581110 w 4169588"/>
              <a:gd name="connsiteY306" fmla="*/ 1377678 h 2477645"/>
              <a:gd name="connsiteX307" fmla="*/ 2489289 w 4169588"/>
              <a:gd name="connsiteY307" fmla="*/ 1470261 h 2477645"/>
              <a:gd name="connsiteX308" fmla="*/ 2581872 w 4169588"/>
              <a:gd name="connsiteY308" fmla="*/ 1562082 h 2477645"/>
              <a:gd name="connsiteX309" fmla="*/ 2673693 w 4169588"/>
              <a:gd name="connsiteY309" fmla="*/ 1469499 h 2477645"/>
              <a:gd name="connsiteX310" fmla="*/ 2581872 w 4169588"/>
              <a:gd name="connsiteY310" fmla="*/ 1377678 h 2477645"/>
              <a:gd name="connsiteX311" fmla="*/ 2085428 w 4169588"/>
              <a:gd name="connsiteY311" fmla="*/ 1377678 h 2477645"/>
              <a:gd name="connsiteX312" fmla="*/ 1993608 w 4169588"/>
              <a:gd name="connsiteY312" fmla="*/ 1469880 h 2477645"/>
              <a:gd name="connsiteX313" fmla="*/ 2085810 w 4169588"/>
              <a:gd name="connsiteY313" fmla="*/ 1561701 h 2477645"/>
              <a:gd name="connsiteX314" fmla="*/ 2177631 w 4169588"/>
              <a:gd name="connsiteY314" fmla="*/ 1470071 h 2477645"/>
              <a:gd name="connsiteX315" fmla="*/ 2177631 w 4169588"/>
              <a:gd name="connsiteY315" fmla="*/ 1470071 h 2477645"/>
              <a:gd name="connsiteX316" fmla="*/ 2085428 w 4169588"/>
              <a:gd name="connsiteY316" fmla="*/ 1377678 h 2477645"/>
              <a:gd name="connsiteX317" fmla="*/ 1088161 w 4169588"/>
              <a:gd name="connsiteY317" fmla="*/ 459849 h 2477645"/>
              <a:gd name="connsiteX318" fmla="*/ 995768 w 4169588"/>
              <a:gd name="connsiteY318" fmla="*/ 552242 h 2477645"/>
              <a:gd name="connsiteX319" fmla="*/ 995768 w 4169588"/>
              <a:gd name="connsiteY319" fmla="*/ 552242 h 2477645"/>
              <a:gd name="connsiteX320" fmla="*/ 1088352 w 4169588"/>
              <a:gd name="connsiteY320" fmla="*/ 644825 h 2477645"/>
              <a:gd name="connsiteX321" fmla="*/ 1180935 w 4169588"/>
              <a:gd name="connsiteY321" fmla="*/ 552242 h 2477645"/>
              <a:gd name="connsiteX322" fmla="*/ 1180935 w 4169588"/>
              <a:gd name="connsiteY322" fmla="*/ 552242 h 2477645"/>
              <a:gd name="connsiteX323" fmla="*/ 1088161 w 4169588"/>
              <a:gd name="connsiteY323" fmla="*/ 459849 h 2477645"/>
              <a:gd name="connsiteX324" fmla="*/ 2580919 w 4169588"/>
              <a:gd name="connsiteY324" fmla="*/ 459849 h 2477645"/>
              <a:gd name="connsiteX325" fmla="*/ 2488527 w 4169588"/>
              <a:gd name="connsiteY325" fmla="*/ 552242 h 2477645"/>
              <a:gd name="connsiteX326" fmla="*/ 2488527 w 4169588"/>
              <a:gd name="connsiteY326" fmla="*/ 552242 h 2477645"/>
              <a:gd name="connsiteX327" fmla="*/ 2581110 w 4169588"/>
              <a:gd name="connsiteY327" fmla="*/ 644825 h 2477645"/>
              <a:gd name="connsiteX328" fmla="*/ 2673693 w 4169588"/>
              <a:gd name="connsiteY328" fmla="*/ 552242 h 2477645"/>
              <a:gd name="connsiteX329" fmla="*/ 2673693 w 4169588"/>
              <a:gd name="connsiteY329" fmla="*/ 552242 h 2477645"/>
              <a:gd name="connsiteX330" fmla="*/ 2580919 w 4169588"/>
              <a:gd name="connsiteY330" fmla="*/ 459849 h 2477645"/>
              <a:gd name="connsiteX331" fmla="*/ 2581872 w 4169588"/>
              <a:gd name="connsiteY331" fmla="*/ 2292078 h 2477645"/>
              <a:gd name="connsiteX332" fmla="*/ 2581110 w 4169588"/>
              <a:gd name="connsiteY332" fmla="*/ 2292078 h 2477645"/>
              <a:gd name="connsiteX333" fmla="*/ 2489289 w 4169588"/>
              <a:gd name="connsiteY333" fmla="*/ 2384662 h 2477645"/>
              <a:gd name="connsiteX334" fmla="*/ 2581872 w 4169588"/>
              <a:gd name="connsiteY334" fmla="*/ 2476482 h 2477645"/>
              <a:gd name="connsiteX335" fmla="*/ 2673693 w 4169588"/>
              <a:gd name="connsiteY335" fmla="*/ 2383899 h 2477645"/>
              <a:gd name="connsiteX336" fmla="*/ 2581872 w 4169588"/>
              <a:gd name="connsiteY336" fmla="*/ 2292078 h 2477645"/>
              <a:gd name="connsiteX337" fmla="*/ 2581872 w 4169588"/>
              <a:gd name="connsiteY337" fmla="*/ 1833735 h 2477645"/>
              <a:gd name="connsiteX338" fmla="*/ 2581110 w 4169588"/>
              <a:gd name="connsiteY338" fmla="*/ 1833735 h 2477645"/>
              <a:gd name="connsiteX339" fmla="*/ 2489289 w 4169588"/>
              <a:gd name="connsiteY339" fmla="*/ 1926319 h 2477645"/>
              <a:gd name="connsiteX340" fmla="*/ 2581872 w 4169588"/>
              <a:gd name="connsiteY340" fmla="*/ 2018139 h 2477645"/>
              <a:gd name="connsiteX341" fmla="*/ 2673693 w 4169588"/>
              <a:gd name="connsiteY341" fmla="*/ 1925556 h 2477645"/>
              <a:gd name="connsiteX342" fmla="*/ 2581872 w 4169588"/>
              <a:gd name="connsiteY342" fmla="*/ 1833735 h 247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Lst>
            <a:rect l="l" t="t" r="r" b="b"/>
            <a:pathLst>
              <a:path w="4169588" h="2477645">
                <a:moveTo>
                  <a:pt x="107181" y="1102025"/>
                </a:moveTo>
                <a:cubicBezTo>
                  <a:pt x="157607" y="1093871"/>
                  <a:pt x="191868" y="1046380"/>
                  <a:pt x="183715" y="995954"/>
                </a:cubicBezTo>
                <a:cubicBezTo>
                  <a:pt x="175561" y="945529"/>
                  <a:pt x="128070" y="911268"/>
                  <a:pt x="77648" y="919421"/>
                </a:cubicBezTo>
                <a:cubicBezTo>
                  <a:pt x="27224" y="927574"/>
                  <a:pt x="-7043" y="975066"/>
                  <a:pt x="1114" y="1025492"/>
                </a:cubicBezTo>
                <a:cubicBezTo>
                  <a:pt x="1131" y="1025606"/>
                  <a:pt x="1150" y="1025710"/>
                  <a:pt x="1168" y="1025825"/>
                </a:cubicBezTo>
                <a:cubicBezTo>
                  <a:pt x="9486" y="1076088"/>
                  <a:pt x="56887" y="1110159"/>
                  <a:pt x="107181" y="1102025"/>
                </a:cubicBezTo>
                <a:close/>
                <a:moveTo>
                  <a:pt x="77559" y="2293317"/>
                </a:moveTo>
                <a:cubicBezTo>
                  <a:pt x="27143" y="2301527"/>
                  <a:pt x="-7075" y="2349047"/>
                  <a:pt x="1132" y="2399463"/>
                </a:cubicBezTo>
                <a:cubicBezTo>
                  <a:pt x="9339" y="2449879"/>
                  <a:pt x="56862" y="2484093"/>
                  <a:pt x="107277" y="2475892"/>
                </a:cubicBezTo>
                <a:cubicBezTo>
                  <a:pt x="157692" y="2467681"/>
                  <a:pt x="191906" y="2420161"/>
                  <a:pt x="183705" y="2369745"/>
                </a:cubicBezTo>
                <a:cubicBezTo>
                  <a:pt x="183696" y="2369669"/>
                  <a:pt x="183677" y="2369593"/>
                  <a:pt x="183667" y="2369517"/>
                </a:cubicBezTo>
                <a:cubicBezTo>
                  <a:pt x="175304" y="2319243"/>
                  <a:pt x="127870" y="2285182"/>
                  <a:pt x="77559" y="2293317"/>
                </a:cubicBezTo>
                <a:close/>
                <a:moveTo>
                  <a:pt x="94894" y="1833735"/>
                </a:moveTo>
                <a:lnTo>
                  <a:pt x="93751" y="1833735"/>
                </a:lnTo>
                <a:cubicBezTo>
                  <a:pt x="42305" y="1834050"/>
                  <a:pt x="854" y="1876017"/>
                  <a:pt x="1170" y="1927461"/>
                </a:cubicBezTo>
                <a:cubicBezTo>
                  <a:pt x="1485" y="1978906"/>
                  <a:pt x="43448" y="2020359"/>
                  <a:pt x="94894" y="2020044"/>
                </a:cubicBezTo>
                <a:cubicBezTo>
                  <a:pt x="146339" y="2019720"/>
                  <a:pt x="187791" y="1977763"/>
                  <a:pt x="187477" y="1926319"/>
                </a:cubicBezTo>
                <a:cubicBezTo>
                  <a:pt x="187163" y="1875312"/>
                  <a:pt x="145891" y="1834050"/>
                  <a:pt x="94894" y="1833735"/>
                </a:cubicBezTo>
                <a:close/>
                <a:moveTo>
                  <a:pt x="94894" y="1377678"/>
                </a:moveTo>
                <a:lnTo>
                  <a:pt x="93751" y="1377678"/>
                </a:lnTo>
                <a:cubicBezTo>
                  <a:pt x="42305" y="1377993"/>
                  <a:pt x="854" y="1419960"/>
                  <a:pt x="1170" y="1471404"/>
                </a:cubicBezTo>
                <a:cubicBezTo>
                  <a:pt x="1485" y="1522849"/>
                  <a:pt x="43448" y="1564302"/>
                  <a:pt x="94894" y="1563987"/>
                </a:cubicBezTo>
                <a:cubicBezTo>
                  <a:pt x="146339" y="1563663"/>
                  <a:pt x="187791" y="1521706"/>
                  <a:pt x="187477" y="1470261"/>
                </a:cubicBezTo>
                <a:cubicBezTo>
                  <a:pt x="187163" y="1419255"/>
                  <a:pt x="145891" y="1377993"/>
                  <a:pt x="94894" y="1377678"/>
                </a:cubicBezTo>
                <a:close/>
                <a:moveTo>
                  <a:pt x="109563" y="643206"/>
                </a:moveTo>
                <a:cubicBezTo>
                  <a:pt x="159978" y="634995"/>
                  <a:pt x="194192" y="587475"/>
                  <a:pt x="185991" y="537059"/>
                </a:cubicBezTo>
                <a:cubicBezTo>
                  <a:pt x="177781" y="486643"/>
                  <a:pt x="130260" y="452429"/>
                  <a:pt x="79844" y="460630"/>
                </a:cubicBezTo>
                <a:cubicBezTo>
                  <a:pt x="29428" y="468841"/>
                  <a:pt x="-4790" y="516361"/>
                  <a:pt x="3417" y="566777"/>
                </a:cubicBezTo>
                <a:cubicBezTo>
                  <a:pt x="3429" y="566853"/>
                  <a:pt x="3442" y="566929"/>
                  <a:pt x="3454" y="567006"/>
                </a:cubicBezTo>
                <a:cubicBezTo>
                  <a:pt x="11708" y="617364"/>
                  <a:pt x="59221" y="651492"/>
                  <a:pt x="109576" y="643234"/>
                </a:cubicBezTo>
                <a:cubicBezTo>
                  <a:pt x="109635" y="643224"/>
                  <a:pt x="109694" y="643215"/>
                  <a:pt x="109753" y="643206"/>
                </a:cubicBezTo>
                <a:close/>
                <a:moveTo>
                  <a:pt x="109563" y="184386"/>
                </a:moveTo>
                <a:cubicBezTo>
                  <a:pt x="159978" y="176176"/>
                  <a:pt x="194192" y="128656"/>
                  <a:pt x="185991" y="78240"/>
                </a:cubicBezTo>
                <a:cubicBezTo>
                  <a:pt x="177781" y="27824"/>
                  <a:pt x="130260" y="-6390"/>
                  <a:pt x="79844" y="1811"/>
                </a:cubicBezTo>
                <a:cubicBezTo>
                  <a:pt x="29428" y="10021"/>
                  <a:pt x="-4790" y="57542"/>
                  <a:pt x="3417" y="107958"/>
                </a:cubicBezTo>
                <a:cubicBezTo>
                  <a:pt x="3429" y="108034"/>
                  <a:pt x="3442" y="108110"/>
                  <a:pt x="3454" y="108186"/>
                </a:cubicBezTo>
                <a:cubicBezTo>
                  <a:pt x="11565" y="158621"/>
                  <a:pt x="59022" y="192930"/>
                  <a:pt x="109453" y="184815"/>
                </a:cubicBezTo>
                <a:cubicBezTo>
                  <a:pt x="109553" y="184796"/>
                  <a:pt x="109653" y="184786"/>
                  <a:pt x="109753" y="184767"/>
                </a:cubicBezTo>
                <a:close/>
                <a:moveTo>
                  <a:pt x="1089114" y="1377678"/>
                </a:moveTo>
                <a:lnTo>
                  <a:pt x="1088352" y="1377678"/>
                </a:lnTo>
                <a:cubicBezTo>
                  <a:pt x="1037431" y="1377888"/>
                  <a:pt x="996321" y="1419341"/>
                  <a:pt x="996531" y="1470261"/>
                </a:cubicBezTo>
                <a:cubicBezTo>
                  <a:pt x="996740" y="1521182"/>
                  <a:pt x="1038193" y="1562292"/>
                  <a:pt x="1089114" y="1562082"/>
                </a:cubicBezTo>
                <a:cubicBezTo>
                  <a:pt x="1140034" y="1561873"/>
                  <a:pt x="1181144" y="1520420"/>
                  <a:pt x="1180935" y="1469499"/>
                </a:cubicBezTo>
                <a:cubicBezTo>
                  <a:pt x="1180725" y="1418874"/>
                  <a:pt x="1139739" y="1377888"/>
                  <a:pt x="1089114" y="1377678"/>
                </a:cubicBezTo>
                <a:close/>
                <a:moveTo>
                  <a:pt x="1089114" y="2292078"/>
                </a:moveTo>
                <a:lnTo>
                  <a:pt x="1088352" y="2292078"/>
                </a:lnTo>
                <a:cubicBezTo>
                  <a:pt x="1037431" y="2292288"/>
                  <a:pt x="996321" y="2333741"/>
                  <a:pt x="996531" y="2384662"/>
                </a:cubicBezTo>
                <a:cubicBezTo>
                  <a:pt x="996740" y="2435582"/>
                  <a:pt x="1038193" y="2476692"/>
                  <a:pt x="1089114" y="2476482"/>
                </a:cubicBezTo>
                <a:cubicBezTo>
                  <a:pt x="1140034" y="2476273"/>
                  <a:pt x="1181144" y="2434820"/>
                  <a:pt x="1180935" y="2383899"/>
                </a:cubicBezTo>
                <a:cubicBezTo>
                  <a:pt x="1180725" y="2333274"/>
                  <a:pt x="1139739" y="2292288"/>
                  <a:pt x="1089114" y="2292078"/>
                </a:cubicBezTo>
                <a:close/>
                <a:moveTo>
                  <a:pt x="1089114" y="1833735"/>
                </a:moveTo>
                <a:lnTo>
                  <a:pt x="1088352" y="1833735"/>
                </a:lnTo>
                <a:cubicBezTo>
                  <a:pt x="1037431" y="1833945"/>
                  <a:pt x="996321" y="1875398"/>
                  <a:pt x="996531" y="1926319"/>
                </a:cubicBezTo>
                <a:cubicBezTo>
                  <a:pt x="996740" y="1977239"/>
                  <a:pt x="1038193" y="2018349"/>
                  <a:pt x="1089114" y="2018139"/>
                </a:cubicBezTo>
                <a:cubicBezTo>
                  <a:pt x="1140034" y="2017930"/>
                  <a:pt x="1181144" y="1976477"/>
                  <a:pt x="1180935" y="1925556"/>
                </a:cubicBezTo>
                <a:cubicBezTo>
                  <a:pt x="1180725" y="1874931"/>
                  <a:pt x="1139739" y="1833945"/>
                  <a:pt x="1089114" y="1833735"/>
                </a:cubicBezTo>
                <a:close/>
                <a:moveTo>
                  <a:pt x="591242" y="2291697"/>
                </a:moveTo>
                <a:cubicBezTo>
                  <a:pt x="540112" y="2291383"/>
                  <a:pt x="498402" y="2332579"/>
                  <a:pt x="498087" y="2383709"/>
                </a:cubicBezTo>
                <a:cubicBezTo>
                  <a:pt x="497773" y="2434839"/>
                  <a:pt x="538969" y="2476549"/>
                  <a:pt x="590099" y="2476863"/>
                </a:cubicBezTo>
                <a:cubicBezTo>
                  <a:pt x="641229" y="2477177"/>
                  <a:pt x="682939" y="2435982"/>
                  <a:pt x="683253" y="2384852"/>
                </a:cubicBezTo>
                <a:cubicBezTo>
                  <a:pt x="683253" y="2384662"/>
                  <a:pt x="683253" y="2384471"/>
                  <a:pt x="683253" y="2384280"/>
                </a:cubicBezTo>
                <a:cubicBezTo>
                  <a:pt x="683415" y="2333302"/>
                  <a:pt x="642220" y="2291859"/>
                  <a:pt x="591242" y="2291697"/>
                </a:cubicBezTo>
                <a:close/>
                <a:moveTo>
                  <a:pt x="591242" y="1102978"/>
                </a:moveTo>
                <a:cubicBezTo>
                  <a:pt x="642372" y="1103291"/>
                  <a:pt x="684082" y="1062096"/>
                  <a:pt x="684396" y="1010966"/>
                </a:cubicBezTo>
                <a:cubicBezTo>
                  <a:pt x="684711" y="959836"/>
                  <a:pt x="643515" y="918135"/>
                  <a:pt x="592385" y="917811"/>
                </a:cubicBezTo>
                <a:cubicBezTo>
                  <a:pt x="541255" y="917497"/>
                  <a:pt x="499545" y="958693"/>
                  <a:pt x="499230" y="1009823"/>
                </a:cubicBezTo>
                <a:cubicBezTo>
                  <a:pt x="499230" y="1010013"/>
                  <a:pt x="499230" y="1010204"/>
                  <a:pt x="499230" y="1010394"/>
                </a:cubicBezTo>
                <a:cubicBezTo>
                  <a:pt x="499068" y="1061372"/>
                  <a:pt x="540264" y="1102815"/>
                  <a:pt x="591242" y="1102978"/>
                </a:cubicBezTo>
                <a:close/>
                <a:moveTo>
                  <a:pt x="592099" y="1833735"/>
                </a:moveTo>
                <a:cubicBezTo>
                  <a:pt x="540969" y="1833211"/>
                  <a:pt x="499097" y="1874236"/>
                  <a:pt x="498573" y="1925366"/>
                </a:cubicBezTo>
                <a:cubicBezTo>
                  <a:pt x="498040" y="1976486"/>
                  <a:pt x="539064" y="2018368"/>
                  <a:pt x="590194" y="2018892"/>
                </a:cubicBezTo>
                <a:cubicBezTo>
                  <a:pt x="641324" y="2019416"/>
                  <a:pt x="683196" y="1978392"/>
                  <a:pt x="683730" y="1927261"/>
                </a:cubicBezTo>
                <a:cubicBezTo>
                  <a:pt x="683730" y="1927080"/>
                  <a:pt x="683730" y="1926890"/>
                  <a:pt x="683730" y="1926699"/>
                </a:cubicBezTo>
                <a:lnTo>
                  <a:pt x="683730" y="1926699"/>
                </a:lnTo>
                <a:cubicBezTo>
                  <a:pt x="684149" y="1875779"/>
                  <a:pt x="643210" y="1834154"/>
                  <a:pt x="592289" y="1833735"/>
                </a:cubicBezTo>
                <a:cubicBezTo>
                  <a:pt x="592166" y="1833735"/>
                  <a:pt x="592032" y="1833735"/>
                  <a:pt x="591909" y="1833735"/>
                </a:cubicBezTo>
                <a:close/>
                <a:moveTo>
                  <a:pt x="592099" y="1377678"/>
                </a:moveTo>
                <a:cubicBezTo>
                  <a:pt x="541283" y="1377469"/>
                  <a:pt x="499916" y="1418493"/>
                  <a:pt x="499707" y="1469309"/>
                </a:cubicBezTo>
                <a:cubicBezTo>
                  <a:pt x="499497" y="1520125"/>
                  <a:pt x="540521" y="1561492"/>
                  <a:pt x="591337" y="1561701"/>
                </a:cubicBezTo>
                <a:cubicBezTo>
                  <a:pt x="642153" y="1561911"/>
                  <a:pt x="683520" y="1520887"/>
                  <a:pt x="683730" y="1470071"/>
                </a:cubicBezTo>
                <a:lnTo>
                  <a:pt x="683730" y="1470071"/>
                </a:lnTo>
                <a:cubicBezTo>
                  <a:pt x="683939" y="1419255"/>
                  <a:pt x="642915" y="1377888"/>
                  <a:pt x="592099" y="1377678"/>
                </a:cubicBezTo>
                <a:cubicBezTo>
                  <a:pt x="592032" y="1377678"/>
                  <a:pt x="591975" y="1377678"/>
                  <a:pt x="591909" y="1377678"/>
                </a:cubicBezTo>
                <a:close/>
                <a:moveTo>
                  <a:pt x="1088161" y="918192"/>
                </a:moveTo>
                <a:cubicBezTo>
                  <a:pt x="1037136" y="918192"/>
                  <a:pt x="995768" y="959559"/>
                  <a:pt x="995768" y="1010585"/>
                </a:cubicBezTo>
                <a:lnTo>
                  <a:pt x="995768" y="1010585"/>
                </a:lnTo>
                <a:cubicBezTo>
                  <a:pt x="995768" y="1061715"/>
                  <a:pt x="1037221" y="1103168"/>
                  <a:pt x="1088352" y="1103168"/>
                </a:cubicBezTo>
                <a:cubicBezTo>
                  <a:pt x="1139482" y="1103168"/>
                  <a:pt x="1180935" y="1061715"/>
                  <a:pt x="1180935" y="1010585"/>
                </a:cubicBezTo>
                <a:lnTo>
                  <a:pt x="1180935" y="1010585"/>
                </a:lnTo>
                <a:cubicBezTo>
                  <a:pt x="1180725" y="959493"/>
                  <a:pt x="1139253" y="918192"/>
                  <a:pt x="1088161" y="918192"/>
                </a:cubicBezTo>
                <a:close/>
                <a:moveTo>
                  <a:pt x="3080410" y="645015"/>
                </a:moveTo>
                <a:lnTo>
                  <a:pt x="3080410" y="645015"/>
                </a:lnTo>
                <a:cubicBezTo>
                  <a:pt x="3131540" y="645015"/>
                  <a:pt x="3172993" y="603562"/>
                  <a:pt x="3172993" y="552432"/>
                </a:cubicBezTo>
                <a:cubicBezTo>
                  <a:pt x="3172993" y="501302"/>
                  <a:pt x="3131540" y="459849"/>
                  <a:pt x="3080410" y="459849"/>
                </a:cubicBezTo>
                <a:lnTo>
                  <a:pt x="3080410" y="459849"/>
                </a:lnTo>
                <a:cubicBezTo>
                  <a:pt x="3029280" y="459849"/>
                  <a:pt x="2987827" y="501302"/>
                  <a:pt x="2987827" y="552432"/>
                </a:cubicBezTo>
                <a:cubicBezTo>
                  <a:pt x="2987827" y="603562"/>
                  <a:pt x="3029280" y="645015"/>
                  <a:pt x="3080410" y="645015"/>
                </a:cubicBezTo>
                <a:close/>
                <a:moveTo>
                  <a:pt x="3080410" y="1103358"/>
                </a:moveTo>
                <a:lnTo>
                  <a:pt x="3080410" y="1103358"/>
                </a:lnTo>
                <a:cubicBezTo>
                  <a:pt x="3131540" y="1103358"/>
                  <a:pt x="3172993" y="1061906"/>
                  <a:pt x="3172993" y="1010775"/>
                </a:cubicBezTo>
                <a:cubicBezTo>
                  <a:pt x="3172993" y="959645"/>
                  <a:pt x="3131540" y="918192"/>
                  <a:pt x="3080410" y="918192"/>
                </a:cubicBezTo>
                <a:lnTo>
                  <a:pt x="3080410" y="918192"/>
                </a:lnTo>
                <a:cubicBezTo>
                  <a:pt x="3029280" y="918192"/>
                  <a:pt x="2987827" y="959645"/>
                  <a:pt x="2987827" y="1010775"/>
                </a:cubicBezTo>
                <a:cubicBezTo>
                  <a:pt x="2987827" y="1061906"/>
                  <a:pt x="3029280" y="1103358"/>
                  <a:pt x="3080410" y="1103358"/>
                </a:cubicBezTo>
                <a:close/>
                <a:moveTo>
                  <a:pt x="2084571" y="184767"/>
                </a:moveTo>
                <a:cubicBezTo>
                  <a:pt x="2135702" y="184767"/>
                  <a:pt x="2177154" y="143315"/>
                  <a:pt x="2177154" y="92184"/>
                </a:cubicBezTo>
                <a:cubicBezTo>
                  <a:pt x="2177154" y="41054"/>
                  <a:pt x="2135702" y="-399"/>
                  <a:pt x="2084571" y="-399"/>
                </a:cubicBezTo>
                <a:cubicBezTo>
                  <a:pt x="2033441" y="-399"/>
                  <a:pt x="1991988" y="41054"/>
                  <a:pt x="1991988" y="92184"/>
                </a:cubicBezTo>
                <a:cubicBezTo>
                  <a:pt x="1991988" y="143315"/>
                  <a:pt x="2033441" y="184767"/>
                  <a:pt x="2084571" y="184767"/>
                </a:cubicBezTo>
                <a:close/>
                <a:moveTo>
                  <a:pt x="2580538" y="184767"/>
                </a:moveTo>
                <a:lnTo>
                  <a:pt x="2580538" y="184767"/>
                </a:lnTo>
                <a:cubicBezTo>
                  <a:pt x="2631668" y="184872"/>
                  <a:pt x="2673207" y="143505"/>
                  <a:pt x="2673312" y="92375"/>
                </a:cubicBezTo>
                <a:cubicBezTo>
                  <a:pt x="2673416" y="41245"/>
                  <a:pt x="2632049" y="-294"/>
                  <a:pt x="2580919" y="-399"/>
                </a:cubicBezTo>
                <a:cubicBezTo>
                  <a:pt x="2529789" y="-503"/>
                  <a:pt x="2488250" y="40863"/>
                  <a:pt x="2488146" y="91994"/>
                </a:cubicBezTo>
                <a:cubicBezTo>
                  <a:pt x="2487727" y="143229"/>
                  <a:pt x="2528922" y="185101"/>
                  <a:pt x="2580157" y="185529"/>
                </a:cubicBezTo>
                <a:cubicBezTo>
                  <a:pt x="2580405" y="185529"/>
                  <a:pt x="2580662" y="185529"/>
                  <a:pt x="2580919" y="185529"/>
                </a:cubicBezTo>
                <a:close/>
                <a:moveTo>
                  <a:pt x="3080791" y="184767"/>
                </a:moveTo>
                <a:cubicBezTo>
                  <a:pt x="3131817" y="184767"/>
                  <a:pt x="3173184" y="143400"/>
                  <a:pt x="3173184" y="92375"/>
                </a:cubicBezTo>
                <a:lnTo>
                  <a:pt x="3173184" y="92375"/>
                </a:lnTo>
                <a:cubicBezTo>
                  <a:pt x="3173079" y="41245"/>
                  <a:pt x="3131540" y="-123"/>
                  <a:pt x="3080410" y="-18"/>
                </a:cubicBezTo>
                <a:cubicBezTo>
                  <a:pt x="3029280" y="87"/>
                  <a:pt x="2987913" y="41625"/>
                  <a:pt x="2988018" y="92756"/>
                </a:cubicBezTo>
                <a:cubicBezTo>
                  <a:pt x="2988123" y="143886"/>
                  <a:pt x="3029661" y="185253"/>
                  <a:pt x="3080791" y="185148"/>
                </a:cubicBezTo>
                <a:close/>
                <a:moveTo>
                  <a:pt x="4076154" y="184767"/>
                </a:moveTo>
                <a:lnTo>
                  <a:pt x="4076154" y="184767"/>
                </a:lnTo>
                <a:cubicBezTo>
                  <a:pt x="4127284" y="185186"/>
                  <a:pt x="4169070" y="144076"/>
                  <a:pt x="4169498" y="92946"/>
                </a:cubicBezTo>
                <a:cubicBezTo>
                  <a:pt x="4169918" y="41816"/>
                  <a:pt x="4128808" y="30"/>
                  <a:pt x="4077678" y="-389"/>
                </a:cubicBezTo>
                <a:cubicBezTo>
                  <a:pt x="4026548" y="-808"/>
                  <a:pt x="3984752" y="40292"/>
                  <a:pt x="3984333" y="91422"/>
                </a:cubicBezTo>
                <a:cubicBezTo>
                  <a:pt x="3984333" y="91613"/>
                  <a:pt x="3984333" y="91803"/>
                  <a:pt x="3984333" y="91994"/>
                </a:cubicBezTo>
                <a:cubicBezTo>
                  <a:pt x="3983752" y="143067"/>
                  <a:pt x="4024690" y="184948"/>
                  <a:pt x="4075763" y="185520"/>
                </a:cubicBezTo>
                <a:cubicBezTo>
                  <a:pt x="4076020" y="185529"/>
                  <a:pt x="4076277" y="185529"/>
                  <a:pt x="4076535" y="185529"/>
                </a:cubicBezTo>
                <a:close/>
                <a:moveTo>
                  <a:pt x="591242" y="184767"/>
                </a:moveTo>
                <a:cubicBezTo>
                  <a:pt x="642372" y="185081"/>
                  <a:pt x="684082" y="143886"/>
                  <a:pt x="684396" y="92756"/>
                </a:cubicBezTo>
                <a:cubicBezTo>
                  <a:pt x="684711" y="41625"/>
                  <a:pt x="643515" y="-75"/>
                  <a:pt x="592385" y="-399"/>
                </a:cubicBezTo>
                <a:cubicBezTo>
                  <a:pt x="541255" y="-713"/>
                  <a:pt x="499545" y="40482"/>
                  <a:pt x="499230" y="91613"/>
                </a:cubicBezTo>
                <a:cubicBezTo>
                  <a:pt x="499230" y="91803"/>
                  <a:pt x="499230" y="91994"/>
                  <a:pt x="499230" y="92184"/>
                </a:cubicBezTo>
                <a:cubicBezTo>
                  <a:pt x="499068" y="143162"/>
                  <a:pt x="540264" y="184605"/>
                  <a:pt x="591242" y="184767"/>
                </a:cubicBezTo>
                <a:close/>
                <a:moveTo>
                  <a:pt x="1587652" y="644634"/>
                </a:moveTo>
                <a:lnTo>
                  <a:pt x="1587652" y="644634"/>
                </a:lnTo>
                <a:cubicBezTo>
                  <a:pt x="1638782" y="644634"/>
                  <a:pt x="1680235" y="603182"/>
                  <a:pt x="1680235" y="552051"/>
                </a:cubicBezTo>
                <a:cubicBezTo>
                  <a:pt x="1680235" y="500921"/>
                  <a:pt x="1638782" y="459468"/>
                  <a:pt x="1587652" y="459468"/>
                </a:cubicBezTo>
                <a:lnTo>
                  <a:pt x="1587652" y="459468"/>
                </a:lnTo>
                <a:cubicBezTo>
                  <a:pt x="1536522" y="459468"/>
                  <a:pt x="1495069" y="500921"/>
                  <a:pt x="1495069" y="552051"/>
                </a:cubicBezTo>
                <a:cubicBezTo>
                  <a:pt x="1495069" y="603182"/>
                  <a:pt x="1536522" y="644634"/>
                  <a:pt x="1587652" y="644634"/>
                </a:cubicBezTo>
                <a:close/>
                <a:moveTo>
                  <a:pt x="1587652" y="1102978"/>
                </a:moveTo>
                <a:lnTo>
                  <a:pt x="1587652" y="1102978"/>
                </a:lnTo>
                <a:cubicBezTo>
                  <a:pt x="1638782" y="1102978"/>
                  <a:pt x="1680235" y="1061524"/>
                  <a:pt x="1680235" y="1010394"/>
                </a:cubicBezTo>
                <a:cubicBezTo>
                  <a:pt x="1680235" y="959264"/>
                  <a:pt x="1638782" y="917811"/>
                  <a:pt x="1587652" y="917811"/>
                </a:cubicBezTo>
                <a:lnTo>
                  <a:pt x="1587652" y="917811"/>
                </a:lnTo>
                <a:cubicBezTo>
                  <a:pt x="1536522" y="917811"/>
                  <a:pt x="1495069" y="959264"/>
                  <a:pt x="1495069" y="1010394"/>
                </a:cubicBezTo>
                <a:cubicBezTo>
                  <a:pt x="1495069" y="1061524"/>
                  <a:pt x="1536522" y="1102978"/>
                  <a:pt x="1587652" y="1102978"/>
                </a:cubicBezTo>
                <a:close/>
                <a:moveTo>
                  <a:pt x="591242" y="644634"/>
                </a:moveTo>
                <a:cubicBezTo>
                  <a:pt x="642372" y="644948"/>
                  <a:pt x="684082" y="603753"/>
                  <a:pt x="684396" y="552623"/>
                </a:cubicBezTo>
                <a:cubicBezTo>
                  <a:pt x="684711" y="501493"/>
                  <a:pt x="643515" y="459792"/>
                  <a:pt x="592385" y="459468"/>
                </a:cubicBezTo>
                <a:cubicBezTo>
                  <a:pt x="541255" y="459154"/>
                  <a:pt x="499545" y="500349"/>
                  <a:pt x="499230" y="551480"/>
                </a:cubicBezTo>
                <a:cubicBezTo>
                  <a:pt x="499230" y="551670"/>
                  <a:pt x="499230" y="551861"/>
                  <a:pt x="499230" y="552051"/>
                </a:cubicBezTo>
                <a:cubicBezTo>
                  <a:pt x="499068" y="603029"/>
                  <a:pt x="540264" y="644472"/>
                  <a:pt x="591242" y="644634"/>
                </a:cubicBezTo>
                <a:close/>
                <a:moveTo>
                  <a:pt x="1588033" y="185529"/>
                </a:moveTo>
                <a:cubicBezTo>
                  <a:pt x="1639059" y="185529"/>
                  <a:pt x="1680426" y="144162"/>
                  <a:pt x="1680426" y="93137"/>
                </a:cubicBezTo>
                <a:lnTo>
                  <a:pt x="1680426" y="93137"/>
                </a:lnTo>
                <a:cubicBezTo>
                  <a:pt x="1680321" y="42006"/>
                  <a:pt x="1638782" y="639"/>
                  <a:pt x="1587652" y="744"/>
                </a:cubicBezTo>
                <a:cubicBezTo>
                  <a:pt x="1536522" y="849"/>
                  <a:pt x="1495155" y="42388"/>
                  <a:pt x="1495260" y="93518"/>
                </a:cubicBezTo>
                <a:cubicBezTo>
                  <a:pt x="1495364" y="144648"/>
                  <a:pt x="1536903" y="186015"/>
                  <a:pt x="1588033" y="185910"/>
                </a:cubicBezTo>
                <a:close/>
                <a:moveTo>
                  <a:pt x="2084571" y="644634"/>
                </a:moveTo>
                <a:cubicBezTo>
                  <a:pt x="2135702" y="644634"/>
                  <a:pt x="2177154" y="603182"/>
                  <a:pt x="2177154" y="552051"/>
                </a:cubicBezTo>
                <a:cubicBezTo>
                  <a:pt x="2177154" y="500921"/>
                  <a:pt x="2135702" y="459468"/>
                  <a:pt x="2084571" y="459468"/>
                </a:cubicBezTo>
                <a:cubicBezTo>
                  <a:pt x="2033441" y="459468"/>
                  <a:pt x="1991988" y="500921"/>
                  <a:pt x="1991988" y="552051"/>
                </a:cubicBezTo>
                <a:cubicBezTo>
                  <a:pt x="1991988" y="603182"/>
                  <a:pt x="2033441" y="644634"/>
                  <a:pt x="2084571" y="644634"/>
                </a:cubicBezTo>
                <a:close/>
                <a:moveTo>
                  <a:pt x="2084571" y="1102978"/>
                </a:moveTo>
                <a:cubicBezTo>
                  <a:pt x="2135702" y="1102978"/>
                  <a:pt x="2177154" y="1061524"/>
                  <a:pt x="2177154" y="1010394"/>
                </a:cubicBezTo>
                <a:cubicBezTo>
                  <a:pt x="2177154" y="959264"/>
                  <a:pt x="2135702" y="917811"/>
                  <a:pt x="2084571" y="917811"/>
                </a:cubicBezTo>
                <a:cubicBezTo>
                  <a:pt x="2033441" y="917811"/>
                  <a:pt x="1991988" y="959264"/>
                  <a:pt x="1991988" y="1010394"/>
                </a:cubicBezTo>
                <a:cubicBezTo>
                  <a:pt x="1991988" y="1061524"/>
                  <a:pt x="2033441" y="1102978"/>
                  <a:pt x="2084571" y="1102978"/>
                </a:cubicBezTo>
                <a:close/>
                <a:moveTo>
                  <a:pt x="4076535" y="918192"/>
                </a:moveTo>
                <a:cubicBezTo>
                  <a:pt x="4025662" y="918354"/>
                  <a:pt x="3984552" y="959712"/>
                  <a:pt x="3984714" y="1010585"/>
                </a:cubicBezTo>
                <a:lnTo>
                  <a:pt x="3984714" y="1010585"/>
                </a:lnTo>
                <a:cubicBezTo>
                  <a:pt x="3984714" y="1061400"/>
                  <a:pt x="4025909" y="1102596"/>
                  <a:pt x="4076725" y="1102596"/>
                </a:cubicBezTo>
                <a:cubicBezTo>
                  <a:pt x="4127541" y="1102596"/>
                  <a:pt x="4168737" y="1061400"/>
                  <a:pt x="4168737" y="1010585"/>
                </a:cubicBezTo>
                <a:lnTo>
                  <a:pt x="4168737" y="1010585"/>
                </a:lnTo>
                <a:cubicBezTo>
                  <a:pt x="4168689" y="959655"/>
                  <a:pt x="4127465" y="918354"/>
                  <a:pt x="4076535" y="918192"/>
                </a:cubicBezTo>
                <a:close/>
                <a:moveTo>
                  <a:pt x="3577425" y="2018901"/>
                </a:moveTo>
                <a:cubicBezTo>
                  <a:pt x="3628555" y="2019111"/>
                  <a:pt x="3670179" y="1977829"/>
                  <a:pt x="3670389" y="1926699"/>
                </a:cubicBezTo>
                <a:cubicBezTo>
                  <a:pt x="3670389" y="1926699"/>
                  <a:pt x="3670389" y="1926699"/>
                  <a:pt x="3670389" y="1926699"/>
                </a:cubicBezTo>
                <a:lnTo>
                  <a:pt x="3670389" y="1926699"/>
                </a:lnTo>
                <a:cubicBezTo>
                  <a:pt x="3670389" y="1875569"/>
                  <a:pt x="3628936" y="1834116"/>
                  <a:pt x="3577806" y="1834116"/>
                </a:cubicBezTo>
                <a:cubicBezTo>
                  <a:pt x="3526675" y="1834116"/>
                  <a:pt x="3485223" y="1875569"/>
                  <a:pt x="3485223" y="1926699"/>
                </a:cubicBezTo>
                <a:cubicBezTo>
                  <a:pt x="3485223" y="1977686"/>
                  <a:pt x="3526437" y="2019073"/>
                  <a:pt x="3577425" y="2019282"/>
                </a:cubicBezTo>
                <a:close/>
                <a:moveTo>
                  <a:pt x="3670389" y="1470071"/>
                </a:moveTo>
                <a:lnTo>
                  <a:pt x="3670389" y="1470071"/>
                </a:lnTo>
                <a:cubicBezTo>
                  <a:pt x="3670703" y="1418941"/>
                  <a:pt x="3629507" y="1377231"/>
                  <a:pt x="3578377" y="1376916"/>
                </a:cubicBezTo>
                <a:cubicBezTo>
                  <a:pt x="3527247" y="1376602"/>
                  <a:pt x="3485537" y="1417798"/>
                  <a:pt x="3485223" y="1468928"/>
                </a:cubicBezTo>
                <a:cubicBezTo>
                  <a:pt x="3484908" y="1520058"/>
                  <a:pt x="3526104" y="1561768"/>
                  <a:pt x="3577234" y="1562082"/>
                </a:cubicBezTo>
                <a:cubicBezTo>
                  <a:pt x="3577301" y="1562082"/>
                  <a:pt x="3577358" y="1562082"/>
                  <a:pt x="3577425" y="1562082"/>
                </a:cubicBezTo>
                <a:cubicBezTo>
                  <a:pt x="3628402" y="1562454"/>
                  <a:pt x="3670017" y="1521429"/>
                  <a:pt x="3670389" y="1470452"/>
                </a:cubicBezTo>
                <a:cubicBezTo>
                  <a:pt x="3670389" y="1470204"/>
                  <a:pt x="3670389" y="1469947"/>
                  <a:pt x="3670389" y="1469690"/>
                </a:cubicBezTo>
                <a:close/>
                <a:moveTo>
                  <a:pt x="3579616" y="2291697"/>
                </a:moveTo>
                <a:cubicBezTo>
                  <a:pt x="3528485" y="2291697"/>
                  <a:pt x="3487033" y="2333150"/>
                  <a:pt x="3487033" y="2384280"/>
                </a:cubicBezTo>
                <a:cubicBezTo>
                  <a:pt x="3487033" y="2435411"/>
                  <a:pt x="3528485" y="2476863"/>
                  <a:pt x="3579616" y="2476863"/>
                </a:cubicBezTo>
                <a:cubicBezTo>
                  <a:pt x="3630746" y="2476863"/>
                  <a:pt x="3672199" y="2435411"/>
                  <a:pt x="3672199" y="2384280"/>
                </a:cubicBezTo>
                <a:cubicBezTo>
                  <a:pt x="3672199" y="2333150"/>
                  <a:pt x="3630746" y="2291697"/>
                  <a:pt x="3579616" y="2291697"/>
                </a:cubicBezTo>
                <a:close/>
                <a:moveTo>
                  <a:pt x="3579616" y="917811"/>
                </a:moveTo>
                <a:cubicBezTo>
                  <a:pt x="3528485" y="917811"/>
                  <a:pt x="3487033" y="959264"/>
                  <a:pt x="3487033" y="1010394"/>
                </a:cubicBezTo>
                <a:cubicBezTo>
                  <a:pt x="3487033" y="1061524"/>
                  <a:pt x="3528485" y="1102978"/>
                  <a:pt x="3579616" y="1102978"/>
                </a:cubicBezTo>
                <a:cubicBezTo>
                  <a:pt x="3630746" y="1102978"/>
                  <a:pt x="3672199" y="1061524"/>
                  <a:pt x="3672199" y="1010394"/>
                </a:cubicBezTo>
                <a:cubicBezTo>
                  <a:pt x="3671989" y="959407"/>
                  <a:pt x="3630603" y="918192"/>
                  <a:pt x="3579616" y="918192"/>
                </a:cubicBezTo>
                <a:close/>
                <a:moveTo>
                  <a:pt x="3080982" y="1377678"/>
                </a:moveTo>
                <a:cubicBezTo>
                  <a:pt x="3030166" y="1377783"/>
                  <a:pt x="2989056" y="1419065"/>
                  <a:pt x="2989161" y="1469880"/>
                </a:cubicBezTo>
                <a:cubicBezTo>
                  <a:pt x="2989266" y="1520696"/>
                  <a:pt x="3030547" y="1561806"/>
                  <a:pt x="3081363" y="1561701"/>
                </a:cubicBezTo>
                <a:cubicBezTo>
                  <a:pt x="3131959" y="1561597"/>
                  <a:pt x="3172974" y="1520668"/>
                  <a:pt x="3173184" y="1470071"/>
                </a:cubicBezTo>
                <a:lnTo>
                  <a:pt x="3173184" y="1470071"/>
                </a:lnTo>
                <a:cubicBezTo>
                  <a:pt x="3173241" y="1419093"/>
                  <a:pt x="3131959" y="1377735"/>
                  <a:pt x="3080982" y="1377678"/>
                </a:cubicBezTo>
                <a:close/>
                <a:moveTo>
                  <a:pt x="3080982" y="1833735"/>
                </a:moveTo>
                <a:cubicBezTo>
                  <a:pt x="3029851" y="1833526"/>
                  <a:pt x="2988227" y="1874807"/>
                  <a:pt x="2988018" y="1925937"/>
                </a:cubicBezTo>
                <a:cubicBezTo>
                  <a:pt x="2987808" y="1977068"/>
                  <a:pt x="3029090" y="2018692"/>
                  <a:pt x="3080220" y="2018901"/>
                </a:cubicBezTo>
                <a:cubicBezTo>
                  <a:pt x="3131350" y="2019111"/>
                  <a:pt x="3172974" y="1977829"/>
                  <a:pt x="3173184" y="1926699"/>
                </a:cubicBezTo>
                <a:lnTo>
                  <a:pt x="3173184" y="1926699"/>
                </a:lnTo>
                <a:cubicBezTo>
                  <a:pt x="3173393" y="1875569"/>
                  <a:pt x="3132112" y="1833945"/>
                  <a:pt x="3080982" y="1833735"/>
                </a:cubicBezTo>
                <a:cubicBezTo>
                  <a:pt x="3080982" y="1833735"/>
                  <a:pt x="3080982" y="1833735"/>
                  <a:pt x="3080982" y="1833735"/>
                </a:cubicBezTo>
                <a:close/>
                <a:moveTo>
                  <a:pt x="3579616" y="-18"/>
                </a:moveTo>
                <a:cubicBezTo>
                  <a:pt x="3528485" y="-18"/>
                  <a:pt x="3487033" y="41435"/>
                  <a:pt x="3487033" y="92565"/>
                </a:cubicBezTo>
                <a:cubicBezTo>
                  <a:pt x="3487033" y="143695"/>
                  <a:pt x="3528485" y="185148"/>
                  <a:pt x="3579616" y="185148"/>
                </a:cubicBezTo>
                <a:cubicBezTo>
                  <a:pt x="3630746" y="185148"/>
                  <a:pt x="3672199" y="143695"/>
                  <a:pt x="3672199" y="92565"/>
                </a:cubicBezTo>
                <a:cubicBezTo>
                  <a:pt x="3672199" y="41435"/>
                  <a:pt x="3630746" y="-18"/>
                  <a:pt x="3579616" y="-18"/>
                </a:cubicBezTo>
                <a:close/>
                <a:moveTo>
                  <a:pt x="4077487" y="1377678"/>
                </a:moveTo>
                <a:lnTo>
                  <a:pt x="4076725" y="1377678"/>
                </a:lnTo>
                <a:cubicBezTo>
                  <a:pt x="4026119" y="1377888"/>
                  <a:pt x="3985266" y="1419083"/>
                  <a:pt x="3985476" y="1469690"/>
                </a:cubicBezTo>
                <a:cubicBezTo>
                  <a:pt x="3985685" y="1520296"/>
                  <a:pt x="4026881" y="1561149"/>
                  <a:pt x="4077487" y="1560939"/>
                </a:cubicBezTo>
                <a:cubicBezTo>
                  <a:pt x="4128093" y="1560730"/>
                  <a:pt x="4168946" y="1519534"/>
                  <a:pt x="4168737" y="1468928"/>
                </a:cubicBezTo>
                <a:cubicBezTo>
                  <a:pt x="4168527" y="1418617"/>
                  <a:pt x="4127798" y="1377888"/>
                  <a:pt x="4077487" y="1377678"/>
                </a:cubicBezTo>
                <a:close/>
                <a:moveTo>
                  <a:pt x="4077487" y="1833735"/>
                </a:moveTo>
                <a:lnTo>
                  <a:pt x="4076725" y="1833735"/>
                </a:lnTo>
                <a:cubicBezTo>
                  <a:pt x="4026119" y="1833945"/>
                  <a:pt x="3985266" y="1875140"/>
                  <a:pt x="3985476" y="1925747"/>
                </a:cubicBezTo>
                <a:cubicBezTo>
                  <a:pt x="3985685" y="1976353"/>
                  <a:pt x="4026881" y="2017206"/>
                  <a:pt x="4077487" y="2016996"/>
                </a:cubicBezTo>
                <a:cubicBezTo>
                  <a:pt x="4128093" y="2016787"/>
                  <a:pt x="4168946" y="1975591"/>
                  <a:pt x="4168737" y="1924985"/>
                </a:cubicBezTo>
                <a:cubicBezTo>
                  <a:pt x="4168527" y="1874674"/>
                  <a:pt x="4127798" y="1833945"/>
                  <a:pt x="4077487" y="1833735"/>
                </a:cubicBezTo>
                <a:close/>
                <a:moveTo>
                  <a:pt x="4076535" y="459849"/>
                </a:moveTo>
                <a:cubicBezTo>
                  <a:pt x="4025662" y="460011"/>
                  <a:pt x="3984552" y="501369"/>
                  <a:pt x="3984714" y="552242"/>
                </a:cubicBezTo>
                <a:lnTo>
                  <a:pt x="3984714" y="552242"/>
                </a:lnTo>
                <a:cubicBezTo>
                  <a:pt x="3984714" y="603058"/>
                  <a:pt x="4025909" y="644253"/>
                  <a:pt x="4076725" y="644253"/>
                </a:cubicBezTo>
                <a:cubicBezTo>
                  <a:pt x="4127541" y="644253"/>
                  <a:pt x="4168737" y="603058"/>
                  <a:pt x="4168737" y="552242"/>
                </a:cubicBezTo>
                <a:lnTo>
                  <a:pt x="4168737" y="552242"/>
                </a:lnTo>
                <a:cubicBezTo>
                  <a:pt x="4168689" y="501312"/>
                  <a:pt x="4127465" y="460011"/>
                  <a:pt x="4076535" y="459849"/>
                </a:cubicBezTo>
                <a:close/>
                <a:moveTo>
                  <a:pt x="3080982" y="2292078"/>
                </a:moveTo>
                <a:cubicBezTo>
                  <a:pt x="3029851" y="2291869"/>
                  <a:pt x="2988227" y="2333150"/>
                  <a:pt x="2988018" y="2384280"/>
                </a:cubicBezTo>
                <a:cubicBezTo>
                  <a:pt x="2987808" y="2435411"/>
                  <a:pt x="3029090" y="2477035"/>
                  <a:pt x="3080220" y="2477244"/>
                </a:cubicBezTo>
                <a:cubicBezTo>
                  <a:pt x="3131350" y="2477454"/>
                  <a:pt x="3172974" y="2436172"/>
                  <a:pt x="3173184" y="2385042"/>
                </a:cubicBezTo>
                <a:lnTo>
                  <a:pt x="3173184" y="2385042"/>
                </a:lnTo>
                <a:cubicBezTo>
                  <a:pt x="3173393" y="2333912"/>
                  <a:pt x="3132112" y="2292288"/>
                  <a:pt x="3080982" y="2292078"/>
                </a:cubicBezTo>
                <a:cubicBezTo>
                  <a:pt x="3080982" y="2292078"/>
                  <a:pt x="3080982" y="2292078"/>
                  <a:pt x="3080982" y="2292078"/>
                </a:cubicBezTo>
                <a:close/>
                <a:moveTo>
                  <a:pt x="4077487" y="2292078"/>
                </a:moveTo>
                <a:lnTo>
                  <a:pt x="4076725" y="2292078"/>
                </a:lnTo>
                <a:cubicBezTo>
                  <a:pt x="4026119" y="2292288"/>
                  <a:pt x="3985266" y="2333483"/>
                  <a:pt x="3985476" y="2384090"/>
                </a:cubicBezTo>
                <a:cubicBezTo>
                  <a:pt x="3985685" y="2434696"/>
                  <a:pt x="4026881" y="2475549"/>
                  <a:pt x="4077487" y="2475339"/>
                </a:cubicBezTo>
                <a:cubicBezTo>
                  <a:pt x="4128093" y="2475130"/>
                  <a:pt x="4168946" y="2433934"/>
                  <a:pt x="4168737" y="2383328"/>
                </a:cubicBezTo>
                <a:cubicBezTo>
                  <a:pt x="4168527" y="2333017"/>
                  <a:pt x="4127798" y="2292288"/>
                  <a:pt x="4077487" y="2292078"/>
                </a:cubicBezTo>
                <a:close/>
                <a:moveTo>
                  <a:pt x="3579616" y="459468"/>
                </a:moveTo>
                <a:cubicBezTo>
                  <a:pt x="3528485" y="459468"/>
                  <a:pt x="3487033" y="500921"/>
                  <a:pt x="3487033" y="552051"/>
                </a:cubicBezTo>
                <a:cubicBezTo>
                  <a:pt x="3487033" y="603182"/>
                  <a:pt x="3528485" y="644634"/>
                  <a:pt x="3579616" y="644634"/>
                </a:cubicBezTo>
                <a:cubicBezTo>
                  <a:pt x="3630746" y="644634"/>
                  <a:pt x="3672199" y="603182"/>
                  <a:pt x="3672199" y="552051"/>
                </a:cubicBezTo>
                <a:cubicBezTo>
                  <a:pt x="3672199" y="500921"/>
                  <a:pt x="3630746" y="459468"/>
                  <a:pt x="3579616" y="459468"/>
                </a:cubicBezTo>
                <a:close/>
                <a:moveTo>
                  <a:pt x="2580919" y="918192"/>
                </a:moveTo>
                <a:cubicBezTo>
                  <a:pt x="2529894" y="918192"/>
                  <a:pt x="2488527" y="959559"/>
                  <a:pt x="2488527" y="1010585"/>
                </a:cubicBezTo>
                <a:lnTo>
                  <a:pt x="2488527" y="1010585"/>
                </a:lnTo>
                <a:cubicBezTo>
                  <a:pt x="2488527" y="1061715"/>
                  <a:pt x="2529979" y="1103168"/>
                  <a:pt x="2581110" y="1103168"/>
                </a:cubicBezTo>
                <a:cubicBezTo>
                  <a:pt x="2632240" y="1103168"/>
                  <a:pt x="2673693" y="1061715"/>
                  <a:pt x="2673693" y="1010585"/>
                </a:cubicBezTo>
                <a:lnTo>
                  <a:pt x="2673693" y="1010585"/>
                </a:lnTo>
                <a:cubicBezTo>
                  <a:pt x="2673483" y="959493"/>
                  <a:pt x="2632011" y="918192"/>
                  <a:pt x="2580919" y="918192"/>
                </a:cubicBezTo>
                <a:close/>
                <a:moveTo>
                  <a:pt x="1588224" y="1833735"/>
                </a:moveTo>
                <a:cubicBezTo>
                  <a:pt x="1537093" y="1833526"/>
                  <a:pt x="1495469" y="1874807"/>
                  <a:pt x="1495260" y="1925937"/>
                </a:cubicBezTo>
                <a:cubicBezTo>
                  <a:pt x="1495050" y="1977068"/>
                  <a:pt x="1536331" y="2018692"/>
                  <a:pt x="1587462" y="2018901"/>
                </a:cubicBezTo>
                <a:cubicBezTo>
                  <a:pt x="1638592" y="2019111"/>
                  <a:pt x="1680216" y="1977829"/>
                  <a:pt x="1680426" y="1926699"/>
                </a:cubicBezTo>
                <a:lnTo>
                  <a:pt x="1680426" y="1926699"/>
                </a:lnTo>
                <a:cubicBezTo>
                  <a:pt x="1680635" y="1875569"/>
                  <a:pt x="1639354" y="1833945"/>
                  <a:pt x="1588224" y="1833735"/>
                </a:cubicBezTo>
                <a:cubicBezTo>
                  <a:pt x="1588224" y="1833735"/>
                  <a:pt x="1588224" y="1833735"/>
                  <a:pt x="1588224" y="1833735"/>
                </a:cubicBezTo>
                <a:close/>
                <a:moveTo>
                  <a:pt x="1588224" y="1377678"/>
                </a:moveTo>
                <a:cubicBezTo>
                  <a:pt x="1537408" y="1377783"/>
                  <a:pt x="1496298" y="1419065"/>
                  <a:pt x="1496403" y="1469880"/>
                </a:cubicBezTo>
                <a:cubicBezTo>
                  <a:pt x="1496507" y="1520696"/>
                  <a:pt x="1537789" y="1561806"/>
                  <a:pt x="1588605" y="1561701"/>
                </a:cubicBezTo>
                <a:cubicBezTo>
                  <a:pt x="1639201" y="1561597"/>
                  <a:pt x="1680216" y="1520668"/>
                  <a:pt x="1680426" y="1470071"/>
                </a:cubicBezTo>
                <a:lnTo>
                  <a:pt x="1680426" y="1470071"/>
                </a:lnTo>
                <a:cubicBezTo>
                  <a:pt x="1680483" y="1419093"/>
                  <a:pt x="1639201" y="1377735"/>
                  <a:pt x="1588224" y="1377678"/>
                </a:cubicBezTo>
                <a:close/>
                <a:moveTo>
                  <a:pt x="2084571" y="2292078"/>
                </a:moveTo>
                <a:cubicBezTo>
                  <a:pt x="2033441" y="2292078"/>
                  <a:pt x="1991988" y="2333531"/>
                  <a:pt x="1991988" y="2384662"/>
                </a:cubicBezTo>
                <a:cubicBezTo>
                  <a:pt x="1991988" y="2435792"/>
                  <a:pt x="2033441" y="2477244"/>
                  <a:pt x="2084571" y="2477244"/>
                </a:cubicBezTo>
                <a:cubicBezTo>
                  <a:pt x="2135702" y="2477244"/>
                  <a:pt x="2177154" y="2435792"/>
                  <a:pt x="2177154" y="2384662"/>
                </a:cubicBezTo>
                <a:cubicBezTo>
                  <a:pt x="2177364" y="2333531"/>
                  <a:pt x="2136083" y="2291907"/>
                  <a:pt x="2084952" y="2291697"/>
                </a:cubicBezTo>
                <a:cubicBezTo>
                  <a:pt x="2084829" y="2291697"/>
                  <a:pt x="2084695" y="2291697"/>
                  <a:pt x="2084571" y="2291697"/>
                </a:cubicBezTo>
                <a:close/>
                <a:moveTo>
                  <a:pt x="1588224" y="2292078"/>
                </a:moveTo>
                <a:cubicBezTo>
                  <a:pt x="1537093" y="2291869"/>
                  <a:pt x="1495469" y="2333150"/>
                  <a:pt x="1495260" y="2384280"/>
                </a:cubicBezTo>
                <a:cubicBezTo>
                  <a:pt x="1495050" y="2435411"/>
                  <a:pt x="1536331" y="2477035"/>
                  <a:pt x="1587462" y="2477244"/>
                </a:cubicBezTo>
                <a:cubicBezTo>
                  <a:pt x="1638592" y="2477454"/>
                  <a:pt x="1680216" y="2436172"/>
                  <a:pt x="1680426" y="2385042"/>
                </a:cubicBezTo>
                <a:lnTo>
                  <a:pt x="1680426" y="2385042"/>
                </a:lnTo>
                <a:cubicBezTo>
                  <a:pt x="1680635" y="2333912"/>
                  <a:pt x="1639354" y="2292288"/>
                  <a:pt x="1588224" y="2292078"/>
                </a:cubicBezTo>
                <a:cubicBezTo>
                  <a:pt x="1588224" y="2292078"/>
                  <a:pt x="1588224" y="2292078"/>
                  <a:pt x="1588224" y="2292078"/>
                </a:cubicBezTo>
                <a:close/>
                <a:moveTo>
                  <a:pt x="1088161" y="363"/>
                </a:moveTo>
                <a:cubicBezTo>
                  <a:pt x="1037031" y="363"/>
                  <a:pt x="995578" y="41816"/>
                  <a:pt x="995578" y="92946"/>
                </a:cubicBezTo>
                <a:cubicBezTo>
                  <a:pt x="995578" y="144076"/>
                  <a:pt x="1037031" y="185529"/>
                  <a:pt x="1088161" y="185529"/>
                </a:cubicBezTo>
                <a:lnTo>
                  <a:pt x="1088161" y="185529"/>
                </a:lnTo>
                <a:cubicBezTo>
                  <a:pt x="1139291" y="185529"/>
                  <a:pt x="1180744" y="144076"/>
                  <a:pt x="1180744" y="92946"/>
                </a:cubicBezTo>
                <a:cubicBezTo>
                  <a:pt x="1180744" y="41816"/>
                  <a:pt x="1139291" y="363"/>
                  <a:pt x="1088161" y="363"/>
                </a:cubicBezTo>
                <a:close/>
                <a:moveTo>
                  <a:pt x="2085428" y="1833735"/>
                </a:moveTo>
                <a:cubicBezTo>
                  <a:pt x="2034298" y="1833526"/>
                  <a:pt x="1992674" y="1874807"/>
                  <a:pt x="1992465" y="1925937"/>
                </a:cubicBezTo>
                <a:cubicBezTo>
                  <a:pt x="1992255" y="1977068"/>
                  <a:pt x="2033536" y="2018692"/>
                  <a:pt x="2084667" y="2018901"/>
                </a:cubicBezTo>
                <a:cubicBezTo>
                  <a:pt x="2135797" y="2019111"/>
                  <a:pt x="2177421" y="1977829"/>
                  <a:pt x="2177631" y="1926699"/>
                </a:cubicBezTo>
                <a:lnTo>
                  <a:pt x="2177631" y="1926699"/>
                </a:lnTo>
                <a:cubicBezTo>
                  <a:pt x="2177840" y="1875569"/>
                  <a:pt x="2136559" y="1833945"/>
                  <a:pt x="2085428" y="1833735"/>
                </a:cubicBezTo>
                <a:cubicBezTo>
                  <a:pt x="2085428" y="1833735"/>
                  <a:pt x="2085428" y="1833735"/>
                  <a:pt x="2085428" y="1833735"/>
                </a:cubicBezTo>
                <a:close/>
                <a:moveTo>
                  <a:pt x="2581872" y="1377678"/>
                </a:moveTo>
                <a:lnTo>
                  <a:pt x="2581110" y="1377678"/>
                </a:lnTo>
                <a:cubicBezTo>
                  <a:pt x="2530189" y="1377888"/>
                  <a:pt x="2489079" y="1419341"/>
                  <a:pt x="2489289" y="1470261"/>
                </a:cubicBezTo>
                <a:cubicBezTo>
                  <a:pt x="2489498" y="1521182"/>
                  <a:pt x="2530951" y="1562292"/>
                  <a:pt x="2581872" y="1562082"/>
                </a:cubicBezTo>
                <a:cubicBezTo>
                  <a:pt x="2632792" y="1561873"/>
                  <a:pt x="2673902" y="1520420"/>
                  <a:pt x="2673693" y="1469499"/>
                </a:cubicBezTo>
                <a:cubicBezTo>
                  <a:pt x="2673483" y="1418874"/>
                  <a:pt x="2632497" y="1377888"/>
                  <a:pt x="2581872" y="1377678"/>
                </a:cubicBezTo>
                <a:close/>
                <a:moveTo>
                  <a:pt x="2085428" y="1377678"/>
                </a:moveTo>
                <a:cubicBezTo>
                  <a:pt x="2034613" y="1377783"/>
                  <a:pt x="1993503" y="1419065"/>
                  <a:pt x="1993608" y="1469880"/>
                </a:cubicBezTo>
                <a:cubicBezTo>
                  <a:pt x="1993712" y="1520696"/>
                  <a:pt x="2034994" y="1561806"/>
                  <a:pt x="2085810" y="1561701"/>
                </a:cubicBezTo>
                <a:cubicBezTo>
                  <a:pt x="2136407" y="1561597"/>
                  <a:pt x="2177421" y="1520668"/>
                  <a:pt x="2177631" y="1470071"/>
                </a:cubicBezTo>
                <a:lnTo>
                  <a:pt x="2177631" y="1470071"/>
                </a:lnTo>
                <a:cubicBezTo>
                  <a:pt x="2177688" y="1419093"/>
                  <a:pt x="2136407" y="1377735"/>
                  <a:pt x="2085428" y="1377678"/>
                </a:cubicBezTo>
                <a:close/>
                <a:moveTo>
                  <a:pt x="1088161" y="459849"/>
                </a:moveTo>
                <a:cubicBezTo>
                  <a:pt x="1037136" y="459849"/>
                  <a:pt x="995768" y="501216"/>
                  <a:pt x="995768" y="552242"/>
                </a:cubicBezTo>
                <a:lnTo>
                  <a:pt x="995768" y="552242"/>
                </a:lnTo>
                <a:cubicBezTo>
                  <a:pt x="995768" y="603372"/>
                  <a:pt x="1037221" y="644825"/>
                  <a:pt x="1088352" y="644825"/>
                </a:cubicBezTo>
                <a:cubicBezTo>
                  <a:pt x="1139482" y="644825"/>
                  <a:pt x="1180935" y="603372"/>
                  <a:pt x="1180935" y="552242"/>
                </a:cubicBezTo>
                <a:lnTo>
                  <a:pt x="1180935" y="552242"/>
                </a:lnTo>
                <a:cubicBezTo>
                  <a:pt x="1180725" y="501150"/>
                  <a:pt x="1139253" y="459849"/>
                  <a:pt x="1088161" y="459849"/>
                </a:cubicBezTo>
                <a:close/>
                <a:moveTo>
                  <a:pt x="2580919" y="459849"/>
                </a:moveTo>
                <a:cubicBezTo>
                  <a:pt x="2529894" y="459849"/>
                  <a:pt x="2488527" y="501216"/>
                  <a:pt x="2488527" y="552242"/>
                </a:cubicBezTo>
                <a:lnTo>
                  <a:pt x="2488527" y="552242"/>
                </a:lnTo>
                <a:cubicBezTo>
                  <a:pt x="2488527" y="603372"/>
                  <a:pt x="2529979" y="644825"/>
                  <a:pt x="2581110" y="644825"/>
                </a:cubicBezTo>
                <a:cubicBezTo>
                  <a:pt x="2632240" y="644825"/>
                  <a:pt x="2673693" y="603372"/>
                  <a:pt x="2673693" y="552242"/>
                </a:cubicBezTo>
                <a:lnTo>
                  <a:pt x="2673693" y="552242"/>
                </a:lnTo>
                <a:cubicBezTo>
                  <a:pt x="2673483" y="501150"/>
                  <a:pt x="2632011" y="459849"/>
                  <a:pt x="2580919" y="459849"/>
                </a:cubicBezTo>
                <a:close/>
                <a:moveTo>
                  <a:pt x="2581872" y="2292078"/>
                </a:moveTo>
                <a:lnTo>
                  <a:pt x="2581110" y="2292078"/>
                </a:lnTo>
                <a:cubicBezTo>
                  <a:pt x="2530189" y="2292288"/>
                  <a:pt x="2489079" y="2333741"/>
                  <a:pt x="2489289" y="2384662"/>
                </a:cubicBezTo>
                <a:cubicBezTo>
                  <a:pt x="2489498" y="2435582"/>
                  <a:pt x="2530951" y="2476692"/>
                  <a:pt x="2581872" y="2476482"/>
                </a:cubicBezTo>
                <a:cubicBezTo>
                  <a:pt x="2632792" y="2476273"/>
                  <a:pt x="2673902" y="2434820"/>
                  <a:pt x="2673693" y="2383899"/>
                </a:cubicBezTo>
                <a:cubicBezTo>
                  <a:pt x="2673483" y="2333274"/>
                  <a:pt x="2632497" y="2292288"/>
                  <a:pt x="2581872" y="2292078"/>
                </a:cubicBezTo>
                <a:close/>
                <a:moveTo>
                  <a:pt x="2581872" y="1833735"/>
                </a:moveTo>
                <a:lnTo>
                  <a:pt x="2581110" y="1833735"/>
                </a:lnTo>
                <a:cubicBezTo>
                  <a:pt x="2530189" y="1833945"/>
                  <a:pt x="2489079" y="1875398"/>
                  <a:pt x="2489289" y="1926319"/>
                </a:cubicBezTo>
                <a:cubicBezTo>
                  <a:pt x="2489498" y="1977239"/>
                  <a:pt x="2530951" y="2018349"/>
                  <a:pt x="2581872" y="2018139"/>
                </a:cubicBezTo>
                <a:cubicBezTo>
                  <a:pt x="2632792" y="2017930"/>
                  <a:pt x="2673902" y="1976477"/>
                  <a:pt x="2673693" y="1925556"/>
                </a:cubicBezTo>
                <a:cubicBezTo>
                  <a:pt x="2673483" y="1874931"/>
                  <a:pt x="2632497" y="1833945"/>
                  <a:pt x="2581872" y="1833735"/>
                </a:cubicBezTo>
                <a:close/>
              </a:path>
            </a:pathLst>
          </a:custGeom>
          <a:solidFill>
            <a:schemeClr val="accent1">
              <a:alpha val="5000"/>
            </a:schemeClr>
          </a:solidFill>
          <a:ln w="9525" cap="flat">
            <a:noFill/>
            <a:prstDash val="solid"/>
            <a:miter/>
          </a:ln>
        </p:spPr>
        <p:txBody>
          <a:bodyPr rtlCol="0" anchor="ctr"/>
          <a:lstStyle/>
          <a:p>
            <a:endParaRPr lang="zh-CN" altLang="en-US"/>
          </a:p>
        </p:txBody>
      </p:sp>
      <p:sp>
        <p:nvSpPr>
          <p:cNvPr id="5" name="弧形 4"/>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6" name="标题 1"/>
          <p:cNvSpPr txBox="1"/>
          <p:nvPr/>
        </p:nvSpPr>
        <p:spPr>
          <a:xfrm>
            <a:off x="820738" y="728663"/>
            <a:ext cx="1570038"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选题背景</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62" name="圆角矩形 9"/>
          <p:cNvSpPr/>
          <p:nvPr/>
        </p:nvSpPr>
        <p:spPr>
          <a:xfrm>
            <a:off x="4034155" y="1532890"/>
            <a:ext cx="7437120" cy="4499610"/>
          </a:xfrm>
          <a:prstGeom prst="roundRect">
            <a:avLst>
              <a:gd name="adj" fmla="val 2395"/>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3" name="文本框 62"/>
          <p:cNvSpPr txBox="1"/>
          <p:nvPr/>
        </p:nvSpPr>
        <p:spPr>
          <a:xfrm>
            <a:off x="6581775" y="4644505"/>
            <a:ext cx="4424045" cy="914609"/>
          </a:xfrm>
          <a:prstGeom prst="rect">
            <a:avLst/>
          </a:prstGeom>
          <a:noFill/>
        </p:spPr>
        <p:txBody>
          <a:bodyPr wrap="square" rtlCol="0" anchor="t">
            <a:spAutoFit/>
          </a:bodyPr>
          <a:lstStyle/>
          <a:p>
            <a:pPr algn="just" fontAlgn="auto">
              <a:lnSpc>
                <a:spcPct val="130000"/>
              </a:lnSpc>
            </a:pPr>
            <a:r>
              <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金砖五国虽然分布于亚洲、非洲、欧洲、美洲等不同地域，但是这些国家大多是区域内经济发展的领导者，也是二十国</a:t>
            </a:r>
            <a:r>
              <a:rPr lang="en-US" altLang="zh-CN"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p:txBody>
      </p:sp>
      <p:sp>
        <p:nvSpPr>
          <p:cNvPr id="64" name="文本框 63"/>
          <p:cNvSpPr txBox="1"/>
          <p:nvPr/>
        </p:nvSpPr>
        <p:spPr>
          <a:xfrm>
            <a:off x="6581775" y="2680335"/>
            <a:ext cx="4424045" cy="914609"/>
          </a:xfrm>
          <a:prstGeom prst="rect">
            <a:avLst/>
          </a:prstGeom>
          <a:noFill/>
        </p:spPr>
        <p:txBody>
          <a:bodyPr wrap="square" rtlCol="0" anchor="t">
            <a:spAutoFit/>
          </a:bodyPr>
          <a:lstStyle/>
          <a:p>
            <a:pPr algn="just" fontAlgn="auto">
              <a:lnSpc>
                <a:spcPct val="130000"/>
              </a:lnSpc>
            </a:pPr>
            <a:r>
              <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经过数十年的发展，金砖国家的经济总量占世界经济的比重与原先相比有了显著的提升，已成为世界经济中重要的一环。</a:t>
            </a:r>
            <a:endPar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p:txBody>
      </p:sp>
      <p:sp>
        <p:nvSpPr>
          <p:cNvPr id="66" name="圆角矩形 10"/>
          <p:cNvSpPr/>
          <p:nvPr/>
        </p:nvSpPr>
        <p:spPr>
          <a:xfrm>
            <a:off x="6617494" y="2105502"/>
            <a:ext cx="1263967" cy="444182"/>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400">
              <a:latin typeface="OPPOSans B" panose="00020600040101010101" pitchFamily="18" charset="-122"/>
              <a:ea typeface="OPPOSans B" panose="00020600040101010101" pitchFamily="18" charset="-122"/>
              <a:cs typeface="OPPOSans B" panose="00020600040101010101" pitchFamily="18" charset="-122"/>
              <a:sym typeface="+mn-ea"/>
            </a:endParaRPr>
          </a:p>
        </p:txBody>
      </p:sp>
      <p:sp>
        <p:nvSpPr>
          <p:cNvPr id="68" name="文本框 67"/>
          <p:cNvSpPr txBox="1"/>
          <p:nvPr/>
        </p:nvSpPr>
        <p:spPr>
          <a:xfrm>
            <a:off x="6673215" y="2173605"/>
            <a:ext cx="1152525" cy="306705"/>
          </a:xfrm>
          <a:prstGeom prst="rect">
            <a:avLst/>
          </a:prstGeom>
          <a:noFill/>
        </p:spPr>
        <p:txBody>
          <a:bodyPr wrap="square" rtlCol="0">
            <a:spAutoFit/>
          </a:bodyPr>
          <a:lstStyle/>
          <a:p>
            <a:pPr algn="ctr"/>
            <a:r>
              <a:rPr lang="en-US" altLang="zh-CN" sz="14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PART 01</a:t>
            </a:r>
            <a:endParaRPr lang="en-US" altLang="zh-CN" sz="14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70" name="圆角矩形 17"/>
          <p:cNvSpPr/>
          <p:nvPr/>
        </p:nvSpPr>
        <p:spPr>
          <a:xfrm>
            <a:off x="6617494" y="4029667"/>
            <a:ext cx="1263967" cy="444182"/>
          </a:xfrm>
          <a:prstGeom prst="roundRect">
            <a:avLst>
              <a:gd name="adj" fmla="val 50000"/>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400">
              <a:latin typeface="OPPOSans B" panose="00020600040101010101" pitchFamily="18" charset="-122"/>
              <a:ea typeface="OPPOSans B" panose="00020600040101010101" pitchFamily="18" charset="-122"/>
              <a:cs typeface="OPPOSans B" panose="00020600040101010101" pitchFamily="18" charset="-122"/>
              <a:sym typeface="+mn-ea"/>
            </a:endParaRPr>
          </a:p>
        </p:txBody>
      </p:sp>
      <p:sp>
        <p:nvSpPr>
          <p:cNvPr id="72" name="文本框 71"/>
          <p:cNvSpPr txBox="1"/>
          <p:nvPr/>
        </p:nvSpPr>
        <p:spPr>
          <a:xfrm>
            <a:off x="6673215" y="4097770"/>
            <a:ext cx="1152525" cy="307777"/>
          </a:xfrm>
          <a:prstGeom prst="rect">
            <a:avLst/>
          </a:prstGeom>
          <a:noFill/>
        </p:spPr>
        <p:txBody>
          <a:bodyPr wrap="square" rtlCol="0">
            <a:spAutoFit/>
          </a:bodyPr>
          <a:lstStyle/>
          <a:p>
            <a:pPr algn="ctr"/>
            <a:r>
              <a:rPr lang="en-US" altLang="zh-CN" sz="14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PART 02</a:t>
            </a:r>
            <a:endParaRPr lang="en-US" altLang="zh-CN" sz="1400" dirty="0">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38" name="椭圆 137"/>
          <p:cNvSpPr/>
          <p:nvPr/>
        </p:nvSpPr>
        <p:spPr>
          <a:xfrm>
            <a:off x="118982" y="2992261"/>
            <a:ext cx="3529956" cy="352995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grpSp>
        <p:nvGrpSpPr>
          <p:cNvPr id="150" name="组合 149"/>
          <p:cNvGrpSpPr/>
          <p:nvPr/>
        </p:nvGrpSpPr>
        <p:grpSpPr>
          <a:xfrm>
            <a:off x="665861" y="1860133"/>
            <a:ext cx="5274088" cy="4997867"/>
            <a:chOff x="665861" y="1860133"/>
            <a:chExt cx="5274088" cy="4997867"/>
          </a:xfrm>
        </p:grpSpPr>
        <p:sp>
          <p:nvSpPr>
            <p:cNvPr id="82" name="任意多边形: 形状 81"/>
            <p:cNvSpPr/>
            <p:nvPr/>
          </p:nvSpPr>
          <p:spPr>
            <a:xfrm>
              <a:off x="3835402" y="2772770"/>
              <a:ext cx="2104547" cy="2902646"/>
            </a:xfrm>
            <a:custGeom>
              <a:avLst/>
              <a:gdLst>
                <a:gd name="connsiteX0" fmla="*/ 349352 w 1167513"/>
                <a:gd name="connsiteY0" fmla="*/ 1124279 h 1610264"/>
                <a:gd name="connsiteX1" fmla="*/ 379927 w 1167513"/>
                <a:gd name="connsiteY1" fmla="*/ 1068463 h 1610264"/>
                <a:gd name="connsiteX2" fmla="*/ 382689 w 1167513"/>
                <a:gd name="connsiteY2" fmla="*/ 1063414 h 1610264"/>
                <a:gd name="connsiteX3" fmla="*/ 711778 w 1167513"/>
                <a:gd name="connsiteY3" fmla="*/ 429716 h 1610264"/>
                <a:gd name="connsiteX4" fmla="*/ 711778 w 1167513"/>
                <a:gd name="connsiteY4" fmla="*/ 150824 h 1610264"/>
                <a:gd name="connsiteX5" fmla="*/ 796931 w 1167513"/>
                <a:gd name="connsiteY5" fmla="*/ 279983 h 1610264"/>
                <a:gd name="connsiteX6" fmla="*/ 962000 w 1167513"/>
                <a:gd name="connsiteY6" fmla="*/ 6330 h 1610264"/>
                <a:gd name="connsiteX7" fmla="*/ 1013816 w 1167513"/>
                <a:gd name="connsiteY7" fmla="*/ 33857 h 1610264"/>
                <a:gd name="connsiteX8" fmla="*/ 1069918 w 1167513"/>
                <a:gd name="connsiteY8" fmla="*/ 60051 h 1610264"/>
                <a:gd name="connsiteX9" fmla="*/ 1069918 w 1167513"/>
                <a:gd name="connsiteY9" fmla="*/ 60051 h 1610264"/>
                <a:gd name="connsiteX10" fmla="*/ 1121639 w 1167513"/>
                <a:gd name="connsiteY10" fmla="*/ 94150 h 1610264"/>
                <a:gd name="connsiteX11" fmla="*/ 1121639 w 1167513"/>
                <a:gd name="connsiteY11" fmla="*/ 94150 h 1610264"/>
                <a:gd name="connsiteX12" fmla="*/ 1167740 w 1167513"/>
                <a:gd name="connsiteY12" fmla="*/ 123868 h 1610264"/>
                <a:gd name="connsiteX13" fmla="*/ 1055154 w 1167513"/>
                <a:gd name="connsiteY13" fmla="*/ 423620 h 1610264"/>
                <a:gd name="connsiteX14" fmla="*/ 802742 w 1167513"/>
                <a:gd name="connsiteY14" fmla="*/ 1201527 h 1610264"/>
                <a:gd name="connsiteX15" fmla="*/ 555092 w 1167513"/>
                <a:gd name="connsiteY15" fmla="*/ 1563477 h 1610264"/>
                <a:gd name="connsiteX16" fmla="*/ 389833 w 1167513"/>
                <a:gd name="connsiteY16" fmla="*/ 1449177 h 1610264"/>
                <a:gd name="connsiteX17" fmla="*/ 213430 w 1167513"/>
                <a:gd name="connsiteY17" fmla="*/ 1610150 h 1610264"/>
                <a:gd name="connsiteX18" fmla="*/ 19406 w 1167513"/>
                <a:gd name="connsiteY18" fmla="*/ 1418887 h 1610264"/>
                <a:gd name="connsiteX19" fmla="*/ 16834 w 1167513"/>
                <a:gd name="connsiteY19" fmla="*/ 1418887 h 1610264"/>
                <a:gd name="connsiteX20" fmla="*/ 356 w 1167513"/>
                <a:gd name="connsiteY20" fmla="*/ 1152950 h 1610264"/>
                <a:gd name="connsiteX21" fmla="*/ 5118 w 1167513"/>
                <a:gd name="connsiteY21" fmla="*/ 1152950 h 1610264"/>
                <a:gd name="connsiteX22" fmla="*/ 348875 w 1167513"/>
                <a:gd name="connsiteY22" fmla="*/ 1123803 h 161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67513" h="1610264">
                  <a:moveTo>
                    <a:pt x="349352" y="1124279"/>
                  </a:moveTo>
                  <a:cubicBezTo>
                    <a:pt x="357734" y="1108849"/>
                    <a:pt x="368402" y="1089989"/>
                    <a:pt x="379927" y="1068463"/>
                  </a:cubicBezTo>
                  <a:lnTo>
                    <a:pt x="382689" y="1063414"/>
                  </a:lnTo>
                  <a:cubicBezTo>
                    <a:pt x="486512" y="873962"/>
                    <a:pt x="694252" y="491152"/>
                    <a:pt x="711778" y="429716"/>
                  </a:cubicBezTo>
                  <a:cubicBezTo>
                    <a:pt x="735305" y="347515"/>
                    <a:pt x="688347" y="203688"/>
                    <a:pt x="711778" y="150824"/>
                  </a:cubicBezTo>
                  <a:cubicBezTo>
                    <a:pt x="735209" y="97960"/>
                    <a:pt x="791597" y="118535"/>
                    <a:pt x="796931" y="279983"/>
                  </a:cubicBezTo>
                  <a:cubicBezTo>
                    <a:pt x="799884" y="368090"/>
                    <a:pt x="932472" y="25570"/>
                    <a:pt x="962000" y="6330"/>
                  </a:cubicBezTo>
                  <a:cubicBezTo>
                    <a:pt x="987336" y="-10244"/>
                    <a:pt x="1016673" y="7378"/>
                    <a:pt x="1013816" y="33857"/>
                  </a:cubicBezTo>
                  <a:cubicBezTo>
                    <a:pt x="1013816" y="33857"/>
                    <a:pt x="1063917" y="16236"/>
                    <a:pt x="1069918" y="60051"/>
                  </a:cubicBezTo>
                  <a:lnTo>
                    <a:pt x="1069918" y="60051"/>
                  </a:lnTo>
                  <a:cubicBezTo>
                    <a:pt x="1069918" y="60051"/>
                    <a:pt x="1124592" y="41001"/>
                    <a:pt x="1121639" y="94150"/>
                  </a:cubicBezTo>
                  <a:lnTo>
                    <a:pt x="1121639" y="94150"/>
                  </a:lnTo>
                  <a:cubicBezTo>
                    <a:pt x="1122115" y="94150"/>
                    <a:pt x="1170693" y="74243"/>
                    <a:pt x="1167740" y="123868"/>
                  </a:cubicBezTo>
                  <a:cubicBezTo>
                    <a:pt x="1164787" y="173494"/>
                    <a:pt x="1116781" y="271030"/>
                    <a:pt x="1055154" y="423620"/>
                  </a:cubicBezTo>
                  <a:cubicBezTo>
                    <a:pt x="1055154" y="423620"/>
                    <a:pt x="846747" y="1078273"/>
                    <a:pt x="802742" y="1201527"/>
                  </a:cubicBezTo>
                  <a:cubicBezTo>
                    <a:pt x="772833" y="1285252"/>
                    <a:pt x="694061" y="1464988"/>
                    <a:pt x="555092" y="1563477"/>
                  </a:cubicBezTo>
                  <a:cubicBezTo>
                    <a:pt x="529049" y="1494783"/>
                    <a:pt x="463296" y="1449310"/>
                    <a:pt x="389833" y="1449177"/>
                  </a:cubicBezTo>
                  <a:cubicBezTo>
                    <a:pt x="298269" y="1449186"/>
                    <a:pt x="221802" y="1518967"/>
                    <a:pt x="213430" y="1610150"/>
                  </a:cubicBezTo>
                  <a:cubicBezTo>
                    <a:pt x="35122" y="1556143"/>
                    <a:pt x="19406" y="1418887"/>
                    <a:pt x="19406" y="1418887"/>
                  </a:cubicBezTo>
                  <a:lnTo>
                    <a:pt x="16834" y="1418887"/>
                  </a:lnTo>
                  <a:lnTo>
                    <a:pt x="356" y="1152950"/>
                  </a:lnTo>
                  <a:lnTo>
                    <a:pt x="5118" y="1152950"/>
                  </a:lnTo>
                  <a:cubicBezTo>
                    <a:pt x="26930" y="1152378"/>
                    <a:pt x="282772" y="1145806"/>
                    <a:pt x="348875" y="1123803"/>
                  </a:cubicBezTo>
                  <a:close/>
                </a:path>
              </a:pathLst>
            </a:custGeom>
            <a:solidFill>
              <a:schemeClr val="accent5"/>
            </a:solidFill>
            <a:ln w="9525" cap="flat">
              <a:noFill/>
              <a:prstDash val="solid"/>
              <a:miter/>
            </a:ln>
          </p:spPr>
          <p:txBody>
            <a:bodyPr rtlCol="0" anchor="ctr"/>
            <a:lstStyle/>
            <a:p>
              <a:endParaRPr lang="zh-CN" altLang="en-US"/>
            </a:p>
          </p:txBody>
        </p:sp>
        <p:sp>
          <p:nvSpPr>
            <p:cNvPr id="85" name="任意多边形: 形状 84"/>
            <p:cNvSpPr/>
            <p:nvPr/>
          </p:nvSpPr>
          <p:spPr>
            <a:xfrm>
              <a:off x="4218971" y="5386451"/>
              <a:ext cx="615875" cy="328837"/>
            </a:xfrm>
            <a:custGeom>
              <a:avLst/>
              <a:gdLst>
                <a:gd name="connsiteX0" fmla="*/ 176759 w 341661"/>
                <a:gd name="connsiteY0" fmla="*/ -115 h 182425"/>
                <a:gd name="connsiteX1" fmla="*/ 342017 w 341661"/>
                <a:gd name="connsiteY1" fmla="*/ 114185 h 182425"/>
                <a:gd name="connsiteX2" fmla="*/ 102749 w 341661"/>
                <a:gd name="connsiteY2" fmla="*/ 180860 h 182425"/>
                <a:gd name="connsiteX3" fmla="*/ 356 w 341661"/>
                <a:gd name="connsiteY3" fmla="*/ 161810 h 182425"/>
                <a:gd name="connsiteX4" fmla="*/ 176759 w 341661"/>
                <a:gd name="connsiteY4" fmla="*/ -115 h 18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661" h="182425">
                  <a:moveTo>
                    <a:pt x="176759" y="-115"/>
                  </a:moveTo>
                  <a:cubicBezTo>
                    <a:pt x="250222" y="18"/>
                    <a:pt x="315975" y="45491"/>
                    <a:pt x="342017" y="114185"/>
                  </a:cubicBezTo>
                  <a:cubicBezTo>
                    <a:pt x="273097" y="164915"/>
                    <a:pt x="187979" y="188642"/>
                    <a:pt x="102749" y="180860"/>
                  </a:cubicBezTo>
                  <a:cubicBezTo>
                    <a:pt x="68050" y="178079"/>
                    <a:pt x="33731" y="171688"/>
                    <a:pt x="356" y="161810"/>
                  </a:cubicBezTo>
                  <a:cubicBezTo>
                    <a:pt x="8261" y="70256"/>
                    <a:pt x="84862" y="-58"/>
                    <a:pt x="176759" y="-11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6" name="任意多边形: 形状 85"/>
            <p:cNvSpPr/>
            <p:nvPr/>
          </p:nvSpPr>
          <p:spPr>
            <a:xfrm>
              <a:off x="3824927" y="4614674"/>
              <a:ext cx="699663" cy="114692"/>
            </a:xfrm>
            <a:custGeom>
              <a:avLst/>
              <a:gdLst>
                <a:gd name="connsiteX0" fmla="*/ 388499 w 388143"/>
                <a:gd name="connsiteY0" fmla="*/ 41604 h 63626"/>
                <a:gd name="connsiteX1" fmla="*/ 385737 w 388143"/>
                <a:gd name="connsiteY1" fmla="*/ 46653 h 63626"/>
                <a:gd name="connsiteX2" fmla="*/ 1403 w 388143"/>
                <a:gd name="connsiteY2" fmla="*/ 61035 h 63626"/>
                <a:gd name="connsiteX3" fmla="*/ 356 w 388143"/>
                <a:gd name="connsiteY3" fmla="*/ 22935 h 63626"/>
                <a:gd name="connsiteX4" fmla="*/ 381356 w 388143"/>
                <a:gd name="connsiteY4" fmla="*/ -115 h 63626"/>
                <a:gd name="connsiteX5" fmla="*/ 383261 w 388143"/>
                <a:gd name="connsiteY5" fmla="*/ -115 h 63626"/>
                <a:gd name="connsiteX6" fmla="*/ 388499 w 388143"/>
                <a:gd name="connsiteY6" fmla="*/ 41604 h 6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143" h="63626">
                  <a:moveTo>
                    <a:pt x="388499" y="41604"/>
                  </a:moveTo>
                  <a:lnTo>
                    <a:pt x="385737" y="46653"/>
                  </a:lnTo>
                  <a:cubicBezTo>
                    <a:pt x="354781" y="49320"/>
                    <a:pt x="100559" y="70656"/>
                    <a:pt x="1403" y="61035"/>
                  </a:cubicBezTo>
                  <a:lnTo>
                    <a:pt x="356" y="22935"/>
                  </a:lnTo>
                  <a:cubicBezTo>
                    <a:pt x="14929" y="22935"/>
                    <a:pt x="260960" y="17697"/>
                    <a:pt x="381356" y="-115"/>
                  </a:cubicBezTo>
                  <a:lnTo>
                    <a:pt x="383261" y="-115"/>
                  </a:lnTo>
                  <a:cubicBezTo>
                    <a:pt x="386499" y="19983"/>
                    <a:pt x="387928" y="34270"/>
                    <a:pt x="388499" y="41604"/>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87" name="任意多边形: 形状 86"/>
            <p:cNvSpPr/>
            <p:nvPr/>
          </p:nvSpPr>
          <p:spPr>
            <a:xfrm>
              <a:off x="726318" y="3186673"/>
              <a:ext cx="3790032" cy="2881353"/>
            </a:xfrm>
            <a:custGeom>
              <a:avLst/>
              <a:gdLst>
                <a:gd name="connsiteX0" fmla="*/ 1467206 w 2102548"/>
                <a:gd name="connsiteY0" fmla="*/ 1590846 h 1598452"/>
                <a:gd name="connsiteX1" fmla="*/ 1174217 w 2102548"/>
                <a:gd name="connsiteY1" fmla="*/ 1594942 h 1598452"/>
                <a:gd name="connsiteX2" fmla="*/ 1072966 w 2102548"/>
                <a:gd name="connsiteY2" fmla="*/ 1596084 h 1598452"/>
                <a:gd name="connsiteX3" fmla="*/ 631958 w 2102548"/>
                <a:gd name="connsiteY3" fmla="*/ 1598180 h 1598452"/>
                <a:gd name="connsiteX4" fmla="*/ 547186 w 2102548"/>
                <a:gd name="connsiteY4" fmla="*/ 1597608 h 1598452"/>
                <a:gd name="connsiteX5" fmla="*/ 329063 w 2102548"/>
                <a:gd name="connsiteY5" fmla="*/ 1585607 h 1598452"/>
                <a:gd name="connsiteX6" fmla="*/ 331349 w 2102548"/>
                <a:gd name="connsiteY6" fmla="*/ 1440732 h 1598452"/>
                <a:gd name="connsiteX7" fmla="*/ 634340 w 2102548"/>
                <a:gd name="connsiteY7" fmla="*/ 1479880 h 1598452"/>
                <a:gd name="connsiteX8" fmla="*/ 1131830 w 2102548"/>
                <a:gd name="connsiteY8" fmla="*/ 1485785 h 1598452"/>
                <a:gd name="connsiteX9" fmla="*/ 1370908 w 2102548"/>
                <a:gd name="connsiteY9" fmla="*/ 1455876 h 1598452"/>
                <a:gd name="connsiteX10" fmla="*/ 1437583 w 2102548"/>
                <a:gd name="connsiteY10" fmla="*/ 1429683 h 1598452"/>
                <a:gd name="connsiteX11" fmla="*/ 1505496 w 2102548"/>
                <a:gd name="connsiteY11" fmla="*/ 1426921 h 1598452"/>
                <a:gd name="connsiteX12" fmla="*/ 1551788 w 2102548"/>
                <a:gd name="connsiteY12" fmla="*/ 1376629 h 1598452"/>
                <a:gd name="connsiteX13" fmla="*/ 1531595 w 2102548"/>
                <a:gd name="connsiteY13" fmla="*/ 889615 h 1598452"/>
                <a:gd name="connsiteX14" fmla="*/ 1525022 w 2102548"/>
                <a:gd name="connsiteY14" fmla="*/ 867708 h 1598452"/>
                <a:gd name="connsiteX15" fmla="*/ 1481303 w 2102548"/>
                <a:gd name="connsiteY15" fmla="*/ 843324 h 1598452"/>
                <a:gd name="connsiteX16" fmla="*/ 1244321 w 2102548"/>
                <a:gd name="connsiteY16" fmla="*/ 852849 h 1598452"/>
                <a:gd name="connsiteX17" fmla="*/ 1198029 w 2102548"/>
                <a:gd name="connsiteY17" fmla="*/ 903141 h 1598452"/>
                <a:gd name="connsiteX18" fmla="*/ 1206030 w 2102548"/>
                <a:gd name="connsiteY18" fmla="*/ 1095355 h 1598452"/>
                <a:gd name="connsiteX19" fmla="*/ 1120305 w 2102548"/>
                <a:gd name="connsiteY19" fmla="*/ 1169936 h 1598452"/>
                <a:gd name="connsiteX20" fmla="*/ 1120305 w 2102548"/>
                <a:gd name="connsiteY20" fmla="*/ 1172032 h 1598452"/>
                <a:gd name="connsiteX21" fmla="*/ 421742 w 2102548"/>
                <a:gd name="connsiteY21" fmla="*/ 987247 h 1598452"/>
                <a:gd name="connsiteX22" fmla="*/ 425456 w 2102548"/>
                <a:gd name="connsiteY22" fmla="*/ 877614 h 1598452"/>
                <a:gd name="connsiteX23" fmla="*/ 438315 w 2102548"/>
                <a:gd name="connsiteY23" fmla="*/ 827322 h 1598452"/>
                <a:gd name="connsiteX24" fmla="*/ 438315 w 2102548"/>
                <a:gd name="connsiteY24" fmla="*/ 826179 h 1598452"/>
                <a:gd name="connsiteX25" fmla="*/ 439077 w 2102548"/>
                <a:gd name="connsiteY25" fmla="*/ 826179 h 1598452"/>
                <a:gd name="connsiteX26" fmla="*/ 455746 w 2102548"/>
                <a:gd name="connsiteY26" fmla="*/ 822274 h 1598452"/>
                <a:gd name="connsiteX27" fmla="*/ 462318 w 2102548"/>
                <a:gd name="connsiteY27" fmla="*/ 785983 h 1598452"/>
                <a:gd name="connsiteX28" fmla="*/ 459937 w 2102548"/>
                <a:gd name="connsiteY28" fmla="*/ 785507 h 1598452"/>
                <a:gd name="connsiteX29" fmla="*/ 4451 w 2102548"/>
                <a:gd name="connsiteY29" fmla="*/ 771696 h 1598452"/>
                <a:gd name="connsiteX30" fmla="*/ 356 w 2102548"/>
                <a:gd name="connsiteY30" fmla="*/ 770934 h 1598452"/>
                <a:gd name="connsiteX31" fmla="*/ 267913 w 2102548"/>
                <a:gd name="connsiteY31" fmla="*/ 258679 h 1598452"/>
                <a:gd name="connsiteX32" fmla="*/ 833984 w 2102548"/>
                <a:gd name="connsiteY32" fmla="*/ 9601 h 1598452"/>
                <a:gd name="connsiteX33" fmla="*/ 1244035 w 2102548"/>
                <a:gd name="connsiteY33" fmla="*/ 742 h 1598452"/>
                <a:gd name="connsiteX34" fmla="*/ 1245464 w 2102548"/>
                <a:gd name="connsiteY34" fmla="*/ -115 h 1598452"/>
                <a:gd name="connsiteX35" fmla="*/ 1835347 w 2102548"/>
                <a:gd name="connsiteY35" fmla="*/ 255822 h 1598452"/>
                <a:gd name="connsiteX36" fmla="*/ 2102904 w 2102548"/>
                <a:gd name="connsiteY36" fmla="*/ 791793 h 1598452"/>
                <a:gd name="connsiteX37" fmla="*/ 2100999 w 2102548"/>
                <a:gd name="connsiteY37" fmla="*/ 791793 h 1598452"/>
                <a:gd name="connsiteX38" fmla="*/ 1719999 w 2102548"/>
                <a:gd name="connsiteY38" fmla="*/ 814844 h 1598452"/>
                <a:gd name="connsiteX39" fmla="*/ 1721047 w 2102548"/>
                <a:gd name="connsiteY39" fmla="*/ 852944 h 1598452"/>
                <a:gd name="connsiteX40" fmla="*/ 1725428 w 2102548"/>
                <a:gd name="connsiteY40" fmla="*/ 922953 h 1598452"/>
                <a:gd name="connsiteX41" fmla="*/ 1725428 w 2102548"/>
                <a:gd name="connsiteY41" fmla="*/ 922953 h 1598452"/>
                <a:gd name="connsiteX42" fmla="*/ 1742002 w 2102548"/>
                <a:gd name="connsiteY42" fmla="*/ 1189081 h 1598452"/>
                <a:gd name="connsiteX43" fmla="*/ 1766576 w 2102548"/>
                <a:gd name="connsiteY43" fmla="*/ 1585226 h 1598452"/>
                <a:gd name="connsiteX44" fmla="*/ 1763243 w 2102548"/>
                <a:gd name="connsiteY44" fmla="*/ 1585226 h 1598452"/>
                <a:gd name="connsiteX45" fmla="*/ 1550645 w 2102548"/>
                <a:gd name="connsiteY45" fmla="*/ 1589131 h 1598452"/>
                <a:gd name="connsiteX46" fmla="*/ 1385767 w 2102548"/>
                <a:gd name="connsiteY46" fmla="*/ 657396 h 1598452"/>
                <a:gd name="connsiteX47" fmla="*/ 1385767 w 2102548"/>
                <a:gd name="connsiteY47" fmla="*/ 656443 h 1598452"/>
                <a:gd name="connsiteX48" fmla="*/ 1366717 w 2102548"/>
                <a:gd name="connsiteY48" fmla="*/ 637870 h 1598452"/>
                <a:gd name="connsiteX49" fmla="*/ 790550 w 2102548"/>
                <a:gd name="connsiteY49" fmla="*/ 637870 h 1598452"/>
                <a:gd name="connsiteX50" fmla="*/ 771500 w 2102548"/>
                <a:gd name="connsiteY50" fmla="*/ 656443 h 1598452"/>
                <a:gd name="connsiteX51" fmla="*/ 771500 w 2102548"/>
                <a:gd name="connsiteY51" fmla="*/ 657396 h 1598452"/>
                <a:gd name="connsiteX52" fmla="*/ 790550 w 2102548"/>
                <a:gd name="connsiteY52" fmla="*/ 676446 h 1598452"/>
                <a:gd name="connsiteX53" fmla="*/ 1366717 w 2102548"/>
                <a:gd name="connsiteY53" fmla="*/ 676446 h 1598452"/>
                <a:gd name="connsiteX54" fmla="*/ 1385767 w 2102548"/>
                <a:gd name="connsiteY54" fmla="*/ 657396 h 1598452"/>
                <a:gd name="connsiteX55" fmla="*/ 1385767 w 2102548"/>
                <a:gd name="connsiteY55" fmla="*/ 657015 h 1598452"/>
                <a:gd name="connsiteX56" fmla="*/ 1385767 w 2102548"/>
                <a:gd name="connsiteY56" fmla="*/ 512044 h 1598452"/>
                <a:gd name="connsiteX57" fmla="*/ 1385767 w 2102548"/>
                <a:gd name="connsiteY57" fmla="*/ 511187 h 1598452"/>
                <a:gd name="connsiteX58" fmla="*/ 1366717 w 2102548"/>
                <a:gd name="connsiteY58" fmla="*/ 492137 h 1598452"/>
                <a:gd name="connsiteX59" fmla="*/ 790550 w 2102548"/>
                <a:gd name="connsiteY59" fmla="*/ 492137 h 1598452"/>
                <a:gd name="connsiteX60" fmla="*/ 771500 w 2102548"/>
                <a:gd name="connsiteY60" fmla="*/ 511187 h 1598452"/>
                <a:gd name="connsiteX61" fmla="*/ 771500 w 2102548"/>
                <a:gd name="connsiteY61" fmla="*/ 512140 h 1598452"/>
                <a:gd name="connsiteX62" fmla="*/ 790550 w 2102548"/>
                <a:gd name="connsiteY62" fmla="*/ 531190 h 1598452"/>
                <a:gd name="connsiteX63" fmla="*/ 1366717 w 2102548"/>
                <a:gd name="connsiteY63" fmla="*/ 531190 h 1598452"/>
                <a:gd name="connsiteX64" fmla="*/ 1385767 w 2102548"/>
                <a:gd name="connsiteY64" fmla="*/ 512140 h 1598452"/>
                <a:gd name="connsiteX65" fmla="*/ 1385767 w 2102548"/>
                <a:gd name="connsiteY65" fmla="*/ 366788 h 1598452"/>
                <a:gd name="connsiteX66" fmla="*/ 1385767 w 2102548"/>
                <a:gd name="connsiteY66" fmla="*/ 365931 h 1598452"/>
                <a:gd name="connsiteX67" fmla="*/ 1366717 w 2102548"/>
                <a:gd name="connsiteY67" fmla="*/ 346881 h 1598452"/>
                <a:gd name="connsiteX68" fmla="*/ 790550 w 2102548"/>
                <a:gd name="connsiteY68" fmla="*/ 346881 h 1598452"/>
                <a:gd name="connsiteX69" fmla="*/ 771500 w 2102548"/>
                <a:gd name="connsiteY69" fmla="*/ 365931 h 1598452"/>
                <a:gd name="connsiteX70" fmla="*/ 771500 w 2102548"/>
                <a:gd name="connsiteY70" fmla="*/ 366788 h 1598452"/>
                <a:gd name="connsiteX71" fmla="*/ 790550 w 2102548"/>
                <a:gd name="connsiteY71" fmla="*/ 385838 h 1598452"/>
                <a:gd name="connsiteX72" fmla="*/ 1366717 w 2102548"/>
                <a:gd name="connsiteY72" fmla="*/ 385838 h 1598452"/>
                <a:gd name="connsiteX73" fmla="*/ 1385767 w 2102548"/>
                <a:gd name="connsiteY73" fmla="*/ 366788 h 1598452"/>
                <a:gd name="connsiteX74" fmla="*/ 1385767 w 2102548"/>
                <a:gd name="connsiteY74" fmla="*/ 366407 h 159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102548" h="1598452">
                  <a:moveTo>
                    <a:pt x="1467206" y="1590846"/>
                  </a:moveTo>
                  <a:cubicBezTo>
                    <a:pt x="1379385" y="1592179"/>
                    <a:pt x="1278706" y="1593703"/>
                    <a:pt x="1174217" y="1594942"/>
                  </a:cubicBezTo>
                  <a:lnTo>
                    <a:pt x="1072966" y="1596084"/>
                  </a:lnTo>
                  <a:cubicBezTo>
                    <a:pt x="917899" y="1597704"/>
                    <a:pt x="761213" y="1598751"/>
                    <a:pt x="631958" y="1598180"/>
                  </a:cubicBezTo>
                  <a:cubicBezTo>
                    <a:pt x="602050" y="1598180"/>
                    <a:pt x="573789" y="1597990"/>
                    <a:pt x="547186" y="1597608"/>
                  </a:cubicBezTo>
                  <a:cubicBezTo>
                    <a:pt x="416598" y="1596180"/>
                    <a:pt x="329730" y="1592656"/>
                    <a:pt x="329063" y="1585607"/>
                  </a:cubicBezTo>
                  <a:cubicBezTo>
                    <a:pt x="326139" y="1537325"/>
                    <a:pt x="326901" y="1488900"/>
                    <a:pt x="331349" y="1440732"/>
                  </a:cubicBezTo>
                  <a:cubicBezTo>
                    <a:pt x="431457" y="1459906"/>
                    <a:pt x="532641" y="1472984"/>
                    <a:pt x="634340" y="1479880"/>
                  </a:cubicBezTo>
                  <a:cubicBezTo>
                    <a:pt x="980669" y="1506359"/>
                    <a:pt x="1131830" y="1485785"/>
                    <a:pt x="1131830" y="1485785"/>
                  </a:cubicBezTo>
                  <a:cubicBezTo>
                    <a:pt x="1131830" y="1485785"/>
                    <a:pt x="1255655" y="1491405"/>
                    <a:pt x="1370908" y="1455876"/>
                  </a:cubicBezTo>
                  <a:cubicBezTo>
                    <a:pt x="1393815" y="1449000"/>
                    <a:pt x="1416114" y="1440236"/>
                    <a:pt x="1437583" y="1429683"/>
                  </a:cubicBezTo>
                  <a:lnTo>
                    <a:pt x="1505496" y="1426921"/>
                  </a:lnTo>
                  <a:cubicBezTo>
                    <a:pt x="1532128" y="1425739"/>
                    <a:pt x="1552807" y="1403270"/>
                    <a:pt x="1551788" y="1376629"/>
                  </a:cubicBezTo>
                  <a:lnTo>
                    <a:pt x="1531595" y="889615"/>
                  </a:lnTo>
                  <a:cubicBezTo>
                    <a:pt x="1531252" y="881881"/>
                    <a:pt x="1528994" y="874356"/>
                    <a:pt x="1525022" y="867708"/>
                  </a:cubicBezTo>
                  <a:cubicBezTo>
                    <a:pt x="1516240" y="851963"/>
                    <a:pt x="1499314" y="842524"/>
                    <a:pt x="1481303" y="843324"/>
                  </a:cubicBezTo>
                  <a:lnTo>
                    <a:pt x="1244321" y="852849"/>
                  </a:lnTo>
                  <a:cubicBezTo>
                    <a:pt x="1217689" y="854030"/>
                    <a:pt x="1197010" y="876499"/>
                    <a:pt x="1198029" y="903141"/>
                  </a:cubicBezTo>
                  <a:lnTo>
                    <a:pt x="1206030" y="1095355"/>
                  </a:lnTo>
                  <a:cubicBezTo>
                    <a:pt x="1175645" y="1118063"/>
                    <a:pt x="1146994" y="1142990"/>
                    <a:pt x="1120305" y="1169936"/>
                  </a:cubicBezTo>
                  <a:lnTo>
                    <a:pt x="1120305" y="1172032"/>
                  </a:lnTo>
                  <a:cubicBezTo>
                    <a:pt x="1102112" y="1167364"/>
                    <a:pt x="447745" y="998010"/>
                    <a:pt x="421742" y="987247"/>
                  </a:cubicBezTo>
                  <a:cubicBezTo>
                    <a:pt x="405644" y="980484"/>
                    <a:pt x="415455" y="922286"/>
                    <a:pt x="425456" y="877614"/>
                  </a:cubicBezTo>
                  <a:cubicBezTo>
                    <a:pt x="430981" y="853420"/>
                    <a:pt x="436601" y="833227"/>
                    <a:pt x="438315" y="827322"/>
                  </a:cubicBezTo>
                  <a:lnTo>
                    <a:pt x="438315" y="826179"/>
                  </a:lnTo>
                  <a:lnTo>
                    <a:pt x="439077" y="826179"/>
                  </a:lnTo>
                  <a:cubicBezTo>
                    <a:pt x="444697" y="824941"/>
                    <a:pt x="450221" y="823702"/>
                    <a:pt x="455746" y="822274"/>
                  </a:cubicBezTo>
                  <a:lnTo>
                    <a:pt x="462318" y="785983"/>
                  </a:lnTo>
                  <a:lnTo>
                    <a:pt x="459937" y="785507"/>
                  </a:lnTo>
                  <a:cubicBezTo>
                    <a:pt x="137801" y="810843"/>
                    <a:pt x="4451" y="771696"/>
                    <a:pt x="4451" y="771696"/>
                  </a:cubicBezTo>
                  <a:lnTo>
                    <a:pt x="356" y="770934"/>
                  </a:lnTo>
                  <a:cubicBezTo>
                    <a:pt x="25406" y="631488"/>
                    <a:pt x="65411" y="487470"/>
                    <a:pt x="267913" y="258679"/>
                  </a:cubicBezTo>
                  <a:cubicBezTo>
                    <a:pt x="427552" y="78276"/>
                    <a:pt x="833984" y="9601"/>
                    <a:pt x="833984" y="9601"/>
                  </a:cubicBezTo>
                  <a:cubicBezTo>
                    <a:pt x="833984" y="9601"/>
                    <a:pt x="980764" y="162001"/>
                    <a:pt x="1244035" y="742"/>
                  </a:cubicBezTo>
                  <a:lnTo>
                    <a:pt x="1245464" y="-115"/>
                  </a:lnTo>
                  <a:cubicBezTo>
                    <a:pt x="1245464" y="-115"/>
                    <a:pt x="1604175" y="58369"/>
                    <a:pt x="1835347" y="255822"/>
                  </a:cubicBezTo>
                  <a:cubicBezTo>
                    <a:pt x="2031181" y="422986"/>
                    <a:pt x="2087664" y="685780"/>
                    <a:pt x="2102904" y="791793"/>
                  </a:cubicBezTo>
                  <a:lnTo>
                    <a:pt x="2100999" y="791793"/>
                  </a:lnTo>
                  <a:cubicBezTo>
                    <a:pt x="1980413" y="809605"/>
                    <a:pt x="1734382" y="814558"/>
                    <a:pt x="1719999" y="814844"/>
                  </a:cubicBezTo>
                  <a:lnTo>
                    <a:pt x="1721047" y="852944"/>
                  </a:lnTo>
                  <a:lnTo>
                    <a:pt x="1725428" y="922953"/>
                  </a:lnTo>
                  <a:lnTo>
                    <a:pt x="1725428" y="922953"/>
                  </a:lnTo>
                  <a:lnTo>
                    <a:pt x="1742002" y="1189081"/>
                  </a:lnTo>
                  <a:lnTo>
                    <a:pt x="1766576" y="1585226"/>
                  </a:lnTo>
                  <a:lnTo>
                    <a:pt x="1763243" y="1585226"/>
                  </a:lnTo>
                  <a:cubicBezTo>
                    <a:pt x="1749050" y="1585226"/>
                    <a:pt x="1667993" y="1587131"/>
                    <a:pt x="1550645" y="1589131"/>
                  </a:cubicBezTo>
                  <a:close/>
                  <a:moveTo>
                    <a:pt x="1385767" y="657396"/>
                  </a:moveTo>
                  <a:lnTo>
                    <a:pt x="1385767" y="656443"/>
                  </a:lnTo>
                  <a:cubicBezTo>
                    <a:pt x="1385510" y="646109"/>
                    <a:pt x="1377052" y="637870"/>
                    <a:pt x="1366717" y="637870"/>
                  </a:cubicBezTo>
                  <a:lnTo>
                    <a:pt x="790550" y="637870"/>
                  </a:lnTo>
                  <a:cubicBezTo>
                    <a:pt x="780215" y="637870"/>
                    <a:pt x="771757" y="646109"/>
                    <a:pt x="771500" y="656443"/>
                  </a:cubicBezTo>
                  <a:lnTo>
                    <a:pt x="771500" y="657396"/>
                  </a:lnTo>
                  <a:cubicBezTo>
                    <a:pt x="771500" y="667921"/>
                    <a:pt x="780024" y="676446"/>
                    <a:pt x="790550" y="676446"/>
                  </a:cubicBezTo>
                  <a:lnTo>
                    <a:pt x="1366717" y="676446"/>
                  </a:lnTo>
                  <a:cubicBezTo>
                    <a:pt x="1377242" y="676446"/>
                    <a:pt x="1385767" y="667921"/>
                    <a:pt x="1385767" y="657396"/>
                  </a:cubicBezTo>
                  <a:cubicBezTo>
                    <a:pt x="1385767" y="657272"/>
                    <a:pt x="1385767" y="657139"/>
                    <a:pt x="1385767" y="657015"/>
                  </a:cubicBezTo>
                  <a:close/>
                  <a:moveTo>
                    <a:pt x="1385767" y="512044"/>
                  </a:moveTo>
                  <a:lnTo>
                    <a:pt x="1385767" y="511187"/>
                  </a:lnTo>
                  <a:cubicBezTo>
                    <a:pt x="1385767" y="500662"/>
                    <a:pt x="1377242" y="492137"/>
                    <a:pt x="1366717" y="492137"/>
                  </a:cubicBezTo>
                  <a:lnTo>
                    <a:pt x="790550" y="492137"/>
                  </a:lnTo>
                  <a:cubicBezTo>
                    <a:pt x="780024" y="492137"/>
                    <a:pt x="771500" y="500662"/>
                    <a:pt x="771500" y="511187"/>
                  </a:cubicBezTo>
                  <a:lnTo>
                    <a:pt x="771500" y="512140"/>
                  </a:lnTo>
                  <a:cubicBezTo>
                    <a:pt x="771500" y="522665"/>
                    <a:pt x="780024" y="531190"/>
                    <a:pt x="790550" y="531190"/>
                  </a:cubicBezTo>
                  <a:lnTo>
                    <a:pt x="1366717" y="531190"/>
                  </a:lnTo>
                  <a:cubicBezTo>
                    <a:pt x="1377242" y="531190"/>
                    <a:pt x="1385767" y="522665"/>
                    <a:pt x="1385767" y="512140"/>
                  </a:cubicBezTo>
                  <a:close/>
                  <a:moveTo>
                    <a:pt x="1385767" y="366788"/>
                  </a:moveTo>
                  <a:lnTo>
                    <a:pt x="1385767" y="365931"/>
                  </a:lnTo>
                  <a:cubicBezTo>
                    <a:pt x="1385767" y="355406"/>
                    <a:pt x="1377242" y="346881"/>
                    <a:pt x="1366717" y="346881"/>
                  </a:cubicBezTo>
                  <a:lnTo>
                    <a:pt x="790550" y="346881"/>
                  </a:lnTo>
                  <a:cubicBezTo>
                    <a:pt x="780024" y="346881"/>
                    <a:pt x="771500" y="355406"/>
                    <a:pt x="771500" y="365931"/>
                  </a:cubicBezTo>
                  <a:lnTo>
                    <a:pt x="771500" y="366788"/>
                  </a:lnTo>
                  <a:cubicBezTo>
                    <a:pt x="771500" y="377313"/>
                    <a:pt x="780024" y="385838"/>
                    <a:pt x="790550" y="385838"/>
                  </a:cubicBezTo>
                  <a:lnTo>
                    <a:pt x="1366717" y="385838"/>
                  </a:lnTo>
                  <a:cubicBezTo>
                    <a:pt x="1377242" y="385838"/>
                    <a:pt x="1385767" y="377313"/>
                    <a:pt x="1385767" y="366788"/>
                  </a:cubicBezTo>
                  <a:cubicBezTo>
                    <a:pt x="1385767" y="366664"/>
                    <a:pt x="1385767" y="366531"/>
                    <a:pt x="1385767" y="366407"/>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9" name="任意多边形: 形状 88"/>
            <p:cNvSpPr/>
            <p:nvPr/>
          </p:nvSpPr>
          <p:spPr>
            <a:xfrm>
              <a:off x="3826816" y="4698978"/>
              <a:ext cx="692795" cy="152294"/>
            </a:xfrm>
            <a:custGeom>
              <a:avLst/>
              <a:gdLst>
                <a:gd name="connsiteX0" fmla="*/ 384689 w 384333"/>
                <a:gd name="connsiteY0" fmla="*/ -115 h 84486"/>
                <a:gd name="connsiteX1" fmla="*/ 354114 w 384333"/>
                <a:gd name="connsiteY1" fmla="*/ 55702 h 84486"/>
                <a:gd name="connsiteX2" fmla="*/ 353257 w 384333"/>
                <a:gd name="connsiteY2" fmla="*/ 55225 h 84486"/>
                <a:gd name="connsiteX3" fmla="*/ 9500 w 384333"/>
                <a:gd name="connsiteY3" fmla="*/ 84372 h 84486"/>
                <a:gd name="connsiteX4" fmla="*/ 4737 w 384333"/>
                <a:gd name="connsiteY4" fmla="*/ 84372 h 84486"/>
                <a:gd name="connsiteX5" fmla="*/ 356 w 384333"/>
                <a:gd name="connsiteY5" fmla="*/ 14363 h 84486"/>
                <a:gd name="connsiteX6" fmla="*/ 384689 w 384333"/>
                <a:gd name="connsiteY6" fmla="*/ -115 h 8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333" h="84486">
                  <a:moveTo>
                    <a:pt x="384689" y="-115"/>
                  </a:moveTo>
                  <a:cubicBezTo>
                    <a:pt x="372878" y="21412"/>
                    <a:pt x="362496" y="40271"/>
                    <a:pt x="354114" y="55702"/>
                  </a:cubicBezTo>
                  <a:lnTo>
                    <a:pt x="353257" y="55225"/>
                  </a:lnTo>
                  <a:cubicBezTo>
                    <a:pt x="287153" y="77228"/>
                    <a:pt x="31312" y="83800"/>
                    <a:pt x="9500" y="84372"/>
                  </a:cubicBezTo>
                  <a:lnTo>
                    <a:pt x="4737" y="84372"/>
                  </a:lnTo>
                  <a:lnTo>
                    <a:pt x="356" y="14363"/>
                  </a:lnTo>
                  <a:cubicBezTo>
                    <a:pt x="99511" y="23888"/>
                    <a:pt x="353733" y="2552"/>
                    <a:pt x="384689" y="-11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46" name="任意多边形: 形状 145"/>
            <p:cNvSpPr/>
            <p:nvPr/>
          </p:nvSpPr>
          <p:spPr>
            <a:xfrm>
              <a:off x="1215608" y="6044871"/>
              <a:ext cx="2798313" cy="813128"/>
            </a:xfrm>
            <a:custGeom>
              <a:avLst/>
              <a:gdLst>
                <a:gd name="connsiteX0" fmla="*/ 2155479 w 2798313"/>
                <a:gd name="connsiteY0" fmla="*/ 9615 h 813128"/>
                <a:gd name="connsiteX1" fmla="*/ 2582147 w 2798313"/>
                <a:gd name="connsiteY1" fmla="*/ 569347 h 813128"/>
                <a:gd name="connsiteX2" fmla="*/ 2580084 w 2798313"/>
                <a:gd name="connsiteY2" fmla="*/ 576902 h 813128"/>
                <a:gd name="connsiteX3" fmla="*/ 2611911 w 2798313"/>
                <a:gd name="connsiteY3" fmla="*/ 751810 h 813128"/>
                <a:gd name="connsiteX4" fmla="*/ 2622299 w 2798313"/>
                <a:gd name="connsiteY4" fmla="*/ 813128 h 813128"/>
                <a:gd name="connsiteX5" fmla="*/ 182307 w 2798313"/>
                <a:gd name="connsiteY5" fmla="*/ 813128 h 813128"/>
                <a:gd name="connsiteX6" fmla="*/ 183342 w 2798313"/>
                <a:gd name="connsiteY6" fmla="*/ 806931 h 813128"/>
                <a:gd name="connsiteX7" fmla="*/ 225780 w 2798313"/>
                <a:gd name="connsiteY7" fmla="*/ 576902 h 813128"/>
                <a:gd name="connsiteX8" fmla="*/ 223548 w 2798313"/>
                <a:gd name="connsiteY8" fmla="*/ 569347 h 813128"/>
                <a:gd name="connsiteX9" fmla="*/ 649871 w 2798313"/>
                <a:gd name="connsiteY9" fmla="*/ 22836 h 813128"/>
                <a:gd name="connsiteX10" fmla="*/ 1029771 w 2798313"/>
                <a:gd name="connsiteY10" fmla="*/ 22751 h 813128"/>
                <a:gd name="connsiteX11" fmla="*/ 1444820 w 2798313"/>
                <a:gd name="connsiteY11" fmla="*/ 19060 h 813128"/>
                <a:gd name="connsiteX12" fmla="*/ 1444827 w 2798313"/>
                <a:gd name="connsiteY12" fmla="*/ 18886 h 813128"/>
                <a:gd name="connsiteX13" fmla="*/ 1627342 w 2798313"/>
                <a:gd name="connsiteY13" fmla="*/ 16826 h 813128"/>
                <a:gd name="connsiteX14" fmla="*/ 1603818 w 2798313"/>
                <a:gd name="connsiteY14" fmla="*/ 517151 h 813128"/>
                <a:gd name="connsiteX15" fmla="*/ 1417363 w 2798313"/>
                <a:gd name="connsiteY15" fmla="*/ 656048 h 813128"/>
                <a:gd name="connsiteX16" fmla="*/ 1417355 w 2798313"/>
                <a:gd name="connsiteY16" fmla="*/ 656227 h 813128"/>
                <a:gd name="connsiteX17" fmla="*/ 1603818 w 2798313"/>
                <a:gd name="connsiteY17" fmla="*/ 517323 h 813128"/>
                <a:gd name="connsiteX18" fmla="*/ 1627340 w 2798313"/>
                <a:gd name="connsiteY18" fmla="*/ 16999 h 813128"/>
                <a:gd name="connsiteX19" fmla="*/ 2155479 w 2798313"/>
                <a:gd name="connsiteY19" fmla="*/ 9615 h 813128"/>
                <a:gd name="connsiteX20" fmla="*/ 103876 w 2798313"/>
                <a:gd name="connsiteY20" fmla="*/ 686 h 813128"/>
                <a:gd name="connsiteX21" fmla="*/ 497061 w 2798313"/>
                <a:gd name="connsiteY21" fmla="*/ 22322 h 813128"/>
                <a:gd name="connsiteX22" fmla="*/ 7039 w 2798313"/>
                <a:gd name="connsiteY22" fmla="*/ 446412 h 813128"/>
                <a:gd name="connsiteX23" fmla="*/ 0 w 2798313"/>
                <a:gd name="connsiteY23" fmla="*/ 445038 h 813128"/>
                <a:gd name="connsiteX24" fmla="*/ 103876 w 2798313"/>
                <a:gd name="connsiteY24" fmla="*/ 686 h 813128"/>
                <a:gd name="connsiteX25" fmla="*/ 2689114 w 2798313"/>
                <a:gd name="connsiteY25" fmla="*/ 0 h 813128"/>
                <a:gd name="connsiteX26" fmla="*/ 2798313 w 2798313"/>
                <a:gd name="connsiteY26" fmla="*/ 446412 h 813128"/>
                <a:gd name="connsiteX27" fmla="*/ 2305887 w 2798313"/>
                <a:gd name="connsiteY27" fmla="*/ 10131 h 813128"/>
                <a:gd name="connsiteX28" fmla="*/ 2305887 w 2798313"/>
                <a:gd name="connsiteY28" fmla="*/ 7726 h 813128"/>
                <a:gd name="connsiteX29" fmla="*/ 2689114 w 2798313"/>
                <a:gd name="connsiteY29" fmla="*/ 0 h 813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98313" h="813128">
                  <a:moveTo>
                    <a:pt x="2155479" y="9615"/>
                  </a:moveTo>
                  <a:cubicBezTo>
                    <a:pt x="2155479" y="13737"/>
                    <a:pt x="2160459" y="454138"/>
                    <a:pt x="2582147" y="569347"/>
                  </a:cubicBezTo>
                  <a:lnTo>
                    <a:pt x="2580084" y="576902"/>
                  </a:lnTo>
                  <a:cubicBezTo>
                    <a:pt x="2580084" y="576902"/>
                    <a:pt x="2592291" y="638035"/>
                    <a:pt x="2611911" y="751810"/>
                  </a:cubicBezTo>
                  <a:lnTo>
                    <a:pt x="2622299" y="813128"/>
                  </a:lnTo>
                  <a:lnTo>
                    <a:pt x="182307" y="813128"/>
                  </a:lnTo>
                  <a:lnTo>
                    <a:pt x="183342" y="806931"/>
                  </a:lnTo>
                  <a:cubicBezTo>
                    <a:pt x="208939" y="656978"/>
                    <a:pt x="225780" y="576902"/>
                    <a:pt x="225780" y="576902"/>
                  </a:cubicBezTo>
                  <a:lnTo>
                    <a:pt x="223548" y="569347"/>
                  </a:lnTo>
                  <a:cubicBezTo>
                    <a:pt x="603685" y="466329"/>
                    <a:pt x="645235" y="97696"/>
                    <a:pt x="649871" y="22836"/>
                  </a:cubicBezTo>
                  <a:cubicBezTo>
                    <a:pt x="766367" y="23352"/>
                    <a:pt x="895140" y="23352"/>
                    <a:pt x="1029771" y="22751"/>
                  </a:cubicBezTo>
                  <a:lnTo>
                    <a:pt x="1444820" y="19060"/>
                  </a:lnTo>
                  <a:lnTo>
                    <a:pt x="1444827" y="18886"/>
                  </a:lnTo>
                  <a:lnTo>
                    <a:pt x="1627342" y="16826"/>
                  </a:lnTo>
                  <a:lnTo>
                    <a:pt x="1603818" y="517151"/>
                  </a:lnTo>
                  <a:lnTo>
                    <a:pt x="1417363" y="656048"/>
                  </a:lnTo>
                  <a:lnTo>
                    <a:pt x="1417355" y="656227"/>
                  </a:lnTo>
                  <a:lnTo>
                    <a:pt x="1603818" y="517323"/>
                  </a:lnTo>
                  <a:lnTo>
                    <a:pt x="1627340" y="16999"/>
                  </a:lnTo>
                  <a:cubicBezTo>
                    <a:pt x="1816206" y="14766"/>
                    <a:pt x="1997175" y="12019"/>
                    <a:pt x="2155479" y="9615"/>
                  </a:cubicBezTo>
                  <a:close/>
                  <a:moveTo>
                    <a:pt x="103876" y="686"/>
                  </a:moveTo>
                  <a:cubicBezTo>
                    <a:pt x="105078" y="12707"/>
                    <a:pt x="261666" y="19059"/>
                    <a:pt x="497061" y="22322"/>
                  </a:cubicBezTo>
                  <a:cubicBezTo>
                    <a:pt x="482296" y="88940"/>
                    <a:pt x="391124" y="410870"/>
                    <a:pt x="7039" y="446412"/>
                  </a:cubicBezTo>
                  <a:lnTo>
                    <a:pt x="0" y="445038"/>
                  </a:lnTo>
                  <a:cubicBezTo>
                    <a:pt x="59577" y="159164"/>
                    <a:pt x="103876" y="686"/>
                    <a:pt x="103876" y="686"/>
                  </a:cubicBezTo>
                  <a:close/>
                  <a:moveTo>
                    <a:pt x="2689114" y="0"/>
                  </a:moveTo>
                  <a:cubicBezTo>
                    <a:pt x="2728947" y="145255"/>
                    <a:pt x="2765347" y="294066"/>
                    <a:pt x="2798313" y="446412"/>
                  </a:cubicBezTo>
                  <a:cubicBezTo>
                    <a:pt x="2369929" y="406578"/>
                    <a:pt x="2305887" y="10131"/>
                    <a:pt x="2305887" y="10131"/>
                  </a:cubicBezTo>
                  <a:lnTo>
                    <a:pt x="2305887" y="7726"/>
                  </a:lnTo>
                  <a:cubicBezTo>
                    <a:pt x="2517417" y="3434"/>
                    <a:pt x="2663874" y="516"/>
                    <a:pt x="2689114" y="0"/>
                  </a:cubicBez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97" name="任意多边形: 形状 96"/>
            <p:cNvSpPr/>
            <p:nvPr/>
          </p:nvSpPr>
          <p:spPr>
            <a:xfrm>
              <a:off x="2935466" y="4747017"/>
              <a:ext cx="587168" cy="1016994"/>
            </a:xfrm>
            <a:custGeom>
              <a:avLst/>
              <a:gdLst>
                <a:gd name="connsiteX0" fmla="*/ 263762 w 325736"/>
                <a:gd name="connsiteY0" fmla="*/ 407384 h 564185"/>
                <a:gd name="connsiteX1" fmla="*/ 263000 w 325736"/>
                <a:gd name="connsiteY1" fmla="*/ 407384 h 564185"/>
                <a:gd name="connsiteX2" fmla="*/ 282907 w 325736"/>
                <a:gd name="connsiteY2" fmla="*/ 362997 h 564185"/>
                <a:gd name="connsiteX3" fmla="*/ 255571 w 325736"/>
                <a:gd name="connsiteY3" fmla="*/ 339852 h 564185"/>
                <a:gd name="connsiteX4" fmla="*/ 270334 w 325736"/>
                <a:gd name="connsiteY4" fmla="*/ 312324 h 564185"/>
                <a:gd name="connsiteX5" fmla="*/ 236521 w 325736"/>
                <a:gd name="connsiteY5" fmla="*/ 288512 h 564185"/>
                <a:gd name="connsiteX6" fmla="*/ 12493 w 325736"/>
                <a:gd name="connsiteY6" fmla="*/ 352044 h 564185"/>
                <a:gd name="connsiteX7" fmla="*/ 6682 w 325736"/>
                <a:gd name="connsiteY7" fmla="*/ 212121 h 564185"/>
                <a:gd name="connsiteX8" fmla="*/ 396 w 325736"/>
                <a:gd name="connsiteY8" fmla="*/ 59721 h 564185"/>
                <a:gd name="connsiteX9" fmla="*/ 46687 w 325736"/>
                <a:gd name="connsiteY9" fmla="*/ 9429 h 564185"/>
                <a:gd name="connsiteX10" fmla="*/ 283574 w 325736"/>
                <a:gd name="connsiteY10" fmla="*/ -96 h 564185"/>
                <a:gd name="connsiteX11" fmla="*/ 299290 w 325736"/>
                <a:gd name="connsiteY11" fmla="*/ 2095 h 564185"/>
                <a:gd name="connsiteX12" fmla="*/ 305863 w 325736"/>
                <a:gd name="connsiteY12" fmla="*/ 24003 h 564185"/>
                <a:gd name="connsiteX13" fmla="*/ 326056 w 325736"/>
                <a:gd name="connsiteY13" fmla="*/ 511016 h 564185"/>
                <a:gd name="connsiteX14" fmla="*/ 279764 w 325736"/>
                <a:gd name="connsiteY14" fmla="*/ 561308 h 564185"/>
                <a:gd name="connsiteX15" fmla="*/ 211851 w 325736"/>
                <a:gd name="connsiteY15" fmla="*/ 564070 h 564185"/>
                <a:gd name="connsiteX16" fmla="*/ 282050 w 325736"/>
                <a:gd name="connsiteY16" fmla="*/ 515969 h 564185"/>
                <a:gd name="connsiteX17" fmla="*/ 274525 w 325736"/>
                <a:gd name="connsiteY17" fmla="*/ 463296 h 564185"/>
                <a:gd name="connsiteX18" fmla="*/ 275668 w 325736"/>
                <a:gd name="connsiteY18" fmla="*/ 462724 h 564185"/>
                <a:gd name="connsiteX19" fmla="*/ 277669 w 325736"/>
                <a:gd name="connsiteY19" fmla="*/ 461676 h 564185"/>
                <a:gd name="connsiteX20" fmla="*/ 296147 w 325736"/>
                <a:gd name="connsiteY20" fmla="*/ 431196 h 564185"/>
                <a:gd name="connsiteX21" fmla="*/ 263762 w 325736"/>
                <a:gd name="connsiteY21" fmla="*/ 407384 h 564185"/>
                <a:gd name="connsiteX22" fmla="*/ 134603 w 325736"/>
                <a:gd name="connsiteY22" fmla="*/ 81248 h 564185"/>
                <a:gd name="connsiteX23" fmla="*/ 145843 w 325736"/>
                <a:gd name="connsiteY23" fmla="*/ 68484 h 564185"/>
                <a:gd name="connsiteX24" fmla="*/ 144414 w 325736"/>
                <a:gd name="connsiteY24" fmla="*/ 47148 h 564185"/>
                <a:gd name="connsiteX25" fmla="*/ 131698 w 325736"/>
                <a:gd name="connsiteY25" fmla="*/ 35909 h 564185"/>
                <a:gd name="connsiteX26" fmla="*/ 131650 w 325736"/>
                <a:gd name="connsiteY26" fmla="*/ 35909 h 564185"/>
                <a:gd name="connsiteX27" fmla="*/ 48783 w 325736"/>
                <a:gd name="connsiteY27" fmla="*/ 41243 h 564185"/>
                <a:gd name="connsiteX28" fmla="*/ 37543 w 325736"/>
                <a:gd name="connsiteY28" fmla="*/ 53959 h 564185"/>
                <a:gd name="connsiteX29" fmla="*/ 37543 w 325736"/>
                <a:gd name="connsiteY29" fmla="*/ 54006 h 564185"/>
                <a:gd name="connsiteX30" fmla="*/ 38877 w 325736"/>
                <a:gd name="connsiteY30" fmla="*/ 75438 h 564185"/>
                <a:gd name="connsiteX31" fmla="*/ 51736 w 325736"/>
                <a:gd name="connsiteY31" fmla="*/ 86677 h 56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5736" h="564185">
                  <a:moveTo>
                    <a:pt x="263762" y="407384"/>
                  </a:moveTo>
                  <a:lnTo>
                    <a:pt x="263000" y="407384"/>
                  </a:lnTo>
                  <a:cubicBezTo>
                    <a:pt x="263000" y="407384"/>
                    <a:pt x="291575" y="388810"/>
                    <a:pt x="282907" y="362997"/>
                  </a:cubicBezTo>
                  <a:cubicBezTo>
                    <a:pt x="279393" y="350415"/>
                    <a:pt x="268563" y="341242"/>
                    <a:pt x="255571" y="339852"/>
                  </a:cubicBezTo>
                  <a:cubicBezTo>
                    <a:pt x="263105" y="332337"/>
                    <a:pt x="268239" y="322754"/>
                    <a:pt x="270334" y="312324"/>
                  </a:cubicBezTo>
                  <a:cubicBezTo>
                    <a:pt x="271573" y="298228"/>
                    <a:pt x="260809" y="283749"/>
                    <a:pt x="236521" y="288512"/>
                  </a:cubicBezTo>
                  <a:cubicBezTo>
                    <a:pt x="162969" y="313458"/>
                    <a:pt x="88197" y="334661"/>
                    <a:pt x="12493" y="352044"/>
                  </a:cubicBezTo>
                  <a:lnTo>
                    <a:pt x="6682" y="212121"/>
                  </a:lnTo>
                  <a:lnTo>
                    <a:pt x="396" y="59721"/>
                  </a:lnTo>
                  <a:cubicBezTo>
                    <a:pt x="-680" y="33061"/>
                    <a:pt x="20027" y="10563"/>
                    <a:pt x="46687" y="9429"/>
                  </a:cubicBezTo>
                  <a:lnTo>
                    <a:pt x="283574" y="-96"/>
                  </a:lnTo>
                  <a:cubicBezTo>
                    <a:pt x="288899" y="-248"/>
                    <a:pt x="294214" y="495"/>
                    <a:pt x="299290" y="2095"/>
                  </a:cubicBezTo>
                  <a:cubicBezTo>
                    <a:pt x="303262" y="8744"/>
                    <a:pt x="305520" y="16268"/>
                    <a:pt x="305863" y="24003"/>
                  </a:cubicBezTo>
                  <a:lnTo>
                    <a:pt x="326056" y="511016"/>
                  </a:lnTo>
                  <a:cubicBezTo>
                    <a:pt x="327075" y="537657"/>
                    <a:pt x="306396" y="560127"/>
                    <a:pt x="279764" y="561308"/>
                  </a:cubicBezTo>
                  <a:lnTo>
                    <a:pt x="211851" y="564070"/>
                  </a:lnTo>
                  <a:cubicBezTo>
                    <a:pt x="237559" y="551697"/>
                    <a:pt x="261228" y="535476"/>
                    <a:pt x="282050" y="515969"/>
                  </a:cubicBezTo>
                  <a:cubicBezTo>
                    <a:pt x="309387" y="489585"/>
                    <a:pt x="298814" y="452913"/>
                    <a:pt x="274525" y="463296"/>
                  </a:cubicBezTo>
                  <a:lnTo>
                    <a:pt x="275668" y="462724"/>
                  </a:lnTo>
                  <a:lnTo>
                    <a:pt x="277669" y="461676"/>
                  </a:lnTo>
                  <a:cubicBezTo>
                    <a:pt x="285003" y="457676"/>
                    <a:pt x="299195" y="447675"/>
                    <a:pt x="296147" y="431196"/>
                  </a:cubicBezTo>
                  <a:cubicBezTo>
                    <a:pt x="293671" y="418052"/>
                    <a:pt x="289289" y="407003"/>
                    <a:pt x="263762" y="407384"/>
                  </a:cubicBezTo>
                  <a:close/>
                  <a:moveTo>
                    <a:pt x="134603" y="81248"/>
                  </a:moveTo>
                  <a:cubicBezTo>
                    <a:pt x="141213" y="80791"/>
                    <a:pt x="146224" y="75095"/>
                    <a:pt x="145843" y="68484"/>
                  </a:cubicBezTo>
                  <a:lnTo>
                    <a:pt x="144414" y="47148"/>
                  </a:lnTo>
                  <a:cubicBezTo>
                    <a:pt x="144004" y="40528"/>
                    <a:pt x="138318" y="35499"/>
                    <a:pt x="131698" y="35909"/>
                  </a:cubicBezTo>
                  <a:cubicBezTo>
                    <a:pt x="131679" y="35909"/>
                    <a:pt x="131669" y="35909"/>
                    <a:pt x="131650" y="35909"/>
                  </a:cubicBezTo>
                  <a:lnTo>
                    <a:pt x="48783" y="41243"/>
                  </a:lnTo>
                  <a:cubicBezTo>
                    <a:pt x="42163" y="41653"/>
                    <a:pt x="37134" y="47339"/>
                    <a:pt x="37543" y="53959"/>
                  </a:cubicBezTo>
                  <a:cubicBezTo>
                    <a:pt x="37543" y="53978"/>
                    <a:pt x="37543" y="53988"/>
                    <a:pt x="37543" y="54006"/>
                  </a:cubicBezTo>
                  <a:lnTo>
                    <a:pt x="38877" y="75438"/>
                  </a:lnTo>
                  <a:cubicBezTo>
                    <a:pt x="39382" y="82058"/>
                    <a:pt x="45106" y="87058"/>
                    <a:pt x="51736" y="86677"/>
                  </a:cubicBezTo>
                  <a:close/>
                </a:path>
              </a:pathLst>
            </a:custGeom>
            <a:solidFill>
              <a:srgbClr val="DCDDDD"/>
            </a:solidFill>
            <a:ln w="9525" cap="flat">
              <a:noFill/>
              <a:prstDash val="solid"/>
              <a:miter/>
            </a:ln>
          </p:spPr>
          <p:txBody>
            <a:bodyPr rtlCol="0" anchor="ctr"/>
            <a:lstStyle/>
            <a:p>
              <a:endParaRPr lang="zh-CN" altLang="en-US"/>
            </a:p>
          </p:txBody>
        </p:sp>
        <p:sp>
          <p:nvSpPr>
            <p:cNvPr id="99" name="任意多边形: 形状 98"/>
            <p:cNvSpPr/>
            <p:nvPr/>
          </p:nvSpPr>
          <p:spPr>
            <a:xfrm>
              <a:off x="674293" y="4768170"/>
              <a:ext cx="2797596" cy="1111214"/>
            </a:xfrm>
            <a:custGeom>
              <a:avLst/>
              <a:gdLst>
                <a:gd name="connsiteX0" fmla="*/ 1239653 w 1551987"/>
                <a:gd name="connsiteY0" fmla="*/ 345262 h 616454"/>
                <a:gd name="connsiteX1" fmla="*/ 1266609 w 1551987"/>
                <a:gd name="connsiteY1" fmla="*/ 340309 h 616454"/>
                <a:gd name="connsiteX2" fmla="*/ 1490637 w 1551987"/>
                <a:gd name="connsiteY2" fmla="*/ 276777 h 616454"/>
                <a:gd name="connsiteX3" fmla="*/ 1524451 w 1551987"/>
                <a:gd name="connsiteY3" fmla="*/ 300589 h 616454"/>
                <a:gd name="connsiteX4" fmla="*/ 1509687 w 1551987"/>
                <a:gd name="connsiteY4" fmla="*/ 328117 h 616454"/>
                <a:gd name="connsiteX5" fmla="*/ 1537024 w 1551987"/>
                <a:gd name="connsiteY5" fmla="*/ 351262 h 616454"/>
                <a:gd name="connsiteX6" fmla="*/ 1517117 w 1551987"/>
                <a:gd name="connsiteY6" fmla="*/ 395649 h 616454"/>
                <a:gd name="connsiteX7" fmla="*/ 1517879 w 1551987"/>
                <a:gd name="connsiteY7" fmla="*/ 395649 h 616454"/>
                <a:gd name="connsiteX8" fmla="*/ 1550264 w 1551987"/>
                <a:gd name="connsiteY8" fmla="*/ 419461 h 616454"/>
                <a:gd name="connsiteX9" fmla="*/ 1531785 w 1551987"/>
                <a:gd name="connsiteY9" fmla="*/ 449941 h 616454"/>
                <a:gd name="connsiteX10" fmla="*/ 1529785 w 1551987"/>
                <a:gd name="connsiteY10" fmla="*/ 450989 h 616454"/>
                <a:gd name="connsiteX11" fmla="*/ 1527975 w 1551987"/>
                <a:gd name="connsiteY11" fmla="*/ 451846 h 616454"/>
                <a:gd name="connsiteX12" fmla="*/ 1528642 w 1551987"/>
                <a:gd name="connsiteY12" fmla="*/ 451846 h 616454"/>
                <a:gd name="connsiteX13" fmla="*/ 1536167 w 1551987"/>
                <a:gd name="connsiteY13" fmla="*/ 504520 h 616454"/>
                <a:gd name="connsiteX14" fmla="*/ 1465967 w 1551987"/>
                <a:gd name="connsiteY14" fmla="*/ 552621 h 616454"/>
                <a:gd name="connsiteX15" fmla="*/ 1399292 w 1551987"/>
                <a:gd name="connsiteY15" fmla="*/ 578815 h 616454"/>
                <a:gd name="connsiteX16" fmla="*/ 1160215 w 1551987"/>
                <a:gd name="connsiteY16" fmla="*/ 608723 h 616454"/>
                <a:gd name="connsiteX17" fmla="*/ 662724 w 1551987"/>
                <a:gd name="connsiteY17" fmla="*/ 602818 h 616454"/>
                <a:gd name="connsiteX18" fmla="*/ 359734 w 1551987"/>
                <a:gd name="connsiteY18" fmla="*/ 563670 h 616454"/>
                <a:gd name="connsiteX19" fmla="*/ 142945 w 1551987"/>
                <a:gd name="connsiteY19" fmla="*/ 495852 h 616454"/>
                <a:gd name="connsiteX20" fmla="*/ 207715 w 1551987"/>
                <a:gd name="connsiteY20" fmla="*/ 358692 h 616454"/>
                <a:gd name="connsiteX21" fmla="*/ 30550 w 1551987"/>
                <a:gd name="connsiteY21" fmla="*/ 181527 h 616454"/>
                <a:gd name="connsiteX22" fmla="*/ 356 w 1551987"/>
                <a:gd name="connsiteY22" fmla="*/ 184289 h 616454"/>
                <a:gd name="connsiteX23" fmla="*/ 31598 w 1551987"/>
                <a:gd name="connsiteY23" fmla="*/ 3314 h 616454"/>
                <a:gd name="connsiteX24" fmla="*/ 31598 w 1551987"/>
                <a:gd name="connsiteY24" fmla="*/ 3314 h 616454"/>
                <a:gd name="connsiteX25" fmla="*/ 451555 w 1551987"/>
                <a:gd name="connsiteY25" fmla="*/ -115 h 616454"/>
                <a:gd name="connsiteX26" fmla="*/ 454031 w 1551987"/>
                <a:gd name="connsiteY26" fmla="*/ 457 h 616454"/>
                <a:gd name="connsiteX27" fmla="*/ 450317 w 1551987"/>
                <a:gd name="connsiteY27" fmla="*/ 110089 h 616454"/>
                <a:gd name="connsiteX28" fmla="*/ 1148880 w 1551987"/>
                <a:gd name="connsiteY28" fmla="*/ 294874 h 616454"/>
                <a:gd name="connsiteX29" fmla="*/ 1148880 w 1551987"/>
                <a:gd name="connsiteY29" fmla="*/ 292779 h 616454"/>
                <a:gd name="connsiteX30" fmla="*/ 1234605 w 1551987"/>
                <a:gd name="connsiteY30" fmla="*/ 218198 h 61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51987" h="616454">
                  <a:moveTo>
                    <a:pt x="1239653" y="345262"/>
                  </a:moveTo>
                  <a:cubicBezTo>
                    <a:pt x="1248226" y="343928"/>
                    <a:pt x="1257275" y="342214"/>
                    <a:pt x="1266609" y="340309"/>
                  </a:cubicBezTo>
                  <a:cubicBezTo>
                    <a:pt x="1342314" y="322926"/>
                    <a:pt x="1417085" y="301723"/>
                    <a:pt x="1490637" y="276777"/>
                  </a:cubicBezTo>
                  <a:cubicBezTo>
                    <a:pt x="1514640" y="271824"/>
                    <a:pt x="1525689" y="286302"/>
                    <a:pt x="1524451" y="300589"/>
                  </a:cubicBezTo>
                  <a:cubicBezTo>
                    <a:pt x="1522355" y="311019"/>
                    <a:pt x="1517221" y="320602"/>
                    <a:pt x="1509687" y="328117"/>
                  </a:cubicBezTo>
                  <a:cubicBezTo>
                    <a:pt x="1522679" y="329507"/>
                    <a:pt x="1533509" y="338680"/>
                    <a:pt x="1537024" y="351262"/>
                  </a:cubicBezTo>
                  <a:cubicBezTo>
                    <a:pt x="1545311" y="377075"/>
                    <a:pt x="1517117" y="395649"/>
                    <a:pt x="1517117" y="395649"/>
                  </a:cubicBezTo>
                  <a:lnTo>
                    <a:pt x="1517879" y="395649"/>
                  </a:lnTo>
                  <a:cubicBezTo>
                    <a:pt x="1543406" y="395649"/>
                    <a:pt x="1547787" y="406412"/>
                    <a:pt x="1550264" y="419461"/>
                  </a:cubicBezTo>
                  <a:cubicBezTo>
                    <a:pt x="1553312" y="435940"/>
                    <a:pt x="1539119" y="445941"/>
                    <a:pt x="1531785" y="449941"/>
                  </a:cubicBezTo>
                  <a:lnTo>
                    <a:pt x="1529785" y="450989"/>
                  </a:lnTo>
                  <a:lnTo>
                    <a:pt x="1527975" y="451846"/>
                  </a:lnTo>
                  <a:lnTo>
                    <a:pt x="1528642" y="451846"/>
                  </a:lnTo>
                  <a:cubicBezTo>
                    <a:pt x="1552931" y="441464"/>
                    <a:pt x="1563503" y="478136"/>
                    <a:pt x="1536167" y="504520"/>
                  </a:cubicBezTo>
                  <a:cubicBezTo>
                    <a:pt x="1515345" y="524027"/>
                    <a:pt x="1491675" y="540248"/>
                    <a:pt x="1465967" y="552621"/>
                  </a:cubicBezTo>
                  <a:cubicBezTo>
                    <a:pt x="1444498" y="563175"/>
                    <a:pt x="1422200" y="571938"/>
                    <a:pt x="1399292" y="578815"/>
                  </a:cubicBezTo>
                  <a:cubicBezTo>
                    <a:pt x="1283659" y="614343"/>
                    <a:pt x="1160215" y="608723"/>
                    <a:pt x="1160215" y="608723"/>
                  </a:cubicBezTo>
                  <a:cubicBezTo>
                    <a:pt x="1160215" y="608723"/>
                    <a:pt x="1009053" y="629297"/>
                    <a:pt x="662724" y="602818"/>
                  </a:cubicBezTo>
                  <a:cubicBezTo>
                    <a:pt x="561026" y="595922"/>
                    <a:pt x="459842" y="582844"/>
                    <a:pt x="359734" y="563670"/>
                  </a:cubicBezTo>
                  <a:cubicBezTo>
                    <a:pt x="268675" y="545382"/>
                    <a:pt x="197237" y="522617"/>
                    <a:pt x="142945" y="495852"/>
                  </a:cubicBezTo>
                  <a:cubicBezTo>
                    <a:pt x="184036" y="462181"/>
                    <a:pt x="207819" y="411822"/>
                    <a:pt x="207715" y="358692"/>
                  </a:cubicBezTo>
                  <a:cubicBezTo>
                    <a:pt x="207715" y="260851"/>
                    <a:pt x="128391" y="181527"/>
                    <a:pt x="30550" y="181527"/>
                  </a:cubicBezTo>
                  <a:cubicBezTo>
                    <a:pt x="20425" y="181575"/>
                    <a:pt x="10319" y="182499"/>
                    <a:pt x="356" y="184289"/>
                  </a:cubicBezTo>
                  <a:cubicBezTo>
                    <a:pt x="7318" y="123415"/>
                    <a:pt x="17748" y="62998"/>
                    <a:pt x="31598" y="3314"/>
                  </a:cubicBezTo>
                  <a:lnTo>
                    <a:pt x="31598" y="3314"/>
                  </a:lnTo>
                  <a:cubicBezTo>
                    <a:pt x="171272" y="17792"/>
                    <a:pt x="312128" y="16640"/>
                    <a:pt x="451555" y="-115"/>
                  </a:cubicBezTo>
                  <a:lnTo>
                    <a:pt x="454031" y="457"/>
                  </a:lnTo>
                  <a:cubicBezTo>
                    <a:pt x="444506" y="45129"/>
                    <a:pt x="434219" y="103327"/>
                    <a:pt x="450317" y="110089"/>
                  </a:cubicBezTo>
                  <a:cubicBezTo>
                    <a:pt x="476320" y="120853"/>
                    <a:pt x="1130687" y="290207"/>
                    <a:pt x="1148880" y="294874"/>
                  </a:cubicBezTo>
                  <a:lnTo>
                    <a:pt x="1148880" y="292779"/>
                  </a:lnTo>
                  <a:cubicBezTo>
                    <a:pt x="1175569" y="265833"/>
                    <a:pt x="1204220" y="240906"/>
                    <a:pt x="1234605" y="218198"/>
                  </a:cubicBezTo>
                  <a:close/>
                </a:path>
              </a:pathLst>
            </a:custGeom>
            <a:solidFill>
              <a:schemeClr val="accent5"/>
            </a:solidFill>
            <a:ln w="9525" cap="flat">
              <a:noFill/>
              <a:prstDash val="solid"/>
              <a:miter/>
            </a:ln>
          </p:spPr>
          <p:txBody>
            <a:bodyPr rtlCol="0" anchor="ctr"/>
            <a:lstStyle/>
            <a:p>
              <a:endParaRPr lang="zh-CN" altLang="en-US"/>
            </a:p>
          </p:txBody>
        </p:sp>
        <p:sp>
          <p:nvSpPr>
            <p:cNvPr id="100" name="任意多边形: 形状 99"/>
            <p:cNvSpPr/>
            <p:nvPr/>
          </p:nvSpPr>
          <p:spPr>
            <a:xfrm>
              <a:off x="2885338" y="4707464"/>
              <a:ext cx="589499" cy="683279"/>
            </a:xfrm>
            <a:custGeom>
              <a:avLst/>
              <a:gdLst>
                <a:gd name="connsiteX0" fmla="*/ 327385 w 327029"/>
                <a:gd name="connsiteY0" fmla="*/ 24038 h 379054"/>
                <a:gd name="connsiteX1" fmla="*/ 311669 w 327029"/>
                <a:gd name="connsiteY1" fmla="*/ 21847 h 379054"/>
                <a:gd name="connsiteX2" fmla="*/ 74782 w 327029"/>
                <a:gd name="connsiteY2" fmla="*/ 31372 h 379054"/>
                <a:gd name="connsiteX3" fmla="*/ 28491 w 327029"/>
                <a:gd name="connsiteY3" fmla="*/ 81664 h 379054"/>
                <a:gd name="connsiteX4" fmla="*/ 34777 w 327029"/>
                <a:gd name="connsiteY4" fmla="*/ 234064 h 379054"/>
                <a:gd name="connsiteX5" fmla="*/ 40587 w 327029"/>
                <a:gd name="connsiteY5" fmla="*/ 373986 h 379054"/>
                <a:gd name="connsiteX6" fmla="*/ 13632 w 327029"/>
                <a:gd name="connsiteY6" fmla="*/ 378939 h 379054"/>
                <a:gd name="connsiteX7" fmla="*/ 8393 w 327029"/>
                <a:gd name="connsiteY7" fmla="*/ 251971 h 379054"/>
                <a:gd name="connsiteX8" fmla="*/ 392 w 327029"/>
                <a:gd name="connsiteY8" fmla="*/ 59756 h 379054"/>
                <a:gd name="connsiteX9" fmla="*/ 46683 w 327029"/>
                <a:gd name="connsiteY9" fmla="*/ 9464 h 379054"/>
                <a:gd name="connsiteX10" fmla="*/ 283665 w 327029"/>
                <a:gd name="connsiteY10" fmla="*/ -61 h 379054"/>
                <a:gd name="connsiteX11" fmla="*/ 327385 w 327029"/>
                <a:gd name="connsiteY11" fmla="*/ 24038 h 37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029" h="379054">
                  <a:moveTo>
                    <a:pt x="327385" y="24038"/>
                  </a:moveTo>
                  <a:cubicBezTo>
                    <a:pt x="322308" y="22438"/>
                    <a:pt x="316993" y="21695"/>
                    <a:pt x="311669" y="21847"/>
                  </a:cubicBezTo>
                  <a:lnTo>
                    <a:pt x="74782" y="31372"/>
                  </a:lnTo>
                  <a:cubicBezTo>
                    <a:pt x="48122" y="32506"/>
                    <a:pt x="27414" y="55004"/>
                    <a:pt x="28491" y="81664"/>
                  </a:cubicBezTo>
                  <a:lnTo>
                    <a:pt x="34777" y="234064"/>
                  </a:lnTo>
                  <a:lnTo>
                    <a:pt x="40587" y="373986"/>
                  </a:lnTo>
                  <a:cubicBezTo>
                    <a:pt x="31062" y="375891"/>
                    <a:pt x="22204" y="377606"/>
                    <a:pt x="13632" y="378939"/>
                  </a:cubicBezTo>
                  <a:lnTo>
                    <a:pt x="8393" y="251971"/>
                  </a:lnTo>
                  <a:lnTo>
                    <a:pt x="392" y="59756"/>
                  </a:lnTo>
                  <a:cubicBezTo>
                    <a:pt x="-627" y="33115"/>
                    <a:pt x="20051" y="10646"/>
                    <a:pt x="46683" y="9464"/>
                  </a:cubicBezTo>
                  <a:lnTo>
                    <a:pt x="283665" y="-61"/>
                  </a:lnTo>
                  <a:cubicBezTo>
                    <a:pt x="301620" y="-918"/>
                    <a:pt x="318527" y="8398"/>
                    <a:pt x="327385" y="24038"/>
                  </a:cubicBezTo>
                  <a:close/>
                </a:path>
              </a:pathLst>
            </a:custGeom>
            <a:solidFill>
              <a:srgbClr val="C9CACA"/>
            </a:solidFill>
            <a:ln w="9525" cap="flat">
              <a:noFill/>
              <a:prstDash val="solid"/>
              <a:miter/>
            </a:ln>
          </p:spPr>
          <p:txBody>
            <a:bodyPr rtlCol="0" anchor="ctr"/>
            <a:lstStyle/>
            <a:p>
              <a:endParaRPr lang="zh-CN" altLang="en-US"/>
            </a:p>
          </p:txBody>
        </p:sp>
        <p:sp>
          <p:nvSpPr>
            <p:cNvPr id="101" name="任意多边形: 形状 100"/>
            <p:cNvSpPr/>
            <p:nvPr/>
          </p:nvSpPr>
          <p:spPr>
            <a:xfrm>
              <a:off x="2116374" y="4336010"/>
              <a:ext cx="1107272" cy="69537"/>
            </a:xfrm>
            <a:custGeom>
              <a:avLst/>
              <a:gdLst>
                <a:gd name="connsiteX0" fmla="*/ 614623 w 614267"/>
                <a:gd name="connsiteY0" fmla="*/ 18459 h 38576"/>
                <a:gd name="connsiteX1" fmla="*/ 614623 w 614267"/>
                <a:gd name="connsiteY1" fmla="*/ 19411 h 38576"/>
                <a:gd name="connsiteX2" fmla="*/ 595573 w 614267"/>
                <a:gd name="connsiteY2" fmla="*/ 38461 h 38576"/>
                <a:gd name="connsiteX3" fmla="*/ 19406 w 614267"/>
                <a:gd name="connsiteY3" fmla="*/ 38461 h 38576"/>
                <a:gd name="connsiteX4" fmla="*/ 356 w 614267"/>
                <a:gd name="connsiteY4" fmla="*/ 19411 h 38576"/>
                <a:gd name="connsiteX5" fmla="*/ 356 w 614267"/>
                <a:gd name="connsiteY5" fmla="*/ 18459 h 38576"/>
                <a:gd name="connsiteX6" fmla="*/ 19406 w 614267"/>
                <a:gd name="connsiteY6" fmla="*/ -115 h 38576"/>
                <a:gd name="connsiteX7" fmla="*/ 595573 w 614267"/>
                <a:gd name="connsiteY7" fmla="*/ -115 h 38576"/>
                <a:gd name="connsiteX8" fmla="*/ 614623 w 614267"/>
                <a:gd name="connsiteY8" fmla="*/ 18459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267" h="38576">
                  <a:moveTo>
                    <a:pt x="614623" y="18459"/>
                  </a:moveTo>
                  <a:lnTo>
                    <a:pt x="614623" y="19411"/>
                  </a:lnTo>
                  <a:cubicBezTo>
                    <a:pt x="614623" y="29936"/>
                    <a:pt x="606098" y="38461"/>
                    <a:pt x="595573" y="38461"/>
                  </a:cubicBezTo>
                  <a:lnTo>
                    <a:pt x="19406" y="38461"/>
                  </a:lnTo>
                  <a:cubicBezTo>
                    <a:pt x="8880" y="38461"/>
                    <a:pt x="356" y="29936"/>
                    <a:pt x="356" y="19411"/>
                  </a:cubicBezTo>
                  <a:lnTo>
                    <a:pt x="356" y="18459"/>
                  </a:lnTo>
                  <a:cubicBezTo>
                    <a:pt x="613" y="8124"/>
                    <a:pt x="9071" y="-115"/>
                    <a:pt x="19406" y="-115"/>
                  </a:cubicBezTo>
                  <a:lnTo>
                    <a:pt x="595573" y="-115"/>
                  </a:lnTo>
                  <a:cubicBezTo>
                    <a:pt x="605908" y="-115"/>
                    <a:pt x="614366" y="8124"/>
                    <a:pt x="614623" y="18459"/>
                  </a:cubicBezTo>
                  <a:close/>
                </a:path>
              </a:pathLst>
            </a:custGeom>
            <a:solidFill>
              <a:srgbClr val="FFFFFF"/>
            </a:solidFill>
            <a:ln w="9525" cap="flat">
              <a:noFill/>
              <a:prstDash val="solid"/>
              <a:miter/>
            </a:ln>
          </p:spPr>
          <p:txBody>
            <a:bodyPr rtlCol="0" anchor="ctr"/>
            <a:lstStyle/>
            <a:p>
              <a:endParaRPr lang="zh-CN" altLang="en-US"/>
            </a:p>
          </p:txBody>
        </p:sp>
        <p:sp>
          <p:nvSpPr>
            <p:cNvPr id="102" name="任意多边形: 形状 101"/>
            <p:cNvSpPr/>
            <p:nvPr/>
          </p:nvSpPr>
          <p:spPr>
            <a:xfrm>
              <a:off x="2117748" y="4074002"/>
              <a:ext cx="1105898" cy="68850"/>
            </a:xfrm>
            <a:custGeom>
              <a:avLst/>
              <a:gdLst>
                <a:gd name="connsiteX0" fmla="*/ 594836 w 613505"/>
                <a:gd name="connsiteY0" fmla="*/ 0 h 38195"/>
                <a:gd name="connsiteX1" fmla="*/ 613505 w 613505"/>
                <a:gd name="connsiteY1" fmla="*/ 0 h 38195"/>
                <a:gd name="connsiteX2" fmla="*/ 613505 w 613505"/>
                <a:gd name="connsiteY2" fmla="*/ 38195 h 38195"/>
                <a:gd name="connsiteX3" fmla="*/ 594836 w 613505"/>
                <a:gd name="connsiteY3" fmla="*/ 38195 h 38195"/>
                <a:gd name="connsiteX4" fmla="*/ 18669 w 613505"/>
                <a:gd name="connsiteY4" fmla="*/ 38195 h 38195"/>
                <a:gd name="connsiteX5" fmla="*/ 0 w 613505"/>
                <a:gd name="connsiteY5" fmla="*/ 38195 h 38195"/>
                <a:gd name="connsiteX6" fmla="*/ 0 w 613505"/>
                <a:gd name="connsiteY6" fmla="*/ 0 h 38195"/>
                <a:gd name="connsiteX7" fmla="*/ 18669 w 613505"/>
                <a:gd name="connsiteY7" fmla="*/ 0 h 3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505" h="38195">
                  <a:moveTo>
                    <a:pt x="594836" y="0"/>
                  </a:moveTo>
                  <a:cubicBezTo>
                    <a:pt x="605147" y="0"/>
                    <a:pt x="613505" y="0"/>
                    <a:pt x="613505" y="0"/>
                  </a:cubicBezTo>
                  <a:lnTo>
                    <a:pt x="613505" y="38195"/>
                  </a:lnTo>
                  <a:cubicBezTo>
                    <a:pt x="613505" y="38195"/>
                    <a:pt x="605147" y="38195"/>
                    <a:pt x="594836" y="38195"/>
                  </a:cubicBezTo>
                  <a:lnTo>
                    <a:pt x="18669" y="38195"/>
                  </a:lnTo>
                  <a:cubicBezTo>
                    <a:pt x="8358" y="38195"/>
                    <a:pt x="0" y="38195"/>
                    <a:pt x="0" y="38195"/>
                  </a:cubicBezTo>
                  <a:lnTo>
                    <a:pt x="0" y="0"/>
                  </a:lnTo>
                  <a:cubicBezTo>
                    <a:pt x="0" y="0"/>
                    <a:pt x="8359" y="0"/>
                    <a:pt x="18669" y="0"/>
                  </a:cubicBezTo>
                  <a:close/>
                </a:path>
              </a:pathLst>
            </a:custGeom>
            <a:solidFill>
              <a:srgbClr val="FFFFFF"/>
            </a:solidFill>
            <a:ln w="9525" cap="flat">
              <a:noFill/>
              <a:prstDash val="solid"/>
              <a:miter/>
            </a:ln>
          </p:spPr>
          <p:txBody>
            <a:bodyPr rtlCol="0" anchor="ctr"/>
            <a:lstStyle/>
            <a:p>
              <a:endParaRPr lang="zh-CN" altLang="en-US"/>
            </a:p>
          </p:txBody>
        </p:sp>
        <p:sp>
          <p:nvSpPr>
            <p:cNvPr id="103" name="任意多边形: 形状 102"/>
            <p:cNvSpPr/>
            <p:nvPr/>
          </p:nvSpPr>
          <p:spPr>
            <a:xfrm>
              <a:off x="2117748" y="3812165"/>
              <a:ext cx="1105898" cy="68850"/>
            </a:xfrm>
            <a:custGeom>
              <a:avLst/>
              <a:gdLst>
                <a:gd name="connsiteX0" fmla="*/ 594836 w 613505"/>
                <a:gd name="connsiteY0" fmla="*/ 0 h 38195"/>
                <a:gd name="connsiteX1" fmla="*/ 613505 w 613505"/>
                <a:gd name="connsiteY1" fmla="*/ 0 h 38195"/>
                <a:gd name="connsiteX2" fmla="*/ 613505 w 613505"/>
                <a:gd name="connsiteY2" fmla="*/ 38195 h 38195"/>
                <a:gd name="connsiteX3" fmla="*/ 594836 w 613505"/>
                <a:gd name="connsiteY3" fmla="*/ 38195 h 38195"/>
                <a:gd name="connsiteX4" fmla="*/ 18669 w 613505"/>
                <a:gd name="connsiteY4" fmla="*/ 38195 h 38195"/>
                <a:gd name="connsiteX5" fmla="*/ 0 w 613505"/>
                <a:gd name="connsiteY5" fmla="*/ 38195 h 38195"/>
                <a:gd name="connsiteX6" fmla="*/ 0 w 613505"/>
                <a:gd name="connsiteY6" fmla="*/ 0 h 38195"/>
                <a:gd name="connsiteX7" fmla="*/ 18669 w 613505"/>
                <a:gd name="connsiteY7" fmla="*/ 0 h 3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505" h="38195">
                  <a:moveTo>
                    <a:pt x="594836" y="0"/>
                  </a:moveTo>
                  <a:cubicBezTo>
                    <a:pt x="605147" y="0"/>
                    <a:pt x="613505" y="0"/>
                    <a:pt x="613505" y="0"/>
                  </a:cubicBezTo>
                  <a:lnTo>
                    <a:pt x="613505" y="38195"/>
                  </a:lnTo>
                  <a:cubicBezTo>
                    <a:pt x="613505" y="38195"/>
                    <a:pt x="605147" y="38195"/>
                    <a:pt x="594836" y="38195"/>
                  </a:cubicBezTo>
                  <a:lnTo>
                    <a:pt x="18669" y="38195"/>
                  </a:lnTo>
                  <a:cubicBezTo>
                    <a:pt x="8358" y="38195"/>
                    <a:pt x="0" y="38195"/>
                    <a:pt x="0" y="38195"/>
                  </a:cubicBezTo>
                  <a:lnTo>
                    <a:pt x="0" y="0"/>
                  </a:lnTo>
                  <a:cubicBezTo>
                    <a:pt x="0" y="0"/>
                    <a:pt x="8359" y="0"/>
                    <a:pt x="18669" y="0"/>
                  </a:cubicBezTo>
                  <a:close/>
                </a:path>
              </a:pathLst>
            </a:custGeom>
            <a:solidFill>
              <a:srgbClr val="FFFFFF"/>
            </a:solidFill>
            <a:ln w="9525" cap="flat">
              <a:noFill/>
              <a:prstDash val="solid"/>
              <a:miter/>
            </a:ln>
          </p:spPr>
          <p:txBody>
            <a:bodyPr rtlCol="0" anchor="ctr"/>
            <a:lstStyle/>
            <a:p>
              <a:endParaRPr lang="zh-CN" altLang="en-US"/>
            </a:p>
          </p:txBody>
        </p:sp>
        <p:sp>
          <p:nvSpPr>
            <p:cNvPr id="104" name="任意多边形: 形状 103"/>
            <p:cNvSpPr/>
            <p:nvPr/>
          </p:nvSpPr>
          <p:spPr>
            <a:xfrm>
              <a:off x="3002454" y="4811908"/>
              <a:ext cx="195302" cy="91597"/>
            </a:xfrm>
            <a:custGeom>
              <a:avLst/>
              <a:gdLst>
                <a:gd name="connsiteX0" fmla="*/ 108680 w 108345"/>
                <a:gd name="connsiteY0" fmla="*/ 32486 h 50814"/>
                <a:gd name="connsiteX1" fmla="*/ 97441 w 108345"/>
                <a:gd name="connsiteY1" fmla="*/ 45250 h 50814"/>
                <a:gd name="connsiteX2" fmla="*/ 14573 w 108345"/>
                <a:gd name="connsiteY2" fmla="*/ 50679 h 50814"/>
                <a:gd name="connsiteX3" fmla="*/ 1715 w 108345"/>
                <a:gd name="connsiteY3" fmla="*/ 39439 h 50814"/>
                <a:gd name="connsiteX4" fmla="*/ 381 w 108345"/>
                <a:gd name="connsiteY4" fmla="*/ 18008 h 50814"/>
                <a:gd name="connsiteX5" fmla="*/ 11573 w 108345"/>
                <a:gd name="connsiteY5" fmla="*/ 5245 h 50814"/>
                <a:gd name="connsiteX6" fmla="*/ 11621 w 108345"/>
                <a:gd name="connsiteY6" fmla="*/ 5245 h 50814"/>
                <a:gd name="connsiteX7" fmla="*/ 94488 w 108345"/>
                <a:gd name="connsiteY7" fmla="*/ -89 h 50814"/>
                <a:gd name="connsiteX8" fmla="*/ 107252 w 108345"/>
                <a:gd name="connsiteY8" fmla="*/ 11102 h 50814"/>
                <a:gd name="connsiteX9" fmla="*/ 107252 w 108345"/>
                <a:gd name="connsiteY9" fmla="*/ 11150 h 50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345" h="50814">
                  <a:moveTo>
                    <a:pt x="108680" y="32486"/>
                  </a:moveTo>
                  <a:cubicBezTo>
                    <a:pt x="109061" y="39096"/>
                    <a:pt x="104051" y="44792"/>
                    <a:pt x="97441" y="45250"/>
                  </a:cubicBezTo>
                  <a:lnTo>
                    <a:pt x="14573" y="50679"/>
                  </a:lnTo>
                  <a:cubicBezTo>
                    <a:pt x="7944" y="51060"/>
                    <a:pt x="2220" y="46059"/>
                    <a:pt x="1715" y="39439"/>
                  </a:cubicBezTo>
                  <a:lnTo>
                    <a:pt x="381" y="18008"/>
                  </a:lnTo>
                  <a:cubicBezTo>
                    <a:pt x="-47" y="11398"/>
                    <a:pt x="4963" y="5683"/>
                    <a:pt x="11573" y="5245"/>
                  </a:cubicBezTo>
                  <a:cubicBezTo>
                    <a:pt x="11592" y="5245"/>
                    <a:pt x="11602" y="5245"/>
                    <a:pt x="11621" y="5245"/>
                  </a:cubicBezTo>
                  <a:lnTo>
                    <a:pt x="94488" y="-89"/>
                  </a:lnTo>
                  <a:cubicBezTo>
                    <a:pt x="101099" y="-518"/>
                    <a:pt x="106814" y="4492"/>
                    <a:pt x="107252" y="11102"/>
                  </a:cubicBezTo>
                  <a:cubicBezTo>
                    <a:pt x="107252" y="11122"/>
                    <a:pt x="107252" y="11131"/>
                    <a:pt x="107252" y="11150"/>
                  </a:cubicBezTo>
                  <a:close/>
                </a:path>
              </a:pathLst>
            </a:custGeom>
            <a:solidFill>
              <a:srgbClr val="FFFFFF"/>
            </a:solidFill>
            <a:ln w="9525" cap="flat">
              <a:noFill/>
              <a:prstDash val="solid"/>
              <a:miter/>
            </a:ln>
          </p:spPr>
          <p:txBody>
            <a:bodyPr rtlCol="0" anchor="ctr"/>
            <a:lstStyle/>
            <a:p>
              <a:endParaRPr lang="zh-CN" altLang="en-US"/>
            </a:p>
          </p:txBody>
        </p:sp>
        <p:sp>
          <p:nvSpPr>
            <p:cNvPr id="105" name="任意多边形: 形状 104"/>
            <p:cNvSpPr/>
            <p:nvPr/>
          </p:nvSpPr>
          <p:spPr>
            <a:xfrm>
              <a:off x="2001890" y="1860133"/>
              <a:ext cx="1135673" cy="786726"/>
            </a:xfrm>
            <a:custGeom>
              <a:avLst/>
              <a:gdLst>
                <a:gd name="connsiteX0" fmla="*/ 543260 w 630023"/>
                <a:gd name="connsiteY0" fmla="*/ 236397 h 436442"/>
                <a:gd name="connsiteX1" fmla="*/ 176833 w 630023"/>
                <a:gd name="connsiteY1" fmla="*/ 271830 h 436442"/>
                <a:gd name="connsiteX2" fmla="*/ 167308 w 630023"/>
                <a:gd name="connsiteY2" fmla="*/ 409276 h 436442"/>
                <a:gd name="connsiteX3" fmla="*/ 85679 w 630023"/>
                <a:gd name="connsiteY3" fmla="*/ 436327 h 436442"/>
                <a:gd name="connsiteX4" fmla="*/ 83107 w 630023"/>
                <a:gd name="connsiteY4" fmla="*/ 436327 h 436442"/>
                <a:gd name="connsiteX5" fmla="*/ 18814 w 630023"/>
                <a:gd name="connsiteY5" fmla="*/ 154197 h 436442"/>
                <a:gd name="connsiteX6" fmla="*/ 138162 w 630023"/>
                <a:gd name="connsiteY6" fmla="*/ 63900 h 436442"/>
                <a:gd name="connsiteX7" fmla="*/ 292276 w 630023"/>
                <a:gd name="connsiteY7" fmla="*/ 43421 h 436442"/>
                <a:gd name="connsiteX8" fmla="*/ 448201 w 630023"/>
                <a:gd name="connsiteY8" fmla="*/ 17418 h 436442"/>
                <a:gd name="connsiteX9" fmla="*/ 561453 w 630023"/>
                <a:gd name="connsiteY9" fmla="*/ 50850 h 436442"/>
                <a:gd name="connsiteX10" fmla="*/ 600410 w 630023"/>
                <a:gd name="connsiteY10" fmla="*/ 195630 h 436442"/>
                <a:gd name="connsiteX11" fmla="*/ 543260 w 630023"/>
                <a:gd name="connsiteY11" fmla="*/ 236397 h 43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023" h="436442">
                  <a:moveTo>
                    <a:pt x="543260" y="236397"/>
                  </a:moveTo>
                  <a:cubicBezTo>
                    <a:pt x="418864" y="292023"/>
                    <a:pt x="201979" y="251447"/>
                    <a:pt x="176833" y="271830"/>
                  </a:cubicBezTo>
                  <a:cubicBezTo>
                    <a:pt x="147115" y="296024"/>
                    <a:pt x="167308" y="409276"/>
                    <a:pt x="167308" y="409276"/>
                  </a:cubicBezTo>
                  <a:cubicBezTo>
                    <a:pt x="121207" y="385368"/>
                    <a:pt x="84250" y="403561"/>
                    <a:pt x="85679" y="436327"/>
                  </a:cubicBezTo>
                  <a:lnTo>
                    <a:pt x="83107" y="436327"/>
                  </a:lnTo>
                  <a:cubicBezTo>
                    <a:pt x="-51767" y="333648"/>
                    <a:pt x="18814" y="154197"/>
                    <a:pt x="18814" y="154197"/>
                  </a:cubicBezTo>
                  <a:cubicBezTo>
                    <a:pt x="62057" y="36658"/>
                    <a:pt x="138162" y="63900"/>
                    <a:pt x="138162" y="63900"/>
                  </a:cubicBezTo>
                  <a:cubicBezTo>
                    <a:pt x="179024" y="-12300"/>
                    <a:pt x="292276" y="43421"/>
                    <a:pt x="292276" y="43421"/>
                  </a:cubicBezTo>
                  <a:cubicBezTo>
                    <a:pt x="333139" y="-30779"/>
                    <a:pt x="448201" y="17418"/>
                    <a:pt x="448201" y="17418"/>
                  </a:cubicBezTo>
                  <a:cubicBezTo>
                    <a:pt x="522496" y="-36399"/>
                    <a:pt x="561453" y="50850"/>
                    <a:pt x="561453" y="50850"/>
                  </a:cubicBezTo>
                  <a:cubicBezTo>
                    <a:pt x="561453" y="50850"/>
                    <a:pt x="685849" y="95427"/>
                    <a:pt x="600410" y="195630"/>
                  </a:cubicBezTo>
                  <a:cubicBezTo>
                    <a:pt x="584646" y="213318"/>
                    <a:pt x="565120" y="227253"/>
                    <a:pt x="543260" y="236397"/>
                  </a:cubicBezTo>
                  <a:close/>
                </a:path>
              </a:pathLst>
            </a:custGeom>
            <a:solidFill>
              <a:srgbClr val="231815"/>
            </a:solidFill>
            <a:ln w="9525" cap="flat">
              <a:noFill/>
              <a:prstDash val="solid"/>
              <a:miter/>
            </a:ln>
          </p:spPr>
          <p:txBody>
            <a:bodyPr rtlCol="0" anchor="ctr"/>
            <a:lstStyle/>
            <a:p>
              <a:endParaRPr lang="zh-CN" altLang="en-US"/>
            </a:p>
          </p:txBody>
        </p:sp>
        <p:sp>
          <p:nvSpPr>
            <p:cNvPr id="106" name="任意多边形: 形状 105"/>
            <p:cNvSpPr/>
            <p:nvPr/>
          </p:nvSpPr>
          <p:spPr>
            <a:xfrm>
              <a:off x="2154934" y="2286467"/>
              <a:ext cx="852108" cy="672696"/>
            </a:xfrm>
            <a:custGeom>
              <a:avLst/>
              <a:gdLst>
                <a:gd name="connsiteX0" fmla="*/ 458358 w 472713"/>
                <a:gd name="connsiteY0" fmla="*/ -115 h 373183"/>
                <a:gd name="connsiteX1" fmla="*/ 361393 w 472713"/>
                <a:gd name="connsiteY1" fmla="*/ 348214 h 373183"/>
                <a:gd name="connsiteX2" fmla="*/ 329484 w 472713"/>
                <a:gd name="connsiteY2" fmla="*/ 360216 h 373183"/>
                <a:gd name="connsiteX3" fmla="*/ 126602 w 472713"/>
                <a:gd name="connsiteY3" fmla="*/ 333546 h 373183"/>
                <a:gd name="connsiteX4" fmla="*/ 71548 w 472713"/>
                <a:gd name="connsiteY4" fmla="*/ 262013 h 373183"/>
                <a:gd name="connsiteX5" fmla="*/ 63451 w 472713"/>
                <a:gd name="connsiteY5" fmla="*/ 240772 h 373183"/>
                <a:gd name="connsiteX6" fmla="*/ 1539 w 472713"/>
                <a:gd name="connsiteY6" fmla="*/ 208578 h 373183"/>
                <a:gd name="connsiteX7" fmla="*/ 396 w 472713"/>
                <a:gd name="connsiteY7" fmla="*/ 199815 h 373183"/>
                <a:gd name="connsiteX8" fmla="*/ 82025 w 472713"/>
                <a:gd name="connsiteY8" fmla="*/ 172764 h 373183"/>
                <a:gd name="connsiteX9" fmla="*/ 91550 w 472713"/>
                <a:gd name="connsiteY9" fmla="*/ 35318 h 373183"/>
                <a:gd name="connsiteX10" fmla="*/ 458358 w 472713"/>
                <a:gd name="connsiteY10" fmla="*/ -115 h 373183"/>
                <a:gd name="connsiteX11" fmla="*/ 453405 w 472713"/>
                <a:gd name="connsiteY11" fmla="*/ 210959 h 373183"/>
                <a:gd name="connsiteX12" fmla="*/ 407399 w 472713"/>
                <a:gd name="connsiteY12" fmla="*/ 164858 h 373183"/>
                <a:gd name="connsiteX13" fmla="*/ 361107 w 472713"/>
                <a:gd name="connsiteY13" fmla="*/ 210769 h 373183"/>
                <a:gd name="connsiteX14" fmla="*/ 361107 w 472713"/>
                <a:gd name="connsiteY14" fmla="*/ 211435 h 373183"/>
                <a:gd name="connsiteX15" fmla="*/ 407208 w 472713"/>
                <a:gd name="connsiteY15" fmla="*/ 257441 h 373183"/>
                <a:gd name="connsiteX16" fmla="*/ 453405 w 472713"/>
                <a:gd name="connsiteY16" fmla="*/ 211626 h 373183"/>
                <a:gd name="connsiteX17" fmla="*/ 453405 w 472713"/>
                <a:gd name="connsiteY17" fmla="*/ 211435 h 373183"/>
                <a:gd name="connsiteX18" fmla="*/ 373490 w 472713"/>
                <a:gd name="connsiteY18" fmla="*/ 129901 h 373183"/>
                <a:gd name="connsiteX19" fmla="*/ 357298 w 472713"/>
                <a:gd name="connsiteY19" fmla="*/ 113709 h 373183"/>
                <a:gd name="connsiteX20" fmla="*/ 341105 w 472713"/>
                <a:gd name="connsiteY20" fmla="*/ 129901 h 373183"/>
                <a:gd name="connsiteX21" fmla="*/ 357298 w 472713"/>
                <a:gd name="connsiteY21" fmla="*/ 146094 h 373183"/>
                <a:gd name="connsiteX22" fmla="*/ 373490 w 472713"/>
                <a:gd name="connsiteY22" fmla="*/ 129901 h 373183"/>
                <a:gd name="connsiteX23" fmla="*/ 218994 w 472713"/>
                <a:gd name="connsiteY23" fmla="*/ 129901 h 373183"/>
                <a:gd name="connsiteX24" fmla="*/ 202802 w 472713"/>
                <a:gd name="connsiteY24" fmla="*/ 113709 h 373183"/>
                <a:gd name="connsiteX25" fmla="*/ 186609 w 472713"/>
                <a:gd name="connsiteY25" fmla="*/ 129901 h 373183"/>
                <a:gd name="connsiteX26" fmla="*/ 202802 w 472713"/>
                <a:gd name="connsiteY26" fmla="*/ 146094 h 373183"/>
                <a:gd name="connsiteX27" fmla="*/ 218994 w 472713"/>
                <a:gd name="connsiteY27" fmla="*/ 129901 h 373183"/>
                <a:gd name="connsiteX28" fmla="*/ 192991 w 472713"/>
                <a:gd name="connsiteY28" fmla="*/ 219817 h 373183"/>
                <a:gd name="connsiteX29" fmla="*/ 146890 w 472713"/>
                <a:gd name="connsiteY29" fmla="*/ 173812 h 373183"/>
                <a:gd name="connsiteX30" fmla="*/ 100884 w 472713"/>
                <a:gd name="connsiteY30" fmla="*/ 219817 h 373183"/>
                <a:gd name="connsiteX31" fmla="*/ 146890 w 472713"/>
                <a:gd name="connsiteY31" fmla="*/ 265918 h 373183"/>
                <a:gd name="connsiteX32" fmla="*/ 192991 w 472713"/>
                <a:gd name="connsiteY32" fmla="*/ 219817 h 373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2713" h="373183">
                  <a:moveTo>
                    <a:pt x="458358" y="-115"/>
                  </a:moveTo>
                  <a:cubicBezTo>
                    <a:pt x="460453" y="7886"/>
                    <a:pt x="526271" y="269633"/>
                    <a:pt x="361393" y="348214"/>
                  </a:cubicBezTo>
                  <a:cubicBezTo>
                    <a:pt x="351116" y="353120"/>
                    <a:pt x="340438" y="357130"/>
                    <a:pt x="329484" y="360216"/>
                  </a:cubicBezTo>
                  <a:cubicBezTo>
                    <a:pt x="230996" y="388315"/>
                    <a:pt x="166988" y="366217"/>
                    <a:pt x="126602" y="333546"/>
                  </a:cubicBezTo>
                  <a:cubicBezTo>
                    <a:pt x="102990" y="314258"/>
                    <a:pt x="84149" y="289779"/>
                    <a:pt x="71548" y="262013"/>
                  </a:cubicBezTo>
                  <a:cubicBezTo>
                    <a:pt x="68328" y="255146"/>
                    <a:pt x="65623" y="248040"/>
                    <a:pt x="63451" y="240772"/>
                  </a:cubicBezTo>
                  <a:cubicBezTo>
                    <a:pt x="63451" y="240772"/>
                    <a:pt x="13921" y="261823"/>
                    <a:pt x="1539" y="208578"/>
                  </a:cubicBezTo>
                  <a:cubicBezTo>
                    <a:pt x="853" y="205701"/>
                    <a:pt x="462" y="202768"/>
                    <a:pt x="396" y="199815"/>
                  </a:cubicBezTo>
                  <a:cubicBezTo>
                    <a:pt x="-1033" y="167049"/>
                    <a:pt x="35924" y="148856"/>
                    <a:pt x="82025" y="172764"/>
                  </a:cubicBezTo>
                  <a:cubicBezTo>
                    <a:pt x="82025" y="172764"/>
                    <a:pt x="62213" y="59512"/>
                    <a:pt x="91550" y="35318"/>
                  </a:cubicBezTo>
                  <a:cubicBezTo>
                    <a:pt x="117077" y="14935"/>
                    <a:pt x="333961" y="55511"/>
                    <a:pt x="458358" y="-115"/>
                  </a:cubicBezTo>
                  <a:close/>
                  <a:moveTo>
                    <a:pt x="453405" y="210959"/>
                  </a:moveTo>
                  <a:cubicBezTo>
                    <a:pt x="453405" y="185537"/>
                    <a:pt x="432821" y="164915"/>
                    <a:pt x="407399" y="164858"/>
                  </a:cubicBezTo>
                  <a:cubicBezTo>
                    <a:pt x="381939" y="164753"/>
                    <a:pt x="361212" y="185308"/>
                    <a:pt x="361107" y="210769"/>
                  </a:cubicBezTo>
                  <a:cubicBezTo>
                    <a:pt x="361107" y="210988"/>
                    <a:pt x="361107" y="211216"/>
                    <a:pt x="361107" y="211435"/>
                  </a:cubicBezTo>
                  <a:cubicBezTo>
                    <a:pt x="361165" y="236858"/>
                    <a:pt x="381786" y="257441"/>
                    <a:pt x="407208" y="257441"/>
                  </a:cubicBezTo>
                  <a:cubicBezTo>
                    <a:pt x="432621" y="257546"/>
                    <a:pt x="453300" y="237039"/>
                    <a:pt x="453405" y="211626"/>
                  </a:cubicBezTo>
                  <a:cubicBezTo>
                    <a:pt x="453405" y="211559"/>
                    <a:pt x="453405" y="211502"/>
                    <a:pt x="453405" y="211435"/>
                  </a:cubicBezTo>
                  <a:close/>
                  <a:moveTo>
                    <a:pt x="373490" y="129901"/>
                  </a:moveTo>
                  <a:cubicBezTo>
                    <a:pt x="373490" y="120957"/>
                    <a:pt x="366241" y="113709"/>
                    <a:pt x="357298" y="113709"/>
                  </a:cubicBezTo>
                  <a:cubicBezTo>
                    <a:pt x="348353" y="113709"/>
                    <a:pt x="341105" y="120957"/>
                    <a:pt x="341105" y="129901"/>
                  </a:cubicBezTo>
                  <a:cubicBezTo>
                    <a:pt x="341105" y="138845"/>
                    <a:pt x="348353" y="146094"/>
                    <a:pt x="357298" y="146094"/>
                  </a:cubicBezTo>
                  <a:cubicBezTo>
                    <a:pt x="366241" y="146094"/>
                    <a:pt x="373490" y="138845"/>
                    <a:pt x="373490" y="129901"/>
                  </a:cubicBezTo>
                  <a:close/>
                  <a:moveTo>
                    <a:pt x="218994" y="129901"/>
                  </a:moveTo>
                  <a:cubicBezTo>
                    <a:pt x="218994" y="120957"/>
                    <a:pt x="211746" y="113709"/>
                    <a:pt x="202802" y="113709"/>
                  </a:cubicBezTo>
                  <a:cubicBezTo>
                    <a:pt x="193858" y="113709"/>
                    <a:pt x="186609" y="120957"/>
                    <a:pt x="186609" y="129901"/>
                  </a:cubicBezTo>
                  <a:cubicBezTo>
                    <a:pt x="186609" y="138845"/>
                    <a:pt x="193858" y="146094"/>
                    <a:pt x="202802" y="146094"/>
                  </a:cubicBezTo>
                  <a:cubicBezTo>
                    <a:pt x="211746" y="146094"/>
                    <a:pt x="218994" y="138845"/>
                    <a:pt x="218994" y="129901"/>
                  </a:cubicBezTo>
                  <a:close/>
                  <a:moveTo>
                    <a:pt x="192991" y="219817"/>
                  </a:moveTo>
                  <a:cubicBezTo>
                    <a:pt x="192934" y="194395"/>
                    <a:pt x="172312" y="173812"/>
                    <a:pt x="146890" y="173812"/>
                  </a:cubicBezTo>
                  <a:cubicBezTo>
                    <a:pt x="121477" y="173812"/>
                    <a:pt x="100884" y="194405"/>
                    <a:pt x="100884" y="219817"/>
                  </a:cubicBezTo>
                  <a:cubicBezTo>
                    <a:pt x="100884" y="245240"/>
                    <a:pt x="121468" y="265861"/>
                    <a:pt x="146890" y="265918"/>
                  </a:cubicBezTo>
                  <a:cubicBezTo>
                    <a:pt x="172351" y="265918"/>
                    <a:pt x="192991" y="245278"/>
                    <a:pt x="192991" y="219817"/>
                  </a:cubicBezTo>
                  <a:close/>
                </a:path>
              </a:pathLst>
            </a:custGeom>
            <a:solidFill>
              <a:schemeClr val="accent5"/>
            </a:solidFill>
            <a:ln w="9525" cap="flat">
              <a:noFill/>
              <a:prstDash val="solid"/>
              <a:miter/>
            </a:ln>
          </p:spPr>
          <p:txBody>
            <a:bodyPr rtlCol="0" anchor="ctr"/>
            <a:lstStyle/>
            <a:p>
              <a:endParaRPr lang="zh-CN" altLang="en-US"/>
            </a:p>
          </p:txBody>
        </p:sp>
        <p:sp>
          <p:nvSpPr>
            <p:cNvPr id="107" name="任意多边形: 形状 106"/>
            <p:cNvSpPr/>
            <p:nvPr/>
          </p:nvSpPr>
          <p:spPr>
            <a:xfrm>
              <a:off x="2228148" y="3170019"/>
              <a:ext cx="739154" cy="151913"/>
            </a:xfrm>
            <a:custGeom>
              <a:avLst/>
              <a:gdLst>
                <a:gd name="connsiteX0" fmla="*/ 409550 w 410051"/>
                <a:gd name="connsiteY0" fmla="*/ 8648 h 84275"/>
                <a:gd name="connsiteX1" fmla="*/ 410407 w 410051"/>
                <a:gd name="connsiteY1" fmla="*/ 10077 h 84275"/>
                <a:gd name="connsiteX2" fmla="*/ 356 w 410051"/>
                <a:gd name="connsiteY2" fmla="*/ 18935 h 84275"/>
                <a:gd name="connsiteX3" fmla="*/ 2070 w 410051"/>
                <a:gd name="connsiteY3" fmla="*/ 18935 h 84275"/>
                <a:gd name="connsiteX4" fmla="*/ 31979 w 410051"/>
                <a:gd name="connsiteY4" fmla="*/ -115 h 84275"/>
                <a:gd name="connsiteX5" fmla="*/ 33693 w 410051"/>
                <a:gd name="connsiteY5" fmla="*/ 1885 h 84275"/>
                <a:gd name="connsiteX6" fmla="*/ 339255 w 410051"/>
                <a:gd name="connsiteY6" fmla="*/ 1885 h 84275"/>
                <a:gd name="connsiteX7" fmla="*/ 340684 w 410051"/>
                <a:gd name="connsiteY7" fmla="*/ 1123 h 84275"/>
                <a:gd name="connsiteX8" fmla="*/ 409550 w 410051"/>
                <a:gd name="connsiteY8" fmla="*/ 8648 h 8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51" h="84275">
                  <a:moveTo>
                    <a:pt x="409550" y="8648"/>
                  </a:moveTo>
                  <a:lnTo>
                    <a:pt x="410407" y="10077"/>
                  </a:lnTo>
                  <a:cubicBezTo>
                    <a:pt x="147136" y="171430"/>
                    <a:pt x="356" y="18935"/>
                    <a:pt x="356" y="18935"/>
                  </a:cubicBezTo>
                  <a:lnTo>
                    <a:pt x="2070" y="18935"/>
                  </a:lnTo>
                  <a:cubicBezTo>
                    <a:pt x="12672" y="13639"/>
                    <a:pt x="22692" y="7248"/>
                    <a:pt x="31979" y="-115"/>
                  </a:cubicBezTo>
                  <a:lnTo>
                    <a:pt x="33693" y="1885"/>
                  </a:lnTo>
                  <a:cubicBezTo>
                    <a:pt x="89986" y="28651"/>
                    <a:pt x="207524" y="79419"/>
                    <a:pt x="339255" y="1885"/>
                  </a:cubicBezTo>
                  <a:lnTo>
                    <a:pt x="340684" y="1123"/>
                  </a:lnTo>
                  <a:cubicBezTo>
                    <a:pt x="340684" y="1123"/>
                    <a:pt x="374498" y="3600"/>
                    <a:pt x="409550" y="8648"/>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08" name="任意多边形: 形状 107"/>
            <p:cNvSpPr/>
            <p:nvPr/>
          </p:nvSpPr>
          <p:spPr>
            <a:xfrm>
              <a:off x="2805216" y="2583846"/>
              <a:ext cx="166377" cy="166031"/>
            </a:xfrm>
            <a:custGeom>
              <a:avLst/>
              <a:gdLst>
                <a:gd name="connsiteX0" fmla="*/ 46650 w 92299"/>
                <a:gd name="connsiteY0" fmla="*/ -115 h 92107"/>
                <a:gd name="connsiteX1" fmla="*/ 92656 w 92299"/>
                <a:gd name="connsiteY1" fmla="*/ 45986 h 92107"/>
                <a:gd name="connsiteX2" fmla="*/ 46650 w 92299"/>
                <a:gd name="connsiteY2" fmla="*/ 91992 h 92107"/>
                <a:gd name="connsiteX3" fmla="*/ 358 w 92299"/>
                <a:gd name="connsiteY3" fmla="*/ 46462 h 92107"/>
                <a:gd name="connsiteX4" fmla="*/ 45983 w 92299"/>
                <a:gd name="connsiteY4" fmla="*/ -115 h 92107"/>
                <a:gd name="connsiteX5" fmla="*/ 46650 w 92299"/>
                <a:gd name="connsiteY5" fmla="*/ -115 h 9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299" h="92107">
                  <a:moveTo>
                    <a:pt x="46650" y="-115"/>
                  </a:moveTo>
                  <a:cubicBezTo>
                    <a:pt x="72072" y="-58"/>
                    <a:pt x="92656" y="20564"/>
                    <a:pt x="92656" y="45986"/>
                  </a:cubicBezTo>
                  <a:cubicBezTo>
                    <a:pt x="92656" y="71399"/>
                    <a:pt x="72062" y="91992"/>
                    <a:pt x="46650" y="91992"/>
                  </a:cubicBezTo>
                  <a:cubicBezTo>
                    <a:pt x="21332" y="92097"/>
                    <a:pt x="673" y="71770"/>
                    <a:pt x="358" y="46462"/>
                  </a:cubicBezTo>
                  <a:cubicBezTo>
                    <a:pt x="92" y="21002"/>
                    <a:pt x="20523" y="152"/>
                    <a:pt x="45983" y="-115"/>
                  </a:cubicBezTo>
                  <a:cubicBezTo>
                    <a:pt x="46202" y="-115"/>
                    <a:pt x="46431" y="-115"/>
                    <a:pt x="46650" y="-11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10" name="任意多边形: 形状 109"/>
            <p:cNvSpPr/>
            <p:nvPr/>
          </p:nvSpPr>
          <p:spPr>
            <a:xfrm>
              <a:off x="2285153" y="2912645"/>
              <a:ext cx="553893" cy="333715"/>
            </a:xfrm>
            <a:custGeom>
              <a:avLst/>
              <a:gdLst>
                <a:gd name="connsiteX0" fmla="*/ 305632 w 307276"/>
                <a:gd name="connsiteY0" fmla="*/ 140284 h 185131"/>
                <a:gd name="connsiteX1" fmla="*/ 307632 w 307276"/>
                <a:gd name="connsiteY1" fmla="*/ 143808 h 185131"/>
                <a:gd name="connsiteX2" fmla="*/ 2070 w 307276"/>
                <a:gd name="connsiteY2" fmla="*/ 143808 h 185131"/>
                <a:gd name="connsiteX3" fmla="*/ 356 w 307276"/>
                <a:gd name="connsiteY3" fmla="*/ 141808 h 185131"/>
                <a:gd name="connsiteX4" fmla="*/ 356 w 307276"/>
                <a:gd name="connsiteY4" fmla="*/ 141808 h 185131"/>
                <a:gd name="connsiteX5" fmla="*/ 54458 w 307276"/>
                <a:gd name="connsiteY5" fmla="*/ -115 h 185131"/>
                <a:gd name="connsiteX6" fmla="*/ 57410 w 307276"/>
                <a:gd name="connsiteY6" fmla="*/ -115 h 185131"/>
                <a:gd name="connsiteX7" fmla="*/ 285248 w 307276"/>
                <a:gd name="connsiteY7" fmla="*/ 45510 h 185131"/>
                <a:gd name="connsiteX8" fmla="*/ 289154 w 307276"/>
                <a:gd name="connsiteY8" fmla="*/ 45510 h 185131"/>
                <a:gd name="connsiteX9" fmla="*/ 305632 w 307276"/>
                <a:gd name="connsiteY9" fmla="*/ 140284 h 18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276" h="185131">
                  <a:moveTo>
                    <a:pt x="305632" y="140284"/>
                  </a:moveTo>
                  <a:lnTo>
                    <a:pt x="307632" y="143808"/>
                  </a:lnTo>
                  <a:cubicBezTo>
                    <a:pt x="175901" y="221341"/>
                    <a:pt x="58363" y="170573"/>
                    <a:pt x="2070" y="143808"/>
                  </a:cubicBezTo>
                  <a:lnTo>
                    <a:pt x="356" y="141808"/>
                  </a:lnTo>
                  <a:lnTo>
                    <a:pt x="356" y="141808"/>
                  </a:lnTo>
                  <a:cubicBezTo>
                    <a:pt x="47981" y="103136"/>
                    <a:pt x="56744" y="49129"/>
                    <a:pt x="54458" y="-115"/>
                  </a:cubicBezTo>
                  <a:lnTo>
                    <a:pt x="57410" y="-115"/>
                  </a:lnTo>
                  <a:cubicBezTo>
                    <a:pt x="57410" y="-115"/>
                    <a:pt x="90843" y="40938"/>
                    <a:pt x="285248" y="45510"/>
                  </a:cubicBezTo>
                  <a:lnTo>
                    <a:pt x="289154" y="45510"/>
                  </a:lnTo>
                  <a:cubicBezTo>
                    <a:pt x="290335" y="77704"/>
                    <a:pt x="295878" y="109584"/>
                    <a:pt x="305632" y="140284"/>
                  </a:cubicBezTo>
                  <a:close/>
                </a:path>
              </a:pathLst>
            </a:custGeom>
            <a:solidFill>
              <a:schemeClr val="accent5"/>
            </a:solidFill>
            <a:ln w="9525" cap="flat">
              <a:noFill/>
              <a:prstDash val="solid"/>
              <a:miter/>
            </a:ln>
          </p:spPr>
          <p:txBody>
            <a:bodyPr rtlCol="0" anchor="ctr"/>
            <a:lstStyle/>
            <a:p>
              <a:endParaRPr lang="zh-CN" altLang="en-US"/>
            </a:p>
          </p:txBody>
        </p:sp>
        <p:sp>
          <p:nvSpPr>
            <p:cNvPr id="111" name="任意多边形: 形状 110"/>
            <p:cNvSpPr/>
            <p:nvPr/>
          </p:nvSpPr>
          <p:spPr>
            <a:xfrm>
              <a:off x="2380616" y="2886719"/>
              <a:ext cx="427353" cy="107310"/>
            </a:xfrm>
            <a:custGeom>
              <a:avLst/>
              <a:gdLst>
                <a:gd name="connsiteX0" fmla="*/ 235909 w 237077"/>
                <a:gd name="connsiteY0" fmla="*/ 15220 h 59531"/>
                <a:gd name="connsiteX1" fmla="*/ 237433 w 237077"/>
                <a:gd name="connsiteY1" fmla="*/ 18268 h 59531"/>
                <a:gd name="connsiteX2" fmla="*/ 235909 w 237077"/>
                <a:gd name="connsiteY2" fmla="*/ 59416 h 59531"/>
                <a:gd name="connsiteX3" fmla="*/ 232004 w 237077"/>
                <a:gd name="connsiteY3" fmla="*/ 59416 h 59531"/>
                <a:gd name="connsiteX4" fmla="*/ 4166 w 237077"/>
                <a:gd name="connsiteY4" fmla="*/ 13792 h 59531"/>
                <a:gd name="connsiteX5" fmla="*/ 1213 w 237077"/>
                <a:gd name="connsiteY5" fmla="*/ 13792 h 59531"/>
                <a:gd name="connsiteX6" fmla="*/ 356 w 237077"/>
                <a:gd name="connsiteY6" fmla="*/ 838 h 59531"/>
                <a:gd name="connsiteX7" fmla="*/ 1118 w 237077"/>
                <a:gd name="connsiteY7" fmla="*/ -115 h 59531"/>
                <a:gd name="connsiteX8" fmla="*/ 204000 w 237077"/>
                <a:gd name="connsiteY8" fmla="*/ 26555 h 59531"/>
                <a:gd name="connsiteX9" fmla="*/ 235909 w 237077"/>
                <a:gd name="connsiteY9" fmla="*/ 15220 h 5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077" h="59531">
                  <a:moveTo>
                    <a:pt x="235909" y="15220"/>
                  </a:moveTo>
                  <a:lnTo>
                    <a:pt x="237433" y="18268"/>
                  </a:lnTo>
                  <a:cubicBezTo>
                    <a:pt x="235918" y="31927"/>
                    <a:pt x="235414" y="45681"/>
                    <a:pt x="235909" y="59416"/>
                  </a:cubicBezTo>
                  <a:lnTo>
                    <a:pt x="232004" y="59416"/>
                  </a:lnTo>
                  <a:cubicBezTo>
                    <a:pt x="37598" y="54844"/>
                    <a:pt x="4166" y="13792"/>
                    <a:pt x="4166" y="13792"/>
                  </a:cubicBezTo>
                  <a:lnTo>
                    <a:pt x="1213" y="13792"/>
                  </a:lnTo>
                  <a:cubicBezTo>
                    <a:pt x="1213" y="9410"/>
                    <a:pt x="1213" y="5124"/>
                    <a:pt x="356" y="838"/>
                  </a:cubicBezTo>
                  <a:lnTo>
                    <a:pt x="1118" y="-115"/>
                  </a:lnTo>
                  <a:cubicBezTo>
                    <a:pt x="41504" y="32556"/>
                    <a:pt x="105893" y="54654"/>
                    <a:pt x="204000" y="26555"/>
                  </a:cubicBezTo>
                  <a:cubicBezTo>
                    <a:pt x="214935" y="23688"/>
                    <a:pt x="225612" y="19897"/>
                    <a:pt x="235909" y="1522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12" name="任意多边形: 形状 111"/>
            <p:cNvSpPr/>
            <p:nvPr/>
          </p:nvSpPr>
          <p:spPr>
            <a:xfrm>
              <a:off x="2769164" y="2491645"/>
              <a:ext cx="58375" cy="58377"/>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231815"/>
            </a:solidFill>
            <a:ln w="9525" cap="flat">
              <a:noFill/>
              <a:prstDash val="solid"/>
              <a:miter/>
            </a:ln>
          </p:spPr>
          <p:txBody>
            <a:bodyPr rtlCol="0" anchor="ctr"/>
            <a:lstStyle/>
            <a:p>
              <a:endParaRPr lang="zh-CN" altLang="en-US"/>
            </a:p>
          </p:txBody>
        </p:sp>
        <p:sp>
          <p:nvSpPr>
            <p:cNvPr id="113" name="任意多边形: 形状 112"/>
            <p:cNvSpPr/>
            <p:nvPr/>
          </p:nvSpPr>
          <p:spPr>
            <a:xfrm>
              <a:off x="2490673" y="2491645"/>
              <a:ext cx="58375" cy="58377"/>
            </a:xfrm>
            <a:custGeom>
              <a:avLst/>
              <a:gdLst>
                <a:gd name="connsiteX0" fmla="*/ 32385 w 32384"/>
                <a:gd name="connsiteY0" fmla="*/ 16193 h 32385"/>
                <a:gd name="connsiteX1" fmla="*/ 16193 w 32384"/>
                <a:gd name="connsiteY1" fmla="*/ 32385 h 32385"/>
                <a:gd name="connsiteX2" fmla="*/ 0 w 32384"/>
                <a:gd name="connsiteY2" fmla="*/ 16193 h 32385"/>
                <a:gd name="connsiteX3" fmla="*/ 16193 w 32384"/>
                <a:gd name="connsiteY3" fmla="*/ 0 h 32385"/>
                <a:gd name="connsiteX4" fmla="*/ 32385 w 32384"/>
                <a:gd name="connsiteY4" fmla="*/ 16193 h 32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4" h="32385">
                  <a:moveTo>
                    <a:pt x="32385" y="16193"/>
                  </a:moveTo>
                  <a:cubicBezTo>
                    <a:pt x="32385" y="25135"/>
                    <a:pt x="25135" y="32385"/>
                    <a:pt x="16193" y="32385"/>
                  </a:cubicBezTo>
                  <a:cubicBezTo>
                    <a:pt x="7250" y="32385"/>
                    <a:pt x="0" y="25135"/>
                    <a:pt x="0" y="16193"/>
                  </a:cubicBezTo>
                  <a:cubicBezTo>
                    <a:pt x="0" y="7250"/>
                    <a:pt x="7250" y="0"/>
                    <a:pt x="16193" y="0"/>
                  </a:cubicBezTo>
                  <a:cubicBezTo>
                    <a:pt x="25135" y="0"/>
                    <a:pt x="32385" y="7250"/>
                    <a:pt x="32385" y="16193"/>
                  </a:cubicBezTo>
                  <a:close/>
                </a:path>
              </a:pathLst>
            </a:custGeom>
            <a:solidFill>
              <a:srgbClr val="231815"/>
            </a:solidFill>
            <a:ln w="9525" cap="flat">
              <a:noFill/>
              <a:prstDash val="solid"/>
              <a:miter/>
            </a:ln>
          </p:spPr>
          <p:txBody>
            <a:bodyPr rtlCol="0" anchor="ctr"/>
            <a:lstStyle/>
            <a:p>
              <a:endParaRPr lang="zh-CN" altLang="en-US"/>
            </a:p>
          </p:txBody>
        </p:sp>
        <p:sp>
          <p:nvSpPr>
            <p:cNvPr id="114" name="任意多边形: 形状 113"/>
            <p:cNvSpPr/>
            <p:nvPr/>
          </p:nvSpPr>
          <p:spPr>
            <a:xfrm>
              <a:off x="2336146" y="2599986"/>
              <a:ext cx="166029" cy="166029"/>
            </a:xfrm>
            <a:custGeom>
              <a:avLst/>
              <a:gdLst>
                <a:gd name="connsiteX0" fmla="*/ 46361 w 92106"/>
                <a:gd name="connsiteY0" fmla="*/ -115 h 92106"/>
                <a:gd name="connsiteX1" fmla="*/ 92463 w 92106"/>
                <a:gd name="connsiteY1" fmla="*/ 45891 h 92106"/>
                <a:gd name="connsiteX2" fmla="*/ 46361 w 92106"/>
                <a:gd name="connsiteY2" fmla="*/ 91992 h 92106"/>
                <a:gd name="connsiteX3" fmla="*/ 356 w 92106"/>
                <a:gd name="connsiteY3" fmla="*/ 45891 h 92106"/>
                <a:gd name="connsiteX4" fmla="*/ 46361 w 92106"/>
                <a:gd name="connsiteY4" fmla="*/ -115 h 92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06" h="92106">
                  <a:moveTo>
                    <a:pt x="46361" y="-115"/>
                  </a:moveTo>
                  <a:cubicBezTo>
                    <a:pt x="71784" y="-115"/>
                    <a:pt x="92405" y="20469"/>
                    <a:pt x="92463" y="45891"/>
                  </a:cubicBezTo>
                  <a:cubicBezTo>
                    <a:pt x="92463" y="71351"/>
                    <a:pt x="71822" y="91992"/>
                    <a:pt x="46361" y="91992"/>
                  </a:cubicBezTo>
                  <a:cubicBezTo>
                    <a:pt x="20939" y="91935"/>
                    <a:pt x="356" y="71313"/>
                    <a:pt x="356" y="45891"/>
                  </a:cubicBezTo>
                  <a:cubicBezTo>
                    <a:pt x="356" y="20478"/>
                    <a:pt x="20949" y="-115"/>
                    <a:pt x="46361" y="-11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23" name="任意多边形: 形状 122"/>
            <p:cNvSpPr/>
            <p:nvPr/>
          </p:nvSpPr>
          <p:spPr>
            <a:xfrm>
              <a:off x="710349" y="4576385"/>
              <a:ext cx="847837" cy="133512"/>
            </a:xfrm>
            <a:custGeom>
              <a:avLst/>
              <a:gdLst>
                <a:gd name="connsiteX0" fmla="*/ 470700 w 470344"/>
                <a:gd name="connsiteY0" fmla="*/ 15125 h 74067"/>
                <a:gd name="connsiteX1" fmla="*/ 464128 w 470344"/>
                <a:gd name="connsiteY1" fmla="*/ 51415 h 74067"/>
                <a:gd name="connsiteX2" fmla="*/ 447459 w 470344"/>
                <a:gd name="connsiteY2" fmla="*/ 55321 h 74067"/>
                <a:gd name="connsiteX3" fmla="*/ 446697 w 470344"/>
                <a:gd name="connsiteY3" fmla="*/ 55321 h 74067"/>
                <a:gd name="connsiteX4" fmla="*/ 25025 w 470344"/>
                <a:gd name="connsiteY4" fmla="*/ 53034 h 74067"/>
                <a:gd name="connsiteX5" fmla="*/ 356 w 470344"/>
                <a:gd name="connsiteY5" fmla="*/ 48272 h 74067"/>
                <a:gd name="connsiteX6" fmla="*/ 8738 w 470344"/>
                <a:gd name="connsiteY6" fmla="*/ -115 h 74067"/>
                <a:gd name="connsiteX7" fmla="*/ 12833 w 470344"/>
                <a:gd name="connsiteY7" fmla="*/ 647 h 74067"/>
                <a:gd name="connsiteX8" fmla="*/ 468319 w 470344"/>
                <a:gd name="connsiteY8" fmla="*/ 14458 h 7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344" h="74067">
                  <a:moveTo>
                    <a:pt x="470700" y="15125"/>
                  </a:moveTo>
                  <a:lnTo>
                    <a:pt x="464128" y="51415"/>
                  </a:lnTo>
                  <a:cubicBezTo>
                    <a:pt x="458604" y="52844"/>
                    <a:pt x="453079" y="54082"/>
                    <a:pt x="447459" y="55321"/>
                  </a:cubicBezTo>
                  <a:lnTo>
                    <a:pt x="446697" y="55321"/>
                  </a:lnTo>
                  <a:cubicBezTo>
                    <a:pt x="281057" y="92277"/>
                    <a:pt x="91605" y="64846"/>
                    <a:pt x="25025" y="53034"/>
                  </a:cubicBezTo>
                  <a:cubicBezTo>
                    <a:pt x="9214" y="50177"/>
                    <a:pt x="356" y="48272"/>
                    <a:pt x="356" y="48272"/>
                  </a:cubicBezTo>
                  <a:cubicBezTo>
                    <a:pt x="3118" y="32080"/>
                    <a:pt x="5785" y="15982"/>
                    <a:pt x="8738" y="-115"/>
                  </a:cubicBezTo>
                  <a:lnTo>
                    <a:pt x="12833" y="647"/>
                  </a:lnTo>
                  <a:cubicBezTo>
                    <a:pt x="12833" y="647"/>
                    <a:pt x="146183" y="39795"/>
                    <a:pt x="468319" y="14458"/>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24" name="任意多边形: 形状 123"/>
            <p:cNvSpPr/>
            <p:nvPr/>
          </p:nvSpPr>
          <p:spPr>
            <a:xfrm>
              <a:off x="730266" y="4672535"/>
              <a:ext cx="784653" cy="120123"/>
            </a:xfrm>
            <a:custGeom>
              <a:avLst/>
              <a:gdLst>
                <a:gd name="connsiteX0" fmla="*/ 435648 w 435292"/>
                <a:gd name="connsiteY0" fmla="*/ 2171 h 66639"/>
                <a:gd name="connsiteX1" fmla="*/ 435648 w 435292"/>
                <a:gd name="connsiteY1" fmla="*/ 3314 h 66639"/>
                <a:gd name="connsiteX2" fmla="*/ 422790 w 435292"/>
                <a:gd name="connsiteY2" fmla="*/ 53606 h 66639"/>
                <a:gd name="connsiteX3" fmla="*/ 420313 w 435292"/>
                <a:gd name="connsiteY3" fmla="*/ 53034 h 66639"/>
                <a:gd name="connsiteX4" fmla="*/ 356 w 435292"/>
                <a:gd name="connsiteY4" fmla="*/ 56464 h 66639"/>
                <a:gd name="connsiteX5" fmla="*/ 356 w 435292"/>
                <a:gd name="connsiteY5" fmla="*/ 56464 h 66639"/>
                <a:gd name="connsiteX6" fmla="*/ 12548 w 435292"/>
                <a:gd name="connsiteY6" fmla="*/ 6933 h 66639"/>
                <a:gd name="connsiteX7" fmla="*/ 13786 w 435292"/>
                <a:gd name="connsiteY7" fmla="*/ -115 h 66639"/>
                <a:gd name="connsiteX8" fmla="*/ 435648 w 435292"/>
                <a:gd name="connsiteY8" fmla="*/ 2171 h 6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292" h="66639">
                  <a:moveTo>
                    <a:pt x="435648" y="2171"/>
                  </a:moveTo>
                  <a:lnTo>
                    <a:pt x="435648" y="3314"/>
                  </a:lnTo>
                  <a:cubicBezTo>
                    <a:pt x="433934" y="9219"/>
                    <a:pt x="428314" y="29412"/>
                    <a:pt x="422790" y="53606"/>
                  </a:cubicBezTo>
                  <a:lnTo>
                    <a:pt x="420313" y="53034"/>
                  </a:lnTo>
                  <a:cubicBezTo>
                    <a:pt x="280886" y="69789"/>
                    <a:pt x="140030" y="70941"/>
                    <a:pt x="356" y="56464"/>
                  </a:cubicBezTo>
                  <a:lnTo>
                    <a:pt x="356" y="56464"/>
                  </a:lnTo>
                  <a:cubicBezTo>
                    <a:pt x="7404" y="26079"/>
                    <a:pt x="12548" y="6933"/>
                    <a:pt x="12548" y="6933"/>
                  </a:cubicBezTo>
                  <a:lnTo>
                    <a:pt x="13786" y="-115"/>
                  </a:lnTo>
                  <a:cubicBezTo>
                    <a:pt x="80556" y="11696"/>
                    <a:pt x="270008" y="39128"/>
                    <a:pt x="435648" y="217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45" name="任意多边形: 形状 144"/>
            <p:cNvSpPr/>
            <p:nvPr/>
          </p:nvSpPr>
          <p:spPr>
            <a:xfrm>
              <a:off x="1144515" y="6051910"/>
              <a:ext cx="2940609" cy="806090"/>
            </a:xfrm>
            <a:custGeom>
              <a:avLst/>
              <a:gdLst>
                <a:gd name="connsiteX0" fmla="*/ 2653755 w 2940609"/>
                <a:gd name="connsiteY0" fmla="*/ 562823 h 806090"/>
                <a:gd name="connsiteX1" fmla="*/ 2894131 w 2940609"/>
                <a:gd name="connsiteY1" fmla="*/ 590124 h 806090"/>
                <a:gd name="connsiteX2" fmla="*/ 2900828 w 2940609"/>
                <a:gd name="connsiteY2" fmla="*/ 587891 h 806090"/>
                <a:gd name="connsiteX3" fmla="*/ 2940609 w 2940609"/>
                <a:gd name="connsiteY3" fmla="*/ 806090 h 806090"/>
                <a:gd name="connsiteX4" fmla="*/ 2693818 w 2940609"/>
                <a:gd name="connsiteY4" fmla="*/ 806090 h 806090"/>
                <a:gd name="connsiteX5" fmla="*/ 2683522 w 2940609"/>
                <a:gd name="connsiteY5" fmla="*/ 745308 h 806090"/>
                <a:gd name="connsiteX6" fmla="*/ 2651695 w 2940609"/>
                <a:gd name="connsiteY6" fmla="*/ 570379 h 806090"/>
                <a:gd name="connsiteX7" fmla="*/ 568154 w 2940609"/>
                <a:gd name="connsiteY7" fmla="*/ 15280 h 806090"/>
                <a:gd name="connsiteX8" fmla="*/ 720965 w 2940609"/>
                <a:gd name="connsiteY8" fmla="*/ 16312 h 806090"/>
                <a:gd name="connsiteX9" fmla="*/ 362023 w 2940609"/>
                <a:gd name="connsiteY9" fmla="*/ 540416 h 806090"/>
                <a:gd name="connsiteX10" fmla="*/ 294825 w 2940609"/>
                <a:gd name="connsiteY10" fmla="*/ 562760 h 806090"/>
                <a:gd name="connsiteX11" fmla="*/ 296873 w 2940609"/>
                <a:gd name="connsiteY11" fmla="*/ 569693 h 806090"/>
                <a:gd name="connsiteX12" fmla="*/ 254436 w 2940609"/>
                <a:gd name="connsiteY12" fmla="*/ 799796 h 806090"/>
                <a:gd name="connsiteX13" fmla="*/ 253384 w 2940609"/>
                <a:gd name="connsiteY13" fmla="*/ 806090 h 806090"/>
                <a:gd name="connsiteX14" fmla="*/ 0 w 2940609"/>
                <a:gd name="connsiteY14" fmla="*/ 806090 h 806090"/>
                <a:gd name="connsiteX15" fmla="*/ 4607 w 2940609"/>
                <a:gd name="connsiteY15" fmla="*/ 779416 h 806090"/>
                <a:gd name="connsiteX16" fmla="*/ 40731 w 2940609"/>
                <a:gd name="connsiteY16" fmla="*/ 587448 h 806090"/>
                <a:gd name="connsiteX17" fmla="*/ 40359 w 2940609"/>
                <a:gd name="connsiteY17" fmla="*/ 587374 h 806090"/>
                <a:gd name="connsiteX18" fmla="*/ 70577 w 2940609"/>
                <a:gd name="connsiteY18" fmla="*/ 437997 h 806090"/>
                <a:gd name="connsiteX19" fmla="*/ 77617 w 2940609"/>
                <a:gd name="connsiteY19" fmla="*/ 439372 h 806090"/>
                <a:gd name="connsiteX20" fmla="*/ 568154 w 2940609"/>
                <a:gd name="connsiteY20" fmla="*/ 15280 h 806090"/>
                <a:gd name="connsiteX21" fmla="*/ 2376979 w 2940609"/>
                <a:gd name="connsiteY21" fmla="*/ 0 h 806090"/>
                <a:gd name="connsiteX22" fmla="*/ 2376979 w 2940609"/>
                <a:gd name="connsiteY22" fmla="*/ 2405 h 806090"/>
                <a:gd name="connsiteX23" fmla="*/ 2869405 w 2940609"/>
                <a:gd name="connsiteY23" fmla="*/ 438686 h 806090"/>
                <a:gd name="connsiteX24" fmla="*/ 2900826 w 2940609"/>
                <a:gd name="connsiteY24" fmla="*/ 587890 h 806090"/>
                <a:gd name="connsiteX25" fmla="*/ 2893271 w 2940609"/>
                <a:gd name="connsiteY25" fmla="*/ 589435 h 806090"/>
                <a:gd name="connsiteX26" fmla="*/ 2652896 w 2940609"/>
                <a:gd name="connsiteY26" fmla="*/ 562136 h 806090"/>
                <a:gd name="connsiteX27" fmla="*/ 2226230 w 2940609"/>
                <a:gd name="connsiteY27" fmla="*/ 2405 h 806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40609" h="806090">
                  <a:moveTo>
                    <a:pt x="2653755" y="562823"/>
                  </a:moveTo>
                  <a:cubicBezTo>
                    <a:pt x="2732168" y="583375"/>
                    <a:pt x="2813106" y="592561"/>
                    <a:pt x="2894131" y="590124"/>
                  </a:cubicBezTo>
                  <a:lnTo>
                    <a:pt x="2900828" y="587891"/>
                  </a:lnTo>
                  <a:lnTo>
                    <a:pt x="2940609" y="806090"/>
                  </a:lnTo>
                  <a:lnTo>
                    <a:pt x="2693818" y="806090"/>
                  </a:lnTo>
                  <a:lnTo>
                    <a:pt x="2683522" y="745308"/>
                  </a:lnTo>
                  <a:cubicBezTo>
                    <a:pt x="2663902" y="631520"/>
                    <a:pt x="2651695" y="570379"/>
                    <a:pt x="2651695" y="570379"/>
                  </a:cubicBezTo>
                  <a:close/>
                  <a:moveTo>
                    <a:pt x="568154" y="15280"/>
                  </a:moveTo>
                  <a:cubicBezTo>
                    <a:pt x="616108" y="15280"/>
                    <a:pt x="667051" y="15623"/>
                    <a:pt x="720965" y="16312"/>
                  </a:cubicBezTo>
                  <a:cubicBezTo>
                    <a:pt x="716618" y="86493"/>
                    <a:pt x="679828" y="414268"/>
                    <a:pt x="362023" y="540416"/>
                  </a:cubicBezTo>
                  <a:lnTo>
                    <a:pt x="294825" y="562760"/>
                  </a:lnTo>
                  <a:lnTo>
                    <a:pt x="296873" y="569693"/>
                  </a:lnTo>
                  <a:cubicBezTo>
                    <a:pt x="296873" y="569693"/>
                    <a:pt x="280032" y="649799"/>
                    <a:pt x="254436" y="799796"/>
                  </a:cubicBezTo>
                  <a:lnTo>
                    <a:pt x="253384" y="806090"/>
                  </a:lnTo>
                  <a:lnTo>
                    <a:pt x="0" y="806090"/>
                  </a:lnTo>
                  <a:lnTo>
                    <a:pt x="4607" y="779416"/>
                  </a:lnTo>
                  <a:lnTo>
                    <a:pt x="40731" y="587448"/>
                  </a:lnTo>
                  <a:lnTo>
                    <a:pt x="40359" y="587374"/>
                  </a:lnTo>
                  <a:cubicBezTo>
                    <a:pt x="50832" y="534320"/>
                    <a:pt x="60789" y="484356"/>
                    <a:pt x="70577" y="437997"/>
                  </a:cubicBezTo>
                  <a:lnTo>
                    <a:pt x="77617" y="439372"/>
                  </a:lnTo>
                  <a:cubicBezTo>
                    <a:pt x="462217" y="403144"/>
                    <a:pt x="553389" y="81212"/>
                    <a:pt x="568154" y="15280"/>
                  </a:cubicBezTo>
                  <a:close/>
                  <a:moveTo>
                    <a:pt x="2376979" y="0"/>
                  </a:moveTo>
                  <a:lnTo>
                    <a:pt x="2376979" y="2405"/>
                  </a:lnTo>
                  <a:cubicBezTo>
                    <a:pt x="2376979" y="2405"/>
                    <a:pt x="2441023" y="398852"/>
                    <a:pt x="2869405" y="438686"/>
                  </a:cubicBezTo>
                  <a:cubicBezTo>
                    <a:pt x="2880394" y="488358"/>
                    <a:pt x="2890868" y="538099"/>
                    <a:pt x="2900826" y="587890"/>
                  </a:cubicBezTo>
                  <a:lnTo>
                    <a:pt x="2893271" y="589435"/>
                  </a:lnTo>
                  <a:cubicBezTo>
                    <a:pt x="2812248" y="591874"/>
                    <a:pt x="2731310" y="582688"/>
                    <a:pt x="2652896" y="562136"/>
                  </a:cubicBezTo>
                  <a:cubicBezTo>
                    <a:pt x="2231209" y="446927"/>
                    <a:pt x="2226230" y="6526"/>
                    <a:pt x="2226230" y="2405"/>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126" name="任意多边形: 形状 125"/>
            <p:cNvSpPr/>
            <p:nvPr/>
          </p:nvSpPr>
          <p:spPr>
            <a:xfrm>
              <a:off x="665861" y="5095596"/>
              <a:ext cx="382216" cy="565568"/>
            </a:xfrm>
            <a:custGeom>
              <a:avLst/>
              <a:gdLst>
                <a:gd name="connsiteX0" fmla="*/ 212393 w 212037"/>
                <a:gd name="connsiteY0" fmla="*/ 177050 h 313753"/>
                <a:gd name="connsiteX1" fmla="*/ 148099 w 212037"/>
                <a:gd name="connsiteY1" fmla="*/ 313639 h 313753"/>
                <a:gd name="connsiteX2" fmla="*/ 7415 w 212037"/>
                <a:gd name="connsiteY2" fmla="*/ 162286 h 313753"/>
                <a:gd name="connsiteX3" fmla="*/ 5034 w 212037"/>
                <a:gd name="connsiteY3" fmla="*/ 2647 h 313753"/>
                <a:gd name="connsiteX4" fmla="*/ 35228 w 212037"/>
                <a:gd name="connsiteY4" fmla="*/ -115 h 313753"/>
                <a:gd name="connsiteX5" fmla="*/ 212393 w 212037"/>
                <a:gd name="connsiteY5" fmla="*/ 177050 h 313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037" h="313753">
                  <a:moveTo>
                    <a:pt x="212393" y="177050"/>
                  </a:moveTo>
                  <a:cubicBezTo>
                    <a:pt x="212441" y="229895"/>
                    <a:pt x="188857" y="279996"/>
                    <a:pt x="148099" y="313639"/>
                  </a:cubicBezTo>
                  <a:cubicBezTo>
                    <a:pt x="64089" y="272205"/>
                    <a:pt x="20559" y="221246"/>
                    <a:pt x="7415" y="162286"/>
                  </a:cubicBezTo>
                  <a:cubicBezTo>
                    <a:pt x="-2110" y="118376"/>
                    <a:pt x="-1062" y="60369"/>
                    <a:pt x="5034" y="2647"/>
                  </a:cubicBezTo>
                  <a:cubicBezTo>
                    <a:pt x="14997" y="857"/>
                    <a:pt x="25103" y="-67"/>
                    <a:pt x="35228" y="-115"/>
                  </a:cubicBezTo>
                  <a:cubicBezTo>
                    <a:pt x="133078" y="-115"/>
                    <a:pt x="212393" y="79209"/>
                    <a:pt x="212393" y="17705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28" name="任意多边形: 形状 127"/>
            <p:cNvSpPr/>
            <p:nvPr/>
          </p:nvSpPr>
          <p:spPr>
            <a:xfrm>
              <a:off x="2207201" y="2645657"/>
              <a:ext cx="59204" cy="30175"/>
            </a:xfrm>
            <a:custGeom>
              <a:avLst/>
              <a:gdLst>
                <a:gd name="connsiteX0" fmla="*/ 28454 w 32844"/>
                <a:gd name="connsiteY0" fmla="*/ 16554 h 16740"/>
                <a:gd name="connsiteX1" fmla="*/ 26931 w 32844"/>
                <a:gd name="connsiteY1" fmla="*/ 16554 h 16740"/>
                <a:gd name="connsiteX2" fmla="*/ 3785 w 32844"/>
                <a:gd name="connsiteY2" fmla="*/ 9220 h 16740"/>
                <a:gd name="connsiteX3" fmla="*/ 546 w 32844"/>
                <a:gd name="connsiteY3" fmla="*/ 3314 h 16740"/>
                <a:gd name="connsiteX4" fmla="*/ 6452 w 32844"/>
                <a:gd name="connsiteY4" fmla="*/ 76 h 16740"/>
                <a:gd name="connsiteX5" fmla="*/ 29978 w 32844"/>
                <a:gd name="connsiteY5" fmla="*/ 7600 h 16740"/>
                <a:gd name="connsiteX6" fmla="*/ 32969 w 32844"/>
                <a:gd name="connsiteY6" fmla="*/ 13487 h 16740"/>
                <a:gd name="connsiteX7" fmla="*/ 32931 w 32844"/>
                <a:gd name="connsiteY7" fmla="*/ 13601 h 16740"/>
                <a:gd name="connsiteX8" fmla="*/ 28454 w 32844"/>
                <a:gd name="connsiteY8" fmla="*/ 16554 h 1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44" h="16740">
                  <a:moveTo>
                    <a:pt x="28454" y="16554"/>
                  </a:moveTo>
                  <a:cubicBezTo>
                    <a:pt x="27950" y="16649"/>
                    <a:pt x="27435" y="16649"/>
                    <a:pt x="26931" y="16554"/>
                  </a:cubicBezTo>
                  <a:cubicBezTo>
                    <a:pt x="12738" y="11791"/>
                    <a:pt x="3880" y="9220"/>
                    <a:pt x="3785" y="9220"/>
                  </a:cubicBezTo>
                  <a:cubicBezTo>
                    <a:pt x="1261" y="8486"/>
                    <a:pt x="-187" y="5838"/>
                    <a:pt x="546" y="3314"/>
                  </a:cubicBezTo>
                  <a:cubicBezTo>
                    <a:pt x="1280" y="790"/>
                    <a:pt x="3928" y="-658"/>
                    <a:pt x="6452" y="76"/>
                  </a:cubicBezTo>
                  <a:cubicBezTo>
                    <a:pt x="6452" y="76"/>
                    <a:pt x="15500" y="2647"/>
                    <a:pt x="29978" y="7600"/>
                  </a:cubicBezTo>
                  <a:cubicBezTo>
                    <a:pt x="32426" y="8401"/>
                    <a:pt x="33769" y="11029"/>
                    <a:pt x="32969" y="13487"/>
                  </a:cubicBezTo>
                  <a:cubicBezTo>
                    <a:pt x="32960" y="13525"/>
                    <a:pt x="32941" y="13563"/>
                    <a:pt x="32931" y="13601"/>
                  </a:cubicBezTo>
                  <a:cubicBezTo>
                    <a:pt x="32207" y="15430"/>
                    <a:pt x="30417" y="16611"/>
                    <a:pt x="28454" y="16554"/>
                  </a:cubicBezTo>
                  <a:close/>
                </a:path>
              </a:pathLst>
            </a:custGeom>
            <a:solidFill>
              <a:srgbClr val="231815"/>
            </a:solidFill>
            <a:ln w="9525" cap="flat">
              <a:noFill/>
              <a:prstDash val="solid"/>
              <a:miter/>
            </a:ln>
          </p:spPr>
          <p:txBody>
            <a:bodyPr rtlCol="0" anchor="ctr"/>
            <a:lstStyle/>
            <a:p>
              <a:endParaRPr lang="zh-CN" altLang="en-US"/>
            </a:p>
          </p:txBody>
        </p:sp>
        <p:sp>
          <p:nvSpPr>
            <p:cNvPr id="129" name="任意多边形: 形状 128"/>
            <p:cNvSpPr/>
            <p:nvPr/>
          </p:nvSpPr>
          <p:spPr>
            <a:xfrm>
              <a:off x="2645483" y="2518199"/>
              <a:ext cx="40811" cy="112004"/>
            </a:xfrm>
            <a:custGeom>
              <a:avLst/>
              <a:gdLst>
                <a:gd name="connsiteX0" fmla="*/ 18200 w 22640"/>
                <a:gd name="connsiteY0" fmla="*/ 62021 h 62135"/>
                <a:gd name="connsiteX1" fmla="*/ 13533 w 22640"/>
                <a:gd name="connsiteY1" fmla="*/ 58401 h 62135"/>
                <a:gd name="connsiteX2" fmla="*/ 484 w 22640"/>
                <a:gd name="connsiteY2" fmla="*/ 5823 h 62135"/>
                <a:gd name="connsiteX3" fmla="*/ 4008 w 22640"/>
                <a:gd name="connsiteY3" fmla="*/ 13 h 62135"/>
                <a:gd name="connsiteX4" fmla="*/ 9818 w 22640"/>
                <a:gd name="connsiteY4" fmla="*/ 3537 h 62135"/>
                <a:gd name="connsiteX5" fmla="*/ 22868 w 22640"/>
                <a:gd name="connsiteY5" fmla="*/ 56115 h 62135"/>
                <a:gd name="connsiteX6" fmla="*/ 19343 w 22640"/>
                <a:gd name="connsiteY6" fmla="*/ 61926 h 6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40" h="62135">
                  <a:moveTo>
                    <a:pt x="18200" y="62021"/>
                  </a:moveTo>
                  <a:cubicBezTo>
                    <a:pt x="16010" y="62011"/>
                    <a:pt x="14095" y="60526"/>
                    <a:pt x="13533" y="58401"/>
                  </a:cubicBezTo>
                  <a:lnTo>
                    <a:pt x="484" y="5823"/>
                  </a:lnTo>
                  <a:cubicBezTo>
                    <a:pt x="-116" y="3252"/>
                    <a:pt x="1446" y="670"/>
                    <a:pt x="4008" y="13"/>
                  </a:cubicBezTo>
                  <a:cubicBezTo>
                    <a:pt x="6580" y="-587"/>
                    <a:pt x="9161" y="975"/>
                    <a:pt x="9818" y="3537"/>
                  </a:cubicBezTo>
                  <a:lnTo>
                    <a:pt x="22868" y="56115"/>
                  </a:lnTo>
                  <a:cubicBezTo>
                    <a:pt x="23468" y="58687"/>
                    <a:pt x="21906" y="61269"/>
                    <a:pt x="19343" y="61926"/>
                  </a:cubicBezTo>
                  <a:close/>
                </a:path>
              </a:pathLst>
            </a:custGeom>
            <a:solidFill>
              <a:srgbClr val="231815"/>
            </a:solidFill>
            <a:ln w="9525" cap="flat">
              <a:noFill/>
              <a:prstDash val="solid"/>
              <a:miter/>
            </a:ln>
          </p:spPr>
          <p:txBody>
            <a:bodyPr rtlCol="0" anchor="ctr"/>
            <a:lstStyle/>
            <a:p>
              <a:endParaRPr lang="zh-CN" altLang="en-US"/>
            </a:p>
          </p:txBody>
        </p:sp>
        <p:sp>
          <p:nvSpPr>
            <p:cNvPr id="130" name="任意多边形: 形状 129"/>
            <p:cNvSpPr/>
            <p:nvPr/>
          </p:nvSpPr>
          <p:spPr>
            <a:xfrm>
              <a:off x="2536290" y="2684921"/>
              <a:ext cx="231317" cy="51563"/>
            </a:xfrm>
            <a:custGeom>
              <a:avLst/>
              <a:gdLst>
                <a:gd name="connsiteX0" fmla="*/ 63822 w 128325"/>
                <a:gd name="connsiteY0" fmla="*/ 28490 h 28605"/>
                <a:gd name="connsiteX1" fmla="*/ 2386 w 128325"/>
                <a:gd name="connsiteY1" fmla="*/ 8583 h 28605"/>
                <a:gd name="connsiteX2" fmla="*/ 1215 w 128325"/>
                <a:gd name="connsiteY2" fmla="*/ 1954 h 28605"/>
                <a:gd name="connsiteX3" fmla="*/ 1243 w 128325"/>
                <a:gd name="connsiteY3" fmla="*/ 1916 h 28605"/>
                <a:gd name="connsiteX4" fmla="*/ 7873 w 128325"/>
                <a:gd name="connsiteY4" fmla="*/ 744 h 28605"/>
                <a:gd name="connsiteX5" fmla="*/ 7911 w 128325"/>
                <a:gd name="connsiteY5" fmla="*/ 772 h 28605"/>
                <a:gd name="connsiteX6" fmla="*/ 121353 w 128325"/>
                <a:gd name="connsiteY6" fmla="*/ 3059 h 28605"/>
                <a:gd name="connsiteX7" fmla="*/ 127926 w 128325"/>
                <a:gd name="connsiteY7" fmla="*/ 4487 h 28605"/>
                <a:gd name="connsiteX8" fmla="*/ 126497 w 128325"/>
                <a:gd name="connsiteY8" fmla="*/ 11059 h 28605"/>
                <a:gd name="connsiteX9" fmla="*/ 63822 w 128325"/>
                <a:gd name="connsiteY9" fmla="*/ 28490 h 28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325" h="28605">
                  <a:moveTo>
                    <a:pt x="63822" y="28490"/>
                  </a:moveTo>
                  <a:cubicBezTo>
                    <a:pt x="41763" y="28490"/>
                    <a:pt x="20255" y="21518"/>
                    <a:pt x="2386" y="8583"/>
                  </a:cubicBezTo>
                  <a:cubicBezTo>
                    <a:pt x="234" y="7078"/>
                    <a:pt x="-290" y="4106"/>
                    <a:pt x="1215" y="1954"/>
                  </a:cubicBezTo>
                  <a:cubicBezTo>
                    <a:pt x="1224" y="1935"/>
                    <a:pt x="1234" y="1925"/>
                    <a:pt x="1243" y="1916"/>
                  </a:cubicBezTo>
                  <a:cubicBezTo>
                    <a:pt x="2748" y="-237"/>
                    <a:pt x="5720" y="-761"/>
                    <a:pt x="7873" y="744"/>
                  </a:cubicBezTo>
                  <a:cubicBezTo>
                    <a:pt x="7892" y="753"/>
                    <a:pt x="7901" y="763"/>
                    <a:pt x="7911" y="772"/>
                  </a:cubicBezTo>
                  <a:cubicBezTo>
                    <a:pt x="63060" y="40111"/>
                    <a:pt x="118972" y="4583"/>
                    <a:pt x="121353" y="3059"/>
                  </a:cubicBezTo>
                  <a:cubicBezTo>
                    <a:pt x="123563" y="1639"/>
                    <a:pt x="126506" y="2277"/>
                    <a:pt x="127926" y="4487"/>
                  </a:cubicBezTo>
                  <a:cubicBezTo>
                    <a:pt x="129345" y="6697"/>
                    <a:pt x="128707" y="9640"/>
                    <a:pt x="126497" y="11059"/>
                  </a:cubicBezTo>
                  <a:cubicBezTo>
                    <a:pt x="107485" y="22242"/>
                    <a:pt x="85882" y="28252"/>
                    <a:pt x="63822" y="28490"/>
                  </a:cubicBezTo>
                  <a:close/>
                </a:path>
              </a:pathLst>
            </a:custGeom>
            <a:solidFill>
              <a:srgbClr val="231815"/>
            </a:solidFill>
            <a:ln w="9525" cap="flat">
              <a:noFill/>
              <a:prstDash val="solid"/>
              <a:miter/>
            </a:ln>
          </p:spPr>
          <p:txBody>
            <a:bodyPr rtlCol="0" anchor="ctr"/>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1570038"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研究意义</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7" name="任意多边形 8"/>
          <p:cNvSpPr/>
          <p:nvPr/>
        </p:nvSpPr>
        <p:spPr>
          <a:xfrm flipH="1" flipV="1">
            <a:off x="820738" y="1631315"/>
            <a:ext cx="8985885" cy="3595370"/>
          </a:xfrm>
          <a:custGeom>
            <a:avLst/>
            <a:gdLst>
              <a:gd name="connsiteX0" fmla="*/ 583 w 1383"/>
              <a:gd name="connsiteY0" fmla="*/ 624 h 624"/>
              <a:gd name="connsiteX1" fmla="*/ 0 w 1383"/>
              <a:gd name="connsiteY1" fmla="*/ 0 h 624"/>
              <a:gd name="connsiteX2" fmla="*/ 1383 w 1383"/>
              <a:gd name="connsiteY2" fmla="*/ 624 h 624"/>
              <a:gd name="connsiteX3" fmla="*/ 583 w 1383"/>
              <a:gd name="connsiteY3" fmla="*/ 624 h 624"/>
            </a:gdLst>
            <a:ahLst/>
            <a:cxnLst>
              <a:cxn ang="0">
                <a:pos x="connsiteX0" y="connsiteY0"/>
              </a:cxn>
              <a:cxn ang="0">
                <a:pos x="connsiteX1" y="connsiteY1"/>
              </a:cxn>
              <a:cxn ang="0">
                <a:pos x="connsiteX2" y="connsiteY2"/>
              </a:cxn>
              <a:cxn ang="0">
                <a:pos x="connsiteX3" y="connsiteY3"/>
              </a:cxn>
            </a:cxnLst>
            <a:rect l="l" t="t" r="r" b="b"/>
            <a:pathLst>
              <a:path w="14151" h="5662">
                <a:moveTo>
                  <a:pt x="1134" y="0"/>
                </a:moveTo>
                <a:cubicBezTo>
                  <a:pt x="1784" y="41"/>
                  <a:pt x="1986" y="231"/>
                  <a:pt x="2287" y="460"/>
                </a:cubicBezTo>
                <a:lnTo>
                  <a:pt x="2290" y="463"/>
                </a:lnTo>
                <a:lnTo>
                  <a:pt x="13875" y="463"/>
                </a:lnTo>
                <a:cubicBezTo>
                  <a:pt x="14028" y="463"/>
                  <a:pt x="14151" y="586"/>
                  <a:pt x="14151" y="739"/>
                </a:cubicBezTo>
                <a:lnTo>
                  <a:pt x="14151" y="5386"/>
                </a:lnTo>
                <a:cubicBezTo>
                  <a:pt x="14151" y="5539"/>
                  <a:pt x="14028" y="5662"/>
                  <a:pt x="13875" y="5662"/>
                </a:cubicBezTo>
                <a:lnTo>
                  <a:pt x="276" y="5662"/>
                </a:lnTo>
                <a:cubicBezTo>
                  <a:pt x="123" y="5662"/>
                  <a:pt x="0" y="5539"/>
                  <a:pt x="0" y="5386"/>
                </a:cubicBezTo>
                <a:lnTo>
                  <a:pt x="0" y="739"/>
                </a:lnTo>
                <a:cubicBezTo>
                  <a:pt x="0" y="586"/>
                  <a:pt x="123" y="463"/>
                  <a:pt x="276" y="463"/>
                </a:cubicBezTo>
                <a:lnTo>
                  <a:pt x="1625" y="463"/>
                </a:lnTo>
                <a:lnTo>
                  <a:pt x="1624" y="460"/>
                </a:lnTo>
                <a:cubicBezTo>
                  <a:pt x="1542" y="296"/>
                  <a:pt x="1525" y="221"/>
                  <a:pt x="1134" y="0"/>
                </a:cubicBezTo>
                <a:close/>
              </a:path>
            </a:pathLst>
          </a:cu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pic>
        <p:nvPicPr>
          <p:cNvPr id="8" name="图片 11" descr="343435383137303b333634393431323bd7f3d2fdbac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flipH="1" flipV="1">
            <a:off x="7665431" y="3668094"/>
            <a:ext cx="914400" cy="914400"/>
          </a:xfrm>
          <a:prstGeom prst="rect">
            <a:avLst/>
          </a:prstGeom>
        </p:spPr>
      </p:pic>
      <p:pic>
        <p:nvPicPr>
          <p:cNvPr id="9" name="图片 10" descr="343435383137303b333634393431323bd7f3d2fdbac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97396" y="1968834"/>
            <a:ext cx="914400" cy="914400"/>
          </a:xfrm>
          <a:prstGeom prst="rect">
            <a:avLst/>
          </a:prstGeom>
        </p:spPr>
      </p:pic>
      <p:sp>
        <p:nvSpPr>
          <p:cNvPr id="10" name="文本框 9"/>
          <p:cNvSpPr txBox="1"/>
          <p:nvPr/>
        </p:nvSpPr>
        <p:spPr>
          <a:xfrm>
            <a:off x="2032981" y="2536059"/>
            <a:ext cx="5970270" cy="1704954"/>
          </a:xfrm>
          <a:prstGeom prst="rect">
            <a:avLst/>
          </a:prstGeom>
          <a:noFill/>
        </p:spPr>
        <p:txBody>
          <a:bodyPr wrap="square" rtlCol="0" anchor="t">
            <a:spAutoFit/>
          </a:bodyPr>
          <a:lstStyle/>
          <a:p>
            <a:pPr algn="just" fontAlgn="auto">
              <a:lnSpc>
                <a:spcPct val="150000"/>
              </a:lnSpc>
            </a:pPr>
            <a:r>
              <a:rPr lang="zh-CN" altLang="en-US"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由于受各种内外因素的共同影响，金砖国家经济增长速度逐渐放慢，国际上质疑的声音也越来越多，他们对于可持续发展提出了许多异议。与全球经济的平均增长水平相比较来看仍然是高出平均发展水平的。</a:t>
            </a:r>
            <a:endParaRPr lang="zh-CN" altLang="en-US"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p:txBody>
      </p:sp>
      <p:grpSp>
        <p:nvGrpSpPr>
          <p:cNvPr id="99" name="组合 98"/>
          <p:cNvGrpSpPr/>
          <p:nvPr/>
        </p:nvGrpSpPr>
        <p:grpSpPr>
          <a:xfrm>
            <a:off x="8526157" y="2259840"/>
            <a:ext cx="3265724" cy="5413817"/>
            <a:chOff x="8231519" y="2095630"/>
            <a:chExt cx="3265724" cy="5413817"/>
          </a:xfrm>
        </p:grpSpPr>
        <p:sp>
          <p:nvSpPr>
            <p:cNvPr id="19" name="任意多边形: 形状 18"/>
            <p:cNvSpPr/>
            <p:nvPr/>
          </p:nvSpPr>
          <p:spPr>
            <a:xfrm>
              <a:off x="10785457" y="3576571"/>
              <a:ext cx="608157" cy="62007"/>
            </a:xfrm>
            <a:custGeom>
              <a:avLst/>
              <a:gdLst>
                <a:gd name="connsiteX0" fmla="*/ 607773 w 608157"/>
                <a:gd name="connsiteY0" fmla="*/ -948 h 62007"/>
                <a:gd name="connsiteX1" fmla="*/ 607297 w 608157"/>
                <a:gd name="connsiteY1" fmla="*/ 61059 h 62007"/>
                <a:gd name="connsiteX2" fmla="*/ 936 w 608157"/>
                <a:gd name="connsiteY2" fmla="*/ 61059 h 62007"/>
                <a:gd name="connsiteX3" fmla="*/ -17 w 608157"/>
                <a:gd name="connsiteY3" fmla="*/ -948 h 62007"/>
                <a:gd name="connsiteX4" fmla="*/ 607773 w 608157"/>
                <a:gd name="connsiteY4" fmla="*/ -948 h 6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57" h="62007">
                  <a:moveTo>
                    <a:pt x="607773" y="-948"/>
                  </a:moveTo>
                  <a:cubicBezTo>
                    <a:pt x="608821" y="37818"/>
                    <a:pt x="607297" y="61059"/>
                    <a:pt x="607297" y="61059"/>
                  </a:cubicBezTo>
                  <a:lnTo>
                    <a:pt x="936" y="61059"/>
                  </a:lnTo>
                  <a:lnTo>
                    <a:pt x="-17" y="-948"/>
                  </a:lnTo>
                  <a:lnTo>
                    <a:pt x="607773" y="-948"/>
                  </a:lnTo>
                  <a:close/>
                </a:path>
              </a:pathLst>
            </a:custGeom>
            <a:solidFill>
              <a:srgbClr val="FFFFFF"/>
            </a:solidFill>
            <a:ln w="9525" cap="flat">
              <a:noFill/>
              <a:prstDash val="solid"/>
              <a:miter/>
            </a:ln>
          </p:spPr>
          <p:txBody>
            <a:bodyPr rtlCol="0" anchor="ctr"/>
            <a:lstStyle/>
            <a:p>
              <a:endParaRPr lang="zh-CN" altLang="en-US"/>
            </a:p>
          </p:txBody>
        </p:sp>
        <p:sp>
          <p:nvSpPr>
            <p:cNvPr id="20" name="任意多边形: 形状 19"/>
            <p:cNvSpPr/>
            <p:nvPr/>
          </p:nvSpPr>
          <p:spPr>
            <a:xfrm>
              <a:off x="10784314" y="3507704"/>
              <a:ext cx="608933" cy="68866"/>
            </a:xfrm>
            <a:custGeom>
              <a:avLst/>
              <a:gdLst>
                <a:gd name="connsiteX0" fmla="*/ 608916 w 608933"/>
                <a:gd name="connsiteY0" fmla="*/ 67918 h 68866"/>
                <a:gd name="connsiteX1" fmla="*/ 1126 w 608933"/>
                <a:gd name="connsiteY1" fmla="*/ 67918 h 68866"/>
                <a:gd name="connsiteX2" fmla="*/ -17 w 608933"/>
                <a:gd name="connsiteY2" fmla="*/ -948 h 68866"/>
                <a:gd name="connsiteX3" fmla="*/ 605011 w 608933"/>
                <a:gd name="connsiteY3" fmla="*/ -948 h 68866"/>
                <a:gd name="connsiteX4" fmla="*/ 608916 w 608933"/>
                <a:gd name="connsiteY4" fmla="*/ 67918 h 6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33" h="68866">
                  <a:moveTo>
                    <a:pt x="608916" y="67918"/>
                  </a:moveTo>
                  <a:lnTo>
                    <a:pt x="1126" y="67918"/>
                  </a:lnTo>
                  <a:lnTo>
                    <a:pt x="-17" y="-948"/>
                  </a:lnTo>
                  <a:lnTo>
                    <a:pt x="605011" y="-948"/>
                  </a:lnTo>
                  <a:cubicBezTo>
                    <a:pt x="607297" y="25245"/>
                    <a:pt x="608440" y="48487"/>
                    <a:pt x="608916" y="67918"/>
                  </a:cubicBezTo>
                  <a:close/>
                </a:path>
              </a:pathLst>
            </a:custGeom>
            <a:solidFill>
              <a:srgbClr val="FFFFFF"/>
            </a:solidFill>
            <a:ln w="9525" cap="flat">
              <a:noFill/>
              <a:prstDash val="solid"/>
              <a:miter/>
            </a:ln>
          </p:spPr>
          <p:txBody>
            <a:bodyPr rtlCol="0" anchor="ctr"/>
            <a:lstStyle/>
            <a:p>
              <a:endParaRPr lang="zh-CN" altLang="en-US"/>
            </a:p>
          </p:txBody>
        </p:sp>
        <p:sp>
          <p:nvSpPr>
            <p:cNvPr id="21" name="任意多边形: 形状 20"/>
            <p:cNvSpPr/>
            <p:nvPr/>
          </p:nvSpPr>
          <p:spPr>
            <a:xfrm>
              <a:off x="9404808" y="2820658"/>
              <a:ext cx="1985105" cy="1146533"/>
            </a:xfrm>
            <a:custGeom>
              <a:avLst/>
              <a:gdLst>
                <a:gd name="connsiteX0" fmla="*/ 1379965 w 1985105"/>
                <a:gd name="connsiteY0" fmla="*/ 686098 h 1146533"/>
                <a:gd name="connsiteX1" fmla="*/ 1381108 w 1985105"/>
                <a:gd name="connsiteY1" fmla="*/ 754965 h 1146533"/>
                <a:gd name="connsiteX2" fmla="*/ 1382061 w 1985105"/>
                <a:gd name="connsiteY2" fmla="*/ 816973 h 1146533"/>
                <a:gd name="connsiteX3" fmla="*/ 1471691 w 1985105"/>
                <a:gd name="connsiteY3" fmla="*/ 816973 h 1146533"/>
                <a:gd name="connsiteX4" fmla="*/ 1471691 w 1985105"/>
                <a:gd name="connsiteY4" fmla="*/ 818020 h 1146533"/>
                <a:gd name="connsiteX5" fmla="*/ 1471691 w 1985105"/>
                <a:gd name="connsiteY5" fmla="*/ 818020 h 1146533"/>
                <a:gd name="connsiteX6" fmla="*/ 1382156 w 1985105"/>
                <a:gd name="connsiteY6" fmla="*/ 818020 h 1146533"/>
                <a:gd name="connsiteX7" fmla="*/ 1393681 w 1985105"/>
                <a:gd name="connsiteY7" fmla="*/ 881933 h 1146533"/>
                <a:gd name="connsiteX8" fmla="*/ 1393681 w 1985105"/>
                <a:gd name="connsiteY8" fmla="*/ 887267 h 1146533"/>
                <a:gd name="connsiteX9" fmla="*/ 1440354 w 1985105"/>
                <a:gd name="connsiteY9" fmla="*/ 1145585 h 1146533"/>
                <a:gd name="connsiteX10" fmla="*/ 775794 w 1985105"/>
                <a:gd name="connsiteY10" fmla="*/ 954322 h 1146533"/>
                <a:gd name="connsiteX11" fmla="*/ 684450 w 1985105"/>
                <a:gd name="connsiteY11" fmla="*/ 902507 h 1146533"/>
                <a:gd name="connsiteX12" fmla="*/ 684450 w 1985105"/>
                <a:gd name="connsiteY12" fmla="*/ 485407 h 1146533"/>
                <a:gd name="connsiteX13" fmla="*/ 632729 w 1985105"/>
                <a:gd name="connsiteY13" fmla="*/ 429018 h 1146533"/>
                <a:gd name="connsiteX14" fmla="*/ -17 w 1985105"/>
                <a:gd name="connsiteY14" fmla="*/ 308528 h 1146533"/>
                <a:gd name="connsiteX15" fmla="*/ 217629 w 1985105"/>
                <a:gd name="connsiteY15" fmla="*/ 113741 h 1146533"/>
                <a:gd name="connsiteX16" fmla="*/ 673210 w 1985105"/>
                <a:gd name="connsiteY16" fmla="*/ 2108 h 1146533"/>
                <a:gd name="connsiteX17" fmla="*/ 844660 w 1985105"/>
                <a:gd name="connsiteY17" fmla="*/ 127458 h 1146533"/>
                <a:gd name="connsiteX18" fmla="*/ 1251282 w 1985105"/>
                <a:gd name="connsiteY18" fmla="*/ 775 h 1146533"/>
                <a:gd name="connsiteX19" fmla="*/ 1485502 w 1985105"/>
                <a:gd name="connsiteY19" fmla="*/ 17253 h 1146533"/>
                <a:gd name="connsiteX20" fmla="*/ 1948036 w 1985105"/>
                <a:gd name="connsiteY20" fmla="*/ 482359 h 1146533"/>
                <a:gd name="connsiteX21" fmla="*/ 1985088 w 1985105"/>
                <a:gd name="connsiteY21" fmla="*/ 685623 h 1146533"/>
                <a:gd name="connsiteX22" fmla="*/ 1379965 w 1985105"/>
                <a:gd name="connsiteY22" fmla="*/ 685623 h 1146533"/>
                <a:gd name="connsiteX23" fmla="*/ 1258045 w 1985105"/>
                <a:gd name="connsiteY23" fmla="*/ 598278 h 1146533"/>
                <a:gd name="connsiteX24" fmla="*/ 1258045 w 1985105"/>
                <a:gd name="connsiteY24" fmla="*/ 473119 h 1146533"/>
                <a:gd name="connsiteX25" fmla="*/ 1257378 w 1985105"/>
                <a:gd name="connsiteY25" fmla="*/ 472453 h 1146533"/>
                <a:gd name="connsiteX26" fmla="*/ 941244 w 1985105"/>
                <a:gd name="connsiteY26" fmla="*/ 472453 h 1146533"/>
                <a:gd name="connsiteX27" fmla="*/ 940577 w 1985105"/>
                <a:gd name="connsiteY27" fmla="*/ 473119 h 1146533"/>
                <a:gd name="connsiteX28" fmla="*/ 940577 w 1985105"/>
                <a:gd name="connsiteY28" fmla="*/ 598278 h 1146533"/>
                <a:gd name="connsiteX29" fmla="*/ 1083452 w 1985105"/>
                <a:gd name="connsiteY29" fmla="*/ 741153 h 1146533"/>
                <a:gd name="connsiteX30" fmla="*/ 1114694 w 1985105"/>
                <a:gd name="connsiteY30" fmla="*/ 741153 h 1146533"/>
                <a:gd name="connsiteX31" fmla="*/ 1257569 w 1985105"/>
                <a:gd name="connsiteY31" fmla="*/ 598278 h 114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5105" h="1146533">
                  <a:moveTo>
                    <a:pt x="1379965" y="686098"/>
                  </a:moveTo>
                  <a:lnTo>
                    <a:pt x="1381108" y="754965"/>
                  </a:lnTo>
                  <a:lnTo>
                    <a:pt x="1382061" y="816973"/>
                  </a:lnTo>
                  <a:lnTo>
                    <a:pt x="1471691" y="816973"/>
                  </a:lnTo>
                  <a:lnTo>
                    <a:pt x="1471691" y="818020"/>
                  </a:lnTo>
                  <a:lnTo>
                    <a:pt x="1471691" y="818020"/>
                  </a:lnTo>
                  <a:lnTo>
                    <a:pt x="1382156" y="818020"/>
                  </a:lnTo>
                  <a:lnTo>
                    <a:pt x="1393681" y="881933"/>
                  </a:lnTo>
                  <a:lnTo>
                    <a:pt x="1393681" y="887267"/>
                  </a:lnTo>
                  <a:lnTo>
                    <a:pt x="1440354" y="1145585"/>
                  </a:lnTo>
                  <a:cubicBezTo>
                    <a:pt x="1332721" y="1116152"/>
                    <a:pt x="974772" y="1017664"/>
                    <a:pt x="775794" y="954322"/>
                  </a:cubicBezTo>
                  <a:cubicBezTo>
                    <a:pt x="775794" y="954322"/>
                    <a:pt x="737123" y="931748"/>
                    <a:pt x="684450" y="902507"/>
                  </a:cubicBezTo>
                  <a:lnTo>
                    <a:pt x="684450" y="485407"/>
                  </a:lnTo>
                  <a:cubicBezTo>
                    <a:pt x="684450" y="459690"/>
                    <a:pt x="661304" y="434448"/>
                    <a:pt x="632729" y="429018"/>
                  </a:cubicBezTo>
                  <a:lnTo>
                    <a:pt x="-17" y="308528"/>
                  </a:lnTo>
                  <a:cubicBezTo>
                    <a:pt x="68354" y="239091"/>
                    <a:pt x="141048" y="174035"/>
                    <a:pt x="217629" y="113741"/>
                  </a:cubicBezTo>
                  <a:cubicBezTo>
                    <a:pt x="378126" y="-12655"/>
                    <a:pt x="555672" y="-4274"/>
                    <a:pt x="673210" y="2108"/>
                  </a:cubicBezTo>
                  <a:cubicBezTo>
                    <a:pt x="713253" y="63355"/>
                    <a:pt x="774194" y="107836"/>
                    <a:pt x="844660" y="127458"/>
                  </a:cubicBezTo>
                  <a:cubicBezTo>
                    <a:pt x="948864" y="156794"/>
                    <a:pt x="1163271" y="136983"/>
                    <a:pt x="1251282" y="775"/>
                  </a:cubicBezTo>
                  <a:cubicBezTo>
                    <a:pt x="1329607" y="1822"/>
                    <a:pt x="1407807" y="7348"/>
                    <a:pt x="1485502" y="17253"/>
                  </a:cubicBezTo>
                  <a:cubicBezTo>
                    <a:pt x="1768776" y="80690"/>
                    <a:pt x="1893553" y="292716"/>
                    <a:pt x="1948036" y="482359"/>
                  </a:cubicBezTo>
                  <a:cubicBezTo>
                    <a:pt x="1966791" y="548748"/>
                    <a:pt x="1979202" y="616852"/>
                    <a:pt x="1985088" y="685623"/>
                  </a:cubicBezTo>
                  <a:lnTo>
                    <a:pt x="1379965" y="685623"/>
                  </a:lnTo>
                  <a:close/>
                  <a:moveTo>
                    <a:pt x="1258045" y="598278"/>
                  </a:moveTo>
                  <a:lnTo>
                    <a:pt x="1258045" y="473119"/>
                  </a:lnTo>
                  <a:cubicBezTo>
                    <a:pt x="1258045" y="472739"/>
                    <a:pt x="1257750" y="472453"/>
                    <a:pt x="1257378" y="472453"/>
                  </a:cubicBezTo>
                  <a:lnTo>
                    <a:pt x="941244" y="472453"/>
                  </a:lnTo>
                  <a:cubicBezTo>
                    <a:pt x="940872" y="472453"/>
                    <a:pt x="940577" y="472739"/>
                    <a:pt x="940577" y="473119"/>
                  </a:cubicBezTo>
                  <a:lnTo>
                    <a:pt x="940577" y="598278"/>
                  </a:lnTo>
                  <a:cubicBezTo>
                    <a:pt x="940577" y="677145"/>
                    <a:pt x="1004547" y="741153"/>
                    <a:pt x="1083452" y="741153"/>
                  </a:cubicBezTo>
                  <a:lnTo>
                    <a:pt x="1114694" y="741153"/>
                  </a:lnTo>
                  <a:cubicBezTo>
                    <a:pt x="1193599" y="741153"/>
                    <a:pt x="1257569" y="677145"/>
                    <a:pt x="1257569" y="598278"/>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22" name="任意多边形: 形状 21"/>
            <p:cNvSpPr/>
            <p:nvPr/>
          </p:nvSpPr>
          <p:spPr>
            <a:xfrm>
              <a:off x="9702976" y="3595321"/>
              <a:ext cx="1662664" cy="858693"/>
            </a:xfrm>
            <a:custGeom>
              <a:avLst/>
              <a:gdLst>
                <a:gd name="connsiteX0" fmla="*/ 35952 w 1662664"/>
                <a:gd name="connsiteY0" fmla="*/ 145465 h 858693"/>
                <a:gd name="connsiteX1" fmla="*/ 25761 w 1662664"/>
                <a:gd name="connsiteY1" fmla="*/ 126415 h 858693"/>
                <a:gd name="connsiteX2" fmla="*/ 63861 w 1662664"/>
                <a:gd name="connsiteY2" fmla="*/ 55739 h 858693"/>
                <a:gd name="connsiteX3" fmla="*/ 65385 w 1662664"/>
                <a:gd name="connsiteY3" fmla="*/ 48024 h 858693"/>
                <a:gd name="connsiteX4" fmla="*/ 65385 w 1662664"/>
                <a:gd name="connsiteY4" fmla="*/ 47166 h 858693"/>
                <a:gd name="connsiteX5" fmla="*/ 118725 w 1662664"/>
                <a:gd name="connsiteY5" fmla="*/ 590 h 858693"/>
                <a:gd name="connsiteX6" fmla="*/ 316559 w 1662664"/>
                <a:gd name="connsiteY6" fmla="*/ 90315 h 858693"/>
                <a:gd name="connsiteX7" fmla="*/ 385710 w 1662664"/>
                <a:gd name="connsiteY7" fmla="*/ 128415 h 858693"/>
                <a:gd name="connsiteX8" fmla="*/ 477055 w 1662664"/>
                <a:gd name="connsiteY8" fmla="*/ 180231 h 858693"/>
                <a:gd name="connsiteX9" fmla="*/ 1141614 w 1662664"/>
                <a:gd name="connsiteY9" fmla="*/ 371493 h 858693"/>
                <a:gd name="connsiteX10" fmla="*/ 1173047 w 1662664"/>
                <a:gd name="connsiteY10" fmla="*/ 380066 h 858693"/>
                <a:gd name="connsiteX11" fmla="*/ 1173047 w 1662664"/>
                <a:gd name="connsiteY11" fmla="*/ 93363 h 858693"/>
                <a:gd name="connsiteX12" fmla="*/ 1651392 w 1662664"/>
                <a:gd name="connsiteY12" fmla="*/ 93363 h 858693"/>
                <a:gd name="connsiteX13" fmla="*/ 1654155 w 1662664"/>
                <a:gd name="connsiteY13" fmla="*/ 146131 h 858693"/>
                <a:gd name="connsiteX14" fmla="*/ 1662251 w 1662664"/>
                <a:gd name="connsiteY14" fmla="*/ 517606 h 858693"/>
                <a:gd name="connsiteX15" fmla="*/ 1654536 w 1662664"/>
                <a:gd name="connsiteY15" fmla="*/ 607141 h 858693"/>
                <a:gd name="connsiteX16" fmla="*/ 1477371 w 1662664"/>
                <a:gd name="connsiteY16" fmla="*/ 662196 h 858693"/>
                <a:gd name="connsiteX17" fmla="*/ 1430317 w 1662664"/>
                <a:gd name="connsiteY17" fmla="*/ 689914 h 858693"/>
                <a:gd name="connsiteX18" fmla="*/ 1411267 w 1662664"/>
                <a:gd name="connsiteY18" fmla="*/ 703725 h 858693"/>
                <a:gd name="connsiteX19" fmla="*/ 1359546 w 1662664"/>
                <a:gd name="connsiteY19" fmla="*/ 749255 h 858693"/>
                <a:gd name="connsiteX20" fmla="*/ 1315160 w 1662664"/>
                <a:gd name="connsiteY20" fmla="*/ 805833 h 858693"/>
                <a:gd name="connsiteX21" fmla="*/ 1288490 w 1662664"/>
                <a:gd name="connsiteY21" fmla="*/ 857745 h 858693"/>
                <a:gd name="connsiteX22" fmla="*/ 1242389 w 1662664"/>
                <a:gd name="connsiteY22" fmla="*/ 855268 h 858693"/>
                <a:gd name="connsiteX23" fmla="*/ 1240960 w 1662664"/>
                <a:gd name="connsiteY23" fmla="*/ 855268 h 858693"/>
                <a:gd name="connsiteX24" fmla="*/ 1127803 w 1662664"/>
                <a:gd name="connsiteY24" fmla="*/ 837170 h 858693"/>
                <a:gd name="connsiteX25" fmla="*/ 1027029 w 1662664"/>
                <a:gd name="connsiteY25" fmla="*/ 810310 h 858693"/>
                <a:gd name="connsiteX26" fmla="*/ 1003788 w 1662664"/>
                <a:gd name="connsiteY26" fmla="*/ 803071 h 858693"/>
                <a:gd name="connsiteX27" fmla="*/ 718514 w 1662664"/>
                <a:gd name="connsiteY27" fmla="*/ 690010 h 858693"/>
                <a:gd name="connsiteX28" fmla="*/ 708989 w 1662664"/>
                <a:gd name="connsiteY28" fmla="*/ 685627 h 858693"/>
                <a:gd name="connsiteX29" fmla="*/ 680414 w 1662664"/>
                <a:gd name="connsiteY29" fmla="*/ 672103 h 858693"/>
                <a:gd name="connsiteX30" fmla="*/ 584402 w 1662664"/>
                <a:gd name="connsiteY30" fmla="*/ 625144 h 858693"/>
                <a:gd name="connsiteX31" fmla="*/ 422477 w 1662664"/>
                <a:gd name="connsiteY31" fmla="*/ 538371 h 858693"/>
                <a:gd name="connsiteX32" fmla="*/ 386472 w 1662664"/>
                <a:gd name="connsiteY32" fmla="*/ 521989 h 858693"/>
                <a:gd name="connsiteX33" fmla="*/ 386472 w 1662664"/>
                <a:gd name="connsiteY33" fmla="*/ 521989 h 858693"/>
                <a:gd name="connsiteX34" fmla="*/ 347515 w 1662664"/>
                <a:gd name="connsiteY34" fmla="*/ 500748 h 858693"/>
                <a:gd name="connsiteX35" fmla="*/ 344181 w 1662664"/>
                <a:gd name="connsiteY35" fmla="*/ 498842 h 858693"/>
                <a:gd name="connsiteX36" fmla="*/ 317321 w 1662664"/>
                <a:gd name="connsiteY36" fmla="*/ 482935 h 858693"/>
                <a:gd name="connsiteX37" fmla="*/ 222833 w 1662664"/>
                <a:gd name="connsiteY37" fmla="*/ 428262 h 858693"/>
                <a:gd name="connsiteX38" fmla="*/ 40429 w 1662664"/>
                <a:gd name="connsiteY38" fmla="*/ 316153 h 858693"/>
                <a:gd name="connsiteX39" fmla="*/ 19569 w 1662664"/>
                <a:gd name="connsiteY39" fmla="*/ 300817 h 858693"/>
                <a:gd name="connsiteX40" fmla="*/ 43 w 1662664"/>
                <a:gd name="connsiteY40" fmla="*/ 256716 h 858693"/>
                <a:gd name="connsiteX41" fmla="*/ 16140 w 1662664"/>
                <a:gd name="connsiteY41" fmla="*/ 221570 h 858693"/>
                <a:gd name="connsiteX42" fmla="*/ 10711 w 1662664"/>
                <a:gd name="connsiteY42" fmla="*/ 212617 h 858693"/>
                <a:gd name="connsiteX43" fmla="*/ 32047 w 1662664"/>
                <a:gd name="connsiteY43" fmla="*/ 224998 h 858693"/>
                <a:gd name="connsiteX44" fmla="*/ 116820 w 1662664"/>
                <a:gd name="connsiteY44" fmla="*/ 273385 h 858693"/>
                <a:gd name="connsiteX45" fmla="*/ 298652 w 1662664"/>
                <a:gd name="connsiteY45" fmla="*/ 373208 h 858693"/>
                <a:gd name="connsiteX46" fmla="*/ 118534 w 1662664"/>
                <a:gd name="connsiteY46" fmla="*/ 272623 h 858693"/>
                <a:gd name="connsiteX47" fmla="*/ 32809 w 1662664"/>
                <a:gd name="connsiteY47" fmla="*/ 224998 h 858693"/>
                <a:gd name="connsiteX48" fmla="*/ 10902 w 1662664"/>
                <a:gd name="connsiteY48" fmla="*/ 212711 h 858693"/>
                <a:gd name="connsiteX49" fmla="*/ 9854 w 1662664"/>
                <a:gd name="connsiteY49" fmla="*/ 163086 h 858693"/>
                <a:gd name="connsiteX50" fmla="*/ 37191 w 1662664"/>
                <a:gd name="connsiteY50" fmla="*/ 146131 h 858693"/>
                <a:gd name="connsiteX51" fmla="*/ 227691 w 1662664"/>
                <a:gd name="connsiteY51" fmla="*/ 229952 h 858693"/>
                <a:gd name="connsiteX52" fmla="*/ 316559 w 1662664"/>
                <a:gd name="connsiteY52" fmla="*/ 275291 h 858693"/>
                <a:gd name="connsiteX53" fmla="*/ 339133 w 1662664"/>
                <a:gd name="connsiteY53" fmla="*/ 286720 h 858693"/>
                <a:gd name="connsiteX54" fmla="*/ 316559 w 1662664"/>
                <a:gd name="connsiteY54" fmla="*/ 275100 h 858693"/>
                <a:gd name="connsiteX55" fmla="*/ 228167 w 1662664"/>
                <a:gd name="connsiteY55" fmla="*/ 229761 h 85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62664" h="858693">
                  <a:moveTo>
                    <a:pt x="35952" y="145465"/>
                  </a:moveTo>
                  <a:cubicBezTo>
                    <a:pt x="32123" y="139369"/>
                    <a:pt x="28713" y="132987"/>
                    <a:pt x="25761" y="126415"/>
                  </a:cubicBezTo>
                  <a:cubicBezTo>
                    <a:pt x="-2148" y="63835"/>
                    <a:pt x="63861" y="55739"/>
                    <a:pt x="63861" y="55739"/>
                  </a:cubicBezTo>
                  <a:cubicBezTo>
                    <a:pt x="63861" y="53739"/>
                    <a:pt x="64813" y="51072"/>
                    <a:pt x="65385" y="48024"/>
                  </a:cubicBezTo>
                  <a:cubicBezTo>
                    <a:pt x="65385" y="48024"/>
                    <a:pt x="65385" y="47452"/>
                    <a:pt x="65385" y="47166"/>
                  </a:cubicBezTo>
                  <a:cubicBezTo>
                    <a:pt x="69004" y="27355"/>
                    <a:pt x="75957" y="-8840"/>
                    <a:pt x="118725" y="590"/>
                  </a:cubicBezTo>
                  <a:cubicBezTo>
                    <a:pt x="158444" y="9352"/>
                    <a:pt x="240835" y="49929"/>
                    <a:pt x="316559" y="90315"/>
                  </a:cubicBezTo>
                  <a:cubicBezTo>
                    <a:pt x="340848" y="103173"/>
                    <a:pt x="364184" y="116128"/>
                    <a:pt x="385710" y="128415"/>
                  </a:cubicBezTo>
                  <a:cubicBezTo>
                    <a:pt x="438384" y="157657"/>
                    <a:pt x="477055" y="180231"/>
                    <a:pt x="477055" y="180231"/>
                  </a:cubicBezTo>
                  <a:cubicBezTo>
                    <a:pt x="676032" y="243573"/>
                    <a:pt x="1033982" y="342156"/>
                    <a:pt x="1141614" y="371493"/>
                  </a:cubicBezTo>
                  <a:lnTo>
                    <a:pt x="1173047" y="380066"/>
                  </a:lnTo>
                  <a:lnTo>
                    <a:pt x="1173047" y="93363"/>
                  </a:lnTo>
                  <a:lnTo>
                    <a:pt x="1651392" y="93363"/>
                  </a:lnTo>
                  <a:cubicBezTo>
                    <a:pt x="1652250" y="108222"/>
                    <a:pt x="1653202" y="126034"/>
                    <a:pt x="1654155" y="146131"/>
                  </a:cubicBezTo>
                  <a:cubicBezTo>
                    <a:pt x="1658822" y="241381"/>
                    <a:pt x="1664156" y="386353"/>
                    <a:pt x="1662251" y="517606"/>
                  </a:cubicBezTo>
                  <a:cubicBezTo>
                    <a:pt x="1661956" y="547610"/>
                    <a:pt x="1659374" y="577519"/>
                    <a:pt x="1654536" y="607141"/>
                  </a:cubicBezTo>
                  <a:cubicBezTo>
                    <a:pt x="1592804" y="615428"/>
                    <a:pt x="1532911" y="634003"/>
                    <a:pt x="1477371" y="662196"/>
                  </a:cubicBezTo>
                  <a:cubicBezTo>
                    <a:pt x="1461178" y="670578"/>
                    <a:pt x="1445471" y="679817"/>
                    <a:pt x="1430317" y="689914"/>
                  </a:cubicBezTo>
                  <a:cubicBezTo>
                    <a:pt x="1423650" y="694391"/>
                    <a:pt x="1417173" y="699439"/>
                    <a:pt x="1411267" y="703725"/>
                  </a:cubicBezTo>
                  <a:cubicBezTo>
                    <a:pt x="1392808" y="717442"/>
                    <a:pt x="1375501" y="732681"/>
                    <a:pt x="1359546" y="749255"/>
                  </a:cubicBezTo>
                  <a:cubicBezTo>
                    <a:pt x="1342906" y="766590"/>
                    <a:pt x="1328038" y="785545"/>
                    <a:pt x="1315160" y="805833"/>
                  </a:cubicBezTo>
                  <a:cubicBezTo>
                    <a:pt x="1304720" y="822311"/>
                    <a:pt x="1295796" y="839647"/>
                    <a:pt x="1288490" y="857745"/>
                  </a:cubicBezTo>
                  <a:cubicBezTo>
                    <a:pt x="1273631" y="857745"/>
                    <a:pt x="1258391" y="856602"/>
                    <a:pt x="1242389" y="855268"/>
                  </a:cubicBezTo>
                  <a:lnTo>
                    <a:pt x="1240960" y="855268"/>
                  </a:lnTo>
                  <a:cubicBezTo>
                    <a:pt x="1202870" y="851839"/>
                    <a:pt x="1165055" y="845839"/>
                    <a:pt x="1127803" y="837170"/>
                  </a:cubicBezTo>
                  <a:cubicBezTo>
                    <a:pt x="1094942" y="829836"/>
                    <a:pt x="1061128" y="820788"/>
                    <a:pt x="1027029" y="810310"/>
                  </a:cubicBezTo>
                  <a:lnTo>
                    <a:pt x="1003788" y="803071"/>
                  </a:lnTo>
                  <a:cubicBezTo>
                    <a:pt x="906566" y="770972"/>
                    <a:pt x="811306" y="733252"/>
                    <a:pt x="718514" y="690010"/>
                  </a:cubicBezTo>
                  <a:lnTo>
                    <a:pt x="708989" y="685627"/>
                  </a:lnTo>
                  <a:cubicBezTo>
                    <a:pt x="699464" y="681151"/>
                    <a:pt x="689939" y="676102"/>
                    <a:pt x="680414" y="672103"/>
                  </a:cubicBezTo>
                  <a:cubicBezTo>
                    <a:pt x="645933" y="655814"/>
                    <a:pt x="613739" y="640003"/>
                    <a:pt x="584402" y="625144"/>
                  </a:cubicBezTo>
                  <a:cubicBezTo>
                    <a:pt x="487056" y="575899"/>
                    <a:pt x="422477" y="538371"/>
                    <a:pt x="422477" y="538371"/>
                  </a:cubicBezTo>
                  <a:cubicBezTo>
                    <a:pt x="410199" y="533513"/>
                    <a:pt x="398179" y="528085"/>
                    <a:pt x="386472" y="521989"/>
                  </a:cubicBezTo>
                  <a:lnTo>
                    <a:pt x="386472" y="521989"/>
                  </a:lnTo>
                  <a:cubicBezTo>
                    <a:pt x="380567" y="518940"/>
                    <a:pt x="363517" y="509606"/>
                    <a:pt x="347515" y="500748"/>
                  </a:cubicBezTo>
                  <a:lnTo>
                    <a:pt x="344181" y="498842"/>
                  </a:lnTo>
                  <a:lnTo>
                    <a:pt x="317321" y="482935"/>
                  </a:lnTo>
                  <a:cubicBezTo>
                    <a:pt x="288746" y="465791"/>
                    <a:pt x="257599" y="447027"/>
                    <a:pt x="222833" y="428262"/>
                  </a:cubicBezTo>
                  <a:cubicBezTo>
                    <a:pt x="159796" y="394639"/>
                    <a:pt x="98875" y="357206"/>
                    <a:pt x="40429" y="316153"/>
                  </a:cubicBezTo>
                  <a:cubicBezTo>
                    <a:pt x="30904" y="309676"/>
                    <a:pt x="24332" y="304437"/>
                    <a:pt x="19569" y="300817"/>
                  </a:cubicBezTo>
                  <a:cubicBezTo>
                    <a:pt x="6482" y="290054"/>
                    <a:pt x="-757" y="273671"/>
                    <a:pt x="43" y="256716"/>
                  </a:cubicBezTo>
                  <a:cubicBezTo>
                    <a:pt x="1481" y="243573"/>
                    <a:pt x="7130" y="231285"/>
                    <a:pt x="16140" y="221570"/>
                  </a:cubicBezTo>
                  <a:cubicBezTo>
                    <a:pt x="14045" y="218427"/>
                    <a:pt x="12235" y="215473"/>
                    <a:pt x="10711" y="212617"/>
                  </a:cubicBezTo>
                  <a:lnTo>
                    <a:pt x="32047" y="224998"/>
                  </a:lnTo>
                  <a:cubicBezTo>
                    <a:pt x="52907" y="236905"/>
                    <a:pt x="83006" y="254241"/>
                    <a:pt x="116820" y="273385"/>
                  </a:cubicBezTo>
                  <a:cubicBezTo>
                    <a:pt x="176160" y="306913"/>
                    <a:pt x="246741" y="346252"/>
                    <a:pt x="298652" y="373208"/>
                  </a:cubicBezTo>
                  <a:lnTo>
                    <a:pt x="118534" y="272623"/>
                  </a:lnTo>
                  <a:lnTo>
                    <a:pt x="32809" y="224998"/>
                  </a:lnTo>
                  <a:lnTo>
                    <a:pt x="10902" y="212711"/>
                  </a:lnTo>
                  <a:cubicBezTo>
                    <a:pt x="-2052" y="189089"/>
                    <a:pt x="1377" y="173278"/>
                    <a:pt x="9854" y="163086"/>
                  </a:cubicBezTo>
                  <a:cubicBezTo>
                    <a:pt x="17083" y="154895"/>
                    <a:pt x="26599" y="148989"/>
                    <a:pt x="37191" y="146131"/>
                  </a:cubicBezTo>
                  <a:close/>
                  <a:moveTo>
                    <a:pt x="227691" y="229952"/>
                  </a:moveTo>
                  <a:lnTo>
                    <a:pt x="316559" y="275291"/>
                  </a:lnTo>
                  <a:lnTo>
                    <a:pt x="339133" y="286720"/>
                  </a:lnTo>
                  <a:lnTo>
                    <a:pt x="316559" y="275100"/>
                  </a:lnTo>
                  <a:lnTo>
                    <a:pt x="228167" y="229761"/>
                  </a:lnTo>
                  <a:close/>
                </a:path>
              </a:pathLst>
            </a:custGeom>
            <a:solidFill>
              <a:schemeClr val="accent5"/>
            </a:solidFill>
            <a:ln w="9525" cap="flat">
              <a:noFill/>
              <a:prstDash val="solid"/>
              <a:miter/>
            </a:ln>
          </p:spPr>
          <p:txBody>
            <a:bodyPr rtlCol="0" anchor="ctr"/>
            <a:lstStyle/>
            <a:p>
              <a:endParaRPr lang="zh-CN" altLang="en-US"/>
            </a:p>
          </p:txBody>
        </p:sp>
        <p:sp>
          <p:nvSpPr>
            <p:cNvPr id="23" name="任意多边形: 形状 22"/>
            <p:cNvSpPr/>
            <p:nvPr/>
          </p:nvSpPr>
          <p:spPr>
            <a:xfrm>
              <a:off x="10876039" y="3638579"/>
              <a:ext cx="478345" cy="50958"/>
            </a:xfrm>
            <a:custGeom>
              <a:avLst/>
              <a:gdLst>
                <a:gd name="connsiteX0" fmla="*/ 478329 w 478345"/>
                <a:gd name="connsiteY0" fmla="*/ 50010 h 50958"/>
                <a:gd name="connsiteX1" fmla="*/ -17 w 478345"/>
                <a:gd name="connsiteY1" fmla="*/ 50010 h 50958"/>
                <a:gd name="connsiteX2" fmla="*/ -17 w 478345"/>
                <a:gd name="connsiteY2" fmla="*/ -948 h 50958"/>
                <a:gd name="connsiteX3" fmla="*/ 475376 w 478345"/>
                <a:gd name="connsiteY3" fmla="*/ -948 h 50958"/>
                <a:gd name="connsiteX4" fmla="*/ 478329 w 478345"/>
                <a:gd name="connsiteY4" fmla="*/ 50010 h 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45" h="50958">
                  <a:moveTo>
                    <a:pt x="478329" y="50010"/>
                  </a:moveTo>
                  <a:lnTo>
                    <a:pt x="-17" y="50010"/>
                  </a:lnTo>
                  <a:lnTo>
                    <a:pt x="-17" y="-948"/>
                  </a:lnTo>
                  <a:lnTo>
                    <a:pt x="475376" y="-948"/>
                  </a:lnTo>
                  <a:cubicBezTo>
                    <a:pt x="475376" y="-948"/>
                    <a:pt x="476614" y="18196"/>
                    <a:pt x="478329" y="5001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24" name="任意多边形: 形状 23"/>
            <p:cNvSpPr/>
            <p:nvPr/>
          </p:nvSpPr>
          <p:spPr>
            <a:xfrm>
              <a:off x="10836796" y="4482589"/>
              <a:ext cx="486632" cy="3020281"/>
            </a:xfrm>
            <a:custGeom>
              <a:avLst/>
              <a:gdLst>
                <a:gd name="connsiteX0" fmla="*/ 486615 w 486632"/>
                <a:gd name="connsiteY0" fmla="*/ 3016380 h 3020281"/>
                <a:gd name="connsiteX1" fmla="*/ 376126 w 486632"/>
                <a:gd name="connsiteY1" fmla="*/ 3019334 h 3020281"/>
                <a:gd name="connsiteX2" fmla="*/ 316975 w 486632"/>
                <a:gd name="connsiteY2" fmla="*/ 2808927 h 3020281"/>
                <a:gd name="connsiteX3" fmla="*/ 87423 w 486632"/>
                <a:gd name="connsiteY3" fmla="*/ 1322455 h 3020281"/>
                <a:gd name="connsiteX4" fmla="*/ 36940 w 486632"/>
                <a:gd name="connsiteY4" fmla="*/ 323186 h 3020281"/>
                <a:gd name="connsiteX5" fmla="*/ 34178 w 486632"/>
                <a:gd name="connsiteY5" fmla="*/ 295279 h 3020281"/>
                <a:gd name="connsiteX6" fmla="*/ -17 w 486632"/>
                <a:gd name="connsiteY6" fmla="*/ -948 h 3020281"/>
                <a:gd name="connsiteX7" fmla="*/ 110949 w 486632"/>
                <a:gd name="connsiteY7" fmla="*/ 4 h 3020281"/>
                <a:gd name="connsiteX8" fmla="*/ 197627 w 486632"/>
                <a:gd name="connsiteY8" fmla="*/ 1306358 h 3020281"/>
                <a:gd name="connsiteX9" fmla="*/ 432799 w 486632"/>
                <a:gd name="connsiteY9" fmla="*/ 2824262 h 3020281"/>
                <a:gd name="connsiteX10" fmla="*/ 486615 w 486632"/>
                <a:gd name="connsiteY10" fmla="*/ 3016380 h 302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32" h="3020281">
                  <a:moveTo>
                    <a:pt x="486615" y="3016380"/>
                  </a:moveTo>
                  <a:lnTo>
                    <a:pt x="376126" y="3019334"/>
                  </a:lnTo>
                  <a:cubicBezTo>
                    <a:pt x="357076" y="2954849"/>
                    <a:pt x="337168" y="2884364"/>
                    <a:pt x="316975" y="2808927"/>
                  </a:cubicBezTo>
                  <a:cubicBezTo>
                    <a:pt x="205914" y="2394303"/>
                    <a:pt x="87423" y="1832614"/>
                    <a:pt x="87423" y="1322455"/>
                  </a:cubicBezTo>
                  <a:cubicBezTo>
                    <a:pt x="87423" y="947074"/>
                    <a:pt x="64277" y="601031"/>
                    <a:pt x="36940" y="323186"/>
                  </a:cubicBezTo>
                  <a:cubicBezTo>
                    <a:pt x="35988" y="313661"/>
                    <a:pt x="35035" y="304136"/>
                    <a:pt x="34178" y="295279"/>
                  </a:cubicBezTo>
                  <a:cubicBezTo>
                    <a:pt x="22938" y="184122"/>
                    <a:pt x="11127" y="84490"/>
                    <a:pt x="-17" y="-948"/>
                  </a:cubicBezTo>
                  <a:cubicBezTo>
                    <a:pt x="38559" y="-187"/>
                    <a:pt x="76183" y="194"/>
                    <a:pt x="110949" y="4"/>
                  </a:cubicBezTo>
                  <a:cubicBezTo>
                    <a:pt x="167547" y="433201"/>
                    <a:pt x="196503" y="869541"/>
                    <a:pt x="197627" y="1306358"/>
                  </a:cubicBezTo>
                  <a:cubicBezTo>
                    <a:pt x="197627" y="1827852"/>
                    <a:pt x="320118" y="2404209"/>
                    <a:pt x="432799" y="2824262"/>
                  </a:cubicBezTo>
                  <a:cubicBezTo>
                    <a:pt x="451182" y="2892746"/>
                    <a:pt x="469280" y="2957135"/>
                    <a:pt x="486615" y="3016380"/>
                  </a:cubicBezTo>
                  <a:close/>
                </a:path>
              </a:pathLst>
            </a:custGeom>
            <a:solidFill>
              <a:srgbClr val="FFFFFF"/>
            </a:solidFill>
            <a:ln w="9525" cap="flat">
              <a:noFill/>
              <a:prstDash val="solid"/>
              <a:miter/>
            </a:ln>
          </p:spPr>
          <p:txBody>
            <a:bodyPr rtlCol="0" anchor="ctr"/>
            <a:lstStyle/>
            <a:p>
              <a:endParaRPr lang="zh-CN" altLang="en-US"/>
            </a:p>
          </p:txBody>
        </p:sp>
        <p:sp>
          <p:nvSpPr>
            <p:cNvPr id="25" name="任意多边形: 形状 24"/>
            <p:cNvSpPr/>
            <p:nvPr/>
          </p:nvSpPr>
          <p:spPr>
            <a:xfrm>
              <a:off x="10991006" y="4203506"/>
              <a:ext cx="366522" cy="250948"/>
            </a:xfrm>
            <a:custGeom>
              <a:avLst/>
              <a:gdLst>
                <a:gd name="connsiteX0" fmla="*/ 366505 w 366522"/>
                <a:gd name="connsiteY0" fmla="*/ -948 h 250948"/>
                <a:gd name="connsiteX1" fmla="*/ 211914 w 366522"/>
                <a:gd name="connsiteY1" fmla="*/ 216507 h 250948"/>
                <a:gd name="connsiteX2" fmla="*/ 132000 w 366522"/>
                <a:gd name="connsiteY2" fmla="*/ 240891 h 250948"/>
                <a:gd name="connsiteX3" fmla="*/ 53609 w 366522"/>
                <a:gd name="connsiteY3" fmla="*/ 249464 h 250948"/>
                <a:gd name="connsiteX4" fmla="*/ -17 w 366522"/>
                <a:gd name="connsiteY4" fmla="*/ 249464 h 250948"/>
                <a:gd name="connsiteX5" fmla="*/ 26653 w 366522"/>
                <a:gd name="connsiteY5" fmla="*/ 197552 h 250948"/>
                <a:gd name="connsiteX6" fmla="*/ 71039 w 366522"/>
                <a:gd name="connsiteY6" fmla="*/ 140974 h 250948"/>
                <a:gd name="connsiteX7" fmla="*/ 122760 w 366522"/>
                <a:gd name="connsiteY7" fmla="*/ 95444 h 250948"/>
                <a:gd name="connsiteX8" fmla="*/ 141810 w 366522"/>
                <a:gd name="connsiteY8" fmla="*/ 81634 h 250948"/>
                <a:gd name="connsiteX9" fmla="*/ 188864 w 366522"/>
                <a:gd name="connsiteY9" fmla="*/ 53916 h 250948"/>
                <a:gd name="connsiteX10" fmla="*/ 366505 w 366522"/>
                <a:gd name="connsiteY10" fmla="*/ -948 h 25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522" h="250948">
                  <a:moveTo>
                    <a:pt x="366505" y="-948"/>
                  </a:moveTo>
                  <a:cubicBezTo>
                    <a:pt x="349741" y="98493"/>
                    <a:pt x="304021" y="175264"/>
                    <a:pt x="211914" y="216507"/>
                  </a:cubicBezTo>
                  <a:cubicBezTo>
                    <a:pt x="186302" y="227652"/>
                    <a:pt x="159489" y="235843"/>
                    <a:pt x="132000" y="240891"/>
                  </a:cubicBezTo>
                  <a:cubicBezTo>
                    <a:pt x="106111" y="245654"/>
                    <a:pt x="79907" y="248512"/>
                    <a:pt x="53609" y="249464"/>
                  </a:cubicBezTo>
                  <a:cubicBezTo>
                    <a:pt x="36559" y="250130"/>
                    <a:pt x="18747" y="250226"/>
                    <a:pt x="-17" y="249464"/>
                  </a:cubicBezTo>
                  <a:cubicBezTo>
                    <a:pt x="7289" y="231366"/>
                    <a:pt x="16214" y="214031"/>
                    <a:pt x="26653" y="197552"/>
                  </a:cubicBezTo>
                  <a:cubicBezTo>
                    <a:pt x="39531" y="177264"/>
                    <a:pt x="54400" y="158309"/>
                    <a:pt x="71039" y="140974"/>
                  </a:cubicBezTo>
                  <a:cubicBezTo>
                    <a:pt x="86994" y="124401"/>
                    <a:pt x="104301" y="109161"/>
                    <a:pt x="122760" y="95444"/>
                  </a:cubicBezTo>
                  <a:cubicBezTo>
                    <a:pt x="129142" y="90682"/>
                    <a:pt x="135619" y="85919"/>
                    <a:pt x="141810" y="81634"/>
                  </a:cubicBezTo>
                  <a:cubicBezTo>
                    <a:pt x="156965" y="71537"/>
                    <a:pt x="172671" y="62298"/>
                    <a:pt x="188864" y="53916"/>
                  </a:cubicBezTo>
                  <a:cubicBezTo>
                    <a:pt x="244566" y="25722"/>
                    <a:pt x="304621" y="7243"/>
                    <a:pt x="366505" y="-94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4" name="任意多边形: 形状 83"/>
            <p:cNvSpPr/>
            <p:nvPr/>
          </p:nvSpPr>
          <p:spPr>
            <a:xfrm>
              <a:off x="9456846" y="4400678"/>
              <a:ext cx="2040397" cy="3107816"/>
            </a:xfrm>
            <a:custGeom>
              <a:avLst/>
              <a:gdLst>
                <a:gd name="connsiteX0" fmla="*/ 1674827 w 2040397"/>
                <a:gd name="connsiteY0" fmla="*/ 74390 h 3107816"/>
                <a:gd name="connsiteX1" fmla="*/ 1731977 w 2040397"/>
                <a:gd name="connsiteY1" fmla="*/ 467677 h 3107816"/>
                <a:gd name="connsiteX2" fmla="*/ 1791413 w 2040397"/>
                <a:gd name="connsiteY2" fmla="*/ 1490090 h 3107816"/>
                <a:gd name="connsiteX3" fmla="*/ 2040397 w 2040397"/>
                <a:gd name="connsiteY3" fmla="*/ 3097530 h 3107816"/>
                <a:gd name="connsiteX4" fmla="*/ 1994010 w 2040397"/>
                <a:gd name="connsiteY4" fmla="*/ 3098197 h 3107816"/>
                <a:gd name="connsiteX5" fmla="*/ 1964387 w 2040397"/>
                <a:gd name="connsiteY5" fmla="*/ 3098197 h 3107816"/>
                <a:gd name="connsiteX6" fmla="*/ 1964387 w 2040397"/>
                <a:gd name="connsiteY6" fmla="*/ 3095339 h 3107816"/>
                <a:gd name="connsiteX7" fmla="*/ 1866756 w 2040397"/>
                <a:gd name="connsiteY7" fmla="*/ 3097911 h 3107816"/>
                <a:gd name="connsiteX8" fmla="*/ 1812940 w 2040397"/>
                <a:gd name="connsiteY8" fmla="*/ 2905791 h 3107816"/>
                <a:gd name="connsiteX9" fmla="*/ 1577768 w 2040397"/>
                <a:gd name="connsiteY9" fmla="*/ 1387887 h 3107816"/>
                <a:gd name="connsiteX10" fmla="*/ 1491090 w 2040397"/>
                <a:gd name="connsiteY10" fmla="*/ 81533 h 3107816"/>
                <a:gd name="connsiteX11" fmla="*/ 1524523 w 2040397"/>
                <a:gd name="connsiteY11" fmla="*/ 81533 h 3107816"/>
                <a:gd name="connsiteX12" fmla="*/ 1589102 w 2040397"/>
                <a:gd name="connsiteY12" fmla="*/ 79724 h 3107816"/>
                <a:gd name="connsiteX13" fmla="*/ 1674827 w 2040397"/>
                <a:gd name="connsiteY13" fmla="*/ 74390 h 3107816"/>
                <a:gd name="connsiteX14" fmla="*/ 242078 w 2040397"/>
                <a:gd name="connsiteY14" fmla="*/ 0 h 3107816"/>
                <a:gd name="connsiteX15" fmla="*/ 759761 w 2040397"/>
                <a:gd name="connsiteY15" fmla="*/ 46957 h 3107816"/>
                <a:gd name="connsiteX16" fmla="*/ 764524 w 2040397"/>
                <a:gd name="connsiteY16" fmla="*/ 256507 h 3107816"/>
                <a:gd name="connsiteX17" fmla="*/ 764712 w 2040397"/>
                <a:gd name="connsiteY17" fmla="*/ 256695 h 3107816"/>
                <a:gd name="connsiteX18" fmla="*/ 759951 w 2040397"/>
                <a:gd name="connsiteY18" fmla="*/ 47244 h 3107816"/>
                <a:gd name="connsiteX19" fmla="*/ 843001 w 2040397"/>
                <a:gd name="connsiteY19" fmla="*/ 53135 h 3107816"/>
                <a:gd name="connsiteX20" fmla="*/ 843010 w 2040397"/>
                <a:gd name="connsiteY20" fmla="*/ 52863 h 3107816"/>
                <a:gd name="connsiteX21" fmla="*/ 1178004 w 2040397"/>
                <a:gd name="connsiteY21" fmla="*/ 73532 h 3107816"/>
                <a:gd name="connsiteX22" fmla="*/ 1181732 w 2040397"/>
                <a:gd name="connsiteY22" fmla="*/ 128319 h 3107816"/>
                <a:gd name="connsiteX23" fmla="*/ 1186584 w 2040397"/>
                <a:gd name="connsiteY23" fmla="*/ 153850 h 3107816"/>
                <a:gd name="connsiteX24" fmla="*/ 1187724 w 2040397"/>
                <a:gd name="connsiteY24" fmla="*/ 164720 h 3107816"/>
                <a:gd name="connsiteX25" fmla="*/ 1190928 w 2040397"/>
                <a:gd name="connsiteY25" fmla="*/ 176704 h 3107816"/>
                <a:gd name="connsiteX26" fmla="*/ 1193304 w 2040397"/>
                <a:gd name="connsiteY26" fmla="*/ 189205 h 3107816"/>
                <a:gd name="connsiteX27" fmla="*/ 1196965 w 2040397"/>
                <a:gd name="connsiteY27" fmla="*/ 199283 h 3107816"/>
                <a:gd name="connsiteX28" fmla="*/ 1201020 w 2040397"/>
                <a:gd name="connsiteY28" fmla="*/ 214451 h 3107816"/>
                <a:gd name="connsiteX29" fmla="*/ 1210505 w 2040397"/>
                <a:gd name="connsiteY29" fmla="*/ 236557 h 3107816"/>
                <a:gd name="connsiteX30" fmla="*/ 1215849 w 2040397"/>
                <a:gd name="connsiteY30" fmla="*/ 251269 h 3107816"/>
                <a:gd name="connsiteX31" fmla="*/ 1218900 w 2040397"/>
                <a:gd name="connsiteY31" fmla="*/ 256124 h 3107816"/>
                <a:gd name="connsiteX32" fmla="*/ 1222140 w 2040397"/>
                <a:gd name="connsiteY32" fmla="*/ 263676 h 3107816"/>
                <a:gd name="connsiteX33" fmla="*/ 1252476 w 2040397"/>
                <a:gd name="connsiteY33" fmla="*/ 309556 h 3107816"/>
                <a:gd name="connsiteX34" fmla="*/ 1252495 w 2040397"/>
                <a:gd name="connsiteY34" fmla="*/ 309587 h 3107816"/>
                <a:gd name="connsiteX35" fmla="*/ 1252497 w 2040397"/>
                <a:gd name="connsiteY35" fmla="*/ 309588 h 3107816"/>
                <a:gd name="connsiteX36" fmla="*/ 1252476 w 2040397"/>
                <a:gd name="connsiteY36" fmla="*/ 309556 h 3107816"/>
                <a:gd name="connsiteX37" fmla="*/ 1218900 w 2040397"/>
                <a:gd name="connsiteY37" fmla="*/ 256124 h 3107816"/>
                <a:gd name="connsiteX38" fmla="*/ 1210505 w 2040397"/>
                <a:gd name="connsiteY38" fmla="*/ 236557 h 3107816"/>
                <a:gd name="connsiteX39" fmla="*/ 1196965 w 2040397"/>
                <a:gd name="connsiteY39" fmla="*/ 199283 h 3107816"/>
                <a:gd name="connsiteX40" fmla="*/ 1190928 w 2040397"/>
                <a:gd name="connsiteY40" fmla="*/ 176704 h 3107816"/>
                <a:gd name="connsiteX41" fmla="*/ 1186584 w 2040397"/>
                <a:gd name="connsiteY41" fmla="*/ 153850 h 3107816"/>
                <a:gd name="connsiteX42" fmla="*/ 1178194 w 2040397"/>
                <a:gd name="connsiteY42" fmla="*/ 73819 h 3107816"/>
                <a:gd name="connsiteX43" fmla="*/ 1231915 w 2040397"/>
                <a:gd name="connsiteY43" fmla="*/ 76295 h 3107816"/>
                <a:gd name="connsiteX44" fmla="*/ 1379933 w 2040397"/>
                <a:gd name="connsiteY44" fmla="*/ 80962 h 3107816"/>
                <a:gd name="connsiteX45" fmla="*/ 1414128 w 2040397"/>
                <a:gd name="connsiteY45" fmla="*/ 377190 h 3107816"/>
                <a:gd name="connsiteX46" fmla="*/ 1416891 w 2040397"/>
                <a:gd name="connsiteY46" fmla="*/ 405097 h 3107816"/>
                <a:gd name="connsiteX47" fmla="*/ 1416721 w 2040397"/>
                <a:gd name="connsiteY47" fmla="*/ 405043 h 3107816"/>
                <a:gd name="connsiteX48" fmla="*/ 1436121 w 2040397"/>
                <a:gd name="connsiteY48" fmla="*/ 625376 h 3107816"/>
                <a:gd name="connsiteX49" fmla="*/ 1467183 w 2040397"/>
                <a:gd name="connsiteY49" fmla="*/ 1404079 h 3107816"/>
                <a:gd name="connsiteX50" fmla="*/ 1696736 w 2040397"/>
                <a:gd name="connsiteY50" fmla="*/ 2890551 h 3107816"/>
                <a:gd name="connsiteX51" fmla="*/ 1755886 w 2040397"/>
                <a:gd name="connsiteY51" fmla="*/ 3100958 h 3107816"/>
                <a:gd name="connsiteX52" fmla="*/ 1723025 w 2040397"/>
                <a:gd name="connsiteY52" fmla="*/ 3101815 h 3107816"/>
                <a:gd name="connsiteX53" fmla="*/ 1425845 w 2040397"/>
                <a:gd name="connsiteY53" fmla="*/ 3106197 h 3107816"/>
                <a:gd name="connsiteX54" fmla="*/ 1314116 w 2040397"/>
                <a:gd name="connsiteY54" fmla="*/ 3107816 h 3107816"/>
                <a:gd name="connsiteX55" fmla="*/ 948737 w 2040397"/>
                <a:gd name="connsiteY55" fmla="*/ 1936908 h 3107816"/>
                <a:gd name="connsiteX56" fmla="*/ 946166 w 2040397"/>
                <a:gd name="connsiteY56" fmla="*/ 1936908 h 3107816"/>
                <a:gd name="connsiteX57" fmla="*/ 936641 w 2040397"/>
                <a:gd name="connsiteY57" fmla="*/ 1888045 h 3107816"/>
                <a:gd name="connsiteX58" fmla="*/ 936641 w 2040397"/>
                <a:gd name="connsiteY58" fmla="*/ 1887283 h 3107816"/>
                <a:gd name="connsiteX59" fmla="*/ 931021 w 2040397"/>
                <a:gd name="connsiteY59" fmla="*/ 1841563 h 3107816"/>
                <a:gd name="connsiteX60" fmla="*/ 868251 w 2040397"/>
                <a:gd name="connsiteY60" fmla="*/ 1298638 h 3107816"/>
                <a:gd name="connsiteX61" fmla="*/ 855583 w 2040397"/>
                <a:gd name="connsiteY61" fmla="*/ 1076609 h 3107816"/>
                <a:gd name="connsiteX62" fmla="*/ 854154 w 2040397"/>
                <a:gd name="connsiteY62" fmla="*/ 1076609 h 3107816"/>
                <a:gd name="connsiteX63" fmla="*/ 767163 w 2040397"/>
                <a:gd name="connsiteY63" fmla="*/ 2625417 h 3107816"/>
                <a:gd name="connsiteX64" fmla="*/ 773767 w 2040397"/>
                <a:gd name="connsiteY64" fmla="*/ 2880720 h 3107816"/>
                <a:gd name="connsiteX65" fmla="*/ 767190 w 2040397"/>
                <a:gd name="connsiteY65" fmla="*/ 2625513 h 3107816"/>
                <a:gd name="connsiteX66" fmla="*/ 854154 w 2040397"/>
                <a:gd name="connsiteY66" fmla="*/ 1076706 h 3107816"/>
                <a:gd name="connsiteX67" fmla="*/ 855583 w 2040397"/>
                <a:gd name="connsiteY67" fmla="*/ 1076706 h 3107816"/>
                <a:gd name="connsiteX68" fmla="*/ 868251 w 2040397"/>
                <a:gd name="connsiteY68" fmla="*/ 1299400 h 3107816"/>
                <a:gd name="connsiteX69" fmla="*/ 854154 w 2040397"/>
                <a:gd name="connsiteY69" fmla="*/ 1131951 h 3107816"/>
                <a:gd name="connsiteX70" fmla="*/ 888253 w 2040397"/>
                <a:gd name="connsiteY70" fmla="*/ 3095721 h 3107816"/>
                <a:gd name="connsiteX71" fmla="*/ 787764 w 2040397"/>
                <a:gd name="connsiteY71" fmla="*/ 3095721 h 3107816"/>
                <a:gd name="connsiteX72" fmla="*/ 787757 w 2040397"/>
                <a:gd name="connsiteY72" fmla="*/ 3095625 h 3107816"/>
                <a:gd name="connsiteX73" fmla="*/ 162829 w 2040397"/>
                <a:gd name="connsiteY73" fmla="*/ 3095625 h 3107816"/>
                <a:gd name="connsiteX74" fmla="*/ 242078 w 2040397"/>
                <a:gd name="connsiteY74" fmla="*/ 0 h 310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040397" h="3107816">
                  <a:moveTo>
                    <a:pt x="1674827" y="74390"/>
                  </a:moveTo>
                  <a:cubicBezTo>
                    <a:pt x="1701497" y="183356"/>
                    <a:pt x="1719499" y="320040"/>
                    <a:pt x="1731977" y="467677"/>
                  </a:cubicBezTo>
                  <a:cubicBezTo>
                    <a:pt x="1763219" y="823531"/>
                    <a:pt x="1765410" y="1242917"/>
                    <a:pt x="1791413" y="1490090"/>
                  </a:cubicBezTo>
                  <a:cubicBezTo>
                    <a:pt x="1825322" y="1814703"/>
                    <a:pt x="1984390" y="2766631"/>
                    <a:pt x="2040397" y="3097530"/>
                  </a:cubicBezTo>
                  <a:lnTo>
                    <a:pt x="1994010" y="3098197"/>
                  </a:lnTo>
                  <a:lnTo>
                    <a:pt x="1964387" y="3098197"/>
                  </a:lnTo>
                  <a:lnTo>
                    <a:pt x="1964387" y="3095339"/>
                  </a:lnTo>
                  <a:lnTo>
                    <a:pt x="1866756" y="3097911"/>
                  </a:lnTo>
                  <a:cubicBezTo>
                    <a:pt x="1849421" y="3038666"/>
                    <a:pt x="1831323" y="2974086"/>
                    <a:pt x="1812940" y="2905791"/>
                  </a:cubicBezTo>
                  <a:cubicBezTo>
                    <a:pt x="1700259" y="2485739"/>
                    <a:pt x="1577768" y="1909381"/>
                    <a:pt x="1577768" y="1387887"/>
                  </a:cubicBezTo>
                  <a:cubicBezTo>
                    <a:pt x="1576644" y="951071"/>
                    <a:pt x="1547687" y="514730"/>
                    <a:pt x="1491090" y="81533"/>
                  </a:cubicBezTo>
                  <a:lnTo>
                    <a:pt x="1524523" y="81533"/>
                  </a:lnTo>
                  <a:cubicBezTo>
                    <a:pt x="1547002" y="81153"/>
                    <a:pt x="1568528" y="80581"/>
                    <a:pt x="1589102" y="79724"/>
                  </a:cubicBezTo>
                  <a:cubicBezTo>
                    <a:pt x="1619963" y="78581"/>
                    <a:pt x="1648538" y="76771"/>
                    <a:pt x="1674827" y="74390"/>
                  </a:cubicBezTo>
                  <a:close/>
                  <a:moveTo>
                    <a:pt x="242078" y="0"/>
                  </a:moveTo>
                  <a:cubicBezTo>
                    <a:pt x="356949" y="11715"/>
                    <a:pt x="548592" y="30384"/>
                    <a:pt x="759761" y="46957"/>
                  </a:cubicBezTo>
                  <a:lnTo>
                    <a:pt x="764524" y="256507"/>
                  </a:lnTo>
                  <a:lnTo>
                    <a:pt x="764712" y="256695"/>
                  </a:lnTo>
                  <a:lnTo>
                    <a:pt x="759951" y="47244"/>
                  </a:lnTo>
                  <a:lnTo>
                    <a:pt x="843001" y="53135"/>
                  </a:lnTo>
                  <a:lnTo>
                    <a:pt x="843010" y="52863"/>
                  </a:lnTo>
                  <a:cubicBezTo>
                    <a:pt x="954167" y="61054"/>
                    <a:pt x="1068467" y="68388"/>
                    <a:pt x="1178004" y="73532"/>
                  </a:cubicBezTo>
                  <a:cubicBezTo>
                    <a:pt x="1178287" y="90231"/>
                    <a:pt x="1179356" y="108766"/>
                    <a:pt x="1181732" y="128319"/>
                  </a:cubicBezTo>
                  <a:lnTo>
                    <a:pt x="1186584" y="153850"/>
                  </a:lnTo>
                  <a:lnTo>
                    <a:pt x="1187724" y="164720"/>
                  </a:lnTo>
                  <a:lnTo>
                    <a:pt x="1190928" y="176704"/>
                  </a:lnTo>
                  <a:lnTo>
                    <a:pt x="1193304" y="189205"/>
                  </a:lnTo>
                  <a:lnTo>
                    <a:pt x="1196965" y="199283"/>
                  </a:lnTo>
                  <a:lnTo>
                    <a:pt x="1201020" y="214451"/>
                  </a:lnTo>
                  <a:lnTo>
                    <a:pt x="1210505" y="236557"/>
                  </a:lnTo>
                  <a:lnTo>
                    <a:pt x="1215849" y="251269"/>
                  </a:lnTo>
                  <a:lnTo>
                    <a:pt x="1218900" y="256124"/>
                  </a:lnTo>
                  <a:lnTo>
                    <a:pt x="1222140" y="263676"/>
                  </a:lnTo>
                  <a:lnTo>
                    <a:pt x="1252476" y="309556"/>
                  </a:lnTo>
                  <a:lnTo>
                    <a:pt x="1252495" y="309587"/>
                  </a:lnTo>
                  <a:lnTo>
                    <a:pt x="1252497" y="309588"/>
                  </a:lnTo>
                  <a:lnTo>
                    <a:pt x="1252476" y="309556"/>
                  </a:lnTo>
                  <a:lnTo>
                    <a:pt x="1218900" y="256124"/>
                  </a:lnTo>
                  <a:lnTo>
                    <a:pt x="1210505" y="236557"/>
                  </a:lnTo>
                  <a:lnTo>
                    <a:pt x="1196965" y="199283"/>
                  </a:lnTo>
                  <a:lnTo>
                    <a:pt x="1190928" y="176704"/>
                  </a:lnTo>
                  <a:lnTo>
                    <a:pt x="1186584" y="153850"/>
                  </a:lnTo>
                  <a:lnTo>
                    <a:pt x="1178194" y="73819"/>
                  </a:lnTo>
                  <a:lnTo>
                    <a:pt x="1231915" y="76295"/>
                  </a:lnTo>
                  <a:cubicBezTo>
                    <a:pt x="1282874" y="78390"/>
                    <a:pt x="1332499" y="80009"/>
                    <a:pt x="1379933" y="80962"/>
                  </a:cubicBezTo>
                  <a:cubicBezTo>
                    <a:pt x="1391078" y="166306"/>
                    <a:pt x="1402889" y="266032"/>
                    <a:pt x="1414128" y="377190"/>
                  </a:cubicBezTo>
                  <a:cubicBezTo>
                    <a:pt x="1414986" y="386715"/>
                    <a:pt x="1415938" y="395763"/>
                    <a:pt x="1416891" y="405097"/>
                  </a:cubicBezTo>
                  <a:lnTo>
                    <a:pt x="1416721" y="405043"/>
                  </a:lnTo>
                  <a:lnTo>
                    <a:pt x="1436121" y="625376"/>
                  </a:lnTo>
                  <a:cubicBezTo>
                    <a:pt x="1454163" y="857512"/>
                    <a:pt x="1467183" y="1122545"/>
                    <a:pt x="1467183" y="1404079"/>
                  </a:cubicBezTo>
                  <a:cubicBezTo>
                    <a:pt x="1467183" y="1914239"/>
                    <a:pt x="1585674" y="2475928"/>
                    <a:pt x="1696736" y="2890551"/>
                  </a:cubicBezTo>
                  <a:cubicBezTo>
                    <a:pt x="1716929" y="2965990"/>
                    <a:pt x="1736931" y="3036474"/>
                    <a:pt x="1755886" y="3100958"/>
                  </a:cubicBezTo>
                  <a:lnTo>
                    <a:pt x="1723025" y="3101815"/>
                  </a:lnTo>
                  <a:lnTo>
                    <a:pt x="1425845" y="3106197"/>
                  </a:lnTo>
                  <a:lnTo>
                    <a:pt x="1314116" y="3107816"/>
                  </a:lnTo>
                  <a:cubicBezTo>
                    <a:pt x="1160383" y="2785490"/>
                    <a:pt x="971216" y="2024157"/>
                    <a:pt x="948737" y="1936908"/>
                  </a:cubicBezTo>
                  <a:lnTo>
                    <a:pt x="946166" y="1936908"/>
                  </a:lnTo>
                  <a:cubicBezTo>
                    <a:pt x="942641" y="1918906"/>
                    <a:pt x="939403" y="1902523"/>
                    <a:pt x="936641" y="1888045"/>
                  </a:cubicBezTo>
                  <a:cubicBezTo>
                    <a:pt x="936583" y="1887759"/>
                    <a:pt x="936583" y="1887568"/>
                    <a:pt x="936641" y="1887283"/>
                  </a:cubicBezTo>
                  <a:cubicBezTo>
                    <a:pt x="935974" y="1882044"/>
                    <a:pt x="933974" y="1865852"/>
                    <a:pt x="931021" y="1841563"/>
                  </a:cubicBezTo>
                  <a:cubicBezTo>
                    <a:pt x="918067" y="1735740"/>
                    <a:pt x="886634" y="1475993"/>
                    <a:pt x="868251" y="1298638"/>
                  </a:cubicBezTo>
                  <a:cubicBezTo>
                    <a:pt x="863393" y="1228725"/>
                    <a:pt x="859012" y="1154048"/>
                    <a:pt x="855583" y="1076609"/>
                  </a:cubicBezTo>
                  <a:lnTo>
                    <a:pt x="854154" y="1076609"/>
                  </a:lnTo>
                  <a:cubicBezTo>
                    <a:pt x="854154" y="1076609"/>
                    <a:pt x="764090" y="1918246"/>
                    <a:pt x="767163" y="2625417"/>
                  </a:cubicBezTo>
                  <a:lnTo>
                    <a:pt x="773767" y="2880720"/>
                  </a:lnTo>
                  <a:lnTo>
                    <a:pt x="767190" y="2625513"/>
                  </a:lnTo>
                  <a:cubicBezTo>
                    <a:pt x="764163" y="1918343"/>
                    <a:pt x="854154" y="1076706"/>
                    <a:pt x="854154" y="1076706"/>
                  </a:cubicBezTo>
                  <a:lnTo>
                    <a:pt x="855583" y="1076706"/>
                  </a:lnTo>
                  <a:cubicBezTo>
                    <a:pt x="859012" y="1154144"/>
                    <a:pt x="863393" y="1229106"/>
                    <a:pt x="868251" y="1299400"/>
                  </a:cubicBezTo>
                  <a:cubicBezTo>
                    <a:pt x="860059" y="1220153"/>
                    <a:pt x="854344" y="1157288"/>
                    <a:pt x="854154" y="1131951"/>
                  </a:cubicBezTo>
                  <a:cubicBezTo>
                    <a:pt x="854154" y="1131856"/>
                    <a:pt x="844533" y="2166557"/>
                    <a:pt x="888253" y="3095721"/>
                  </a:cubicBezTo>
                  <a:lnTo>
                    <a:pt x="787764" y="3095721"/>
                  </a:lnTo>
                  <a:lnTo>
                    <a:pt x="787757" y="3095625"/>
                  </a:lnTo>
                  <a:lnTo>
                    <a:pt x="162829" y="3095625"/>
                  </a:lnTo>
                  <a:cubicBezTo>
                    <a:pt x="-184357" y="1826989"/>
                    <a:pt x="111871" y="480821"/>
                    <a:pt x="242078" y="0"/>
                  </a:cubicBezTo>
                  <a:close/>
                </a:path>
              </a:pathLst>
            </a:custGeom>
            <a:solidFill>
              <a:srgbClr val="986256"/>
            </a:solidFill>
            <a:ln w="9525" cap="flat">
              <a:noFill/>
              <a:prstDash val="solid"/>
              <a:miter/>
            </a:ln>
          </p:spPr>
          <p:txBody>
            <a:bodyPr rtlCol="0" anchor="ctr"/>
            <a:lstStyle/>
            <a:p>
              <a:endParaRPr lang="zh-CN" altLang="en-US"/>
            </a:p>
          </p:txBody>
        </p:sp>
        <p:sp>
          <p:nvSpPr>
            <p:cNvPr id="27" name="任意多边形: 形状 26"/>
            <p:cNvSpPr/>
            <p:nvPr/>
          </p:nvSpPr>
          <p:spPr>
            <a:xfrm>
              <a:off x="10291014" y="4268276"/>
              <a:ext cx="840866" cy="215789"/>
            </a:xfrm>
            <a:custGeom>
              <a:avLst/>
              <a:gdLst>
                <a:gd name="connsiteX0" fmla="*/ 831992 w 840866"/>
                <a:gd name="connsiteY0" fmla="*/ 176121 h 215789"/>
                <a:gd name="connsiteX1" fmla="*/ 753601 w 840866"/>
                <a:gd name="connsiteY1" fmla="*/ 184694 h 215789"/>
                <a:gd name="connsiteX2" fmla="*/ 699975 w 840866"/>
                <a:gd name="connsiteY2" fmla="*/ 184694 h 215789"/>
                <a:gd name="connsiteX3" fmla="*/ 653874 w 840866"/>
                <a:gd name="connsiteY3" fmla="*/ 182217 h 215789"/>
                <a:gd name="connsiteX4" fmla="*/ 652446 w 840866"/>
                <a:gd name="connsiteY4" fmla="*/ 182217 h 215789"/>
                <a:gd name="connsiteX5" fmla="*/ 539289 w 840866"/>
                <a:gd name="connsiteY5" fmla="*/ 164119 h 215789"/>
                <a:gd name="connsiteX6" fmla="*/ 438514 w 840866"/>
                <a:gd name="connsiteY6" fmla="*/ 137259 h 215789"/>
                <a:gd name="connsiteX7" fmla="*/ 415273 w 840866"/>
                <a:gd name="connsiteY7" fmla="*/ 130020 h 215789"/>
                <a:gd name="connsiteX8" fmla="*/ 129999 w 840866"/>
                <a:gd name="connsiteY8" fmla="*/ 16959 h 215789"/>
                <a:gd name="connsiteX9" fmla="*/ 120474 w 840866"/>
                <a:gd name="connsiteY9" fmla="*/ 12576 h 215789"/>
                <a:gd name="connsiteX10" fmla="*/ 91899 w 840866"/>
                <a:gd name="connsiteY10" fmla="*/ -948 h 215789"/>
                <a:gd name="connsiteX11" fmla="*/ -17 w 840866"/>
                <a:gd name="connsiteY11" fmla="*/ -948 h 215789"/>
                <a:gd name="connsiteX12" fmla="*/ 4269 w 840866"/>
                <a:gd name="connsiteY12" fmla="*/ 1147 h 215789"/>
                <a:gd name="connsiteX13" fmla="*/ 36654 w 840866"/>
                <a:gd name="connsiteY13" fmla="*/ 16959 h 215789"/>
                <a:gd name="connsiteX14" fmla="*/ 266683 w 840866"/>
                <a:gd name="connsiteY14" fmla="*/ 128591 h 215789"/>
                <a:gd name="connsiteX15" fmla="*/ 345074 w 840866"/>
                <a:gd name="connsiteY15" fmla="*/ 166691 h 215789"/>
                <a:gd name="connsiteX16" fmla="*/ 383936 w 840866"/>
                <a:gd name="connsiteY16" fmla="*/ 185741 h 215789"/>
                <a:gd name="connsiteX17" fmla="*/ 398128 w 840866"/>
                <a:gd name="connsiteY17" fmla="*/ 209172 h 215789"/>
                <a:gd name="connsiteX18" fmla="*/ 546147 w 840866"/>
                <a:gd name="connsiteY18" fmla="*/ 213840 h 215789"/>
                <a:gd name="connsiteX19" fmla="*/ 657113 w 840866"/>
                <a:gd name="connsiteY19" fmla="*/ 214792 h 215789"/>
                <a:gd name="connsiteX20" fmla="*/ 690546 w 840866"/>
                <a:gd name="connsiteY20" fmla="*/ 214792 h 215789"/>
                <a:gd name="connsiteX21" fmla="*/ 755125 w 840866"/>
                <a:gd name="connsiteY21" fmla="*/ 212983 h 215789"/>
                <a:gd name="connsiteX22" fmla="*/ 840850 w 840866"/>
                <a:gd name="connsiteY22" fmla="*/ 207648 h 215789"/>
                <a:gd name="connsiteX23" fmla="*/ 831992 w 840866"/>
                <a:gd name="connsiteY23" fmla="*/ 176121 h 21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0866" h="215789">
                  <a:moveTo>
                    <a:pt x="831992" y="176121"/>
                  </a:moveTo>
                  <a:cubicBezTo>
                    <a:pt x="806103" y="180883"/>
                    <a:pt x="779899" y="183741"/>
                    <a:pt x="753601" y="184694"/>
                  </a:cubicBezTo>
                  <a:cubicBezTo>
                    <a:pt x="736551" y="185360"/>
                    <a:pt x="718740" y="185455"/>
                    <a:pt x="699975" y="184694"/>
                  </a:cubicBezTo>
                  <a:cubicBezTo>
                    <a:pt x="685116" y="184694"/>
                    <a:pt x="669876" y="183551"/>
                    <a:pt x="653874" y="182217"/>
                  </a:cubicBezTo>
                  <a:lnTo>
                    <a:pt x="652446" y="182217"/>
                  </a:lnTo>
                  <a:cubicBezTo>
                    <a:pt x="614355" y="178788"/>
                    <a:pt x="576541" y="172787"/>
                    <a:pt x="539289" y="164119"/>
                  </a:cubicBezTo>
                  <a:cubicBezTo>
                    <a:pt x="506427" y="156785"/>
                    <a:pt x="472614" y="147737"/>
                    <a:pt x="438514" y="137259"/>
                  </a:cubicBezTo>
                  <a:lnTo>
                    <a:pt x="415273" y="130020"/>
                  </a:lnTo>
                  <a:cubicBezTo>
                    <a:pt x="318051" y="97921"/>
                    <a:pt x="222792" y="60201"/>
                    <a:pt x="129999" y="16959"/>
                  </a:cubicBezTo>
                  <a:lnTo>
                    <a:pt x="120474" y="12576"/>
                  </a:lnTo>
                  <a:cubicBezTo>
                    <a:pt x="110949" y="8100"/>
                    <a:pt x="101424" y="3051"/>
                    <a:pt x="91899" y="-948"/>
                  </a:cubicBezTo>
                  <a:lnTo>
                    <a:pt x="-17" y="-948"/>
                  </a:lnTo>
                  <a:lnTo>
                    <a:pt x="4269" y="1147"/>
                  </a:lnTo>
                  <a:lnTo>
                    <a:pt x="36654" y="16959"/>
                  </a:lnTo>
                  <a:cubicBezTo>
                    <a:pt x="122379" y="58773"/>
                    <a:pt x="203532" y="98111"/>
                    <a:pt x="266683" y="128591"/>
                  </a:cubicBezTo>
                  <a:lnTo>
                    <a:pt x="345074" y="166691"/>
                  </a:lnTo>
                  <a:lnTo>
                    <a:pt x="383936" y="185741"/>
                  </a:lnTo>
                  <a:lnTo>
                    <a:pt x="398128" y="209172"/>
                  </a:lnTo>
                  <a:cubicBezTo>
                    <a:pt x="449087" y="211268"/>
                    <a:pt x="498712" y="212887"/>
                    <a:pt x="546147" y="213840"/>
                  </a:cubicBezTo>
                  <a:cubicBezTo>
                    <a:pt x="584723" y="214602"/>
                    <a:pt x="622347" y="214983"/>
                    <a:pt x="657113" y="214792"/>
                  </a:cubicBezTo>
                  <a:lnTo>
                    <a:pt x="690546" y="214792"/>
                  </a:lnTo>
                  <a:cubicBezTo>
                    <a:pt x="713024" y="214412"/>
                    <a:pt x="734551" y="213840"/>
                    <a:pt x="755125" y="212983"/>
                  </a:cubicBezTo>
                  <a:cubicBezTo>
                    <a:pt x="785986" y="211840"/>
                    <a:pt x="814561" y="210029"/>
                    <a:pt x="840850" y="207648"/>
                  </a:cubicBezTo>
                  <a:cubicBezTo>
                    <a:pt x="837326" y="196409"/>
                    <a:pt x="834659" y="186123"/>
                    <a:pt x="831992" y="176121"/>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28" name="任意多边形: 形状 27"/>
            <p:cNvSpPr/>
            <p:nvPr/>
          </p:nvSpPr>
          <p:spPr>
            <a:xfrm>
              <a:off x="10786409" y="3640102"/>
              <a:ext cx="89629" cy="336137"/>
            </a:xfrm>
            <a:custGeom>
              <a:avLst/>
              <a:gdLst>
                <a:gd name="connsiteX0" fmla="*/ 89613 w 89629"/>
                <a:gd name="connsiteY0" fmla="*/ 48487 h 336137"/>
                <a:gd name="connsiteX1" fmla="*/ 89613 w 89629"/>
                <a:gd name="connsiteY1" fmla="*/ 335189 h 336137"/>
                <a:gd name="connsiteX2" fmla="*/ 58181 w 89629"/>
                <a:gd name="connsiteY2" fmla="*/ 326616 h 336137"/>
                <a:gd name="connsiteX3" fmla="*/ 11508 w 89629"/>
                <a:gd name="connsiteY3" fmla="*/ 68298 h 336137"/>
                <a:gd name="connsiteX4" fmla="*/ 11508 w 89629"/>
                <a:gd name="connsiteY4" fmla="*/ 62965 h 336137"/>
                <a:gd name="connsiteX5" fmla="*/ -17 w 89629"/>
                <a:gd name="connsiteY5" fmla="*/ -948 h 336137"/>
                <a:gd name="connsiteX6" fmla="*/ 89518 w 89629"/>
                <a:gd name="connsiteY6" fmla="*/ -948 h 336137"/>
                <a:gd name="connsiteX7" fmla="*/ 89518 w 89629"/>
                <a:gd name="connsiteY7" fmla="*/ -948 h 336137"/>
                <a:gd name="connsiteX8" fmla="*/ 89518 w 89629"/>
                <a:gd name="connsiteY8" fmla="*/ 48962 h 33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629" h="336137">
                  <a:moveTo>
                    <a:pt x="89613" y="48487"/>
                  </a:moveTo>
                  <a:lnTo>
                    <a:pt x="89613" y="335189"/>
                  </a:lnTo>
                  <a:lnTo>
                    <a:pt x="58181" y="326616"/>
                  </a:lnTo>
                  <a:lnTo>
                    <a:pt x="11508" y="68298"/>
                  </a:lnTo>
                  <a:lnTo>
                    <a:pt x="11508" y="62965"/>
                  </a:lnTo>
                  <a:lnTo>
                    <a:pt x="-17" y="-948"/>
                  </a:lnTo>
                  <a:lnTo>
                    <a:pt x="89518" y="-948"/>
                  </a:lnTo>
                  <a:lnTo>
                    <a:pt x="89518" y="-948"/>
                  </a:lnTo>
                  <a:lnTo>
                    <a:pt x="89518" y="48962"/>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31" name="任意多边形: 形状 30"/>
            <p:cNvSpPr/>
            <p:nvPr/>
          </p:nvSpPr>
          <p:spPr>
            <a:xfrm>
              <a:off x="9698940" y="4268086"/>
              <a:ext cx="989838" cy="209836"/>
            </a:xfrm>
            <a:custGeom>
              <a:avLst/>
              <a:gdLst>
                <a:gd name="connsiteX0" fmla="*/ 975629 w 989838"/>
                <a:gd name="connsiteY0" fmla="*/ 185455 h 209836"/>
                <a:gd name="connsiteX1" fmla="*/ 989821 w 989838"/>
                <a:gd name="connsiteY1" fmla="*/ 208888 h 209836"/>
                <a:gd name="connsiteX2" fmla="*/ 936100 w 989838"/>
                <a:gd name="connsiteY2" fmla="*/ 206411 h 209836"/>
                <a:gd name="connsiteX3" fmla="*/ 601106 w 989838"/>
                <a:gd name="connsiteY3" fmla="*/ 185741 h 209836"/>
                <a:gd name="connsiteX4" fmla="*/ 517667 w 989838"/>
                <a:gd name="connsiteY4" fmla="*/ 179359 h 209836"/>
                <a:gd name="connsiteX5" fmla="*/ -17 w 989838"/>
                <a:gd name="connsiteY5" fmla="*/ 132402 h 209836"/>
                <a:gd name="connsiteX6" fmla="*/ 3126 w 989838"/>
                <a:gd name="connsiteY6" fmla="*/ 120971 h 209836"/>
                <a:gd name="connsiteX7" fmla="*/ 17033 w 989838"/>
                <a:gd name="connsiteY7" fmla="*/ 70775 h 209836"/>
                <a:gd name="connsiteX8" fmla="*/ 268874 w 989838"/>
                <a:gd name="connsiteY8" fmla="*/ 118400 h 209836"/>
                <a:gd name="connsiteX9" fmla="*/ 320595 w 989838"/>
                <a:gd name="connsiteY9" fmla="*/ 81728 h 209836"/>
                <a:gd name="connsiteX10" fmla="*/ 320595 w 989838"/>
                <a:gd name="connsiteY10" fmla="*/ 68583 h 209836"/>
                <a:gd name="connsiteX11" fmla="*/ 338025 w 989838"/>
                <a:gd name="connsiteY11" fmla="*/ 71918 h 209836"/>
                <a:gd name="connsiteX12" fmla="*/ 389746 w 989838"/>
                <a:gd name="connsiteY12" fmla="*/ 35152 h 209836"/>
                <a:gd name="connsiteX13" fmla="*/ 389746 w 989838"/>
                <a:gd name="connsiteY13" fmla="*/ -948 h 209836"/>
                <a:gd name="connsiteX14" fmla="*/ 591676 w 989838"/>
                <a:gd name="connsiteY14" fmla="*/ -948 h 209836"/>
                <a:gd name="connsiteX15" fmla="*/ 595962 w 989838"/>
                <a:gd name="connsiteY15" fmla="*/ 1147 h 209836"/>
                <a:gd name="connsiteX16" fmla="*/ 628347 w 989838"/>
                <a:gd name="connsiteY16" fmla="*/ 16959 h 209836"/>
                <a:gd name="connsiteX17" fmla="*/ 858376 w 989838"/>
                <a:gd name="connsiteY17" fmla="*/ 128591 h 209836"/>
                <a:gd name="connsiteX18" fmla="*/ 936767 w 989838"/>
                <a:gd name="connsiteY18" fmla="*/ 166691 h 20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9838" h="209836">
                  <a:moveTo>
                    <a:pt x="975629" y="185455"/>
                  </a:moveTo>
                  <a:lnTo>
                    <a:pt x="989821" y="208888"/>
                  </a:lnTo>
                  <a:lnTo>
                    <a:pt x="936100" y="206411"/>
                  </a:lnTo>
                  <a:cubicBezTo>
                    <a:pt x="826563" y="201267"/>
                    <a:pt x="712263" y="193933"/>
                    <a:pt x="601106" y="185741"/>
                  </a:cubicBezTo>
                  <a:lnTo>
                    <a:pt x="517667" y="179359"/>
                  </a:lnTo>
                  <a:cubicBezTo>
                    <a:pt x="306498" y="162786"/>
                    <a:pt x="114855" y="144117"/>
                    <a:pt x="-17" y="132402"/>
                  </a:cubicBezTo>
                  <a:lnTo>
                    <a:pt x="3126" y="120971"/>
                  </a:lnTo>
                  <a:cubicBezTo>
                    <a:pt x="7956" y="102970"/>
                    <a:pt x="12585" y="86301"/>
                    <a:pt x="17033" y="70775"/>
                  </a:cubicBezTo>
                  <a:lnTo>
                    <a:pt x="268874" y="118400"/>
                  </a:lnTo>
                  <a:cubicBezTo>
                    <a:pt x="297449" y="123829"/>
                    <a:pt x="320595" y="107446"/>
                    <a:pt x="320595" y="81728"/>
                  </a:cubicBezTo>
                  <a:lnTo>
                    <a:pt x="320595" y="68583"/>
                  </a:lnTo>
                  <a:lnTo>
                    <a:pt x="338025" y="71918"/>
                  </a:lnTo>
                  <a:cubicBezTo>
                    <a:pt x="366600" y="77347"/>
                    <a:pt x="389746" y="60869"/>
                    <a:pt x="389746" y="35152"/>
                  </a:cubicBezTo>
                  <a:lnTo>
                    <a:pt x="389746" y="-948"/>
                  </a:lnTo>
                  <a:lnTo>
                    <a:pt x="591676" y="-948"/>
                  </a:lnTo>
                  <a:lnTo>
                    <a:pt x="595962" y="1147"/>
                  </a:lnTo>
                  <a:lnTo>
                    <a:pt x="628347" y="16959"/>
                  </a:lnTo>
                  <a:cubicBezTo>
                    <a:pt x="714072" y="58773"/>
                    <a:pt x="795225" y="98112"/>
                    <a:pt x="858376" y="128591"/>
                  </a:cubicBezTo>
                  <a:lnTo>
                    <a:pt x="936767" y="16669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2" name="任意多边形: 形状 31"/>
            <p:cNvSpPr/>
            <p:nvPr/>
          </p:nvSpPr>
          <p:spPr>
            <a:xfrm>
              <a:off x="10088090" y="2095630"/>
              <a:ext cx="610798" cy="595877"/>
            </a:xfrm>
            <a:custGeom>
              <a:avLst/>
              <a:gdLst>
                <a:gd name="connsiteX0" fmla="*/ 386263 w 610798"/>
                <a:gd name="connsiteY0" fmla="*/ 547304 h 595877"/>
                <a:gd name="connsiteX1" fmla="*/ 386263 w 610798"/>
                <a:gd name="connsiteY1" fmla="*/ 495583 h 595877"/>
                <a:gd name="connsiteX2" fmla="*/ 432840 w 610798"/>
                <a:gd name="connsiteY2" fmla="*/ 480343 h 595877"/>
                <a:gd name="connsiteX3" fmla="*/ 440651 w 610798"/>
                <a:gd name="connsiteY3" fmla="*/ 352994 h 595877"/>
                <a:gd name="connsiteX4" fmla="*/ 420172 w 610798"/>
                <a:gd name="connsiteY4" fmla="*/ 377568 h 595877"/>
                <a:gd name="connsiteX5" fmla="*/ 349401 w 610798"/>
                <a:gd name="connsiteY5" fmla="*/ 374425 h 595877"/>
                <a:gd name="connsiteX6" fmla="*/ 336638 w 610798"/>
                <a:gd name="connsiteY6" fmla="*/ 368806 h 595877"/>
                <a:gd name="connsiteX7" fmla="*/ 299776 w 610798"/>
                <a:gd name="connsiteY7" fmla="*/ 326324 h 595877"/>
                <a:gd name="connsiteX8" fmla="*/ 291870 w 610798"/>
                <a:gd name="connsiteY8" fmla="*/ 295558 h 595877"/>
                <a:gd name="connsiteX9" fmla="*/ 99370 w 610798"/>
                <a:gd name="connsiteY9" fmla="*/ 273556 h 595877"/>
                <a:gd name="connsiteX10" fmla="*/ 77463 w 610798"/>
                <a:gd name="connsiteY10" fmla="*/ 266412 h 595877"/>
                <a:gd name="connsiteX11" fmla="*/ 80415 w 610798"/>
                <a:gd name="connsiteY11" fmla="*/ 97057 h 595877"/>
                <a:gd name="connsiteX12" fmla="*/ 266248 w 610798"/>
                <a:gd name="connsiteY12" fmla="*/ 13428 h 595877"/>
                <a:gd name="connsiteX13" fmla="*/ 502182 w 610798"/>
                <a:gd name="connsiteY13" fmla="*/ 100581 h 595877"/>
                <a:gd name="connsiteX14" fmla="*/ 581621 w 610798"/>
                <a:gd name="connsiteY14" fmla="*/ 163447 h 595877"/>
                <a:gd name="connsiteX15" fmla="*/ 444270 w 610798"/>
                <a:gd name="connsiteY15" fmla="*/ 576355 h 595877"/>
                <a:gd name="connsiteX16" fmla="*/ 393121 w 610798"/>
                <a:gd name="connsiteY16" fmla="*/ 594929 h 595877"/>
                <a:gd name="connsiteX17" fmla="*/ 386263 w 610798"/>
                <a:gd name="connsiteY17" fmla="*/ 547304 h 59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798" h="595877">
                  <a:moveTo>
                    <a:pt x="386263" y="547304"/>
                  </a:moveTo>
                  <a:cubicBezTo>
                    <a:pt x="385406" y="529873"/>
                    <a:pt x="386263" y="514062"/>
                    <a:pt x="386263" y="495583"/>
                  </a:cubicBezTo>
                  <a:cubicBezTo>
                    <a:pt x="386263" y="495583"/>
                    <a:pt x="421411" y="483486"/>
                    <a:pt x="432840" y="480343"/>
                  </a:cubicBezTo>
                  <a:cubicBezTo>
                    <a:pt x="578859" y="454244"/>
                    <a:pt x="533615" y="289843"/>
                    <a:pt x="440651" y="352994"/>
                  </a:cubicBezTo>
                  <a:cubicBezTo>
                    <a:pt x="432164" y="359642"/>
                    <a:pt x="425182" y="368024"/>
                    <a:pt x="420172" y="377568"/>
                  </a:cubicBezTo>
                  <a:cubicBezTo>
                    <a:pt x="396712" y="382683"/>
                    <a:pt x="372319" y="381598"/>
                    <a:pt x="349401" y="374425"/>
                  </a:cubicBezTo>
                  <a:cubicBezTo>
                    <a:pt x="345020" y="372854"/>
                    <a:pt x="340753" y="370977"/>
                    <a:pt x="336638" y="368806"/>
                  </a:cubicBezTo>
                  <a:cubicBezTo>
                    <a:pt x="331894" y="349546"/>
                    <a:pt x="318178" y="333734"/>
                    <a:pt x="299776" y="326324"/>
                  </a:cubicBezTo>
                  <a:cubicBezTo>
                    <a:pt x="295814" y="316456"/>
                    <a:pt x="293156" y="306112"/>
                    <a:pt x="291870" y="295558"/>
                  </a:cubicBezTo>
                  <a:cubicBezTo>
                    <a:pt x="291870" y="295558"/>
                    <a:pt x="183666" y="297749"/>
                    <a:pt x="99370" y="273556"/>
                  </a:cubicBezTo>
                  <a:cubicBezTo>
                    <a:pt x="91845" y="271365"/>
                    <a:pt x="84511" y="268984"/>
                    <a:pt x="77463" y="266412"/>
                  </a:cubicBezTo>
                  <a:cubicBezTo>
                    <a:pt x="-46362" y="230884"/>
                    <a:pt x="-3881" y="90485"/>
                    <a:pt x="80415" y="97057"/>
                  </a:cubicBezTo>
                  <a:cubicBezTo>
                    <a:pt x="80415" y="97057"/>
                    <a:pt x="137565" y="-42484"/>
                    <a:pt x="266248" y="13428"/>
                  </a:cubicBezTo>
                  <a:cubicBezTo>
                    <a:pt x="266248" y="13428"/>
                    <a:pt x="423887" y="-53247"/>
                    <a:pt x="502182" y="100581"/>
                  </a:cubicBezTo>
                  <a:cubicBezTo>
                    <a:pt x="533958" y="113793"/>
                    <a:pt x="561457" y="135557"/>
                    <a:pt x="581621" y="163447"/>
                  </a:cubicBezTo>
                  <a:cubicBezTo>
                    <a:pt x="655440" y="291748"/>
                    <a:pt x="581621" y="516824"/>
                    <a:pt x="444270" y="576355"/>
                  </a:cubicBezTo>
                  <a:lnTo>
                    <a:pt x="393121" y="594929"/>
                  </a:lnTo>
                  <a:cubicBezTo>
                    <a:pt x="389349" y="579308"/>
                    <a:pt x="387054" y="563401"/>
                    <a:pt x="386263" y="547304"/>
                  </a:cubicBezTo>
                  <a:close/>
                </a:path>
              </a:pathLst>
            </a:custGeom>
            <a:solidFill>
              <a:srgbClr val="231717"/>
            </a:solidFill>
            <a:ln w="9525" cap="flat">
              <a:noFill/>
              <a:prstDash val="solid"/>
              <a:miter/>
            </a:ln>
          </p:spPr>
          <p:txBody>
            <a:bodyPr rtlCol="0" anchor="ctr"/>
            <a:lstStyle/>
            <a:p>
              <a:endParaRPr lang="zh-CN" altLang="en-US"/>
            </a:p>
          </p:txBody>
        </p:sp>
        <p:sp>
          <p:nvSpPr>
            <p:cNvPr id="33" name="任意多边形: 形状 32"/>
            <p:cNvSpPr/>
            <p:nvPr/>
          </p:nvSpPr>
          <p:spPr>
            <a:xfrm>
              <a:off x="10345402" y="3418075"/>
              <a:ext cx="316991" cy="144684"/>
            </a:xfrm>
            <a:custGeom>
              <a:avLst/>
              <a:gdLst>
                <a:gd name="connsiteX0" fmla="*/ 316975 w 316991"/>
                <a:gd name="connsiteY0" fmla="*/ -948 h 144684"/>
                <a:gd name="connsiteX1" fmla="*/ 316975 w 316991"/>
                <a:gd name="connsiteY1" fmla="*/ 861 h 144684"/>
                <a:gd name="connsiteX2" fmla="*/ 174100 w 316991"/>
                <a:gd name="connsiteY2" fmla="*/ 143736 h 144684"/>
                <a:gd name="connsiteX3" fmla="*/ 142858 w 316991"/>
                <a:gd name="connsiteY3" fmla="*/ 143736 h 144684"/>
                <a:gd name="connsiteX4" fmla="*/ -17 w 316991"/>
                <a:gd name="connsiteY4" fmla="*/ 861 h 144684"/>
                <a:gd name="connsiteX5" fmla="*/ -17 w 316991"/>
                <a:gd name="connsiteY5" fmla="*/ -948 h 14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91" h="144684">
                  <a:moveTo>
                    <a:pt x="316975" y="-948"/>
                  </a:moveTo>
                  <a:lnTo>
                    <a:pt x="316975" y="861"/>
                  </a:lnTo>
                  <a:cubicBezTo>
                    <a:pt x="316975" y="79728"/>
                    <a:pt x="253005" y="143736"/>
                    <a:pt x="174100" y="143736"/>
                  </a:cubicBezTo>
                  <a:lnTo>
                    <a:pt x="142858" y="143736"/>
                  </a:lnTo>
                  <a:cubicBezTo>
                    <a:pt x="63953" y="143736"/>
                    <a:pt x="-17" y="79728"/>
                    <a:pt x="-17" y="861"/>
                  </a:cubicBezTo>
                  <a:lnTo>
                    <a:pt x="-17" y="-948"/>
                  </a:lnTo>
                  <a:close/>
                </a:path>
              </a:pathLst>
            </a:custGeom>
            <a:solidFill>
              <a:srgbClr val="FFFFFF"/>
            </a:solidFill>
            <a:ln w="9525" cap="flat">
              <a:noFill/>
              <a:prstDash val="solid"/>
              <a:miter/>
            </a:ln>
          </p:spPr>
          <p:txBody>
            <a:bodyPr rtlCol="0" anchor="ctr"/>
            <a:lstStyle/>
            <a:p>
              <a:endParaRPr lang="zh-CN" altLang="en-US"/>
            </a:p>
          </p:txBody>
        </p:sp>
        <p:sp>
          <p:nvSpPr>
            <p:cNvPr id="34" name="任意多边形: 形状 33"/>
            <p:cNvSpPr/>
            <p:nvPr/>
          </p:nvSpPr>
          <p:spPr>
            <a:xfrm>
              <a:off x="10345402" y="3356067"/>
              <a:ext cx="316992" cy="62007"/>
            </a:xfrm>
            <a:custGeom>
              <a:avLst/>
              <a:gdLst>
                <a:gd name="connsiteX0" fmla="*/ 0 w 316992"/>
                <a:gd name="connsiteY0" fmla="*/ 0 h 62007"/>
                <a:gd name="connsiteX1" fmla="*/ 316992 w 316992"/>
                <a:gd name="connsiteY1" fmla="*/ 0 h 62007"/>
                <a:gd name="connsiteX2" fmla="*/ 316992 w 316992"/>
                <a:gd name="connsiteY2" fmla="*/ 62008 h 62007"/>
                <a:gd name="connsiteX3" fmla="*/ 0 w 316992"/>
                <a:gd name="connsiteY3" fmla="*/ 62008 h 62007"/>
              </a:gdLst>
              <a:ahLst/>
              <a:cxnLst>
                <a:cxn ang="0">
                  <a:pos x="connsiteX0" y="connsiteY0"/>
                </a:cxn>
                <a:cxn ang="0">
                  <a:pos x="connsiteX1" y="connsiteY1"/>
                </a:cxn>
                <a:cxn ang="0">
                  <a:pos x="connsiteX2" y="connsiteY2"/>
                </a:cxn>
                <a:cxn ang="0">
                  <a:pos x="connsiteX3" y="connsiteY3"/>
                </a:cxn>
              </a:cxnLst>
              <a:rect l="l" t="t" r="r" b="b"/>
              <a:pathLst>
                <a:path w="316992" h="62007">
                  <a:moveTo>
                    <a:pt x="0" y="0"/>
                  </a:moveTo>
                  <a:lnTo>
                    <a:pt x="316992" y="0"/>
                  </a:lnTo>
                  <a:lnTo>
                    <a:pt x="316992" y="62008"/>
                  </a:lnTo>
                  <a:lnTo>
                    <a:pt x="0" y="6200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5" name="任意多边形: 形状 34"/>
            <p:cNvSpPr/>
            <p:nvPr/>
          </p:nvSpPr>
          <p:spPr>
            <a:xfrm>
              <a:off x="10345402" y="3294059"/>
              <a:ext cx="316991" cy="62007"/>
            </a:xfrm>
            <a:custGeom>
              <a:avLst/>
              <a:gdLst>
                <a:gd name="connsiteX0" fmla="*/ 316975 w 316991"/>
                <a:gd name="connsiteY0" fmla="*/ -282 h 62007"/>
                <a:gd name="connsiteX1" fmla="*/ 316975 w 316991"/>
                <a:gd name="connsiteY1" fmla="*/ 61059 h 62007"/>
                <a:gd name="connsiteX2" fmla="*/ -17 w 316991"/>
                <a:gd name="connsiteY2" fmla="*/ 61059 h 62007"/>
                <a:gd name="connsiteX3" fmla="*/ -17 w 316991"/>
                <a:gd name="connsiteY3" fmla="*/ -282 h 62007"/>
                <a:gd name="connsiteX4" fmla="*/ 650 w 316991"/>
                <a:gd name="connsiteY4" fmla="*/ -948 h 62007"/>
                <a:gd name="connsiteX5" fmla="*/ 316308 w 316991"/>
                <a:gd name="connsiteY5" fmla="*/ -948 h 62007"/>
                <a:gd name="connsiteX6" fmla="*/ 316975 w 316991"/>
                <a:gd name="connsiteY6" fmla="*/ -282 h 6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91" h="62007">
                  <a:moveTo>
                    <a:pt x="316975" y="-282"/>
                  </a:moveTo>
                  <a:lnTo>
                    <a:pt x="316975" y="61059"/>
                  </a:lnTo>
                  <a:lnTo>
                    <a:pt x="-17" y="61059"/>
                  </a:lnTo>
                  <a:lnTo>
                    <a:pt x="-17" y="-282"/>
                  </a:lnTo>
                  <a:cubicBezTo>
                    <a:pt x="-17" y="-662"/>
                    <a:pt x="278" y="-948"/>
                    <a:pt x="650" y="-948"/>
                  </a:cubicBezTo>
                  <a:lnTo>
                    <a:pt x="316308" y="-948"/>
                  </a:lnTo>
                  <a:cubicBezTo>
                    <a:pt x="316680" y="-948"/>
                    <a:pt x="316975" y="-662"/>
                    <a:pt x="316975" y="-282"/>
                  </a:cubicBezTo>
                  <a:close/>
                </a:path>
              </a:pathLst>
            </a:custGeom>
            <a:solidFill>
              <a:srgbClr val="FFFFFF"/>
            </a:solidFill>
            <a:ln w="9525" cap="flat">
              <a:noFill/>
              <a:prstDash val="solid"/>
              <a:miter/>
            </a:ln>
          </p:spPr>
          <p:txBody>
            <a:bodyPr rtlCol="0" anchor="ctr"/>
            <a:lstStyle/>
            <a:p>
              <a:endParaRPr lang="zh-CN" altLang="en-US"/>
            </a:p>
          </p:txBody>
        </p:sp>
        <p:sp>
          <p:nvSpPr>
            <p:cNvPr id="36" name="任意多边形: 形状 35"/>
            <p:cNvSpPr/>
            <p:nvPr/>
          </p:nvSpPr>
          <p:spPr>
            <a:xfrm>
              <a:off x="10077464" y="2815332"/>
              <a:ext cx="578072" cy="146260"/>
            </a:xfrm>
            <a:custGeom>
              <a:avLst/>
              <a:gdLst>
                <a:gd name="connsiteX0" fmla="*/ 485853 w 578072"/>
                <a:gd name="connsiteY0" fmla="*/ -948 h 146260"/>
                <a:gd name="connsiteX1" fmla="*/ 578055 w 578072"/>
                <a:gd name="connsiteY1" fmla="*/ 6862 h 146260"/>
                <a:gd name="connsiteX2" fmla="*/ 171433 w 578072"/>
                <a:gd name="connsiteY2" fmla="*/ 133544 h 146260"/>
                <a:gd name="connsiteX3" fmla="*/ -17 w 578072"/>
                <a:gd name="connsiteY3" fmla="*/ 8195 h 146260"/>
                <a:gd name="connsiteX4" fmla="*/ 86470 w 578072"/>
                <a:gd name="connsiteY4" fmla="*/ 9719 h 146260"/>
                <a:gd name="connsiteX5" fmla="*/ 485853 w 578072"/>
                <a:gd name="connsiteY5" fmla="*/ -948 h 1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72" h="146260">
                  <a:moveTo>
                    <a:pt x="485853" y="-948"/>
                  </a:moveTo>
                  <a:cubicBezTo>
                    <a:pt x="508809" y="5243"/>
                    <a:pt x="537288" y="6005"/>
                    <a:pt x="578055" y="6862"/>
                  </a:cubicBezTo>
                  <a:cubicBezTo>
                    <a:pt x="490044" y="143260"/>
                    <a:pt x="275636" y="162881"/>
                    <a:pt x="171433" y="133544"/>
                  </a:cubicBezTo>
                  <a:cubicBezTo>
                    <a:pt x="100967" y="113924"/>
                    <a:pt x="40026" y="69441"/>
                    <a:pt x="-17" y="8195"/>
                  </a:cubicBezTo>
                  <a:cubicBezTo>
                    <a:pt x="28748" y="10481"/>
                    <a:pt x="57638" y="11053"/>
                    <a:pt x="86470" y="9719"/>
                  </a:cubicBezTo>
                  <a:cubicBezTo>
                    <a:pt x="158003" y="53725"/>
                    <a:pt x="318309" y="123449"/>
                    <a:pt x="485853" y="-948"/>
                  </a:cubicBezTo>
                  <a:close/>
                </a:path>
              </a:pathLst>
            </a:custGeom>
            <a:solidFill>
              <a:srgbClr val="FFFFFF"/>
            </a:solidFill>
            <a:ln w="9525" cap="flat">
              <a:noFill/>
              <a:prstDash val="solid"/>
              <a:miter/>
            </a:ln>
          </p:spPr>
          <p:txBody>
            <a:bodyPr rtlCol="0" anchor="ctr"/>
            <a:lstStyle/>
            <a:p>
              <a:endParaRPr lang="zh-CN" altLang="en-US"/>
            </a:p>
          </p:txBody>
        </p:sp>
        <p:sp>
          <p:nvSpPr>
            <p:cNvPr id="37" name="任意多边形: 形状 36"/>
            <p:cNvSpPr/>
            <p:nvPr/>
          </p:nvSpPr>
          <p:spPr>
            <a:xfrm>
              <a:off x="10151854" y="2435554"/>
              <a:ext cx="462587" cy="251088"/>
            </a:xfrm>
            <a:custGeom>
              <a:avLst/>
              <a:gdLst>
                <a:gd name="connsiteX0" fmla="*/ 115902 w 462587"/>
                <a:gd name="connsiteY0" fmla="*/ 37359 h 251088"/>
                <a:gd name="connsiteX1" fmla="*/ 151145 w 462587"/>
                <a:gd name="connsiteY1" fmla="*/ 37359 h 251088"/>
                <a:gd name="connsiteX2" fmla="*/ 195150 w 462587"/>
                <a:gd name="connsiteY2" fmla="*/ 103177 h 251088"/>
                <a:gd name="connsiteX3" fmla="*/ 206580 w 462587"/>
                <a:gd name="connsiteY3" fmla="*/ 105367 h 251088"/>
                <a:gd name="connsiteX4" fmla="*/ 258301 w 462587"/>
                <a:gd name="connsiteY4" fmla="*/ 85460 h 251088"/>
                <a:gd name="connsiteX5" fmla="*/ 262778 w 462587"/>
                <a:gd name="connsiteY5" fmla="*/ 79936 h 251088"/>
                <a:gd name="connsiteX6" fmla="*/ 272303 w 462587"/>
                <a:gd name="connsiteY6" fmla="*/ 29262 h 251088"/>
                <a:gd name="connsiteX7" fmla="*/ 285066 w 462587"/>
                <a:gd name="connsiteY7" fmla="*/ 34882 h 251088"/>
                <a:gd name="connsiteX8" fmla="*/ 355837 w 462587"/>
                <a:gd name="connsiteY8" fmla="*/ 38025 h 251088"/>
                <a:gd name="connsiteX9" fmla="*/ 376316 w 462587"/>
                <a:gd name="connsiteY9" fmla="*/ 13451 h 251088"/>
                <a:gd name="connsiteX10" fmla="*/ 368505 w 462587"/>
                <a:gd name="connsiteY10" fmla="*/ 140800 h 251088"/>
                <a:gd name="connsiteX11" fmla="*/ 321928 w 462587"/>
                <a:gd name="connsiteY11" fmla="*/ 156040 h 251088"/>
                <a:gd name="connsiteX12" fmla="*/ 321928 w 462587"/>
                <a:gd name="connsiteY12" fmla="*/ 207761 h 251088"/>
                <a:gd name="connsiteX13" fmla="*/ 315451 w 462587"/>
                <a:gd name="connsiteY13" fmla="*/ 211380 h 251088"/>
                <a:gd name="connsiteX14" fmla="*/ 116093 w 462587"/>
                <a:gd name="connsiteY14" fmla="*/ 246718 h 251088"/>
                <a:gd name="connsiteX15" fmla="*/ 90851 w 462587"/>
                <a:gd name="connsiteY15" fmla="*/ 242051 h 251088"/>
                <a:gd name="connsiteX16" fmla="*/ 7127 w 462587"/>
                <a:gd name="connsiteY16" fmla="*/ 173376 h 251088"/>
                <a:gd name="connsiteX17" fmla="*/ -17 w 462587"/>
                <a:gd name="connsiteY17" fmla="*/ 147753 h 251088"/>
                <a:gd name="connsiteX18" fmla="*/ 9508 w 462587"/>
                <a:gd name="connsiteY18" fmla="*/ 150421 h 251088"/>
                <a:gd name="connsiteX19" fmla="*/ 48980 w 462587"/>
                <a:gd name="connsiteY19" fmla="*/ 120207 h 251088"/>
                <a:gd name="connsiteX20" fmla="*/ 45417 w 462587"/>
                <a:gd name="connsiteY20" fmla="*/ 99557 h 251088"/>
                <a:gd name="connsiteX21" fmla="*/ 78850 w 462587"/>
                <a:gd name="connsiteY21" fmla="*/ 37645 h 251088"/>
                <a:gd name="connsiteX22" fmla="*/ 81326 w 462587"/>
                <a:gd name="connsiteY22" fmla="*/ 37645 h 2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587" h="251088">
                  <a:moveTo>
                    <a:pt x="115902" y="37359"/>
                  </a:moveTo>
                  <a:lnTo>
                    <a:pt x="151145" y="37359"/>
                  </a:lnTo>
                  <a:cubicBezTo>
                    <a:pt x="148154" y="67010"/>
                    <a:pt x="166613" y="94614"/>
                    <a:pt x="195150" y="103177"/>
                  </a:cubicBezTo>
                  <a:cubicBezTo>
                    <a:pt x="198884" y="104243"/>
                    <a:pt x="202713" y="104977"/>
                    <a:pt x="206580" y="105367"/>
                  </a:cubicBezTo>
                  <a:cubicBezTo>
                    <a:pt x="193817" y="188616"/>
                    <a:pt x="323357" y="138991"/>
                    <a:pt x="258301" y="85460"/>
                  </a:cubicBezTo>
                  <a:cubicBezTo>
                    <a:pt x="259892" y="83707"/>
                    <a:pt x="261387" y="81860"/>
                    <a:pt x="262778" y="79936"/>
                  </a:cubicBezTo>
                  <a:cubicBezTo>
                    <a:pt x="273160" y="65229"/>
                    <a:pt x="276637" y="46731"/>
                    <a:pt x="272303" y="29262"/>
                  </a:cubicBezTo>
                  <a:cubicBezTo>
                    <a:pt x="276418" y="31434"/>
                    <a:pt x="280685" y="33310"/>
                    <a:pt x="285066" y="34882"/>
                  </a:cubicBezTo>
                  <a:cubicBezTo>
                    <a:pt x="307983" y="42055"/>
                    <a:pt x="332377" y="43141"/>
                    <a:pt x="355837" y="38025"/>
                  </a:cubicBezTo>
                  <a:cubicBezTo>
                    <a:pt x="360847" y="28482"/>
                    <a:pt x="367829" y="20100"/>
                    <a:pt x="376316" y="13451"/>
                  </a:cubicBezTo>
                  <a:cubicBezTo>
                    <a:pt x="469280" y="-49890"/>
                    <a:pt x="514524" y="114702"/>
                    <a:pt x="368505" y="140800"/>
                  </a:cubicBezTo>
                  <a:cubicBezTo>
                    <a:pt x="357075" y="143944"/>
                    <a:pt x="321928" y="156040"/>
                    <a:pt x="321928" y="156040"/>
                  </a:cubicBezTo>
                  <a:cubicBezTo>
                    <a:pt x="321928" y="174519"/>
                    <a:pt x="321452" y="190331"/>
                    <a:pt x="321928" y="207761"/>
                  </a:cubicBezTo>
                  <a:lnTo>
                    <a:pt x="315451" y="211380"/>
                  </a:lnTo>
                  <a:cubicBezTo>
                    <a:pt x="254567" y="244432"/>
                    <a:pt x="184616" y="256815"/>
                    <a:pt x="116093" y="246718"/>
                  </a:cubicBezTo>
                  <a:cubicBezTo>
                    <a:pt x="107606" y="245575"/>
                    <a:pt x="99186" y="244051"/>
                    <a:pt x="90851" y="242051"/>
                  </a:cubicBezTo>
                  <a:cubicBezTo>
                    <a:pt x="53418" y="233193"/>
                    <a:pt x="19224" y="214715"/>
                    <a:pt x="7127" y="173376"/>
                  </a:cubicBezTo>
                  <a:cubicBezTo>
                    <a:pt x="4107" y="164994"/>
                    <a:pt x="1717" y="156422"/>
                    <a:pt x="-17" y="147753"/>
                  </a:cubicBezTo>
                  <a:cubicBezTo>
                    <a:pt x="3022" y="149059"/>
                    <a:pt x="6231" y="149954"/>
                    <a:pt x="9508" y="150421"/>
                  </a:cubicBezTo>
                  <a:cubicBezTo>
                    <a:pt x="28749" y="152992"/>
                    <a:pt x="46417" y="139448"/>
                    <a:pt x="48980" y="120207"/>
                  </a:cubicBezTo>
                  <a:cubicBezTo>
                    <a:pt x="49913" y="113121"/>
                    <a:pt x="48675" y="105920"/>
                    <a:pt x="45417" y="99557"/>
                  </a:cubicBezTo>
                  <a:cubicBezTo>
                    <a:pt x="69192" y="88756"/>
                    <a:pt x="82860" y="63448"/>
                    <a:pt x="78850" y="37645"/>
                  </a:cubicBezTo>
                  <a:lnTo>
                    <a:pt x="81326" y="37645"/>
                  </a:lnTo>
                  <a:close/>
                </a:path>
              </a:pathLst>
            </a:custGeom>
            <a:solidFill>
              <a:schemeClr val="accent5"/>
            </a:solidFill>
            <a:ln w="9525" cap="flat">
              <a:noFill/>
              <a:prstDash val="solid"/>
              <a:miter/>
            </a:ln>
          </p:spPr>
          <p:txBody>
            <a:bodyPr rtlCol="0" anchor="ctr"/>
            <a:lstStyle/>
            <a:p>
              <a:endParaRPr lang="zh-CN" altLang="en-US"/>
            </a:p>
          </p:txBody>
        </p:sp>
        <p:sp>
          <p:nvSpPr>
            <p:cNvPr id="38" name="任意多边形: 形状 37"/>
            <p:cNvSpPr/>
            <p:nvPr/>
          </p:nvSpPr>
          <p:spPr>
            <a:xfrm>
              <a:off x="10163951" y="2647883"/>
              <a:ext cx="399383" cy="237671"/>
            </a:xfrm>
            <a:custGeom>
              <a:avLst/>
              <a:gdLst>
                <a:gd name="connsiteX0" fmla="*/ 374411 w 399383"/>
                <a:gd name="connsiteY0" fmla="*/ 156024 h 237671"/>
                <a:gd name="connsiteX1" fmla="*/ 399366 w 399383"/>
                <a:gd name="connsiteY1" fmla="*/ 166215 h 237671"/>
                <a:gd name="connsiteX2" fmla="*/ -17 w 399383"/>
                <a:gd name="connsiteY2" fmla="*/ 176883 h 237671"/>
                <a:gd name="connsiteX3" fmla="*/ 29892 w 399383"/>
                <a:gd name="connsiteY3" fmla="*/ 169835 h 237671"/>
                <a:gd name="connsiteX4" fmla="*/ 78278 w 399383"/>
                <a:gd name="connsiteY4" fmla="*/ 42676 h 237671"/>
                <a:gd name="connsiteX5" fmla="*/ 79136 w 399383"/>
                <a:gd name="connsiteY5" fmla="*/ 30675 h 237671"/>
                <a:gd name="connsiteX6" fmla="*/ 79136 w 399383"/>
                <a:gd name="connsiteY6" fmla="*/ 29722 h 237671"/>
                <a:gd name="connsiteX7" fmla="*/ 104377 w 399383"/>
                <a:gd name="connsiteY7" fmla="*/ 34389 h 237671"/>
                <a:gd name="connsiteX8" fmla="*/ 303735 w 399383"/>
                <a:gd name="connsiteY8" fmla="*/ -948 h 237671"/>
                <a:gd name="connsiteX9" fmla="*/ 305259 w 399383"/>
                <a:gd name="connsiteY9" fmla="*/ 1719 h 237671"/>
                <a:gd name="connsiteX10" fmla="*/ 313356 w 399383"/>
                <a:gd name="connsiteY10" fmla="*/ 51820 h 237671"/>
                <a:gd name="connsiteX11" fmla="*/ 374411 w 399383"/>
                <a:gd name="connsiteY11" fmla="*/ 156024 h 23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383" h="237671">
                  <a:moveTo>
                    <a:pt x="374411" y="156024"/>
                  </a:moveTo>
                  <a:cubicBezTo>
                    <a:pt x="382250" y="160500"/>
                    <a:pt x="390641" y="163929"/>
                    <a:pt x="399366" y="166215"/>
                  </a:cubicBezTo>
                  <a:cubicBezTo>
                    <a:pt x="231822" y="290898"/>
                    <a:pt x="71516" y="221175"/>
                    <a:pt x="-17" y="176883"/>
                  </a:cubicBezTo>
                  <a:cubicBezTo>
                    <a:pt x="10299" y="176312"/>
                    <a:pt x="20424" y="173931"/>
                    <a:pt x="29892" y="169835"/>
                  </a:cubicBezTo>
                  <a:cubicBezTo>
                    <a:pt x="60752" y="153928"/>
                    <a:pt x="73516" y="98493"/>
                    <a:pt x="78278" y="42676"/>
                  </a:cubicBezTo>
                  <a:cubicBezTo>
                    <a:pt x="78660" y="38676"/>
                    <a:pt x="78945" y="34675"/>
                    <a:pt x="79136" y="30675"/>
                  </a:cubicBezTo>
                  <a:lnTo>
                    <a:pt x="79136" y="29722"/>
                  </a:lnTo>
                  <a:cubicBezTo>
                    <a:pt x="87470" y="31722"/>
                    <a:pt x="95890" y="33247"/>
                    <a:pt x="104377" y="34389"/>
                  </a:cubicBezTo>
                  <a:cubicBezTo>
                    <a:pt x="172900" y="44486"/>
                    <a:pt x="242851" y="32104"/>
                    <a:pt x="303735" y="-948"/>
                  </a:cubicBezTo>
                  <a:lnTo>
                    <a:pt x="305259" y="1719"/>
                  </a:lnTo>
                  <a:cubicBezTo>
                    <a:pt x="307450" y="20769"/>
                    <a:pt x="310212" y="36961"/>
                    <a:pt x="313356" y="51820"/>
                  </a:cubicBezTo>
                  <a:cubicBezTo>
                    <a:pt x="326119" y="109351"/>
                    <a:pt x="346407" y="139736"/>
                    <a:pt x="374411" y="156024"/>
                  </a:cubicBezTo>
                  <a:close/>
                </a:path>
              </a:pathLst>
            </a:custGeom>
            <a:solidFill>
              <a:schemeClr val="accent5"/>
            </a:solidFill>
            <a:ln w="9525" cap="flat">
              <a:noFill/>
              <a:prstDash val="solid"/>
              <a:miter/>
            </a:ln>
          </p:spPr>
          <p:txBody>
            <a:bodyPr rtlCol="0" anchor="ctr"/>
            <a:lstStyle/>
            <a:p>
              <a:endParaRPr lang="zh-CN" altLang="en-US"/>
            </a:p>
          </p:txBody>
        </p:sp>
        <p:sp>
          <p:nvSpPr>
            <p:cNvPr id="39" name="任意多边形: 形状 38"/>
            <p:cNvSpPr/>
            <p:nvPr/>
          </p:nvSpPr>
          <p:spPr>
            <a:xfrm>
              <a:off x="10302889" y="2418700"/>
              <a:ext cx="123298" cy="123169"/>
            </a:xfrm>
            <a:custGeom>
              <a:avLst/>
              <a:gdLst>
                <a:gd name="connsiteX0" fmla="*/ 121458 w 123298"/>
                <a:gd name="connsiteY0" fmla="*/ 46116 h 123169"/>
                <a:gd name="connsiteX1" fmla="*/ 111933 w 123298"/>
                <a:gd name="connsiteY1" fmla="*/ 96789 h 123169"/>
                <a:gd name="connsiteX2" fmla="*/ 107456 w 123298"/>
                <a:gd name="connsiteY2" fmla="*/ 102314 h 123169"/>
                <a:gd name="connsiteX3" fmla="*/ 55735 w 123298"/>
                <a:gd name="connsiteY3" fmla="*/ 122221 h 123169"/>
                <a:gd name="connsiteX4" fmla="*/ 44305 w 123298"/>
                <a:gd name="connsiteY4" fmla="*/ 120030 h 123169"/>
                <a:gd name="connsiteX5" fmla="*/ 300 w 123298"/>
                <a:gd name="connsiteY5" fmla="*/ 54213 h 123169"/>
                <a:gd name="connsiteX6" fmla="*/ 67880 w 123298"/>
                <a:gd name="connsiteY6" fmla="*/ -614 h 123169"/>
                <a:gd name="connsiteX7" fmla="*/ 84786 w 123298"/>
                <a:gd name="connsiteY7" fmla="*/ 3635 h 123169"/>
                <a:gd name="connsiteX8" fmla="*/ 121458 w 123298"/>
                <a:gd name="connsiteY8" fmla="*/ 46116 h 123169"/>
                <a:gd name="connsiteX9" fmla="*/ 37257 w 123298"/>
                <a:gd name="connsiteY9" fmla="*/ 77930 h 123169"/>
                <a:gd name="connsiteX10" fmla="*/ 37257 w 123298"/>
                <a:gd name="connsiteY10" fmla="*/ 29257 h 123169"/>
                <a:gd name="connsiteX11" fmla="*/ 37257 w 123298"/>
                <a:gd name="connsiteY11" fmla="*/ 77930 h 1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298" h="123169">
                  <a:moveTo>
                    <a:pt x="121458" y="46116"/>
                  </a:moveTo>
                  <a:cubicBezTo>
                    <a:pt x="125792" y="63585"/>
                    <a:pt x="122315" y="82083"/>
                    <a:pt x="111933" y="96789"/>
                  </a:cubicBezTo>
                  <a:cubicBezTo>
                    <a:pt x="110542" y="98713"/>
                    <a:pt x="109047" y="100561"/>
                    <a:pt x="107456" y="102314"/>
                  </a:cubicBezTo>
                  <a:lnTo>
                    <a:pt x="55735" y="122221"/>
                  </a:lnTo>
                  <a:cubicBezTo>
                    <a:pt x="51868" y="121831"/>
                    <a:pt x="48039" y="121097"/>
                    <a:pt x="44305" y="120030"/>
                  </a:cubicBezTo>
                  <a:cubicBezTo>
                    <a:pt x="15768" y="111467"/>
                    <a:pt x="-2691" y="83864"/>
                    <a:pt x="300" y="54213"/>
                  </a:cubicBezTo>
                  <a:cubicBezTo>
                    <a:pt x="3824" y="20418"/>
                    <a:pt x="34075" y="-4128"/>
                    <a:pt x="67880" y="-614"/>
                  </a:cubicBezTo>
                  <a:cubicBezTo>
                    <a:pt x="73690" y="-4"/>
                    <a:pt x="79376" y="1425"/>
                    <a:pt x="84786" y="3635"/>
                  </a:cubicBezTo>
                  <a:cubicBezTo>
                    <a:pt x="91521" y="21732"/>
                    <a:pt x="104541" y="36810"/>
                    <a:pt x="121458" y="46116"/>
                  </a:cubicBezTo>
                  <a:close/>
                  <a:moveTo>
                    <a:pt x="37257" y="77930"/>
                  </a:moveTo>
                  <a:cubicBezTo>
                    <a:pt x="56878" y="78406"/>
                    <a:pt x="56974" y="28685"/>
                    <a:pt x="37257" y="29257"/>
                  </a:cubicBezTo>
                  <a:cubicBezTo>
                    <a:pt x="17540" y="29829"/>
                    <a:pt x="17540" y="78406"/>
                    <a:pt x="37257" y="77930"/>
                  </a:cubicBezTo>
                  <a:close/>
                </a:path>
              </a:pathLst>
            </a:custGeom>
            <a:solidFill>
              <a:schemeClr val="accent5"/>
            </a:solidFill>
            <a:ln w="9525" cap="flat">
              <a:noFill/>
              <a:prstDash val="solid"/>
              <a:miter/>
            </a:ln>
          </p:spPr>
          <p:txBody>
            <a:bodyPr rtlCol="0" anchor="ctr"/>
            <a:lstStyle/>
            <a:p>
              <a:endParaRPr lang="zh-CN" altLang="en-US"/>
            </a:p>
          </p:txBody>
        </p:sp>
        <p:sp>
          <p:nvSpPr>
            <p:cNvPr id="40" name="任意多边形: 形状 39"/>
            <p:cNvSpPr/>
            <p:nvPr/>
          </p:nvSpPr>
          <p:spPr>
            <a:xfrm>
              <a:off x="10357559" y="2521963"/>
              <a:ext cx="70992" cy="64333"/>
            </a:xfrm>
            <a:custGeom>
              <a:avLst/>
              <a:gdLst>
                <a:gd name="connsiteX0" fmla="*/ 52595 w 70992"/>
                <a:gd name="connsiteY0" fmla="*/ -948 h 64333"/>
                <a:gd name="connsiteX1" fmla="*/ 875 w 70992"/>
                <a:gd name="connsiteY1" fmla="*/ 18958 h 64333"/>
                <a:gd name="connsiteX2" fmla="*/ 52595 w 70992"/>
                <a:gd name="connsiteY2" fmla="*/ -948 h 64333"/>
              </a:gdLst>
              <a:ahLst/>
              <a:cxnLst>
                <a:cxn ang="0">
                  <a:pos x="connsiteX0" y="connsiteY0"/>
                </a:cxn>
                <a:cxn ang="0">
                  <a:pos x="connsiteX1" y="connsiteY1"/>
                </a:cxn>
                <a:cxn ang="0">
                  <a:pos x="connsiteX2" y="connsiteY2"/>
                </a:cxn>
              </a:cxnLst>
              <a:rect l="l" t="t" r="r" b="b"/>
              <a:pathLst>
                <a:path w="70992" h="64333">
                  <a:moveTo>
                    <a:pt x="52595" y="-948"/>
                  </a:moveTo>
                  <a:cubicBezTo>
                    <a:pt x="117651" y="52582"/>
                    <a:pt x="-11889" y="102207"/>
                    <a:pt x="875" y="18958"/>
                  </a:cubicBezTo>
                  <a:cubicBezTo>
                    <a:pt x="20306" y="20950"/>
                    <a:pt x="39518" y="13558"/>
                    <a:pt x="52595" y="-948"/>
                  </a:cubicBezTo>
                  <a:close/>
                </a:path>
              </a:pathLst>
            </a:custGeom>
            <a:solidFill>
              <a:srgbClr val="F08364"/>
            </a:solidFill>
            <a:ln w="9525" cap="flat">
              <a:noFill/>
              <a:prstDash val="solid"/>
              <a:miter/>
            </a:ln>
          </p:spPr>
          <p:txBody>
            <a:bodyPr rtlCol="0" anchor="ctr"/>
            <a:lstStyle/>
            <a:p>
              <a:endParaRPr lang="zh-CN" altLang="en-US"/>
            </a:p>
          </p:txBody>
        </p:sp>
        <p:sp>
          <p:nvSpPr>
            <p:cNvPr id="41" name="任意多边形: 形状 40"/>
            <p:cNvSpPr/>
            <p:nvPr/>
          </p:nvSpPr>
          <p:spPr>
            <a:xfrm>
              <a:off x="10387502" y="2423284"/>
              <a:ext cx="36861" cy="42481"/>
            </a:xfrm>
            <a:custGeom>
              <a:avLst/>
              <a:gdLst>
                <a:gd name="connsiteX0" fmla="*/ -17 w 36861"/>
                <a:gd name="connsiteY0" fmla="*/ -948 h 42481"/>
                <a:gd name="connsiteX1" fmla="*/ 36845 w 36861"/>
                <a:gd name="connsiteY1" fmla="*/ 41533 h 42481"/>
                <a:gd name="connsiteX2" fmla="*/ -17 w 36861"/>
                <a:gd name="connsiteY2" fmla="*/ -948 h 42481"/>
              </a:gdLst>
              <a:ahLst/>
              <a:cxnLst>
                <a:cxn ang="0">
                  <a:pos x="connsiteX0" y="connsiteY0"/>
                </a:cxn>
                <a:cxn ang="0">
                  <a:pos x="connsiteX1" y="connsiteY1"/>
                </a:cxn>
                <a:cxn ang="0">
                  <a:pos x="connsiteX2" y="connsiteY2"/>
                </a:cxn>
              </a:cxnLst>
              <a:rect l="l" t="t" r="r" b="b"/>
              <a:pathLst>
                <a:path w="36861" h="42481">
                  <a:moveTo>
                    <a:pt x="-17" y="-948"/>
                  </a:moveTo>
                  <a:cubicBezTo>
                    <a:pt x="18385" y="6462"/>
                    <a:pt x="32101" y="22273"/>
                    <a:pt x="36845" y="41533"/>
                  </a:cubicBezTo>
                  <a:cubicBezTo>
                    <a:pt x="19852" y="32255"/>
                    <a:pt x="6765" y="17177"/>
                    <a:pt x="-17" y="-948"/>
                  </a:cubicBezTo>
                  <a:close/>
                </a:path>
              </a:pathLst>
            </a:custGeom>
            <a:solidFill>
              <a:srgbClr val="231717"/>
            </a:solidFill>
            <a:ln w="9525" cap="flat">
              <a:noFill/>
              <a:prstDash val="solid"/>
              <a:miter/>
            </a:ln>
          </p:spPr>
          <p:txBody>
            <a:bodyPr rtlCol="0" anchor="ctr"/>
            <a:lstStyle/>
            <a:p>
              <a:endParaRPr lang="zh-CN" altLang="en-US"/>
            </a:p>
          </p:txBody>
        </p:sp>
        <p:sp>
          <p:nvSpPr>
            <p:cNvPr id="42" name="任意多边形: 形状 41"/>
            <p:cNvSpPr/>
            <p:nvPr/>
          </p:nvSpPr>
          <p:spPr>
            <a:xfrm>
              <a:off x="10358451" y="2521963"/>
              <a:ext cx="51720" cy="20226"/>
            </a:xfrm>
            <a:custGeom>
              <a:avLst/>
              <a:gdLst>
                <a:gd name="connsiteX0" fmla="*/ -17 w 51720"/>
                <a:gd name="connsiteY0" fmla="*/ 18958 h 20226"/>
                <a:gd name="connsiteX1" fmla="*/ 51704 w 51720"/>
                <a:gd name="connsiteY1" fmla="*/ -948 h 20226"/>
                <a:gd name="connsiteX2" fmla="*/ -17 w 51720"/>
                <a:gd name="connsiteY2" fmla="*/ 18958 h 20226"/>
              </a:gdLst>
              <a:ahLst/>
              <a:cxnLst>
                <a:cxn ang="0">
                  <a:pos x="connsiteX0" y="connsiteY0"/>
                </a:cxn>
                <a:cxn ang="0">
                  <a:pos x="connsiteX1" y="connsiteY1"/>
                </a:cxn>
                <a:cxn ang="0">
                  <a:pos x="connsiteX2" y="connsiteY2"/>
                </a:cxn>
              </a:cxnLst>
              <a:rect l="l" t="t" r="r" b="b"/>
              <a:pathLst>
                <a:path w="51720" h="20226">
                  <a:moveTo>
                    <a:pt x="-17" y="18958"/>
                  </a:moveTo>
                  <a:lnTo>
                    <a:pt x="51704" y="-948"/>
                  </a:lnTo>
                  <a:cubicBezTo>
                    <a:pt x="38626" y="13558"/>
                    <a:pt x="19414" y="20950"/>
                    <a:pt x="-17" y="18958"/>
                  </a:cubicBezTo>
                  <a:close/>
                </a:path>
              </a:pathLst>
            </a:custGeom>
            <a:solidFill>
              <a:srgbClr val="F08364"/>
            </a:solidFill>
            <a:ln w="9525" cap="flat">
              <a:noFill/>
              <a:prstDash val="solid"/>
              <a:miter/>
            </a:ln>
          </p:spPr>
          <p:txBody>
            <a:bodyPr rtlCol="0" anchor="ctr"/>
            <a:lstStyle/>
            <a:p>
              <a:endParaRPr lang="zh-CN" altLang="en-US"/>
            </a:p>
          </p:txBody>
        </p:sp>
        <p:sp>
          <p:nvSpPr>
            <p:cNvPr id="85" name="任意多边形: 形状 84"/>
            <p:cNvSpPr/>
            <p:nvPr/>
          </p:nvSpPr>
          <p:spPr>
            <a:xfrm>
              <a:off x="10310101" y="5532819"/>
              <a:ext cx="461051" cy="1976628"/>
            </a:xfrm>
            <a:custGeom>
              <a:avLst/>
              <a:gdLst>
                <a:gd name="connsiteX0" fmla="*/ 92719 w 461051"/>
                <a:gd name="connsiteY0" fmla="*/ 805053 h 1976628"/>
                <a:gd name="connsiteX1" fmla="*/ 95291 w 461051"/>
                <a:gd name="connsiteY1" fmla="*/ 805053 h 1976628"/>
                <a:gd name="connsiteX2" fmla="*/ 461051 w 461051"/>
                <a:gd name="connsiteY2" fmla="*/ 1975960 h 1976628"/>
                <a:gd name="connsiteX3" fmla="*/ 416569 w 461051"/>
                <a:gd name="connsiteY3" fmla="*/ 1976628 h 1976628"/>
                <a:gd name="connsiteX4" fmla="*/ 92719 w 461051"/>
                <a:gd name="connsiteY4" fmla="*/ 805053 h 1976628"/>
                <a:gd name="connsiteX5" fmla="*/ 898 w 461051"/>
                <a:gd name="connsiteY5" fmla="*/ 0 h 1976628"/>
                <a:gd name="connsiteX6" fmla="*/ 14996 w 461051"/>
                <a:gd name="connsiteY6" fmla="*/ 167449 h 1976628"/>
                <a:gd name="connsiteX7" fmla="*/ 77765 w 461051"/>
                <a:gd name="connsiteY7" fmla="*/ 710564 h 1976628"/>
                <a:gd name="connsiteX8" fmla="*/ 76908 w 461051"/>
                <a:gd name="connsiteY8" fmla="*/ 710564 h 1976628"/>
                <a:gd name="connsiteX9" fmla="*/ 65002 w 461051"/>
                <a:gd name="connsiteY9" fmla="*/ 1963863 h 1976628"/>
                <a:gd name="connsiteX10" fmla="*/ 34998 w 461051"/>
                <a:gd name="connsiteY10" fmla="*/ 1963863 h 1976628"/>
                <a:gd name="connsiteX11" fmla="*/ 898 w 461051"/>
                <a:gd name="connsiteY11" fmla="*/ 0 h 197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1051" h="1976628">
                  <a:moveTo>
                    <a:pt x="92719" y="805053"/>
                  </a:moveTo>
                  <a:lnTo>
                    <a:pt x="95291" y="805053"/>
                  </a:lnTo>
                  <a:cubicBezTo>
                    <a:pt x="117770" y="892301"/>
                    <a:pt x="307317" y="1653539"/>
                    <a:pt x="461051" y="1975960"/>
                  </a:cubicBezTo>
                  <a:lnTo>
                    <a:pt x="416569" y="1976628"/>
                  </a:lnTo>
                  <a:cubicBezTo>
                    <a:pt x="270932" y="1679256"/>
                    <a:pt x="145107" y="1068895"/>
                    <a:pt x="92719" y="805053"/>
                  </a:cubicBezTo>
                  <a:close/>
                  <a:moveTo>
                    <a:pt x="898" y="0"/>
                  </a:moveTo>
                  <a:cubicBezTo>
                    <a:pt x="898" y="25336"/>
                    <a:pt x="6804" y="88201"/>
                    <a:pt x="14996" y="167449"/>
                  </a:cubicBezTo>
                  <a:cubicBezTo>
                    <a:pt x="33379" y="344613"/>
                    <a:pt x="65097" y="604360"/>
                    <a:pt x="77765" y="710564"/>
                  </a:cubicBezTo>
                  <a:lnTo>
                    <a:pt x="76908" y="710564"/>
                  </a:lnTo>
                  <a:cubicBezTo>
                    <a:pt x="36141" y="986789"/>
                    <a:pt x="53762" y="1699449"/>
                    <a:pt x="65002" y="1963863"/>
                  </a:cubicBezTo>
                  <a:lnTo>
                    <a:pt x="34998" y="1963863"/>
                  </a:lnTo>
                  <a:cubicBezTo>
                    <a:pt x="-8722" y="1035081"/>
                    <a:pt x="898" y="0"/>
                    <a:pt x="898" y="0"/>
                  </a:cubicBezTo>
                  <a:close/>
                </a:path>
              </a:pathLst>
            </a:custGeom>
            <a:solidFill>
              <a:srgbClr val="5B261D"/>
            </a:solidFill>
            <a:ln w="9525" cap="flat">
              <a:noFill/>
              <a:prstDash val="solid"/>
              <a:miter/>
            </a:ln>
          </p:spPr>
          <p:txBody>
            <a:bodyPr rtlCol="0" anchor="ctr"/>
            <a:lstStyle/>
            <a:p>
              <a:endParaRPr lang="zh-CN" altLang="en-US"/>
            </a:p>
          </p:txBody>
        </p:sp>
        <p:sp>
          <p:nvSpPr>
            <p:cNvPr id="44" name="任意多边形: 形状 43"/>
            <p:cNvSpPr/>
            <p:nvPr/>
          </p:nvSpPr>
          <p:spPr>
            <a:xfrm>
              <a:off x="10191859" y="4220079"/>
              <a:ext cx="190690" cy="48292"/>
            </a:xfrm>
            <a:custGeom>
              <a:avLst/>
              <a:gdLst>
                <a:gd name="connsiteX0" fmla="*/ 190674 w 190690"/>
                <a:gd name="connsiteY0" fmla="*/ 47344 h 48292"/>
                <a:gd name="connsiteX1" fmla="*/ 98757 w 190690"/>
                <a:gd name="connsiteY1" fmla="*/ 47344 h 48292"/>
                <a:gd name="connsiteX2" fmla="*/ -17 w 190690"/>
                <a:gd name="connsiteY2" fmla="*/ -948 h 48292"/>
                <a:gd name="connsiteX3" fmla="*/ 94281 w 190690"/>
                <a:gd name="connsiteY3" fmla="*/ 1242 h 48292"/>
                <a:gd name="connsiteX4" fmla="*/ 94281 w 190690"/>
                <a:gd name="connsiteY4" fmla="*/ 385 h 48292"/>
                <a:gd name="connsiteX5" fmla="*/ 190674 w 190690"/>
                <a:gd name="connsiteY5" fmla="*/ 47344 h 4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90" h="48292">
                  <a:moveTo>
                    <a:pt x="190674" y="47344"/>
                  </a:moveTo>
                  <a:lnTo>
                    <a:pt x="98757" y="47344"/>
                  </a:lnTo>
                  <a:lnTo>
                    <a:pt x="-17" y="-948"/>
                  </a:lnTo>
                  <a:lnTo>
                    <a:pt x="94281" y="1242"/>
                  </a:lnTo>
                  <a:lnTo>
                    <a:pt x="94281" y="385"/>
                  </a:lnTo>
                  <a:cubicBezTo>
                    <a:pt x="123903" y="15245"/>
                    <a:pt x="156193" y="31055"/>
                    <a:pt x="190674" y="47344"/>
                  </a:cubicBezTo>
                  <a:close/>
                </a:path>
              </a:pathLst>
            </a:custGeom>
            <a:solidFill>
              <a:srgbClr val="9B9B9B"/>
            </a:solidFill>
            <a:ln w="9525" cap="flat">
              <a:noFill/>
              <a:prstDash val="solid"/>
              <a:miter/>
            </a:ln>
          </p:spPr>
          <p:txBody>
            <a:bodyPr rtlCol="0" anchor="ctr"/>
            <a:lstStyle/>
            <a:p>
              <a:endParaRPr lang="zh-CN" altLang="en-US"/>
            </a:p>
          </p:txBody>
        </p:sp>
        <p:sp>
          <p:nvSpPr>
            <p:cNvPr id="45" name="任意多边形: 形状 44"/>
            <p:cNvSpPr/>
            <p:nvPr/>
          </p:nvSpPr>
          <p:spPr>
            <a:xfrm>
              <a:off x="10154426" y="2363466"/>
              <a:ext cx="233076" cy="110395"/>
            </a:xfrm>
            <a:custGeom>
              <a:avLst/>
              <a:gdLst>
                <a:gd name="connsiteX0" fmla="*/ 225154 w 233076"/>
                <a:gd name="connsiteY0" fmla="*/ 28103 h 110395"/>
                <a:gd name="connsiteX1" fmla="*/ 233060 w 233076"/>
                <a:gd name="connsiteY1" fmla="*/ 58869 h 110395"/>
                <a:gd name="connsiteX2" fmla="*/ 152821 w 233076"/>
                <a:gd name="connsiteY2" fmla="*/ 92539 h 110395"/>
                <a:gd name="connsiteX3" fmla="*/ 148573 w 233076"/>
                <a:gd name="connsiteY3" fmla="*/ 109447 h 110395"/>
                <a:gd name="connsiteX4" fmla="*/ 79612 w 233076"/>
                <a:gd name="connsiteY4" fmla="*/ 109447 h 110395"/>
                <a:gd name="connsiteX5" fmla="*/ 77135 w 233076"/>
                <a:gd name="connsiteY5" fmla="*/ 109447 h 110395"/>
                <a:gd name="connsiteX6" fmla="*/ 27224 w 233076"/>
                <a:gd name="connsiteY6" fmla="*/ 55059 h 110395"/>
                <a:gd name="connsiteX7" fmla="*/ -17 w 233076"/>
                <a:gd name="connsiteY7" fmla="*/ 56202 h 110395"/>
                <a:gd name="connsiteX8" fmla="*/ 10746 w 233076"/>
                <a:gd name="connsiteY8" fmla="*/ -948 h 110395"/>
                <a:gd name="connsiteX9" fmla="*/ 32654 w 233076"/>
                <a:gd name="connsiteY9" fmla="*/ 6195 h 110395"/>
                <a:gd name="connsiteX10" fmla="*/ 225154 w 233076"/>
                <a:gd name="connsiteY10" fmla="*/ 28103 h 11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076" h="110395">
                  <a:moveTo>
                    <a:pt x="225154" y="28103"/>
                  </a:moveTo>
                  <a:cubicBezTo>
                    <a:pt x="226440" y="38657"/>
                    <a:pt x="229097" y="49001"/>
                    <a:pt x="233060" y="58869"/>
                  </a:cubicBezTo>
                  <a:cubicBezTo>
                    <a:pt x="201608" y="46010"/>
                    <a:pt x="165680" y="61079"/>
                    <a:pt x="152821" y="92539"/>
                  </a:cubicBezTo>
                  <a:cubicBezTo>
                    <a:pt x="150611" y="97940"/>
                    <a:pt x="149183" y="103636"/>
                    <a:pt x="148573" y="109447"/>
                  </a:cubicBezTo>
                  <a:lnTo>
                    <a:pt x="79612" y="109447"/>
                  </a:lnTo>
                  <a:lnTo>
                    <a:pt x="77135" y="109447"/>
                  </a:lnTo>
                  <a:cubicBezTo>
                    <a:pt x="75450" y="81795"/>
                    <a:pt x="54628" y="59107"/>
                    <a:pt x="27224" y="55059"/>
                  </a:cubicBezTo>
                  <a:cubicBezTo>
                    <a:pt x="18166" y="53525"/>
                    <a:pt x="8879" y="53916"/>
                    <a:pt x="-17" y="56202"/>
                  </a:cubicBezTo>
                  <a:cubicBezTo>
                    <a:pt x="3602" y="32198"/>
                    <a:pt x="7793" y="12005"/>
                    <a:pt x="10746" y="-948"/>
                  </a:cubicBezTo>
                  <a:cubicBezTo>
                    <a:pt x="17795" y="1623"/>
                    <a:pt x="25129" y="4005"/>
                    <a:pt x="32654" y="6195"/>
                  </a:cubicBezTo>
                  <a:cubicBezTo>
                    <a:pt x="116950" y="30294"/>
                    <a:pt x="225154" y="28103"/>
                    <a:pt x="225154" y="28103"/>
                  </a:cubicBez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nvSpPr>
          <p:spPr>
            <a:xfrm>
              <a:off x="10325411" y="2448901"/>
              <a:ext cx="29503" cy="48681"/>
            </a:xfrm>
            <a:custGeom>
              <a:avLst/>
              <a:gdLst>
                <a:gd name="connsiteX0" fmla="*/ 14735 w 29503"/>
                <a:gd name="connsiteY0" fmla="*/ -943 h 48681"/>
                <a:gd name="connsiteX1" fmla="*/ 14735 w 29503"/>
                <a:gd name="connsiteY1" fmla="*/ 47729 h 48681"/>
                <a:gd name="connsiteX2" fmla="*/ 14735 w 29503"/>
                <a:gd name="connsiteY2" fmla="*/ -943 h 48681"/>
              </a:gdLst>
              <a:ahLst/>
              <a:cxnLst>
                <a:cxn ang="0">
                  <a:pos x="connsiteX0" y="connsiteY0"/>
                </a:cxn>
                <a:cxn ang="0">
                  <a:pos x="connsiteX1" y="connsiteY1"/>
                </a:cxn>
                <a:cxn ang="0">
                  <a:pos x="connsiteX2" y="connsiteY2"/>
                </a:cxn>
              </a:cxnLst>
              <a:rect l="l" t="t" r="r" b="b"/>
              <a:pathLst>
                <a:path w="29503" h="48681">
                  <a:moveTo>
                    <a:pt x="14735" y="-943"/>
                  </a:moveTo>
                  <a:cubicBezTo>
                    <a:pt x="34452" y="-1516"/>
                    <a:pt x="34356" y="48205"/>
                    <a:pt x="14735" y="47729"/>
                  </a:cubicBezTo>
                  <a:cubicBezTo>
                    <a:pt x="-4887" y="47253"/>
                    <a:pt x="-4982" y="-1516"/>
                    <a:pt x="14735" y="-943"/>
                  </a:cubicBezTo>
                  <a:close/>
                </a:path>
              </a:pathLst>
            </a:custGeom>
            <a:solidFill>
              <a:srgbClr val="000000"/>
            </a:solidFill>
            <a:ln w="9525" cap="flat">
              <a:noFill/>
              <a:prstDash val="solid"/>
              <a:miter/>
            </a:ln>
          </p:spPr>
          <p:txBody>
            <a:bodyPr rtlCol="0" anchor="ctr"/>
            <a:lstStyle/>
            <a:p>
              <a:endParaRPr lang="zh-CN" altLang="en-US"/>
            </a:p>
          </p:txBody>
        </p:sp>
        <p:sp>
          <p:nvSpPr>
            <p:cNvPr id="50" name="任意多边形: 形状 49"/>
            <p:cNvSpPr/>
            <p:nvPr/>
          </p:nvSpPr>
          <p:spPr>
            <a:xfrm>
              <a:off x="10088703" y="4217698"/>
              <a:ext cx="201929" cy="50673"/>
            </a:xfrm>
            <a:custGeom>
              <a:avLst/>
              <a:gdLst>
                <a:gd name="connsiteX0" fmla="*/ 201913 w 201929"/>
                <a:gd name="connsiteY0" fmla="*/ 49725 h 50673"/>
                <a:gd name="connsiteX1" fmla="*/ -17 w 201929"/>
                <a:gd name="connsiteY1" fmla="*/ 49725 h 50673"/>
                <a:gd name="connsiteX2" fmla="*/ -17 w 201929"/>
                <a:gd name="connsiteY2" fmla="*/ -948 h 50673"/>
                <a:gd name="connsiteX3" fmla="*/ 745 w 201929"/>
                <a:gd name="connsiteY3" fmla="*/ -948 h 50673"/>
                <a:gd name="connsiteX4" fmla="*/ 102853 w 201929"/>
                <a:gd name="connsiteY4" fmla="*/ 1433 h 5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29" h="50673">
                  <a:moveTo>
                    <a:pt x="201913" y="49725"/>
                  </a:moveTo>
                  <a:lnTo>
                    <a:pt x="-17" y="49725"/>
                  </a:lnTo>
                  <a:lnTo>
                    <a:pt x="-17" y="-948"/>
                  </a:lnTo>
                  <a:lnTo>
                    <a:pt x="745" y="-948"/>
                  </a:lnTo>
                  <a:lnTo>
                    <a:pt x="102853" y="1433"/>
                  </a:lnTo>
                  <a:close/>
                </a:path>
              </a:pathLst>
            </a:custGeom>
            <a:solidFill>
              <a:srgbClr val="FFFFFF"/>
            </a:solidFill>
            <a:ln w="9525" cap="flat">
              <a:noFill/>
              <a:prstDash val="solid"/>
              <a:miter/>
            </a:ln>
          </p:spPr>
          <p:txBody>
            <a:bodyPr rtlCol="0" anchor="ctr"/>
            <a:lstStyle/>
            <a:p>
              <a:endParaRPr lang="zh-CN" altLang="en-US"/>
            </a:p>
          </p:txBody>
        </p:sp>
        <p:sp>
          <p:nvSpPr>
            <p:cNvPr id="52" name="任意多边形: 形状 51"/>
            <p:cNvSpPr/>
            <p:nvPr/>
          </p:nvSpPr>
          <p:spPr>
            <a:xfrm>
              <a:off x="10089084" y="4118258"/>
              <a:ext cx="197453" cy="104012"/>
            </a:xfrm>
            <a:custGeom>
              <a:avLst/>
              <a:gdLst>
                <a:gd name="connsiteX0" fmla="*/ 197436 w 197453"/>
                <a:gd name="connsiteY0" fmla="*/ 102207 h 104012"/>
                <a:gd name="connsiteX1" fmla="*/ 197436 w 197453"/>
                <a:gd name="connsiteY1" fmla="*/ 103064 h 104012"/>
                <a:gd name="connsiteX2" fmla="*/ 103139 w 197453"/>
                <a:gd name="connsiteY2" fmla="*/ 100873 h 104012"/>
                <a:gd name="connsiteX3" fmla="*/ -17 w 197453"/>
                <a:gd name="connsiteY3" fmla="*/ 49915 h 104012"/>
                <a:gd name="connsiteX4" fmla="*/ -17 w 197453"/>
                <a:gd name="connsiteY4" fmla="*/ -948 h 104012"/>
                <a:gd name="connsiteX5" fmla="*/ 35988 w 197453"/>
                <a:gd name="connsiteY5" fmla="*/ 15434 h 104012"/>
                <a:gd name="connsiteX6" fmla="*/ 197436 w 197453"/>
                <a:gd name="connsiteY6" fmla="*/ 102207 h 10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453" h="104012">
                  <a:moveTo>
                    <a:pt x="197436" y="102207"/>
                  </a:moveTo>
                  <a:lnTo>
                    <a:pt x="197436" y="103064"/>
                  </a:lnTo>
                  <a:lnTo>
                    <a:pt x="103139" y="100873"/>
                  </a:lnTo>
                  <a:cubicBezTo>
                    <a:pt x="67992" y="83538"/>
                    <a:pt x="33321" y="66488"/>
                    <a:pt x="-17" y="49915"/>
                  </a:cubicBezTo>
                  <a:cubicBezTo>
                    <a:pt x="-17" y="49915"/>
                    <a:pt x="1412" y="2290"/>
                    <a:pt x="-17" y="-948"/>
                  </a:cubicBezTo>
                  <a:cubicBezTo>
                    <a:pt x="11699" y="5148"/>
                    <a:pt x="23710" y="10576"/>
                    <a:pt x="35988" y="15434"/>
                  </a:cubicBezTo>
                  <a:cubicBezTo>
                    <a:pt x="35988" y="15434"/>
                    <a:pt x="100091" y="52962"/>
                    <a:pt x="197436" y="102207"/>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55" name="任意多边形: 形状 54"/>
            <p:cNvSpPr/>
            <p:nvPr/>
          </p:nvSpPr>
          <p:spPr>
            <a:xfrm>
              <a:off x="10146803" y="2418841"/>
              <a:ext cx="85468" cy="123347"/>
            </a:xfrm>
            <a:custGeom>
              <a:avLst/>
              <a:gdLst>
                <a:gd name="connsiteX0" fmla="*/ 84758 w 85468"/>
                <a:gd name="connsiteY0" fmla="*/ 54358 h 123347"/>
                <a:gd name="connsiteX1" fmla="*/ 51325 w 85468"/>
                <a:gd name="connsiteY1" fmla="*/ 116270 h 123347"/>
                <a:gd name="connsiteX2" fmla="*/ 20750 w 85468"/>
                <a:gd name="connsiteY2" fmla="*/ 122271 h 123347"/>
                <a:gd name="connsiteX3" fmla="*/ -14 w 85468"/>
                <a:gd name="connsiteY3" fmla="*/ 117318 h 123347"/>
                <a:gd name="connsiteX4" fmla="*/ -14 w 85468"/>
                <a:gd name="connsiteY4" fmla="*/ 103793 h 123347"/>
                <a:gd name="connsiteX5" fmla="*/ 7986 w 85468"/>
                <a:gd name="connsiteY5" fmla="*/ 1113 h 123347"/>
                <a:gd name="connsiteX6" fmla="*/ 35228 w 85468"/>
                <a:gd name="connsiteY6" fmla="*/ -30 h 123347"/>
                <a:gd name="connsiteX7" fmla="*/ 84758 w 85468"/>
                <a:gd name="connsiteY7" fmla="*/ 54358 h 123347"/>
                <a:gd name="connsiteX8" fmla="*/ 32180 w 85468"/>
                <a:gd name="connsiteY8" fmla="*/ 53405 h 123347"/>
                <a:gd name="connsiteX9" fmla="*/ 62565 w 85468"/>
                <a:gd name="connsiteY9" fmla="*/ 53405 h 123347"/>
                <a:gd name="connsiteX10" fmla="*/ 32180 w 85468"/>
                <a:gd name="connsiteY10" fmla="*/ 53405 h 1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68" h="123347">
                  <a:moveTo>
                    <a:pt x="84758" y="54358"/>
                  </a:moveTo>
                  <a:cubicBezTo>
                    <a:pt x="88768" y="80161"/>
                    <a:pt x="75100" y="105469"/>
                    <a:pt x="51325" y="116270"/>
                  </a:cubicBezTo>
                  <a:cubicBezTo>
                    <a:pt x="41829" y="120880"/>
                    <a:pt x="31294" y="122957"/>
                    <a:pt x="20750" y="122271"/>
                  </a:cubicBezTo>
                  <a:cubicBezTo>
                    <a:pt x="13587" y="121871"/>
                    <a:pt x="6558" y="120194"/>
                    <a:pt x="-14" y="117318"/>
                  </a:cubicBezTo>
                  <a:cubicBezTo>
                    <a:pt x="-14" y="112841"/>
                    <a:pt x="-14" y="108270"/>
                    <a:pt x="-14" y="103793"/>
                  </a:cubicBezTo>
                  <a:cubicBezTo>
                    <a:pt x="-110" y="69407"/>
                    <a:pt x="2567" y="35070"/>
                    <a:pt x="7986" y="1113"/>
                  </a:cubicBezTo>
                  <a:cubicBezTo>
                    <a:pt x="16883" y="-1173"/>
                    <a:pt x="26170" y="-1563"/>
                    <a:pt x="35228" y="-30"/>
                  </a:cubicBezTo>
                  <a:cubicBezTo>
                    <a:pt x="62479" y="4180"/>
                    <a:pt x="83110" y="26830"/>
                    <a:pt x="84758" y="54358"/>
                  </a:cubicBezTo>
                  <a:close/>
                  <a:moveTo>
                    <a:pt x="32180" y="53405"/>
                  </a:moveTo>
                  <a:cubicBezTo>
                    <a:pt x="32180" y="85029"/>
                    <a:pt x="62850" y="85029"/>
                    <a:pt x="62565" y="53405"/>
                  </a:cubicBezTo>
                  <a:cubicBezTo>
                    <a:pt x="62279" y="21782"/>
                    <a:pt x="31894" y="21878"/>
                    <a:pt x="32180" y="53405"/>
                  </a:cubicBezTo>
                  <a:close/>
                </a:path>
              </a:pathLst>
            </a:custGeom>
            <a:solidFill>
              <a:schemeClr val="accent5"/>
            </a:solidFill>
            <a:ln w="9525" cap="flat">
              <a:noFill/>
              <a:prstDash val="solid"/>
              <a:miter/>
            </a:ln>
          </p:spPr>
          <p:txBody>
            <a:bodyPr rtlCol="0" anchor="ctr"/>
            <a:lstStyle/>
            <a:p>
              <a:endParaRPr lang="zh-CN" altLang="en-US"/>
            </a:p>
          </p:txBody>
        </p:sp>
        <p:sp>
          <p:nvSpPr>
            <p:cNvPr id="56" name="任意多边形: 形状 55"/>
            <p:cNvSpPr/>
            <p:nvPr/>
          </p:nvSpPr>
          <p:spPr>
            <a:xfrm>
              <a:off x="10178998" y="2449513"/>
              <a:ext cx="30388" cy="47398"/>
            </a:xfrm>
            <a:custGeom>
              <a:avLst/>
              <a:gdLst>
                <a:gd name="connsiteX0" fmla="*/ 30370 w 30388"/>
                <a:gd name="connsiteY0" fmla="*/ 22733 h 47398"/>
                <a:gd name="connsiteX1" fmla="*/ -15 w 30388"/>
                <a:gd name="connsiteY1" fmla="*/ 22733 h 47398"/>
                <a:gd name="connsiteX2" fmla="*/ 30370 w 30388"/>
                <a:gd name="connsiteY2" fmla="*/ 22733 h 47398"/>
              </a:gdLst>
              <a:ahLst/>
              <a:cxnLst>
                <a:cxn ang="0">
                  <a:pos x="connsiteX0" y="connsiteY0"/>
                </a:cxn>
                <a:cxn ang="0">
                  <a:pos x="connsiteX1" y="connsiteY1"/>
                </a:cxn>
                <a:cxn ang="0">
                  <a:pos x="connsiteX2" y="connsiteY2"/>
                </a:cxn>
              </a:cxnLst>
              <a:rect l="l" t="t" r="r" b="b"/>
              <a:pathLst>
                <a:path w="30388" h="47398">
                  <a:moveTo>
                    <a:pt x="30370" y="22733"/>
                  </a:moveTo>
                  <a:cubicBezTo>
                    <a:pt x="30370" y="54356"/>
                    <a:pt x="-301" y="54356"/>
                    <a:pt x="-15" y="22733"/>
                  </a:cubicBezTo>
                  <a:cubicBezTo>
                    <a:pt x="271" y="-8890"/>
                    <a:pt x="30656" y="-8795"/>
                    <a:pt x="30370" y="22733"/>
                  </a:cubicBezTo>
                  <a:close/>
                </a:path>
              </a:pathLst>
            </a:custGeom>
            <a:solidFill>
              <a:srgbClr val="000000"/>
            </a:solidFill>
            <a:ln w="9525" cap="flat">
              <a:noFill/>
              <a:prstDash val="solid"/>
              <a:miter/>
            </a:ln>
          </p:spPr>
          <p:txBody>
            <a:bodyPr rtlCol="0" anchor="ctr"/>
            <a:lstStyle/>
            <a:p>
              <a:endParaRPr lang="zh-CN" altLang="en-US"/>
            </a:p>
          </p:txBody>
        </p:sp>
        <p:sp>
          <p:nvSpPr>
            <p:cNvPr id="57" name="任意多边形: 形状 56"/>
            <p:cNvSpPr/>
            <p:nvPr/>
          </p:nvSpPr>
          <p:spPr>
            <a:xfrm>
              <a:off x="10162236" y="2536059"/>
              <a:ext cx="39781" cy="51173"/>
            </a:xfrm>
            <a:custGeom>
              <a:avLst/>
              <a:gdLst>
                <a:gd name="connsiteX0" fmla="*/ 35892 w 39781"/>
                <a:gd name="connsiteY0" fmla="*/ -948 h 51173"/>
                <a:gd name="connsiteX1" fmla="*/ 20633 w 39781"/>
                <a:gd name="connsiteY1" fmla="*/ 46353 h 51173"/>
                <a:gd name="connsiteX2" fmla="*/ -17 w 39781"/>
                <a:gd name="connsiteY2" fmla="*/ 49915 h 51173"/>
              </a:gdLst>
              <a:ahLst/>
              <a:cxnLst>
                <a:cxn ang="0">
                  <a:pos x="connsiteX0" y="connsiteY0"/>
                </a:cxn>
                <a:cxn ang="0">
                  <a:pos x="connsiteX1" y="connsiteY1"/>
                </a:cxn>
                <a:cxn ang="0">
                  <a:pos x="connsiteX2" y="connsiteY2"/>
                </a:cxn>
              </a:cxnLst>
              <a:rect l="l" t="t" r="r" b="b"/>
              <a:pathLst>
                <a:path w="39781" h="51173">
                  <a:moveTo>
                    <a:pt x="35892" y="-948"/>
                  </a:moveTo>
                  <a:cubicBezTo>
                    <a:pt x="44741" y="16330"/>
                    <a:pt x="37912" y="37504"/>
                    <a:pt x="20633" y="46353"/>
                  </a:cubicBezTo>
                  <a:cubicBezTo>
                    <a:pt x="14271" y="49610"/>
                    <a:pt x="7070" y="50868"/>
                    <a:pt x="-17" y="49915"/>
                  </a:cubicBezTo>
                  <a:close/>
                </a:path>
              </a:pathLst>
            </a:custGeom>
            <a:solidFill>
              <a:srgbClr val="F08364"/>
            </a:solidFill>
            <a:ln w="9525" cap="flat">
              <a:noFill/>
              <a:prstDash val="solid"/>
              <a:miter/>
            </a:ln>
          </p:spPr>
          <p:txBody>
            <a:bodyPr rtlCol="0" anchor="ctr"/>
            <a:lstStyle/>
            <a:p>
              <a:endParaRPr lang="zh-CN" altLang="en-US"/>
            </a:p>
          </p:txBody>
        </p:sp>
        <p:sp>
          <p:nvSpPr>
            <p:cNvPr id="58" name="任意多边形: 形状 57"/>
            <p:cNvSpPr/>
            <p:nvPr/>
          </p:nvSpPr>
          <p:spPr>
            <a:xfrm>
              <a:off x="10147091" y="2536059"/>
              <a:ext cx="51054" cy="50863"/>
            </a:xfrm>
            <a:custGeom>
              <a:avLst/>
              <a:gdLst>
                <a:gd name="connsiteX0" fmla="*/ 51037 w 51054"/>
                <a:gd name="connsiteY0" fmla="*/ -948 h 50863"/>
                <a:gd name="connsiteX1" fmla="*/ 15128 w 51054"/>
                <a:gd name="connsiteY1" fmla="*/ 49915 h 50863"/>
                <a:gd name="connsiteX2" fmla="*/ 5603 w 51054"/>
                <a:gd name="connsiteY2" fmla="*/ 47248 h 50863"/>
                <a:gd name="connsiteX3" fmla="*/ -17 w 51054"/>
                <a:gd name="connsiteY3" fmla="*/ -377 h 50863"/>
                <a:gd name="connsiteX4" fmla="*/ 20747 w 51054"/>
                <a:gd name="connsiteY4" fmla="*/ 4576 h 50863"/>
                <a:gd name="connsiteX5" fmla="*/ 51037 w 51054"/>
                <a:gd name="connsiteY5" fmla="*/ -948 h 5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 h="50863">
                  <a:moveTo>
                    <a:pt x="51037" y="-948"/>
                  </a:moveTo>
                  <a:lnTo>
                    <a:pt x="15128" y="49915"/>
                  </a:lnTo>
                  <a:cubicBezTo>
                    <a:pt x="11851" y="49448"/>
                    <a:pt x="8641" y="48553"/>
                    <a:pt x="5603" y="47248"/>
                  </a:cubicBezTo>
                  <a:cubicBezTo>
                    <a:pt x="2450" y="31551"/>
                    <a:pt x="574" y="15625"/>
                    <a:pt x="-17" y="-377"/>
                  </a:cubicBezTo>
                  <a:cubicBezTo>
                    <a:pt x="6555" y="2500"/>
                    <a:pt x="13585" y="4176"/>
                    <a:pt x="20747" y="4576"/>
                  </a:cubicBezTo>
                  <a:cubicBezTo>
                    <a:pt x="31149" y="5357"/>
                    <a:pt x="41579" y="3452"/>
                    <a:pt x="51037" y="-948"/>
                  </a:cubicBezTo>
                  <a:close/>
                </a:path>
              </a:pathLst>
            </a:custGeom>
            <a:solidFill>
              <a:srgbClr val="F08364"/>
            </a:solidFill>
            <a:ln w="9525" cap="flat">
              <a:noFill/>
              <a:prstDash val="solid"/>
              <a:miter/>
            </a:ln>
          </p:spPr>
          <p:txBody>
            <a:bodyPr rtlCol="0" anchor="ctr"/>
            <a:lstStyle/>
            <a:p>
              <a:endParaRPr lang="zh-CN" altLang="en-US"/>
            </a:p>
          </p:txBody>
        </p:sp>
        <p:sp>
          <p:nvSpPr>
            <p:cNvPr id="59" name="任意多边形: 形状 58"/>
            <p:cNvSpPr/>
            <p:nvPr/>
          </p:nvSpPr>
          <p:spPr>
            <a:xfrm>
              <a:off x="10088608" y="4169025"/>
              <a:ext cx="103250" cy="51053"/>
            </a:xfrm>
            <a:custGeom>
              <a:avLst/>
              <a:gdLst>
                <a:gd name="connsiteX0" fmla="*/ 103234 w 103250"/>
                <a:gd name="connsiteY0" fmla="*/ 50105 h 51053"/>
                <a:gd name="connsiteX1" fmla="*/ 1126 w 103250"/>
                <a:gd name="connsiteY1" fmla="*/ 47724 h 51053"/>
                <a:gd name="connsiteX2" fmla="*/ -17 w 103250"/>
                <a:gd name="connsiteY2" fmla="*/ 47724 h 51053"/>
                <a:gd name="connsiteX3" fmla="*/ -17 w 103250"/>
                <a:gd name="connsiteY3" fmla="*/ -948 h 51053"/>
                <a:gd name="connsiteX4" fmla="*/ -17 w 103250"/>
                <a:gd name="connsiteY4" fmla="*/ -948 h 51053"/>
                <a:gd name="connsiteX5" fmla="*/ 103234 w 103250"/>
                <a:gd name="connsiteY5" fmla="*/ 50105 h 5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50" h="51053">
                  <a:moveTo>
                    <a:pt x="103234" y="50105"/>
                  </a:moveTo>
                  <a:lnTo>
                    <a:pt x="1126" y="47724"/>
                  </a:lnTo>
                  <a:lnTo>
                    <a:pt x="-17" y="47724"/>
                  </a:lnTo>
                  <a:lnTo>
                    <a:pt x="-17" y="-948"/>
                  </a:lnTo>
                  <a:lnTo>
                    <a:pt x="-17" y="-948"/>
                  </a:lnTo>
                  <a:cubicBezTo>
                    <a:pt x="33416" y="15720"/>
                    <a:pt x="68087" y="32770"/>
                    <a:pt x="103234" y="50105"/>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1" name="任意多边形: 形状 60"/>
            <p:cNvSpPr/>
            <p:nvPr/>
          </p:nvSpPr>
          <p:spPr>
            <a:xfrm>
              <a:off x="10109867" y="2420903"/>
              <a:ext cx="44558" cy="116204"/>
            </a:xfrm>
            <a:custGeom>
              <a:avLst/>
              <a:gdLst>
                <a:gd name="connsiteX0" fmla="*/ 44542 w 44558"/>
                <a:gd name="connsiteY0" fmla="*/ -948 h 116204"/>
                <a:gd name="connsiteX1" fmla="*/ 36540 w 44558"/>
                <a:gd name="connsiteY1" fmla="*/ 101731 h 116204"/>
                <a:gd name="connsiteX2" fmla="*/ 36540 w 44558"/>
                <a:gd name="connsiteY2" fmla="*/ 115256 h 116204"/>
                <a:gd name="connsiteX3" fmla="*/ 27015 w 44558"/>
                <a:gd name="connsiteY3" fmla="*/ 110399 h 116204"/>
                <a:gd name="connsiteX4" fmla="*/ 44542 w 44558"/>
                <a:gd name="connsiteY4" fmla="*/ -948 h 116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58" h="116204">
                  <a:moveTo>
                    <a:pt x="44542" y="-948"/>
                  </a:moveTo>
                  <a:cubicBezTo>
                    <a:pt x="39122" y="33008"/>
                    <a:pt x="36445" y="67346"/>
                    <a:pt x="36540" y="101731"/>
                  </a:cubicBezTo>
                  <a:cubicBezTo>
                    <a:pt x="36540" y="106208"/>
                    <a:pt x="36540" y="111256"/>
                    <a:pt x="36540" y="115256"/>
                  </a:cubicBezTo>
                  <a:cubicBezTo>
                    <a:pt x="33216" y="113951"/>
                    <a:pt x="30025" y="112323"/>
                    <a:pt x="27015" y="110399"/>
                  </a:cubicBezTo>
                  <a:cubicBezTo>
                    <a:pt x="-15942" y="84871"/>
                    <a:pt x="-5941" y="10005"/>
                    <a:pt x="44542" y="-948"/>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a:off x="10019552" y="4079110"/>
              <a:ext cx="69701" cy="89915"/>
            </a:xfrm>
            <a:custGeom>
              <a:avLst/>
              <a:gdLst>
                <a:gd name="connsiteX0" fmla="*/ 68944 w 69701"/>
                <a:gd name="connsiteY0" fmla="*/ 88967 h 89915"/>
                <a:gd name="connsiteX1" fmla="*/ -17 w 69701"/>
                <a:gd name="connsiteY1" fmla="*/ 54677 h 89915"/>
                <a:gd name="connsiteX2" fmla="*/ -17 w 69701"/>
                <a:gd name="connsiteY2" fmla="*/ -948 h 89915"/>
                <a:gd name="connsiteX3" fmla="*/ 26843 w 69701"/>
                <a:gd name="connsiteY3" fmla="*/ 14958 h 89915"/>
                <a:gd name="connsiteX4" fmla="*/ 30177 w 69701"/>
                <a:gd name="connsiteY4" fmla="*/ 16863 h 89915"/>
                <a:gd name="connsiteX5" fmla="*/ 69135 w 69701"/>
                <a:gd name="connsiteY5" fmla="*/ 38104 h 89915"/>
                <a:gd name="connsiteX6" fmla="*/ 69135 w 69701"/>
                <a:gd name="connsiteY6" fmla="*/ 38104 h 89915"/>
                <a:gd name="connsiteX7" fmla="*/ 69135 w 69701"/>
                <a:gd name="connsiteY7" fmla="*/ 88967 h 8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1" h="89915">
                  <a:moveTo>
                    <a:pt x="68944" y="88967"/>
                  </a:moveTo>
                  <a:cubicBezTo>
                    <a:pt x="45131" y="77156"/>
                    <a:pt x="22081" y="65821"/>
                    <a:pt x="-17" y="54677"/>
                  </a:cubicBezTo>
                  <a:lnTo>
                    <a:pt x="-17" y="-948"/>
                  </a:lnTo>
                  <a:lnTo>
                    <a:pt x="26843" y="14958"/>
                  </a:lnTo>
                  <a:lnTo>
                    <a:pt x="30177" y="16863"/>
                  </a:lnTo>
                  <a:cubicBezTo>
                    <a:pt x="46179" y="25721"/>
                    <a:pt x="63229" y="35055"/>
                    <a:pt x="69135" y="38104"/>
                  </a:cubicBezTo>
                  <a:lnTo>
                    <a:pt x="69135" y="38104"/>
                  </a:lnTo>
                  <a:cubicBezTo>
                    <a:pt x="70373" y="41056"/>
                    <a:pt x="69135" y="88967"/>
                    <a:pt x="69135" y="88967"/>
                  </a:cubicBezTo>
                  <a:close/>
                </a:path>
              </a:pathLst>
            </a:custGeom>
            <a:solidFill>
              <a:srgbClr val="A0A0A0"/>
            </a:solidFill>
            <a:ln w="9525" cap="flat">
              <a:noFill/>
              <a:prstDash val="solid"/>
              <a:miter/>
            </a:ln>
          </p:spPr>
          <p:txBody>
            <a:bodyPr rtlCol="0" anchor="ctr"/>
            <a:lstStyle/>
            <a:p>
              <a:endParaRPr lang="zh-CN" altLang="en-US"/>
            </a:p>
          </p:txBody>
        </p:sp>
        <p:sp>
          <p:nvSpPr>
            <p:cNvPr id="63" name="任意多边形: 形状 62"/>
            <p:cNvSpPr/>
            <p:nvPr/>
          </p:nvSpPr>
          <p:spPr>
            <a:xfrm>
              <a:off x="10019552" y="4134736"/>
              <a:ext cx="69151" cy="207536"/>
            </a:xfrm>
            <a:custGeom>
              <a:avLst/>
              <a:gdLst>
                <a:gd name="connsiteX0" fmla="*/ 69135 w 69151"/>
                <a:gd name="connsiteY0" fmla="*/ 132688 h 207536"/>
                <a:gd name="connsiteX1" fmla="*/ 69135 w 69151"/>
                <a:gd name="connsiteY1" fmla="*/ 168787 h 207536"/>
                <a:gd name="connsiteX2" fmla="*/ 17414 w 69151"/>
                <a:gd name="connsiteY2" fmla="*/ 205553 h 207536"/>
                <a:gd name="connsiteX3" fmla="*/ -17 w 69151"/>
                <a:gd name="connsiteY3" fmla="*/ 202219 h 207536"/>
                <a:gd name="connsiteX4" fmla="*/ -17 w 69151"/>
                <a:gd name="connsiteY4" fmla="*/ -948 h 207536"/>
                <a:gd name="connsiteX5" fmla="*/ 68944 w 69151"/>
                <a:gd name="connsiteY5" fmla="*/ 33341 h 207536"/>
                <a:gd name="connsiteX6" fmla="*/ 68944 w 69151"/>
                <a:gd name="connsiteY6" fmla="*/ 132688 h 20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51" h="207536">
                  <a:moveTo>
                    <a:pt x="69135" y="132688"/>
                  </a:moveTo>
                  <a:lnTo>
                    <a:pt x="69135" y="168787"/>
                  </a:lnTo>
                  <a:cubicBezTo>
                    <a:pt x="69135" y="194505"/>
                    <a:pt x="45989" y="210983"/>
                    <a:pt x="17414" y="205553"/>
                  </a:cubicBezTo>
                  <a:lnTo>
                    <a:pt x="-17" y="202219"/>
                  </a:lnTo>
                  <a:lnTo>
                    <a:pt x="-17" y="-948"/>
                  </a:lnTo>
                  <a:cubicBezTo>
                    <a:pt x="22081" y="10195"/>
                    <a:pt x="45131" y="21530"/>
                    <a:pt x="68944" y="33341"/>
                  </a:cubicBezTo>
                  <a:lnTo>
                    <a:pt x="68944" y="132688"/>
                  </a:lnTo>
                  <a:close/>
                </a:path>
              </a:pathLst>
            </a:custGeom>
            <a:solidFill>
              <a:srgbClr val="FFFFFF"/>
            </a:solidFill>
            <a:ln w="9525" cap="flat">
              <a:noFill/>
              <a:prstDash val="solid"/>
              <a:miter/>
            </a:ln>
          </p:spPr>
          <p:txBody>
            <a:bodyPr rtlCol="0" anchor="ctr"/>
            <a:lstStyle/>
            <a:p>
              <a:endParaRPr lang="zh-CN" altLang="en-US"/>
            </a:p>
          </p:txBody>
        </p:sp>
        <p:sp>
          <p:nvSpPr>
            <p:cNvPr id="64" name="任意多边形: 形状 63"/>
            <p:cNvSpPr/>
            <p:nvPr/>
          </p:nvSpPr>
          <p:spPr>
            <a:xfrm>
              <a:off x="9279840" y="3115669"/>
              <a:ext cx="808862" cy="608919"/>
            </a:xfrm>
            <a:custGeom>
              <a:avLst/>
              <a:gdLst>
                <a:gd name="connsiteX0" fmla="*/ 808846 w 808862"/>
                <a:gd name="connsiteY0" fmla="*/ 190872 h 608919"/>
                <a:gd name="connsiteX1" fmla="*/ 808846 w 808862"/>
                <a:gd name="connsiteY1" fmla="*/ 607971 h 608919"/>
                <a:gd name="connsiteX2" fmla="*/ 739695 w 808862"/>
                <a:gd name="connsiteY2" fmla="*/ 569871 h 608919"/>
                <a:gd name="connsiteX3" fmla="*/ 739695 w 808862"/>
                <a:gd name="connsiteY3" fmla="*/ 236496 h 608919"/>
                <a:gd name="connsiteX4" fmla="*/ 687974 w 808862"/>
                <a:gd name="connsiteY4" fmla="*/ 180109 h 608919"/>
                <a:gd name="connsiteX5" fmla="*/ 76183 w 808862"/>
                <a:gd name="connsiteY5" fmla="*/ 64571 h 608919"/>
                <a:gd name="connsiteX6" fmla="*/ -17 w 808862"/>
                <a:gd name="connsiteY6" fmla="*/ 49997 h 608919"/>
                <a:gd name="connsiteX7" fmla="*/ -17 w 808862"/>
                <a:gd name="connsiteY7" fmla="*/ 36853 h 608919"/>
                <a:gd name="connsiteX8" fmla="*/ 51704 w 808862"/>
                <a:gd name="connsiteY8" fmla="*/ 86 h 608919"/>
                <a:gd name="connsiteX9" fmla="*/ 124856 w 808862"/>
                <a:gd name="connsiteY9" fmla="*/ 13992 h 608919"/>
                <a:gd name="connsiteX10" fmla="*/ 757602 w 808862"/>
                <a:gd name="connsiteY10" fmla="*/ 134484 h 608919"/>
                <a:gd name="connsiteX11" fmla="*/ 808846 w 808862"/>
                <a:gd name="connsiteY11" fmla="*/ 190872 h 60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8862" h="608919">
                  <a:moveTo>
                    <a:pt x="808846" y="190872"/>
                  </a:moveTo>
                  <a:lnTo>
                    <a:pt x="808846" y="607971"/>
                  </a:lnTo>
                  <a:cubicBezTo>
                    <a:pt x="787510" y="596160"/>
                    <a:pt x="763983" y="583207"/>
                    <a:pt x="739695" y="569871"/>
                  </a:cubicBezTo>
                  <a:lnTo>
                    <a:pt x="739695" y="236496"/>
                  </a:lnTo>
                  <a:cubicBezTo>
                    <a:pt x="739695" y="210779"/>
                    <a:pt x="716549" y="185538"/>
                    <a:pt x="687974" y="180109"/>
                  </a:cubicBezTo>
                  <a:lnTo>
                    <a:pt x="76183" y="64571"/>
                  </a:lnTo>
                  <a:lnTo>
                    <a:pt x="-17" y="49997"/>
                  </a:lnTo>
                  <a:lnTo>
                    <a:pt x="-17" y="36853"/>
                  </a:lnTo>
                  <a:cubicBezTo>
                    <a:pt x="-17" y="11136"/>
                    <a:pt x="23129" y="-5344"/>
                    <a:pt x="51704" y="86"/>
                  </a:cubicBezTo>
                  <a:lnTo>
                    <a:pt x="124856" y="13992"/>
                  </a:lnTo>
                  <a:lnTo>
                    <a:pt x="757602" y="134484"/>
                  </a:lnTo>
                  <a:cubicBezTo>
                    <a:pt x="785700" y="139913"/>
                    <a:pt x="808846" y="165440"/>
                    <a:pt x="808846" y="190872"/>
                  </a:cubicBezTo>
                  <a:close/>
                </a:path>
              </a:pathLst>
            </a:custGeom>
            <a:solidFill>
              <a:srgbClr val="FFFFFF"/>
            </a:solidFill>
            <a:ln w="9525" cap="flat">
              <a:noFill/>
              <a:prstDash val="solid"/>
              <a:miter/>
            </a:ln>
          </p:spPr>
          <p:txBody>
            <a:bodyPr rtlCol="0" anchor="ctr"/>
            <a:lstStyle/>
            <a:p>
              <a:endParaRPr lang="zh-CN" altLang="en-US"/>
            </a:p>
          </p:txBody>
        </p:sp>
        <p:sp>
          <p:nvSpPr>
            <p:cNvPr id="65" name="任意多边形: 形状 64"/>
            <p:cNvSpPr/>
            <p:nvPr/>
          </p:nvSpPr>
          <p:spPr>
            <a:xfrm>
              <a:off x="9210212" y="3162242"/>
              <a:ext cx="809053" cy="1226040"/>
            </a:xfrm>
            <a:custGeom>
              <a:avLst/>
              <a:gdLst>
                <a:gd name="connsiteX0" fmla="*/ 528716 w 809053"/>
                <a:gd name="connsiteY0" fmla="*/ 578544 h 1226040"/>
                <a:gd name="connsiteX1" fmla="*/ 528716 w 809053"/>
                <a:gd name="connsiteY1" fmla="*/ 578544 h 1226040"/>
                <a:gd name="connsiteX2" fmla="*/ 501379 w 809053"/>
                <a:gd name="connsiteY2" fmla="*/ 595499 h 1226040"/>
                <a:gd name="connsiteX3" fmla="*/ 502427 w 809053"/>
                <a:gd name="connsiteY3" fmla="*/ 645123 h 1226040"/>
                <a:gd name="connsiteX4" fmla="*/ 502427 w 809053"/>
                <a:gd name="connsiteY4" fmla="*/ 645123 h 1226040"/>
                <a:gd name="connsiteX5" fmla="*/ 507856 w 809053"/>
                <a:gd name="connsiteY5" fmla="*/ 654076 h 1226040"/>
                <a:gd name="connsiteX6" fmla="*/ 491759 w 809053"/>
                <a:gd name="connsiteY6" fmla="*/ 689224 h 1226040"/>
                <a:gd name="connsiteX7" fmla="*/ 511285 w 809053"/>
                <a:gd name="connsiteY7" fmla="*/ 733325 h 1226040"/>
                <a:gd name="connsiteX8" fmla="*/ 532145 w 809053"/>
                <a:gd name="connsiteY8" fmla="*/ 748660 h 1226040"/>
                <a:gd name="connsiteX9" fmla="*/ 597486 w 809053"/>
                <a:gd name="connsiteY9" fmla="*/ 860770 h 1226040"/>
                <a:gd name="connsiteX10" fmla="*/ 764174 w 809053"/>
                <a:gd name="connsiteY10" fmla="*/ 948590 h 1226040"/>
                <a:gd name="connsiteX11" fmla="*/ 809037 w 809053"/>
                <a:gd name="connsiteY11" fmla="*/ 971069 h 1226040"/>
                <a:gd name="connsiteX12" fmla="*/ 809037 w 809053"/>
                <a:gd name="connsiteY12" fmla="*/ 1187382 h 1226040"/>
                <a:gd name="connsiteX13" fmla="*/ 757316 w 809053"/>
                <a:gd name="connsiteY13" fmla="*/ 1224053 h 1226040"/>
                <a:gd name="connsiteX14" fmla="*/ 505475 w 809053"/>
                <a:gd name="connsiteY14" fmla="*/ 1176428 h 1226040"/>
                <a:gd name="connsiteX15" fmla="*/ 456326 w 809053"/>
                <a:gd name="connsiteY15" fmla="*/ 1166903 h 1226040"/>
                <a:gd name="connsiteX16" fmla="*/ 438800 w 809053"/>
                <a:gd name="connsiteY16" fmla="*/ 1163570 h 1226040"/>
                <a:gd name="connsiteX17" fmla="*/ 238013 w 809053"/>
                <a:gd name="connsiteY17" fmla="*/ 1125470 h 1226040"/>
                <a:gd name="connsiteX18" fmla="*/ 51704 w 809053"/>
                <a:gd name="connsiteY18" fmla="*/ 1090417 h 1226040"/>
                <a:gd name="connsiteX19" fmla="*/ -17 w 809053"/>
                <a:gd name="connsiteY19" fmla="*/ 1034029 h 1226040"/>
                <a:gd name="connsiteX20" fmla="*/ -17 w 809053"/>
                <a:gd name="connsiteY20" fmla="*/ 36762 h 1226040"/>
                <a:gd name="connsiteX21" fmla="*/ 51704 w 809053"/>
                <a:gd name="connsiteY21" fmla="*/ 91 h 1226040"/>
                <a:gd name="connsiteX22" fmla="*/ 69135 w 809053"/>
                <a:gd name="connsiteY22" fmla="*/ 3424 h 1226040"/>
                <a:gd name="connsiteX23" fmla="*/ 145335 w 809053"/>
                <a:gd name="connsiteY23" fmla="*/ 17998 h 1226040"/>
                <a:gd name="connsiteX24" fmla="*/ 757125 w 809053"/>
                <a:gd name="connsiteY24" fmla="*/ 134488 h 1226040"/>
                <a:gd name="connsiteX25" fmla="*/ 808846 w 809053"/>
                <a:gd name="connsiteY25" fmla="*/ 190877 h 1226040"/>
                <a:gd name="connsiteX26" fmla="*/ 808846 w 809053"/>
                <a:gd name="connsiteY26" fmla="*/ 524252 h 1226040"/>
                <a:gd name="connsiteX27" fmla="*/ 611012 w 809053"/>
                <a:gd name="connsiteY27" fmla="*/ 434526 h 1226040"/>
                <a:gd name="connsiteX28" fmla="*/ 557672 w 809053"/>
                <a:gd name="connsiteY28" fmla="*/ 481103 h 1226040"/>
                <a:gd name="connsiteX29" fmla="*/ 557672 w 809053"/>
                <a:gd name="connsiteY29" fmla="*/ 481960 h 1226040"/>
                <a:gd name="connsiteX30" fmla="*/ 556148 w 809053"/>
                <a:gd name="connsiteY30" fmla="*/ 489676 h 1226040"/>
                <a:gd name="connsiteX31" fmla="*/ 518048 w 809053"/>
                <a:gd name="connsiteY31" fmla="*/ 560351 h 1226040"/>
                <a:gd name="connsiteX32" fmla="*/ 528716 w 809053"/>
                <a:gd name="connsiteY32" fmla="*/ 578544 h 122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09053" h="1226040">
                  <a:moveTo>
                    <a:pt x="528716" y="578544"/>
                  </a:moveTo>
                  <a:lnTo>
                    <a:pt x="528716" y="578544"/>
                  </a:lnTo>
                  <a:cubicBezTo>
                    <a:pt x="518124" y="581402"/>
                    <a:pt x="508609" y="587307"/>
                    <a:pt x="501379" y="595499"/>
                  </a:cubicBezTo>
                  <a:cubicBezTo>
                    <a:pt x="493188" y="605690"/>
                    <a:pt x="489473" y="621502"/>
                    <a:pt x="502427" y="645123"/>
                  </a:cubicBezTo>
                  <a:lnTo>
                    <a:pt x="502427" y="645123"/>
                  </a:lnTo>
                  <a:cubicBezTo>
                    <a:pt x="503951" y="647981"/>
                    <a:pt x="505760" y="650934"/>
                    <a:pt x="507856" y="654076"/>
                  </a:cubicBezTo>
                  <a:cubicBezTo>
                    <a:pt x="498845" y="663792"/>
                    <a:pt x="493197" y="676080"/>
                    <a:pt x="491759" y="689224"/>
                  </a:cubicBezTo>
                  <a:cubicBezTo>
                    <a:pt x="490959" y="706179"/>
                    <a:pt x="498198" y="722562"/>
                    <a:pt x="511285" y="733325"/>
                  </a:cubicBezTo>
                  <a:cubicBezTo>
                    <a:pt x="516048" y="736945"/>
                    <a:pt x="523096" y="742183"/>
                    <a:pt x="532145" y="748660"/>
                  </a:cubicBezTo>
                  <a:cubicBezTo>
                    <a:pt x="528335" y="770377"/>
                    <a:pt x="529668" y="818098"/>
                    <a:pt x="597486" y="860770"/>
                  </a:cubicBezTo>
                  <a:cubicBezTo>
                    <a:pt x="619489" y="874676"/>
                    <a:pt x="682068" y="907252"/>
                    <a:pt x="764174" y="948590"/>
                  </a:cubicBezTo>
                  <a:lnTo>
                    <a:pt x="809037" y="971069"/>
                  </a:lnTo>
                  <a:lnTo>
                    <a:pt x="809037" y="1187382"/>
                  </a:lnTo>
                  <a:cubicBezTo>
                    <a:pt x="809037" y="1213099"/>
                    <a:pt x="785891" y="1229482"/>
                    <a:pt x="757316" y="1224053"/>
                  </a:cubicBezTo>
                  <a:lnTo>
                    <a:pt x="505475" y="1176428"/>
                  </a:lnTo>
                  <a:lnTo>
                    <a:pt x="456326" y="1166903"/>
                  </a:lnTo>
                  <a:lnTo>
                    <a:pt x="438800" y="1163570"/>
                  </a:lnTo>
                  <a:lnTo>
                    <a:pt x="238013" y="1125470"/>
                  </a:lnTo>
                  <a:lnTo>
                    <a:pt x="51704" y="1090417"/>
                  </a:lnTo>
                  <a:cubicBezTo>
                    <a:pt x="23129" y="1084988"/>
                    <a:pt x="-17" y="1059747"/>
                    <a:pt x="-17" y="1034029"/>
                  </a:cubicBezTo>
                  <a:lnTo>
                    <a:pt x="-17" y="36762"/>
                  </a:lnTo>
                  <a:cubicBezTo>
                    <a:pt x="-17" y="11045"/>
                    <a:pt x="23129" y="-5339"/>
                    <a:pt x="51704" y="91"/>
                  </a:cubicBezTo>
                  <a:lnTo>
                    <a:pt x="69135" y="3424"/>
                  </a:lnTo>
                  <a:lnTo>
                    <a:pt x="145335" y="17998"/>
                  </a:lnTo>
                  <a:lnTo>
                    <a:pt x="757125" y="134488"/>
                  </a:lnTo>
                  <a:cubicBezTo>
                    <a:pt x="785700" y="139917"/>
                    <a:pt x="808846" y="165159"/>
                    <a:pt x="808846" y="190877"/>
                  </a:cubicBezTo>
                  <a:lnTo>
                    <a:pt x="808846" y="524252"/>
                  </a:lnTo>
                  <a:cubicBezTo>
                    <a:pt x="733122" y="483865"/>
                    <a:pt x="650731" y="443289"/>
                    <a:pt x="611012" y="434526"/>
                  </a:cubicBezTo>
                  <a:cubicBezTo>
                    <a:pt x="568245" y="425001"/>
                    <a:pt x="561291" y="461290"/>
                    <a:pt x="557672" y="481103"/>
                  </a:cubicBezTo>
                  <a:cubicBezTo>
                    <a:pt x="557672" y="481103"/>
                    <a:pt x="557672" y="481674"/>
                    <a:pt x="557672" y="481960"/>
                  </a:cubicBezTo>
                  <a:cubicBezTo>
                    <a:pt x="557100" y="485008"/>
                    <a:pt x="556624" y="487675"/>
                    <a:pt x="556148" y="489676"/>
                  </a:cubicBezTo>
                  <a:cubicBezTo>
                    <a:pt x="556148" y="489676"/>
                    <a:pt x="490330" y="497772"/>
                    <a:pt x="518048" y="560351"/>
                  </a:cubicBezTo>
                  <a:cubicBezTo>
                    <a:pt x="521191" y="566638"/>
                    <a:pt x="524753" y="572734"/>
                    <a:pt x="528716" y="578544"/>
                  </a:cubicBezTo>
                  <a:close/>
                </a:path>
              </a:pathLst>
            </a:custGeom>
            <a:solidFill>
              <a:srgbClr val="FFFFFF"/>
            </a:solidFill>
            <a:ln w="9525" cap="flat">
              <a:noFill/>
              <a:prstDash val="solid"/>
              <a:miter/>
            </a:ln>
          </p:spPr>
          <p:txBody>
            <a:bodyPr rtlCol="0" anchor="ctr"/>
            <a:lstStyle/>
            <a:p>
              <a:endParaRPr lang="zh-CN" altLang="en-US"/>
            </a:p>
          </p:txBody>
        </p:sp>
        <p:sp>
          <p:nvSpPr>
            <p:cNvPr id="66" name="任意多边形: 形状 65"/>
            <p:cNvSpPr/>
            <p:nvPr/>
          </p:nvSpPr>
          <p:spPr>
            <a:xfrm>
              <a:off x="9741460" y="3912327"/>
              <a:ext cx="278091" cy="222408"/>
            </a:xfrm>
            <a:custGeom>
              <a:avLst/>
              <a:gdLst>
                <a:gd name="connsiteX0" fmla="*/ 278075 w 278091"/>
                <a:gd name="connsiteY0" fmla="*/ 165834 h 222408"/>
                <a:gd name="connsiteX1" fmla="*/ 278075 w 278091"/>
                <a:gd name="connsiteY1" fmla="*/ 221460 h 222408"/>
                <a:gd name="connsiteX2" fmla="*/ 233212 w 278091"/>
                <a:gd name="connsiteY2" fmla="*/ 198981 h 222408"/>
                <a:gd name="connsiteX3" fmla="*/ 66524 w 278091"/>
                <a:gd name="connsiteY3" fmla="*/ 111160 h 222408"/>
                <a:gd name="connsiteX4" fmla="*/ 1183 w 278091"/>
                <a:gd name="connsiteY4" fmla="*/ -948 h 222408"/>
                <a:gd name="connsiteX5" fmla="*/ 183587 w 278091"/>
                <a:gd name="connsiteY5" fmla="*/ 111160 h 222408"/>
                <a:gd name="connsiteX6" fmla="*/ 278075 w 278091"/>
                <a:gd name="connsiteY6" fmla="*/ 165834 h 22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91" h="222408">
                  <a:moveTo>
                    <a:pt x="278075" y="165834"/>
                  </a:moveTo>
                  <a:lnTo>
                    <a:pt x="278075" y="221460"/>
                  </a:lnTo>
                  <a:lnTo>
                    <a:pt x="233212" y="198981"/>
                  </a:lnTo>
                  <a:cubicBezTo>
                    <a:pt x="151106" y="157642"/>
                    <a:pt x="88527" y="125067"/>
                    <a:pt x="66524" y="111160"/>
                  </a:cubicBezTo>
                  <a:cubicBezTo>
                    <a:pt x="-1294" y="68488"/>
                    <a:pt x="-2627" y="20768"/>
                    <a:pt x="1183" y="-948"/>
                  </a:cubicBezTo>
                  <a:cubicBezTo>
                    <a:pt x="59628" y="40104"/>
                    <a:pt x="120550" y="77537"/>
                    <a:pt x="183587" y="111160"/>
                  </a:cubicBezTo>
                  <a:cubicBezTo>
                    <a:pt x="218353" y="129925"/>
                    <a:pt x="249404" y="148689"/>
                    <a:pt x="278075" y="165834"/>
                  </a:cubicBezTo>
                  <a:close/>
                </a:path>
              </a:pathLst>
            </a:custGeom>
            <a:solidFill>
              <a:srgbClr val="A0A0A0"/>
            </a:solidFill>
            <a:ln w="9525" cap="flat">
              <a:noFill/>
              <a:prstDash val="solid"/>
              <a:miter/>
            </a:ln>
          </p:spPr>
          <p:txBody>
            <a:bodyPr rtlCol="0" anchor="ctr"/>
            <a:lstStyle/>
            <a:p>
              <a:endParaRPr lang="zh-CN" altLang="en-US"/>
            </a:p>
          </p:txBody>
        </p:sp>
        <p:sp>
          <p:nvSpPr>
            <p:cNvPr id="67" name="任意多边形: 形状 66"/>
            <p:cNvSpPr/>
            <p:nvPr/>
          </p:nvSpPr>
          <p:spPr>
            <a:xfrm>
              <a:off x="8886362" y="4024814"/>
              <a:ext cx="323850" cy="137788"/>
            </a:xfrm>
            <a:custGeom>
              <a:avLst/>
              <a:gdLst>
                <a:gd name="connsiteX0" fmla="*/ 323833 w 323850"/>
                <a:gd name="connsiteY0" fmla="*/ 30773 h 137788"/>
                <a:gd name="connsiteX1" fmla="*/ 323833 w 323850"/>
                <a:gd name="connsiteY1" fmla="*/ 130880 h 137788"/>
                <a:gd name="connsiteX2" fmla="*/ -17 w 323850"/>
                <a:gd name="connsiteY2" fmla="*/ 17342 h 137788"/>
                <a:gd name="connsiteX3" fmla="*/ 140667 w 323850"/>
                <a:gd name="connsiteY3" fmla="*/ -946 h 137788"/>
                <a:gd name="connsiteX4" fmla="*/ 323833 w 323850"/>
                <a:gd name="connsiteY4" fmla="*/ 30773 h 13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37788">
                  <a:moveTo>
                    <a:pt x="323833" y="30773"/>
                  </a:moveTo>
                  <a:lnTo>
                    <a:pt x="323833" y="130880"/>
                  </a:lnTo>
                  <a:cubicBezTo>
                    <a:pt x="196865" y="152692"/>
                    <a:pt x="87804" y="114592"/>
                    <a:pt x="-17" y="17342"/>
                  </a:cubicBezTo>
                  <a:cubicBezTo>
                    <a:pt x="45879" y="5150"/>
                    <a:pt x="93176" y="-1041"/>
                    <a:pt x="140667" y="-946"/>
                  </a:cubicBezTo>
                  <a:cubicBezTo>
                    <a:pt x="203104" y="-1137"/>
                    <a:pt x="265083" y="9627"/>
                    <a:pt x="323833" y="30773"/>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68" name="任意多边形: 形状 67"/>
            <p:cNvSpPr/>
            <p:nvPr/>
          </p:nvSpPr>
          <p:spPr>
            <a:xfrm>
              <a:off x="8231519" y="2515180"/>
              <a:ext cx="978693" cy="1541450"/>
            </a:xfrm>
            <a:custGeom>
              <a:avLst/>
              <a:gdLst>
                <a:gd name="connsiteX0" fmla="*/ 361266 w 978693"/>
                <a:gd name="connsiteY0" fmla="*/ 1357 h 1541450"/>
                <a:gd name="connsiteX1" fmla="*/ 361266 w 978693"/>
                <a:gd name="connsiteY1" fmla="*/ 1357 h 1541450"/>
                <a:gd name="connsiteX2" fmla="*/ 493473 w 978693"/>
                <a:gd name="connsiteY2" fmla="*/ 295871 h 1541450"/>
                <a:gd name="connsiteX3" fmla="*/ 975438 w 978693"/>
                <a:gd name="connsiteY3" fmla="*/ 982242 h 1541450"/>
                <a:gd name="connsiteX4" fmla="*/ 978677 w 978693"/>
                <a:gd name="connsiteY4" fmla="*/ 982242 h 1541450"/>
                <a:gd name="connsiteX5" fmla="*/ 978677 w 978693"/>
                <a:gd name="connsiteY5" fmla="*/ 1540502 h 1541450"/>
                <a:gd name="connsiteX6" fmla="*/ 795130 w 978693"/>
                <a:gd name="connsiteY6" fmla="*/ 1508784 h 1541450"/>
                <a:gd name="connsiteX7" fmla="*/ 654446 w 978693"/>
                <a:gd name="connsiteY7" fmla="*/ 1527072 h 1541450"/>
                <a:gd name="connsiteX8" fmla="*/ 618537 w 978693"/>
                <a:gd name="connsiteY8" fmla="*/ 1482686 h 1541450"/>
                <a:gd name="connsiteX9" fmla="*/ 154764 w 978693"/>
                <a:gd name="connsiteY9" fmla="*/ 437126 h 1541450"/>
                <a:gd name="connsiteX10" fmla="*/ -17 w 978693"/>
                <a:gd name="connsiteY10" fmla="*/ 122801 h 1541450"/>
                <a:gd name="connsiteX11" fmla="*/ 3603 w 978693"/>
                <a:gd name="connsiteY11" fmla="*/ 91845 h 1541450"/>
                <a:gd name="connsiteX12" fmla="*/ 5222 w 978693"/>
                <a:gd name="connsiteY12" fmla="*/ 91845 h 1541450"/>
                <a:gd name="connsiteX13" fmla="*/ 95614 w 978693"/>
                <a:gd name="connsiteY13" fmla="*/ 215670 h 1541450"/>
                <a:gd name="connsiteX14" fmla="*/ 157812 w 978693"/>
                <a:gd name="connsiteY14" fmla="*/ 170426 h 1541450"/>
                <a:gd name="connsiteX15" fmla="*/ 159146 w 978693"/>
                <a:gd name="connsiteY15" fmla="*/ 168236 h 1541450"/>
                <a:gd name="connsiteX16" fmla="*/ 163432 w 978693"/>
                <a:gd name="connsiteY16" fmla="*/ 170426 h 1541450"/>
                <a:gd name="connsiteX17" fmla="*/ 220011 w 978693"/>
                <a:gd name="connsiteY17" fmla="*/ 113943 h 1541450"/>
                <a:gd name="connsiteX18" fmla="*/ 209819 w 978693"/>
                <a:gd name="connsiteY18" fmla="*/ 109085 h 1541450"/>
                <a:gd name="connsiteX19" fmla="*/ 179053 w 978693"/>
                <a:gd name="connsiteY19" fmla="*/ 94226 h 1541450"/>
                <a:gd name="connsiteX20" fmla="*/ 171911 w 978693"/>
                <a:gd name="connsiteY20" fmla="*/ 61451 h 1541450"/>
                <a:gd name="connsiteX21" fmla="*/ 173814 w 978693"/>
                <a:gd name="connsiteY21" fmla="*/ 58889 h 1541450"/>
                <a:gd name="connsiteX22" fmla="*/ 174767 w 978693"/>
                <a:gd name="connsiteY22" fmla="*/ 57460 h 1541450"/>
                <a:gd name="connsiteX23" fmla="*/ 264969 w 978693"/>
                <a:gd name="connsiteY23" fmla="*/ 14883 h 1541450"/>
                <a:gd name="connsiteX24" fmla="*/ 264969 w 978693"/>
                <a:gd name="connsiteY24" fmla="*/ 14883 h 1541450"/>
                <a:gd name="connsiteX25" fmla="*/ 361266 w 978693"/>
                <a:gd name="connsiteY25" fmla="*/ 1357 h 15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78693" h="1541450">
                  <a:moveTo>
                    <a:pt x="361266" y="1357"/>
                  </a:moveTo>
                  <a:lnTo>
                    <a:pt x="361266" y="1357"/>
                  </a:lnTo>
                  <a:cubicBezTo>
                    <a:pt x="491283" y="-31409"/>
                    <a:pt x="493473" y="295871"/>
                    <a:pt x="493473" y="295871"/>
                  </a:cubicBezTo>
                  <a:lnTo>
                    <a:pt x="975438" y="982242"/>
                  </a:lnTo>
                  <a:lnTo>
                    <a:pt x="978677" y="982242"/>
                  </a:lnTo>
                  <a:lnTo>
                    <a:pt x="978677" y="1540502"/>
                  </a:lnTo>
                  <a:cubicBezTo>
                    <a:pt x="919812" y="1519357"/>
                    <a:pt x="857690" y="1508593"/>
                    <a:pt x="795130" y="1508784"/>
                  </a:cubicBezTo>
                  <a:cubicBezTo>
                    <a:pt x="747638" y="1508689"/>
                    <a:pt x="700342" y="1514880"/>
                    <a:pt x="654446" y="1527072"/>
                  </a:cubicBezTo>
                  <a:cubicBezTo>
                    <a:pt x="641690" y="1512976"/>
                    <a:pt x="629703" y="1498116"/>
                    <a:pt x="618537" y="1482686"/>
                  </a:cubicBezTo>
                  <a:cubicBezTo>
                    <a:pt x="483663" y="1295996"/>
                    <a:pt x="154764" y="437126"/>
                    <a:pt x="154764" y="437126"/>
                  </a:cubicBezTo>
                  <a:cubicBezTo>
                    <a:pt x="81803" y="322826"/>
                    <a:pt x="8651" y="185762"/>
                    <a:pt x="-17" y="122801"/>
                  </a:cubicBezTo>
                  <a:cubicBezTo>
                    <a:pt x="350" y="112419"/>
                    <a:pt x="1560" y="102037"/>
                    <a:pt x="3603" y="91845"/>
                  </a:cubicBezTo>
                  <a:lnTo>
                    <a:pt x="5222" y="91845"/>
                  </a:lnTo>
                  <a:cubicBezTo>
                    <a:pt x="5222" y="91845"/>
                    <a:pt x="58657" y="200621"/>
                    <a:pt x="95614" y="215670"/>
                  </a:cubicBezTo>
                  <a:cubicBezTo>
                    <a:pt x="119427" y="225672"/>
                    <a:pt x="142763" y="214622"/>
                    <a:pt x="157812" y="170426"/>
                  </a:cubicBezTo>
                  <a:lnTo>
                    <a:pt x="159146" y="168236"/>
                  </a:lnTo>
                  <a:cubicBezTo>
                    <a:pt x="160515" y="169093"/>
                    <a:pt x="161948" y="169855"/>
                    <a:pt x="163432" y="170426"/>
                  </a:cubicBezTo>
                  <a:cubicBezTo>
                    <a:pt x="181244" y="177665"/>
                    <a:pt x="220582" y="166235"/>
                    <a:pt x="220011" y="113943"/>
                  </a:cubicBezTo>
                  <a:lnTo>
                    <a:pt x="209819" y="109085"/>
                  </a:lnTo>
                  <a:cubicBezTo>
                    <a:pt x="198693" y="106228"/>
                    <a:pt x="188241" y="101180"/>
                    <a:pt x="179053" y="94226"/>
                  </a:cubicBezTo>
                  <a:cubicBezTo>
                    <a:pt x="168031" y="87178"/>
                    <a:pt x="164833" y="72509"/>
                    <a:pt x="171911" y="61451"/>
                  </a:cubicBezTo>
                  <a:cubicBezTo>
                    <a:pt x="172487" y="60555"/>
                    <a:pt x="173123" y="59698"/>
                    <a:pt x="173814" y="58889"/>
                  </a:cubicBezTo>
                  <a:lnTo>
                    <a:pt x="174767" y="57460"/>
                  </a:lnTo>
                  <a:cubicBezTo>
                    <a:pt x="190959" y="36409"/>
                    <a:pt x="226964" y="23170"/>
                    <a:pt x="264969" y="14883"/>
                  </a:cubicBezTo>
                  <a:lnTo>
                    <a:pt x="264969" y="14883"/>
                  </a:lnTo>
                  <a:cubicBezTo>
                    <a:pt x="296734" y="8253"/>
                    <a:pt x="328904" y="3739"/>
                    <a:pt x="361266" y="1357"/>
                  </a:cubicBezTo>
                  <a:close/>
                </a:path>
              </a:pathLst>
            </a:custGeom>
            <a:solidFill>
              <a:schemeClr val="accent5"/>
            </a:solidFill>
            <a:ln w="9525" cap="flat">
              <a:noFill/>
              <a:prstDash val="solid"/>
              <a:miter/>
            </a:ln>
          </p:spPr>
          <p:txBody>
            <a:bodyPr rtlCol="0" anchor="ctr"/>
            <a:lstStyle/>
            <a:p>
              <a:endParaRPr lang="zh-CN" altLang="en-US"/>
            </a:p>
          </p:txBody>
        </p:sp>
        <p:sp>
          <p:nvSpPr>
            <p:cNvPr id="69" name="任意多边形: 形状 68"/>
            <p:cNvSpPr/>
            <p:nvPr/>
          </p:nvSpPr>
          <p:spPr>
            <a:xfrm>
              <a:off x="8361352" y="2140747"/>
              <a:ext cx="231449" cy="390550"/>
            </a:xfrm>
            <a:custGeom>
              <a:avLst/>
              <a:gdLst>
                <a:gd name="connsiteX0" fmla="*/ 231433 w 231449"/>
                <a:gd name="connsiteY0" fmla="*/ 375695 h 390550"/>
                <a:gd name="connsiteX1" fmla="*/ 231433 w 231449"/>
                <a:gd name="connsiteY1" fmla="*/ 375695 h 390550"/>
                <a:gd name="connsiteX2" fmla="*/ 135230 w 231449"/>
                <a:gd name="connsiteY2" fmla="*/ 389602 h 390550"/>
                <a:gd name="connsiteX3" fmla="*/ 89034 w 231449"/>
                <a:gd name="connsiteY3" fmla="*/ 313402 h 390550"/>
                <a:gd name="connsiteX4" fmla="*/ 90272 w 231449"/>
                <a:gd name="connsiteY4" fmla="*/ 313402 h 390550"/>
                <a:gd name="connsiteX5" fmla="*/ 11119 w 231449"/>
                <a:gd name="connsiteY5" fmla="*/ 109948 h 390550"/>
                <a:gd name="connsiteX6" fmla="*/ 67603 w 231449"/>
                <a:gd name="connsiteY6" fmla="*/ 2601 h 390550"/>
                <a:gd name="connsiteX7" fmla="*/ 231433 w 231449"/>
                <a:gd name="connsiteY7" fmla="*/ 375695 h 3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449" h="390550">
                  <a:moveTo>
                    <a:pt x="231433" y="375695"/>
                  </a:moveTo>
                  <a:lnTo>
                    <a:pt x="231433" y="375695"/>
                  </a:lnTo>
                  <a:cubicBezTo>
                    <a:pt x="199093" y="378200"/>
                    <a:pt x="166956" y="382848"/>
                    <a:pt x="135230" y="389602"/>
                  </a:cubicBezTo>
                  <a:cubicBezTo>
                    <a:pt x="123188" y="362313"/>
                    <a:pt x="107659" y="336700"/>
                    <a:pt x="89034" y="313402"/>
                  </a:cubicBezTo>
                  <a:lnTo>
                    <a:pt x="90272" y="313402"/>
                  </a:lnTo>
                  <a:cubicBezTo>
                    <a:pt x="90272" y="313402"/>
                    <a:pt x="49124" y="221295"/>
                    <a:pt x="11119" y="109948"/>
                  </a:cubicBezTo>
                  <a:cubicBezTo>
                    <a:pt x="-26885" y="-1400"/>
                    <a:pt x="42552" y="-7877"/>
                    <a:pt x="67603" y="2601"/>
                  </a:cubicBezTo>
                  <a:cubicBezTo>
                    <a:pt x="103893" y="17936"/>
                    <a:pt x="231433" y="375695"/>
                    <a:pt x="231433" y="375695"/>
                  </a:cubicBezTo>
                  <a:close/>
                </a:path>
              </a:pathLst>
            </a:custGeom>
            <a:solidFill>
              <a:schemeClr val="accent5"/>
            </a:solidFill>
            <a:ln w="9525" cap="flat">
              <a:noFill/>
              <a:prstDash val="solid"/>
              <a:miter/>
            </a:ln>
          </p:spPr>
          <p:txBody>
            <a:bodyPr rtlCol="0" anchor="ctr"/>
            <a:lstStyle/>
            <a:p>
              <a:endParaRPr lang="zh-CN" altLang="en-US"/>
            </a:p>
          </p:txBody>
        </p:sp>
        <p:sp>
          <p:nvSpPr>
            <p:cNvPr id="70" name="任意多边形: 形状 69"/>
            <p:cNvSpPr/>
            <p:nvPr/>
          </p:nvSpPr>
          <p:spPr>
            <a:xfrm>
              <a:off x="8367311" y="2452538"/>
              <a:ext cx="129288" cy="122859"/>
            </a:xfrm>
            <a:custGeom>
              <a:avLst/>
              <a:gdLst>
                <a:gd name="connsiteX0" fmla="*/ 129271 w 129288"/>
                <a:gd name="connsiteY0" fmla="*/ 77906 h 122859"/>
                <a:gd name="connsiteX1" fmla="*/ 129271 w 129288"/>
                <a:gd name="connsiteY1" fmla="*/ 77906 h 122859"/>
                <a:gd name="connsiteX2" fmla="*/ 39069 w 129288"/>
                <a:gd name="connsiteY2" fmla="*/ 120482 h 122859"/>
                <a:gd name="connsiteX3" fmla="*/ 38117 w 129288"/>
                <a:gd name="connsiteY3" fmla="*/ 121911 h 122859"/>
                <a:gd name="connsiteX4" fmla="*/ 38117 w 129288"/>
                <a:gd name="connsiteY4" fmla="*/ 121245 h 122859"/>
                <a:gd name="connsiteX5" fmla="*/ 17 w 129288"/>
                <a:gd name="connsiteY5" fmla="*/ 51712 h 122859"/>
                <a:gd name="connsiteX6" fmla="*/ 80027 w 129288"/>
                <a:gd name="connsiteY6" fmla="*/ 848 h 122859"/>
                <a:gd name="connsiteX7" fmla="*/ 83551 w 129288"/>
                <a:gd name="connsiteY7" fmla="*/ 1515 h 122859"/>
                <a:gd name="connsiteX8" fmla="*/ 129271 w 129288"/>
                <a:gd name="connsiteY8" fmla="*/ 77906 h 1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88" h="122859">
                  <a:moveTo>
                    <a:pt x="129271" y="77906"/>
                  </a:moveTo>
                  <a:lnTo>
                    <a:pt x="129271" y="77906"/>
                  </a:lnTo>
                  <a:cubicBezTo>
                    <a:pt x="91171" y="86193"/>
                    <a:pt x="55262" y="99432"/>
                    <a:pt x="39069" y="120482"/>
                  </a:cubicBezTo>
                  <a:lnTo>
                    <a:pt x="38117" y="121911"/>
                  </a:lnTo>
                  <a:lnTo>
                    <a:pt x="38117" y="121245"/>
                  </a:lnTo>
                  <a:lnTo>
                    <a:pt x="17" y="51712"/>
                  </a:lnTo>
                  <a:cubicBezTo>
                    <a:pt x="-1698" y="-8677"/>
                    <a:pt x="62215" y="-2104"/>
                    <a:pt x="80027" y="848"/>
                  </a:cubicBezTo>
                  <a:lnTo>
                    <a:pt x="83551" y="1515"/>
                  </a:lnTo>
                  <a:cubicBezTo>
                    <a:pt x="102024" y="24899"/>
                    <a:pt x="117392" y="50578"/>
                    <a:pt x="129271" y="77906"/>
                  </a:cubicBezTo>
                  <a:close/>
                </a:path>
              </a:pathLst>
            </a:custGeom>
            <a:solidFill>
              <a:schemeClr val="accent5"/>
            </a:solidFill>
            <a:ln w="9525" cap="flat">
              <a:noFill/>
              <a:prstDash val="solid"/>
              <a:miter/>
            </a:ln>
          </p:spPr>
          <p:txBody>
            <a:bodyPr rtlCol="0" anchor="ctr"/>
            <a:lstStyle/>
            <a:p>
              <a:endParaRPr lang="zh-CN" altLang="en-US"/>
            </a:p>
          </p:txBody>
        </p:sp>
        <p:sp>
          <p:nvSpPr>
            <p:cNvPr id="71" name="任意多边形: 形状 70"/>
            <p:cNvSpPr/>
            <p:nvPr/>
          </p:nvSpPr>
          <p:spPr>
            <a:xfrm>
              <a:off x="8302217" y="2505552"/>
              <a:ext cx="148954" cy="183350"/>
            </a:xfrm>
            <a:custGeom>
              <a:avLst/>
              <a:gdLst>
                <a:gd name="connsiteX0" fmla="*/ 148931 w 148954"/>
                <a:gd name="connsiteY0" fmla="*/ 123952 h 183350"/>
                <a:gd name="connsiteX1" fmla="*/ 92353 w 148954"/>
                <a:gd name="connsiteY1" fmla="*/ 180435 h 183350"/>
                <a:gd name="connsiteX2" fmla="*/ 88066 w 148954"/>
                <a:gd name="connsiteY2" fmla="*/ 178244 h 183350"/>
                <a:gd name="connsiteX3" fmla="*/ 2341 w 148954"/>
                <a:gd name="connsiteY3" fmla="*/ 51943 h 183350"/>
                <a:gd name="connsiteX4" fmla="*/ 2341 w 148954"/>
                <a:gd name="connsiteY4" fmla="*/ 50514 h 183350"/>
                <a:gd name="connsiteX5" fmla="*/ 64540 w 148954"/>
                <a:gd name="connsiteY5" fmla="*/ -350 h 183350"/>
                <a:gd name="connsiteX6" fmla="*/ 64540 w 148954"/>
                <a:gd name="connsiteY6" fmla="*/ -350 h 183350"/>
                <a:gd name="connsiteX7" fmla="*/ 102640 w 148954"/>
                <a:gd name="connsiteY7" fmla="*/ 68516 h 183350"/>
                <a:gd name="connsiteX8" fmla="*/ 102640 w 148954"/>
                <a:gd name="connsiteY8" fmla="*/ 69183 h 183350"/>
                <a:gd name="connsiteX9" fmla="*/ 105312 w 148954"/>
                <a:gd name="connsiteY9" fmla="*/ 102616 h 183350"/>
                <a:gd name="connsiteX10" fmla="*/ 107878 w 148954"/>
                <a:gd name="connsiteY10" fmla="*/ 104521 h 183350"/>
                <a:gd name="connsiteX11" fmla="*/ 138644 w 148954"/>
                <a:gd name="connsiteY11" fmla="*/ 119380 h 1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954" h="183350">
                  <a:moveTo>
                    <a:pt x="148931" y="123952"/>
                  </a:moveTo>
                  <a:cubicBezTo>
                    <a:pt x="149503" y="176244"/>
                    <a:pt x="110164" y="187674"/>
                    <a:pt x="92353" y="180435"/>
                  </a:cubicBezTo>
                  <a:cubicBezTo>
                    <a:pt x="90869" y="179864"/>
                    <a:pt x="89435" y="179102"/>
                    <a:pt x="88066" y="178244"/>
                  </a:cubicBezTo>
                  <a:cubicBezTo>
                    <a:pt x="49109" y="156432"/>
                    <a:pt x="2341" y="51943"/>
                    <a:pt x="2341" y="51943"/>
                  </a:cubicBezTo>
                  <a:lnTo>
                    <a:pt x="2341" y="50514"/>
                  </a:lnTo>
                  <a:cubicBezTo>
                    <a:pt x="-14518" y="-10256"/>
                    <a:pt x="64540" y="-350"/>
                    <a:pt x="64540" y="-350"/>
                  </a:cubicBezTo>
                  <a:lnTo>
                    <a:pt x="64540" y="-350"/>
                  </a:lnTo>
                  <a:cubicBezTo>
                    <a:pt x="75638" y="23453"/>
                    <a:pt x="88368" y="46466"/>
                    <a:pt x="102640" y="68516"/>
                  </a:cubicBezTo>
                  <a:lnTo>
                    <a:pt x="102640" y="69183"/>
                  </a:lnTo>
                  <a:cubicBezTo>
                    <a:pt x="94145" y="79156"/>
                    <a:pt x="95342" y="94139"/>
                    <a:pt x="105312" y="102616"/>
                  </a:cubicBezTo>
                  <a:cubicBezTo>
                    <a:pt x="106124" y="103282"/>
                    <a:pt x="106981" y="103949"/>
                    <a:pt x="107878" y="104521"/>
                  </a:cubicBezTo>
                  <a:cubicBezTo>
                    <a:pt x="117066" y="111474"/>
                    <a:pt x="127518" y="116522"/>
                    <a:pt x="138644" y="119380"/>
                  </a:cubicBezTo>
                  <a:close/>
                </a:path>
              </a:pathLst>
            </a:custGeom>
            <a:solidFill>
              <a:schemeClr val="accent5"/>
            </a:solidFill>
            <a:ln w="9525" cap="flat">
              <a:noFill/>
              <a:prstDash val="solid"/>
              <a:miter/>
            </a:ln>
          </p:spPr>
          <p:txBody>
            <a:bodyPr rtlCol="0" anchor="ctr"/>
            <a:lstStyle/>
            <a:p>
              <a:endParaRPr lang="zh-CN" altLang="en-US"/>
            </a:p>
          </p:txBody>
        </p:sp>
        <p:sp>
          <p:nvSpPr>
            <p:cNvPr id="72" name="任意多边形: 形状 71"/>
            <p:cNvSpPr/>
            <p:nvPr/>
          </p:nvSpPr>
          <p:spPr>
            <a:xfrm>
              <a:off x="8235138" y="2554423"/>
              <a:ext cx="155543" cy="181173"/>
            </a:xfrm>
            <a:custGeom>
              <a:avLst/>
              <a:gdLst>
                <a:gd name="connsiteX0" fmla="*/ 155526 w 155543"/>
                <a:gd name="connsiteY0" fmla="*/ 129374 h 181173"/>
                <a:gd name="connsiteX1" fmla="*/ 154193 w 155543"/>
                <a:gd name="connsiteY1" fmla="*/ 131565 h 181173"/>
                <a:gd name="connsiteX2" fmla="*/ 91995 w 155543"/>
                <a:gd name="connsiteY2" fmla="*/ 176808 h 181173"/>
                <a:gd name="connsiteX3" fmla="*/ 1602 w 155543"/>
                <a:gd name="connsiteY3" fmla="*/ 52983 h 181173"/>
                <a:gd name="connsiteX4" fmla="*/ -17 w 155543"/>
                <a:gd name="connsiteY4" fmla="*/ 52983 h 181173"/>
                <a:gd name="connsiteX5" fmla="*/ 69516 w 155543"/>
                <a:gd name="connsiteY5" fmla="*/ 2500 h 181173"/>
                <a:gd name="connsiteX6" fmla="*/ 69516 w 155543"/>
                <a:gd name="connsiteY6" fmla="*/ 2786 h 181173"/>
                <a:gd name="connsiteX7" fmla="*/ 155526 w 155543"/>
                <a:gd name="connsiteY7" fmla="*/ 129374 h 18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543" h="181173">
                  <a:moveTo>
                    <a:pt x="155526" y="129374"/>
                  </a:moveTo>
                  <a:lnTo>
                    <a:pt x="154193" y="131565"/>
                  </a:lnTo>
                  <a:cubicBezTo>
                    <a:pt x="139143" y="175760"/>
                    <a:pt x="116093" y="186810"/>
                    <a:pt x="91995" y="176808"/>
                  </a:cubicBezTo>
                  <a:cubicBezTo>
                    <a:pt x="55038" y="161283"/>
                    <a:pt x="1602" y="52983"/>
                    <a:pt x="1602" y="52983"/>
                  </a:cubicBezTo>
                  <a:lnTo>
                    <a:pt x="-17" y="52983"/>
                  </a:lnTo>
                  <a:cubicBezTo>
                    <a:pt x="15033" y="-20645"/>
                    <a:pt x="69516" y="2500"/>
                    <a:pt x="69516" y="2500"/>
                  </a:cubicBezTo>
                  <a:lnTo>
                    <a:pt x="69516" y="2786"/>
                  </a:lnTo>
                  <a:cubicBezTo>
                    <a:pt x="69516" y="2786"/>
                    <a:pt x="116569" y="107562"/>
                    <a:pt x="155526" y="129374"/>
                  </a:cubicBezTo>
                  <a:close/>
                </a:path>
              </a:pathLst>
            </a:custGeom>
            <a:solidFill>
              <a:schemeClr val="accent5"/>
            </a:solidFill>
            <a:ln w="9525" cap="flat">
              <a:noFill/>
              <a:prstDash val="solid"/>
              <a:miter/>
            </a:ln>
          </p:spPr>
          <p:txBody>
            <a:bodyPr rtlCol="0" anchor="ctr"/>
            <a:lstStyle/>
            <a:p>
              <a:endParaRPr lang="zh-CN" altLang="en-US"/>
            </a:p>
          </p:txBody>
        </p:sp>
        <p:sp>
          <p:nvSpPr>
            <p:cNvPr id="73" name="任意多边形: 形状 72"/>
            <p:cNvSpPr/>
            <p:nvPr/>
          </p:nvSpPr>
          <p:spPr>
            <a:xfrm>
              <a:off x="10516271" y="2468474"/>
              <a:ext cx="70788" cy="58155"/>
            </a:xfrm>
            <a:custGeom>
              <a:avLst/>
              <a:gdLst>
                <a:gd name="connsiteX0" fmla="*/ 4755 w 70788"/>
                <a:gd name="connsiteY0" fmla="*/ 57207 h 58155"/>
                <a:gd name="connsiteX1" fmla="*/ -8 w 70788"/>
                <a:gd name="connsiteY1" fmla="*/ 52730 h 58155"/>
                <a:gd name="connsiteX2" fmla="*/ 4459 w 70788"/>
                <a:gd name="connsiteY2" fmla="*/ 47692 h 58155"/>
                <a:gd name="connsiteX3" fmla="*/ 4564 w 70788"/>
                <a:gd name="connsiteY3" fmla="*/ 47682 h 58155"/>
                <a:gd name="connsiteX4" fmla="*/ 61714 w 70788"/>
                <a:gd name="connsiteY4" fmla="*/ 1772 h 58155"/>
                <a:gd name="connsiteX5" fmla="*/ 68001 w 70788"/>
                <a:gd name="connsiteY5" fmla="*/ -514 h 58155"/>
                <a:gd name="connsiteX6" fmla="*/ 70382 w 70788"/>
                <a:gd name="connsiteY6" fmla="*/ 5772 h 58155"/>
                <a:gd name="connsiteX7" fmla="*/ 5422 w 70788"/>
                <a:gd name="connsiteY7" fmla="*/ 57207 h 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88" h="58155">
                  <a:moveTo>
                    <a:pt x="4755" y="57207"/>
                  </a:moveTo>
                  <a:cubicBezTo>
                    <a:pt x="2250" y="57169"/>
                    <a:pt x="192" y="55226"/>
                    <a:pt x="-8" y="52730"/>
                  </a:cubicBezTo>
                  <a:cubicBezTo>
                    <a:pt x="-170" y="50101"/>
                    <a:pt x="1830" y="47844"/>
                    <a:pt x="4459" y="47692"/>
                  </a:cubicBezTo>
                  <a:cubicBezTo>
                    <a:pt x="4488" y="47682"/>
                    <a:pt x="4526" y="47682"/>
                    <a:pt x="4564" y="47682"/>
                  </a:cubicBezTo>
                  <a:cubicBezTo>
                    <a:pt x="40092" y="45968"/>
                    <a:pt x="61143" y="2153"/>
                    <a:pt x="61714" y="1772"/>
                  </a:cubicBezTo>
                  <a:cubicBezTo>
                    <a:pt x="62829" y="-581"/>
                    <a:pt x="65629" y="-1600"/>
                    <a:pt x="68001" y="-514"/>
                  </a:cubicBezTo>
                  <a:cubicBezTo>
                    <a:pt x="70353" y="600"/>
                    <a:pt x="71401" y="3382"/>
                    <a:pt x="70382" y="5772"/>
                  </a:cubicBezTo>
                  <a:cubicBezTo>
                    <a:pt x="69430" y="7773"/>
                    <a:pt x="46760" y="55207"/>
                    <a:pt x="5422" y="57207"/>
                  </a:cubicBezTo>
                  <a:close/>
                </a:path>
              </a:pathLst>
            </a:custGeom>
            <a:solidFill>
              <a:srgbClr val="000000"/>
            </a:solidFill>
            <a:ln w="9525" cap="flat">
              <a:noFill/>
              <a:prstDash val="solid"/>
              <a:miter/>
            </a:ln>
          </p:spPr>
          <p:txBody>
            <a:bodyPr rtlCol="0" anchor="ctr"/>
            <a:lstStyle/>
            <a:p>
              <a:endParaRPr lang="zh-CN" altLang="en-US"/>
            </a:p>
          </p:txBody>
        </p:sp>
        <p:sp>
          <p:nvSpPr>
            <p:cNvPr id="74" name="任意多边形: 形状 73"/>
            <p:cNvSpPr/>
            <p:nvPr/>
          </p:nvSpPr>
          <p:spPr>
            <a:xfrm>
              <a:off x="10218212" y="2559664"/>
              <a:ext cx="106919" cy="23449"/>
            </a:xfrm>
            <a:custGeom>
              <a:avLst/>
              <a:gdLst>
                <a:gd name="connsiteX0" fmla="*/ 99837 w 106919"/>
                <a:gd name="connsiteY0" fmla="*/ -360 h 23449"/>
                <a:gd name="connsiteX1" fmla="*/ 48687 w 106919"/>
                <a:gd name="connsiteY1" fmla="*/ 12975 h 23449"/>
                <a:gd name="connsiteX2" fmla="*/ 6492 w 106919"/>
                <a:gd name="connsiteY2" fmla="*/ 5451 h 23449"/>
                <a:gd name="connsiteX3" fmla="*/ 300 w 106919"/>
                <a:gd name="connsiteY3" fmla="*/ 8213 h 23449"/>
                <a:gd name="connsiteX4" fmla="*/ 3063 w 106919"/>
                <a:gd name="connsiteY4" fmla="*/ 14404 h 23449"/>
                <a:gd name="connsiteX5" fmla="*/ 47068 w 106919"/>
                <a:gd name="connsiteY5" fmla="*/ 22500 h 23449"/>
                <a:gd name="connsiteX6" fmla="*/ 48783 w 106919"/>
                <a:gd name="connsiteY6" fmla="*/ 22500 h 23449"/>
                <a:gd name="connsiteX7" fmla="*/ 104409 w 106919"/>
                <a:gd name="connsiteY7" fmla="*/ 8022 h 23449"/>
                <a:gd name="connsiteX8" fmla="*/ 106323 w 106919"/>
                <a:gd name="connsiteY8" fmla="*/ 1564 h 23449"/>
                <a:gd name="connsiteX9" fmla="*/ 106313 w 106919"/>
                <a:gd name="connsiteY9" fmla="*/ 1545 h 23449"/>
                <a:gd name="connsiteX10" fmla="*/ 99856 w 106919"/>
                <a:gd name="connsiteY10" fmla="*/ -369 h 23449"/>
                <a:gd name="connsiteX11" fmla="*/ 99837 w 106919"/>
                <a:gd name="connsiteY11" fmla="*/ -360 h 2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919" h="23449">
                  <a:moveTo>
                    <a:pt x="99837" y="-360"/>
                  </a:moveTo>
                  <a:cubicBezTo>
                    <a:pt x="84120" y="8165"/>
                    <a:pt x="66566" y="12747"/>
                    <a:pt x="48687" y="12975"/>
                  </a:cubicBezTo>
                  <a:cubicBezTo>
                    <a:pt x="34257" y="13338"/>
                    <a:pt x="19903" y="10785"/>
                    <a:pt x="6492" y="5451"/>
                  </a:cubicBezTo>
                  <a:cubicBezTo>
                    <a:pt x="4015" y="4508"/>
                    <a:pt x="1243" y="5736"/>
                    <a:pt x="300" y="8213"/>
                  </a:cubicBezTo>
                  <a:cubicBezTo>
                    <a:pt x="-643" y="10689"/>
                    <a:pt x="586" y="13461"/>
                    <a:pt x="3063" y="14404"/>
                  </a:cubicBezTo>
                  <a:cubicBezTo>
                    <a:pt x="17112" y="19786"/>
                    <a:pt x="32028" y="22529"/>
                    <a:pt x="47068" y="22500"/>
                  </a:cubicBezTo>
                  <a:lnTo>
                    <a:pt x="48783" y="22500"/>
                  </a:lnTo>
                  <a:cubicBezTo>
                    <a:pt x="68223" y="22243"/>
                    <a:pt x="87311" y="17271"/>
                    <a:pt x="104409" y="8022"/>
                  </a:cubicBezTo>
                  <a:cubicBezTo>
                    <a:pt x="106723" y="6765"/>
                    <a:pt x="107580" y="3879"/>
                    <a:pt x="106323" y="1564"/>
                  </a:cubicBezTo>
                  <a:cubicBezTo>
                    <a:pt x="106323" y="1555"/>
                    <a:pt x="106313" y="1555"/>
                    <a:pt x="106313" y="1545"/>
                  </a:cubicBezTo>
                  <a:cubicBezTo>
                    <a:pt x="105056" y="-769"/>
                    <a:pt x="102170" y="-1627"/>
                    <a:pt x="99856" y="-369"/>
                  </a:cubicBezTo>
                  <a:cubicBezTo>
                    <a:pt x="99846" y="-369"/>
                    <a:pt x="99846" y="-360"/>
                    <a:pt x="99837" y="-360"/>
                  </a:cubicBezTo>
                  <a:close/>
                </a:path>
              </a:pathLst>
            </a:custGeom>
            <a:solidFill>
              <a:srgbClr val="000000"/>
            </a:solidFill>
            <a:ln w="9525" cap="flat">
              <a:noFill/>
              <a:prstDash val="solid"/>
              <a:miter/>
            </a:ln>
          </p:spPr>
          <p:txBody>
            <a:bodyPr rtlCol="0" anchor="ctr"/>
            <a:lstStyle/>
            <a:p>
              <a:endParaRPr lang="zh-CN" altLang="en-US"/>
            </a:p>
          </p:txBody>
        </p:sp>
        <p:sp>
          <p:nvSpPr>
            <p:cNvPr id="75" name="任意多边形: 形状 74"/>
            <p:cNvSpPr/>
            <p:nvPr/>
          </p:nvSpPr>
          <p:spPr>
            <a:xfrm>
              <a:off x="10105987" y="2413920"/>
              <a:ext cx="324651" cy="132521"/>
            </a:xfrm>
            <a:custGeom>
              <a:avLst/>
              <a:gdLst>
                <a:gd name="connsiteX0" fmla="*/ 323028 w 324651"/>
                <a:gd name="connsiteY0" fmla="*/ 49658 h 132521"/>
                <a:gd name="connsiteX1" fmla="*/ 323028 w 324651"/>
                <a:gd name="connsiteY1" fmla="*/ 49658 h 132521"/>
                <a:gd name="connsiteX2" fmla="*/ 283499 w 324651"/>
                <a:gd name="connsiteY2" fmla="*/ 4033 h 132521"/>
                <a:gd name="connsiteX3" fmla="*/ 283499 w 324651"/>
                <a:gd name="connsiteY3" fmla="*/ 4033 h 132521"/>
                <a:gd name="connsiteX4" fmla="*/ 223206 w 324651"/>
                <a:gd name="connsiteY4" fmla="*/ 9272 h 132521"/>
                <a:gd name="connsiteX5" fmla="*/ 193012 w 324651"/>
                <a:gd name="connsiteY5" fmla="*/ 54230 h 132521"/>
                <a:gd name="connsiteX6" fmla="*/ 129861 w 324651"/>
                <a:gd name="connsiteY6" fmla="*/ 54230 h 132521"/>
                <a:gd name="connsiteX7" fmla="*/ 76711 w 324651"/>
                <a:gd name="connsiteY7" fmla="*/ 223 h 132521"/>
                <a:gd name="connsiteX8" fmla="*/ 76711 w 324651"/>
                <a:gd name="connsiteY8" fmla="*/ 223 h 132521"/>
                <a:gd name="connsiteX9" fmla="*/ 48136 w 324651"/>
                <a:gd name="connsiteY9" fmla="*/ 1366 h 132521"/>
                <a:gd name="connsiteX10" fmla="*/ 48136 w 324651"/>
                <a:gd name="connsiteY10" fmla="*/ 1366 h 132521"/>
                <a:gd name="connsiteX11" fmla="*/ 1178 w 324651"/>
                <a:gd name="connsiteY11" fmla="*/ 54420 h 132521"/>
                <a:gd name="connsiteX12" fmla="*/ 29753 w 324651"/>
                <a:gd name="connsiteY12" fmla="*/ 121095 h 132521"/>
                <a:gd name="connsiteX13" fmla="*/ 29753 w 324651"/>
                <a:gd name="connsiteY13" fmla="*/ 121095 h 132521"/>
                <a:gd name="connsiteX14" fmla="*/ 39278 w 324651"/>
                <a:gd name="connsiteY14" fmla="*/ 126239 h 132521"/>
                <a:gd name="connsiteX15" fmla="*/ 39278 w 324651"/>
                <a:gd name="connsiteY15" fmla="*/ 126239 h 132521"/>
                <a:gd name="connsiteX16" fmla="*/ 61376 w 324651"/>
                <a:gd name="connsiteY16" fmla="*/ 131573 h 132521"/>
                <a:gd name="connsiteX17" fmla="*/ 61376 w 324651"/>
                <a:gd name="connsiteY17" fmla="*/ 131573 h 132521"/>
                <a:gd name="connsiteX18" fmla="*/ 65757 w 324651"/>
                <a:gd name="connsiteY18" fmla="*/ 131573 h 132521"/>
                <a:gd name="connsiteX19" fmla="*/ 94332 w 324651"/>
                <a:gd name="connsiteY19" fmla="*/ 125001 h 132521"/>
                <a:gd name="connsiteX20" fmla="*/ 94332 w 324651"/>
                <a:gd name="connsiteY20" fmla="*/ 125001 h 132521"/>
                <a:gd name="connsiteX21" fmla="*/ 130528 w 324651"/>
                <a:gd name="connsiteY21" fmla="*/ 63374 h 132521"/>
                <a:gd name="connsiteX22" fmla="*/ 156054 w 324651"/>
                <a:gd name="connsiteY22" fmla="*/ 63374 h 132521"/>
                <a:gd name="connsiteX23" fmla="*/ 142148 w 324651"/>
                <a:gd name="connsiteY23" fmla="*/ 112428 h 132521"/>
                <a:gd name="connsiteX24" fmla="*/ 144805 w 324651"/>
                <a:gd name="connsiteY24" fmla="*/ 118619 h 132521"/>
                <a:gd name="connsiteX25" fmla="*/ 144815 w 324651"/>
                <a:gd name="connsiteY25" fmla="*/ 118619 h 132521"/>
                <a:gd name="connsiteX26" fmla="*/ 146529 w 324651"/>
                <a:gd name="connsiteY26" fmla="*/ 118619 h 132521"/>
                <a:gd name="connsiteX27" fmla="*/ 151006 w 324651"/>
                <a:gd name="connsiteY27" fmla="*/ 115571 h 132521"/>
                <a:gd name="connsiteX28" fmla="*/ 165675 w 324651"/>
                <a:gd name="connsiteY28" fmla="*/ 63088 h 132521"/>
                <a:gd name="connsiteX29" fmla="*/ 191964 w 324651"/>
                <a:gd name="connsiteY29" fmla="*/ 63088 h 132521"/>
                <a:gd name="connsiteX30" fmla="*/ 239589 w 324651"/>
                <a:gd name="connsiteY30" fmla="*/ 128715 h 132521"/>
                <a:gd name="connsiteX31" fmla="*/ 239589 w 324651"/>
                <a:gd name="connsiteY31" fmla="*/ 128715 h 132521"/>
                <a:gd name="connsiteX32" fmla="*/ 251781 w 324651"/>
                <a:gd name="connsiteY32" fmla="*/ 131096 h 132521"/>
                <a:gd name="connsiteX33" fmla="*/ 252352 w 324651"/>
                <a:gd name="connsiteY33" fmla="*/ 131096 h 132521"/>
                <a:gd name="connsiteX34" fmla="*/ 258639 w 324651"/>
                <a:gd name="connsiteY34" fmla="*/ 131096 h 132521"/>
                <a:gd name="connsiteX35" fmla="*/ 307407 w 324651"/>
                <a:gd name="connsiteY35" fmla="*/ 109380 h 132521"/>
                <a:gd name="connsiteX36" fmla="*/ 307407 w 324651"/>
                <a:gd name="connsiteY36" fmla="*/ 109380 h 132521"/>
                <a:gd name="connsiteX37" fmla="*/ 312074 w 324651"/>
                <a:gd name="connsiteY37" fmla="*/ 103570 h 132521"/>
                <a:gd name="connsiteX38" fmla="*/ 312074 w 324651"/>
                <a:gd name="connsiteY38" fmla="*/ 103570 h 132521"/>
                <a:gd name="connsiteX39" fmla="*/ 323028 w 324651"/>
                <a:gd name="connsiteY39" fmla="*/ 49658 h 132521"/>
                <a:gd name="connsiteX40" fmla="*/ 90237 w 324651"/>
                <a:gd name="connsiteY40" fmla="*/ 116809 h 132521"/>
                <a:gd name="connsiteX41" fmla="*/ 90237 w 324651"/>
                <a:gd name="connsiteY41" fmla="*/ 116809 h 132521"/>
                <a:gd name="connsiteX42" fmla="*/ 62138 w 324651"/>
                <a:gd name="connsiteY42" fmla="*/ 122334 h 132521"/>
                <a:gd name="connsiteX43" fmla="*/ 62138 w 324651"/>
                <a:gd name="connsiteY43" fmla="*/ 122334 h 132521"/>
                <a:gd name="connsiteX44" fmla="*/ 45755 w 324651"/>
                <a:gd name="connsiteY44" fmla="*/ 118714 h 132521"/>
                <a:gd name="connsiteX45" fmla="*/ 45755 w 324651"/>
                <a:gd name="connsiteY45" fmla="*/ 108618 h 132521"/>
                <a:gd name="connsiteX46" fmla="*/ 40992 w 324651"/>
                <a:gd name="connsiteY46" fmla="*/ 103855 h 132521"/>
                <a:gd name="connsiteX47" fmla="*/ 36230 w 324651"/>
                <a:gd name="connsiteY47" fmla="*/ 108618 h 132521"/>
                <a:gd name="connsiteX48" fmla="*/ 36230 w 324651"/>
                <a:gd name="connsiteY48" fmla="*/ 114047 h 132521"/>
                <a:gd name="connsiteX49" fmla="*/ 34801 w 324651"/>
                <a:gd name="connsiteY49" fmla="*/ 113285 h 132521"/>
                <a:gd name="connsiteX50" fmla="*/ 34801 w 324651"/>
                <a:gd name="connsiteY50" fmla="*/ 113285 h 132521"/>
                <a:gd name="connsiteX51" fmla="*/ 10322 w 324651"/>
                <a:gd name="connsiteY51" fmla="*/ 56135 h 132521"/>
                <a:gd name="connsiteX52" fmla="*/ 50136 w 324651"/>
                <a:gd name="connsiteY52" fmla="*/ 10891 h 132521"/>
                <a:gd name="connsiteX53" fmla="*/ 50136 w 324651"/>
                <a:gd name="connsiteY53" fmla="*/ 10891 h 132521"/>
                <a:gd name="connsiteX54" fmla="*/ 75378 w 324651"/>
                <a:gd name="connsiteY54" fmla="*/ 9843 h 132521"/>
                <a:gd name="connsiteX55" fmla="*/ 75378 w 324651"/>
                <a:gd name="connsiteY55" fmla="*/ 9843 h 132521"/>
                <a:gd name="connsiteX56" fmla="*/ 120898 w 324651"/>
                <a:gd name="connsiteY56" fmla="*/ 76633 h 132521"/>
                <a:gd name="connsiteX57" fmla="*/ 90523 w 324651"/>
                <a:gd name="connsiteY57" fmla="*/ 117000 h 132521"/>
                <a:gd name="connsiteX58" fmla="*/ 253019 w 324651"/>
                <a:gd name="connsiteY58" fmla="*/ 122238 h 132521"/>
                <a:gd name="connsiteX59" fmla="*/ 253019 w 324651"/>
                <a:gd name="connsiteY59" fmla="*/ 122238 h 132521"/>
                <a:gd name="connsiteX60" fmla="*/ 242446 w 324651"/>
                <a:gd name="connsiteY60" fmla="*/ 120238 h 132521"/>
                <a:gd name="connsiteX61" fmla="*/ 242446 w 324651"/>
                <a:gd name="connsiteY61" fmla="*/ 120238 h 132521"/>
                <a:gd name="connsiteX62" fmla="*/ 201870 w 324651"/>
                <a:gd name="connsiteY62" fmla="*/ 59469 h 132521"/>
                <a:gd name="connsiteX63" fmla="*/ 201870 w 324651"/>
                <a:gd name="connsiteY63" fmla="*/ 59469 h 132521"/>
                <a:gd name="connsiteX64" fmla="*/ 228063 w 324651"/>
                <a:gd name="connsiteY64" fmla="*/ 17559 h 132521"/>
                <a:gd name="connsiteX65" fmla="*/ 279784 w 324651"/>
                <a:gd name="connsiteY65" fmla="*/ 12987 h 132521"/>
                <a:gd name="connsiteX66" fmla="*/ 279784 w 324651"/>
                <a:gd name="connsiteY66" fmla="*/ 12987 h 132521"/>
                <a:gd name="connsiteX67" fmla="*/ 313788 w 324651"/>
                <a:gd name="connsiteY67" fmla="*/ 52230 h 132521"/>
                <a:gd name="connsiteX68" fmla="*/ 313788 w 324651"/>
                <a:gd name="connsiteY68" fmla="*/ 52230 h 132521"/>
                <a:gd name="connsiteX69" fmla="*/ 304835 w 324651"/>
                <a:gd name="connsiteY69" fmla="*/ 98807 h 132521"/>
                <a:gd name="connsiteX70" fmla="*/ 300739 w 324651"/>
                <a:gd name="connsiteY70" fmla="*/ 103950 h 132521"/>
                <a:gd name="connsiteX71" fmla="*/ 300739 w 324651"/>
                <a:gd name="connsiteY71" fmla="*/ 103950 h 132521"/>
                <a:gd name="connsiteX72" fmla="*/ 253019 w 324651"/>
                <a:gd name="connsiteY72" fmla="*/ 122238 h 1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4651" h="132521">
                  <a:moveTo>
                    <a:pt x="323028" y="49658"/>
                  </a:moveTo>
                  <a:lnTo>
                    <a:pt x="323028" y="49658"/>
                  </a:lnTo>
                  <a:cubicBezTo>
                    <a:pt x="317884" y="29017"/>
                    <a:pt x="303197" y="12063"/>
                    <a:pt x="283499" y="4033"/>
                  </a:cubicBezTo>
                  <a:lnTo>
                    <a:pt x="283499" y="4033"/>
                  </a:lnTo>
                  <a:cubicBezTo>
                    <a:pt x="263744" y="-4130"/>
                    <a:pt x="241256" y="-2177"/>
                    <a:pt x="223206" y="9272"/>
                  </a:cubicBezTo>
                  <a:cubicBezTo>
                    <a:pt x="206851" y="18911"/>
                    <a:pt x="195745" y="35446"/>
                    <a:pt x="193012" y="54230"/>
                  </a:cubicBezTo>
                  <a:lnTo>
                    <a:pt x="129861" y="54230"/>
                  </a:lnTo>
                  <a:cubicBezTo>
                    <a:pt x="126232" y="26360"/>
                    <a:pt x="104524" y="4300"/>
                    <a:pt x="76711" y="223"/>
                  </a:cubicBezTo>
                  <a:lnTo>
                    <a:pt x="76711" y="223"/>
                  </a:lnTo>
                  <a:cubicBezTo>
                    <a:pt x="67205" y="-1377"/>
                    <a:pt x="57480" y="-986"/>
                    <a:pt x="48136" y="1366"/>
                  </a:cubicBezTo>
                  <a:lnTo>
                    <a:pt x="48136" y="1366"/>
                  </a:lnTo>
                  <a:cubicBezTo>
                    <a:pt x="22914" y="7462"/>
                    <a:pt x="4169" y="28646"/>
                    <a:pt x="1178" y="54420"/>
                  </a:cubicBezTo>
                  <a:cubicBezTo>
                    <a:pt x="-3889" y="80405"/>
                    <a:pt x="7445" y="106846"/>
                    <a:pt x="29753" y="121095"/>
                  </a:cubicBezTo>
                  <a:lnTo>
                    <a:pt x="29753" y="121095"/>
                  </a:lnTo>
                  <a:cubicBezTo>
                    <a:pt x="32753" y="123115"/>
                    <a:pt x="35944" y="124829"/>
                    <a:pt x="39278" y="126239"/>
                  </a:cubicBezTo>
                  <a:lnTo>
                    <a:pt x="39278" y="126239"/>
                  </a:lnTo>
                  <a:cubicBezTo>
                    <a:pt x="46269" y="129306"/>
                    <a:pt x="53756" y="131116"/>
                    <a:pt x="61376" y="131573"/>
                  </a:cubicBezTo>
                  <a:lnTo>
                    <a:pt x="61376" y="131573"/>
                  </a:lnTo>
                  <a:lnTo>
                    <a:pt x="65757" y="131573"/>
                  </a:lnTo>
                  <a:cubicBezTo>
                    <a:pt x="75654" y="131554"/>
                    <a:pt x="85417" y="129306"/>
                    <a:pt x="94332" y="125001"/>
                  </a:cubicBezTo>
                  <a:lnTo>
                    <a:pt x="94332" y="125001"/>
                  </a:lnTo>
                  <a:cubicBezTo>
                    <a:pt x="118193" y="114152"/>
                    <a:pt x="132680" y="89491"/>
                    <a:pt x="130528" y="63374"/>
                  </a:cubicBezTo>
                  <a:lnTo>
                    <a:pt x="156054" y="63374"/>
                  </a:lnTo>
                  <a:cubicBezTo>
                    <a:pt x="152864" y="80100"/>
                    <a:pt x="148206" y="96511"/>
                    <a:pt x="142148" y="112428"/>
                  </a:cubicBezTo>
                  <a:cubicBezTo>
                    <a:pt x="141176" y="114866"/>
                    <a:pt x="142367" y="117638"/>
                    <a:pt x="144805" y="118619"/>
                  </a:cubicBezTo>
                  <a:cubicBezTo>
                    <a:pt x="144805" y="118619"/>
                    <a:pt x="144815" y="118619"/>
                    <a:pt x="144815" y="118619"/>
                  </a:cubicBezTo>
                  <a:lnTo>
                    <a:pt x="146529" y="118619"/>
                  </a:lnTo>
                  <a:cubicBezTo>
                    <a:pt x="148501" y="118609"/>
                    <a:pt x="150273" y="117400"/>
                    <a:pt x="151006" y="115571"/>
                  </a:cubicBezTo>
                  <a:cubicBezTo>
                    <a:pt x="157569" y="98588"/>
                    <a:pt x="162474" y="81014"/>
                    <a:pt x="165675" y="63088"/>
                  </a:cubicBezTo>
                  <a:lnTo>
                    <a:pt x="191964" y="63088"/>
                  </a:lnTo>
                  <a:cubicBezTo>
                    <a:pt x="191183" y="93216"/>
                    <a:pt x="210709" y="120115"/>
                    <a:pt x="239589" y="128715"/>
                  </a:cubicBezTo>
                  <a:lnTo>
                    <a:pt x="239589" y="128715"/>
                  </a:lnTo>
                  <a:cubicBezTo>
                    <a:pt x="243570" y="129906"/>
                    <a:pt x="247647" y="130697"/>
                    <a:pt x="251781" y="131096"/>
                  </a:cubicBezTo>
                  <a:lnTo>
                    <a:pt x="252352" y="131096"/>
                  </a:lnTo>
                  <a:cubicBezTo>
                    <a:pt x="254448" y="131096"/>
                    <a:pt x="256543" y="131096"/>
                    <a:pt x="258639" y="131096"/>
                  </a:cubicBezTo>
                  <a:cubicBezTo>
                    <a:pt x="277212" y="130963"/>
                    <a:pt x="294881" y="123096"/>
                    <a:pt x="307407" y="109380"/>
                  </a:cubicBezTo>
                  <a:lnTo>
                    <a:pt x="307407" y="109380"/>
                  </a:lnTo>
                  <a:cubicBezTo>
                    <a:pt x="309093" y="107551"/>
                    <a:pt x="310655" y="105608"/>
                    <a:pt x="312074" y="103570"/>
                  </a:cubicBezTo>
                  <a:lnTo>
                    <a:pt x="312074" y="103570"/>
                  </a:lnTo>
                  <a:cubicBezTo>
                    <a:pt x="323199" y="87968"/>
                    <a:pt x="327181" y="68365"/>
                    <a:pt x="323028" y="49658"/>
                  </a:cubicBezTo>
                  <a:close/>
                  <a:moveTo>
                    <a:pt x="90237" y="116809"/>
                  </a:moveTo>
                  <a:lnTo>
                    <a:pt x="90237" y="116809"/>
                  </a:lnTo>
                  <a:cubicBezTo>
                    <a:pt x="81512" y="121067"/>
                    <a:pt x="71825" y="122972"/>
                    <a:pt x="62138" y="122334"/>
                  </a:cubicBezTo>
                  <a:lnTo>
                    <a:pt x="62138" y="122334"/>
                  </a:lnTo>
                  <a:cubicBezTo>
                    <a:pt x="56528" y="121962"/>
                    <a:pt x="51003" y="120743"/>
                    <a:pt x="45755" y="118714"/>
                  </a:cubicBezTo>
                  <a:cubicBezTo>
                    <a:pt x="45755" y="115381"/>
                    <a:pt x="45755" y="111952"/>
                    <a:pt x="45755" y="108618"/>
                  </a:cubicBezTo>
                  <a:cubicBezTo>
                    <a:pt x="45755" y="105989"/>
                    <a:pt x="43621" y="103855"/>
                    <a:pt x="40992" y="103855"/>
                  </a:cubicBezTo>
                  <a:cubicBezTo>
                    <a:pt x="38364" y="103855"/>
                    <a:pt x="36230" y="105989"/>
                    <a:pt x="36230" y="108618"/>
                  </a:cubicBezTo>
                  <a:cubicBezTo>
                    <a:pt x="36230" y="110427"/>
                    <a:pt x="36230" y="112237"/>
                    <a:pt x="36230" y="114047"/>
                  </a:cubicBezTo>
                  <a:cubicBezTo>
                    <a:pt x="35716" y="113866"/>
                    <a:pt x="35239" y="113609"/>
                    <a:pt x="34801" y="113285"/>
                  </a:cubicBezTo>
                  <a:lnTo>
                    <a:pt x="34801" y="113285"/>
                  </a:lnTo>
                  <a:cubicBezTo>
                    <a:pt x="15637" y="101102"/>
                    <a:pt x="5912" y="78414"/>
                    <a:pt x="10322" y="56135"/>
                  </a:cubicBezTo>
                  <a:cubicBezTo>
                    <a:pt x="12856" y="34227"/>
                    <a:pt x="28724" y="16187"/>
                    <a:pt x="50136" y="10891"/>
                  </a:cubicBezTo>
                  <a:lnTo>
                    <a:pt x="50136" y="10891"/>
                  </a:lnTo>
                  <a:cubicBezTo>
                    <a:pt x="58395" y="8872"/>
                    <a:pt x="66977" y="8520"/>
                    <a:pt x="75378" y="9843"/>
                  </a:cubicBezTo>
                  <a:lnTo>
                    <a:pt x="75378" y="9843"/>
                  </a:lnTo>
                  <a:cubicBezTo>
                    <a:pt x="106391" y="15720"/>
                    <a:pt x="126765" y="45619"/>
                    <a:pt x="120898" y="76633"/>
                  </a:cubicBezTo>
                  <a:cubicBezTo>
                    <a:pt x="117593" y="94073"/>
                    <a:pt x="106363" y="108989"/>
                    <a:pt x="90523" y="117000"/>
                  </a:cubicBezTo>
                  <a:close/>
                  <a:moveTo>
                    <a:pt x="253019" y="122238"/>
                  </a:moveTo>
                  <a:lnTo>
                    <a:pt x="253019" y="122238"/>
                  </a:lnTo>
                  <a:cubicBezTo>
                    <a:pt x="249438" y="121924"/>
                    <a:pt x="245894" y="121258"/>
                    <a:pt x="242446" y="120238"/>
                  </a:cubicBezTo>
                  <a:lnTo>
                    <a:pt x="242446" y="120238"/>
                  </a:lnTo>
                  <a:cubicBezTo>
                    <a:pt x="216186" y="112209"/>
                    <a:pt x="199222" y="86796"/>
                    <a:pt x="201870" y="59469"/>
                  </a:cubicBezTo>
                  <a:lnTo>
                    <a:pt x="201870" y="59469"/>
                  </a:lnTo>
                  <a:cubicBezTo>
                    <a:pt x="203127" y="42029"/>
                    <a:pt x="212938" y="26331"/>
                    <a:pt x="228063" y="17559"/>
                  </a:cubicBezTo>
                  <a:cubicBezTo>
                    <a:pt x="243532" y="7701"/>
                    <a:pt x="262830" y="5995"/>
                    <a:pt x="279784" y="12987"/>
                  </a:cubicBezTo>
                  <a:lnTo>
                    <a:pt x="279784" y="12987"/>
                  </a:lnTo>
                  <a:cubicBezTo>
                    <a:pt x="296748" y="19864"/>
                    <a:pt x="309397" y="34456"/>
                    <a:pt x="313788" y="52230"/>
                  </a:cubicBezTo>
                  <a:lnTo>
                    <a:pt x="313788" y="52230"/>
                  </a:lnTo>
                  <a:cubicBezTo>
                    <a:pt x="317694" y="68318"/>
                    <a:pt x="314427" y="85310"/>
                    <a:pt x="304835" y="98807"/>
                  </a:cubicBezTo>
                  <a:cubicBezTo>
                    <a:pt x="303578" y="100607"/>
                    <a:pt x="302206" y="102321"/>
                    <a:pt x="300739" y="103950"/>
                  </a:cubicBezTo>
                  <a:lnTo>
                    <a:pt x="300739" y="103950"/>
                  </a:lnTo>
                  <a:cubicBezTo>
                    <a:pt x="288595" y="117219"/>
                    <a:pt x="270916" y="123991"/>
                    <a:pt x="253019" y="122238"/>
                  </a:cubicBezTo>
                  <a:close/>
                </a:path>
              </a:pathLst>
            </a:custGeom>
            <a:solidFill>
              <a:srgbClr val="000000"/>
            </a:solidFill>
            <a:ln w="9525" cap="flat">
              <a:noFill/>
              <a:prstDash val="solid"/>
              <a:miter/>
            </a:ln>
          </p:spPr>
          <p:txBody>
            <a:bodyPr rtlCol="0" anchor="ctr"/>
            <a:lstStyle/>
            <a:p>
              <a:endParaRPr lang="zh-CN" altLang="en-US"/>
            </a:p>
          </p:txBody>
        </p:sp>
        <p:sp>
          <p:nvSpPr>
            <p:cNvPr id="76" name="任意多边形: 形状 75"/>
            <p:cNvSpPr/>
            <p:nvPr/>
          </p:nvSpPr>
          <p:spPr>
            <a:xfrm>
              <a:off x="8295526" y="2551681"/>
              <a:ext cx="99250" cy="137921"/>
            </a:xfrm>
            <a:custGeom>
              <a:avLst/>
              <a:gdLst>
                <a:gd name="connsiteX0" fmla="*/ 94852 w 99250"/>
                <a:gd name="connsiteY0" fmla="*/ 136973 h 137921"/>
                <a:gd name="connsiteX1" fmla="*/ 57609 w 99250"/>
                <a:gd name="connsiteY1" fmla="*/ 100778 h 137921"/>
                <a:gd name="connsiteX2" fmla="*/ -17 w 99250"/>
                <a:gd name="connsiteY2" fmla="*/ 2576 h 137921"/>
                <a:gd name="connsiteX3" fmla="*/ 8841 w 99250"/>
                <a:gd name="connsiteY3" fmla="*/ -948 h 137921"/>
                <a:gd name="connsiteX4" fmla="*/ 64658 w 99250"/>
                <a:gd name="connsiteY4" fmla="*/ 94302 h 137921"/>
                <a:gd name="connsiteX5" fmla="*/ 96852 w 99250"/>
                <a:gd name="connsiteY5" fmla="*/ 127639 h 137921"/>
                <a:gd name="connsiteX6" fmla="*/ 94566 w 99250"/>
                <a:gd name="connsiteY6" fmla="*/ 131639 h 137921"/>
                <a:gd name="connsiteX7" fmla="*/ 99234 w 99250"/>
                <a:gd name="connsiteY7" fmla="*/ 134497 h 137921"/>
                <a:gd name="connsiteX8" fmla="*/ 95519 w 99250"/>
                <a:gd name="connsiteY8" fmla="*/ 136783 h 13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50" h="137921">
                  <a:moveTo>
                    <a:pt x="94852" y="136973"/>
                  </a:moveTo>
                  <a:cubicBezTo>
                    <a:pt x="92280" y="136973"/>
                    <a:pt x="87518" y="134402"/>
                    <a:pt x="57609" y="100778"/>
                  </a:cubicBezTo>
                  <a:cubicBezTo>
                    <a:pt x="24653" y="63917"/>
                    <a:pt x="936" y="5528"/>
                    <a:pt x="-17" y="2576"/>
                  </a:cubicBezTo>
                  <a:lnTo>
                    <a:pt x="8841" y="-948"/>
                  </a:lnTo>
                  <a:cubicBezTo>
                    <a:pt x="8841" y="-377"/>
                    <a:pt x="32940" y="58773"/>
                    <a:pt x="64658" y="94302"/>
                  </a:cubicBezTo>
                  <a:cubicBezTo>
                    <a:pt x="91042" y="124019"/>
                    <a:pt x="96281" y="127353"/>
                    <a:pt x="96852" y="127639"/>
                  </a:cubicBezTo>
                  <a:lnTo>
                    <a:pt x="94566" y="131639"/>
                  </a:lnTo>
                  <a:lnTo>
                    <a:pt x="99234" y="134497"/>
                  </a:lnTo>
                  <a:lnTo>
                    <a:pt x="95519" y="136783"/>
                  </a:lnTo>
                  <a:close/>
                </a:path>
              </a:pathLst>
            </a:custGeom>
            <a:solidFill>
              <a:srgbClr val="000000"/>
            </a:solidFill>
            <a:ln w="9525" cap="flat">
              <a:noFill/>
              <a:prstDash val="solid"/>
              <a:miter/>
            </a:ln>
          </p:spPr>
          <p:txBody>
            <a:bodyPr rtlCol="0" anchor="ctr"/>
            <a:lstStyle/>
            <a:p>
              <a:endParaRPr lang="zh-CN" altLang="en-US"/>
            </a:p>
          </p:txBody>
        </p:sp>
        <p:sp>
          <p:nvSpPr>
            <p:cNvPr id="77" name="任意多边形: 形状 76"/>
            <p:cNvSpPr/>
            <p:nvPr/>
          </p:nvSpPr>
          <p:spPr>
            <a:xfrm rot="19930801">
              <a:off x="8381097" y="2496425"/>
              <a:ext cx="9524" cy="83819"/>
            </a:xfrm>
            <a:custGeom>
              <a:avLst/>
              <a:gdLst>
                <a:gd name="connsiteX0" fmla="*/ -17 w 9524"/>
                <a:gd name="connsiteY0" fmla="*/ -948 h 83819"/>
                <a:gd name="connsiteX1" fmla="*/ 9508 w 9524"/>
                <a:gd name="connsiteY1" fmla="*/ -948 h 83819"/>
                <a:gd name="connsiteX2" fmla="*/ 9508 w 9524"/>
                <a:gd name="connsiteY2" fmla="*/ 82872 h 83819"/>
                <a:gd name="connsiteX3" fmla="*/ -17 w 9524"/>
                <a:gd name="connsiteY3" fmla="*/ 82872 h 83819"/>
              </a:gdLst>
              <a:ahLst/>
              <a:cxnLst>
                <a:cxn ang="0">
                  <a:pos x="connsiteX0" y="connsiteY0"/>
                </a:cxn>
                <a:cxn ang="0">
                  <a:pos x="connsiteX1" y="connsiteY1"/>
                </a:cxn>
                <a:cxn ang="0">
                  <a:pos x="connsiteX2" y="connsiteY2"/>
                </a:cxn>
                <a:cxn ang="0">
                  <a:pos x="connsiteX3" y="connsiteY3"/>
                </a:cxn>
              </a:cxnLst>
              <a:rect l="l" t="t" r="r" b="b"/>
              <a:pathLst>
                <a:path w="9524" h="83819">
                  <a:moveTo>
                    <a:pt x="-17" y="-948"/>
                  </a:moveTo>
                  <a:lnTo>
                    <a:pt x="9508" y="-948"/>
                  </a:lnTo>
                  <a:lnTo>
                    <a:pt x="9508" y="82872"/>
                  </a:lnTo>
                  <a:lnTo>
                    <a:pt x="-17" y="82872"/>
                  </a:lnTo>
                  <a:close/>
                </a:path>
              </a:pathLst>
            </a:custGeom>
            <a:solidFill>
              <a:srgbClr val="000000"/>
            </a:solidFill>
            <a:ln w="9525" cap="flat">
              <a:noFill/>
              <a:prstDash val="solid"/>
              <a:miter/>
            </a:ln>
          </p:spPr>
          <p:txBody>
            <a:bodyPr rtlCol="0" anchor="ctr"/>
            <a:lstStyle/>
            <a:p>
              <a:endParaRPr lang="zh-CN" altLang="en-US"/>
            </a:p>
          </p:txBody>
        </p:sp>
        <p:sp>
          <p:nvSpPr>
            <p:cNvPr id="78" name="任意多边形: 形状 77"/>
            <p:cNvSpPr/>
            <p:nvPr/>
          </p:nvSpPr>
          <p:spPr>
            <a:xfrm>
              <a:off x="8443545" y="2448525"/>
              <a:ext cx="57054" cy="80486"/>
            </a:xfrm>
            <a:custGeom>
              <a:avLst/>
              <a:gdLst>
                <a:gd name="connsiteX0" fmla="*/ 48846 w 57054"/>
                <a:gd name="connsiteY0" fmla="*/ 79538 h 80486"/>
                <a:gd name="connsiteX1" fmla="*/ 32749 w 57054"/>
                <a:gd name="connsiteY1" fmla="*/ 51630 h 80486"/>
                <a:gd name="connsiteX2" fmla="*/ -17 w 57054"/>
                <a:gd name="connsiteY2" fmla="*/ 4672 h 80486"/>
                <a:gd name="connsiteX3" fmla="*/ 7603 w 57054"/>
                <a:gd name="connsiteY3" fmla="*/ -948 h 80486"/>
                <a:gd name="connsiteX4" fmla="*/ 41036 w 57054"/>
                <a:gd name="connsiteY4" fmla="*/ 46677 h 80486"/>
                <a:gd name="connsiteX5" fmla="*/ 57038 w 57054"/>
                <a:gd name="connsiteY5" fmla="*/ 74489 h 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54" h="80486">
                  <a:moveTo>
                    <a:pt x="48846" y="79538"/>
                  </a:moveTo>
                  <a:cubicBezTo>
                    <a:pt x="48846" y="79538"/>
                    <a:pt x="39893" y="64393"/>
                    <a:pt x="32749" y="51630"/>
                  </a:cubicBezTo>
                  <a:cubicBezTo>
                    <a:pt x="25605" y="38866"/>
                    <a:pt x="269" y="5052"/>
                    <a:pt x="-17" y="4672"/>
                  </a:cubicBezTo>
                  <a:lnTo>
                    <a:pt x="7603" y="-948"/>
                  </a:lnTo>
                  <a:cubicBezTo>
                    <a:pt x="8746" y="481"/>
                    <a:pt x="33797" y="34199"/>
                    <a:pt x="41036" y="46677"/>
                  </a:cubicBezTo>
                  <a:cubicBezTo>
                    <a:pt x="48275" y="59154"/>
                    <a:pt x="57038" y="74489"/>
                    <a:pt x="57038" y="74489"/>
                  </a:cubicBezTo>
                  <a:close/>
                </a:path>
              </a:pathLst>
            </a:custGeom>
            <a:solidFill>
              <a:srgbClr val="000000"/>
            </a:solidFill>
            <a:ln w="9525" cap="flat">
              <a:noFill/>
              <a:prstDash val="solid"/>
              <a:miter/>
            </a:ln>
          </p:spPr>
          <p:txBody>
            <a:bodyPr rtlCol="0" anchor="ctr"/>
            <a:lstStyle/>
            <a:p>
              <a:endParaRPr lang="zh-CN" altLang="en-US"/>
            </a:p>
          </p:txBody>
        </p:sp>
        <p:sp>
          <p:nvSpPr>
            <p:cNvPr id="79" name="任意多边形: 形状 78"/>
            <p:cNvSpPr/>
            <p:nvPr/>
          </p:nvSpPr>
          <p:spPr>
            <a:xfrm>
              <a:off x="8528780" y="2634357"/>
              <a:ext cx="52973" cy="161067"/>
            </a:xfrm>
            <a:custGeom>
              <a:avLst/>
              <a:gdLst>
                <a:gd name="connsiteX0" fmla="*/ 46193 w 52973"/>
                <a:gd name="connsiteY0" fmla="*/ 160119 h 161067"/>
                <a:gd name="connsiteX1" fmla="*/ 8093 w 52973"/>
                <a:gd name="connsiteY1" fmla="*/ 94302 h 161067"/>
                <a:gd name="connsiteX2" fmla="*/ 8093 w 52973"/>
                <a:gd name="connsiteY2" fmla="*/ -948 h 161067"/>
                <a:gd name="connsiteX3" fmla="*/ 17047 w 52973"/>
                <a:gd name="connsiteY3" fmla="*/ 2195 h 161067"/>
                <a:gd name="connsiteX4" fmla="*/ 17047 w 52973"/>
                <a:gd name="connsiteY4" fmla="*/ 90873 h 161067"/>
                <a:gd name="connsiteX5" fmla="*/ 52956 w 52973"/>
                <a:gd name="connsiteY5" fmla="*/ 153547 h 16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73" h="161067">
                  <a:moveTo>
                    <a:pt x="46193" y="160119"/>
                  </a:moveTo>
                  <a:cubicBezTo>
                    <a:pt x="30099" y="140307"/>
                    <a:pt x="17240" y="118114"/>
                    <a:pt x="8093" y="94302"/>
                  </a:cubicBezTo>
                  <a:cubicBezTo>
                    <a:pt x="-9718" y="50772"/>
                    <a:pt x="7236" y="957"/>
                    <a:pt x="8093" y="-948"/>
                  </a:cubicBezTo>
                  <a:lnTo>
                    <a:pt x="17047" y="2195"/>
                  </a:lnTo>
                  <a:cubicBezTo>
                    <a:pt x="17047" y="2195"/>
                    <a:pt x="569" y="50772"/>
                    <a:pt x="17047" y="90873"/>
                  </a:cubicBezTo>
                  <a:cubicBezTo>
                    <a:pt x="25782" y="113447"/>
                    <a:pt x="37889" y="134592"/>
                    <a:pt x="52956" y="153547"/>
                  </a:cubicBezTo>
                  <a:close/>
                </a:path>
              </a:pathLst>
            </a:custGeom>
            <a:solidFill>
              <a:srgbClr val="000000"/>
            </a:solidFill>
            <a:ln w="9525" cap="flat">
              <a:noFill/>
              <a:prstDash val="solid"/>
              <a:miter/>
            </a:ln>
          </p:spPr>
          <p:txBody>
            <a:bodyPr rtlCol="0" anchor="ctr"/>
            <a:lstStyle/>
            <a:p>
              <a:endParaRPr lang="zh-CN" altLang="en-US"/>
            </a:p>
          </p:txBody>
        </p:sp>
        <p:sp>
          <p:nvSpPr>
            <p:cNvPr id="80" name="任意多边形: 形状 79"/>
            <p:cNvSpPr/>
            <p:nvPr/>
          </p:nvSpPr>
          <p:spPr>
            <a:xfrm>
              <a:off x="9710751" y="3804885"/>
              <a:ext cx="301381" cy="171831"/>
            </a:xfrm>
            <a:custGeom>
              <a:avLst/>
              <a:gdLst>
                <a:gd name="connsiteX0" fmla="*/ 296592 w 301381"/>
                <a:gd name="connsiteY0" fmla="*/ 170883 h 171831"/>
                <a:gd name="connsiteX1" fmla="*/ 294306 w 301381"/>
                <a:gd name="connsiteY1" fmla="*/ 170311 h 171831"/>
                <a:gd name="connsiteX2" fmla="*/ 171433 w 301381"/>
                <a:gd name="connsiteY2" fmla="*/ 102684 h 171831"/>
                <a:gd name="connsiteX3" fmla="*/ -17 w 301381"/>
                <a:gd name="connsiteY3" fmla="*/ 7434 h 171831"/>
                <a:gd name="connsiteX4" fmla="*/ 4650 w 301381"/>
                <a:gd name="connsiteY4" fmla="*/ -948 h 171831"/>
                <a:gd name="connsiteX5" fmla="*/ 176100 w 301381"/>
                <a:gd name="connsiteY5" fmla="*/ 94302 h 171831"/>
                <a:gd name="connsiteX6" fmla="*/ 298877 w 301381"/>
                <a:gd name="connsiteY6" fmla="*/ 161929 h 171831"/>
                <a:gd name="connsiteX7" fmla="*/ 300821 w 301381"/>
                <a:gd name="connsiteY7" fmla="*/ 168216 h 171831"/>
                <a:gd name="connsiteX8" fmla="*/ 300783 w 301381"/>
                <a:gd name="connsiteY8" fmla="*/ 168311 h 171831"/>
                <a:gd name="connsiteX9" fmla="*/ 296592 w 301381"/>
                <a:gd name="connsiteY9" fmla="*/ 170883 h 17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381" h="171831">
                  <a:moveTo>
                    <a:pt x="296592" y="170883"/>
                  </a:moveTo>
                  <a:cubicBezTo>
                    <a:pt x="295791" y="170883"/>
                    <a:pt x="295010" y="170692"/>
                    <a:pt x="294306" y="170311"/>
                  </a:cubicBezTo>
                  <a:cubicBezTo>
                    <a:pt x="293544" y="170311"/>
                    <a:pt x="214581" y="126877"/>
                    <a:pt x="171433" y="102684"/>
                  </a:cubicBezTo>
                  <a:lnTo>
                    <a:pt x="-17" y="7434"/>
                  </a:lnTo>
                  <a:lnTo>
                    <a:pt x="4650" y="-948"/>
                  </a:lnTo>
                  <a:lnTo>
                    <a:pt x="176100" y="94302"/>
                  </a:lnTo>
                  <a:cubicBezTo>
                    <a:pt x="219248" y="118400"/>
                    <a:pt x="298115" y="160977"/>
                    <a:pt x="298877" y="161929"/>
                  </a:cubicBezTo>
                  <a:cubicBezTo>
                    <a:pt x="301154" y="163167"/>
                    <a:pt x="302030" y="165930"/>
                    <a:pt x="300821" y="168216"/>
                  </a:cubicBezTo>
                  <a:cubicBezTo>
                    <a:pt x="300811" y="168216"/>
                    <a:pt x="300792" y="168311"/>
                    <a:pt x="300783" y="168311"/>
                  </a:cubicBezTo>
                  <a:cubicBezTo>
                    <a:pt x="299982" y="169929"/>
                    <a:pt x="298363" y="170883"/>
                    <a:pt x="296592" y="170883"/>
                  </a:cubicBezTo>
                  <a:close/>
                </a:path>
              </a:pathLst>
            </a:custGeom>
            <a:solidFill>
              <a:srgbClr val="000000"/>
            </a:solidFill>
            <a:ln w="9525" cap="flat">
              <a:noFill/>
              <a:prstDash val="solid"/>
              <a:miter/>
            </a:ln>
          </p:spPr>
          <p:txBody>
            <a:bodyPr rtlCol="0" anchor="ctr"/>
            <a:lstStyle/>
            <a:p>
              <a:endParaRPr lang="zh-CN" altLang="en-US"/>
            </a:p>
          </p:txBody>
        </p:sp>
        <p:sp>
          <p:nvSpPr>
            <p:cNvPr id="81" name="任意多边形: 形状 80"/>
            <p:cNvSpPr/>
            <p:nvPr/>
          </p:nvSpPr>
          <p:spPr>
            <a:xfrm>
              <a:off x="9734498" y="3737515"/>
              <a:ext cx="317487" cy="152904"/>
            </a:xfrm>
            <a:custGeom>
              <a:avLst/>
              <a:gdLst>
                <a:gd name="connsiteX0" fmla="*/ 312564 w 317487"/>
                <a:gd name="connsiteY0" fmla="*/ 151479 h 152904"/>
                <a:gd name="connsiteX1" fmla="*/ 310183 w 317487"/>
                <a:gd name="connsiteY1" fmla="*/ 150908 h 152904"/>
                <a:gd name="connsiteX2" fmla="*/ 216266 w 317487"/>
                <a:gd name="connsiteY2" fmla="*/ 103283 h 152904"/>
                <a:gd name="connsiteX3" fmla="*/ 2525 w 317487"/>
                <a:gd name="connsiteY3" fmla="*/ 8033 h 152904"/>
                <a:gd name="connsiteX4" fmla="*/ 534 w 317487"/>
                <a:gd name="connsiteY4" fmla="*/ 1556 h 152904"/>
                <a:gd name="connsiteX5" fmla="*/ 6430 w 317487"/>
                <a:gd name="connsiteY5" fmla="*/ -635 h 152904"/>
                <a:gd name="connsiteX6" fmla="*/ 219886 w 317487"/>
                <a:gd name="connsiteY6" fmla="*/ 94615 h 152904"/>
                <a:gd name="connsiteX7" fmla="*/ 315136 w 317487"/>
                <a:gd name="connsiteY7" fmla="*/ 143097 h 152904"/>
                <a:gd name="connsiteX8" fmla="*/ 316802 w 317487"/>
                <a:gd name="connsiteY8" fmla="*/ 149670 h 152904"/>
                <a:gd name="connsiteX9" fmla="*/ 312754 w 317487"/>
                <a:gd name="connsiteY9" fmla="*/ 151956 h 15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487" h="152904">
                  <a:moveTo>
                    <a:pt x="312564" y="151479"/>
                  </a:moveTo>
                  <a:cubicBezTo>
                    <a:pt x="311735" y="151479"/>
                    <a:pt x="310916" y="151290"/>
                    <a:pt x="310183" y="150908"/>
                  </a:cubicBezTo>
                  <a:cubicBezTo>
                    <a:pt x="279703" y="133478"/>
                    <a:pt x="248356" y="117571"/>
                    <a:pt x="216266" y="103283"/>
                  </a:cubicBezTo>
                  <a:cubicBezTo>
                    <a:pt x="180357" y="88519"/>
                    <a:pt x="4239" y="8700"/>
                    <a:pt x="2525" y="8033"/>
                  </a:cubicBezTo>
                  <a:cubicBezTo>
                    <a:pt x="201" y="6795"/>
                    <a:pt x="-694" y="3937"/>
                    <a:pt x="534" y="1556"/>
                  </a:cubicBezTo>
                  <a:cubicBezTo>
                    <a:pt x="1649" y="-539"/>
                    <a:pt x="4182" y="-1492"/>
                    <a:pt x="6430" y="-635"/>
                  </a:cubicBezTo>
                  <a:cubicBezTo>
                    <a:pt x="8240" y="128"/>
                    <a:pt x="184167" y="79852"/>
                    <a:pt x="219886" y="94615"/>
                  </a:cubicBezTo>
                  <a:cubicBezTo>
                    <a:pt x="255604" y="109380"/>
                    <a:pt x="314278" y="142240"/>
                    <a:pt x="315136" y="143097"/>
                  </a:cubicBezTo>
                  <a:cubicBezTo>
                    <a:pt x="317402" y="144431"/>
                    <a:pt x="318145" y="147384"/>
                    <a:pt x="316802" y="149670"/>
                  </a:cubicBezTo>
                  <a:cubicBezTo>
                    <a:pt x="315955" y="151099"/>
                    <a:pt x="314421" y="151956"/>
                    <a:pt x="312754" y="151956"/>
                  </a:cubicBezTo>
                  <a:close/>
                </a:path>
              </a:pathLst>
            </a:custGeom>
            <a:solidFill>
              <a:srgbClr val="000000"/>
            </a:solidFill>
            <a:ln w="9525" cap="flat">
              <a:noFill/>
              <a:prstDash val="solid"/>
              <a:miter/>
            </a:ln>
          </p:spPr>
          <p:txBody>
            <a:bodyPr rtlCol="0" anchor="ctr"/>
            <a:lstStyle/>
            <a:p>
              <a:endParaRPr lang="zh-CN" altLang="en-US"/>
            </a:p>
          </p:txBody>
        </p:sp>
        <p:sp>
          <p:nvSpPr>
            <p:cNvPr id="82" name="任意多边形: 形状 81"/>
            <p:cNvSpPr/>
            <p:nvPr/>
          </p:nvSpPr>
          <p:spPr>
            <a:xfrm>
              <a:off x="9761967" y="3647535"/>
              <a:ext cx="324562" cy="153110"/>
            </a:xfrm>
            <a:custGeom>
              <a:avLst/>
              <a:gdLst>
                <a:gd name="connsiteX0" fmla="*/ 319480 w 324562"/>
                <a:gd name="connsiteY0" fmla="*/ 152020 h 153110"/>
                <a:gd name="connsiteX1" fmla="*/ 317575 w 324562"/>
                <a:gd name="connsiteY1" fmla="*/ 152020 h 153110"/>
                <a:gd name="connsiteX2" fmla="*/ 201084 w 324562"/>
                <a:gd name="connsiteY2" fmla="*/ 94012 h 153110"/>
                <a:gd name="connsiteX3" fmla="*/ 2964 w 324562"/>
                <a:gd name="connsiteY3" fmla="*/ 8287 h 153110"/>
                <a:gd name="connsiteX4" fmla="*/ 297 w 324562"/>
                <a:gd name="connsiteY4" fmla="*/ 2095 h 153110"/>
                <a:gd name="connsiteX5" fmla="*/ 6393 w 324562"/>
                <a:gd name="connsiteY5" fmla="*/ -666 h 153110"/>
                <a:gd name="connsiteX6" fmla="*/ 206418 w 324562"/>
                <a:gd name="connsiteY6" fmla="*/ 85059 h 153110"/>
                <a:gd name="connsiteX7" fmla="*/ 321671 w 324562"/>
                <a:gd name="connsiteY7" fmla="*/ 142209 h 153110"/>
                <a:gd name="connsiteX8" fmla="*/ 324185 w 324562"/>
                <a:gd name="connsiteY8" fmla="*/ 148305 h 153110"/>
                <a:gd name="connsiteX9" fmla="*/ 324147 w 324562"/>
                <a:gd name="connsiteY9" fmla="*/ 148400 h 153110"/>
                <a:gd name="connsiteX10" fmla="*/ 319480 w 324562"/>
                <a:gd name="connsiteY10" fmla="*/ 152020 h 15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562" h="153110">
                  <a:moveTo>
                    <a:pt x="319480" y="152020"/>
                  </a:moveTo>
                  <a:cubicBezTo>
                    <a:pt x="318851" y="152209"/>
                    <a:pt x="318204" y="152209"/>
                    <a:pt x="317575" y="152020"/>
                  </a:cubicBezTo>
                  <a:cubicBezTo>
                    <a:pt x="277646" y="134970"/>
                    <a:pt x="238746" y="115634"/>
                    <a:pt x="201084" y="94012"/>
                  </a:cubicBezTo>
                  <a:cubicBezTo>
                    <a:pt x="162984" y="70199"/>
                    <a:pt x="4584" y="9334"/>
                    <a:pt x="2964" y="8287"/>
                  </a:cubicBezTo>
                  <a:cubicBezTo>
                    <a:pt x="554" y="7239"/>
                    <a:pt x="-627" y="4572"/>
                    <a:pt x="297" y="2095"/>
                  </a:cubicBezTo>
                  <a:cubicBezTo>
                    <a:pt x="1231" y="-380"/>
                    <a:pt x="3945" y="-1523"/>
                    <a:pt x="6393" y="-666"/>
                  </a:cubicBezTo>
                  <a:cubicBezTo>
                    <a:pt x="12965" y="1906"/>
                    <a:pt x="167556" y="61151"/>
                    <a:pt x="206418" y="85059"/>
                  </a:cubicBezTo>
                  <a:cubicBezTo>
                    <a:pt x="243737" y="106299"/>
                    <a:pt x="282209" y="125349"/>
                    <a:pt x="321671" y="142209"/>
                  </a:cubicBezTo>
                  <a:cubicBezTo>
                    <a:pt x="324052" y="143161"/>
                    <a:pt x="325176" y="145924"/>
                    <a:pt x="324185" y="148305"/>
                  </a:cubicBezTo>
                  <a:cubicBezTo>
                    <a:pt x="324176" y="148305"/>
                    <a:pt x="324157" y="148400"/>
                    <a:pt x="324147" y="148400"/>
                  </a:cubicBezTo>
                  <a:cubicBezTo>
                    <a:pt x="323614" y="150496"/>
                    <a:pt x="321690" y="152020"/>
                    <a:pt x="319480" y="152020"/>
                  </a:cubicBezTo>
                  <a:close/>
                </a:path>
              </a:pathLst>
            </a:custGeom>
            <a:solidFill>
              <a:srgbClr val="000000"/>
            </a:solidFill>
            <a:ln w="9525" cap="flat">
              <a:noFill/>
              <a:prstDash val="solid"/>
              <a:miter/>
            </a:ln>
          </p:spPr>
          <p:txBody>
            <a:bodyPr rtlCol="0" anchor="ctr"/>
            <a:lstStyle/>
            <a:p>
              <a:endParaRPr lang="zh-CN" altLang="en-US"/>
            </a:p>
          </p:txBody>
        </p:sp>
        <p:sp>
          <p:nvSpPr>
            <p:cNvPr id="91" name="图形 89"/>
            <p:cNvSpPr/>
            <p:nvPr/>
          </p:nvSpPr>
          <p:spPr>
            <a:xfrm>
              <a:off x="9261348" y="3156184"/>
              <a:ext cx="775923" cy="537460"/>
            </a:xfrm>
            <a:custGeom>
              <a:avLst/>
              <a:gdLst>
                <a:gd name="connsiteX0" fmla="*/ 707304 w 763048"/>
                <a:gd name="connsiteY0" fmla="*/ 133306 h 528542"/>
                <a:gd name="connsiteX1" fmla="*/ 1406 w 763048"/>
                <a:gd name="connsiteY1" fmla="*/ -1092 h 528542"/>
                <a:gd name="connsiteX2" fmla="*/ -308 w 763048"/>
                <a:gd name="connsiteY2" fmla="*/ 8433 h 528542"/>
                <a:gd name="connsiteX3" fmla="*/ 705589 w 763048"/>
                <a:gd name="connsiteY3" fmla="*/ 142831 h 528542"/>
                <a:gd name="connsiteX4" fmla="*/ 753214 w 763048"/>
                <a:gd name="connsiteY4" fmla="*/ 194552 h 528542"/>
                <a:gd name="connsiteX5" fmla="*/ 753214 w 763048"/>
                <a:gd name="connsiteY5" fmla="*/ 527450 h 528542"/>
                <a:gd name="connsiteX6" fmla="*/ 762739 w 763048"/>
                <a:gd name="connsiteY6" fmla="*/ 527450 h 528542"/>
                <a:gd name="connsiteX7" fmla="*/ 762739 w 763048"/>
                <a:gd name="connsiteY7" fmla="*/ 194552 h 528542"/>
                <a:gd name="connsiteX8" fmla="*/ 707304 w 763048"/>
                <a:gd name="connsiteY8" fmla="*/ 133306 h 52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048" h="528542">
                  <a:moveTo>
                    <a:pt x="707304" y="133306"/>
                  </a:moveTo>
                  <a:lnTo>
                    <a:pt x="1406" y="-1092"/>
                  </a:lnTo>
                  <a:lnTo>
                    <a:pt x="-308" y="8433"/>
                  </a:lnTo>
                  <a:lnTo>
                    <a:pt x="705589" y="142831"/>
                  </a:lnTo>
                  <a:cubicBezTo>
                    <a:pt x="731973" y="147879"/>
                    <a:pt x="753214" y="171406"/>
                    <a:pt x="753214" y="194552"/>
                  </a:cubicBezTo>
                  <a:lnTo>
                    <a:pt x="753214" y="527450"/>
                  </a:lnTo>
                  <a:lnTo>
                    <a:pt x="762739" y="527450"/>
                  </a:lnTo>
                  <a:lnTo>
                    <a:pt x="762739" y="194552"/>
                  </a:lnTo>
                  <a:cubicBezTo>
                    <a:pt x="762930" y="166262"/>
                    <a:pt x="737974" y="138830"/>
                    <a:pt x="707304" y="133306"/>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97" name="图形 95"/>
            <p:cNvSpPr/>
            <p:nvPr/>
          </p:nvSpPr>
          <p:spPr>
            <a:xfrm>
              <a:off x="8398244" y="2510922"/>
              <a:ext cx="237595" cy="128402"/>
            </a:xfrm>
            <a:custGeom>
              <a:avLst/>
              <a:gdLst>
                <a:gd name="connsiteX0" fmla="*/ 116784 w 237595"/>
                <a:gd name="connsiteY0" fmla="*/ 127411 h 128402"/>
                <a:gd name="connsiteX1" fmla="*/ 90305 w 237595"/>
                <a:gd name="connsiteY1" fmla="*/ 126077 h 128402"/>
                <a:gd name="connsiteX2" fmla="*/ 20868 w 237595"/>
                <a:gd name="connsiteY2" fmla="*/ 107027 h 128402"/>
                <a:gd name="connsiteX3" fmla="*/ 8 w 237595"/>
                <a:gd name="connsiteY3" fmla="*/ 75404 h 128402"/>
                <a:gd name="connsiteX4" fmla="*/ 6104 w 237595"/>
                <a:gd name="connsiteY4" fmla="*/ 58354 h 128402"/>
                <a:gd name="connsiteX5" fmla="*/ 111450 w 237595"/>
                <a:gd name="connsiteY5" fmla="*/ 10729 h 128402"/>
                <a:gd name="connsiteX6" fmla="*/ 186603 w 237595"/>
                <a:gd name="connsiteY6" fmla="*/ 2252 h 128402"/>
                <a:gd name="connsiteX7" fmla="*/ 237561 w 237595"/>
                <a:gd name="connsiteY7" fmla="*/ 1014 h 128402"/>
                <a:gd name="connsiteX8" fmla="*/ 235561 w 237595"/>
                <a:gd name="connsiteY8" fmla="*/ 10539 h 128402"/>
                <a:gd name="connsiteX9" fmla="*/ 187936 w 237595"/>
                <a:gd name="connsiteY9" fmla="*/ 11873 h 128402"/>
                <a:gd name="connsiteX10" fmla="*/ 112403 w 237595"/>
                <a:gd name="connsiteY10" fmla="*/ 20350 h 128402"/>
                <a:gd name="connsiteX11" fmla="*/ 12962 w 237595"/>
                <a:gd name="connsiteY11" fmla="*/ 65213 h 128402"/>
                <a:gd name="connsiteX12" fmla="*/ 9628 w 237595"/>
                <a:gd name="connsiteY12" fmla="*/ 75309 h 128402"/>
                <a:gd name="connsiteX13" fmla="*/ 26868 w 237595"/>
                <a:gd name="connsiteY13" fmla="*/ 99693 h 128402"/>
                <a:gd name="connsiteX14" fmla="*/ 91543 w 237595"/>
                <a:gd name="connsiteY14" fmla="*/ 116362 h 128402"/>
                <a:gd name="connsiteX15" fmla="*/ 145264 w 237595"/>
                <a:gd name="connsiteY15" fmla="*/ 116362 h 128402"/>
                <a:gd name="connsiteX16" fmla="*/ 146217 w 237595"/>
                <a:gd name="connsiteY16" fmla="*/ 125887 h 128402"/>
                <a:gd name="connsiteX17" fmla="*/ 116784 w 237595"/>
                <a:gd name="connsiteY17" fmla="*/ 127411 h 12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7595" h="128402">
                  <a:moveTo>
                    <a:pt x="116784" y="127411"/>
                  </a:moveTo>
                  <a:cubicBezTo>
                    <a:pt x="107940" y="127411"/>
                    <a:pt x="99102" y="126934"/>
                    <a:pt x="90305" y="126077"/>
                  </a:cubicBezTo>
                  <a:cubicBezTo>
                    <a:pt x="63730" y="123029"/>
                    <a:pt x="31821" y="116552"/>
                    <a:pt x="20868" y="107027"/>
                  </a:cubicBezTo>
                  <a:cubicBezTo>
                    <a:pt x="7533" y="96550"/>
                    <a:pt x="484" y="85882"/>
                    <a:pt x="8" y="75404"/>
                  </a:cubicBezTo>
                  <a:cubicBezTo>
                    <a:pt x="-371" y="69127"/>
                    <a:pt x="1831" y="62964"/>
                    <a:pt x="6104" y="58354"/>
                  </a:cubicBezTo>
                  <a:cubicBezTo>
                    <a:pt x="34805" y="30999"/>
                    <a:pt x="71951" y="14206"/>
                    <a:pt x="111450" y="10729"/>
                  </a:cubicBezTo>
                  <a:cubicBezTo>
                    <a:pt x="147074" y="7396"/>
                    <a:pt x="169934" y="4443"/>
                    <a:pt x="186603" y="2252"/>
                  </a:cubicBezTo>
                  <a:cubicBezTo>
                    <a:pt x="212415" y="-1082"/>
                    <a:pt x="222036" y="-2415"/>
                    <a:pt x="237561" y="1014"/>
                  </a:cubicBezTo>
                  <a:lnTo>
                    <a:pt x="235561" y="10539"/>
                  </a:lnTo>
                  <a:cubicBezTo>
                    <a:pt x="221655" y="7491"/>
                    <a:pt x="213177" y="8634"/>
                    <a:pt x="187936" y="11873"/>
                  </a:cubicBezTo>
                  <a:cubicBezTo>
                    <a:pt x="171172" y="14063"/>
                    <a:pt x="148217" y="17111"/>
                    <a:pt x="112403" y="20350"/>
                  </a:cubicBezTo>
                  <a:cubicBezTo>
                    <a:pt x="75214" y="23921"/>
                    <a:pt x="40253" y="39695"/>
                    <a:pt x="12962" y="65213"/>
                  </a:cubicBezTo>
                  <a:cubicBezTo>
                    <a:pt x="10479" y="67956"/>
                    <a:pt x="9268" y="71623"/>
                    <a:pt x="9628" y="75309"/>
                  </a:cubicBezTo>
                  <a:cubicBezTo>
                    <a:pt x="11817" y="85406"/>
                    <a:pt x="18042" y="94264"/>
                    <a:pt x="26868" y="99693"/>
                  </a:cubicBezTo>
                  <a:cubicBezTo>
                    <a:pt x="34869" y="105979"/>
                    <a:pt x="62016" y="113028"/>
                    <a:pt x="91543" y="116362"/>
                  </a:cubicBezTo>
                  <a:cubicBezTo>
                    <a:pt x="109408" y="118076"/>
                    <a:pt x="127399" y="118076"/>
                    <a:pt x="145264" y="116362"/>
                  </a:cubicBezTo>
                  <a:lnTo>
                    <a:pt x="146217" y="125887"/>
                  </a:lnTo>
                  <a:cubicBezTo>
                    <a:pt x="145359" y="126173"/>
                    <a:pt x="132786" y="127411"/>
                    <a:pt x="116784" y="127411"/>
                  </a:cubicBezTo>
                  <a:close/>
                </a:path>
              </a:pathLst>
            </a:custGeom>
            <a:solidFill>
              <a:srgbClr val="000000"/>
            </a:solidFill>
            <a:ln w="9525" cap="flat">
              <a:noFill/>
              <a:prstDash val="solid"/>
              <a:miter/>
            </a:ln>
          </p:spPr>
          <p:txBody>
            <a:bodyPr rtlCol="0" anchor="ctr"/>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3" name="组合 142"/>
          <p:cNvGrpSpPr/>
          <p:nvPr/>
        </p:nvGrpSpPr>
        <p:grpSpPr>
          <a:xfrm flipH="1">
            <a:off x="-566916" y="357676"/>
            <a:ext cx="6408277" cy="6408276"/>
            <a:chOff x="-418479" y="1211369"/>
            <a:chExt cx="6408277" cy="6408276"/>
          </a:xfrm>
        </p:grpSpPr>
        <p:sp>
          <p:nvSpPr>
            <p:cNvPr id="141" name="弧形 140"/>
            <p:cNvSpPr/>
            <p:nvPr/>
          </p:nvSpPr>
          <p:spPr>
            <a:xfrm>
              <a:off x="-418479" y="1211369"/>
              <a:ext cx="6408277" cy="6408276"/>
            </a:xfrm>
            <a:prstGeom prst="arc">
              <a:avLst>
                <a:gd name="adj1" fmla="val 14393760"/>
                <a:gd name="adj2" fmla="val 10598204"/>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 空心 141"/>
            <p:cNvSpPr/>
            <p:nvPr/>
          </p:nvSpPr>
          <p:spPr>
            <a:xfrm>
              <a:off x="-51990"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7" name="椭圆 136"/>
          <p:cNvSpPr/>
          <p:nvPr/>
        </p:nvSpPr>
        <p:spPr>
          <a:xfrm>
            <a:off x="8843111" y="1532727"/>
            <a:ext cx="3162136" cy="316213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140" name="矩形: 圆角 139"/>
          <p:cNvSpPr/>
          <p:nvPr/>
        </p:nvSpPr>
        <p:spPr>
          <a:xfrm>
            <a:off x="4582818" y="1138951"/>
            <a:ext cx="7009933" cy="3766014"/>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136" name="文本框 135"/>
          <p:cNvSpPr txBox="1"/>
          <p:nvPr/>
        </p:nvSpPr>
        <p:spPr>
          <a:xfrm>
            <a:off x="5064538" y="4120623"/>
            <a:ext cx="6279737" cy="246221"/>
          </a:xfrm>
          <a:prstGeom prst="rect">
            <a:avLst/>
          </a:prstGeom>
          <a:noFill/>
        </p:spPr>
        <p:txBody>
          <a:bodyPr wrap="square" rtlCol="0">
            <a:spAutoFit/>
          </a:bodyPr>
          <a:lstStyle/>
          <a:p>
            <a:r>
              <a:rPr lang="en-US" altLang="zh-CN"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RESEARCH STATUS AT HOME AND ABROAD</a:t>
            </a:r>
            <a:endParaRPr lang="zh-CN" altLang="en-US"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138" name="文本框 137"/>
          <p:cNvSpPr txBox="1"/>
          <p:nvPr/>
        </p:nvSpPr>
        <p:spPr>
          <a:xfrm>
            <a:off x="7982226" y="1533784"/>
            <a:ext cx="3406250" cy="2646878"/>
          </a:xfrm>
          <a:prstGeom prst="rect">
            <a:avLst/>
          </a:prstGeom>
          <a:noFill/>
        </p:spPr>
        <p:txBody>
          <a:bodyPr wrap="square" rtlCol="0">
            <a:spAutoFit/>
          </a:bodyPr>
          <a:lstStyle/>
          <a:p>
            <a:r>
              <a:rPr lang="en-US" altLang="zh-CN"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rPr>
              <a:t>02</a:t>
            </a:r>
            <a:endParaRPr lang="zh-CN" altLang="en-US"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39" name="文本框 138"/>
          <p:cNvSpPr txBox="1"/>
          <p:nvPr/>
        </p:nvSpPr>
        <p:spPr>
          <a:xfrm>
            <a:off x="5045488" y="1994418"/>
            <a:ext cx="6298787" cy="2123658"/>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国内外</a:t>
            </a:r>
            <a:endParaRPr lang="en-US" altLang="zh-CN"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研究现状</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grpSp>
        <p:nvGrpSpPr>
          <p:cNvPr id="174" name="组合 173"/>
          <p:cNvGrpSpPr/>
          <p:nvPr/>
        </p:nvGrpSpPr>
        <p:grpSpPr>
          <a:xfrm>
            <a:off x="670898" y="983096"/>
            <a:ext cx="3979758" cy="5943394"/>
            <a:chOff x="670898" y="983096"/>
            <a:chExt cx="3979758" cy="5943394"/>
          </a:xfrm>
        </p:grpSpPr>
        <p:sp>
          <p:nvSpPr>
            <p:cNvPr id="34" name="任意多边形: 形状 33"/>
            <p:cNvSpPr/>
            <p:nvPr/>
          </p:nvSpPr>
          <p:spPr>
            <a:xfrm flipH="1">
              <a:off x="670898" y="1157468"/>
              <a:ext cx="2123895" cy="1004702"/>
            </a:xfrm>
            <a:custGeom>
              <a:avLst/>
              <a:gdLst>
                <a:gd name="connsiteX0" fmla="*/ 1431236 w 2081796"/>
                <a:gd name="connsiteY0" fmla="*/ 332401 h 984787"/>
                <a:gd name="connsiteX1" fmla="*/ 2028930 w 2081796"/>
                <a:gd name="connsiteY1" fmla="*/ 663585 h 984787"/>
                <a:gd name="connsiteX2" fmla="*/ 1681553 w 2081796"/>
                <a:gd name="connsiteY2" fmla="*/ 889709 h 984787"/>
                <a:gd name="connsiteX3" fmla="*/ 1243403 w 2081796"/>
                <a:gd name="connsiteY3" fmla="*/ 954384 h 984787"/>
                <a:gd name="connsiteX4" fmla="*/ 746198 w 2081796"/>
                <a:gd name="connsiteY4" fmla="*/ 795888 h 984787"/>
                <a:gd name="connsiteX5" fmla="*/ 746198 w 2081796"/>
                <a:gd name="connsiteY5" fmla="*/ 795888 h 984787"/>
                <a:gd name="connsiteX6" fmla="*/ 533124 w 2081796"/>
                <a:gd name="connsiteY6" fmla="*/ 708639 h 984787"/>
                <a:gd name="connsiteX7" fmla="*/ 429206 w 2081796"/>
                <a:gd name="connsiteY7" fmla="*/ 618342 h 984787"/>
                <a:gd name="connsiteX8" fmla="*/ 429206 w 2081796"/>
                <a:gd name="connsiteY8" fmla="*/ 617294 h 984787"/>
                <a:gd name="connsiteX9" fmla="*/ 405679 w 2081796"/>
                <a:gd name="connsiteY9" fmla="*/ 579194 h 984787"/>
                <a:gd name="connsiteX10" fmla="*/ 410346 w 2081796"/>
                <a:gd name="connsiteY10" fmla="*/ 519091 h 984787"/>
                <a:gd name="connsiteX11" fmla="*/ 377580 w 2081796"/>
                <a:gd name="connsiteY11" fmla="*/ 428509 h 984787"/>
                <a:gd name="connsiteX12" fmla="*/ 373103 w 2081796"/>
                <a:gd name="connsiteY12" fmla="*/ 418984 h 984787"/>
                <a:gd name="connsiteX13" fmla="*/ 373103 w 2081796"/>
                <a:gd name="connsiteY13" fmla="*/ 418984 h 984787"/>
                <a:gd name="connsiteX14" fmla="*/ 436063 w 2081796"/>
                <a:gd name="connsiteY14" fmla="*/ 359833 h 984787"/>
                <a:gd name="connsiteX15" fmla="*/ 320336 w 2081796"/>
                <a:gd name="connsiteY15" fmla="*/ 336021 h 984787"/>
                <a:gd name="connsiteX16" fmla="*/ 225086 w 2081796"/>
                <a:gd name="connsiteY16" fmla="*/ 282967 h 984787"/>
                <a:gd name="connsiteX17" fmla="*/ 241278 w 2081796"/>
                <a:gd name="connsiteY17" fmla="*/ 194098 h 984787"/>
                <a:gd name="connsiteX18" fmla="*/ 184698 w 2081796"/>
                <a:gd name="connsiteY18" fmla="*/ 258678 h 984787"/>
                <a:gd name="connsiteX19" fmla="*/ 25061 w 2081796"/>
                <a:gd name="connsiteY19" fmla="*/ 226197 h 984787"/>
                <a:gd name="connsiteX20" fmla="*/ -1133 w 2081796"/>
                <a:gd name="connsiteY20" fmla="*/ 202194 h 984787"/>
                <a:gd name="connsiteX21" fmla="*/ 365579 w 2081796"/>
                <a:gd name="connsiteY21" fmla="*/ 13314 h 984787"/>
                <a:gd name="connsiteX22" fmla="*/ 386438 w 2081796"/>
                <a:gd name="connsiteY22" fmla="*/ 19124 h 984787"/>
                <a:gd name="connsiteX23" fmla="*/ 418061 w 2081796"/>
                <a:gd name="connsiteY23" fmla="*/ 29601 h 984787"/>
                <a:gd name="connsiteX24" fmla="*/ 669331 w 2081796"/>
                <a:gd name="connsiteY24" fmla="*/ 274870 h 984787"/>
                <a:gd name="connsiteX25" fmla="*/ 1431236 w 2081796"/>
                <a:gd name="connsiteY25" fmla="*/ 332401 h 98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81796" h="984787">
                  <a:moveTo>
                    <a:pt x="1431236" y="332401"/>
                  </a:moveTo>
                  <a:cubicBezTo>
                    <a:pt x="2063125" y="158570"/>
                    <a:pt x="2162280" y="386313"/>
                    <a:pt x="2028930" y="663585"/>
                  </a:cubicBezTo>
                  <a:cubicBezTo>
                    <a:pt x="1954730" y="817795"/>
                    <a:pt x="1844336" y="877612"/>
                    <a:pt x="1681553" y="889709"/>
                  </a:cubicBezTo>
                  <a:cubicBezTo>
                    <a:pt x="1518771" y="901806"/>
                    <a:pt x="1482004" y="1045824"/>
                    <a:pt x="1243403" y="954384"/>
                  </a:cubicBezTo>
                  <a:cubicBezTo>
                    <a:pt x="1057285" y="882946"/>
                    <a:pt x="955271" y="885137"/>
                    <a:pt x="746198" y="795888"/>
                  </a:cubicBezTo>
                  <a:lnTo>
                    <a:pt x="746198" y="795888"/>
                  </a:lnTo>
                  <a:cubicBezTo>
                    <a:pt x="680761" y="768360"/>
                    <a:pt x="614562" y="760074"/>
                    <a:pt x="533124" y="708639"/>
                  </a:cubicBezTo>
                  <a:cubicBezTo>
                    <a:pt x="478641" y="674539"/>
                    <a:pt x="452257" y="650155"/>
                    <a:pt x="429206" y="618342"/>
                  </a:cubicBezTo>
                  <a:lnTo>
                    <a:pt x="429206" y="617294"/>
                  </a:lnTo>
                  <a:cubicBezTo>
                    <a:pt x="420442" y="605169"/>
                    <a:pt x="412632" y="592443"/>
                    <a:pt x="405679" y="579194"/>
                  </a:cubicBezTo>
                  <a:cubicBezTo>
                    <a:pt x="414157" y="564526"/>
                    <a:pt x="415204" y="543761"/>
                    <a:pt x="410346" y="519091"/>
                  </a:cubicBezTo>
                  <a:cubicBezTo>
                    <a:pt x="403203" y="487659"/>
                    <a:pt x="392249" y="457226"/>
                    <a:pt x="377580" y="428509"/>
                  </a:cubicBezTo>
                  <a:lnTo>
                    <a:pt x="373103" y="418984"/>
                  </a:lnTo>
                  <a:lnTo>
                    <a:pt x="373103" y="418984"/>
                  </a:lnTo>
                  <a:cubicBezTo>
                    <a:pt x="394344" y="419936"/>
                    <a:pt x="439112" y="398314"/>
                    <a:pt x="436063" y="359833"/>
                  </a:cubicBezTo>
                  <a:cubicBezTo>
                    <a:pt x="430444" y="288205"/>
                    <a:pt x="355006" y="302683"/>
                    <a:pt x="320336" y="336021"/>
                  </a:cubicBezTo>
                  <a:lnTo>
                    <a:pt x="225086" y="282967"/>
                  </a:lnTo>
                  <a:lnTo>
                    <a:pt x="241278" y="194098"/>
                  </a:lnTo>
                  <a:lnTo>
                    <a:pt x="184698" y="258678"/>
                  </a:lnTo>
                  <a:cubicBezTo>
                    <a:pt x="184698" y="258678"/>
                    <a:pt x="83638" y="263726"/>
                    <a:pt x="25061" y="226197"/>
                  </a:cubicBezTo>
                  <a:cubicBezTo>
                    <a:pt x="14963" y="219873"/>
                    <a:pt x="6011" y="211738"/>
                    <a:pt x="-1133" y="202194"/>
                  </a:cubicBezTo>
                  <a:cubicBezTo>
                    <a:pt x="-1133" y="202194"/>
                    <a:pt x="73733" y="-61934"/>
                    <a:pt x="365579" y="13314"/>
                  </a:cubicBezTo>
                  <a:cubicBezTo>
                    <a:pt x="372342" y="15943"/>
                    <a:pt x="379295" y="17886"/>
                    <a:pt x="386438" y="19124"/>
                  </a:cubicBezTo>
                  <a:cubicBezTo>
                    <a:pt x="396725" y="22172"/>
                    <a:pt x="407299" y="25696"/>
                    <a:pt x="418061" y="29601"/>
                  </a:cubicBezTo>
                  <a:cubicBezTo>
                    <a:pt x="576177" y="87609"/>
                    <a:pt x="527598" y="175525"/>
                    <a:pt x="669331" y="274870"/>
                  </a:cubicBezTo>
                  <a:cubicBezTo>
                    <a:pt x="811063" y="374216"/>
                    <a:pt x="943174" y="466609"/>
                    <a:pt x="1431236" y="332401"/>
                  </a:cubicBezTo>
                  <a:close/>
                </a:path>
              </a:pathLst>
            </a:custGeom>
            <a:solidFill>
              <a:srgbClr val="9B533F"/>
            </a:solidFill>
            <a:ln w="9525" cap="flat">
              <a:noFill/>
              <a:prstDash val="solid"/>
              <a:miter/>
            </a:ln>
          </p:spPr>
          <p:txBody>
            <a:bodyPr rtlCol="0" anchor="ctr"/>
            <a:lstStyle/>
            <a:p>
              <a:endParaRPr lang="zh-CN" altLang="en-US"/>
            </a:p>
          </p:txBody>
        </p:sp>
        <p:sp>
          <p:nvSpPr>
            <p:cNvPr id="35" name="任意多边形: 形状 34"/>
            <p:cNvSpPr/>
            <p:nvPr/>
          </p:nvSpPr>
          <p:spPr>
            <a:xfrm flipH="1">
              <a:off x="1150183" y="3436407"/>
              <a:ext cx="1214800" cy="3170275"/>
            </a:xfrm>
            <a:custGeom>
              <a:avLst/>
              <a:gdLst>
                <a:gd name="connsiteX0" fmla="*/ 1189587 w 1190720"/>
                <a:gd name="connsiteY0" fmla="*/ 3099737 h 3107435"/>
                <a:gd name="connsiteX1" fmla="*/ 984418 w 1190720"/>
                <a:gd name="connsiteY1" fmla="*/ 3102308 h 3107435"/>
                <a:gd name="connsiteX2" fmla="*/ 859260 w 1190720"/>
                <a:gd name="connsiteY2" fmla="*/ 3103928 h 3107435"/>
                <a:gd name="connsiteX3" fmla="*/ 599799 w 1190720"/>
                <a:gd name="connsiteY3" fmla="*/ 3107261 h 3107435"/>
                <a:gd name="connsiteX4" fmla="*/ 567986 w 1190720"/>
                <a:gd name="connsiteY4" fmla="*/ 3107261 h 3107435"/>
                <a:gd name="connsiteX5" fmla="*/ 542649 w 1190720"/>
                <a:gd name="connsiteY5" fmla="*/ 3048778 h 3107435"/>
                <a:gd name="connsiteX6" fmla="*/ 472259 w 1190720"/>
                <a:gd name="connsiteY6" fmla="*/ 2869136 h 3107435"/>
                <a:gd name="connsiteX7" fmla="*/ 33061 w 1190720"/>
                <a:gd name="connsiteY7" fmla="*/ 606853 h 3107435"/>
                <a:gd name="connsiteX8" fmla="*/ -1133 w 1190720"/>
                <a:gd name="connsiteY8" fmla="*/ 177562 h 3107435"/>
                <a:gd name="connsiteX9" fmla="*/ 90402 w 1190720"/>
                <a:gd name="connsiteY9" fmla="*/ 181658 h 3107435"/>
                <a:gd name="connsiteX10" fmla="*/ 338623 w 1190720"/>
                <a:gd name="connsiteY10" fmla="*/ 69834 h 3107435"/>
                <a:gd name="connsiteX11" fmla="*/ 379867 w 1190720"/>
                <a:gd name="connsiteY11" fmla="*/ -175 h 3107435"/>
                <a:gd name="connsiteX12" fmla="*/ 421300 w 1190720"/>
                <a:gd name="connsiteY12" fmla="*/ 112030 h 3107435"/>
                <a:gd name="connsiteX13" fmla="*/ 538077 w 1190720"/>
                <a:gd name="connsiteY13" fmla="*/ 465312 h 3107435"/>
                <a:gd name="connsiteX14" fmla="*/ 576748 w 1190720"/>
                <a:gd name="connsiteY14" fmla="*/ 584279 h 3107435"/>
                <a:gd name="connsiteX15" fmla="*/ 592464 w 1190720"/>
                <a:gd name="connsiteY15" fmla="*/ 635524 h 3107435"/>
                <a:gd name="connsiteX16" fmla="*/ 580367 w 1190720"/>
                <a:gd name="connsiteY16" fmla="*/ 633428 h 3107435"/>
                <a:gd name="connsiteX17" fmla="*/ 542267 w 1190720"/>
                <a:gd name="connsiteY17" fmla="*/ 670385 h 3107435"/>
                <a:gd name="connsiteX18" fmla="*/ 542267 w 1190720"/>
                <a:gd name="connsiteY18" fmla="*/ 671909 h 3107435"/>
                <a:gd name="connsiteX19" fmla="*/ 577891 w 1190720"/>
                <a:gd name="connsiteY19" fmla="*/ 707342 h 3107435"/>
                <a:gd name="connsiteX20" fmla="*/ 578081 w 1190720"/>
                <a:gd name="connsiteY20" fmla="*/ 707342 h 3107435"/>
                <a:gd name="connsiteX21" fmla="*/ 608371 w 1190720"/>
                <a:gd name="connsiteY21" fmla="*/ 692007 h 3107435"/>
                <a:gd name="connsiteX22" fmla="*/ 1189587 w 1190720"/>
                <a:gd name="connsiteY22" fmla="*/ 3099737 h 3107435"/>
                <a:gd name="connsiteX23" fmla="*/ 926982 w 1190720"/>
                <a:gd name="connsiteY23" fmla="*/ 2677779 h 3107435"/>
                <a:gd name="connsiteX24" fmla="*/ 926982 w 1190720"/>
                <a:gd name="connsiteY24" fmla="*/ 2676255 h 3107435"/>
                <a:gd name="connsiteX25" fmla="*/ 891168 w 1190720"/>
                <a:gd name="connsiteY25" fmla="*/ 2640822 h 3107435"/>
                <a:gd name="connsiteX26" fmla="*/ 853068 w 1190720"/>
                <a:gd name="connsiteY26" fmla="*/ 2677779 h 3107435"/>
                <a:gd name="connsiteX27" fmla="*/ 853068 w 1190720"/>
                <a:gd name="connsiteY27" fmla="*/ 2679303 h 3107435"/>
                <a:gd name="connsiteX28" fmla="*/ 888882 w 1190720"/>
                <a:gd name="connsiteY28" fmla="*/ 2714736 h 3107435"/>
                <a:gd name="connsiteX29" fmla="*/ 888882 w 1190720"/>
                <a:gd name="connsiteY29" fmla="*/ 2714736 h 3107435"/>
                <a:gd name="connsiteX30" fmla="*/ 926982 w 1190720"/>
                <a:gd name="connsiteY30" fmla="*/ 2677779 h 3107435"/>
                <a:gd name="connsiteX31" fmla="*/ 890311 w 1190720"/>
                <a:gd name="connsiteY31" fmla="*/ 2061321 h 3107435"/>
                <a:gd name="connsiteX32" fmla="*/ 890311 w 1190720"/>
                <a:gd name="connsiteY32" fmla="*/ 2059797 h 3107435"/>
                <a:gd name="connsiteX33" fmla="*/ 854688 w 1190720"/>
                <a:gd name="connsiteY33" fmla="*/ 2024364 h 3107435"/>
                <a:gd name="connsiteX34" fmla="*/ 854497 w 1190720"/>
                <a:gd name="connsiteY34" fmla="*/ 2024364 h 3107435"/>
                <a:gd name="connsiteX35" fmla="*/ 816397 w 1190720"/>
                <a:gd name="connsiteY35" fmla="*/ 2061321 h 3107435"/>
                <a:gd name="connsiteX36" fmla="*/ 816397 w 1190720"/>
                <a:gd name="connsiteY36" fmla="*/ 2062845 h 3107435"/>
                <a:gd name="connsiteX37" fmla="*/ 852307 w 1190720"/>
                <a:gd name="connsiteY37" fmla="*/ 2098278 h 3107435"/>
                <a:gd name="connsiteX38" fmla="*/ 890311 w 1190720"/>
                <a:gd name="connsiteY38" fmla="*/ 2061321 h 3107435"/>
                <a:gd name="connsiteX39" fmla="*/ 691048 w 1190720"/>
                <a:gd name="connsiteY39" fmla="*/ 1389999 h 3107435"/>
                <a:gd name="connsiteX40" fmla="*/ 691048 w 1190720"/>
                <a:gd name="connsiteY40" fmla="*/ 1388570 h 3107435"/>
                <a:gd name="connsiteX41" fmla="*/ 655520 w 1190720"/>
                <a:gd name="connsiteY41" fmla="*/ 1353042 h 3107435"/>
                <a:gd name="connsiteX42" fmla="*/ 655329 w 1190720"/>
                <a:gd name="connsiteY42" fmla="*/ 1353042 h 3107435"/>
                <a:gd name="connsiteX43" fmla="*/ 617229 w 1190720"/>
                <a:gd name="connsiteY43" fmla="*/ 1389999 h 3107435"/>
                <a:gd name="connsiteX44" fmla="*/ 617229 w 1190720"/>
                <a:gd name="connsiteY44" fmla="*/ 1391523 h 3107435"/>
                <a:gd name="connsiteX45" fmla="*/ 652852 w 1190720"/>
                <a:gd name="connsiteY45" fmla="*/ 1426956 h 3107435"/>
                <a:gd name="connsiteX46" fmla="*/ 653043 w 1190720"/>
                <a:gd name="connsiteY46" fmla="*/ 1426956 h 3107435"/>
                <a:gd name="connsiteX47" fmla="*/ 690952 w 1190720"/>
                <a:gd name="connsiteY47" fmla="*/ 1389999 h 3107435"/>
                <a:gd name="connsiteX48" fmla="*/ 658092 w 1190720"/>
                <a:gd name="connsiteY48" fmla="*/ 2992866 h 3107435"/>
                <a:gd name="connsiteX49" fmla="*/ 658092 w 1190720"/>
                <a:gd name="connsiteY49" fmla="*/ 2991437 h 3107435"/>
                <a:gd name="connsiteX50" fmla="*/ 622182 w 1190720"/>
                <a:gd name="connsiteY50" fmla="*/ 2955909 h 3107435"/>
                <a:gd name="connsiteX51" fmla="*/ 622182 w 1190720"/>
                <a:gd name="connsiteY51" fmla="*/ 2955909 h 3107435"/>
                <a:gd name="connsiteX52" fmla="*/ 584082 w 1190720"/>
                <a:gd name="connsiteY52" fmla="*/ 2992866 h 3107435"/>
                <a:gd name="connsiteX53" fmla="*/ 584082 w 1190720"/>
                <a:gd name="connsiteY53" fmla="*/ 2994390 h 3107435"/>
                <a:gd name="connsiteX54" fmla="*/ 619896 w 1190720"/>
                <a:gd name="connsiteY54" fmla="*/ 3029823 h 3107435"/>
                <a:gd name="connsiteX55" fmla="*/ 619896 w 1190720"/>
                <a:gd name="connsiteY55" fmla="*/ 3029823 h 3107435"/>
                <a:gd name="connsiteX56" fmla="*/ 657996 w 1190720"/>
                <a:gd name="connsiteY56" fmla="*/ 2992866 h 3107435"/>
                <a:gd name="connsiteX57" fmla="*/ 599513 w 1190720"/>
                <a:gd name="connsiteY57" fmla="*/ 1951688 h 3107435"/>
                <a:gd name="connsiteX58" fmla="*/ 599513 w 1190720"/>
                <a:gd name="connsiteY58" fmla="*/ 1950259 h 3107435"/>
                <a:gd name="connsiteX59" fmla="*/ 563794 w 1190720"/>
                <a:gd name="connsiteY59" fmla="*/ 1914731 h 3107435"/>
                <a:gd name="connsiteX60" fmla="*/ 563699 w 1190720"/>
                <a:gd name="connsiteY60" fmla="*/ 1914731 h 3107435"/>
                <a:gd name="connsiteX61" fmla="*/ 525599 w 1190720"/>
                <a:gd name="connsiteY61" fmla="*/ 1951688 h 3107435"/>
                <a:gd name="connsiteX62" fmla="*/ 525599 w 1190720"/>
                <a:gd name="connsiteY62" fmla="*/ 1953117 h 3107435"/>
                <a:gd name="connsiteX63" fmla="*/ 561508 w 1190720"/>
                <a:gd name="connsiteY63" fmla="*/ 1988645 h 3107435"/>
                <a:gd name="connsiteX64" fmla="*/ 561508 w 1190720"/>
                <a:gd name="connsiteY64" fmla="*/ 1988645 h 3107435"/>
                <a:gd name="connsiteX65" fmla="*/ 599417 w 1190720"/>
                <a:gd name="connsiteY65" fmla="*/ 1951688 h 3107435"/>
                <a:gd name="connsiteX66" fmla="*/ 494738 w 1190720"/>
                <a:gd name="connsiteY66" fmla="*/ 2492804 h 3107435"/>
                <a:gd name="connsiteX67" fmla="*/ 494738 w 1190720"/>
                <a:gd name="connsiteY67" fmla="*/ 2491280 h 3107435"/>
                <a:gd name="connsiteX68" fmla="*/ 458924 w 1190720"/>
                <a:gd name="connsiteY68" fmla="*/ 2455942 h 3107435"/>
                <a:gd name="connsiteX69" fmla="*/ 420824 w 1190720"/>
                <a:gd name="connsiteY69" fmla="*/ 2492804 h 3107435"/>
                <a:gd name="connsiteX70" fmla="*/ 420824 w 1190720"/>
                <a:gd name="connsiteY70" fmla="*/ 2494232 h 3107435"/>
                <a:gd name="connsiteX71" fmla="*/ 456162 w 1190720"/>
                <a:gd name="connsiteY71" fmla="*/ 2529761 h 3107435"/>
                <a:gd name="connsiteX72" fmla="*/ 456542 w 1190720"/>
                <a:gd name="connsiteY72" fmla="*/ 2529761 h 3107435"/>
                <a:gd name="connsiteX73" fmla="*/ 493690 w 1190720"/>
                <a:gd name="connsiteY73" fmla="*/ 2499376 h 3107435"/>
                <a:gd name="connsiteX74" fmla="*/ 494738 w 1190720"/>
                <a:gd name="connsiteY74" fmla="*/ 2492804 h 3107435"/>
                <a:gd name="connsiteX75" fmla="*/ 426540 w 1190720"/>
                <a:gd name="connsiteY75" fmla="*/ 1547543 h 3107435"/>
                <a:gd name="connsiteX76" fmla="*/ 426540 w 1190720"/>
                <a:gd name="connsiteY76" fmla="*/ 1546018 h 3107435"/>
                <a:gd name="connsiteX77" fmla="*/ 390915 w 1190720"/>
                <a:gd name="connsiteY77" fmla="*/ 1510585 h 3107435"/>
                <a:gd name="connsiteX78" fmla="*/ 390725 w 1190720"/>
                <a:gd name="connsiteY78" fmla="*/ 1510585 h 3107435"/>
                <a:gd name="connsiteX79" fmla="*/ 352625 w 1190720"/>
                <a:gd name="connsiteY79" fmla="*/ 1547543 h 3107435"/>
                <a:gd name="connsiteX80" fmla="*/ 352625 w 1190720"/>
                <a:gd name="connsiteY80" fmla="*/ 1548972 h 3107435"/>
                <a:gd name="connsiteX81" fmla="*/ 388344 w 1190720"/>
                <a:gd name="connsiteY81" fmla="*/ 1584500 h 3107435"/>
                <a:gd name="connsiteX82" fmla="*/ 388440 w 1190720"/>
                <a:gd name="connsiteY82" fmla="*/ 1584500 h 3107435"/>
                <a:gd name="connsiteX83" fmla="*/ 426540 w 1190720"/>
                <a:gd name="connsiteY83" fmla="*/ 1547543 h 310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90720" h="3107435">
                  <a:moveTo>
                    <a:pt x="1189587" y="3099737"/>
                  </a:moveTo>
                  <a:lnTo>
                    <a:pt x="984418" y="3102308"/>
                  </a:lnTo>
                  <a:lnTo>
                    <a:pt x="859260" y="3103928"/>
                  </a:lnTo>
                  <a:lnTo>
                    <a:pt x="599799" y="3107261"/>
                  </a:lnTo>
                  <a:lnTo>
                    <a:pt x="567986" y="3107261"/>
                  </a:lnTo>
                  <a:cubicBezTo>
                    <a:pt x="559413" y="3088211"/>
                    <a:pt x="551031" y="3068495"/>
                    <a:pt x="542649" y="3048778"/>
                  </a:cubicBezTo>
                  <a:cubicBezTo>
                    <a:pt x="518170" y="2990675"/>
                    <a:pt x="494642" y="2930792"/>
                    <a:pt x="472259" y="2869136"/>
                  </a:cubicBezTo>
                  <a:cubicBezTo>
                    <a:pt x="223275" y="2186194"/>
                    <a:pt x="97546" y="1304179"/>
                    <a:pt x="33061" y="606853"/>
                  </a:cubicBezTo>
                  <a:cubicBezTo>
                    <a:pt x="18964" y="453501"/>
                    <a:pt x="7724" y="309007"/>
                    <a:pt x="-1133" y="177562"/>
                  </a:cubicBezTo>
                  <a:cubicBezTo>
                    <a:pt x="29251" y="180762"/>
                    <a:pt x="59827" y="182124"/>
                    <a:pt x="90402" y="181658"/>
                  </a:cubicBezTo>
                  <a:cubicBezTo>
                    <a:pt x="213464" y="178991"/>
                    <a:pt x="286998" y="139081"/>
                    <a:pt x="338623" y="69834"/>
                  </a:cubicBezTo>
                  <a:cubicBezTo>
                    <a:pt x="354625" y="47917"/>
                    <a:pt x="368436" y="24466"/>
                    <a:pt x="379867" y="-175"/>
                  </a:cubicBezTo>
                  <a:cubicBezTo>
                    <a:pt x="394250" y="37287"/>
                    <a:pt x="408060" y="74692"/>
                    <a:pt x="421300" y="112030"/>
                  </a:cubicBezTo>
                  <a:cubicBezTo>
                    <a:pt x="464544" y="233664"/>
                    <a:pt x="502358" y="353679"/>
                    <a:pt x="538077" y="465312"/>
                  </a:cubicBezTo>
                  <a:cubicBezTo>
                    <a:pt x="551126" y="506174"/>
                    <a:pt x="563985" y="545989"/>
                    <a:pt x="576748" y="584279"/>
                  </a:cubicBezTo>
                  <a:cubicBezTo>
                    <a:pt x="581225" y="597900"/>
                    <a:pt x="586273" y="615140"/>
                    <a:pt x="592464" y="635524"/>
                  </a:cubicBezTo>
                  <a:cubicBezTo>
                    <a:pt x="588559" y="634133"/>
                    <a:pt x="584464" y="633428"/>
                    <a:pt x="580367" y="633428"/>
                  </a:cubicBezTo>
                  <a:cubicBezTo>
                    <a:pt x="559794" y="633419"/>
                    <a:pt x="542839" y="649792"/>
                    <a:pt x="542267" y="670385"/>
                  </a:cubicBezTo>
                  <a:cubicBezTo>
                    <a:pt x="542172" y="670890"/>
                    <a:pt x="542172" y="671404"/>
                    <a:pt x="542267" y="671909"/>
                  </a:cubicBezTo>
                  <a:cubicBezTo>
                    <a:pt x="542363" y="691531"/>
                    <a:pt x="558270" y="707399"/>
                    <a:pt x="577891" y="707342"/>
                  </a:cubicBezTo>
                  <a:cubicBezTo>
                    <a:pt x="577986" y="707342"/>
                    <a:pt x="577986" y="707342"/>
                    <a:pt x="578081" y="707342"/>
                  </a:cubicBezTo>
                  <a:cubicBezTo>
                    <a:pt x="589988" y="707257"/>
                    <a:pt x="601228" y="701580"/>
                    <a:pt x="608371" y="692007"/>
                  </a:cubicBezTo>
                  <a:cubicBezTo>
                    <a:pt x="758104" y="1232837"/>
                    <a:pt x="1189587" y="3099737"/>
                    <a:pt x="1189587" y="3099737"/>
                  </a:cubicBezTo>
                  <a:close/>
                  <a:moveTo>
                    <a:pt x="926982" y="2677779"/>
                  </a:moveTo>
                  <a:lnTo>
                    <a:pt x="926982" y="2676255"/>
                  </a:lnTo>
                  <a:cubicBezTo>
                    <a:pt x="926792" y="2656605"/>
                    <a:pt x="910790" y="2640765"/>
                    <a:pt x="891168" y="2640822"/>
                  </a:cubicBezTo>
                  <a:cubicBezTo>
                    <a:pt x="870595" y="2640812"/>
                    <a:pt x="853640" y="2657186"/>
                    <a:pt x="853068" y="2677779"/>
                  </a:cubicBezTo>
                  <a:lnTo>
                    <a:pt x="853068" y="2679303"/>
                  </a:lnTo>
                  <a:cubicBezTo>
                    <a:pt x="853164" y="2698982"/>
                    <a:pt x="869166" y="2714841"/>
                    <a:pt x="888882" y="2714736"/>
                  </a:cubicBezTo>
                  <a:cubicBezTo>
                    <a:pt x="888882" y="2714736"/>
                    <a:pt x="888882" y="2714736"/>
                    <a:pt x="888882" y="2714736"/>
                  </a:cubicBezTo>
                  <a:cubicBezTo>
                    <a:pt x="909457" y="2714746"/>
                    <a:pt x="926411" y="2698372"/>
                    <a:pt x="926982" y="2677779"/>
                  </a:cubicBezTo>
                  <a:close/>
                  <a:moveTo>
                    <a:pt x="890311" y="2061321"/>
                  </a:moveTo>
                  <a:lnTo>
                    <a:pt x="890311" y="2059797"/>
                  </a:lnTo>
                  <a:cubicBezTo>
                    <a:pt x="890216" y="2040175"/>
                    <a:pt x="874309" y="2024307"/>
                    <a:pt x="854688" y="2024364"/>
                  </a:cubicBezTo>
                  <a:cubicBezTo>
                    <a:pt x="854592" y="2024364"/>
                    <a:pt x="854592" y="2024364"/>
                    <a:pt x="854497" y="2024364"/>
                  </a:cubicBezTo>
                  <a:cubicBezTo>
                    <a:pt x="833923" y="2024355"/>
                    <a:pt x="816969" y="2040728"/>
                    <a:pt x="816397" y="2061321"/>
                  </a:cubicBezTo>
                  <a:cubicBezTo>
                    <a:pt x="816397" y="2061321"/>
                    <a:pt x="816397" y="2062273"/>
                    <a:pt x="816397" y="2062845"/>
                  </a:cubicBezTo>
                  <a:cubicBezTo>
                    <a:pt x="816588" y="2082533"/>
                    <a:pt x="832589" y="2098383"/>
                    <a:pt x="852307" y="2098278"/>
                  </a:cubicBezTo>
                  <a:cubicBezTo>
                    <a:pt x="872881" y="2098231"/>
                    <a:pt x="889739" y="2081876"/>
                    <a:pt x="890311" y="2061321"/>
                  </a:cubicBezTo>
                  <a:close/>
                  <a:moveTo>
                    <a:pt x="691048" y="1389999"/>
                  </a:moveTo>
                  <a:lnTo>
                    <a:pt x="691048" y="1388570"/>
                  </a:lnTo>
                  <a:cubicBezTo>
                    <a:pt x="691048" y="1368949"/>
                    <a:pt x="675142" y="1353042"/>
                    <a:pt x="655520" y="1353042"/>
                  </a:cubicBezTo>
                  <a:cubicBezTo>
                    <a:pt x="655424" y="1353042"/>
                    <a:pt x="655424" y="1353042"/>
                    <a:pt x="655329" y="1353042"/>
                  </a:cubicBezTo>
                  <a:cubicBezTo>
                    <a:pt x="634756" y="1353032"/>
                    <a:pt x="617801" y="1369406"/>
                    <a:pt x="617229" y="1389999"/>
                  </a:cubicBezTo>
                  <a:lnTo>
                    <a:pt x="617229" y="1391523"/>
                  </a:lnTo>
                  <a:cubicBezTo>
                    <a:pt x="617324" y="1411144"/>
                    <a:pt x="633232" y="1427013"/>
                    <a:pt x="652852" y="1426956"/>
                  </a:cubicBezTo>
                  <a:cubicBezTo>
                    <a:pt x="652948" y="1426956"/>
                    <a:pt x="652948" y="1426956"/>
                    <a:pt x="653043" y="1426956"/>
                  </a:cubicBezTo>
                  <a:cubicBezTo>
                    <a:pt x="673617" y="1426861"/>
                    <a:pt x="690382" y="1410516"/>
                    <a:pt x="690952" y="1389999"/>
                  </a:cubicBezTo>
                  <a:close/>
                  <a:moveTo>
                    <a:pt x="658092" y="2992866"/>
                  </a:moveTo>
                  <a:lnTo>
                    <a:pt x="658092" y="2991437"/>
                  </a:lnTo>
                  <a:cubicBezTo>
                    <a:pt x="657996" y="2971711"/>
                    <a:pt x="641900" y="2955804"/>
                    <a:pt x="622182" y="2955909"/>
                  </a:cubicBezTo>
                  <a:cubicBezTo>
                    <a:pt x="622182" y="2955909"/>
                    <a:pt x="622182" y="2955909"/>
                    <a:pt x="622182" y="2955909"/>
                  </a:cubicBezTo>
                  <a:cubicBezTo>
                    <a:pt x="601608" y="2955900"/>
                    <a:pt x="584654" y="2972273"/>
                    <a:pt x="584082" y="2992866"/>
                  </a:cubicBezTo>
                  <a:cubicBezTo>
                    <a:pt x="583987" y="2993371"/>
                    <a:pt x="583987" y="2993885"/>
                    <a:pt x="584082" y="2994390"/>
                  </a:cubicBezTo>
                  <a:cubicBezTo>
                    <a:pt x="584178" y="3014059"/>
                    <a:pt x="600180" y="3029928"/>
                    <a:pt x="619896" y="3029823"/>
                  </a:cubicBezTo>
                  <a:cubicBezTo>
                    <a:pt x="619896" y="3029823"/>
                    <a:pt x="619896" y="3029823"/>
                    <a:pt x="619896" y="3029823"/>
                  </a:cubicBezTo>
                  <a:cubicBezTo>
                    <a:pt x="640471" y="3029832"/>
                    <a:pt x="657425" y="3013459"/>
                    <a:pt x="657996" y="2992866"/>
                  </a:cubicBezTo>
                  <a:close/>
                  <a:moveTo>
                    <a:pt x="599513" y="1951688"/>
                  </a:moveTo>
                  <a:lnTo>
                    <a:pt x="599513" y="1950259"/>
                  </a:lnTo>
                  <a:cubicBezTo>
                    <a:pt x="599417" y="1930581"/>
                    <a:pt x="583511" y="1914674"/>
                    <a:pt x="563794" y="1914731"/>
                  </a:cubicBezTo>
                  <a:cubicBezTo>
                    <a:pt x="563794" y="1914731"/>
                    <a:pt x="563699" y="1914731"/>
                    <a:pt x="563699" y="1914731"/>
                  </a:cubicBezTo>
                  <a:cubicBezTo>
                    <a:pt x="543125" y="1914722"/>
                    <a:pt x="526266" y="1931095"/>
                    <a:pt x="525599" y="1951688"/>
                  </a:cubicBezTo>
                  <a:lnTo>
                    <a:pt x="525599" y="1953117"/>
                  </a:lnTo>
                  <a:cubicBezTo>
                    <a:pt x="525694" y="1972843"/>
                    <a:pt x="541792" y="1988750"/>
                    <a:pt x="561508" y="1988645"/>
                  </a:cubicBezTo>
                  <a:cubicBezTo>
                    <a:pt x="561508" y="1988645"/>
                    <a:pt x="561508" y="1988645"/>
                    <a:pt x="561508" y="1988645"/>
                  </a:cubicBezTo>
                  <a:cubicBezTo>
                    <a:pt x="582082" y="1988550"/>
                    <a:pt x="598846" y="1972205"/>
                    <a:pt x="599417" y="1951688"/>
                  </a:cubicBezTo>
                  <a:close/>
                  <a:moveTo>
                    <a:pt x="494738" y="2492804"/>
                  </a:moveTo>
                  <a:lnTo>
                    <a:pt x="494738" y="2491280"/>
                  </a:lnTo>
                  <a:cubicBezTo>
                    <a:pt x="494547" y="2471639"/>
                    <a:pt x="478546" y="2455837"/>
                    <a:pt x="458924" y="2455942"/>
                  </a:cubicBezTo>
                  <a:cubicBezTo>
                    <a:pt x="438350" y="2455933"/>
                    <a:pt x="421491" y="2472248"/>
                    <a:pt x="420824" y="2492804"/>
                  </a:cubicBezTo>
                  <a:cubicBezTo>
                    <a:pt x="420728" y="2493280"/>
                    <a:pt x="420728" y="2493756"/>
                    <a:pt x="420824" y="2494232"/>
                  </a:cubicBezTo>
                  <a:cubicBezTo>
                    <a:pt x="420728" y="2513806"/>
                    <a:pt x="436635" y="2529713"/>
                    <a:pt x="456162" y="2529761"/>
                  </a:cubicBezTo>
                  <a:cubicBezTo>
                    <a:pt x="456257" y="2529761"/>
                    <a:pt x="456447" y="2529761"/>
                    <a:pt x="456542" y="2529761"/>
                  </a:cubicBezTo>
                  <a:cubicBezTo>
                    <a:pt x="474545" y="2529684"/>
                    <a:pt x="490071" y="2517007"/>
                    <a:pt x="493690" y="2499376"/>
                  </a:cubicBezTo>
                  <a:cubicBezTo>
                    <a:pt x="494262" y="2497223"/>
                    <a:pt x="494547" y="2495023"/>
                    <a:pt x="494738" y="2492804"/>
                  </a:cubicBezTo>
                  <a:close/>
                  <a:moveTo>
                    <a:pt x="426540" y="1547543"/>
                  </a:moveTo>
                  <a:cubicBezTo>
                    <a:pt x="426634" y="1547038"/>
                    <a:pt x="426634" y="1546523"/>
                    <a:pt x="426540" y="1546018"/>
                  </a:cubicBezTo>
                  <a:cubicBezTo>
                    <a:pt x="426444" y="1526397"/>
                    <a:pt x="410537" y="1510529"/>
                    <a:pt x="390915" y="1510585"/>
                  </a:cubicBezTo>
                  <a:cubicBezTo>
                    <a:pt x="390821" y="1510585"/>
                    <a:pt x="390821" y="1510585"/>
                    <a:pt x="390725" y="1510585"/>
                  </a:cubicBezTo>
                  <a:cubicBezTo>
                    <a:pt x="370151" y="1510576"/>
                    <a:pt x="353196" y="1526950"/>
                    <a:pt x="352625" y="1547543"/>
                  </a:cubicBezTo>
                  <a:lnTo>
                    <a:pt x="352625" y="1548972"/>
                  </a:lnTo>
                  <a:cubicBezTo>
                    <a:pt x="352721" y="1568650"/>
                    <a:pt x="368627" y="1584557"/>
                    <a:pt x="388344" y="1584500"/>
                  </a:cubicBezTo>
                  <a:cubicBezTo>
                    <a:pt x="388344" y="1584500"/>
                    <a:pt x="388440" y="1584500"/>
                    <a:pt x="388440" y="1584500"/>
                  </a:cubicBezTo>
                  <a:cubicBezTo>
                    <a:pt x="409013" y="1584509"/>
                    <a:pt x="425872" y="1568135"/>
                    <a:pt x="426540" y="154754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8" name="任意多边形: 形状 37"/>
            <p:cNvSpPr/>
            <p:nvPr/>
          </p:nvSpPr>
          <p:spPr>
            <a:xfrm flipH="1">
              <a:off x="1418099" y="6130810"/>
              <a:ext cx="75409" cy="75409"/>
            </a:xfrm>
            <a:custGeom>
              <a:avLst/>
              <a:gdLst>
                <a:gd name="connsiteX0" fmla="*/ 72781 w 73914"/>
                <a:gd name="connsiteY0" fmla="*/ 35259 h 73914"/>
                <a:gd name="connsiteX1" fmla="*/ 72781 w 73914"/>
                <a:gd name="connsiteY1" fmla="*/ 36783 h 73914"/>
                <a:gd name="connsiteX2" fmla="*/ 34681 w 73914"/>
                <a:gd name="connsiteY2" fmla="*/ 73740 h 73914"/>
                <a:gd name="connsiteX3" fmla="*/ -1133 w 73914"/>
                <a:gd name="connsiteY3" fmla="*/ 38307 h 73914"/>
                <a:gd name="connsiteX4" fmla="*/ -1133 w 73914"/>
                <a:gd name="connsiteY4" fmla="*/ 38307 h 73914"/>
                <a:gd name="connsiteX5" fmla="*/ -1133 w 73914"/>
                <a:gd name="connsiteY5" fmla="*/ 36783 h 73914"/>
                <a:gd name="connsiteX6" fmla="*/ 36967 w 73914"/>
                <a:gd name="connsiteY6" fmla="*/ -175 h 73914"/>
                <a:gd name="connsiteX7" fmla="*/ 72781 w 73914"/>
                <a:gd name="connsiteY7"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4">
                  <a:moveTo>
                    <a:pt x="72781" y="35259"/>
                  </a:moveTo>
                  <a:lnTo>
                    <a:pt x="72781" y="36783"/>
                  </a:lnTo>
                  <a:cubicBezTo>
                    <a:pt x="72210" y="57376"/>
                    <a:pt x="55255" y="73749"/>
                    <a:pt x="34681" y="73740"/>
                  </a:cubicBezTo>
                  <a:cubicBezTo>
                    <a:pt x="14965" y="73845"/>
                    <a:pt x="-1038" y="57985"/>
                    <a:pt x="-1133" y="38307"/>
                  </a:cubicBezTo>
                  <a:cubicBezTo>
                    <a:pt x="-1133" y="38307"/>
                    <a:pt x="-1133" y="38307"/>
                    <a:pt x="-1133" y="38307"/>
                  </a:cubicBezTo>
                  <a:lnTo>
                    <a:pt x="-1133" y="36783"/>
                  </a:lnTo>
                  <a:cubicBezTo>
                    <a:pt x="-561" y="16190"/>
                    <a:pt x="16394" y="-184"/>
                    <a:pt x="36967" y="-175"/>
                  </a:cubicBezTo>
                  <a:cubicBezTo>
                    <a:pt x="56589" y="-232"/>
                    <a:pt x="72590" y="1560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flipH="1">
              <a:off x="1432773" y="6682092"/>
              <a:ext cx="559443" cy="244397"/>
            </a:xfrm>
            <a:custGeom>
              <a:avLst/>
              <a:gdLst>
                <a:gd name="connsiteX0" fmla="*/ 507968 w 548354"/>
                <a:gd name="connsiteY0" fmla="*/ 0 h 239553"/>
                <a:gd name="connsiteX1" fmla="*/ 548354 w 548354"/>
                <a:gd name="connsiteY1" fmla="*/ 239553 h 239553"/>
                <a:gd name="connsiteX2" fmla="*/ 47435 w 548354"/>
                <a:gd name="connsiteY2" fmla="*/ 239553 h 239553"/>
                <a:gd name="connsiteX3" fmla="*/ 0 w 548354"/>
                <a:gd name="connsiteY3" fmla="*/ 24574 h 239553"/>
                <a:gd name="connsiteX4" fmla="*/ 243745 w 548354"/>
                <a:gd name="connsiteY4" fmla="*/ 12859 h 239553"/>
                <a:gd name="connsiteX5" fmla="*/ 250603 w 548354"/>
                <a:gd name="connsiteY5" fmla="*/ 12478 h 239553"/>
                <a:gd name="connsiteX6" fmla="*/ 507968 w 548354"/>
                <a:gd name="connsiteY6" fmla="*/ 0 h 23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354" h="239553">
                  <a:moveTo>
                    <a:pt x="507968" y="0"/>
                  </a:moveTo>
                  <a:lnTo>
                    <a:pt x="548354" y="239553"/>
                  </a:lnTo>
                  <a:lnTo>
                    <a:pt x="47435" y="239553"/>
                  </a:lnTo>
                  <a:lnTo>
                    <a:pt x="0" y="24574"/>
                  </a:lnTo>
                  <a:lnTo>
                    <a:pt x="243745" y="12859"/>
                  </a:lnTo>
                  <a:lnTo>
                    <a:pt x="250603" y="12478"/>
                  </a:lnTo>
                  <a:lnTo>
                    <a:pt x="507968" y="0"/>
                  </a:lnTo>
                  <a:close/>
                </a:path>
              </a:pathLst>
            </a:custGeom>
            <a:solidFill>
              <a:schemeClr val="accent5"/>
            </a:solidFill>
            <a:ln w="9525" cap="flat">
              <a:noFill/>
              <a:prstDash val="solid"/>
              <a:miter/>
            </a:ln>
          </p:spPr>
          <p:txBody>
            <a:bodyPr rtlCol="0" anchor="ctr"/>
            <a:lstStyle/>
            <a:p>
              <a:endParaRPr lang="zh-CN" altLang="en-US"/>
            </a:p>
          </p:txBody>
        </p:sp>
        <p:sp>
          <p:nvSpPr>
            <p:cNvPr id="40" name="任意多边形: 形状 39"/>
            <p:cNvSpPr/>
            <p:nvPr/>
          </p:nvSpPr>
          <p:spPr>
            <a:xfrm flipH="1">
              <a:off x="1455511" y="5501885"/>
              <a:ext cx="75506" cy="75411"/>
            </a:xfrm>
            <a:custGeom>
              <a:avLst/>
              <a:gdLst>
                <a:gd name="connsiteX0" fmla="*/ 72876 w 74009"/>
                <a:gd name="connsiteY0" fmla="*/ 35260 h 73916"/>
                <a:gd name="connsiteX1" fmla="*/ 72876 w 74009"/>
                <a:gd name="connsiteY1" fmla="*/ 36784 h 73916"/>
                <a:gd name="connsiteX2" fmla="*/ 34776 w 74009"/>
                <a:gd name="connsiteY2" fmla="*/ 73741 h 73916"/>
                <a:gd name="connsiteX3" fmla="*/ -1133 w 74009"/>
                <a:gd name="connsiteY3" fmla="*/ 38308 h 73916"/>
                <a:gd name="connsiteX4" fmla="*/ -1133 w 74009"/>
                <a:gd name="connsiteY4" fmla="*/ 36784 h 73916"/>
                <a:gd name="connsiteX5" fmla="*/ 36967 w 74009"/>
                <a:gd name="connsiteY5" fmla="*/ -173 h 73916"/>
                <a:gd name="connsiteX6" fmla="*/ 72876 w 74009"/>
                <a:gd name="connsiteY6" fmla="*/ 34975 h 73916"/>
                <a:gd name="connsiteX7" fmla="*/ 72876 w 74009"/>
                <a:gd name="connsiteY7" fmla="*/ 35260 h 7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09" h="73916">
                  <a:moveTo>
                    <a:pt x="72876" y="35260"/>
                  </a:moveTo>
                  <a:lnTo>
                    <a:pt x="72876" y="36784"/>
                  </a:lnTo>
                  <a:cubicBezTo>
                    <a:pt x="72304" y="57377"/>
                    <a:pt x="55351" y="73751"/>
                    <a:pt x="34776" y="73741"/>
                  </a:cubicBezTo>
                  <a:cubicBezTo>
                    <a:pt x="15060" y="73846"/>
                    <a:pt x="-943" y="57997"/>
                    <a:pt x="-1133" y="38308"/>
                  </a:cubicBezTo>
                  <a:cubicBezTo>
                    <a:pt x="-1133" y="37737"/>
                    <a:pt x="-1133" y="37261"/>
                    <a:pt x="-1133" y="36784"/>
                  </a:cubicBezTo>
                  <a:cubicBezTo>
                    <a:pt x="-561" y="16192"/>
                    <a:pt x="16392" y="-182"/>
                    <a:pt x="36967" y="-173"/>
                  </a:cubicBezTo>
                  <a:cubicBezTo>
                    <a:pt x="56589" y="-382"/>
                    <a:pt x="72686" y="15353"/>
                    <a:pt x="72876" y="34975"/>
                  </a:cubicBezTo>
                  <a:cubicBezTo>
                    <a:pt x="72876" y="35070"/>
                    <a:pt x="72876" y="35165"/>
                    <a:pt x="72876" y="35260"/>
                  </a:cubicBezTo>
                  <a:close/>
                </a:path>
              </a:pathLst>
            </a:custGeom>
            <a:solidFill>
              <a:srgbClr val="FFFFFF"/>
            </a:solidFill>
            <a:ln w="9525" cap="flat">
              <a:noFill/>
              <a:prstDash val="solid"/>
              <a:miter/>
            </a:ln>
          </p:spPr>
          <p:txBody>
            <a:bodyPr rtlCol="0" anchor="ctr"/>
            <a:lstStyle/>
            <a:p>
              <a:endParaRPr lang="zh-CN" altLang="en-US"/>
            </a:p>
          </p:txBody>
        </p:sp>
        <p:sp>
          <p:nvSpPr>
            <p:cNvPr id="41" name="任意多边形: 形状 40"/>
            <p:cNvSpPr/>
            <p:nvPr/>
          </p:nvSpPr>
          <p:spPr>
            <a:xfrm flipH="1">
              <a:off x="1473975" y="6603282"/>
              <a:ext cx="539716" cy="103881"/>
            </a:xfrm>
            <a:custGeom>
              <a:avLst/>
              <a:gdLst>
                <a:gd name="connsiteX0" fmla="*/ 516064 w 529018"/>
                <a:gd name="connsiteY0" fmla="*/ 0 h 101822"/>
                <a:gd name="connsiteX1" fmla="*/ 529019 w 529018"/>
                <a:gd name="connsiteY1" fmla="*/ 77248 h 101822"/>
                <a:gd name="connsiteX2" fmla="*/ 271653 w 529018"/>
                <a:gd name="connsiteY2" fmla="*/ 89726 h 101822"/>
                <a:gd name="connsiteX3" fmla="*/ 264795 w 529018"/>
                <a:gd name="connsiteY3" fmla="*/ 90107 h 101822"/>
                <a:gd name="connsiteX4" fmla="*/ 21050 w 529018"/>
                <a:gd name="connsiteY4" fmla="*/ 101822 h 101822"/>
                <a:gd name="connsiteX5" fmla="*/ 0 w 529018"/>
                <a:gd name="connsiteY5" fmla="*/ 6572 h 101822"/>
                <a:gd name="connsiteX6" fmla="*/ 224885 w 529018"/>
                <a:gd name="connsiteY6" fmla="*/ 3715 h 101822"/>
                <a:gd name="connsiteX7" fmla="*/ 256604 w 529018"/>
                <a:gd name="connsiteY7" fmla="*/ 3334 h 101822"/>
                <a:gd name="connsiteX8" fmla="*/ 516064 w 529018"/>
                <a:gd name="connsiteY8" fmla="*/ 0 h 10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018" h="101822">
                  <a:moveTo>
                    <a:pt x="516064" y="0"/>
                  </a:moveTo>
                  <a:lnTo>
                    <a:pt x="529019" y="77248"/>
                  </a:lnTo>
                  <a:lnTo>
                    <a:pt x="271653" y="89726"/>
                  </a:lnTo>
                  <a:lnTo>
                    <a:pt x="264795" y="90107"/>
                  </a:lnTo>
                  <a:lnTo>
                    <a:pt x="21050" y="101822"/>
                  </a:lnTo>
                  <a:lnTo>
                    <a:pt x="0" y="6572"/>
                  </a:lnTo>
                  <a:lnTo>
                    <a:pt x="224885" y="3715"/>
                  </a:lnTo>
                  <a:lnTo>
                    <a:pt x="256604" y="3334"/>
                  </a:lnTo>
                  <a:lnTo>
                    <a:pt x="516064" y="0"/>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2" name="任意多边形: 形状 41"/>
            <p:cNvSpPr/>
            <p:nvPr/>
          </p:nvSpPr>
          <p:spPr>
            <a:xfrm flipH="1">
              <a:off x="1658903" y="4816988"/>
              <a:ext cx="75407" cy="75410"/>
            </a:xfrm>
            <a:custGeom>
              <a:avLst/>
              <a:gdLst>
                <a:gd name="connsiteX0" fmla="*/ 72780 w 73912"/>
                <a:gd name="connsiteY0" fmla="*/ 35355 h 73915"/>
                <a:gd name="connsiteX1" fmla="*/ 72780 w 73912"/>
                <a:gd name="connsiteY1" fmla="*/ 36784 h 73915"/>
                <a:gd name="connsiteX2" fmla="*/ 34680 w 73912"/>
                <a:gd name="connsiteY2" fmla="*/ 73740 h 73915"/>
                <a:gd name="connsiteX3" fmla="*/ -1133 w 73912"/>
                <a:gd name="connsiteY3" fmla="*/ 38498 h 73915"/>
                <a:gd name="connsiteX4" fmla="*/ -1133 w 73912"/>
                <a:gd name="connsiteY4" fmla="*/ 38307 h 73915"/>
                <a:gd name="connsiteX5" fmla="*/ -1133 w 73912"/>
                <a:gd name="connsiteY5" fmla="*/ 36784 h 73915"/>
                <a:gd name="connsiteX6" fmla="*/ 36967 w 73912"/>
                <a:gd name="connsiteY6" fmla="*/ -173 h 73915"/>
                <a:gd name="connsiteX7" fmla="*/ 72780 w 73912"/>
                <a:gd name="connsiteY7" fmla="*/ 35069 h 73915"/>
                <a:gd name="connsiteX8" fmla="*/ 72780 w 73912"/>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2" h="73915">
                  <a:moveTo>
                    <a:pt x="72780" y="35355"/>
                  </a:moveTo>
                  <a:lnTo>
                    <a:pt x="72780" y="36784"/>
                  </a:lnTo>
                  <a:cubicBezTo>
                    <a:pt x="72209" y="57377"/>
                    <a:pt x="55254" y="73750"/>
                    <a:pt x="34680" y="73740"/>
                  </a:cubicBezTo>
                  <a:cubicBezTo>
                    <a:pt x="15059" y="73902"/>
                    <a:pt x="-944" y="58120"/>
                    <a:pt x="-1133" y="38498"/>
                  </a:cubicBezTo>
                  <a:cubicBezTo>
                    <a:pt x="-1133" y="38431"/>
                    <a:pt x="-1133" y="38374"/>
                    <a:pt x="-1133" y="38307"/>
                  </a:cubicBezTo>
                  <a:lnTo>
                    <a:pt x="-1133" y="36784"/>
                  </a:lnTo>
                  <a:cubicBezTo>
                    <a:pt x="-467" y="16190"/>
                    <a:pt x="16392" y="-183"/>
                    <a:pt x="36967" y="-173"/>
                  </a:cubicBezTo>
                  <a:cubicBezTo>
                    <a:pt x="56588" y="-336"/>
                    <a:pt x="72590" y="15447"/>
                    <a:pt x="72780" y="35069"/>
                  </a:cubicBezTo>
                  <a:cubicBezTo>
                    <a:pt x="72780" y="35164"/>
                    <a:pt x="72780" y="35259"/>
                    <a:pt x="72780" y="35355"/>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flipH="1">
              <a:off x="1692524" y="6452270"/>
              <a:ext cx="75481" cy="75409"/>
            </a:xfrm>
            <a:custGeom>
              <a:avLst/>
              <a:gdLst>
                <a:gd name="connsiteX0" fmla="*/ 72852 w 73985"/>
                <a:gd name="connsiteY0" fmla="*/ 35354 h 73914"/>
                <a:gd name="connsiteX1" fmla="*/ 72852 w 73985"/>
                <a:gd name="connsiteY1" fmla="*/ 36783 h 73914"/>
                <a:gd name="connsiteX2" fmla="*/ 34752 w 73985"/>
                <a:gd name="connsiteY2" fmla="*/ 73740 h 73914"/>
                <a:gd name="connsiteX3" fmla="*/ -1062 w 73985"/>
                <a:gd name="connsiteY3" fmla="*/ 38307 h 73914"/>
                <a:gd name="connsiteX4" fmla="*/ -1062 w 73985"/>
                <a:gd name="connsiteY4" fmla="*/ 38307 h 73914"/>
                <a:gd name="connsiteX5" fmla="*/ -1062 w 73985"/>
                <a:gd name="connsiteY5" fmla="*/ 36783 h 73914"/>
                <a:gd name="connsiteX6" fmla="*/ 37038 w 73985"/>
                <a:gd name="connsiteY6" fmla="*/ -175 h 73914"/>
                <a:gd name="connsiteX7" fmla="*/ 72852 w 73985"/>
                <a:gd name="connsiteY7" fmla="*/ 35354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85" h="73914">
                  <a:moveTo>
                    <a:pt x="72852" y="35354"/>
                  </a:moveTo>
                  <a:lnTo>
                    <a:pt x="72852" y="36783"/>
                  </a:lnTo>
                  <a:cubicBezTo>
                    <a:pt x="72281" y="57375"/>
                    <a:pt x="55327" y="73749"/>
                    <a:pt x="34752" y="73740"/>
                  </a:cubicBezTo>
                  <a:cubicBezTo>
                    <a:pt x="15036" y="73844"/>
                    <a:pt x="-966" y="57985"/>
                    <a:pt x="-1062" y="38307"/>
                  </a:cubicBezTo>
                  <a:cubicBezTo>
                    <a:pt x="-1062" y="38307"/>
                    <a:pt x="-1062" y="38307"/>
                    <a:pt x="-1062" y="38307"/>
                  </a:cubicBezTo>
                  <a:cubicBezTo>
                    <a:pt x="-1157" y="37802"/>
                    <a:pt x="-1157" y="37287"/>
                    <a:pt x="-1062" y="36783"/>
                  </a:cubicBezTo>
                  <a:cubicBezTo>
                    <a:pt x="-490" y="16190"/>
                    <a:pt x="16464" y="-184"/>
                    <a:pt x="37038" y="-175"/>
                  </a:cubicBezTo>
                  <a:cubicBezTo>
                    <a:pt x="56756" y="-232"/>
                    <a:pt x="72757" y="15666"/>
                    <a:pt x="72852" y="35354"/>
                  </a:cubicBezTo>
                  <a:close/>
                </a:path>
              </a:pathLst>
            </a:custGeom>
            <a:solidFill>
              <a:srgbClr val="FFFFFF"/>
            </a:solidFill>
            <a:ln w="9525" cap="flat">
              <a:noFill/>
              <a:prstDash val="solid"/>
              <a:miter/>
            </a:ln>
          </p:spPr>
          <p:txBody>
            <a:bodyPr rtlCol="0" anchor="ctr"/>
            <a:lstStyle/>
            <a:p>
              <a:endParaRPr lang="zh-CN" altLang="en-US"/>
            </a:p>
          </p:txBody>
        </p:sp>
        <p:sp>
          <p:nvSpPr>
            <p:cNvPr id="44" name="任意多边形: 形状 43"/>
            <p:cNvSpPr/>
            <p:nvPr/>
          </p:nvSpPr>
          <p:spPr>
            <a:xfrm flipH="1">
              <a:off x="1752288" y="5390036"/>
              <a:ext cx="75506" cy="75410"/>
            </a:xfrm>
            <a:custGeom>
              <a:avLst/>
              <a:gdLst>
                <a:gd name="connsiteX0" fmla="*/ 72876 w 74009"/>
                <a:gd name="connsiteY0" fmla="*/ 35355 h 73915"/>
                <a:gd name="connsiteX1" fmla="*/ 72876 w 74009"/>
                <a:gd name="connsiteY1" fmla="*/ 36784 h 73915"/>
                <a:gd name="connsiteX2" fmla="*/ 34776 w 74009"/>
                <a:gd name="connsiteY2" fmla="*/ 73741 h 73915"/>
                <a:gd name="connsiteX3" fmla="*/ -1133 w 74009"/>
                <a:gd name="connsiteY3" fmla="*/ 38213 h 73915"/>
                <a:gd name="connsiteX4" fmla="*/ -1133 w 74009"/>
                <a:gd name="connsiteY4" fmla="*/ 38213 h 73915"/>
                <a:gd name="connsiteX5" fmla="*/ -1133 w 74009"/>
                <a:gd name="connsiteY5" fmla="*/ 36784 h 73915"/>
                <a:gd name="connsiteX6" fmla="*/ 36967 w 74009"/>
                <a:gd name="connsiteY6" fmla="*/ -173 h 73915"/>
                <a:gd name="connsiteX7" fmla="*/ 72876 w 74009"/>
                <a:gd name="connsiteY7" fmla="*/ 35165 h 73915"/>
                <a:gd name="connsiteX8" fmla="*/ 72876 w 74009"/>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09" h="73915">
                  <a:moveTo>
                    <a:pt x="72876" y="35355"/>
                  </a:moveTo>
                  <a:lnTo>
                    <a:pt x="72876" y="36784"/>
                  </a:lnTo>
                  <a:cubicBezTo>
                    <a:pt x="72305" y="57377"/>
                    <a:pt x="55351" y="73750"/>
                    <a:pt x="34776" y="73741"/>
                  </a:cubicBezTo>
                  <a:cubicBezTo>
                    <a:pt x="15060" y="73845"/>
                    <a:pt x="-1038" y="57939"/>
                    <a:pt x="-1133" y="38213"/>
                  </a:cubicBezTo>
                  <a:cubicBezTo>
                    <a:pt x="-1133" y="38213"/>
                    <a:pt x="-1133" y="38213"/>
                    <a:pt x="-1133" y="38213"/>
                  </a:cubicBezTo>
                  <a:lnTo>
                    <a:pt x="-1133" y="36784"/>
                  </a:lnTo>
                  <a:cubicBezTo>
                    <a:pt x="-561" y="16191"/>
                    <a:pt x="16394" y="-183"/>
                    <a:pt x="36967" y="-173"/>
                  </a:cubicBezTo>
                  <a:cubicBezTo>
                    <a:pt x="56684" y="-335"/>
                    <a:pt x="72686" y="15485"/>
                    <a:pt x="72876" y="35165"/>
                  </a:cubicBezTo>
                  <a:cubicBezTo>
                    <a:pt x="72876" y="35231"/>
                    <a:pt x="72876" y="35288"/>
                    <a:pt x="72876" y="35355"/>
                  </a:cubicBezTo>
                  <a:close/>
                </a:path>
              </a:pathLst>
            </a:custGeom>
            <a:solidFill>
              <a:srgbClr val="FFFFFF"/>
            </a:solidFill>
            <a:ln w="9525" cap="flat">
              <a:noFill/>
              <a:prstDash val="solid"/>
              <a:miter/>
            </a:ln>
          </p:spPr>
          <p:txBody>
            <a:bodyPr rtlCol="0" anchor="ctr"/>
            <a:lstStyle/>
            <a:p>
              <a:endParaRPr lang="zh-CN" altLang="en-US"/>
            </a:p>
          </p:txBody>
        </p:sp>
        <p:sp>
          <p:nvSpPr>
            <p:cNvPr id="45" name="任意多边形: 形状 44"/>
            <p:cNvSpPr/>
            <p:nvPr/>
          </p:nvSpPr>
          <p:spPr>
            <a:xfrm flipH="1">
              <a:off x="1742959" y="4083212"/>
              <a:ext cx="67513" cy="75410"/>
            </a:xfrm>
            <a:custGeom>
              <a:avLst/>
              <a:gdLst>
                <a:gd name="connsiteX0" fmla="*/ 65042 w 66175"/>
                <a:gd name="connsiteY0" fmla="*/ 58404 h 73915"/>
                <a:gd name="connsiteX1" fmla="*/ 34752 w 66175"/>
                <a:gd name="connsiteY1" fmla="*/ 73739 h 73915"/>
                <a:gd name="connsiteX2" fmla="*/ -1062 w 66175"/>
                <a:gd name="connsiteY2" fmla="*/ 38497 h 73915"/>
                <a:gd name="connsiteX3" fmla="*/ -1062 w 66175"/>
                <a:gd name="connsiteY3" fmla="*/ 38306 h 73915"/>
                <a:gd name="connsiteX4" fmla="*/ -1062 w 66175"/>
                <a:gd name="connsiteY4" fmla="*/ 36782 h 73915"/>
                <a:gd name="connsiteX5" fmla="*/ 37038 w 66175"/>
                <a:gd name="connsiteY5" fmla="*/ -175 h 73915"/>
                <a:gd name="connsiteX6" fmla="*/ 49135 w 66175"/>
                <a:gd name="connsiteY6" fmla="*/ 1921 h 73915"/>
                <a:gd name="connsiteX7" fmla="*/ 65042 w 66175"/>
                <a:gd name="connsiteY7" fmla="*/ 5840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75" h="73915">
                  <a:moveTo>
                    <a:pt x="65042" y="58404"/>
                  </a:moveTo>
                  <a:cubicBezTo>
                    <a:pt x="57899" y="67977"/>
                    <a:pt x="46659" y="73653"/>
                    <a:pt x="34752" y="73739"/>
                  </a:cubicBezTo>
                  <a:cubicBezTo>
                    <a:pt x="15131" y="73901"/>
                    <a:pt x="-871" y="58118"/>
                    <a:pt x="-1062" y="38497"/>
                  </a:cubicBezTo>
                  <a:cubicBezTo>
                    <a:pt x="-1062" y="38430"/>
                    <a:pt x="-1062" y="38373"/>
                    <a:pt x="-1062" y="38306"/>
                  </a:cubicBezTo>
                  <a:cubicBezTo>
                    <a:pt x="-1157" y="37801"/>
                    <a:pt x="-1157" y="37287"/>
                    <a:pt x="-1062" y="36782"/>
                  </a:cubicBezTo>
                  <a:cubicBezTo>
                    <a:pt x="-490" y="16189"/>
                    <a:pt x="16464" y="-184"/>
                    <a:pt x="37038" y="-175"/>
                  </a:cubicBezTo>
                  <a:cubicBezTo>
                    <a:pt x="41135" y="-175"/>
                    <a:pt x="45230" y="530"/>
                    <a:pt x="49135" y="1921"/>
                  </a:cubicBezTo>
                  <a:cubicBezTo>
                    <a:pt x="53802" y="18685"/>
                    <a:pt x="59232" y="37544"/>
                    <a:pt x="65042" y="58404"/>
                  </a:cubicBezTo>
                  <a:close/>
                </a:path>
              </a:pathLst>
            </a:custGeom>
            <a:solidFill>
              <a:srgbClr val="FFFFFF"/>
            </a:solidFill>
            <a:ln w="9525" cap="flat">
              <a:noFill/>
              <a:prstDash val="solid"/>
              <a:miter/>
            </a:ln>
          </p:spPr>
          <p:txBody>
            <a:bodyPr rtlCol="0" anchor="ctr"/>
            <a:lstStyle/>
            <a:p>
              <a:endParaRPr lang="zh-CN" altLang="en-US"/>
            </a:p>
          </p:txBody>
        </p:sp>
        <p:sp>
          <p:nvSpPr>
            <p:cNvPr id="46" name="任意多边形: 形状 45"/>
            <p:cNvSpPr/>
            <p:nvPr/>
          </p:nvSpPr>
          <p:spPr>
            <a:xfrm flipH="1">
              <a:off x="1784356" y="3420664"/>
              <a:ext cx="1269684" cy="3205454"/>
            </a:xfrm>
            <a:custGeom>
              <a:avLst/>
              <a:gdLst>
                <a:gd name="connsiteX0" fmla="*/ 11231 w 1244517"/>
                <a:gd name="connsiteY0" fmla="*/ 2623773 h 3141916"/>
                <a:gd name="connsiteX1" fmla="*/ 6848 w 1244517"/>
                <a:gd name="connsiteY1" fmla="*/ 1774809 h 3141916"/>
                <a:gd name="connsiteX2" fmla="*/ 211351 w 1244517"/>
                <a:gd name="connsiteY2" fmla="*/ 249476 h 3141916"/>
                <a:gd name="connsiteX3" fmla="*/ 261928 w 1244517"/>
                <a:gd name="connsiteY3" fmla="*/ -175 h 3141916"/>
                <a:gd name="connsiteX4" fmla="*/ 330223 w 1244517"/>
                <a:gd name="connsiteY4" fmla="*/ 42974 h 3141916"/>
                <a:gd name="connsiteX5" fmla="*/ 334413 w 1244517"/>
                <a:gd name="connsiteY5" fmla="*/ 45545 h 3141916"/>
                <a:gd name="connsiteX6" fmla="*/ 647405 w 1244517"/>
                <a:gd name="connsiteY6" fmla="*/ 190421 h 3141916"/>
                <a:gd name="connsiteX7" fmla="*/ 664264 w 1244517"/>
                <a:gd name="connsiteY7" fmla="*/ 192421 h 3141916"/>
                <a:gd name="connsiteX8" fmla="*/ 674266 w 1244517"/>
                <a:gd name="connsiteY8" fmla="*/ 193469 h 3141916"/>
                <a:gd name="connsiteX9" fmla="*/ 708460 w 1244517"/>
                <a:gd name="connsiteY9" fmla="*/ 622761 h 3141916"/>
                <a:gd name="connsiteX10" fmla="*/ 1147658 w 1244517"/>
                <a:gd name="connsiteY10" fmla="*/ 2885043 h 3141916"/>
                <a:gd name="connsiteX11" fmla="*/ 1218048 w 1244517"/>
                <a:gd name="connsiteY11" fmla="*/ 3064685 h 3141916"/>
                <a:gd name="connsiteX12" fmla="*/ 1243384 w 1244517"/>
                <a:gd name="connsiteY12" fmla="*/ 3123168 h 3141916"/>
                <a:gd name="connsiteX13" fmla="*/ 1018499 w 1244517"/>
                <a:gd name="connsiteY13" fmla="*/ 3126026 h 3141916"/>
                <a:gd name="connsiteX14" fmla="*/ 985733 w 1244517"/>
                <a:gd name="connsiteY14" fmla="*/ 3126026 h 3141916"/>
                <a:gd name="connsiteX15" fmla="*/ 788946 w 1244517"/>
                <a:gd name="connsiteY15" fmla="*/ 3128598 h 3141916"/>
                <a:gd name="connsiteX16" fmla="*/ 784660 w 1244517"/>
                <a:gd name="connsiteY16" fmla="*/ 3128598 h 3141916"/>
                <a:gd name="connsiteX17" fmla="*/ 783613 w 1244517"/>
                <a:gd name="connsiteY17" fmla="*/ 3126121 h 3141916"/>
                <a:gd name="connsiteX18" fmla="*/ 523009 w 1244517"/>
                <a:gd name="connsiteY18" fmla="*/ 1389999 h 3141916"/>
                <a:gd name="connsiteX19" fmla="*/ 428711 w 1244517"/>
                <a:gd name="connsiteY19" fmla="*/ 856599 h 3141916"/>
                <a:gd name="connsiteX20" fmla="*/ 428711 w 1244517"/>
                <a:gd name="connsiteY20" fmla="*/ 856599 h 3141916"/>
                <a:gd name="connsiteX21" fmla="*/ 422519 w 1244517"/>
                <a:gd name="connsiteY21" fmla="*/ 773160 h 3141916"/>
                <a:gd name="connsiteX22" fmla="*/ 415280 w 1244517"/>
                <a:gd name="connsiteY22" fmla="*/ 628190 h 3141916"/>
                <a:gd name="connsiteX23" fmla="*/ 276406 w 1244517"/>
                <a:gd name="connsiteY23" fmla="*/ 1738900 h 3141916"/>
                <a:gd name="connsiteX24" fmla="*/ 324031 w 1244517"/>
                <a:gd name="connsiteY24" fmla="*/ 3141742 h 3141916"/>
                <a:gd name="connsiteX25" fmla="*/ 158773 w 1244517"/>
                <a:gd name="connsiteY25" fmla="*/ 3139552 h 3141916"/>
                <a:gd name="connsiteX26" fmla="*/ 131150 w 1244517"/>
                <a:gd name="connsiteY26" fmla="*/ 3139552 h 3141916"/>
                <a:gd name="connsiteX27" fmla="*/ 78286 w 1244517"/>
                <a:gd name="connsiteY27" fmla="*/ 3138789 h 3141916"/>
                <a:gd name="connsiteX28" fmla="*/ 57902 w 1244517"/>
                <a:gd name="connsiteY28" fmla="*/ 3138789 h 3141916"/>
                <a:gd name="connsiteX29" fmla="*/ 52283 w 1244517"/>
                <a:gd name="connsiteY29" fmla="*/ 3093069 h 3141916"/>
                <a:gd name="connsiteX30" fmla="*/ 35614 w 1244517"/>
                <a:gd name="connsiteY30" fmla="*/ 2938098 h 3141916"/>
                <a:gd name="connsiteX31" fmla="*/ 11515 w 1244517"/>
                <a:gd name="connsiteY31" fmla="*/ 2623773 h 3141916"/>
                <a:gd name="connsiteX32" fmla="*/ 870194 w 1244517"/>
                <a:gd name="connsiteY32" fmla="*/ 2713879 h 3141916"/>
                <a:gd name="connsiteX33" fmla="*/ 870194 w 1244517"/>
                <a:gd name="connsiteY33" fmla="*/ 2712450 h 3141916"/>
                <a:gd name="connsiteX34" fmla="*/ 834476 w 1244517"/>
                <a:gd name="connsiteY34" fmla="*/ 2676922 h 3141916"/>
                <a:gd name="connsiteX35" fmla="*/ 834380 w 1244517"/>
                <a:gd name="connsiteY35" fmla="*/ 2676922 h 3141916"/>
                <a:gd name="connsiteX36" fmla="*/ 796280 w 1244517"/>
                <a:gd name="connsiteY36" fmla="*/ 2713879 h 3141916"/>
                <a:gd name="connsiteX37" fmla="*/ 796280 w 1244517"/>
                <a:gd name="connsiteY37" fmla="*/ 2715403 h 3141916"/>
                <a:gd name="connsiteX38" fmla="*/ 832094 w 1244517"/>
                <a:gd name="connsiteY38" fmla="*/ 2750836 h 3141916"/>
                <a:gd name="connsiteX39" fmla="*/ 832094 w 1244517"/>
                <a:gd name="connsiteY39" fmla="*/ 2750836 h 3141916"/>
                <a:gd name="connsiteX40" fmla="*/ 870385 w 1244517"/>
                <a:gd name="connsiteY40" fmla="*/ 2713784 h 3141916"/>
                <a:gd name="connsiteX41" fmla="*/ 757609 w 1244517"/>
                <a:gd name="connsiteY41" fmla="*/ 2117900 h 3141916"/>
                <a:gd name="connsiteX42" fmla="*/ 757609 w 1244517"/>
                <a:gd name="connsiteY42" fmla="*/ 2116376 h 3141916"/>
                <a:gd name="connsiteX43" fmla="*/ 721795 w 1244517"/>
                <a:gd name="connsiteY43" fmla="*/ 2080943 h 3141916"/>
                <a:gd name="connsiteX44" fmla="*/ 721795 w 1244517"/>
                <a:gd name="connsiteY44" fmla="*/ 2080943 h 3141916"/>
                <a:gd name="connsiteX45" fmla="*/ 683695 w 1244517"/>
                <a:gd name="connsiteY45" fmla="*/ 2117900 h 3141916"/>
                <a:gd name="connsiteX46" fmla="*/ 683695 w 1244517"/>
                <a:gd name="connsiteY46" fmla="*/ 2118948 h 3141916"/>
                <a:gd name="connsiteX47" fmla="*/ 719414 w 1244517"/>
                <a:gd name="connsiteY47" fmla="*/ 2154476 h 3141916"/>
                <a:gd name="connsiteX48" fmla="*/ 719509 w 1244517"/>
                <a:gd name="connsiteY48" fmla="*/ 2154476 h 3141916"/>
                <a:gd name="connsiteX49" fmla="*/ 757609 w 1244517"/>
                <a:gd name="connsiteY49" fmla="*/ 2117805 h 3141916"/>
                <a:gd name="connsiteX50" fmla="*/ 676361 w 1244517"/>
                <a:gd name="connsiteY50" fmla="*/ 1384475 h 3141916"/>
                <a:gd name="connsiteX51" fmla="*/ 676361 w 1244517"/>
                <a:gd name="connsiteY51" fmla="*/ 1382951 h 3141916"/>
                <a:gd name="connsiteX52" fmla="*/ 640547 w 1244517"/>
                <a:gd name="connsiteY52" fmla="*/ 1347518 h 3141916"/>
                <a:gd name="connsiteX53" fmla="*/ 640547 w 1244517"/>
                <a:gd name="connsiteY53" fmla="*/ 1347518 h 3141916"/>
                <a:gd name="connsiteX54" fmla="*/ 602447 w 1244517"/>
                <a:gd name="connsiteY54" fmla="*/ 1384475 h 3141916"/>
                <a:gd name="connsiteX55" fmla="*/ 602447 w 1244517"/>
                <a:gd name="connsiteY55" fmla="*/ 1385999 h 3141916"/>
                <a:gd name="connsiteX56" fmla="*/ 638070 w 1244517"/>
                <a:gd name="connsiteY56" fmla="*/ 1421432 h 3141916"/>
                <a:gd name="connsiteX57" fmla="*/ 638261 w 1244517"/>
                <a:gd name="connsiteY57" fmla="*/ 1421432 h 3141916"/>
                <a:gd name="connsiteX58" fmla="*/ 676361 w 1244517"/>
                <a:gd name="connsiteY58" fmla="*/ 1384856 h 3141916"/>
                <a:gd name="connsiteX59" fmla="*/ 283169 w 1244517"/>
                <a:gd name="connsiteY59" fmla="*/ 1268079 h 3141916"/>
                <a:gd name="connsiteX60" fmla="*/ 283169 w 1244517"/>
                <a:gd name="connsiteY60" fmla="*/ 1266460 h 3141916"/>
                <a:gd name="connsiteX61" fmla="*/ 247450 w 1244517"/>
                <a:gd name="connsiteY61" fmla="*/ 1231122 h 3141916"/>
                <a:gd name="connsiteX62" fmla="*/ 247355 w 1244517"/>
                <a:gd name="connsiteY62" fmla="*/ 1231122 h 3141916"/>
                <a:gd name="connsiteX63" fmla="*/ 209255 w 1244517"/>
                <a:gd name="connsiteY63" fmla="*/ 1268079 h 3141916"/>
                <a:gd name="connsiteX64" fmla="*/ 209255 w 1244517"/>
                <a:gd name="connsiteY64" fmla="*/ 1269508 h 3141916"/>
                <a:gd name="connsiteX65" fmla="*/ 227448 w 1244517"/>
                <a:gd name="connsiteY65" fmla="*/ 1300464 h 3141916"/>
                <a:gd name="connsiteX66" fmla="*/ 245069 w 1244517"/>
                <a:gd name="connsiteY66" fmla="*/ 1305036 h 3141916"/>
                <a:gd name="connsiteX67" fmla="*/ 283169 w 1244517"/>
                <a:gd name="connsiteY67" fmla="*/ 1268460 h 3141916"/>
                <a:gd name="connsiteX68" fmla="*/ 237925 w 1244517"/>
                <a:gd name="connsiteY68" fmla="*/ 3055922 h 3141916"/>
                <a:gd name="connsiteX69" fmla="*/ 237925 w 1244517"/>
                <a:gd name="connsiteY69" fmla="*/ 3054493 h 3141916"/>
                <a:gd name="connsiteX70" fmla="*/ 202206 w 1244517"/>
                <a:gd name="connsiteY70" fmla="*/ 3018965 h 3141916"/>
                <a:gd name="connsiteX71" fmla="*/ 164106 w 1244517"/>
                <a:gd name="connsiteY71" fmla="*/ 3055922 h 3141916"/>
                <a:gd name="connsiteX72" fmla="*/ 164106 w 1244517"/>
                <a:gd name="connsiteY72" fmla="*/ 3057446 h 3141916"/>
                <a:gd name="connsiteX73" fmla="*/ 199730 w 1244517"/>
                <a:gd name="connsiteY73" fmla="*/ 3092879 h 3141916"/>
                <a:gd name="connsiteX74" fmla="*/ 199920 w 1244517"/>
                <a:gd name="connsiteY74" fmla="*/ 3092879 h 3141916"/>
                <a:gd name="connsiteX75" fmla="*/ 237925 w 1244517"/>
                <a:gd name="connsiteY75" fmla="*/ 3056303 h 3141916"/>
                <a:gd name="connsiteX76" fmla="*/ 156010 w 1244517"/>
                <a:gd name="connsiteY76" fmla="*/ 2110946 h 3141916"/>
                <a:gd name="connsiteX77" fmla="*/ 156010 w 1244517"/>
                <a:gd name="connsiteY77" fmla="*/ 2109423 h 3141916"/>
                <a:gd name="connsiteX78" fmla="*/ 120196 w 1244517"/>
                <a:gd name="connsiteY78" fmla="*/ 2073990 h 3141916"/>
                <a:gd name="connsiteX79" fmla="*/ 120196 w 1244517"/>
                <a:gd name="connsiteY79" fmla="*/ 2073990 h 3141916"/>
                <a:gd name="connsiteX80" fmla="*/ 82096 w 1244517"/>
                <a:gd name="connsiteY80" fmla="*/ 2110946 h 3141916"/>
                <a:gd name="connsiteX81" fmla="*/ 82096 w 1244517"/>
                <a:gd name="connsiteY81" fmla="*/ 2112375 h 3141916"/>
                <a:gd name="connsiteX82" fmla="*/ 117910 w 1244517"/>
                <a:gd name="connsiteY82" fmla="*/ 2147523 h 3141916"/>
                <a:gd name="connsiteX83" fmla="*/ 156010 w 1244517"/>
                <a:gd name="connsiteY83" fmla="*/ 2110946 h 3141916"/>
                <a:gd name="connsiteX84" fmla="*/ 121625 w 1244517"/>
                <a:gd name="connsiteY84" fmla="*/ 1652222 h 3141916"/>
                <a:gd name="connsiteX85" fmla="*/ 121625 w 1244517"/>
                <a:gd name="connsiteY85" fmla="*/ 1650699 h 3141916"/>
                <a:gd name="connsiteX86" fmla="*/ 85811 w 1244517"/>
                <a:gd name="connsiteY86" fmla="*/ 1615265 h 3141916"/>
                <a:gd name="connsiteX87" fmla="*/ 47711 w 1244517"/>
                <a:gd name="connsiteY87" fmla="*/ 1652222 h 3141916"/>
                <a:gd name="connsiteX88" fmla="*/ 47711 w 1244517"/>
                <a:gd name="connsiteY88" fmla="*/ 1653556 h 3141916"/>
                <a:gd name="connsiteX89" fmla="*/ 83525 w 1244517"/>
                <a:gd name="connsiteY89" fmla="*/ 1689180 h 3141916"/>
                <a:gd name="connsiteX90" fmla="*/ 121625 w 1244517"/>
                <a:gd name="connsiteY90" fmla="*/ 1652222 h 314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244517" h="3141916">
                  <a:moveTo>
                    <a:pt x="11231" y="2623773"/>
                  </a:moveTo>
                  <a:cubicBezTo>
                    <a:pt x="181" y="2397363"/>
                    <a:pt x="-7819" y="2060274"/>
                    <a:pt x="6848" y="1774809"/>
                  </a:cubicBezTo>
                  <a:cubicBezTo>
                    <a:pt x="36566" y="1197213"/>
                    <a:pt x="123245" y="693246"/>
                    <a:pt x="211351" y="249476"/>
                  </a:cubicBezTo>
                  <a:cubicBezTo>
                    <a:pt x="228305" y="164132"/>
                    <a:pt x="245164" y="80912"/>
                    <a:pt x="261928" y="-175"/>
                  </a:cubicBezTo>
                  <a:cubicBezTo>
                    <a:pt x="284979" y="14780"/>
                    <a:pt x="307838" y="29258"/>
                    <a:pt x="330223" y="42974"/>
                  </a:cubicBezTo>
                  <a:cubicBezTo>
                    <a:pt x="331556" y="43926"/>
                    <a:pt x="332984" y="44688"/>
                    <a:pt x="334413" y="45545"/>
                  </a:cubicBezTo>
                  <a:cubicBezTo>
                    <a:pt x="455762" y="119936"/>
                    <a:pt x="566347" y="174704"/>
                    <a:pt x="647405" y="190421"/>
                  </a:cubicBezTo>
                  <a:lnTo>
                    <a:pt x="664264" y="192421"/>
                  </a:lnTo>
                  <a:lnTo>
                    <a:pt x="674266" y="193469"/>
                  </a:lnTo>
                  <a:cubicBezTo>
                    <a:pt x="683123" y="324914"/>
                    <a:pt x="694363" y="469694"/>
                    <a:pt x="708460" y="622761"/>
                  </a:cubicBezTo>
                  <a:cubicBezTo>
                    <a:pt x="772945" y="1320086"/>
                    <a:pt x="898960" y="2202101"/>
                    <a:pt x="1147658" y="2885043"/>
                  </a:cubicBezTo>
                  <a:cubicBezTo>
                    <a:pt x="1170041" y="2946699"/>
                    <a:pt x="1193569" y="3006582"/>
                    <a:pt x="1218048" y="3064685"/>
                  </a:cubicBezTo>
                  <a:cubicBezTo>
                    <a:pt x="1226430" y="3084401"/>
                    <a:pt x="1234812" y="3103928"/>
                    <a:pt x="1243384" y="3123168"/>
                  </a:cubicBezTo>
                  <a:lnTo>
                    <a:pt x="1018499" y="3126026"/>
                  </a:lnTo>
                  <a:lnTo>
                    <a:pt x="985733" y="3126026"/>
                  </a:lnTo>
                  <a:lnTo>
                    <a:pt x="788946" y="3128598"/>
                  </a:lnTo>
                  <a:lnTo>
                    <a:pt x="784660" y="3128598"/>
                  </a:lnTo>
                  <a:lnTo>
                    <a:pt x="783613" y="3126121"/>
                  </a:lnTo>
                  <a:cubicBezTo>
                    <a:pt x="663693" y="2696829"/>
                    <a:pt x="540248" y="1596025"/>
                    <a:pt x="523009" y="1389999"/>
                  </a:cubicBezTo>
                  <a:cubicBezTo>
                    <a:pt x="505197" y="1175401"/>
                    <a:pt x="428711" y="856599"/>
                    <a:pt x="428711" y="856599"/>
                  </a:cubicBezTo>
                  <a:lnTo>
                    <a:pt x="428711" y="856599"/>
                  </a:lnTo>
                  <a:cubicBezTo>
                    <a:pt x="426330" y="825357"/>
                    <a:pt x="424330" y="797354"/>
                    <a:pt x="422519" y="773160"/>
                  </a:cubicBezTo>
                  <a:lnTo>
                    <a:pt x="415280" y="628190"/>
                  </a:lnTo>
                  <a:cubicBezTo>
                    <a:pt x="344224" y="994912"/>
                    <a:pt x="297838" y="1365977"/>
                    <a:pt x="276406" y="1738900"/>
                  </a:cubicBezTo>
                  <a:cubicBezTo>
                    <a:pt x="252308" y="2152094"/>
                    <a:pt x="295932" y="2721499"/>
                    <a:pt x="324031" y="3141742"/>
                  </a:cubicBezTo>
                  <a:lnTo>
                    <a:pt x="158773" y="3139552"/>
                  </a:lnTo>
                  <a:lnTo>
                    <a:pt x="131150" y="3139552"/>
                  </a:lnTo>
                  <a:lnTo>
                    <a:pt x="78286" y="3138789"/>
                  </a:lnTo>
                  <a:lnTo>
                    <a:pt x="57902" y="3138789"/>
                  </a:lnTo>
                  <a:cubicBezTo>
                    <a:pt x="56093" y="3124978"/>
                    <a:pt x="54188" y="3110214"/>
                    <a:pt x="52283" y="3093069"/>
                  </a:cubicBezTo>
                  <a:cubicBezTo>
                    <a:pt x="47139" y="3050112"/>
                    <a:pt x="41424" y="2997819"/>
                    <a:pt x="35614" y="2938098"/>
                  </a:cubicBezTo>
                  <a:cubicBezTo>
                    <a:pt x="27041" y="2849420"/>
                    <a:pt x="18374" y="2743407"/>
                    <a:pt x="11515" y="2623773"/>
                  </a:cubicBezTo>
                  <a:close/>
                  <a:moveTo>
                    <a:pt x="870194" y="2713879"/>
                  </a:moveTo>
                  <a:lnTo>
                    <a:pt x="870194" y="2712450"/>
                  </a:lnTo>
                  <a:cubicBezTo>
                    <a:pt x="870099" y="2692772"/>
                    <a:pt x="854193" y="2676865"/>
                    <a:pt x="834476" y="2676922"/>
                  </a:cubicBezTo>
                  <a:cubicBezTo>
                    <a:pt x="834476" y="2676922"/>
                    <a:pt x="834380" y="2676922"/>
                    <a:pt x="834380" y="2676922"/>
                  </a:cubicBezTo>
                  <a:cubicBezTo>
                    <a:pt x="813807" y="2676912"/>
                    <a:pt x="796948" y="2693286"/>
                    <a:pt x="796280" y="2713879"/>
                  </a:cubicBezTo>
                  <a:lnTo>
                    <a:pt x="796280" y="2715403"/>
                  </a:lnTo>
                  <a:cubicBezTo>
                    <a:pt x="796376" y="2735072"/>
                    <a:pt x="812378" y="2750941"/>
                    <a:pt x="832094" y="2750836"/>
                  </a:cubicBezTo>
                  <a:cubicBezTo>
                    <a:pt x="832094" y="2750836"/>
                    <a:pt x="832094" y="2750836"/>
                    <a:pt x="832094" y="2750836"/>
                  </a:cubicBezTo>
                  <a:cubicBezTo>
                    <a:pt x="852764" y="2750950"/>
                    <a:pt x="869813" y="2734491"/>
                    <a:pt x="870385" y="2713784"/>
                  </a:cubicBezTo>
                  <a:close/>
                  <a:moveTo>
                    <a:pt x="757609" y="2117900"/>
                  </a:moveTo>
                  <a:lnTo>
                    <a:pt x="757609" y="2116376"/>
                  </a:lnTo>
                  <a:cubicBezTo>
                    <a:pt x="757514" y="2096697"/>
                    <a:pt x="741512" y="2080838"/>
                    <a:pt x="721795" y="2080943"/>
                  </a:cubicBezTo>
                  <a:cubicBezTo>
                    <a:pt x="721795" y="2080943"/>
                    <a:pt x="721795" y="2080943"/>
                    <a:pt x="721795" y="2080943"/>
                  </a:cubicBezTo>
                  <a:cubicBezTo>
                    <a:pt x="701221" y="2080933"/>
                    <a:pt x="684266" y="2097307"/>
                    <a:pt x="683695" y="2117900"/>
                  </a:cubicBezTo>
                  <a:lnTo>
                    <a:pt x="683695" y="2118948"/>
                  </a:lnTo>
                  <a:cubicBezTo>
                    <a:pt x="683791" y="2138626"/>
                    <a:pt x="699697" y="2154533"/>
                    <a:pt x="719414" y="2154476"/>
                  </a:cubicBezTo>
                  <a:cubicBezTo>
                    <a:pt x="719414" y="2154476"/>
                    <a:pt x="719509" y="2154476"/>
                    <a:pt x="719509" y="2154476"/>
                  </a:cubicBezTo>
                  <a:cubicBezTo>
                    <a:pt x="739988" y="2154495"/>
                    <a:pt x="756847" y="2138284"/>
                    <a:pt x="757609" y="2117805"/>
                  </a:cubicBezTo>
                  <a:close/>
                  <a:moveTo>
                    <a:pt x="676361" y="1384475"/>
                  </a:moveTo>
                  <a:cubicBezTo>
                    <a:pt x="676456" y="1383970"/>
                    <a:pt x="676456" y="1383456"/>
                    <a:pt x="676361" y="1382951"/>
                  </a:cubicBezTo>
                  <a:cubicBezTo>
                    <a:pt x="676266" y="1363281"/>
                    <a:pt x="660263" y="1347413"/>
                    <a:pt x="640547" y="1347518"/>
                  </a:cubicBezTo>
                  <a:cubicBezTo>
                    <a:pt x="640547" y="1347518"/>
                    <a:pt x="640547" y="1347518"/>
                    <a:pt x="640547" y="1347518"/>
                  </a:cubicBezTo>
                  <a:cubicBezTo>
                    <a:pt x="619973" y="1347508"/>
                    <a:pt x="603019" y="1363882"/>
                    <a:pt x="602447" y="1384475"/>
                  </a:cubicBezTo>
                  <a:lnTo>
                    <a:pt x="602447" y="1385999"/>
                  </a:lnTo>
                  <a:cubicBezTo>
                    <a:pt x="602542" y="1405620"/>
                    <a:pt x="618449" y="1421489"/>
                    <a:pt x="638070" y="1421432"/>
                  </a:cubicBezTo>
                  <a:cubicBezTo>
                    <a:pt x="638166" y="1421432"/>
                    <a:pt x="638166" y="1421432"/>
                    <a:pt x="638261" y="1421432"/>
                  </a:cubicBezTo>
                  <a:cubicBezTo>
                    <a:pt x="658740" y="1421451"/>
                    <a:pt x="675504" y="1405296"/>
                    <a:pt x="676361" y="1384856"/>
                  </a:cubicBezTo>
                  <a:close/>
                  <a:moveTo>
                    <a:pt x="283169" y="1268079"/>
                  </a:moveTo>
                  <a:cubicBezTo>
                    <a:pt x="283169" y="1267536"/>
                    <a:pt x="283169" y="1267003"/>
                    <a:pt x="283169" y="1266460"/>
                  </a:cubicBezTo>
                  <a:cubicBezTo>
                    <a:pt x="283073" y="1246839"/>
                    <a:pt x="267072" y="1231017"/>
                    <a:pt x="247450" y="1231122"/>
                  </a:cubicBezTo>
                  <a:cubicBezTo>
                    <a:pt x="247450" y="1231122"/>
                    <a:pt x="247355" y="1231122"/>
                    <a:pt x="247355" y="1231122"/>
                  </a:cubicBezTo>
                  <a:cubicBezTo>
                    <a:pt x="226781" y="1231113"/>
                    <a:pt x="209827" y="1247486"/>
                    <a:pt x="209255" y="1268079"/>
                  </a:cubicBezTo>
                  <a:lnTo>
                    <a:pt x="209255" y="1269508"/>
                  </a:lnTo>
                  <a:cubicBezTo>
                    <a:pt x="209255" y="1282357"/>
                    <a:pt x="216208" y="1294197"/>
                    <a:pt x="227448" y="1300464"/>
                  </a:cubicBezTo>
                  <a:cubicBezTo>
                    <a:pt x="232876" y="1303446"/>
                    <a:pt x="238877" y="1305017"/>
                    <a:pt x="245069" y="1305036"/>
                  </a:cubicBezTo>
                  <a:cubicBezTo>
                    <a:pt x="265548" y="1305055"/>
                    <a:pt x="282312" y="1288901"/>
                    <a:pt x="283169" y="1268460"/>
                  </a:cubicBezTo>
                  <a:close/>
                  <a:moveTo>
                    <a:pt x="237925" y="3055922"/>
                  </a:moveTo>
                  <a:lnTo>
                    <a:pt x="237925" y="3054493"/>
                  </a:lnTo>
                  <a:cubicBezTo>
                    <a:pt x="237830" y="3034814"/>
                    <a:pt x="221924" y="3018908"/>
                    <a:pt x="202206" y="3018965"/>
                  </a:cubicBezTo>
                  <a:cubicBezTo>
                    <a:pt x="181632" y="3018955"/>
                    <a:pt x="164678" y="3035329"/>
                    <a:pt x="164106" y="3055922"/>
                  </a:cubicBezTo>
                  <a:lnTo>
                    <a:pt x="164106" y="3057446"/>
                  </a:lnTo>
                  <a:cubicBezTo>
                    <a:pt x="164201" y="3077068"/>
                    <a:pt x="180109" y="3092936"/>
                    <a:pt x="199730" y="3092879"/>
                  </a:cubicBezTo>
                  <a:cubicBezTo>
                    <a:pt x="199825" y="3092879"/>
                    <a:pt x="199825" y="3092879"/>
                    <a:pt x="199920" y="3092879"/>
                  </a:cubicBezTo>
                  <a:cubicBezTo>
                    <a:pt x="220304" y="3092840"/>
                    <a:pt x="237068" y="3076715"/>
                    <a:pt x="237925" y="3056303"/>
                  </a:cubicBezTo>
                  <a:close/>
                  <a:moveTo>
                    <a:pt x="156010" y="2110946"/>
                  </a:moveTo>
                  <a:lnTo>
                    <a:pt x="156010" y="2109423"/>
                  </a:lnTo>
                  <a:cubicBezTo>
                    <a:pt x="155915" y="2089753"/>
                    <a:pt x="139913" y="2073885"/>
                    <a:pt x="120196" y="2073990"/>
                  </a:cubicBezTo>
                  <a:cubicBezTo>
                    <a:pt x="120196" y="2073990"/>
                    <a:pt x="120196" y="2073990"/>
                    <a:pt x="120196" y="2073990"/>
                  </a:cubicBezTo>
                  <a:cubicBezTo>
                    <a:pt x="99622" y="2073980"/>
                    <a:pt x="82668" y="2090353"/>
                    <a:pt x="82096" y="2110946"/>
                  </a:cubicBezTo>
                  <a:cubicBezTo>
                    <a:pt x="82001" y="2111423"/>
                    <a:pt x="82001" y="2111899"/>
                    <a:pt x="82096" y="2112375"/>
                  </a:cubicBezTo>
                  <a:cubicBezTo>
                    <a:pt x="82382" y="2131940"/>
                    <a:pt x="98383" y="2147627"/>
                    <a:pt x="117910" y="2147523"/>
                  </a:cubicBezTo>
                  <a:cubicBezTo>
                    <a:pt x="138389" y="2147542"/>
                    <a:pt x="155153" y="2131387"/>
                    <a:pt x="156010" y="2110946"/>
                  </a:cubicBezTo>
                  <a:close/>
                  <a:moveTo>
                    <a:pt x="121625" y="1652222"/>
                  </a:moveTo>
                  <a:lnTo>
                    <a:pt x="121625" y="1650699"/>
                  </a:lnTo>
                  <a:cubicBezTo>
                    <a:pt x="121434" y="1631048"/>
                    <a:pt x="105432" y="1615208"/>
                    <a:pt x="85811" y="1615265"/>
                  </a:cubicBezTo>
                  <a:cubicBezTo>
                    <a:pt x="65237" y="1615256"/>
                    <a:pt x="48282" y="1631630"/>
                    <a:pt x="47711" y="1652222"/>
                  </a:cubicBezTo>
                  <a:lnTo>
                    <a:pt x="47711" y="1653556"/>
                  </a:lnTo>
                  <a:cubicBezTo>
                    <a:pt x="47806" y="1673282"/>
                    <a:pt x="63808" y="1689237"/>
                    <a:pt x="83525" y="1689180"/>
                  </a:cubicBezTo>
                  <a:cubicBezTo>
                    <a:pt x="104099" y="1689189"/>
                    <a:pt x="121053" y="1672815"/>
                    <a:pt x="121625" y="165222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7" name="任意多边形: 形状 46"/>
            <p:cNvSpPr/>
            <p:nvPr/>
          </p:nvSpPr>
          <p:spPr>
            <a:xfrm flipH="1">
              <a:off x="1791944" y="1990717"/>
              <a:ext cx="2156812" cy="1625854"/>
            </a:xfrm>
            <a:custGeom>
              <a:avLst/>
              <a:gdLst>
                <a:gd name="connsiteX0" fmla="*/ 103351 w 2114060"/>
                <a:gd name="connsiteY0" fmla="*/ 550466 h 1593627"/>
                <a:gd name="connsiteX1" fmla="*/ 133830 w 2114060"/>
                <a:gd name="connsiteY1" fmla="*/ 576088 h 1593627"/>
                <a:gd name="connsiteX2" fmla="*/ 192123 w 2114060"/>
                <a:gd name="connsiteY2" fmla="*/ 614950 h 1593627"/>
                <a:gd name="connsiteX3" fmla="*/ 141737 w 2114060"/>
                <a:gd name="connsiteY3" fmla="*/ 578279 h 1593627"/>
                <a:gd name="connsiteX4" fmla="*/ 81633 w 2114060"/>
                <a:gd name="connsiteY4" fmla="*/ 561800 h 1593627"/>
                <a:gd name="connsiteX5" fmla="*/ 103255 w 2114060"/>
                <a:gd name="connsiteY5" fmla="*/ 534178 h 1593627"/>
                <a:gd name="connsiteX6" fmla="*/ 143641 w 2114060"/>
                <a:gd name="connsiteY6" fmla="*/ 477695 h 1593627"/>
                <a:gd name="connsiteX7" fmla="*/ 143641 w 2114060"/>
                <a:gd name="connsiteY7" fmla="*/ 477695 h 1593627"/>
                <a:gd name="connsiteX8" fmla="*/ 232414 w 2114060"/>
                <a:gd name="connsiteY8" fmla="*/ 542274 h 1593627"/>
                <a:gd name="connsiteX9" fmla="*/ 143641 w 2114060"/>
                <a:gd name="connsiteY9" fmla="*/ 477695 h 1593627"/>
                <a:gd name="connsiteX10" fmla="*/ 151642 w 2114060"/>
                <a:gd name="connsiteY10" fmla="*/ 445405 h 1593627"/>
                <a:gd name="connsiteX11" fmla="*/ 201553 w 2114060"/>
                <a:gd name="connsiteY11" fmla="*/ 414544 h 1593627"/>
                <a:gd name="connsiteX12" fmla="*/ 288898 w 2114060"/>
                <a:gd name="connsiteY12" fmla="*/ 477695 h 1593627"/>
                <a:gd name="connsiteX13" fmla="*/ 201934 w 2114060"/>
                <a:gd name="connsiteY13" fmla="*/ 414449 h 1593627"/>
                <a:gd name="connsiteX14" fmla="*/ 208221 w 2114060"/>
                <a:gd name="connsiteY14" fmla="*/ 413115 h 1593627"/>
                <a:gd name="connsiteX15" fmla="*/ 46296 w 2114060"/>
                <a:gd name="connsiteY15" fmla="*/ 267764 h 1593627"/>
                <a:gd name="connsiteX16" fmla="*/ 54392 w 2114060"/>
                <a:gd name="connsiteY16" fmla="*/ 186992 h 1593627"/>
                <a:gd name="connsiteX17" fmla="*/ 423295 w 2114060"/>
                <a:gd name="connsiteY17" fmla="*/ 442642 h 1593627"/>
                <a:gd name="connsiteX18" fmla="*/ 498448 w 2114060"/>
                <a:gd name="connsiteY18" fmla="*/ 493792 h 1593627"/>
                <a:gd name="connsiteX19" fmla="*/ 671707 w 2114060"/>
                <a:gd name="connsiteY19" fmla="*/ 594090 h 1593627"/>
                <a:gd name="connsiteX20" fmla="*/ 690757 w 2114060"/>
                <a:gd name="connsiteY20" fmla="*/ 604663 h 1593627"/>
                <a:gd name="connsiteX21" fmla="*/ 707521 w 2114060"/>
                <a:gd name="connsiteY21" fmla="*/ 614188 h 1593627"/>
                <a:gd name="connsiteX22" fmla="*/ 708568 w 2114060"/>
                <a:gd name="connsiteY22" fmla="*/ 614759 h 1593627"/>
                <a:gd name="connsiteX23" fmla="*/ 758861 w 2114060"/>
                <a:gd name="connsiteY23" fmla="*/ 642191 h 1593627"/>
                <a:gd name="connsiteX24" fmla="*/ 862493 w 2114060"/>
                <a:gd name="connsiteY24" fmla="*/ 698008 h 1593627"/>
                <a:gd name="connsiteX25" fmla="*/ 958695 w 2114060"/>
                <a:gd name="connsiteY25" fmla="*/ 749252 h 1593627"/>
                <a:gd name="connsiteX26" fmla="*/ 1226633 w 2114060"/>
                <a:gd name="connsiteY26" fmla="*/ 888889 h 1593627"/>
                <a:gd name="connsiteX27" fmla="*/ 1239207 w 2114060"/>
                <a:gd name="connsiteY27" fmla="*/ 895366 h 1593627"/>
                <a:gd name="connsiteX28" fmla="*/ 1250827 w 2114060"/>
                <a:gd name="connsiteY28" fmla="*/ 901271 h 1593627"/>
                <a:gd name="connsiteX29" fmla="*/ 1290452 w 2114060"/>
                <a:gd name="connsiteY29" fmla="*/ 921369 h 1593627"/>
                <a:gd name="connsiteX30" fmla="*/ 1442852 w 2114060"/>
                <a:gd name="connsiteY30" fmla="*/ 994712 h 1593627"/>
                <a:gd name="connsiteX31" fmla="*/ 1519052 w 2114060"/>
                <a:gd name="connsiteY31" fmla="*/ 969947 h 1593627"/>
                <a:gd name="connsiteX32" fmla="*/ 1520956 w 2114060"/>
                <a:gd name="connsiteY32" fmla="*/ 967089 h 1593627"/>
                <a:gd name="connsiteX33" fmla="*/ 1530481 w 2114060"/>
                <a:gd name="connsiteY33" fmla="*/ 958326 h 1593627"/>
                <a:gd name="connsiteX34" fmla="*/ 1542959 w 2114060"/>
                <a:gd name="connsiteY34" fmla="*/ 943753 h 1593627"/>
                <a:gd name="connsiteX35" fmla="*/ 1567629 w 2114060"/>
                <a:gd name="connsiteY35" fmla="*/ 901938 h 1593627"/>
                <a:gd name="connsiteX36" fmla="*/ 1601633 w 2114060"/>
                <a:gd name="connsiteY36" fmla="*/ 766112 h 1593627"/>
                <a:gd name="connsiteX37" fmla="*/ 1604586 w 2114060"/>
                <a:gd name="connsiteY37" fmla="*/ 728012 h 1593627"/>
                <a:gd name="connsiteX38" fmla="*/ 1606776 w 2114060"/>
                <a:gd name="connsiteY38" fmla="*/ 690388 h 1593627"/>
                <a:gd name="connsiteX39" fmla="*/ 1625826 w 2114060"/>
                <a:gd name="connsiteY39" fmla="*/ 499888 h 1593627"/>
                <a:gd name="connsiteX40" fmla="*/ 1625826 w 2114060"/>
                <a:gd name="connsiteY40" fmla="*/ 499031 h 1593627"/>
                <a:gd name="connsiteX41" fmla="*/ 1647639 w 2114060"/>
                <a:gd name="connsiteY41" fmla="*/ 375206 h 1593627"/>
                <a:gd name="connsiteX42" fmla="*/ 1647639 w 2114060"/>
                <a:gd name="connsiteY42" fmla="*/ 373205 h 1593627"/>
                <a:gd name="connsiteX43" fmla="*/ 1680691 w 2114060"/>
                <a:gd name="connsiteY43" fmla="*/ 253476 h 1593627"/>
                <a:gd name="connsiteX44" fmla="*/ 1681357 w 2114060"/>
                <a:gd name="connsiteY44" fmla="*/ 251571 h 1593627"/>
                <a:gd name="connsiteX45" fmla="*/ 1872810 w 2114060"/>
                <a:gd name="connsiteY45" fmla="*/ -175 h 1593627"/>
                <a:gd name="connsiteX46" fmla="*/ 1900147 w 2114060"/>
                <a:gd name="connsiteY46" fmla="*/ 6398 h 1593627"/>
                <a:gd name="connsiteX47" fmla="*/ 2073501 w 2114060"/>
                <a:gd name="connsiteY47" fmla="*/ 218996 h 1593627"/>
                <a:gd name="connsiteX48" fmla="*/ 1976632 w 2114060"/>
                <a:gd name="connsiteY48" fmla="*/ 1301036 h 1593627"/>
                <a:gd name="connsiteX49" fmla="*/ 1932246 w 2114060"/>
                <a:gd name="connsiteY49" fmla="*/ 1416955 h 1593627"/>
                <a:gd name="connsiteX50" fmla="*/ 1891002 w 2114060"/>
                <a:gd name="connsiteY50" fmla="*/ 1486964 h 1593627"/>
                <a:gd name="connsiteX51" fmla="*/ 1550388 w 2114060"/>
                <a:gd name="connsiteY51" fmla="*/ 1582214 h 1593627"/>
                <a:gd name="connsiteX52" fmla="*/ 1540863 w 2114060"/>
                <a:gd name="connsiteY52" fmla="*/ 1593453 h 1593627"/>
                <a:gd name="connsiteX53" fmla="*/ 1524005 w 2114060"/>
                <a:gd name="connsiteY53" fmla="*/ 1591453 h 1593627"/>
                <a:gd name="connsiteX54" fmla="*/ 1211012 w 2114060"/>
                <a:gd name="connsiteY54" fmla="*/ 1446578 h 1593627"/>
                <a:gd name="connsiteX55" fmla="*/ 1206822 w 2114060"/>
                <a:gd name="connsiteY55" fmla="*/ 1444006 h 1593627"/>
                <a:gd name="connsiteX56" fmla="*/ 1138527 w 2114060"/>
                <a:gd name="connsiteY56" fmla="*/ 1400858 h 1593627"/>
                <a:gd name="connsiteX57" fmla="*/ 945741 w 2114060"/>
                <a:gd name="connsiteY57" fmla="*/ 1267508 h 1593627"/>
                <a:gd name="connsiteX58" fmla="*/ 850491 w 2114060"/>
                <a:gd name="connsiteY58" fmla="*/ 1197308 h 1593627"/>
                <a:gd name="connsiteX59" fmla="*/ 748860 w 2114060"/>
                <a:gd name="connsiteY59" fmla="*/ 1119680 h 1593627"/>
                <a:gd name="connsiteX60" fmla="*/ 713046 w 2114060"/>
                <a:gd name="connsiteY60" fmla="*/ 1091867 h 1593627"/>
                <a:gd name="connsiteX61" fmla="*/ 706950 w 2114060"/>
                <a:gd name="connsiteY61" fmla="*/ 1087009 h 1593627"/>
                <a:gd name="connsiteX62" fmla="*/ 638084 w 2114060"/>
                <a:gd name="connsiteY62" fmla="*/ 1032526 h 1593627"/>
                <a:gd name="connsiteX63" fmla="*/ 584743 w 2114060"/>
                <a:gd name="connsiteY63" fmla="*/ 989568 h 1593627"/>
                <a:gd name="connsiteX64" fmla="*/ 329093 w 2114060"/>
                <a:gd name="connsiteY64" fmla="*/ 775637 h 1593627"/>
                <a:gd name="connsiteX65" fmla="*/ 78776 w 2114060"/>
                <a:gd name="connsiteY65" fmla="*/ 605996 h 1593627"/>
                <a:gd name="connsiteX66" fmla="*/ 78776 w 2114060"/>
                <a:gd name="connsiteY66" fmla="*/ 573707 h 1593627"/>
                <a:gd name="connsiteX67" fmla="*/ 81633 w 2114060"/>
                <a:gd name="connsiteY67" fmla="*/ 561800 h 159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14060" h="1593627">
                  <a:moveTo>
                    <a:pt x="103351" y="550466"/>
                  </a:moveTo>
                  <a:cubicBezTo>
                    <a:pt x="103351" y="551132"/>
                    <a:pt x="107161" y="556943"/>
                    <a:pt x="133830" y="576088"/>
                  </a:cubicBezTo>
                  <a:cubicBezTo>
                    <a:pt x="146879" y="585613"/>
                    <a:pt x="165549" y="598186"/>
                    <a:pt x="192123" y="614950"/>
                  </a:cubicBezTo>
                  <a:lnTo>
                    <a:pt x="141737" y="578279"/>
                  </a:lnTo>
                  <a:close/>
                  <a:moveTo>
                    <a:pt x="81633" y="561800"/>
                  </a:moveTo>
                  <a:cubicBezTo>
                    <a:pt x="87825" y="547513"/>
                    <a:pt x="103065" y="542750"/>
                    <a:pt x="103255" y="534178"/>
                  </a:cubicBezTo>
                  <a:cubicBezTo>
                    <a:pt x="105065" y="484648"/>
                    <a:pt x="136116" y="489601"/>
                    <a:pt x="143641" y="477695"/>
                  </a:cubicBezTo>
                  <a:lnTo>
                    <a:pt x="143641" y="477695"/>
                  </a:lnTo>
                  <a:cubicBezTo>
                    <a:pt x="143641" y="477695"/>
                    <a:pt x="148118" y="489029"/>
                    <a:pt x="232414" y="542274"/>
                  </a:cubicBezTo>
                  <a:lnTo>
                    <a:pt x="143641" y="477695"/>
                  </a:lnTo>
                  <a:cubicBezTo>
                    <a:pt x="152405" y="463883"/>
                    <a:pt x="143641" y="455216"/>
                    <a:pt x="151642" y="445405"/>
                  </a:cubicBezTo>
                  <a:cubicBezTo>
                    <a:pt x="164596" y="430070"/>
                    <a:pt x="182027" y="419259"/>
                    <a:pt x="201553" y="414544"/>
                  </a:cubicBezTo>
                  <a:cubicBezTo>
                    <a:pt x="229557" y="437109"/>
                    <a:pt x="258703" y="458187"/>
                    <a:pt x="288898" y="477695"/>
                  </a:cubicBezTo>
                  <a:lnTo>
                    <a:pt x="201934" y="414449"/>
                  </a:lnTo>
                  <a:cubicBezTo>
                    <a:pt x="204029" y="413858"/>
                    <a:pt x="206125" y="413410"/>
                    <a:pt x="208221" y="413115"/>
                  </a:cubicBezTo>
                  <a:cubicBezTo>
                    <a:pt x="208221" y="413115"/>
                    <a:pt x="129831" y="339106"/>
                    <a:pt x="46296" y="267764"/>
                  </a:cubicBezTo>
                  <a:cubicBezTo>
                    <a:pt x="-32476" y="200231"/>
                    <a:pt x="-1329" y="155369"/>
                    <a:pt x="54392" y="186992"/>
                  </a:cubicBezTo>
                  <a:cubicBezTo>
                    <a:pt x="98302" y="212138"/>
                    <a:pt x="291183" y="351107"/>
                    <a:pt x="423295" y="442642"/>
                  </a:cubicBezTo>
                  <a:cubicBezTo>
                    <a:pt x="451870" y="462455"/>
                    <a:pt x="477683" y="480171"/>
                    <a:pt x="498448" y="493792"/>
                  </a:cubicBezTo>
                  <a:cubicBezTo>
                    <a:pt x="527593" y="512842"/>
                    <a:pt x="590935" y="549418"/>
                    <a:pt x="671707" y="594090"/>
                  </a:cubicBezTo>
                  <a:lnTo>
                    <a:pt x="690757" y="604663"/>
                  </a:lnTo>
                  <a:lnTo>
                    <a:pt x="707521" y="614188"/>
                  </a:lnTo>
                  <a:lnTo>
                    <a:pt x="708568" y="614759"/>
                  </a:lnTo>
                  <a:lnTo>
                    <a:pt x="758861" y="642191"/>
                  </a:lnTo>
                  <a:cubicBezTo>
                    <a:pt x="792103" y="660194"/>
                    <a:pt x="826869" y="678958"/>
                    <a:pt x="862493" y="698008"/>
                  </a:cubicBezTo>
                  <a:cubicBezTo>
                    <a:pt x="894116" y="714963"/>
                    <a:pt x="926406" y="732107"/>
                    <a:pt x="958695" y="749252"/>
                  </a:cubicBezTo>
                  <a:cubicBezTo>
                    <a:pt x="1051945" y="798687"/>
                    <a:pt x="1145766" y="847646"/>
                    <a:pt x="1226633" y="888889"/>
                  </a:cubicBezTo>
                  <a:lnTo>
                    <a:pt x="1239207" y="895366"/>
                  </a:lnTo>
                  <a:lnTo>
                    <a:pt x="1250827" y="901271"/>
                  </a:lnTo>
                  <a:lnTo>
                    <a:pt x="1290452" y="921369"/>
                  </a:lnTo>
                  <a:cubicBezTo>
                    <a:pt x="1362080" y="957469"/>
                    <a:pt x="1417324" y="984234"/>
                    <a:pt x="1442852" y="994712"/>
                  </a:cubicBezTo>
                  <a:cubicBezTo>
                    <a:pt x="1474855" y="1007761"/>
                    <a:pt x="1499430" y="997760"/>
                    <a:pt x="1519052" y="969947"/>
                  </a:cubicBezTo>
                  <a:cubicBezTo>
                    <a:pt x="1519718" y="968994"/>
                    <a:pt x="1520385" y="968042"/>
                    <a:pt x="1520956" y="967089"/>
                  </a:cubicBezTo>
                  <a:cubicBezTo>
                    <a:pt x="1524385" y="964422"/>
                    <a:pt x="1527529" y="961488"/>
                    <a:pt x="1530481" y="958326"/>
                  </a:cubicBezTo>
                  <a:cubicBezTo>
                    <a:pt x="1534958" y="953754"/>
                    <a:pt x="1539149" y="948887"/>
                    <a:pt x="1542959" y="943753"/>
                  </a:cubicBezTo>
                  <a:cubicBezTo>
                    <a:pt x="1552675" y="930770"/>
                    <a:pt x="1560962" y="916750"/>
                    <a:pt x="1567629" y="901938"/>
                  </a:cubicBezTo>
                  <a:cubicBezTo>
                    <a:pt x="1586202" y="858799"/>
                    <a:pt x="1597728" y="812927"/>
                    <a:pt x="1601633" y="766112"/>
                  </a:cubicBezTo>
                  <a:cubicBezTo>
                    <a:pt x="1602871" y="754110"/>
                    <a:pt x="1603919" y="741537"/>
                    <a:pt x="1604586" y="728012"/>
                  </a:cubicBezTo>
                  <a:cubicBezTo>
                    <a:pt x="1605252" y="714486"/>
                    <a:pt x="1606015" y="702771"/>
                    <a:pt x="1606776" y="690388"/>
                  </a:cubicBezTo>
                  <a:cubicBezTo>
                    <a:pt x="1611158" y="621360"/>
                    <a:pt x="1617540" y="557867"/>
                    <a:pt x="1625826" y="499888"/>
                  </a:cubicBezTo>
                  <a:lnTo>
                    <a:pt x="1625826" y="499031"/>
                  </a:lnTo>
                  <a:cubicBezTo>
                    <a:pt x="1632209" y="454578"/>
                    <a:pt x="1639448" y="413306"/>
                    <a:pt x="1647639" y="375206"/>
                  </a:cubicBezTo>
                  <a:lnTo>
                    <a:pt x="1647639" y="373205"/>
                  </a:lnTo>
                  <a:cubicBezTo>
                    <a:pt x="1656497" y="332743"/>
                    <a:pt x="1667546" y="292776"/>
                    <a:pt x="1680691" y="253476"/>
                  </a:cubicBezTo>
                  <a:lnTo>
                    <a:pt x="1681357" y="251571"/>
                  </a:lnTo>
                  <a:cubicBezTo>
                    <a:pt x="1728982" y="108696"/>
                    <a:pt x="1795657" y="28115"/>
                    <a:pt x="1872810" y="-175"/>
                  </a:cubicBezTo>
                  <a:cubicBezTo>
                    <a:pt x="1882049" y="1254"/>
                    <a:pt x="1891193" y="3454"/>
                    <a:pt x="1900147" y="6398"/>
                  </a:cubicBezTo>
                  <a:cubicBezTo>
                    <a:pt x="1964059" y="27638"/>
                    <a:pt x="2028830" y="89741"/>
                    <a:pt x="2073501" y="218996"/>
                  </a:cubicBezTo>
                  <a:cubicBezTo>
                    <a:pt x="2179801" y="526844"/>
                    <a:pt x="2044926" y="1089390"/>
                    <a:pt x="1976632" y="1301036"/>
                  </a:cubicBezTo>
                  <a:cubicBezTo>
                    <a:pt x="1964345" y="1340593"/>
                    <a:pt x="1949486" y="1379312"/>
                    <a:pt x="1932246" y="1416955"/>
                  </a:cubicBezTo>
                  <a:cubicBezTo>
                    <a:pt x="1920815" y="1441596"/>
                    <a:pt x="1907005" y="1465047"/>
                    <a:pt x="1891002" y="1486964"/>
                  </a:cubicBezTo>
                  <a:cubicBezTo>
                    <a:pt x="1768701" y="1445768"/>
                    <a:pt x="1633638" y="1483544"/>
                    <a:pt x="1550388" y="1582214"/>
                  </a:cubicBezTo>
                  <a:cubicBezTo>
                    <a:pt x="1547245" y="1585833"/>
                    <a:pt x="1544198" y="1589643"/>
                    <a:pt x="1540863" y="1593453"/>
                  </a:cubicBezTo>
                  <a:lnTo>
                    <a:pt x="1524005" y="1591453"/>
                  </a:lnTo>
                  <a:cubicBezTo>
                    <a:pt x="1442947" y="1575737"/>
                    <a:pt x="1332362" y="1520968"/>
                    <a:pt x="1211012" y="1446578"/>
                  </a:cubicBezTo>
                  <a:cubicBezTo>
                    <a:pt x="1209584" y="1445721"/>
                    <a:pt x="1208155" y="1444958"/>
                    <a:pt x="1206822" y="1444006"/>
                  </a:cubicBezTo>
                  <a:cubicBezTo>
                    <a:pt x="1184438" y="1430290"/>
                    <a:pt x="1161578" y="1415431"/>
                    <a:pt x="1138527" y="1400858"/>
                  </a:cubicBezTo>
                  <a:cubicBezTo>
                    <a:pt x="1075281" y="1359710"/>
                    <a:pt x="1010226" y="1314561"/>
                    <a:pt x="945741" y="1267508"/>
                  </a:cubicBezTo>
                  <a:cubicBezTo>
                    <a:pt x="913737" y="1244362"/>
                    <a:pt x="881829" y="1220930"/>
                    <a:pt x="850491" y="1197308"/>
                  </a:cubicBezTo>
                  <a:cubicBezTo>
                    <a:pt x="815915" y="1171305"/>
                    <a:pt x="781912" y="1145302"/>
                    <a:pt x="748860" y="1119680"/>
                  </a:cubicBezTo>
                  <a:lnTo>
                    <a:pt x="713046" y="1091867"/>
                  </a:lnTo>
                  <a:lnTo>
                    <a:pt x="706950" y="1087009"/>
                  </a:lnTo>
                  <a:cubicBezTo>
                    <a:pt x="683328" y="1068530"/>
                    <a:pt x="660373" y="1050242"/>
                    <a:pt x="638084" y="1032526"/>
                  </a:cubicBezTo>
                  <a:cubicBezTo>
                    <a:pt x="619796" y="1017857"/>
                    <a:pt x="601984" y="1003541"/>
                    <a:pt x="584743" y="989568"/>
                  </a:cubicBezTo>
                  <a:cubicBezTo>
                    <a:pt x="433868" y="867458"/>
                    <a:pt x="329093" y="775637"/>
                    <a:pt x="329093" y="775637"/>
                  </a:cubicBezTo>
                  <a:cubicBezTo>
                    <a:pt x="178694" y="689245"/>
                    <a:pt x="101160" y="661337"/>
                    <a:pt x="78776" y="605996"/>
                  </a:cubicBezTo>
                  <a:cubicBezTo>
                    <a:pt x="73347" y="577421"/>
                    <a:pt x="78776" y="601520"/>
                    <a:pt x="78776" y="573707"/>
                  </a:cubicBezTo>
                  <a:cubicBezTo>
                    <a:pt x="78966" y="569582"/>
                    <a:pt x="79918" y="565534"/>
                    <a:pt x="81633" y="561800"/>
                  </a:cubicBez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nvSpPr>
          <p:spPr>
            <a:xfrm flipH="1">
              <a:off x="1858890" y="5942192"/>
              <a:ext cx="75481" cy="75313"/>
            </a:xfrm>
            <a:custGeom>
              <a:avLst/>
              <a:gdLst>
                <a:gd name="connsiteX0" fmla="*/ 72662 w 73985"/>
                <a:gd name="connsiteY0" fmla="*/ 35164 h 73820"/>
                <a:gd name="connsiteX1" fmla="*/ 72662 w 73985"/>
                <a:gd name="connsiteY1" fmla="*/ 36688 h 73820"/>
                <a:gd name="connsiteX2" fmla="*/ 71805 w 73985"/>
                <a:gd name="connsiteY2" fmla="*/ 43260 h 73820"/>
                <a:gd name="connsiteX3" fmla="*/ 34657 w 73985"/>
                <a:gd name="connsiteY3" fmla="*/ 73645 h 73820"/>
                <a:gd name="connsiteX4" fmla="*/ -1062 w 73985"/>
                <a:gd name="connsiteY4" fmla="*/ 38497 h 73820"/>
                <a:gd name="connsiteX5" fmla="*/ -1062 w 73985"/>
                <a:gd name="connsiteY5" fmla="*/ 38117 h 73820"/>
                <a:gd name="connsiteX6" fmla="*/ -1062 w 73985"/>
                <a:gd name="connsiteY6" fmla="*/ 36688 h 73820"/>
                <a:gd name="connsiteX7" fmla="*/ 37038 w 73985"/>
                <a:gd name="connsiteY7" fmla="*/ -174 h 73820"/>
                <a:gd name="connsiteX8" fmla="*/ 72852 w 73985"/>
                <a:gd name="connsiteY8" fmla="*/ 35164 h 7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820">
                  <a:moveTo>
                    <a:pt x="72662" y="35164"/>
                  </a:moveTo>
                  <a:lnTo>
                    <a:pt x="72662" y="36688"/>
                  </a:lnTo>
                  <a:cubicBezTo>
                    <a:pt x="72566" y="38897"/>
                    <a:pt x="72281" y="41098"/>
                    <a:pt x="71805" y="43260"/>
                  </a:cubicBezTo>
                  <a:cubicBezTo>
                    <a:pt x="68185" y="60891"/>
                    <a:pt x="52659" y="73568"/>
                    <a:pt x="34657" y="73645"/>
                  </a:cubicBezTo>
                  <a:cubicBezTo>
                    <a:pt x="15131" y="73807"/>
                    <a:pt x="-871" y="58071"/>
                    <a:pt x="-1062" y="38497"/>
                  </a:cubicBezTo>
                  <a:cubicBezTo>
                    <a:pt x="-1062" y="38373"/>
                    <a:pt x="-1062" y="38240"/>
                    <a:pt x="-1062" y="38117"/>
                  </a:cubicBezTo>
                  <a:cubicBezTo>
                    <a:pt x="-1157" y="37640"/>
                    <a:pt x="-1157" y="37164"/>
                    <a:pt x="-1062" y="36688"/>
                  </a:cubicBezTo>
                  <a:cubicBezTo>
                    <a:pt x="-394" y="16132"/>
                    <a:pt x="16464" y="-183"/>
                    <a:pt x="37038" y="-174"/>
                  </a:cubicBezTo>
                  <a:cubicBezTo>
                    <a:pt x="56660" y="-279"/>
                    <a:pt x="72662" y="15523"/>
                    <a:pt x="72852" y="35164"/>
                  </a:cubicBezTo>
                  <a:close/>
                </a:path>
              </a:pathLst>
            </a:custGeom>
            <a:solidFill>
              <a:srgbClr val="FFFFFF"/>
            </a:solidFill>
            <a:ln w="9525" cap="flat">
              <a:noFill/>
              <a:prstDash val="solid"/>
              <a:miter/>
            </a:ln>
          </p:spPr>
          <p:txBody>
            <a:bodyPr rtlCol="0" anchor="ctr"/>
            <a:lstStyle/>
            <a:p>
              <a:endParaRPr lang="zh-CN" altLang="en-US"/>
            </a:p>
          </p:txBody>
        </p:sp>
        <p:sp>
          <p:nvSpPr>
            <p:cNvPr id="49" name="任意多边形: 形状 48"/>
            <p:cNvSpPr/>
            <p:nvPr/>
          </p:nvSpPr>
          <p:spPr>
            <a:xfrm flipH="1">
              <a:off x="1928591" y="4977717"/>
              <a:ext cx="75480" cy="75410"/>
            </a:xfrm>
            <a:custGeom>
              <a:avLst/>
              <a:gdLst>
                <a:gd name="connsiteX0" fmla="*/ 72781 w 73984"/>
                <a:gd name="connsiteY0" fmla="*/ 35259 h 73915"/>
                <a:gd name="connsiteX1" fmla="*/ 72781 w 73984"/>
                <a:gd name="connsiteY1" fmla="*/ 36784 h 73915"/>
                <a:gd name="connsiteX2" fmla="*/ 34681 w 73984"/>
                <a:gd name="connsiteY2" fmla="*/ 73741 h 73915"/>
                <a:gd name="connsiteX3" fmla="*/ -1133 w 73984"/>
                <a:gd name="connsiteY3" fmla="*/ 38307 h 73915"/>
                <a:gd name="connsiteX4" fmla="*/ -1133 w 73984"/>
                <a:gd name="connsiteY4" fmla="*/ 38213 h 73915"/>
                <a:gd name="connsiteX5" fmla="*/ -1133 w 73984"/>
                <a:gd name="connsiteY5" fmla="*/ 36784 h 73915"/>
                <a:gd name="connsiteX6" fmla="*/ 36967 w 73984"/>
                <a:gd name="connsiteY6" fmla="*/ -173 h 73915"/>
                <a:gd name="connsiteX7" fmla="*/ 72781 w 73984"/>
                <a:gd name="connsiteY7" fmla="*/ 35069 h 73915"/>
                <a:gd name="connsiteX8" fmla="*/ 72781 w 7398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4" h="73915">
                  <a:moveTo>
                    <a:pt x="72781" y="35259"/>
                  </a:moveTo>
                  <a:cubicBezTo>
                    <a:pt x="72875" y="35764"/>
                    <a:pt x="72875" y="36279"/>
                    <a:pt x="72781" y="36784"/>
                  </a:cubicBezTo>
                  <a:cubicBezTo>
                    <a:pt x="72209" y="57377"/>
                    <a:pt x="55254" y="73750"/>
                    <a:pt x="34681" y="73741"/>
                  </a:cubicBezTo>
                  <a:cubicBezTo>
                    <a:pt x="14963" y="73845"/>
                    <a:pt x="-1038" y="57986"/>
                    <a:pt x="-1133" y="38307"/>
                  </a:cubicBezTo>
                  <a:cubicBezTo>
                    <a:pt x="-1133" y="38279"/>
                    <a:pt x="-1133" y="38241"/>
                    <a:pt x="-1133" y="38213"/>
                  </a:cubicBezTo>
                  <a:lnTo>
                    <a:pt x="-1133" y="36784"/>
                  </a:lnTo>
                  <a:cubicBezTo>
                    <a:pt x="-562" y="16191"/>
                    <a:pt x="16392" y="-183"/>
                    <a:pt x="36967" y="-173"/>
                  </a:cubicBezTo>
                  <a:cubicBezTo>
                    <a:pt x="56588" y="-336"/>
                    <a:pt x="72590" y="15448"/>
                    <a:pt x="72781" y="35069"/>
                  </a:cubicBezTo>
                  <a:cubicBezTo>
                    <a:pt x="72781" y="35135"/>
                    <a:pt x="72781" y="35193"/>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0" name="任意多边形: 形状 49"/>
            <p:cNvSpPr/>
            <p:nvPr/>
          </p:nvSpPr>
          <p:spPr>
            <a:xfrm flipH="1">
              <a:off x="2008930" y="1987412"/>
              <a:ext cx="300178" cy="707151"/>
            </a:xfrm>
            <a:custGeom>
              <a:avLst/>
              <a:gdLst>
                <a:gd name="connsiteX0" fmla="*/ 293095 w 294228"/>
                <a:gd name="connsiteY0" fmla="*/ 9541 h 693134"/>
                <a:gd name="connsiteX1" fmla="*/ 293095 w 294228"/>
                <a:gd name="connsiteY1" fmla="*/ 9541 h 693134"/>
                <a:gd name="connsiteX2" fmla="*/ 265758 w 294228"/>
                <a:gd name="connsiteY2" fmla="*/ 2968 h 693134"/>
                <a:gd name="connsiteX3" fmla="*/ 74305 w 294228"/>
                <a:gd name="connsiteY3" fmla="*/ 254714 h 693134"/>
                <a:gd name="connsiteX4" fmla="*/ 73639 w 294228"/>
                <a:gd name="connsiteY4" fmla="*/ 256619 h 693134"/>
                <a:gd name="connsiteX5" fmla="*/ 41444 w 294228"/>
                <a:gd name="connsiteY5" fmla="*/ 375777 h 693134"/>
                <a:gd name="connsiteX6" fmla="*/ 41444 w 294228"/>
                <a:gd name="connsiteY6" fmla="*/ 377777 h 693134"/>
                <a:gd name="connsiteX7" fmla="*/ 19632 w 294228"/>
                <a:gd name="connsiteY7" fmla="*/ 501602 h 693134"/>
                <a:gd name="connsiteX8" fmla="*/ 19632 w 294228"/>
                <a:gd name="connsiteY8" fmla="*/ 502459 h 693134"/>
                <a:gd name="connsiteX9" fmla="*/ 582 w 294228"/>
                <a:gd name="connsiteY9" fmla="*/ 692959 h 693134"/>
                <a:gd name="connsiteX10" fmla="*/ -847 w 294228"/>
                <a:gd name="connsiteY10" fmla="*/ 500936 h 693134"/>
                <a:gd name="connsiteX11" fmla="*/ -847 w 294228"/>
                <a:gd name="connsiteY11" fmla="*/ 499126 h 693134"/>
                <a:gd name="connsiteX12" fmla="*/ 3821 w 294228"/>
                <a:gd name="connsiteY12" fmla="*/ 375967 h 693134"/>
                <a:gd name="connsiteX13" fmla="*/ 3821 w 294228"/>
                <a:gd name="connsiteY13" fmla="*/ 375110 h 693134"/>
                <a:gd name="connsiteX14" fmla="*/ 3821 w 294228"/>
                <a:gd name="connsiteY14" fmla="*/ 372443 h 693134"/>
                <a:gd name="connsiteX15" fmla="*/ 6296 w 294228"/>
                <a:gd name="connsiteY15" fmla="*/ 343011 h 693134"/>
                <a:gd name="connsiteX16" fmla="*/ 23347 w 294228"/>
                <a:gd name="connsiteY16" fmla="*/ 253095 h 693134"/>
                <a:gd name="connsiteX17" fmla="*/ 24109 w 294228"/>
                <a:gd name="connsiteY17" fmla="*/ 250333 h 693134"/>
                <a:gd name="connsiteX18" fmla="*/ 267472 w 294228"/>
                <a:gd name="connsiteY18" fmla="*/ -175 h 693134"/>
                <a:gd name="connsiteX19" fmla="*/ 293095 w 294228"/>
                <a:gd name="connsiteY19" fmla="*/ 9541 h 69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228" h="693134">
                  <a:moveTo>
                    <a:pt x="293095" y="9541"/>
                  </a:moveTo>
                  <a:lnTo>
                    <a:pt x="293095" y="9541"/>
                  </a:lnTo>
                  <a:cubicBezTo>
                    <a:pt x="284141" y="6598"/>
                    <a:pt x="274997" y="4397"/>
                    <a:pt x="265758" y="2968"/>
                  </a:cubicBezTo>
                  <a:cubicBezTo>
                    <a:pt x="188320" y="31543"/>
                    <a:pt x="122025" y="112030"/>
                    <a:pt x="74305" y="254714"/>
                  </a:cubicBezTo>
                  <a:lnTo>
                    <a:pt x="73639" y="256619"/>
                  </a:lnTo>
                  <a:cubicBezTo>
                    <a:pt x="60780" y="295748"/>
                    <a:pt x="50112" y="335515"/>
                    <a:pt x="41444" y="375777"/>
                  </a:cubicBezTo>
                  <a:lnTo>
                    <a:pt x="41444" y="377777"/>
                  </a:lnTo>
                  <a:cubicBezTo>
                    <a:pt x="33158" y="415877"/>
                    <a:pt x="25918" y="457149"/>
                    <a:pt x="19632" y="501602"/>
                  </a:cubicBezTo>
                  <a:lnTo>
                    <a:pt x="19632" y="502459"/>
                  </a:lnTo>
                  <a:cubicBezTo>
                    <a:pt x="11536" y="560562"/>
                    <a:pt x="5249" y="624065"/>
                    <a:pt x="582" y="692959"/>
                  </a:cubicBezTo>
                  <a:cubicBezTo>
                    <a:pt x="-752" y="627809"/>
                    <a:pt x="-1609" y="562658"/>
                    <a:pt x="-847" y="500936"/>
                  </a:cubicBezTo>
                  <a:lnTo>
                    <a:pt x="-847" y="499126"/>
                  </a:lnTo>
                  <a:cubicBezTo>
                    <a:pt x="-275" y="455882"/>
                    <a:pt x="1154" y="414449"/>
                    <a:pt x="3821" y="375967"/>
                  </a:cubicBezTo>
                  <a:cubicBezTo>
                    <a:pt x="3821" y="375967"/>
                    <a:pt x="3821" y="375396"/>
                    <a:pt x="3821" y="375110"/>
                  </a:cubicBezTo>
                  <a:lnTo>
                    <a:pt x="3821" y="372443"/>
                  </a:lnTo>
                  <a:cubicBezTo>
                    <a:pt x="4583" y="362442"/>
                    <a:pt x="5439" y="352536"/>
                    <a:pt x="6296" y="343011"/>
                  </a:cubicBezTo>
                  <a:cubicBezTo>
                    <a:pt x="9916" y="312693"/>
                    <a:pt x="15632" y="282651"/>
                    <a:pt x="23347" y="253095"/>
                  </a:cubicBezTo>
                  <a:lnTo>
                    <a:pt x="24109" y="250333"/>
                  </a:lnTo>
                  <a:cubicBezTo>
                    <a:pt x="74400" y="64309"/>
                    <a:pt x="212990" y="13256"/>
                    <a:pt x="267472" y="-175"/>
                  </a:cubicBezTo>
                  <a:cubicBezTo>
                    <a:pt x="275759" y="3445"/>
                    <a:pt x="284427" y="6398"/>
                    <a:pt x="293095" y="954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1" name="任意多边形: 形状 50"/>
            <p:cNvSpPr/>
            <p:nvPr/>
          </p:nvSpPr>
          <p:spPr>
            <a:xfrm flipH="1">
              <a:off x="2018357" y="3491506"/>
              <a:ext cx="356830" cy="130889"/>
            </a:xfrm>
            <a:custGeom>
              <a:avLst/>
              <a:gdLst>
                <a:gd name="connsiteX0" fmla="*/ 248517 w 349757"/>
                <a:gd name="connsiteY0" fmla="*/ -175 h 128295"/>
                <a:gd name="connsiteX1" fmla="*/ 348625 w 349757"/>
                <a:gd name="connsiteY1" fmla="*/ 16208 h 128295"/>
                <a:gd name="connsiteX2" fmla="*/ 100404 w 349757"/>
                <a:gd name="connsiteY2" fmla="*/ 128032 h 128295"/>
                <a:gd name="connsiteX3" fmla="*/ 8868 w 349757"/>
                <a:gd name="connsiteY3" fmla="*/ 123936 h 128295"/>
                <a:gd name="connsiteX4" fmla="*/ -1133 w 349757"/>
                <a:gd name="connsiteY4" fmla="*/ 122888 h 128295"/>
                <a:gd name="connsiteX5" fmla="*/ 8392 w 349757"/>
                <a:gd name="connsiteY5" fmla="*/ 111649 h 128295"/>
                <a:gd name="connsiteX6" fmla="*/ 248898 w 349757"/>
                <a:gd name="connsiteY6" fmla="*/ -175 h 12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757" h="128295">
                  <a:moveTo>
                    <a:pt x="248517" y="-175"/>
                  </a:moveTo>
                  <a:cubicBezTo>
                    <a:pt x="282522" y="-184"/>
                    <a:pt x="316335" y="5350"/>
                    <a:pt x="348625" y="16208"/>
                  </a:cubicBezTo>
                  <a:cubicBezTo>
                    <a:pt x="297000" y="85455"/>
                    <a:pt x="223466" y="125365"/>
                    <a:pt x="100404" y="128032"/>
                  </a:cubicBezTo>
                  <a:cubicBezTo>
                    <a:pt x="69829" y="128499"/>
                    <a:pt x="39253" y="127136"/>
                    <a:pt x="8868" y="123936"/>
                  </a:cubicBezTo>
                  <a:lnTo>
                    <a:pt x="-1133" y="122888"/>
                  </a:lnTo>
                  <a:cubicBezTo>
                    <a:pt x="1820" y="119078"/>
                    <a:pt x="4868" y="115268"/>
                    <a:pt x="8392" y="111649"/>
                  </a:cubicBezTo>
                  <a:cubicBezTo>
                    <a:pt x="68114" y="40716"/>
                    <a:pt x="156125" y="-203"/>
                    <a:pt x="248898"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2" name="任意多边形: 形状 51"/>
            <p:cNvSpPr/>
            <p:nvPr/>
          </p:nvSpPr>
          <p:spPr>
            <a:xfrm flipH="1">
              <a:off x="2035265" y="1893346"/>
              <a:ext cx="976815" cy="353138"/>
            </a:xfrm>
            <a:custGeom>
              <a:avLst/>
              <a:gdLst>
                <a:gd name="connsiteX0" fmla="*/ 956320 w 957453"/>
                <a:gd name="connsiteY0" fmla="*/ 92694 h 346138"/>
                <a:gd name="connsiteX1" fmla="*/ 712957 w 957453"/>
                <a:gd name="connsiteY1" fmla="*/ 343201 h 346138"/>
                <a:gd name="connsiteX2" fmla="*/ 712194 w 957453"/>
                <a:gd name="connsiteY2" fmla="*/ 345964 h 346138"/>
                <a:gd name="connsiteX3" fmla="*/ 701431 w 957453"/>
                <a:gd name="connsiteY3" fmla="*/ 343106 h 346138"/>
                <a:gd name="connsiteX4" fmla="*/ 583702 w 957453"/>
                <a:gd name="connsiteY4" fmla="*/ 333581 h 346138"/>
                <a:gd name="connsiteX5" fmla="*/ 187748 w 957453"/>
                <a:gd name="connsiteY5" fmla="*/ 308721 h 346138"/>
                <a:gd name="connsiteX6" fmla="*/ 121073 w 957453"/>
                <a:gd name="connsiteY6" fmla="*/ 305387 h 346138"/>
                <a:gd name="connsiteX7" fmla="*/ 11345 w 957453"/>
                <a:gd name="connsiteY7" fmla="*/ 300053 h 346138"/>
                <a:gd name="connsiteX8" fmla="*/ -1133 w 957453"/>
                <a:gd name="connsiteY8" fmla="*/ 300053 h 346138"/>
                <a:gd name="connsiteX9" fmla="*/ 67257 w 957453"/>
                <a:gd name="connsiteY9" fmla="*/ 72692 h 346138"/>
                <a:gd name="connsiteX10" fmla="*/ 70972 w 957453"/>
                <a:gd name="connsiteY10" fmla="*/ 57451 h 346138"/>
                <a:gd name="connsiteX11" fmla="*/ 73067 w 957453"/>
                <a:gd name="connsiteY11" fmla="*/ 48689 h 346138"/>
                <a:gd name="connsiteX12" fmla="*/ 73067 w 957453"/>
                <a:gd name="connsiteY12" fmla="*/ 48689 h 346138"/>
                <a:gd name="connsiteX13" fmla="*/ 95070 w 957453"/>
                <a:gd name="connsiteY13" fmla="*/ 40973 h 346138"/>
                <a:gd name="connsiteX14" fmla="*/ 282998 w 957453"/>
                <a:gd name="connsiteY14" fmla="*/ -175 h 346138"/>
                <a:gd name="connsiteX15" fmla="*/ 282998 w 957453"/>
                <a:gd name="connsiteY15" fmla="*/ -175 h 346138"/>
                <a:gd name="connsiteX16" fmla="*/ 283569 w 957453"/>
                <a:gd name="connsiteY16" fmla="*/ -175 h 346138"/>
                <a:gd name="connsiteX17" fmla="*/ 590275 w 957453"/>
                <a:gd name="connsiteY17" fmla="*/ 9350 h 346138"/>
                <a:gd name="connsiteX18" fmla="*/ 590275 w 957453"/>
                <a:gd name="connsiteY18" fmla="*/ 8874 h 346138"/>
                <a:gd name="connsiteX19" fmla="*/ 956320 w 957453"/>
                <a:gd name="connsiteY19" fmla="*/ 92694 h 3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7453" h="346138">
                  <a:moveTo>
                    <a:pt x="956320" y="92694"/>
                  </a:moveTo>
                  <a:cubicBezTo>
                    <a:pt x="901837" y="106124"/>
                    <a:pt x="763248" y="157178"/>
                    <a:pt x="712957" y="343201"/>
                  </a:cubicBezTo>
                  <a:lnTo>
                    <a:pt x="712194" y="345964"/>
                  </a:lnTo>
                  <a:lnTo>
                    <a:pt x="701431" y="343106"/>
                  </a:lnTo>
                  <a:cubicBezTo>
                    <a:pt x="657425" y="339582"/>
                    <a:pt x="625231" y="336343"/>
                    <a:pt x="583702" y="333581"/>
                  </a:cubicBezTo>
                  <a:cubicBezTo>
                    <a:pt x="425492" y="322056"/>
                    <a:pt x="290904" y="314055"/>
                    <a:pt x="187748" y="308721"/>
                  </a:cubicBezTo>
                  <a:lnTo>
                    <a:pt x="121073" y="305387"/>
                  </a:lnTo>
                  <a:cubicBezTo>
                    <a:pt x="67352" y="302816"/>
                    <a:pt x="38586" y="301101"/>
                    <a:pt x="11345" y="300053"/>
                  </a:cubicBezTo>
                  <a:lnTo>
                    <a:pt x="-1133" y="300053"/>
                  </a:lnTo>
                  <a:cubicBezTo>
                    <a:pt x="25633" y="225520"/>
                    <a:pt x="48493" y="149634"/>
                    <a:pt x="67257" y="72692"/>
                  </a:cubicBezTo>
                  <a:cubicBezTo>
                    <a:pt x="68876" y="66500"/>
                    <a:pt x="70115" y="61357"/>
                    <a:pt x="70972" y="57451"/>
                  </a:cubicBezTo>
                  <a:cubicBezTo>
                    <a:pt x="71829" y="53546"/>
                    <a:pt x="72876" y="49450"/>
                    <a:pt x="73067" y="48689"/>
                  </a:cubicBezTo>
                  <a:lnTo>
                    <a:pt x="73067" y="48689"/>
                  </a:lnTo>
                  <a:cubicBezTo>
                    <a:pt x="73067" y="48689"/>
                    <a:pt x="81163" y="45545"/>
                    <a:pt x="95070" y="40973"/>
                  </a:cubicBezTo>
                  <a:cubicBezTo>
                    <a:pt x="156029" y="20380"/>
                    <a:pt x="218991" y="6578"/>
                    <a:pt x="282998" y="-175"/>
                  </a:cubicBezTo>
                  <a:lnTo>
                    <a:pt x="282998" y="-175"/>
                  </a:lnTo>
                  <a:lnTo>
                    <a:pt x="283569" y="-175"/>
                  </a:lnTo>
                  <a:lnTo>
                    <a:pt x="590275" y="9350"/>
                  </a:lnTo>
                  <a:lnTo>
                    <a:pt x="590275" y="8874"/>
                  </a:lnTo>
                  <a:cubicBezTo>
                    <a:pt x="599895" y="8684"/>
                    <a:pt x="744293" y="20780"/>
                    <a:pt x="956320" y="92694"/>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3" name="任意多边形: 形状 52"/>
            <p:cNvSpPr/>
            <p:nvPr/>
          </p:nvSpPr>
          <p:spPr>
            <a:xfrm flipH="1">
              <a:off x="2164898" y="6151801"/>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307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3"/>
                  </a:lnTo>
                  <a:cubicBezTo>
                    <a:pt x="72209" y="57376"/>
                    <a:pt x="55255" y="73749"/>
                    <a:pt x="34681" y="73740"/>
                  </a:cubicBezTo>
                  <a:cubicBezTo>
                    <a:pt x="14965" y="73845"/>
                    <a:pt x="-1038" y="57986"/>
                    <a:pt x="-1133" y="38307"/>
                  </a:cubicBezTo>
                  <a:cubicBezTo>
                    <a:pt x="-1133" y="38307"/>
                    <a:pt x="-1133" y="38307"/>
                    <a:pt x="-1133" y="38307"/>
                  </a:cubicBezTo>
                  <a:lnTo>
                    <a:pt x="-1133" y="36783"/>
                  </a:lnTo>
                  <a:cubicBezTo>
                    <a:pt x="-561" y="16190"/>
                    <a:pt x="16392" y="-184"/>
                    <a:pt x="36967" y="-174"/>
                  </a:cubicBezTo>
                  <a:cubicBezTo>
                    <a:pt x="56684" y="-279"/>
                    <a:pt x="72686" y="15580"/>
                    <a:pt x="72781" y="35259"/>
                  </a:cubicBezTo>
                  <a:cubicBezTo>
                    <a:pt x="72781" y="35288"/>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55" name="任意多边形: 形状 54"/>
            <p:cNvSpPr/>
            <p:nvPr/>
          </p:nvSpPr>
          <p:spPr>
            <a:xfrm flipH="1">
              <a:off x="2279954" y="5543769"/>
              <a:ext cx="75409" cy="75410"/>
            </a:xfrm>
            <a:custGeom>
              <a:avLst/>
              <a:gdLst>
                <a:gd name="connsiteX0" fmla="*/ 72781 w 73914"/>
                <a:gd name="connsiteY0" fmla="*/ 35259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212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259"/>
                  </a:moveTo>
                  <a:lnTo>
                    <a:pt x="72781" y="36783"/>
                  </a:lnTo>
                  <a:cubicBezTo>
                    <a:pt x="72209" y="57376"/>
                    <a:pt x="55254" y="73749"/>
                    <a:pt x="34681" y="73740"/>
                  </a:cubicBezTo>
                  <a:cubicBezTo>
                    <a:pt x="14963" y="73845"/>
                    <a:pt x="-1038" y="57986"/>
                    <a:pt x="-1133" y="38307"/>
                  </a:cubicBezTo>
                  <a:cubicBezTo>
                    <a:pt x="-1133" y="38278"/>
                    <a:pt x="-1133" y="38240"/>
                    <a:pt x="-1133" y="38212"/>
                  </a:cubicBezTo>
                  <a:lnTo>
                    <a:pt x="-1133" y="36783"/>
                  </a:lnTo>
                  <a:cubicBezTo>
                    <a:pt x="-562"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6" name="任意多边形: 形状 55"/>
            <p:cNvSpPr/>
            <p:nvPr/>
          </p:nvSpPr>
          <p:spPr>
            <a:xfrm flipH="1">
              <a:off x="2284328" y="2199451"/>
              <a:ext cx="783629" cy="172390"/>
            </a:xfrm>
            <a:custGeom>
              <a:avLst/>
              <a:gdLst>
                <a:gd name="connsiteX0" fmla="*/ 756200 w 768096"/>
                <a:gd name="connsiteY0" fmla="*/ 43069 h 168973"/>
                <a:gd name="connsiteX1" fmla="*/ 766963 w 768096"/>
                <a:gd name="connsiteY1" fmla="*/ 45926 h 168973"/>
                <a:gd name="connsiteX2" fmla="*/ 749914 w 768096"/>
                <a:gd name="connsiteY2" fmla="*/ 135842 h 168973"/>
                <a:gd name="connsiteX3" fmla="*/ 747437 w 768096"/>
                <a:gd name="connsiteY3" fmla="*/ 165275 h 168973"/>
                <a:gd name="connsiteX4" fmla="*/ 747437 w 768096"/>
                <a:gd name="connsiteY4" fmla="*/ 167942 h 168973"/>
                <a:gd name="connsiteX5" fmla="*/ 747437 w 768096"/>
                <a:gd name="connsiteY5" fmla="*/ 168799 h 168973"/>
                <a:gd name="connsiteX6" fmla="*/ 735911 w 768096"/>
                <a:gd name="connsiteY6" fmla="*/ 168037 h 168973"/>
                <a:gd name="connsiteX7" fmla="*/ 632375 w 768096"/>
                <a:gd name="connsiteY7" fmla="*/ 156416 h 168973"/>
                <a:gd name="connsiteX8" fmla="*/ 209655 w 768096"/>
                <a:gd name="connsiteY8" fmla="*/ 129556 h 168973"/>
                <a:gd name="connsiteX9" fmla="*/ 187462 w 768096"/>
                <a:gd name="connsiteY9" fmla="*/ 128413 h 168973"/>
                <a:gd name="connsiteX10" fmla="*/ 11345 w 768096"/>
                <a:gd name="connsiteY10" fmla="*/ 120221 h 168973"/>
                <a:gd name="connsiteX11" fmla="*/ -1133 w 768096"/>
                <a:gd name="connsiteY11" fmla="*/ 120221 h 168973"/>
                <a:gd name="connsiteX12" fmla="*/ -1133 w 768096"/>
                <a:gd name="connsiteY12" fmla="*/ 119745 h 168973"/>
                <a:gd name="connsiteX13" fmla="*/ 52683 w 768096"/>
                <a:gd name="connsiteY13" fmla="*/ 968 h 168973"/>
                <a:gd name="connsiteX14" fmla="*/ 52683 w 768096"/>
                <a:gd name="connsiteY14" fmla="*/ -175 h 168973"/>
                <a:gd name="connsiteX15" fmla="*/ 65162 w 768096"/>
                <a:gd name="connsiteY15" fmla="*/ -175 h 168973"/>
                <a:gd name="connsiteX16" fmla="*/ 174890 w 768096"/>
                <a:gd name="connsiteY16" fmla="*/ 5159 h 168973"/>
                <a:gd name="connsiteX17" fmla="*/ 241565 w 768096"/>
                <a:gd name="connsiteY17" fmla="*/ 8493 h 168973"/>
                <a:gd name="connsiteX18" fmla="*/ 637519 w 768096"/>
                <a:gd name="connsiteY18" fmla="*/ 33353 h 168973"/>
                <a:gd name="connsiteX19" fmla="*/ 756200 w 768096"/>
                <a:gd name="connsiteY19" fmla="*/ 43069 h 16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8096" h="168973">
                  <a:moveTo>
                    <a:pt x="756200" y="43069"/>
                  </a:moveTo>
                  <a:lnTo>
                    <a:pt x="766963" y="45926"/>
                  </a:lnTo>
                  <a:cubicBezTo>
                    <a:pt x="759248" y="75482"/>
                    <a:pt x="753534" y="105524"/>
                    <a:pt x="749914" y="135842"/>
                  </a:cubicBezTo>
                  <a:cubicBezTo>
                    <a:pt x="749056" y="145367"/>
                    <a:pt x="748199" y="154892"/>
                    <a:pt x="747437" y="165275"/>
                  </a:cubicBezTo>
                  <a:lnTo>
                    <a:pt x="747437" y="167942"/>
                  </a:lnTo>
                  <a:cubicBezTo>
                    <a:pt x="747437" y="167942"/>
                    <a:pt x="747437" y="168513"/>
                    <a:pt x="747437" y="168799"/>
                  </a:cubicBezTo>
                  <a:lnTo>
                    <a:pt x="735911" y="168037"/>
                  </a:lnTo>
                  <a:cubicBezTo>
                    <a:pt x="697811" y="164989"/>
                    <a:pt x="668475" y="159083"/>
                    <a:pt x="632375" y="156416"/>
                  </a:cubicBezTo>
                  <a:cubicBezTo>
                    <a:pt x="462449" y="143748"/>
                    <a:pt x="318050" y="135175"/>
                    <a:pt x="209655" y="129556"/>
                  </a:cubicBezTo>
                  <a:lnTo>
                    <a:pt x="187462" y="128413"/>
                  </a:lnTo>
                  <a:cubicBezTo>
                    <a:pt x="92212" y="123650"/>
                    <a:pt x="39539" y="121174"/>
                    <a:pt x="11345" y="120221"/>
                  </a:cubicBezTo>
                  <a:lnTo>
                    <a:pt x="-1133" y="120221"/>
                  </a:lnTo>
                  <a:lnTo>
                    <a:pt x="-1133" y="119745"/>
                  </a:lnTo>
                  <a:cubicBezTo>
                    <a:pt x="20013" y="81683"/>
                    <a:pt x="38016" y="41954"/>
                    <a:pt x="52683" y="968"/>
                  </a:cubicBezTo>
                  <a:lnTo>
                    <a:pt x="52683" y="-175"/>
                  </a:lnTo>
                  <a:lnTo>
                    <a:pt x="65162" y="-175"/>
                  </a:lnTo>
                  <a:cubicBezTo>
                    <a:pt x="92403" y="873"/>
                    <a:pt x="121169" y="2588"/>
                    <a:pt x="174890" y="5159"/>
                  </a:cubicBezTo>
                  <a:lnTo>
                    <a:pt x="241565" y="8493"/>
                  </a:lnTo>
                  <a:cubicBezTo>
                    <a:pt x="344720" y="13827"/>
                    <a:pt x="479690" y="21828"/>
                    <a:pt x="637519" y="33353"/>
                  </a:cubicBezTo>
                  <a:cubicBezTo>
                    <a:pt x="679524" y="36306"/>
                    <a:pt x="712576" y="39354"/>
                    <a:pt x="756200" y="4306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7" name="任意多边形: 形状 56"/>
            <p:cNvSpPr/>
            <p:nvPr/>
          </p:nvSpPr>
          <p:spPr>
            <a:xfrm flipH="1">
              <a:off x="2253815" y="4295153"/>
              <a:ext cx="362466" cy="2315320"/>
            </a:xfrm>
            <a:custGeom>
              <a:avLst/>
              <a:gdLst>
                <a:gd name="connsiteX0" fmla="*/ 354149 w 355281"/>
                <a:gd name="connsiteY0" fmla="*/ 2269252 h 2269426"/>
                <a:gd name="connsiteX1" fmla="*/ 273758 w 355281"/>
                <a:gd name="connsiteY1" fmla="*/ 2031127 h 2269426"/>
                <a:gd name="connsiteX2" fmla="*/ 8392 w 355281"/>
                <a:gd name="connsiteY2" fmla="*/ 118792 h 2269426"/>
                <a:gd name="connsiteX3" fmla="*/ -1133 w 355281"/>
                <a:gd name="connsiteY3" fmla="*/ -175 h 2269426"/>
                <a:gd name="connsiteX4" fmla="*/ -1133 w 355281"/>
                <a:gd name="connsiteY4" fmla="*/ -175 h 2269426"/>
                <a:gd name="connsiteX5" fmla="*/ 93163 w 355281"/>
                <a:gd name="connsiteY5" fmla="*/ 533225 h 2269426"/>
                <a:gd name="connsiteX6" fmla="*/ 354149 w 355281"/>
                <a:gd name="connsiteY6" fmla="*/ 2269252 h 22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1" h="2269426">
                  <a:moveTo>
                    <a:pt x="354149" y="2269252"/>
                  </a:moveTo>
                  <a:cubicBezTo>
                    <a:pt x="321288" y="2192042"/>
                    <a:pt x="294427" y="2112442"/>
                    <a:pt x="273758" y="2031127"/>
                  </a:cubicBezTo>
                  <a:cubicBezTo>
                    <a:pt x="134121" y="1508585"/>
                    <a:pt x="46777" y="595043"/>
                    <a:pt x="8392" y="118792"/>
                  </a:cubicBezTo>
                  <a:cubicBezTo>
                    <a:pt x="4868" y="75263"/>
                    <a:pt x="1819" y="35449"/>
                    <a:pt x="-1133" y="-175"/>
                  </a:cubicBezTo>
                  <a:lnTo>
                    <a:pt x="-1133" y="-175"/>
                  </a:lnTo>
                  <a:cubicBezTo>
                    <a:pt x="-1133" y="-175"/>
                    <a:pt x="75067" y="318722"/>
                    <a:pt x="93163" y="533225"/>
                  </a:cubicBezTo>
                  <a:cubicBezTo>
                    <a:pt x="110786" y="739156"/>
                    <a:pt x="234229" y="1839960"/>
                    <a:pt x="354149" y="2269252"/>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58" name="任意多边形: 形状 57"/>
            <p:cNvSpPr/>
            <p:nvPr/>
          </p:nvSpPr>
          <p:spPr>
            <a:xfrm flipH="1">
              <a:off x="2275095" y="983096"/>
              <a:ext cx="209707" cy="196587"/>
            </a:xfrm>
            <a:custGeom>
              <a:avLst/>
              <a:gdLst>
                <a:gd name="connsiteX0" fmla="*/ 101833 w 205550"/>
                <a:gd name="connsiteY0" fmla="*/ -175 h 192690"/>
                <a:gd name="connsiteX1" fmla="*/ 204417 w 205550"/>
                <a:gd name="connsiteY1" fmla="*/ 96218 h 192690"/>
                <a:gd name="connsiteX2" fmla="*/ 101833 w 205550"/>
                <a:gd name="connsiteY2" fmla="*/ 192516 h 192690"/>
                <a:gd name="connsiteX3" fmla="*/ 82783 w 205550"/>
                <a:gd name="connsiteY3" fmla="*/ 190992 h 192690"/>
                <a:gd name="connsiteX4" fmla="*/ 61922 w 205550"/>
                <a:gd name="connsiteY4" fmla="*/ 185182 h 192690"/>
                <a:gd name="connsiteX5" fmla="*/ -1133 w 205550"/>
                <a:gd name="connsiteY5" fmla="*/ 96218 h 192690"/>
                <a:gd name="connsiteX6" fmla="*/ 101833 w 205550"/>
                <a:gd name="connsiteY6" fmla="*/ -175 h 19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50" h="192690">
                  <a:moveTo>
                    <a:pt x="101833" y="-175"/>
                  </a:moveTo>
                  <a:cubicBezTo>
                    <a:pt x="158506" y="-175"/>
                    <a:pt x="204417" y="42974"/>
                    <a:pt x="204417" y="96218"/>
                  </a:cubicBezTo>
                  <a:cubicBezTo>
                    <a:pt x="204417" y="149463"/>
                    <a:pt x="158506" y="192516"/>
                    <a:pt x="101833" y="192516"/>
                  </a:cubicBezTo>
                  <a:cubicBezTo>
                    <a:pt x="95450" y="192516"/>
                    <a:pt x="89069" y="192002"/>
                    <a:pt x="82783" y="190992"/>
                  </a:cubicBezTo>
                  <a:cubicBezTo>
                    <a:pt x="75734" y="188801"/>
                    <a:pt x="68781" y="186896"/>
                    <a:pt x="61922" y="185182"/>
                  </a:cubicBezTo>
                  <a:cubicBezTo>
                    <a:pt x="24585" y="171323"/>
                    <a:pt x="-370" y="136023"/>
                    <a:pt x="-1133" y="96218"/>
                  </a:cubicBezTo>
                  <a:cubicBezTo>
                    <a:pt x="-752" y="42974"/>
                    <a:pt x="45158" y="-175"/>
                    <a:pt x="101833" y="-175"/>
                  </a:cubicBezTo>
                  <a:close/>
                </a:path>
              </a:pathLst>
            </a:custGeom>
            <a:solidFill>
              <a:srgbClr val="9B533F"/>
            </a:solidFill>
            <a:ln w="9525" cap="flat">
              <a:noFill/>
              <a:prstDash val="solid"/>
              <a:miter/>
            </a:ln>
          </p:spPr>
          <p:txBody>
            <a:bodyPr rtlCol="0" anchor="ctr"/>
            <a:lstStyle/>
            <a:p>
              <a:endParaRPr lang="zh-CN" altLang="en-US"/>
            </a:p>
          </p:txBody>
        </p:sp>
        <p:sp>
          <p:nvSpPr>
            <p:cNvPr id="59" name="任意多边形: 形状 58"/>
            <p:cNvSpPr/>
            <p:nvPr/>
          </p:nvSpPr>
          <p:spPr>
            <a:xfrm flipH="1">
              <a:off x="2304444" y="2322282"/>
              <a:ext cx="828621" cy="175208"/>
            </a:xfrm>
            <a:custGeom>
              <a:avLst/>
              <a:gdLst>
                <a:gd name="connsiteX0" fmla="*/ 799539 w 812196"/>
                <a:gd name="connsiteY0" fmla="*/ 47641 h 171735"/>
                <a:gd name="connsiteX1" fmla="*/ 811064 w 812196"/>
                <a:gd name="connsiteY1" fmla="*/ 48403 h 171735"/>
                <a:gd name="connsiteX2" fmla="*/ 806397 w 812196"/>
                <a:gd name="connsiteY2" fmla="*/ 171561 h 171735"/>
                <a:gd name="connsiteX3" fmla="*/ 796872 w 812196"/>
                <a:gd name="connsiteY3" fmla="*/ 171561 h 171735"/>
                <a:gd name="connsiteX4" fmla="*/ 680381 w 812196"/>
                <a:gd name="connsiteY4" fmla="*/ 162036 h 171735"/>
                <a:gd name="connsiteX5" fmla="*/ 263567 w 812196"/>
                <a:gd name="connsiteY5" fmla="*/ 134128 h 171735"/>
                <a:gd name="connsiteX6" fmla="*/ 239850 w 812196"/>
                <a:gd name="connsiteY6" fmla="*/ 132795 h 171735"/>
                <a:gd name="connsiteX7" fmla="*/ 8392 w 812196"/>
                <a:gd name="connsiteY7" fmla="*/ 121364 h 171735"/>
                <a:gd name="connsiteX8" fmla="*/ -1133 w 812196"/>
                <a:gd name="connsiteY8" fmla="*/ 117840 h 171735"/>
                <a:gd name="connsiteX9" fmla="*/ 46492 w 812196"/>
                <a:gd name="connsiteY9" fmla="*/ 24781 h 171735"/>
                <a:gd name="connsiteX10" fmla="*/ 62304 w 812196"/>
                <a:gd name="connsiteY10" fmla="*/ 302 h 171735"/>
                <a:gd name="connsiteX11" fmla="*/ 62304 w 812196"/>
                <a:gd name="connsiteY11" fmla="*/ -175 h 171735"/>
                <a:gd name="connsiteX12" fmla="*/ 74781 w 812196"/>
                <a:gd name="connsiteY12" fmla="*/ -175 h 171735"/>
                <a:gd name="connsiteX13" fmla="*/ 250898 w 812196"/>
                <a:gd name="connsiteY13" fmla="*/ 8017 h 171735"/>
                <a:gd name="connsiteX14" fmla="*/ 273092 w 812196"/>
                <a:gd name="connsiteY14" fmla="*/ 9160 h 171735"/>
                <a:gd name="connsiteX15" fmla="*/ 695811 w 812196"/>
                <a:gd name="connsiteY15" fmla="*/ 36020 h 171735"/>
                <a:gd name="connsiteX16" fmla="*/ 799539 w 812196"/>
                <a:gd name="connsiteY16" fmla="*/ 47641 h 1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196" h="171735">
                  <a:moveTo>
                    <a:pt x="799539" y="47641"/>
                  </a:moveTo>
                  <a:lnTo>
                    <a:pt x="811064" y="48403"/>
                  </a:lnTo>
                  <a:cubicBezTo>
                    <a:pt x="808396" y="86503"/>
                    <a:pt x="806967" y="128318"/>
                    <a:pt x="806397" y="171561"/>
                  </a:cubicBezTo>
                  <a:lnTo>
                    <a:pt x="796872" y="171561"/>
                  </a:lnTo>
                  <a:cubicBezTo>
                    <a:pt x="756961" y="168228"/>
                    <a:pt x="718004" y="165084"/>
                    <a:pt x="680381" y="162036"/>
                  </a:cubicBezTo>
                  <a:cubicBezTo>
                    <a:pt x="517884" y="149463"/>
                    <a:pt x="376629" y="140414"/>
                    <a:pt x="263567" y="134128"/>
                  </a:cubicBezTo>
                  <a:lnTo>
                    <a:pt x="239850" y="132795"/>
                  </a:lnTo>
                  <a:cubicBezTo>
                    <a:pt x="124311" y="126413"/>
                    <a:pt x="50873" y="123270"/>
                    <a:pt x="8392" y="121364"/>
                  </a:cubicBezTo>
                  <a:lnTo>
                    <a:pt x="-1133" y="117840"/>
                  </a:lnTo>
                  <a:cubicBezTo>
                    <a:pt x="12107" y="85531"/>
                    <a:pt x="28014" y="54404"/>
                    <a:pt x="46492" y="24781"/>
                  </a:cubicBezTo>
                  <a:cubicBezTo>
                    <a:pt x="51445" y="16685"/>
                    <a:pt x="56778" y="8493"/>
                    <a:pt x="62304" y="302"/>
                  </a:cubicBezTo>
                  <a:lnTo>
                    <a:pt x="62304" y="-175"/>
                  </a:lnTo>
                  <a:lnTo>
                    <a:pt x="74781" y="-175"/>
                  </a:lnTo>
                  <a:cubicBezTo>
                    <a:pt x="103356" y="778"/>
                    <a:pt x="155648" y="3254"/>
                    <a:pt x="250898" y="8017"/>
                  </a:cubicBezTo>
                  <a:lnTo>
                    <a:pt x="273092" y="9160"/>
                  </a:lnTo>
                  <a:cubicBezTo>
                    <a:pt x="381962" y="14780"/>
                    <a:pt x="525885" y="23352"/>
                    <a:pt x="695811" y="36020"/>
                  </a:cubicBezTo>
                  <a:cubicBezTo>
                    <a:pt x="732101" y="38687"/>
                    <a:pt x="761153" y="44593"/>
                    <a:pt x="799539" y="47641"/>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0" name="任意多边形: 形状 59"/>
            <p:cNvSpPr/>
            <p:nvPr/>
          </p:nvSpPr>
          <p:spPr>
            <a:xfrm flipH="1">
              <a:off x="2307747" y="2443072"/>
              <a:ext cx="865062" cy="568558"/>
            </a:xfrm>
            <a:custGeom>
              <a:avLst/>
              <a:gdLst>
                <a:gd name="connsiteX0" fmla="*/ 846782 w 847915"/>
                <a:gd name="connsiteY0" fmla="*/ 246999 h 557288"/>
                <a:gd name="connsiteX1" fmla="*/ 844591 w 847915"/>
                <a:gd name="connsiteY1" fmla="*/ 284623 h 557288"/>
                <a:gd name="connsiteX2" fmla="*/ 841639 w 847915"/>
                <a:gd name="connsiteY2" fmla="*/ 322723 h 557288"/>
                <a:gd name="connsiteX3" fmla="*/ 807634 w 847915"/>
                <a:gd name="connsiteY3" fmla="*/ 458549 h 557288"/>
                <a:gd name="connsiteX4" fmla="*/ 782964 w 847915"/>
                <a:gd name="connsiteY4" fmla="*/ 500364 h 557288"/>
                <a:gd name="connsiteX5" fmla="*/ 770487 w 847915"/>
                <a:gd name="connsiteY5" fmla="*/ 514937 h 557288"/>
                <a:gd name="connsiteX6" fmla="*/ 760962 w 847915"/>
                <a:gd name="connsiteY6" fmla="*/ 523700 h 557288"/>
                <a:gd name="connsiteX7" fmla="*/ 759056 w 847915"/>
                <a:gd name="connsiteY7" fmla="*/ 525224 h 557288"/>
                <a:gd name="connsiteX8" fmla="*/ 759056 w 847915"/>
                <a:gd name="connsiteY8" fmla="*/ 526558 h 557288"/>
                <a:gd name="connsiteX9" fmla="*/ 682856 w 847915"/>
                <a:gd name="connsiteY9" fmla="*/ 551323 h 557288"/>
                <a:gd name="connsiteX10" fmla="*/ 530456 w 847915"/>
                <a:gd name="connsiteY10" fmla="*/ 477980 h 557288"/>
                <a:gd name="connsiteX11" fmla="*/ 490833 w 847915"/>
                <a:gd name="connsiteY11" fmla="*/ 457883 h 557288"/>
                <a:gd name="connsiteX12" fmla="*/ 479212 w 847915"/>
                <a:gd name="connsiteY12" fmla="*/ 451977 h 557288"/>
                <a:gd name="connsiteX13" fmla="*/ 466639 w 847915"/>
                <a:gd name="connsiteY13" fmla="*/ 445500 h 557288"/>
                <a:gd name="connsiteX14" fmla="*/ 198701 w 847915"/>
                <a:gd name="connsiteY14" fmla="*/ 305863 h 557288"/>
                <a:gd name="connsiteX15" fmla="*/ 102499 w 847915"/>
                <a:gd name="connsiteY15" fmla="*/ 254619 h 557288"/>
                <a:gd name="connsiteX16" fmla="*/ -1133 w 847915"/>
                <a:gd name="connsiteY16" fmla="*/ 198802 h 557288"/>
                <a:gd name="connsiteX17" fmla="*/ -1133 w 847915"/>
                <a:gd name="connsiteY17" fmla="*/ 172418 h 557288"/>
                <a:gd name="connsiteX18" fmla="*/ 10 w 847915"/>
                <a:gd name="connsiteY18" fmla="*/ 153368 h 557288"/>
                <a:gd name="connsiteX19" fmla="*/ 35633 w 847915"/>
                <a:gd name="connsiteY19" fmla="*/ 4302 h 557288"/>
                <a:gd name="connsiteX20" fmla="*/ 35633 w 847915"/>
                <a:gd name="connsiteY20" fmla="*/ 3445 h 557288"/>
                <a:gd name="connsiteX21" fmla="*/ 37062 w 847915"/>
                <a:gd name="connsiteY21" fmla="*/ -175 h 557288"/>
                <a:gd name="connsiteX22" fmla="*/ 46587 w 847915"/>
                <a:gd name="connsiteY22" fmla="*/ 3350 h 557288"/>
                <a:gd name="connsiteX23" fmla="*/ 278044 w 847915"/>
                <a:gd name="connsiteY23" fmla="*/ 14779 h 557288"/>
                <a:gd name="connsiteX24" fmla="*/ 301761 w 847915"/>
                <a:gd name="connsiteY24" fmla="*/ 16113 h 557288"/>
                <a:gd name="connsiteX25" fmla="*/ 718575 w 847915"/>
                <a:gd name="connsiteY25" fmla="*/ 44021 h 557288"/>
                <a:gd name="connsiteX26" fmla="*/ 835066 w 847915"/>
                <a:gd name="connsiteY26" fmla="*/ 53546 h 557288"/>
                <a:gd name="connsiteX27" fmla="*/ 844591 w 847915"/>
                <a:gd name="connsiteY27" fmla="*/ 53546 h 557288"/>
                <a:gd name="connsiteX28" fmla="*/ 844591 w 847915"/>
                <a:gd name="connsiteY28" fmla="*/ 55356 h 557288"/>
                <a:gd name="connsiteX29" fmla="*/ 846782 w 847915"/>
                <a:gd name="connsiteY29" fmla="*/ 246999 h 55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7915" h="557288">
                  <a:moveTo>
                    <a:pt x="846782" y="246999"/>
                  </a:moveTo>
                  <a:cubicBezTo>
                    <a:pt x="846020" y="259382"/>
                    <a:pt x="845258" y="271859"/>
                    <a:pt x="844591" y="284623"/>
                  </a:cubicBezTo>
                  <a:cubicBezTo>
                    <a:pt x="843925" y="297386"/>
                    <a:pt x="842877" y="310435"/>
                    <a:pt x="841639" y="322723"/>
                  </a:cubicBezTo>
                  <a:cubicBezTo>
                    <a:pt x="837733" y="369538"/>
                    <a:pt x="826208" y="415410"/>
                    <a:pt x="807634" y="458549"/>
                  </a:cubicBezTo>
                  <a:cubicBezTo>
                    <a:pt x="800967" y="473361"/>
                    <a:pt x="792680" y="487381"/>
                    <a:pt x="782964" y="500364"/>
                  </a:cubicBezTo>
                  <a:cubicBezTo>
                    <a:pt x="779154" y="505498"/>
                    <a:pt x="774964" y="510365"/>
                    <a:pt x="770487" y="514937"/>
                  </a:cubicBezTo>
                  <a:cubicBezTo>
                    <a:pt x="767534" y="518100"/>
                    <a:pt x="764391" y="521033"/>
                    <a:pt x="760962" y="523700"/>
                  </a:cubicBezTo>
                  <a:lnTo>
                    <a:pt x="759056" y="525224"/>
                  </a:lnTo>
                  <a:lnTo>
                    <a:pt x="759056" y="526558"/>
                  </a:lnTo>
                  <a:cubicBezTo>
                    <a:pt x="740006" y="554371"/>
                    <a:pt x="715337" y="564658"/>
                    <a:pt x="682856" y="551323"/>
                  </a:cubicBezTo>
                  <a:cubicBezTo>
                    <a:pt x="657235" y="540845"/>
                    <a:pt x="601989" y="514080"/>
                    <a:pt x="530456" y="477980"/>
                  </a:cubicBezTo>
                  <a:lnTo>
                    <a:pt x="490833" y="457883"/>
                  </a:lnTo>
                  <a:lnTo>
                    <a:pt x="479212" y="451977"/>
                  </a:lnTo>
                  <a:lnTo>
                    <a:pt x="466639" y="445500"/>
                  </a:lnTo>
                  <a:cubicBezTo>
                    <a:pt x="385772" y="404257"/>
                    <a:pt x="291951" y="355298"/>
                    <a:pt x="198701" y="305863"/>
                  </a:cubicBezTo>
                  <a:cubicBezTo>
                    <a:pt x="166411" y="288718"/>
                    <a:pt x="134121" y="271574"/>
                    <a:pt x="102499" y="254619"/>
                  </a:cubicBezTo>
                  <a:cubicBezTo>
                    <a:pt x="66875" y="235569"/>
                    <a:pt x="32109" y="216519"/>
                    <a:pt x="-1133" y="198802"/>
                  </a:cubicBezTo>
                  <a:cubicBezTo>
                    <a:pt x="-1133" y="190801"/>
                    <a:pt x="-1133" y="181943"/>
                    <a:pt x="-1133" y="172418"/>
                  </a:cubicBezTo>
                  <a:cubicBezTo>
                    <a:pt x="-1133" y="166322"/>
                    <a:pt x="-562" y="159941"/>
                    <a:pt x="10" y="153368"/>
                  </a:cubicBezTo>
                  <a:cubicBezTo>
                    <a:pt x="4391" y="102181"/>
                    <a:pt x="16392" y="51927"/>
                    <a:pt x="35633" y="4302"/>
                  </a:cubicBezTo>
                  <a:cubicBezTo>
                    <a:pt x="35633" y="4016"/>
                    <a:pt x="35633" y="3730"/>
                    <a:pt x="35633" y="3445"/>
                  </a:cubicBezTo>
                  <a:lnTo>
                    <a:pt x="37062" y="-175"/>
                  </a:lnTo>
                  <a:lnTo>
                    <a:pt x="46587" y="3350"/>
                  </a:lnTo>
                  <a:cubicBezTo>
                    <a:pt x="89068" y="4969"/>
                    <a:pt x="162506" y="8398"/>
                    <a:pt x="278044" y="14779"/>
                  </a:cubicBezTo>
                  <a:lnTo>
                    <a:pt x="301761" y="16113"/>
                  </a:lnTo>
                  <a:cubicBezTo>
                    <a:pt x="414823" y="22400"/>
                    <a:pt x="556079" y="31448"/>
                    <a:pt x="718575" y="44021"/>
                  </a:cubicBezTo>
                  <a:cubicBezTo>
                    <a:pt x="756200" y="46879"/>
                    <a:pt x="794775" y="50022"/>
                    <a:pt x="835066" y="53546"/>
                  </a:cubicBezTo>
                  <a:lnTo>
                    <a:pt x="844591" y="53546"/>
                  </a:lnTo>
                  <a:lnTo>
                    <a:pt x="844591" y="55356"/>
                  </a:lnTo>
                  <a:cubicBezTo>
                    <a:pt x="844591" y="116697"/>
                    <a:pt x="845449" y="181562"/>
                    <a:pt x="846782" y="24699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1" name="任意多边形: 形状 60"/>
            <p:cNvSpPr/>
            <p:nvPr/>
          </p:nvSpPr>
          <p:spPr>
            <a:xfrm flipH="1">
              <a:off x="2347924" y="1357031"/>
              <a:ext cx="447258" cy="460809"/>
            </a:xfrm>
            <a:custGeom>
              <a:avLst/>
              <a:gdLst>
                <a:gd name="connsiteX0" fmla="*/ 132978 w 438393"/>
                <a:gd name="connsiteY0" fmla="*/ 381873 h 451675"/>
                <a:gd name="connsiteX1" fmla="*/ 129550 w 438393"/>
                <a:gd name="connsiteY1" fmla="*/ 381016 h 451675"/>
                <a:gd name="connsiteX2" fmla="*/ 97641 w 438393"/>
                <a:gd name="connsiteY2" fmla="*/ 370919 h 451675"/>
                <a:gd name="connsiteX3" fmla="*/ 70875 w 438393"/>
                <a:gd name="connsiteY3" fmla="*/ 357013 h 451675"/>
                <a:gd name="connsiteX4" fmla="*/ 27442 w 438393"/>
                <a:gd name="connsiteY4" fmla="*/ 314436 h 451675"/>
                <a:gd name="connsiteX5" fmla="*/ 486 w 438393"/>
                <a:gd name="connsiteY5" fmla="*/ 242999 h 451675"/>
                <a:gd name="connsiteX6" fmla="*/ 486 w 438393"/>
                <a:gd name="connsiteY6" fmla="*/ 241475 h 451675"/>
                <a:gd name="connsiteX7" fmla="*/ 1534 w 438393"/>
                <a:gd name="connsiteY7" fmla="*/ 241475 h 451675"/>
                <a:gd name="connsiteX8" fmla="*/ 1534 w 438393"/>
                <a:gd name="connsiteY8" fmla="*/ 241475 h 451675"/>
                <a:gd name="connsiteX9" fmla="*/ 15059 w 438393"/>
                <a:gd name="connsiteY9" fmla="*/ 239379 h 451675"/>
                <a:gd name="connsiteX10" fmla="*/ 16106 w 438393"/>
                <a:gd name="connsiteY10" fmla="*/ 239379 h 451675"/>
                <a:gd name="connsiteX11" fmla="*/ 29061 w 438393"/>
                <a:gd name="connsiteY11" fmla="*/ 232235 h 451675"/>
                <a:gd name="connsiteX12" fmla="*/ 36681 w 438393"/>
                <a:gd name="connsiteY12" fmla="*/ 169799 h 451675"/>
                <a:gd name="connsiteX13" fmla="*/ 1534 w 438393"/>
                <a:gd name="connsiteY13" fmla="*/ 152702 h 451675"/>
                <a:gd name="connsiteX14" fmla="*/ -1133 w 438393"/>
                <a:gd name="connsiteY14" fmla="*/ 152702 h 451675"/>
                <a:gd name="connsiteX15" fmla="*/ 26108 w 438393"/>
                <a:gd name="connsiteY15" fmla="*/ 31925 h 451675"/>
                <a:gd name="connsiteX16" fmla="*/ 185747 w 438393"/>
                <a:gd name="connsiteY16" fmla="*/ 64405 h 451675"/>
                <a:gd name="connsiteX17" fmla="*/ 242325 w 438393"/>
                <a:gd name="connsiteY17" fmla="*/ -175 h 451675"/>
                <a:gd name="connsiteX18" fmla="*/ 226133 w 438393"/>
                <a:gd name="connsiteY18" fmla="*/ 88694 h 451675"/>
                <a:gd name="connsiteX19" fmla="*/ 321383 w 438393"/>
                <a:gd name="connsiteY19" fmla="*/ 141748 h 451675"/>
                <a:gd name="connsiteX20" fmla="*/ 437112 w 438393"/>
                <a:gd name="connsiteY20" fmla="*/ 165560 h 451675"/>
                <a:gd name="connsiteX21" fmla="*/ 374152 w 438393"/>
                <a:gd name="connsiteY21" fmla="*/ 224711 h 451675"/>
                <a:gd name="connsiteX22" fmla="*/ 374152 w 438393"/>
                <a:gd name="connsiteY22" fmla="*/ 224711 h 451675"/>
                <a:gd name="connsiteX23" fmla="*/ 374152 w 438393"/>
                <a:gd name="connsiteY23" fmla="*/ 223949 h 451675"/>
                <a:gd name="connsiteX24" fmla="*/ 373009 w 438393"/>
                <a:gd name="connsiteY24" fmla="*/ 221567 h 451675"/>
                <a:gd name="connsiteX25" fmla="*/ 366532 w 438393"/>
                <a:gd name="connsiteY25" fmla="*/ 209280 h 451675"/>
                <a:gd name="connsiteX26" fmla="*/ 365579 w 438393"/>
                <a:gd name="connsiteY26" fmla="*/ 207375 h 451675"/>
                <a:gd name="connsiteX27" fmla="*/ 361388 w 438393"/>
                <a:gd name="connsiteY27" fmla="*/ 199565 h 451675"/>
                <a:gd name="connsiteX28" fmla="*/ 339290 w 438393"/>
                <a:gd name="connsiteY28" fmla="*/ 234617 h 451675"/>
                <a:gd name="connsiteX29" fmla="*/ 291665 w 438393"/>
                <a:gd name="connsiteY29" fmla="*/ 364157 h 451675"/>
                <a:gd name="connsiteX30" fmla="*/ 323574 w 438393"/>
                <a:gd name="connsiteY30" fmla="*/ 405209 h 451675"/>
                <a:gd name="connsiteX31" fmla="*/ 323574 w 438393"/>
                <a:gd name="connsiteY31" fmla="*/ 421497 h 451675"/>
                <a:gd name="connsiteX32" fmla="*/ 324907 w 438393"/>
                <a:gd name="connsiteY32" fmla="*/ 447691 h 451675"/>
                <a:gd name="connsiteX33" fmla="*/ 324907 w 438393"/>
                <a:gd name="connsiteY33" fmla="*/ 451501 h 451675"/>
                <a:gd name="connsiteX34" fmla="*/ 276139 w 438393"/>
                <a:gd name="connsiteY34" fmla="*/ 450167 h 451675"/>
                <a:gd name="connsiteX35" fmla="*/ 128693 w 438393"/>
                <a:gd name="connsiteY35" fmla="*/ 446167 h 451675"/>
                <a:gd name="connsiteX36" fmla="*/ 128693 w 438393"/>
                <a:gd name="connsiteY36" fmla="*/ 441976 h 451675"/>
                <a:gd name="connsiteX37" fmla="*/ 129740 w 438393"/>
                <a:gd name="connsiteY37" fmla="*/ 406543 h 451675"/>
                <a:gd name="connsiteX38" fmla="*/ 130597 w 438393"/>
                <a:gd name="connsiteY38" fmla="*/ 384445 h 45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393" h="451675">
                  <a:moveTo>
                    <a:pt x="132978" y="381873"/>
                  </a:moveTo>
                  <a:lnTo>
                    <a:pt x="129550" y="381016"/>
                  </a:lnTo>
                  <a:cubicBezTo>
                    <a:pt x="118691" y="378482"/>
                    <a:pt x="108023" y="375101"/>
                    <a:pt x="97641" y="370919"/>
                  </a:cubicBezTo>
                  <a:cubicBezTo>
                    <a:pt x="88307" y="367090"/>
                    <a:pt x="79353" y="362442"/>
                    <a:pt x="70875" y="357013"/>
                  </a:cubicBezTo>
                  <a:cubicBezTo>
                    <a:pt x="53540" y="346031"/>
                    <a:pt x="38776" y="331524"/>
                    <a:pt x="27442" y="314436"/>
                  </a:cubicBezTo>
                  <a:cubicBezTo>
                    <a:pt x="13536" y="292776"/>
                    <a:pt x="4391" y="268440"/>
                    <a:pt x="486" y="242999"/>
                  </a:cubicBezTo>
                  <a:lnTo>
                    <a:pt x="486" y="241475"/>
                  </a:lnTo>
                  <a:lnTo>
                    <a:pt x="1534" y="241475"/>
                  </a:lnTo>
                  <a:lnTo>
                    <a:pt x="1534" y="241475"/>
                  </a:lnTo>
                  <a:cubicBezTo>
                    <a:pt x="6106" y="241455"/>
                    <a:pt x="10678" y="240751"/>
                    <a:pt x="15059" y="239379"/>
                  </a:cubicBezTo>
                  <a:lnTo>
                    <a:pt x="16106" y="239379"/>
                  </a:lnTo>
                  <a:cubicBezTo>
                    <a:pt x="20774" y="237722"/>
                    <a:pt x="25156" y="235312"/>
                    <a:pt x="29061" y="232235"/>
                  </a:cubicBezTo>
                  <a:cubicBezTo>
                    <a:pt x="48396" y="217110"/>
                    <a:pt x="51825" y="189154"/>
                    <a:pt x="36681" y="169799"/>
                  </a:cubicBezTo>
                  <a:cubicBezTo>
                    <a:pt x="28299" y="158969"/>
                    <a:pt x="15250" y="152654"/>
                    <a:pt x="1534" y="152702"/>
                  </a:cubicBezTo>
                  <a:lnTo>
                    <a:pt x="-1133" y="152702"/>
                  </a:lnTo>
                  <a:cubicBezTo>
                    <a:pt x="3629" y="111592"/>
                    <a:pt x="12773" y="71101"/>
                    <a:pt x="26108" y="31925"/>
                  </a:cubicBezTo>
                  <a:cubicBezTo>
                    <a:pt x="84687" y="69453"/>
                    <a:pt x="185747" y="64405"/>
                    <a:pt x="185747" y="64405"/>
                  </a:cubicBezTo>
                  <a:lnTo>
                    <a:pt x="242325" y="-175"/>
                  </a:lnTo>
                  <a:lnTo>
                    <a:pt x="226133" y="88694"/>
                  </a:lnTo>
                  <a:lnTo>
                    <a:pt x="321383" y="141748"/>
                  </a:lnTo>
                  <a:cubicBezTo>
                    <a:pt x="356054" y="108220"/>
                    <a:pt x="431493" y="94123"/>
                    <a:pt x="437112" y="165560"/>
                  </a:cubicBezTo>
                  <a:cubicBezTo>
                    <a:pt x="440160" y="203660"/>
                    <a:pt x="395393" y="225663"/>
                    <a:pt x="374152" y="224711"/>
                  </a:cubicBezTo>
                  <a:lnTo>
                    <a:pt x="374152" y="224711"/>
                  </a:lnTo>
                  <a:cubicBezTo>
                    <a:pt x="374152" y="224453"/>
                    <a:pt x="374152" y="224206"/>
                    <a:pt x="374152" y="223949"/>
                  </a:cubicBezTo>
                  <a:lnTo>
                    <a:pt x="373009" y="221567"/>
                  </a:lnTo>
                  <a:cubicBezTo>
                    <a:pt x="370913" y="217471"/>
                    <a:pt x="368817" y="213376"/>
                    <a:pt x="366532" y="209280"/>
                  </a:cubicBezTo>
                  <a:cubicBezTo>
                    <a:pt x="366532" y="208613"/>
                    <a:pt x="365865" y="208042"/>
                    <a:pt x="365579" y="207375"/>
                  </a:cubicBezTo>
                  <a:lnTo>
                    <a:pt x="361388" y="199565"/>
                  </a:lnTo>
                  <a:cubicBezTo>
                    <a:pt x="361388" y="199565"/>
                    <a:pt x="351863" y="213757"/>
                    <a:pt x="339290" y="234617"/>
                  </a:cubicBezTo>
                  <a:cubicBezTo>
                    <a:pt x="318240" y="270335"/>
                    <a:pt x="290141" y="325771"/>
                    <a:pt x="291665" y="364157"/>
                  </a:cubicBezTo>
                  <a:cubicBezTo>
                    <a:pt x="290332" y="383950"/>
                    <a:pt x="304048" y="401580"/>
                    <a:pt x="323574" y="405209"/>
                  </a:cubicBezTo>
                  <a:cubicBezTo>
                    <a:pt x="323574" y="410734"/>
                    <a:pt x="323574" y="416163"/>
                    <a:pt x="323574" y="421497"/>
                  </a:cubicBezTo>
                  <a:cubicBezTo>
                    <a:pt x="323574" y="430251"/>
                    <a:pt x="323955" y="438994"/>
                    <a:pt x="324907" y="447691"/>
                  </a:cubicBezTo>
                  <a:lnTo>
                    <a:pt x="324907" y="451501"/>
                  </a:lnTo>
                  <a:lnTo>
                    <a:pt x="276139" y="450167"/>
                  </a:lnTo>
                  <a:lnTo>
                    <a:pt x="128693" y="446167"/>
                  </a:lnTo>
                  <a:lnTo>
                    <a:pt x="128693" y="441976"/>
                  </a:lnTo>
                  <a:cubicBezTo>
                    <a:pt x="129645" y="421878"/>
                    <a:pt x="128693" y="423402"/>
                    <a:pt x="129740" y="406543"/>
                  </a:cubicBezTo>
                  <a:cubicBezTo>
                    <a:pt x="129740" y="398637"/>
                    <a:pt x="130311" y="391208"/>
                    <a:pt x="130597" y="384445"/>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flipH="1">
              <a:off x="2462373" y="1539915"/>
              <a:ext cx="91013" cy="91055"/>
            </a:xfrm>
            <a:custGeom>
              <a:avLst/>
              <a:gdLst>
                <a:gd name="connsiteX0" fmla="*/ 83237 w 89209"/>
                <a:gd name="connsiteY0" fmla="*/ 64596 h 89250"/>
                <a:gd name="connsiteX1" fmla="*/ 63710 w 89209"/>
                <a:gd name="connsiteY1" fmla="*/ 4665 h 89250"/>
                <a:gd name="connsiteX2" fmla="*/ 3704 w 89209"/>
                <a:gd name="connsiteY2" fmla="*/ 24230 h 89250"/>
                <a:gd name="connsiteX3" fmla="*/ 23324 w 89209"/>
                <a:gd name="connsiteY3" fmla="*/ 84151 h 89250"/>
                <a:gd name="connsiteX4" fmla="*/ 36946 w 89209"/>
                <a:gd name="connsiteY4" fmla="*/ 88504 h 89250"/>
                <a:gd name="connsiteX5" fmla="*/ 43517 w 89209"/>
                <a:gd name="connsiteY5" fmla="*/ 89076 h 89250"/>
                <a:gd name="connsiteX6" fmla="*/ 83237 w 89209"/>
                <a:gd name="connsiteY6" fmla="*/ 64596 h 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09" h="89250">
                  <a:moveTo>
                    <a:pt x="83237" y="64596"/>
                  </a:moveTo>
                  <a:cubicBezTo>
                    <a:pt x="94382" y="42641"/>
                    <a:pt x="85618" y="15819"/>
                    <a:pt x="63710" y="4665"/>
                  </a:cubicBezTo>
                  <a:cubicBezTo>
                    <a:pt x="41708" y="-6479"/>
                    <a:pt x="14942" y="2274"/>
                    <a:pt x="3704" y="24230"/>
                  </a:cubicBezTo>
                  <a:cubicBezTo>
                    <a:pt x="-7441" y="46175"/>
                    <a:pt x="1322" y="73007"/>
                    <a:pt x="23324" y="84151"/>
                  </a:cubicBezTo>
                  <a:cubicBezTo>
                    <a:pt x="27611" y="86332"/>
                    <a:pt x="32183" y="87799"/>
                    <a:pt x="36946" y="88504"/>
                  </a:cubicBezTo>
                  <a:cubicBezTo>
                    <a:pt x="39136" y="88837"/>
                    <a:pt x="41327" y="89028"/>
                    <a:pt x="43517" y="89076"/>
                  </a:cubicBezTo>
                  <a:cubicBezTo>
                    <a:pt x="60281" y="89076"/>
                    <a:pt x="75712" y="79598"/>
                    <a:pt x="83237" y="64596"/>
                  </a:cubicBezTo>
                  <a:close/>
                </a:path>
              </a:pathLst>
            </a:custGeom>
            <a:solidFill>
              <a:schemeClr val="accent5"/>
            </a:solidFill>
            <a:ln w="9525" cap="flat">
              <a:noFill/>
              <a:prstDash val="solid"/>
              <a:miter/>
            </a:ln>
          </p:spPr>
          <p:txBody>
            <a:bodyPr rtlCol="0" anchor="ctr"/>
            <a:lstStyle/>
            <a:p>
              <a:endParaRPr lang="zh-CN" altLang="en-US"/>
            </a:p>
          </p:txBody>
        </p:sp>
        <p:sp>
          <p:nvSpPr>
            <p:cNvPr id="63" name="任意多边形: 形状 62"/>
            <p:cNvSpPr/>
            <p:nvPr/>
          </p:nvSpPr>
          <p:spPr>
            <a:xfrm flipH="1">
              <a:off x="2549139" y="1497446"/>
              <a:ext cx="46348" cy="46648"/>
            </a:xfrm>
            <a:custGeom>
              <a:avLst/>
              <a:gdLst>
                <a:gd name="connsiteX0" fmla="*/ 44207 w 45429"/>
                <a:gd name="connsiteY0" fmla="*/ 18593 h 45723"/>
                <a:gd name="connsiteX1" fmla="*/ 17633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3" y="201"/>
                  </a:cubicBezTo>
                  <a:cubicBezTo>
                    <a:pt x="5155" y="2458"/>
                    <a:pt x="-3037" y="14364"/>
                    <a:pt x="-751" y="26785"/>
                  </a:cubicBezTo>
                  <a:cubicBezTo>
                    <a:pt x="1249" y="37653"/>
                    <a:pt x="10680" y="45559"/>
                    <a:pt x="21728" y="45549"/>
                  </a:cubicBezTo>
                  <a:cubicBezTo>
                    <a:pt x="35349"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4" name="任意多边形: 形状 63"/>
            <p:cNvSpPr/>
            <p:nvPr/>
          </p:nvSpPr>
          <p:spPr>
            <a:xfrm flipH="1">
              <a:off x="2604231" y="1598999"/>
              <a:ext cx="101063" cy="57471"/>
            </a:xfrm>
            <a:custGeom>
              <a:avLst/>
              <a:gdLst>
                <a:gd name="connsiteX0" fmla="*/ 97927 w 99060"/>
                <a:gd name="connsiteY0" fmla="*/ 8779 h 56332"/>
                <a:gd name="connsiteX1" fmla="*/ -1133 w 99060"/>
                <a:gd name="connsiteY1" fmla="*/ -175 h 56332"/>
                <a:gd name="connsiteX2" fmla="*/ 1629 w 99060"/>
                <a:gd name="connsiteY2" fmla="*/ 17637 h 56332"/>
                <a:gd name="connsiteX3" fmla="*/ 40682 w 99060"/>
                <a:gd name="connsiteY3" fmla="*/ 55737 h 56332"/>
                <a:gd name="connsiteX4" fmla="*/ 42586 w 99060"/>
                <a:gd name="connsiteY4" fmla="*/ 55737 h 56332"/>
                <a:gd name="connsiteX5" fmla="*/ 97927 w 99060"/>
                <a:gd name="connsiteY5" fmla="*/ 8779 h 5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32">
                  <a:moveTo>
                    <a:pt x="97927" y="8779"/>
                  </a:moveTo>
                  <a:lnTo>
                    <a:pt x="-1133" y="-175"/>
                  </a:lnTo>
                  <a:cubicBezTo>
                    <a:pt x="-86" y="6588"/>
                    <a:pt x="867" y="12494"/>
                    <a:pt x="1629" y="17637"/>
                  </a:cubicBezTo>
                  <a:cubicBezTo>
                    <a:pt x="6011" y="40307"/>
                    <a:pt x="12868" y="53070"/>
                    <a:pt x="40682" y="55737"/>
                  </a:cubicBezTo>
                  <a:lnTo>
                    <a:pt x="42586" y="55737"/>
                  </a:lnTo>
                  <a:cubicBezTo>
                    <a:pt x="84496" y="61357"/>
                    <a:pt x="97927" y="8779"/>
                    <a:pt x="97927" y="8779"/>
                  </a:cubicBezTo>
                  <a:close/>
                </a:path>
              </a:pathLst>
            </a:custGeom>
            <a:solidFill>
              <a:schemeClr val="accent5"/>
            </a:solidFill>
            <a:ln w="9525" cap="flat">
              <a:noFill/>
              <a:prstDash val="solid"/>
              <a:miter/>
            </a:ln>
          </p:spPr>
          <p:txBody>
            <a:bodyPr rtlCol="0" anchor="ctr"/>
            <a:lstStyle/>
            <a:p>
              <a:endParaRPr lang="zh-CN" altLang="en-US"/>
            </a:p>
          </p:txBody>
        </p:sp>
        <p:sp>
          <p:nvSpPr>
            <p:cNvPr id="65" name="任意多边形: 形状 64"/>
            <p:cNvSpPr/>
            <p:nvPr/>
          </p:nvSpPr>
          <p:spPr>
            <a:xfrm flipH="1">
              <a:off x="2705204" y="1479080"/>
              <a:ext cx="46348" cy="46648"/>
            </a:xfrm>
            <a:custGeom>
              <a:avLst/>
              <a:gdLst>
                <a:gd name="connsiteX0" fmla="*/ 44207 w 45429"/>
                <a:gd name="connsiteY0" fmla="*/ 18593 h 45723"/>
                <a:gd name="connsiteX1" fmla="*/ 17632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2" y="201"/>
                  </a:cubicBezTo>
                  <a:cubicBezTo>
                    <a:pt x="5155" y="2458"/>
                    <a:pt x="-3037" y="14364"/>
                    <a:pt x="-751" y="26785"/>
                  </a:cubicBezTo>
                  <a:cubicBezTo>
                    <a:pt x="1249" y="37653"/>
                    <a:pt x="10679" y="45559"/>
                    <a:pt x="21728" y="45549"/>
                  </a:cubicBezTo>
                  <a:cubicBezTo>
                    <a:pt x="35348"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6" name="任意多边形: 形状 65"/>
            <p:cNvSpPr/>
            <p:nvPr/>
          </p:nvSpPr>
          <p:spPr>
            <a:xfrm flipH="1">
              <a:off x="2362773" y="4795998"/>
              <a:ext cx="75481" cy="75410"/>
            </a:xfrm>
            <a:custGeom>
              <a:avLst/>
              <a:gdLst>
                <a:gd name="connsiteX0" fmla="*/ 72781 w 73985"/>
                <a:gd name="connsiteY0" fmla="*/ 35259 h 73915"/>
                <a:gd name="connsiteX1" fmla="*/ 72781 w 73985"/>
                <a:gd name="connsiteY1" fmla="*/ 36783 h 73915"/>
                <a:gd name="connsiteX2" fmla="*/ 34681 w 73985"/>
                <a:gd name="connsiteY2" fmla="*/ 73740 h 73915"/>
                <a:gd name="connsiteX3" fmla="*/ -1133 w 73985"/>
                <a:gd name="connsiteY3" fmla="*/ 38497 h 73915"/>
                <a:gd name="connsiteX4" fmla="*/ -1133 w 73985"/>
                <a:gd name="connsiteY4" fmla="*/ 38307 h 73915"/>
                <a:gd name="connsiteX5" fmla="*/ -1133 w 73985"/>
                <a:gd name="connsiteY5" fmla="*/ 36783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64"/>
                    <a:pt x="72876" y="36278"/>
                    <a:pt x="72781" y="36783"/>
                  </a:cubicBezTo>
                  <a:cubicBezTo>
                    <a:pt x="72209" y="57376"/>
                    <a:pt x="55255" y="73749"/>
                    <a:pt x="34681" y="73740"/>
                  </a:cubicBezTo>
                  <a:cubicBezTo>
                    <a:pt x="15059" y="73902"/>
                    <a:pt x="-943" y="58119"/>
                    <a:pt x="-1133" y="38497"/>
                  </a:cubicBezTo>
                  <a:cubicBezTo>
                    <a:pt x="-1133" y="38431"/>
                    <a:pt x="-1133" y="38373"/>
                    <a:pt x="-1133" y="38307"/>
                  </a:cubicBezTo>
                  <a:lnTo>
                    <a:pt x="-1133" y="36783"/>
                  </a:lnTo>
                  <a:cubicBezTo>
                    <a:pt x="-561"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67" name="任意多边形: 形状 66"/>
            <p:cNvSpPr/>
            <p:nvPr/>
          </p:nvSpPr>
          <p:spPr>
            <a:xfrm flipH="1">
              <a:off x="2372078" y="1568680"/>
              <a:ext cx="79878" cy="205168"/>
            </a:xfrm>
            <a:custGeom>
              <a:avLst/>
              <a:gdLst>
                <a:gd name="connsiteX0" fmla="*/ 74305 w 78295"/>
                <a:gd name="connsiteY0" fmla="*/ 116792 h 201101"/>
                <a:gd name="connsiteX1" fmla="*/ 69638 w 78295"/>
                <a:gd name="connsiteY1" fmla="*/ 176895 h 201101"/>
                <a:gd name="connsiteX2" fmla="*/ -1133 w 78295"/>
                <a:gd name="connsiteY2" fmla="*/ 199755 h 201101"/>
                <a:gd name="connsiteX3" fmla="*/ 28871 w 78295"/>
                <a:gd name="connsiteY3" fmla="*/ 131842 h 201101"/>
                <a:gd name="connsiteX4" fmla="*/ 30300 w 78295"/>
                <a:gd name="connsiteY4" fmla="*/ 130699 h 201101"/>
                <a:gd name="connsiteX5" fmla="*/ 28014 w 78295"/>
                <a:gd name="connsiteY5" fmla="*/ -175 h 201101"/>
                <a:gd name="connsiteX6" fmla="*/ 28014 w 78295"/>
                <a:gd name="connsiteY6" fmla="*/ -175 h 201101"/>
                <a:gd name="connsiteX7" fmla="*/ 28966 w 78295"/>
                <a:gd name="connsiteY7" fmla="*/ 1730 h 201101"/>
                <a:gd name="connsiteX8" fmla="*/ 35444 w 78295"/>
                <a:gd name="connsiteY8" fmla="*/ 14017 h 201101"/>
                <a:gd name="connsiteX9" fmla="*/ 36587 w 78295"/>
                <a:gd name="connsiteY9" fmla="*/ 16399 h 201101"/>
                <a:gd name="connsiteX10" fmla="*/ 36587 w 78295"/>
                <a:gd name="connsiteY10" fmla="*/ 17161 h 201101"/>
                <a:gd name="connsiteX11" fmla="*/ 41063 w 78295"/>
                <a:gd name="connsiteY11" fmla="*/ 26686 h 201101"/>
                <a:gd name="connsiteX12" fmla="*/ 74305 w 78295"/>
                <a:gd name="connsiteY12" fmla="*/ 116792 h 20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95" h="201101">
                  <a:moveTo>
                    <a:pt x="74305" y="116792"/>
                  </a:moveTo>
                  <a:cubicBezTo>
                    <a:pt x="79068" y="141462"/>
                    <a:pt x="78115" y="162227"/>
                    <a:pt x="69638" y="176895"/>
                  </a:cubicBezTo>
                  <a:cubicBezTo>
                    <a:pt x="59065" y="195278"/>
                    <a:pt x="36682" y="204327"/>
                    <a:pt x="-1133" y="199755"/>
                  </a:cubicBezTo>
                  <a:cubicBezTo>
                    <a:pt x="13822" y="179629"/>
                    <a:pt x="24013" y="156426"/>
                    <a:pt x="28871" y="131842"/>
                  </a:cubicBezTo>
                  <a:lnTo>
                    <a:pt x="30300" y="130699"/>
                  </a:lnTo>
                  <a:cubicBezTo>
                    <a:pt x="38205" y="87360"/>
                    <a:pt x="37443" y="42869"/>
                    <a:pt x="28014" y="-175"/>
                  </a:cubicBezTo>
                  <a:lnTo>
                    <a:pt x="28014" y="-175"/>
                  </a:lnTo>
                  <a:cubicBezTo>
                    <a:pt x="28014" y="492"/>
                    <a:pt x="28680" y="1064"/>
                    <a:pt x="28966" y="1730"/>
                  </a:cubicBezTo>
                  <a:cubicBezTo>
                    <a:pt x="31252" y="5826"/>
                    <a:pt x="33347" y="9922"/>
                    <a:pt x="35444" y="14017"/>
                  </a:cubicBezTo>
                  <a:lnTo>
                    <a:pt x="36587" y="16399"/>
                  </a:lnTo>
                  <a:cubicBezTo>
                    <a:pt x="36587" y="16656"/>
                    <a:pt x="36587" y="16904"/>
                    <a:pt x="36587" y="17161"/>
                  </a:cubicBezTo>
                  <a:lnTo>
                    <a:pt x="41063" y="26686"/>
                  </a:lnTo>
                  <a:cubicBezTo>
                    <a:pt x="55826" y="55232"/>
                    <a:pt x="66971" y="85493"/>
                    <a:pt x="74305" y="116792"/>
                  </a:cubicBezTo>
                  <a:close/>
                </a:path>
              </a:pathLst>
            </a:custGeom>
            <a:solidFill>
              <a:srgbClr val="FEAF01"/>
            </a:solidFill>
            <a:ln w="9525" cap="flat">
              <a:noFill/>
              <a:prstDash val="solid"/>
              <a:miter/>
            </a:ln>
          </p:spPr>
          <p:txBody>
            <a:bodyPr rtlCol="0" anchor="ctr"/>
            <a:lstStyle/>
            <a:p>
              <a:endParaRPr lang="zh-CN" altLang="en-US"/>
            </a:p>
          </p:txBody>
        </p:sp>
        <p:sp>
          <p:nvSpPr>
            <p:cNvPr id="68" name="任意多边形: 形状 67"/>
            <p:cNvSpPr/>
            <p:nvPr/>
          </p:nvSpPr>
          <p:spPr>
            <a:xfrm flipH="1">
              <a:off x="2407839" y="1810649"/>
              <a:ext cx="313490" cy="91539"/>
            </a:xfrm>
            <a:custGeom>
              <a:avLst/>
              <a:gdLst>
                <a:gd name="connsiteX0" fmla="*/ 306143 w 307276"/>
                <a:gd name="connsiteY0" fmla="*/ 89075 h 89725"/>
                <a:gd name="connsiteX1" fmla="*/ 306143 w 307276"/>
                <a:gd name="connsiteY1" fmla="*/ 89551 h 89725"/>
                <a:gd name="connsiteX2" fmla="*/ -561 w 307276"/>
                <a:gd name="connsiteY2" fmla="*/ 80026 h 89725"/>
                <a:gd name="connsiteX3" fmla="*/ -1133 w 307276"/>
                <a:gd name="connsiteY3" fmla="*/ 80026 h 89725"/>
                <a:gd name="connsiteX4" fmla="*/ 6867 w 307276"/>
                <a:gd name="connsiteY4" fmla="*/ -175 h 89725"/>
                <a:gd name="connsiteX5" fmla="*/ 44967 w 307276"/>
                <a:gd name="connsiteY5" fmla="*/ 873 h 89725"/>
                <a:gd name="connsiteX6" fmla="*/ 55351 w 307276"/>
                <a:gd name="connsiteY6" fmla="*/ 873 h 89725"/>
                <a:gd name="connsiteX7" fmla="*/ 202797 w 307276"/>
                <a:gd name="connsiteY7" fmla="*/ 4874 h 89725"/>
                <a:gd name="connsiteX8" fmla="*/ 251565 w 307276"/>
                <a:gd name="connsiteY8" fmla="*/ 6207 h 89725"/>
                <a:gd name="connsiteX9" fmla="*/ 263662 w 307276"/>
                <a:gd name="connsiteY9" fmla="*/ 6207 h 89725"/>
                <a:gd name="connsiteX10" fmla="*/ 289570 w 307276"/>
                <a:gd name="connsiteY10" fmla="*/ 6969 h 89725"/>
                <a:gd name="connsiteX11" fmla="*/ 305571 w 307276"/>
                <a:gd name="connsiteY11" fmla="*/ 6969 h 89725"/>
                <a:gd name="connsiteX12" fmla="*/ 305571 w 307276"/>
                <a:gd name="connsiteY12" fmla="*/ 87741 h 8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276" h="89725">
                  <a:moveTo>
                    <a:pt x="306143" y="89075"/>
                  </a:moveTo>
                  <a:lnTo>
                    <a:pt x="306143" y="89551"/>
                  </a:lnTo>
                  <a:lnTo>
                    <a:pt x="-561" y="80026"/>
                  </a:lnTo>
                  <a:lnTo>
                    <a:pt x="-1133" y="80026"/>
                  </a:lnTo>
                  <a:cubicBezTo>
                    <a:pt x="3153" y="53480"/>
                    <a:pt x="5820" y="26695"/>
                    <a:pt x="6867" y="-175"/>
                  </a:cubicBezTo>
                  <a:lnTo>
                    <a:pt x="44967" y="873"/>
                  </a:lnTo>
                  <a:lnTo>
                    <a:pt x="55351" y="873"/>
                  </a:lnTo>
                  <a:lnTo>
                    <a:pt x="202797" y="4874"/>
                  </a:lnTo>
                  <a:lnTo>
                    <a:pt x="251565" y="6207"/>
                  </a:lnTo>
                  <a:lnTo>
                    <a:pt x="263662" y="6207"/>
                  </a:lnTo>
                  <a:lnTo>
                    <a:pt x="289570" y="6969"/>
                  </a:lnTo>
                  <a:lnTo>
                    <a:pt x="305571" y="6969"/>
                  </a:lnTo>
                  <a:lnTo>
                    <a:pt x="305571" y="87741"/>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9" name="任意多边形: 形状 68"/>
            <p:cNvSpPr/>
            <p:nvPr/>
          </p:nvSpPr>
          <p:spPr>
            <a:xfrm flipH="1">
              <a:off x="2414371" y="1560711"/>
              <a:ext cx="83544" cy="211941"/>
            </a:xfrm>
            <a:custGeom>
              <a:avLst/>
              <a:gdLst>
                <a:gd name="connsiteX0" fmla="*/ 73061 w 81888"/>
                <a:gd name="connsiteY0" fmla="*/ 7636 h 207740"/>
                <a:gd name="connsiteX1" fmla="*/ 75347 w 81888"/>
                <a:gd name="connsiteY1" fmla="*/ 138509 h 207740"/>
                <a:gd name="connsiteX2" fmla="*/ 73918 w 81888"/>
                <a:gd name="connsiteY2" fmla="*/ 139652 h 207740"/>
                <a:gd name="connsiteX3" fmla="*/ 43914 w 81888"/>
                <a:gd name="connsiteY3" fmla="*/ 207566 h 207740"/>
                <a:gd name="connsiteX4" fmla="*/ 35342 w 81888"/>
                <a:gd name="connsiteY4" fmla="*/ 206327 h 207740"/>
                <a:gd name="connsiteX5" fmla="*/ 30865 w 81888"/>
                <a:gd name="connsiteY5" fmla="*/ 205470 h 207740"/>
                <a:gd name="connsiteX6" fmla="*/ -1044 w 81888"/>
                <a:gd name="connsiteY6" fmla="*/ 164417 h 207740"/>
                <a:gd name="connsiteX7" fmla="*/ 46581 w 81888"/>
                <a:gd name="connsiteY7" fmla="*/ 34877 h 207740"/>
                <a:gd name="connsiteX8" fmla="*/ 68680 w 81888"/>
                <a:gd name="connsiteY8" fmla="*/ -175 h 207740"/>
                <a:gd name="connsiteX9" fmla="*/ 72870 w 81888"/>
                <a:gd name="connsiteY9" fmla="*/ 7636 h 20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88" h="207740">
                  <a:moveTo>
                    <a:pt x="73061" y="7636"/>
                  </a:moveTo>
                  <a:cubicBezTo>
                    <a:pt x="82491" y="50679"/>
                    <a:pt x="83252" y="95171"/>
                    <a:pt x="75347" y="138509"/>
                  </a:cubicBezTo>
                  <a:lnTo>
                    <a:pt x="73918" y="139652"/>
                  </a:lnTo>
                  <a:cubicBezTo>
                    <a:pt x="69060" y="164236"/>
                    <a:pt x="58869" y="187439"/>
                    <a:pt x="43914" y="207566"/>
                  </a:cubicBezTo>
                  <a:cubicBezTo>
                    <a:pt x="41057" y="207566"/>
                    <a:pt x="38295" y="206899"/>
                    <a:pt x="35342" y="206327"/>
                  </a:cubicBezTo>
                  <a:cubicBezTo>
                    <a:pt x="33818" y="206327"/>
                    <a:pt x="32294" y="205756"/>
                    <a:pt x="30865" y="205470"/>
                  </a:cubicBezTo>
                  <a:cubicBezTo>
                    <a:pt x="11339" y="201841"/>
                    <a:pt x="-2377" y="184210"/>
                    <a:pt x="-1044" y="164417"/>
                  </a:cubicBezTo>
                  <a:cubicBezTo>
                    <a:pt x="-2282" y="126317"/>
                    <a:pt x="25817" y="70596"/>
                    <a:pt x="46581" y="34877"/>
                  </a:cubicBezTo>
                  <a:cubicBezTo>
                    <a:pt x="58869" y="14018"/>
                    <a:pt x="68680" y="-175"/>
                    <a:pt x="68680" y="-175"/>
                  </a:cubicBezTo>
                  <a:lnTo>
                    <a:pt x="72870" y="7636"/>
                  </a:lnTo>
                  <a:close/>
                </a:path>
              </a:pathLst>
            </a:custGeom>
            <a:solidFill>
              <a:srgbClr val="F9D17D"/>
            </a:solidFill>
            <a:ln w="9525" cap="flat">
              <a:noFill/>
              <a:prstDash val="solid"/>
              <a:miter/>
            </a:ln>
          </p:spPr>
          <p:txBody>
            <a:bodyPr rtlCol="0" anchor="ctr"/>
            <a:lstStyle/>
            <a:p>
              <a:endParaRPr lang="zh-CN" altLang="en-US"/>
            </a:p>
          </p:txBody>
        </p:sp>
        <p:sp>
          <p:nvSpPr>
            <p:cNvPr id="70" name="任意多边形: 形状 69"/>
            <p:cNvSpPr/>
            <p:nvPr/>
          </p:nvSpPr>
          <p:spPr>
            <a:xfrm flipH="1">
              <a:off x="2462355" y="1539918"/>
              <a:ext cx="90972" cy="91051"/>
            </a:xfrm>
            <a:custGeom>
              <a:avLst/>
              <a:gdLst>
                <a:gd name="connsiteX0" fmla="*/ 88036 w 89169"/>
                <a:gd name="connsiteY0" fmla="*/ 44400 h 89246"/>
                <a:gd name="connsiteX1" fmla="*/ 43459 w 89169"/>
                <a:gd name="connsiteY1" fmla="*/ 89072 h 89246"/>
                <a:gd name="connsiteX2" fmla="*/ 36887 w 89169"/>
                <a:gd name="connsiteY2" fmla="*/ 88501 h 89246"/>
                <a:gd name="connsiteX3" fmla="*/ -642 w 89169"/>
                <a:gd name="connsiteY3" fmla="*/ 37837 h 89246"/>
                <a:gd name="connsiteX4" fmla="*/ 50032 w 89169"/>
                <a:gd name="connsiteY4" fmla="*/ 318 h 89246"/>
                <a:gd name="connsiteX5" fmla="*/ 88036 w 89169"/>
                <a:gd name="connsiteY5" fmla="*/ 44400 h 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69" h="89246">
                  <a:moveTo>
                    <a:pt x="88036" y="44400"/>
                  </a:moveTo>
                  <a:cubicBezTo>
                    <a:pt x="87941" y="69013"/>
                    <a:pt x="68034" y="88967"/>
                    <a:pt x="43459" y="89072"/>
                  </a:cubicBezTo>
                  <a:cubicBezTo>
                    <a:pt x="41268" y="89025"/>
                    <a:pt x="39078" y="88834"/>
                    <a:pt x="36887" y="88501"/>
                  </a:cubicBezTo>
                  <a:cubicBezTo>
                    <a:pt x="12503" y="84872"/>
                    <a:pt x="-4261" y="62193"/>
                    <a:pt x="-642" y="37837"/>
                  </a:cubicBezTo>
                  <a:cubicBezTo>
                    <a:pt x="2978" y="13491"/>
                    <a:pt x="25647" y="-3311"/>
                    <a:pt x="50032" y="318"/>
                  </a:cubicBezTo>
                  <a:cubicBezTo>
                    <a:pt x="71843" y="3576"/>
                    <a:pt x="88036" y="22321"/>
                    <a:pt x="88036" y="4440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1" name="任意多边形: 形状 70"/>
            <p:cNvSpPr/>
            <p:nvPr/>
          </p:nvSpPr>
          <p:spPr>
            <a:xfrm flipH="1">
              <a:off x="2604231" y="1599291"/>
              <a:ext cx="101063" cy="57515"/>
            </a:xfrm>
            <a:custGeom>
              <a:avLst/>
              <a:gdLst>
                <a:gd name="connsiteX0" fmla="*/ -1133 w 99060"/>
                <a:gd name="connsiteY0" fmla="*/ -175 h 56375"/>
                <a:gd name="connsiteX1" fmla="*/ 97927 w 99060"/>
                <a:gd name="connsiteY1" fmla="*/ 8779 h 56375"/>
                <a:gd name="connsiteX2" fmla="*/ 42586 w 99060"/>
                <a:gd name="connsiteY2" fmla="*/ 55832 h 56375"/>
                <a:gd name="connsiteX3" fmla="*/ 40682 w 99060"/>
                <a:gd name="connsiteY3" fmla="*/ 55832 h 56375"/>
                <a:gd name="connsiteX4" fmla="*/ 1629 w 99060"/>
                <a:gd name="connsiteY4" fmla="*/ 17732 h 56375"/>
                <a:gd name="connsiteX5" fmla="*/ -1133 w 99060"/>
                <a:gd name="connsiteY5" fmla="*/ -175 h 5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75">
                  <a:moveTo>
                    <a:pt x="-1133" y="-175"/>
                  </a:moveTo>
                  <a:lnTo>
                    <a:pt x="97927" y="8779"/>
                  </a:lnTo>
                  <a:cubicBezTo>
                    <a:pt x="97927" y="8779"/>
                    <a:pt x="84496" y="61071"/>
                    <a:pt x="42586" y="55832"/>
                  </a:cubicBezTo>
                  <a:lnTo>
                    <a:pt x="40682" y="55832"/>
                  </a:lnTo>
                  <a:cubicBezTo>
                    <a:pt x="12868" y="53356"/>
                    <a:pt x="6011" y="40592"/>
                    <a:pt x="1629" y="17732"/>
                  </a:cubicBezTo>
                  <a:cubicBezTo>
                    <a:pt x="867" y="12494"/>
                    <a:pt x="-86" y="6588"/>
                    <a:pt x="-1133" y="-175"/>
                  </a:cubicBezTo>
                  <a:close/>
                </a:path>
              </a:pathLst>
            </a:custGeom>
            <a:solidFill>
              <a:srgbClr val="FC7656"/>
            </a:solidFill>
            <a:ln w="9525" cap="flat">
              <a:noFill/>
              <a:prstDash val="solid"/>
              <a:miter/>
            </a:ln>
          </p:spPr>
          <p:txBody>
            <a:bodyPr rtlCol="0" anchor="ctr"/>
            <a:lstStyle/>
            <a:p>
              <a:endParaRPr lang="zh-CN" altLang="en-US"/>
            </a:p>
          </p:txBody>
        </p:sp>
        <p:sp>
          <p:nvSpPr>
            <p:cNvPr id="72" name="任意多边形: 形状 71"/>
            <p:cNvSpPr/>
            <p:nvPr/>
          </p:nvSpPr>
          <p:spPr>
            <a:xfrm flipH="1">
              <a:off x="2622306" y="4061930"/>
              <a:ext cx="156453" cy="2565062"/>
            </a:xfrm>
            <a:custGeom>
              <a:avLst/>
              <a:gdLst>
                <a:gd name="connsiteX0" fmla="*/ 144981 w 153352"/>
                <a:gd name="connsiteY0" fmla="*/ -175 h 2514218"/>
                <a:gd name="connsiteX1" fmla="*/ 152220 w 153352"/>
                <a:gd name="connsiteY1" fmla="*/ 144796 h 2514218"/>
                <a:gd name="connsiteX2" fmla="*/ 146504 w 153352"/>
                <a:gd name="connsiteY2" fmla="*/ 30496 h 2514218"/>
                <a:gd name="connsiteX3" fmla="*/ 110596 w 153352"/>
                <a:gd name="connsiteY3" fmla="*/ 2514044 h 2514218"/>
                <a:gd name="connsiteX4" fmla="*/ 53446 w 153352"/>
                <a:gd name="connsiteY4" fmla="*/ 2513378 h 2514218"/>
                <a:gd name="connsiteX5" fmla="*/ 5821 w 153352"/>
                <a:gd name="connsiteY5" fmla="*/ 1110535 h 2514218"/>
                <a:gd name="connsiteX6" fmla="*/ 144981 w 153352"/>
                <a:gd name="connsiteY6" fmla="*/ -175 h 251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352" h="2514218">
                  <a:moveTo>
                    <a:pt x="144981" y="-175"/>
                  </a:moveTo>
                  <a:lnTo>
                    <a:pt x="152220" y="144796"/>
                  </a:lnTo>
                  <a:cubicBezTo>
                    <a:pt x="147362" y="76978"/>
                    <a:pt x="146504" y="30496"/>
                    <a:pt x="146504" y="30496"/>
                  </a:cubicBezTo>
                  <a:cubicBezTo>
                    <a:pt x="-2657" y="1079579"/>
                    <a:pt x="110596" y="2514044"/>
                    <a:pt x="110596" y="2514044"/>
                  </a:cubicBezTo>
                  <a:lnTo>
                    <a:pt x="53446" y="2513378"/>
                  </a:lnTo>
                  <a:cubicBezTo>
                    <a:pt x="25441" y="2093135"/>
                    <a:pt x="-18183" y="1523730"/>
                    <a:pt x="5821" y="1110535"/>
                  </a:cubicBezTo>
                  <a:cubicBezTo>
                    <a:pt x="27346" y="737603"/>
                    <a:pt x="73828" y="366538"/>
                    <a:pt x="144981" y="-175"/>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73" name="任意多边形: 形状 72"/>
            <p:cNvSpPr/>
            <p:nvPr/>
          </p:nvSpPr>
          <p:spPr>
            <a:xfrm flipH="1">
              <a:off x="2721719" y="1678003"/>
              <a:ext cx="56750" cy="76186"/>
            </a:xfrm>
            <a:custGeom>
              <a:avLst/>
              <a:gdLst>
                <a:gd name="connsiteX0" fmla="*/ 54492 w 55625"/>
                <a:gd name="connsiteY0" fmla="*/ 42402 h 74676"/>
                <a:gd name="connsiteX1" fmla="*/ 50111 w 55625"/>
                <a:gd name="connsiteY1" fmla="*/ 53356 h 74676"/>
                <a:gd name="connsiteX2" fmla="*/ -1133 w 55625"/>
                <a:gd name="connsiteY2" fmla="*/ 74501 h 74676"/>
                <a:gd name="connsiteX3" fmla="*/ 7726 w 55625"/>
                <a:gd name="connsiteY3" fmla="*/ 45069 h 74676"/>
                <a:gd name="connsiteX4" fmla="*/ 11059 w 55625"/>
                <a:gd name="connsiteY4" fmla="*/ -175 h 74676"/>
                <a:gd name="connsiteX5" fmla="*/ 54492 w 55625"/>
                <a:gd name="connsiteY5" fmla="*/ 42402 h 7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625" h="74676">
                  <a:moveTo>
                    <a:pt x="54492" y="42402"/>
                  </a:moveTo>
                  <a:cubicBezTo>
                    <a:pt x="53540" y="46241"/>
                    <a:pt x="52111" y="49936"/>
                    <a:pt x="50111" y="53356"/>
                  </a:cubicBezTo>
                  <a:cubicBezTo>
                    <a:pt x="42206" y="66786"/>
                    <a:pt x="25822" y="74596"/>
                    <a:pt x="-1133" y="74501"/>
                  </a:cubicBezTo>
                  <a:cubicBezTo>
                    <a:pt x="2868" y="65043"/>
                    <a:pt x="5820" y="55175"/>
                    <a:pt x="7726" y="45069"/>
                  </a:cubicBezTo>
                  <a:cubicBezTo>
                    <a:pt x="10487" y="30162"/>
                    <a:pt x="11630" y="14980"/>
                    <a:pt x="11059" y="-175"/>
                  </a:cubicBezTo>
                  <a:cubicBezTo>
                    <a:pt x="22393" y="16913"/>
                    <a:pt x="37157" y="31420"/>
                    <a:pt x="54492" y="42402"/>
                  </a:cubicBezTo>
                  <a:close/>
                </a:path>
              </a:pathLst>
            </a:custGeom>
            <a:solidFill>
              <a:srgbClr val="FEAF01"/>
            </a:solidFill>
            <a:ln w="9525" cap="flat">
              <a:noFill/>
              <a:prstDash val="solid"/>
              <a:miter/>
            </a:ln>
          </p:spPr>
          <p:txBody>
            <a:bodyPr rtlCol="0" anchor="ctr"/>
            <a:lstStyle/>
            <a:p>
              <a:endParaRPr lang="zh-CN" altLang="en-US"/>
            </a:p>
          </p:txBody>
        </p:sp>
        <p:sp>
          <p:nvSpPr>
            <p:cNvPr id="74" name="任意多边形: 形状 73"/>
            <p:cNvSpPr/>
            <p:nvPr/>
          </p:nvSpPr>
          <p:spPr>
            <a:xfrm flipH="1">
              <a:off x="2747081" y="1512318"/>
              <a:ext cx="50251" cy="90665"/>
            </a:xfrm>
            <a:custGeom>
              <a:avLst/>
              <a:gdLst>
                <a:gd name="connsiteX0" fmla="*/ 48122 w 49255"/>
                <a:gd name="connsiteY0" fmla="*/ 44498 h 88868"/>
                <a:gd name="connsiteX1" fmla="*/ 31073 w 49255"/>
                <a:gd name="connsiteY1" fmla="*/ 79454 h 88868"/>
                <a:gd name="connsiteX2" fmla="*/ 18118 w 49255"/>
                <a:gd name="connsiteY2" fmla="*/ 86598 h 88868"/>
                <a:gd name="connsiteX3" fmla="*/ 17070 w 49255"/>
                <a:gd name="connsiteY3" fmla="*/ 86598 h 88868"/>
                <a:gd name="connsiteX4" fmla="*/ 3546 w 49255"/>
                <a:gd name="connsiteY4" fmla="*/ 88694 h 88868"/>
                <a:gd name="connsiteX5" fmla="*/ 3546 w 49255"/>
                <a:gd name="connsiteY5" fmla="*/ 88694 h 88868"/>
                <a:gd name="connsiteX6" fmla="*/ 2498 w 49255"/>
                <a:gd name="connsiteY6" fmla="*/ 88694 h 88868"/>
                <a:gd name="connsiteX7" fmla="*/ 2498 w 49255"/>
                <a:gd name="connsiteY7" fmla="*/ 88694 h 88868"/>
                <a:gd name="connsiteX8" fmla="*/ 1164 w 49255"/>
                <a:gd name="connsiteY8" fmla="*/ -175 h 88868"/>
                <a:gd name="connsiteX9" fmla="*/ 3831 w 49255"/>
                <a:gd name="connsiteY9" fmla="*/ -175 h 88868"/>
                <a:gd name="connsiteX10" fmla="*/ 48122 w 49255"/>
                <a:gd name="connsiteY10" fmla="*/ 44498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5" h="88868">
                  <a:moveTo>
                    <a:pt x="48122" y="44498"/>
                  </a:moveTo>
                  <a:cubicBezTo>
                    <a:pt x="48122" y="58156"/>
                    <a:pt x="41836" y="71053"/>
                    <a:pt x="31073" y="79454"/>
                  </a:cubicBezTo>
                  <a:cubicBezTo>
                    <a:pt x="27167" y="82531"/>
                    <a:pt x="22786" y="84941"/>
                    <a:pt x="18118" y="86598"/>
                  </a:cubicBezTo>
                  <a:lnTo>
                    <a:pt x="17070" y="86598"/>
                  </a:lnTo>
                  <a:cubicBezTo>
                    <a:pt x="12689" y="87970"/>
                    <a:pt x="8117" y="88675"/>
                    <a:pt x="3546" y="88694"/>
                  </a:cubicBezTo>
                  <a:lnTo>
                    <a:pt x="3546" y="88694"/>
                  </a:lnTo>
                  <a:lnTo>
                    <a:pt x="2498" y="88694"/>
                  </a:lnTo>
                  <a:lnTo>
                    <a:pt x="2498" y="88694"/>
                  </a:lnTo>
                  <a:cubicBezTo>
                    <a:pt x="-1884" y="59261"/>
                    <a:pt x="-2264" y="29381"/>
                    <a:pt x="1164" y="-175"/>
                  </a:cubicBezTo>
                  <a:lnTo>
                    <a:pt x="3831" y="-175"/>
                  </a:lnTo>
                  <a:cubicBezTo>
                    <a:pt x="28310" y="35"/>
                    <a:pt x="48122" y="19971"/>
                    <a:pt x="48122" y="4449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5" name="任意多边形: 形状 74"/>
            <p:cNvSpPr/>
            <p:nvPr/>
          </p:nvSpPr>
          <p:spPr>
            <a:xfrm flipH="1">
              <a:off x="2763990" y="4677248"/>
              <a:ext cx="75409" cy="75410"/>
            </a:xfrm>
            <a:custGeom>
              <a:avLst/>
              <a:gdLst>
                <a:gd name="connsiteX0" fmla="*/ 72781 w 73914"/>
                <a:gd name="connsiteY0" fmla="*/ 35164 h 73915"/>
                <a:gd name="connsiteX1" fmla="*/ 72781 w 73914"/>
                <a:gd name="connsiteY1" fmla="*/ 36784 h 73915"/>
                <a:gd name="connsiteX2" fmla="*/ 34681 w 73914"/>
                <a:gd name="connsiteY2" fmla="*/ 73741 h 73915"/>
                <a:gd name="connsiteX3" fmla="*/ 17060 w 73914"/>
                <a:gd name="connsiteY3" fmla="*/ 69168 h 73915"/>
                <a:gd name="connsiteX4" fmla="*/ -1133 w 73914"/>
                <a:gd name="connsiteY4" fmla="*/ 38212 h 73915"/>
                <a:gd name="connsiteX5" fmla="*/ -1133 w 73914"/>
                <a:gd name="connsiteY5" fmla="*/ 36784 h 73915"/>
                <a:gd name="connsiteX6" fmla="*/ 36967 w 73914"/>
                <a:gd name="connsiteY6" fmla="*/ -173 h 73915"/>
                <a:gd name="connsiteX7" fmla="*/ 72781 w 73914"/>
                <a:gd name="connsiteY7" fmla="*/ 35069 h 73915"/>
                <a:gd name="connsiteX8" fmla="*/ 72781 w 73914"/>
                <a:gd name="connsiteY8" fmla="*/ 3516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164"/>
                  </a:moveTo>
                  <a:cubicBezTo>
                    <a:pt x="72781" y="35707"/>
                    <a:pt x="72781" y="36241"/>
                    <a:pt x="72781" y="36784"/>
                  </a:cubicBezTo>
                  <a:cubicBezTo>
                    <a:pt x="72210" y="57377"/>
                    <a:pt x="55255" y="73750"/>
                    <a:pt x="34681" y="73741"/>
                  </a:cubicBezTo>
                  <a:cubicBezTo>
                    <a:pt x="28489" y="73721"/>
                    <a:pt x="22489" y="72149"/>
                    <a:pt x="17060" y="69168"/>
                  </a:cubicBezTo>
                  <a:cubicBezTo>
                    <a:pt x="5820" y="62901"/>
                    <a:pt x="-1133" y="51061"/>
                    <a:pt x="-1133" y="38212"/>
                  </a:cubicBezTo>
                  <a:lnTo>
                    <a:pt x="-1133" y="36784"/>
                  </a:lnTo>
                  <a:cubicBezTo>
                    <a:pt x="-561" y="16190"/>
                    <a:pt x="16394" y="-183"/>
                    <a:pt x="36967" y="-173"/>
                  </a:cubicBezTo>
                  <a:cubicBezTo>
                    <a:pt x="56589" y="-336"/>
                    <a:pt x="72590" y="15447"/>
                    <a:pt x="72781" y="35069"/>
                  </a:cubicBezTo>
                  <a:cubicBezTo>
                    <a:pt x="72781" y="35098"/>
                    <a:pt x="72781" y="35135"/>
                    <a:pt x="72781" y="35164"/>
                  </a:cubicBezTo>
                  <a:close/>
                </a:path>
              </a:pathLst>
            </a:custGeom>
            <a:solidFill>
              <a:srgbClr val="FFFFFF"/>
            </a:solidFill>
            <a:ln w="9525" cap="flat">
              <a:noFill/>
              <a:prstDash val="solid"/>
              <a:miter/>
            </a:ln>
          </p:spPr>
          <p:txBody>
            <a:bodyPr rtlCol="0" anchor="ctr"/>
            <a:lstStyle/>
            <a:p>
              <a:endParaRPr lang="zh-CN" altLang="en-US"/>
            </a:p>
          </p:txBody>
        </p:sp>
        <p:sp>
          <p:nvSpPr>
            <p:cNvPr id="76" name="任意多边形: 形状 75"/>
            <p:cNvSpPr/>
            <p:nvPr/>
          </p:nvSpPr>
          <p:spPr>
            <a:xfrm flipH="1">
              <a:off x="2765883" y="1605510"/>
              <a:ext cx="60227" cy="148679"/>
            </a:xfrm>
            <a:custGeom>
              <a:avLst/>
              <a:gdLst>
                <a:gd name="connsiteX0" fmla="*/ 57757 w 59033"/>
                <a:gd name="connsiteY0" fmla="*/ 70882 h 145732"/>
                <a:gd name="connsiteX1" fmla="*/ 54423 w 59033"/>
                <a:gd name="connsiteY1" fmla="*/ 116126 h 145732"/>
                <a:gd name="connsiteX2" fmla="*/ 45565 w 59033"/>
                <a:gd name="connsiteY2" fmla="*/ 145558 h 145732"/>
                <a:gd name="connsiteX3" fmla="*/ 32992 w 59033"/>
                <a:gd name="connsiteY3" fmla="*/ 145558 h 145732"/>
                <a:gd name="connsiteX4" fmla="*/ -1013 w 59033"/>
                <a:gd name="connsiteY4" fmla="*/ 108506 h 145732"/>
                <a:gd name="connsiteX5" fmla="*/ 30802 w 59033"/>
                <a:gd name="connsiteY5" fmla="*/ -175 h 145732"/>
                <a:gd name="connsiteX6" fmla="*/ 57757 w 59033"/>
                <a:gd name="connsiteY6" fmla="*/ 70882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3" h="145732">
                  <a:moveTo>
                    <a:pt x="57757" y="70882"/>
                  </a:moveTo>
                  <a:cubicBezTo>
                    <a:pt x="58328" y="86036"/>
                    <a:pt x="57185" y="101219"/>
                    <a:pt x="54423" y="116126"/>
                  </a:cubicBezTo>
                  <a:cubicBezTo>
                    <a:pt x="52518" y="126232"/>
                    <a:pt x="49565" y="136100"/>
                    <a:pt x="45565" y="145558"/>
                  </a:cubicBezTo>
                  <a:cubicBezTo>
                    <a:pt x="41564" y="145558"/>
                    <a:pt x="37469" y="145558"/>
                    <a:pt x="32992" y="145558"/>
                  </a:cubicBezTo>
                  <a:cubicBezTo>
                    <a:pt x="9275" y="143653"/>
                    <a:pt x="35" y="128794"/>
                    <a:pt x="-1013" y="108506"/>
                  </a:cubicBezTo>
                  <a:cubicBezTo>
                    <a:pt x="-2822" y="76311"/>
                    <a:pt x="16133" y="30020"/>
                    <a:pt x="30802" y="-175"/>
                  </a:cubicBezTo>
                  <a:cubicBezTo>
                    <a:pt x="34706" y="25133"/>
                    <a:pt x="43945" y="49336"/>
                    <a:pt x="57757" y="70882"/>
                  </a:cubicBezTo>
                  <a:close/>
                </a:path>
              </a:pathLst>
            </a:custGeom>
            <a:solidFill>
              <a:srgbClr val="F9D17D"/>
            </a:solidFill>
            <a:ln w="9525" cap="flat">
              <a:noFill/>
              <a:prstDash val="solid"/>
              <a:miter/>
            </a:ln>
          </p:spPr>
          <p:txBody>
            <a:bodyPr rtlCol="0" anchor="ctr"/>
            <a:lstStyle/>
            <a:p>
              <a:endParaRPr lang="zh-CN" altLang="en-US"/>
            </a:p>
          </p:txBody>
        </p:sp>
        <p:sp>
          <p:nvSpPr>
            <p:cNvPr id="77" name="任意多边形: 形状 76"/>
            <p:cNvSpPr/>
            <p:nvPr/>
          </p:nvSpPr>
          <p:spPr>
            <a:xfrm flipH="1">
              <a:off x="2810148" y="6501247"/>
              <a:ext cx="75409" cy="75410"/>
            </a:xfrm>
            <a:custGeom>
              <a:avLst/>
              <a:gdLst>
                <a:gd name="connsiteX0" fmla="*/ 72781 w 73914"/>
                <a:gd name="connsiteY0" fmla="*/ 35354 h 73915"/>
                <a:gd name="connsiteX1" fmla="*/ 72781 w 73914"/>
                <a:gd name="connsiteY1" fmla="*/ 36782 h 73915"/>
                <a:gd name="connsiteX2" fmla="*/ 34681 w 73914"/>
                <a:gd name="connsiteY2" fmla="*/ 73739 h 73915"/>
                <a:gd name="connsiteX3" fmla="*/ -1133 w 73914"/>
                <a:gd name="connsiteY3" fmla="*/ 38497 h 73915"/>
                <a:gd name="connsiteX4" fmla="*/ -1133 w 73914"/>
                <a:gd name="connsiteY4" fmla="*/ 38307 h 73915"/>
                <a:gd name="connsiteX5" fmla="*/ -1133 w 73914"/>
                <a:gd name="connsiteY5" fmla="*/ 36782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2"/>
                  </a:lnTo>
                  <a:cubicBezTo>
                    <a:pt x="72210" y="57376"/>
                    <a:pt x="55255" y="73749"/>
                    <a:pt x="34681" y="73739"/>
                  </a:cubicBezTo>
                  <a:cubicBezTo>
                    <a:pt x="15060" y="73902"/>
                    <a:pt x="-943" y="58119"/>
                    <a:pt x="-1133" y="38497"/>
                  </a:cubicBezTo>
                  <a:cubicBezTo>
                    <a:pt x="-1133" y="38430"/>
                    <a:pt x="-1133" y="38373"/>
                    <a:pt x="-1133" y="38307"/>
                  </a:cubicBezTo>
                  <a:lnTo>
                    <a:pt x="-1133" y="36782"/>
                  </a:lnTo>
                  <a:cubicBezTo>
                    <a:pt x="-561" y="16189"/>
                    <a:pt x="16394" y="-184"/>
                    <a:pt x="36967" y="-174"/>
                  </a:cubicBezTo>
                  <a:cubicBezTo>
                    <a:pt x="56684" y="-279"/>
                    <a:pt x="72686" y="15580"/>
                    <a:pt x="72781" y="35259"/>
                  </a:cubicBezTo>
                  <a:cubicBezTo>
                    <a:pt x="72781" y="35287"/>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78" name="任意多边形: 形状 77"/>
            <p:cNvSpPr/>
            <p:nvPr/>
          </p:nvSpPr>
          <p:spPr>
            <a:xfrm flipH="1">
              <a:off x="2785659" y="3134189"/>
              <a:ext cx="978744" cy="3488819"/>
            </a:xfrm>
            <a:custGeom>
              <a:avLst/>
              <a:gdLst>
                <a:gd name="connsiteX0" fmla="*/ 958211 w 959344"/>
                <a:gd name="connsiteY0" fmla="*/ 280527 h 3419665"/>
                <a:gd name="connsiteX1" fmla="*/ 907634 w 959344"/>
                <a:gd name="connsiteY1" fmla="*/ 530177 h 3419665"/>
                <a:gd name="connsiteX2" fmla="*/ 703131 w 959344"/>
                <a:gd name="connsiteY2" fmla="*/ 2055511 h 3419665"/>
                <a:gd name="connsiteX3" fmla="*/ 707514 w 959344"/>
                <a:gd name="connsiteY3" fmla="*/ 2904474 h 3419665"/>
                <a:gd name="connsiteX4" fmla="*/ 707514 w 959344"/>
                <a:gd name="connsiteY4" fmla="*/ 2904474 h 3419665"/>
                <a:gd name="connsiteX5" fmla="*/ 731611 w 959344"/>
                <a:gd name="connsiteY5" fmla="*/ 3218799 h 3419665"/>
                <a:gd name="connsiteX6" fmla="*/ 748280 w 959344"/>
                <a:gd name="connsiteY6" fmla="*/ 3373771 h 3419665"/>
                <a:gd name="connsiteX7" fmla="*/ 753900 w 959344"/>
                <a:gd name="connsiteY7" fmla="*/ 3419491 h 3419665"/>
                <a:gd name="connsiteX8" fmla="*/ 308130 w 959344"/>
                <a:gd name="connsiteY8" fmla="*/ 3413776 h 3419665"/>
                <a:gd name="connsiteX9" fmla="*/ 178685 w 959344"/>
                <a:gd name="connsiteY9" fmla="*/ 3412156 h 3419665"/>
                <a:gd name="connsiteX10" fmla="*/ 10855 w 959344"/>
                <a:gd name="connsiteY10" fmla="*/ 3409966 h 3419665"/>
                <a:gd name="connsiteX11" fmla="*/ -576 w 959344"/>
                <a:gd name="connsiteY11" fmla="*/ 2872470 h 3419665"/>
                <a:gd name="connsiteX12" fmla="*/ 25999 w 959344"/>
                <a:gd name="connsiteY12" fmla="*/ 2837323 h 3419665"/>
                <a:gd name="connsiteX13" fmla="*/ 25999 w 959344"/>
                <a:gd name="connsiteY13" fmla="*/ 2835799 h 3419665"/>
                <a:gd name="connsiteX14" fmla="*/ 282 w 959344"/>
                <a:gd name="connsiteY14" fmla="*/ 2801795 h 3419665"/>
                <a:gd name="connsiteX15" fmla="*/ 388711 w 959344"/>
                <a:gd name="connsiteY15" fmla="*/ 369205 h 3419665"/>
                <a:gd name="connsiteX16" fmla="*/ 497678 w 959344"/>
                <a:gd name="connsiteY16" fmla="*/ 45355 h 3419665"/>
                <a:gd name="connsiteX17" fmla="*/ 503011 w 959344"/>
                <a:gd name="connsiteY17" fmla="*/ 30782 h 3419665"/>
                <a:gd name="connsiteX18" fmla="*/ 526062 w 959344"/>
                <a:gd name="connsiteY18" fmla="*/ 23828 h 3419665"/>
                <a:gd name="connsiteX19" fmla="*/ 568638 w 959344"/>
                <a:gd name="connsiteY19" fmla="*/ -175 h 3419665"/>
                <a:gd name="connsiteX20" fmla="*/ 670271 w 959344"/>
                <a:gd name="connsiteY20" fmla="*/ 77454 h 3419665"/>
                <a:gd name="connsiteX21" fmla="*/ 765521 w 959344"/>
                <a:gd name="connsiteY21" fmla="*/ 147653 h 3419665"/>
                <a:gd name="connsiteX22" fmla="*/ 958211 w 959344"/>
                <a:gd name="connsiteY22" fmla="*/ 280527 h 3419665"/>
                <a:gd name="connsiteX23" fmla="*/ 504249 w 959344"/>
                <a:gd name="connsiteY23" fmla="*/ 1665652 h 3419665"/>
                <a:gd name="connsiteX24" fmla="*/ 504249 w 959344"/>
                <a:gd name="connsiteY24" fmla="*/ 1664224 h 3419665"/>
                <a:gd name="connsiteX25" fmla="*/ 468435 w 959344"/>
                <a:gd name="connsiteY25" fmla="*/ 1628695 h 3419665"/>
                <a:gd name="connsiteX26" fmla="*/ 430335 w 959344"/>
                <a:gd name="connsiteY26" fmla="*/ 1665652 h 3419665"/>
                <a:gd name="connsiteX27" fmla="*/ 430335 w 959344"/>
                <a:gd name="connsiteY27" fmla="*/ 1667177 h 3419665"/>
                <a:gd name="connsiteX28" fmla="*/ 465959 w 959344"/>
                <a:gd name="connsiteY28" fmla="*/ 1702610 h 3419665"/>
                <a:gd name="connsiteX29" fmla="*/ 466149 w 959344"/>
                <a:gd name="connsiteY29" fmla="*/ 1702610 h 3419665"/>
                <a:gd name="connsiteX30" fmla="*/ 504249 w 959344"/>
                <a:gd name="connsiteY30" fmla="*/ 1665652 h 3419665"/>
                <a:gd name="connsiteX31" fmla="*/ 459673 w 959344"/>
                <a:gd name="connsiteY31" fmla="*/ 850503 h 3419665"/>
                <a:gd name="connsiteX32" fmla="*/ 459673 w 959344"/>
                <a:gd name="connsiteY32" fmla="*/ 849074 h 3419665"/>
                <a:gd name="connsiteX33" fmla="*/ 423954 w 959344"/>
                <a:gd name="connsiteY33" fmla="*/ 813546 h 3419665"/>
                <a:gd name="connsiteX34" fmla="*/ 423859 w 959344"/>
                <a:gd name="connsiteY34" fmla="*/ 813546 h 3419665"/>
                <a:gd name="connsiteX35" fmla="*/ 397474 w 959344"/>
                <a:gd name="connsiteY35" fmla="*/ 824404 h 3419665"/>
                <a:gd name="connsiteX36" fmla="*/ 385950 w 959344"/>
                <a:gd name="connsiteY36" fmla="*/ 850503 h 3419665"/>
                <a:gd name="connsiteX37" fmla="*/ 385950 w 959344"/>
                <a:gd name="connsiteY37" fmla="*/ 852027 h 3419665"/>
                <a:gd name="connsiteX38" fmla="*/ 421573 w 959344"/>
                <a:gd name="connsiteY38" fmla="*/ 887460 h 3419665"/>
                <a:gd name="connsiteX39" fmla="*/ 421764 w 959344"/>
                <a:gd name="connsiteY39" fmla="*/ 887460 h 3419665"/>
                <a:gd name="connsiteX40" fmla="*/ 459673 w 959344"/>
                <a:gd name="connsiteY40" fmla="*/ 850503 h 3419665"/>
                <a:gd name="connsiteX41" fmla="*/ 412048 w 959344"/>
                <a:gd name="connsiteY41" fmla="*/ 2474039 h 3419665"/>
                <a:gd name="connsiteX42" fmla="*/ 412048 w 959344"/>
                <a:gd name="connsiteY42" fmla="*/ 2472420 h 3419665"/>
                <a:gd name="connsiteX43" fmla="*/ 376234 w 959344"/>
                <a:gd name="connsiteY43" fmla="*/ 2436987 h 3419665"/>
                <a:gd name="connsiteX44" fmla="*/ 338134 w 959344"/>
                <a:gd name="connsiteY44" fmla="*/ 2474039 h 3419665"/>
                <a:gd name="connsiteX45" fmla="*/ 338134 w 959344"/>
                <a:gd name="connsiteY45" fmla="*/ 2475944 h 3419665"/>
                <a:gd name="connsiteX46" fmla="*/ 373757 w 959344"/>
                <a:gd name="connsiteY46" fmla="*/ 2511377 h 3419665"/>
                <a:gd name="connsiteX47" fmla="*/ 373948 w 959344"/>
                <a:gd name="connsiteY47" fmla="*/ 2511377 h 3419665"/>
                <a:gd name="connsiteX48" fmla="*/ 412334 w 959344"/>
                <a:gd name="connsiteY48" fmla="*/ 2474039 h 3419665"/>
                <a:gd name="connsiteX49" fmla="*/ 328800 w 959344"/>
                <a:gd name="connsiteY49" fmla="*/ 3220609 h 3419665"/>
                <a:gd name="connsiteX50" fmla="*/ 328800 w 959344"/>
                <a:gd name="connsiteY50" fmla="*/ 3218894 h 3419665"/>
                <a:gd name="connsiteX51" fmla="*/ 292985 w 959344"/>
                <a:gd name="connsiteY51" fmla="*/ 3183462 h 3419665"/>
                <a:gd name="connsiteX52" fmla="*/ 292985 w 959344"/>
                <a:gd name="connsiteY52" fmla="*/ 3183462 h 3419665"/>
                <a:gd name="connsiteX53" fmla="*/ 254885 w 959344"/>
                <a:gd name="connsiteY53" fmla="*/ 3220418 h 3419665"/>
                <a:gd name="connsiteX54" fmla="*/ 254885 w 959344"/>
                <a:gd name="connsiteY54" fmla="*/ 3221942 h 3419665"/>
                <a:gd name="connsiteX55" fmla="*/ 290700 w 959344"/>
                <a:gd name="connsiteY55" fmla="*/ 3257375 h 3419665"/>
                <a:gd name="connsiteX56" fmla="*/ 290795 w 959344"/>
                <a:gd name="connsiteY56" fmla="*/ 3257375 h 3419665"/>
                <a:gd name="connsiteX57" fmla="*/ 329084 w 959344"/>
                <a:gd name="connsiteY57" fmla="*/ 3220609 h 3419665"/>
                <a:gd name="connsiteX58" fmla="*/ 242693 w 959344"/>
                <a:gd name="connsiteY58" fmla="*/ 1967024 h 3419665"/>
                <a:gd name="connsiteX59" fmla="*/ 242693 w 959344"/>
                <a:gd name="connsiteY59" fmla="*/ 1965595 h 3419665"/>
                <a:gd name="connsiteX60" fmla="*/ 206879 w 959344"/>
                <a:gd name="connsiteY60" fmla="*/ 1930162 h 3419665"/>
                <a:gd name="connsiteX61" fmla="*/ 206879 w 959344"/>
                <a:gd name="connsiteY61" fmla="*/ 1930162 h 3419665"/>
                <a:gd name="connsiteX62" fmla="*/ 168779 w 959344"/>
                <a:gd name="connsiteY62" fmla="*/ 1967024 h 3419665"/>
                <a:gd name="connsiteX63" fmla="*/ 168779 w 959344"/>
                <a:gd name="connsiteY63" fmla="*/ 1968643 h 3419665"/>
                <a:gd name="connsiteX64" fmla="*/ 204593 w 959344"/>
                <a:gd name="connsiteY64" fmla="*/ 2004076 h 3419665"/>
                <a:gd name="connsiteX65" fmla="*/ 204593 w 959344"/>
                <a:gd name="connsiteY65" fmla="*/ 2004076 h 3419665"/>
                <a:gd name="connsiteX66" fmla="*/ 242693 w 959344"/>
                <a:gd name="connsiteY66" fmla="*/ 1967024 h 341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59344" h="3419665">
                  <a:moveTo>
                    <a:pt x="958211" y="280527"/>
                  </a:moveTo>
                  <a:cubicBezTo>
                    <a:pt x="941542" y="361556"/>
                    <a:pt x="924683" y="444766"/>
                    <a:pt x="907634" y="530177"/>
                  </a:cubicBezTo>
                  <a:cubicBezTo>
                    <a:pt x="819528" y="973947"/>
                    <a:pt x="732849" y="1477915"/>
                    <a:pt x="703131" y="2055511"/>
                  </a:cubicBezTo>
                  <a:cubicBezTo>
                    <a:pt x="688368" y="2341261"/>
                    <a:pt x="696464" y="2678065"/>
                    <a:pt x="707514" y="2904474"/>
                  </a:cubicBezTo>
                  <a:lnTo>
                    <a:pt x="707514" y="2904474"/>
                  </a:lnTo>
                  <a:cubicBezTo>
                    <a:pt x="714371" y="3023823"/>
                    <a:pt x="723039" y="3129836"/>
                    <a:pt x="731611" y="3218799"/>
                  </a:cubicBezTo>
                  <a:cubicBezTo>
                    <a:pt x="737421" y="3278806"/>
                    <a:pt x="743137" y="3330813"/>
                    <a:pt x="748280" y="3373771"/>
                  </a:cubicBezTo>
                  <a:cubicBezTo>
                    <a:pt x="750185" y="3390440"/>
                    <a:pt x="752090" y="3405679"/>
                    <a:pt x="753900" y="3419491"/>
                  </a:cubicBezTo>
                  <a:lnTo>
                    <a:pt x="308130" y="3413776"/>
                  </a:lnTo>
                  <a:lnTo>
                    <a:pt x="178685" y="3412156"/>
                  </a:lnTo>
                  <a:lnTo>
                    <a:pt x="10855" y="3409966"/>
                  </a:lnTo>
                  <a:cubicBezTo>
                    <a:pt x="1139" y="3226257"/>
                    <a:pt x="-2671" y="3047092"/>
                    <a:pt x="-576" y="2872470"/>
                  </a:cubicBezTo>
                  <a:cubicBezTo>
                    <a:pt x="14855" y="2867584"/>
                    <a:pt x="25523" y="2853496"/>
                    <a:pt x="25999" y="2837323"/>
                  </a:cubicBezTo>
                  <a:cubicBezTo>
                    <a:pt x="25999" y="2836818"/>
                    <a:pt x="25999" y="2836304"/>
                    <a:pt x="25999" y="2835799"/>
                  </a:cubicBezTo>
                  <a:cubicBezTo>
                    <a:pt x="25904" y="2820016"/>
                    <a:pt x="15427" y="2806186"/>
                    <a:pt x="282" y="2801795"/>
                  </a:cubicBezTo>
                  <a:cubicBezTo>
                    <a:pt x="19332" y="1769571"/>
                    <a:pt x="217738" y="917750"/>
                    <a:pt x="388711" y="369205"/>
                  </a:cubicBezTo>
                  <a:cubicBezTo>
                    <a:pt x="426811" y="245380"/>
                    <a:pt x="464340" y="136985"/>
                    <a:pt x="497678" y="45355"/>
                  </a:cubicBezTo>
                  <a:cubicBezTo>
                    <a:pt x="499487" y="40402"/>
                    <a:pt x="501202" y="35830"/>
                    <a:pt x="503011" y="30782"/>
                  </a:cubicBezTo>
                  <a:cubicBezTo>
                    <a:pt x="510822" y="29029"/>
                    <a:pt x="518537" y="26705"/>
                    <a:pt x="526062" y="23828"/>
                  </a:cubicBezTo>
                  <a:cubicBezTo>
                    <a:pt x="541397" y="18037"/>
                    <a:pt x="555780" y="9941"/>
                    <a:pt x="568638" y="-175"/>
                  </a:cubicBezTo>
                  <a:cubicBezTo>
                    <a:pt x="601690" y="25448"/>
                    <a:pt x="635313" y="51451"/>
                    <a:pt x="670271" y="77454"/>
                  </a:cubicBezTo>
                  <a:cubicBezTo>
                    <a:pt x="701702" y="101076"/>
                    <a:pt x="733612" y="124508"/>
                    <a:pt x="765521" y="147653"/>
                  </a:cubicBezTo>
                  <a:cubicBezTo>
                    <a:pt x="829910" y="194231"/>
                    <a:pt x="894965" y="239379"/>
                    <a:pt x="958211" y="280527"/>
                  </a:cubicBezTo>
                  <a:close/>
                  <a:moveTo>
                    <a:pt x="504249" y="1665652"/>
                  </a:moveTo>
                  <a:cubicBezTo>
                    <a:pt x="504249" y="1665176"/>
                    <a:pt x="504249" y="1664700"/>
                    <a:pt x="504249" y="1664224"/>
                  </a:cubicBezTo>
                  <a:cubicBezTo>
                    <a:pt x="504154" y="1644536"/>
                    <a:pt x="488153" y="1628638"/>
                    <a:pt x="468435" y="1628695"/>
                  </a:cubicBezTo>
                  <a:cubicBezTo>
                    <a:pt x="447862" y="1628686"/>
                    <a:pt x="430907" y="1645060"/>
                    <a:pt x="430335" y="1665652"/>
                  </a:cubicBezTo>
                  <a:lnTo>
                    <a:pt x="430335" y="1667177"/>
                  </a:lnTo>
                  <a:cubicBezTo>
                    <a:pt x="430431" y="1686798"/>
                    <a:pt x="446338" y="1702667"/>
                    <a:pt x="465959" y="1702610"/>
                  </a:cubicBezTo>
                  <a:cubicBezTo>
                    <a:pt x="466054" y="1702610"/>
                    <a:pt x="466054" y="1702610"/>
                    <a:pt x="466149" y="1702610"/>
                  </a:cubicBezTo>
                  <a:cubicBezTo>
                    <a:pt x="486724" y="1702619"/>
                    <a:pt x="503678" y="1686245"/>
                    <a:pt x="504249" y="1665652"/>
                  </a:cubicBezTo>
                  <a:close/>
                  <a:moveTo>
                    <a:pt x="459673" y="850503"/>
                  </a:moveTo>
                  <a:lnTo>
                    <a:pt x="459673" y="849074"/>
                  </a:lnTo>
                  <a:cubicBezTo>
                    <a:pt x="459578" y="829396"/>
                    <a:pt x="443670" y="813489"/>
                    <a:pt x="423954" y="813546"/>
                  </a:cubicBezTo>
                  <a:cubicBezTo>
                    <a:pt x="423954" y="813546"/>
                    <a:pt x="423859" y="813546"/>
                    <a:pt x="423859" y="813546"/>
                  </a:cubicBezTo>
                  <a:cubicBezTo>
                    <a:pt x="413953" y="813613"/>
                    <a:pt x="404523" y="817508"/>
                    <a:pt x="397474" y="824404"/>
                  </a:cubicBezTo>
                  <a:cubicBezTo>
                    <a:pt x="390426" y="831282"/>
                    <a:pt x="386234" y="840635"/>
                    <a:pt x="385950" y="850503"/>
                  </a:cubicBezTo>
                  <a:lnTo>
                    <a:pt x="385950" y="852027"/>
                  </a:lnTo>
                  <a:cubicBezTo>
                    <a:pt x="386045" y="871649"/>
                    <a:pt x="401951" y="887517"/>
                    <a:pt x="421573" y="887460"/>
                  </a:cubicBezTo>
                  <a:cubicBezTo>
                    <a:pt x="421668" y="887460"/>
                    <a:pt x="421668" y="887460"/>
                    <a:pt x="421764" y="887460"/>
                  </a:cubicBezTo>
                  <a:cubicBezTo>
                    <a:pt x="442337" y="887365"/>
                    <a:pt x="459101" y="871020"/>
                    <a:pt x="459673" y="850503"/>
                  </a:cubicBezTo>
                  <a:close/>
                  <a:moveTo>
                    <a:pt x="412048" y="2474039"/>
                  </a:moveTo>
                  <a:cubicBezTo>
                    <a:pt x="412048" y="2473496"/>
                    <a:pt x="412048" y="2472963"/>
                    <a:pt x="412048" y="2472420"/>
                  </a:cubicBezTo>
                  <a:cubicBezTo>
                    <a:pt x="411857" y="2452770"/>
                    <a:pt x="395855" y="2436930"/>
                    <a:pt x="376234" y="2436987"/>
                  </a:cubicBezTo>
                  <a:cubicBezTo>
                    <a:pt x="355564" y="2436978"/>
                    <a:pt x="338705" y="2453408"/>
                    <a:pt x="338134" y="2474039"/>
                  </a:cubicBezTo>
                  <a:lnTo>
                    <a:pt x="338134" y="2475944"/>
                  </a:lnTo>
                  <a:cubicBezTo>
                    <a:pt x="338229" y="2495566"/>
                    <a:pt x="354135" y="2511435"/>
                    <a:pt x="373757" y="2511377"/>
                  </a:cubicBezTo>
                  <a:cubicBezTo>
                    <a:pt x="373853" y="2511377"/>
                    <a:pt x="373853" y="2511377"/>
                    <a:pt x="373948" y="2511377"/>
                  </a:cubicBezTo>
                  <a:cubicBezTo>
                    <a:pt x="394807" y="2511539"/>
                    <a:pt x="411953" y="2494899"/>
                    <a:pt x="412334" y="2474039"/>
                  </a:cubicBezTo>
                  <a:close/>
                  <a:moveTo>
                    <a:pt x="328800" y="3220609"/>
                  </a:moveTo>
                  <a:lnTo>
                    <a:pt x="328800" y="3218894"/>
                  </a:lnTo>
                  <a:cubicBezTo>
                    <a:pt x="328704" y="3199225"/>
                    <a:pt x="312702" y="3183356"/>
                    <a:pt x="292985" y="3183462"/>
                  </a:cubicBezTo>
                  <a:cubicBezTo>
                    <a:pt x="292985" y="3183462"/>
                    <a:pt x="292985" y="3183462"/>
                    <a:pt x="292985" y="3183462"/>
                  </a:cubicBezTo>
                  <a:cubicBezTo>
                    <a:pt x="272411" y="3183452"/>
                    <a:pt x="255456" y="3199825"/>
                    <a:pt x="254885" y="3220418"/>
                  </a:cubicBezTo>
                  <a:cubicBezTo>
                    <a:pt x="254790" y="3220923"/>
                    <a:pt x="254790" y="3221438"/>
                    <a:pt x="254885" y="3221942"/>
                  </a:cubicBezTo>
                  <a:cubicBezTo>
                    <a:pt x="254981" y="3241612"/>
                    <a:pt x="270982" y="3257480"/>
                    <a:pt x="290700" y="3257375"/>
                  </a:cubicBezTo>
                  <a:cubicBezTo>
                    <a:pt x="290700" y="3257375"/>
                    <a:pt x="290795" y="3257375"/>
                    <a:pt x="290795" y="3257375"/>
                  </a:cubicBezTo>
                  <a:cubicBezTo>
                    <a:pt x="311368" y="3257490"/>
                    <a:pt x="328323" y="3241202"/>
                    <a:pt x="329084" y="3220609"/>
                  </a:cubicBezTo>
                  <a:close/>
                  <a:moveTo>
                    <a:pt x="242693" y="1967024"/>
                  </a:moveTo>
                  <a:cubicBezTo>
                    <a:pt x="242789" y="1966547"/>
                    <a:pt x="242789" y="1966071"/>
                    <a:pt x="242693" y="1965595"/>
                  </a:cubicBezTo>
                  <a:cubicBezTo>
                    <a:pt x="242598" y="1945916"/>
                    <a:pt x="226596" y="1930057"/>
                    <a:pt x="206879" y="1930162"/>
                  </a:cubicBezTo>
                  <a:cubicBezTo>
                    <a:pt x="206879" y="1930162"/>
                    <a:pt x="206879" y="1930162"/>
                    <a:pt x="206879" y="1930162"/>
                  </a:cubicBezTo>
                  <a:cubicBezTo>
                    <a:pt x="186305" y="1930152"/>
                    <a:pt x="169446" y="1946468"/>
                    <a:pt x="168779" y="1967024"/>
                  </a:cubicBezTo>
                  <a:lnTo>
                    <a:pt x="168779" y="1968643"/>
                  </a:lnTo>
                  <a:cubicBezTo>
                    <a:pt x="168874" y="1988312"/>
                    <a:pt x="184877" y="2004181"/>
                    <a:pt x="204593" y="2004076"/>
                  </a:cubicBezTo>
                  <a:cubicBezTo>
                    <a:pt x="204593" y="2004076"/>
                    <a:pt x="204593" y="2004076"/>
                    <a:pt x="204593" y="2004076"/>
                  </a:cubicBezTo>
                  <a:cubicBezTo>
                    <a:pt x="225263" y="2004085"/>
                    <a:pt x="242121" y="1987655"/>
                    <a:pt x="242693" y="1967024"/>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9" name="任意多边形: 形状 78"/>
            <p:cNvSpPr/>
            <p:nvPr/>
          </p:nvSpPr>
          <p:spPr>
            <a:xfrm flipH="1">
              <a:off x="2893720" y="5536773"/>
              <a:ext cx="75481" cy="75409"/>
            </a:xfrm>
            <a:custGeom>
              <a:avLst/>
              <a:gdLst>
                <a:gd name="connsiteX0" fmla="*/ 72852 w 73985"/>
                <a:gd name="connsiteY0" fmla="*/ 35259 h 73914"/>
                <a:gd name="connsiteX1" fmla="*/ 72852 w 73985"/>
                <a:gd name="connsiteY1" fmla="*/ 36782 h 73914"/>
                <a:gd name="connsiteX2" fmla="*/ 34752 w 73985"/>
                <a:gd name="connsiteY2" fmla="*/ 73739 h 73914"/>
                <a:gd name="connsiteX3" fmla="*/ -1062 w 73985"/>
                <a:gd name="connsiteY3" fmla="*/ 38307 h 73914"/>
                <a:gd name="connsiteX4" fmla="*/ -1062 w 73985"/>
                <a:gd name="connsiteY4" fmla="*/ 38211 h 73914"/>
                <a:gd name="connsiteX5" fmla="*/ -1062 w 73985"/>
                <a:gd name="connsiteY5" fmla="*/ 36782 h 73914"/>
                <a:gd name="connsiteX6" fmla="*/ 37038 w 73985"/>
                <a:gd name="connsiteY6" fmla="*/ -174 h 73914"/>
                <a:gd name="connsiteX7" fmla="*/ 72852 w 73985"/>
                <a:gd name="connsiteY7" fmla="*/ 35259 h 73914"/>
                <a:gd name="connsiteX8" fmla="*/ 72852 w 73985"/>
                <a:gd name="connsiteY8"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4">
                  <a:moveTo>
                    <a:pt x="72852" y="35259"/>
                  </a:moveTo>
                  <a:lnTo>
                    <a:pt x="72852" y="36782"/>
                  </a:lnTo>
                  <a:cubicBezTo>
                    <a:pt x="72280" y="57376"/>
                    <a:pt x="55327" y="73749"/>
                    <a:pt x="34752" y="73739"/>
                  </a:cubicBezTo>
                  <a:cubicBezTo>
                    <a:pt x="15036" y="73845"/>
                    <a:pt x="-966" y="57985"/>
                    <a:pt x="-1062" y="38307"/>
                  </a:cubicBezTo>
                  <a:cubicBezTo>
                    <a:pt x="-1062" y="38278"/>
                    <a:pt x="-1062" y="38240"/>
                    <a:pt x="-1062" y="38211"/>
                  </a:cubicBezTo>
                  <a:cubicBezTo>
                    <a:pt x="-1157" y="37735"/>
                    <a:pt x="-1157" y="37259"/>
                    <a:pt x="-1062" y="36782"/>
                  </a:cubicBezTo>
                  <a:cubicBezTo>
                    <a:pt x="-490" y="16189"/>
                    <a:pt x="16464" y="-184"/>
                    <a:pt x="37038" y="-174"/>
                  </a:cubicBezTo>
                  <a:cubicBezTo>
                    <a:pt x="56756" y="-279"/>
                    <a:pt x="72757" y="15580"/>
                    <a:pt x="72852" y="35259"/>
                  </a:cubicBezTo>
                  <a:cubicBezTo>
                    <a:pt x="72852" y="35259"/>
                    <a:pt x="72852" y="35259"/>
                    <a:pt x="72852" y="35259"/>
                  </a:cubicBezTo>
                  <a:close/>
                </a:path>
              </a:pathLst>
            </a:custGeom>
            <a:solidFill>
              <a:srgbClr val="FFFFFF"/>
            </a:solidFill>
            <a:ln w="9525" cap="flat">
              <a:noFill/>
              <a:prstDash val="solid"/>
              <a:miter/>
            </a:ln>
          </p:spPr>
          <p:txBody>
            <a:bodyPr rtlCol="0" anchor="ctr"/>
            <a:lstStyle/>
            <a:p>
              <a:endParaRPr lang="zh-CN" altLang="en-US"/>
            </a:p>
          </p:txBody>
        </p:sp>
        <p:sp>
          <p:nvSpPr>
            <p:cNvPr id="82" name="任意多边形: 形状 81"/>
            <p:cNvSpPr/>
            <p:nvPr/>
          </p:nvSpPr>
          <p:spPr>
            <a:xfrm flipH="1">
              <a:off x="2919666" y="6691713"/>
              <a:ext cx="523779" cy="234777"/>
            </a:xfrm>
            <a:custGeom>
              <a:avLst/>
              <a:gdLst>
                <a:gd name="connsiteX0" fmla="*/ 513398 w 513397"/>
                <a:gd name="connsiteY0" fmla="*/ 0 h 230123"/>
                <a:gd name="connsiteX1" fmla="*/ 513398 w 513397"/>
                <a:gd name="connsiteY1" fmla="*/ 230124 h 230123"/>
                <a:gd name="connsiteX2" fmla="*/ 11811 w 513397"/>
                <a:gd name="connsiteY2" fmla="*/ 230124 h 230123"/>
                <a:gd name="connsiteX3" fmla="*/ 0 w 513397"/>
                <a:gd name="connsiteY3" fmla="*/ 24955 h 230123"/>
                <a:gd name="connsiteX4" fmla="*/ 449675 w 513397"/>
                <a:gd name="connsiteY4" fmla="*/ 3048 h 230123"/>
                <a:gd name="connsiteX5" fmla="*/ 454914 w 513397"/>
                <a:gd name="connsiteY5" fmla="*/ 2857 h 230123"/>
                <a:gd name="connsiteX6" fmla="*/ 513398 w 513397"/>
                <a:gd name="connsiteY6" fmla="*/ 0 h 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397" h="230123">
                  <a:moveTo>
                    <a:pt x="513398" y="0"/>
                  </a:moveTo>
                  <a:lnTo>
                    <a:pt x="513398" y="230124"/>
                  </a:lnTo>
                  <a:lnTo>
                    <a:pt x="11811" y="230124"/>
                  </a:lnTo>
                  <a:lnTo>
                    <a:pt x="0" y="24955"/>
                  </a:lnTo>
                  <a:lnTo>
                    <a:pt x="449675" y="3048"/>
                  </a:lnTo>
                  <a:lnTo>
                    <a:pt x="454914" y="2857"/>
                  </a:lnTo>
                  <a:lnTo>
                    <a:pt x="513398" y="0"/>
                  </a:lnTo>
                  <a:close/>
                </a:path>
              </a:pathLst>
            </a:custGeom>
            <a:solidFill>
              <a:schemeClr val="accent5"/>
            </a:solidFill>
            <a:ln w="9525" cap="flat">
              <a:noFill/>
              <a:prstDash val="solid"/>
              <a:miter/>
            </a:ln>
          </p:spPr>
          <p:txBody>
            <a:bodyPr rtlCol="0" anchor="ctr"/>
            <a:lstStyle/>
            <a:p>
              <a:endParaRPr lang="zh-CN" altLang="en-US"/>
            </a:p>
          </p:txBody>
        </p:sp>
        <p:sp>
          <p:nvSpPr>
            <p:cNvPr id="83" name="任意多边形: 形状 82"/>
            <p:cNvSpPr/>
            <p:nvPr/>
          </p:nvSpPr>
          <p:spPr>
            <a:xfrm flipH="1">
              <a:off x="2919666" y="6616886"/>
              <a:ext cx="529513" cy="100286"/>
            </a:xfrm>
            <a:custGeom>
              <a:avLst/>
              <a:gdLst>
                <a:gd name="connsiteX0" fmla="*/ 519017 w 519017"/>
                <a:gd name="connsiteY0" fmla="*/ 6668 h 98298"/>
                <a:gd name="connsiteX1" fmla="*/ 519017 w 519017"/>
                <a:gd name="connsiteY1" fmla="*/ 73343 h 98298"/>
                <a:gd name="connsiteX2" fmla="*/ 460534 w 519017"/>
                <a:gd name="connsiteY2" fmla="*/ 76200 h 98298"/>
                <a:gd name="connsiteX3" fmla="*/ 455295 w 519017"/>
                <a:gd name="connsiteY3" fmla="*/ 76391 h 98298"/>
                <a:gd name="connsiteX4" fmla="*/ 5620 w 519017"/>
                <a:gd name="connsiteY4" fmla="*/ 98298 h 98298"/>
                <a:gd name="connsiteX5" fmla="*/ 0 w 519017"/>
                <a:gd name="connsiteY5" fmla="*/ 0 h 98298"/>
                <a:gd name="connsiteX6" fmla="*/ 445770 w 519017"/>
                <a:gd name="connsiteY6" fmla="*/ 5715 h 98298"/>
                <a:gd name="connsiteX7" fmla="*/ 466249 w 519017"/>
                <a:gd name="connsiteY7" fmla="*/ 6001 h 98298"/>
                <a:gd name="connsiteX8" fmla="*/ 519017 w 519017"/>
                <a:gd name="connsiteY8" fmla="*/ 6668 h 9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017" h="98298">
                  <a:moveTo>
                    <a:pt x="519017" y="6668"/>
                  </a:moveTo>
                  <a:lnTo>
                    <a:pt x="519017" y="73343"/>
                  </a:lnTo>
                  <a:lnTo>
                    <a:pt x="460534" y="76200"/>
                  </a:lnTo>
                  <a:lnTo>
                    <a:pt x="455295" y="76391"/>
                  </a:lnTo>
                  <a:lnTo>
                    <a:pt x="5620" y="98298"/>
                  </a:lnTo>
                  <a:lnTo>
                    <a:pt x="0" y="0"/>
                  </a:lnTo>
                  <a:lnTo>
                    <a:pt x="445770" y="5715"/>
                  </a:lnTo>
                  <a:lnTo>
                    <a:pt x="466249" y="6001"/>
                  </a:lnTo>
                  <a:lnTo>
                    <a:pt x="519017" y="6668"/>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4" name="任意多边形: 形状 83"/>
            <p:cNvSpPr/>
            <p:nvPr/>
          </p:nvSpPr>
          <p:spPr>
            <a:xfrm flipH="1">
              <a:off x="2928800" y="5068772"/>
              <a:ext cx="75409" cy="75409"/>
            </a:xfrm>
            <a:custGeom>
              <a:avLst/>
              <a:gdLst>
                <a:gd name="connsiteX0" fmla="*/ 72781 w 73914"/>
                <a:gd name="connsiteY0" fmla="*/ 35068 h 73914"/>
                <a:gd name="connsiteX1" fmla="*/ 72781 w 73914"/>
                <a:gd name="connsiteY1" fmla="*/ 36783 h 73914"/>
                <a:gd name="connsiteX2" fmla="*/ 34681 w 73914"/>
                <a:gd name="connsiteY2" fmla="*/ 73740 h 73914"/>
                <a:gd name="connsiteX3" fmla="*/ -1133 w 73914"/>
                <a:gd name="connsiteY3" fmla="*/ 38116 h 73914"/>
                <a:gd name="connsiteX4" fmla="*/ -1133 w 73914"/>
                <a:gd name="connsiteY4" fmla="*/ 36783 h 73914"/>
                <a:gd name="connsiteX5" fmla="*/ 36967 w 73914"/>
                <a:gd name="connsiteY5" fmla="*/ -175 h 73914"/>
                <a:gd name="connsiteX6" fmla="*/ 72781 w 73914"/>
                <a:gd name="connsiteY6" fmla="*/ 35068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14" h="73914">
                  <a:moveTo>
                    <a:pt x="72781" y="35068"/>
                  </a:moveTo>
                  <a:lnTo>
                    <a:pt x="72781" y="36783"/>
                  </a:lnTo>
                  <a:cubicBezTo>
                    <a:pt x="72209" y="57375"/>
                    <a:pt x="55255" y="73749"/>
                    <a:pt x="34681" y="73740"/>
                  </a:cubicBezTo>
                  <a:cubicBezTo>
                    <a:pt x="14963" y="73797"/>
                    <a:pt x="-1038" y="57842"/>
                    <a:pt x="-1133" y="38116"/>
                  </a:cubicBezTo>
                  <a:lnTo>
                    <a:pt x="-1133" y="36783"/>
                  </a:lnTo>
                  <a:cubicBezTo>
                    <a:pt x="-562" y="16190"/>
                    <a:pt x="16392" y="-184"/>
                    <a:pt x="36967" y="-175"/>
                  </a:cubicBezTo>
                  <a:cubicBezTo>
                    <a:pt x="56588" y="-231"/>
                    <a:pt x="72495" y="15494"/>
                    <a:pt x="72781" y="35068"/>
                  </a:cubicBezTo>
                  <a:close/>
                </a:path>
              </a:pathLst>
            </a:custGeom>
            <a:solidFill>
              <a:srgbClr val="FFFFFF"/>
            </a:solidFill>
            <a:ln w="9525" cap="flat">
              <a:noFill/>
              <a:prstDash val="solid"/>
              <a:miter/>
            </a:ln>
          </p:spPr>
          <p:txBody>
            <a:bodyPr rtlCol="0" anchor="ctr"/>
            <a:lstStyle/>
            <a:p>
              <a:endParaRPr lang="zh-CN" altLang="en-US"/>
            </a:p>
          </p:txBody>
        </p:sp>
        <p:sp>
          <p:nvSpPr>
            <p:cNvPr id="85" name="任意多边形: 形状 84"/>
            <p:cNvSpPr/>
            <p:nvPr/>
          </p:nvSpPr>
          <p:spPr>
            <a:xfrm flipH="1">
              <a:off x="2936089" y="1942809"/>
              <a:ext cx="325637" cy="702972"/>
            </a:xfrm>
            <a:custGeom>
              <a:avLst/>
              <a:gdLst>
                <a:gd name="connsiteX0" fmla="*/ 316811 w 319182"/>
                <a:gd name="connsiteY0" fmla="*/ -175 h 689038"/>
                <a:gd name="connsiteX1" fmla="*/ 318050 w 319182"/>
                <a:gd name="connsiteY1" fmla="*/ -175 h 689038"/>
                <a:gd name="connsiteX2" fmla="*/ 315954 w 319182"/>
                <a:gd name="connsiteY2" fmla="*/ 8588 h 689038"/>
                <a:gd name="connsiteX3" fmla="*/ 312240 w 319182"/>
                <a:gd name="connsiteY3" fmla="*/ 23828 h 689038"/>
                <a:gd name="connsiteX4" fmla="*/ 311477 w 319182"/>
                <a:gd name="connsiteY4" fmla="*/ 23828 h 689038"/>
                <a:gd name="connsiteX5" fmla="*/ 170888 w 319182"/>
                <a:gd name="connsiteY5" fmla="*/ 395875 h 689038"/>
                <a:gd name="connsiteX6" fmla="*/ 172412 w 319182"/>
                <a:gd name="connsiteY6" fmla="*/ 396827 h 689038"/>
                <a:gd name="connsiteX7" fmla="*/ 124787 w 319182"/>
                <a:gd name="connsiteY7" fmla="*/ 489887 h 689038"/>
                <a:gd name="connsiteX8" fmla="*/ 123358 w 319182"/>
                <a:gd name="connsiteY8" fmla="*/ 493506 h 689038"/>
                <a:gd name="connsiteX9" fmla="*/ 123358 w 319182"/>
                <a:gd name="connsiteY9" fmla="*/ 494363 h 689038"/>
                <a:gd name="connsiteX10" fmla="*/ 87735 w 319182"/>
                <a:gd name="connsiteY10" fmla="*/ 643430 h 689038"/>
                <a:gd name="connsiteX11" fmla="*/ 86592 w 319182"/>
                <a:gd name="connsiteY11" fmla="*/ 662480 h 689038"/>
                <a:gd name="connsiteX12" fmla="*/ 86592 w 319182"/>
                <a:gd name="connsiteY12" fmla="*/ 688864 h 689038"/>
                <a:gd name="connsiteX13" fmla="*/ 35728 w 319182"/>
                <a:gd name="connsiteY13" fmla="*/ 661432 h 689038"/>
                <a:gd name="connsiteX14" fmla="*/ 34681 w 319182"/>
                <a:gd name="connsiteY14" fmla="*/ 660860 h 689038"/>
                <a:gd name="connsiteX15" fmla="*/ 17917 w 319182"/>
                <a:gd name="connsiteY15" fmla="*/ 651335 h 689038"/>
                <a:gd name="connsiteX16" fmla="*/ -1133 w 319182"/>
                <a:gd name="connsiteY16" fmla="*/ 640763 h 689038"/>
                <a:gd name="connsiteX17" fmla="*/ 676 w 319182"/>
                <a:gd name="connsiteY17" fmla="*/ 633428 h 689038"/>
                <a:gd name="connsiteX18" fmla="*/ 24108 w 319182"/>
                <a:gd name="connsiteY18" fmla="*/ 535321 h 689038"/>
                <a:gd name="connsiteX19" fmla="*/ 316811 w 319182"/>
                <a:gd name="connsiteY19" fmla="*/ -175 h 68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9182" h="689038">
                  <a:moveTo>
                    <a:pt x="316811" y="-175"/>
                  </a:moveTo>
                  <a:lnTo>
                    <a:pt x="318050" y="-175"/>
                  </a:lnTo>
                  <a:cubicBezTo>
                    <a:pt x="318050" y="587"/>
                    <a:pt x="317193" y="3540"/>
                    <a:pt x="315954" y="8588"/>
                  </a:cubicBezTo>
                  <a:cubicBezTo>
                    <a:pt x="314716" y="13637"/>
                    <a:pt x="313858" y="17637"/>
                    <a:pt x="312240" y="23828"/>
                  </a:cubicBezTo>
                  <a:lnTo>
                    <a:pt x="311477" y="23828"/>
                  </a:lnTo>
                  <a:cubicBezTo>
                    <a:pt x="311477" y="23828"/>
                    <a:pt x="216227" y="115935"/>
                    <a:pt x="170888" y="395875"/>
                  </a:cubicBezTo>
                  <a:lnTo>
                    <a:pt x="172412" y="396827"/>
                  </a:lnTo>
                  <a:cubicBezTo>
                    <a:pt x="153934" y="426450"/>
                    <a:pt x="138027" y="457578"/>
                    <a:pt x="124787" y="489887"/>
                  </a:cubicBezTo>
                  <a:lnTo>
                    <a:pt x="123358" y="493506"/>
                  </a:lnTo>
                  <a:cubicBezTo>
                    <a:pt x="123358" y="493792"/>
                    <a:pt x="123358" y="494077"/>
                    <a:pt x="123358" y="494363"/>
                  </a:cubicBezTo>
                  <a:cubicBezTo>
                    <a:pt x="104118" y="541988"/>
                    <a:pt x="92117" y="592233"/>
                    <a:pt x="87735" y="643430"/>
                  </a:cubicBezTo>
                  <a:cubicBezTo>
                    <a:pt x="87164" y="650097"/>
                    <a:pt x="86878" y="656479"/>
                    <a:pt x="86592" y="662480"/>
                  </a:cubicBezTo>
                  <a:cubicBezTo>
                    <a:pt x="86592" y="672005"/>
                    <a:pt x="86592" y="680863"/>
                    <a:pt x="86592" y="688864"/>
                  </a:cubicBezTo>
                  <a:lnTo>
                    <a:pt x="35728" y="661432"/>
                  </a:lnTo>
                  <a:lnTo>
                    <a:pt x="34681" y="660860"/>
                  </a:lnTo>
                  <a:lnTo>
                    <a:pt x="17917" y="651335"/>
                  </a:lnTo>
                  <a:lnTo>
                    <a:pt x="-1133" y="640763"/>
                  </a:lnTo>
                  <a:cubicBezTo>
                    <a:pt x="-467" y="638381"/>
                    <a:pt x="105" y="635905"/>
                    <a:pt x="676" y="633428"/>
                  </a:cubicBezTo>
                  <a:cubicBezTo>
                    <a:pt x="7630" y="604853"/>
                    <a:pt x="15345" y="572087"/>
                    <a:pt x="24108" y="535321"/>
                  </a:cubicBezTo>
                  <a:cubicBezTo>
                    <a:pt x="127359" y="100981"/>
                    <a:pt x="274520" y="13160"/>
                    <a:pt x="316811" y="-175"/>
                  </a:cubicBezTo>
                  <a:close/>
                </a:path>
              </a:pathLst>
            </a:custGeom>
            <a:solidFill>
              <a:schemeClr val="accent5"/>
            </a:solidFill>
            <a:ln w="9525" cap="flat">
              <a:noFill/>
              <a:prstDash val="solid"/>
              <a:miter/>
            </a:ln>
          </p:spPr>
          <p:txBody>
            <a:bodyPr rtlCol="0" anchor="ctr"/>
            <a:lstStyle/>
            <a:p>
              <a:endParaRPr lang="zh-CN" altLang="en-US"/>
            </a:p>
          </p:txBody>
        </p:sp>
        <p:sp>
          <p:nvSpPr>
            <p:cNvPr id="86" name="任意多边形: 形状 85"/>
            <p:cNvSpPr/>
            <p:nvPr/>
          </p:nvSpPr>
          <p:spPr>
            <a:xfrm flipH="1">
              <a:off x="2941531" y="1967686"/>
              <a:ext cx="143042" cy="380347"/>
            </a:xfrm>
            <a:custGeom>
              <a:avLst/>
              <a:gdLst>
                <a:gd name="connsiteX0" fmla="*/ 138313 w 140207"/>
                <a:gd name="connsiteY0" fmla="*/ -175 h 372808"/>
                <a:gd name="connsiteX1" fmla="*/ 139075 w 140207"/>
                <a:gd name="connsiteY1" fmla="*/ -175 h 372808"/>
                <a:gd name="connsiteX2" fmla="*/ 70018 w 140207"/>
                <a:gd name="connsiteY2" fmla="*/ 227282 h 372808"/>
                <a:gd name="connsiteX3" fmla="*/ 70018 w 140207"/>
                <a:gd name="connsiteY3" fmla="*/ 228425 h 372808"/>
                <a:gd name="connsiteX4" fmla="*/ 16203 w 140207"/>
                <a:gd name="connsiteY4" fmla="*/ 347202 h 372808"/>
                <a:gd name="connsiteX5" fmla="*/ 16203 w 140207"/>
                <a:gd name="connsiteY5" fmla="*/ 347678 h 372808"/>
                <a:gd name="connsiteX6" fmla="*/ 16203 w 140207"/>
                <a:gd name="connsiteY6" fmla="*/ 348155 h 372808"/>
                <a:gd name="connsiteX7" fmla="*/ 391 w 140207"/>
                <a:gd name="connsiteY7" fmla="*/ 372634 h 372808"/>
                <a:gd name="connsiteX8" fmla="*/ -1133 w 140207"/>
                <a:gd name="connsiteY8" fmla="*/ 371681 h 372808"/>
                <a:gd name="connsiteX9" fmla="*/ 138313 w 140207"/>
                <a:gd name="connsiteY9" fmla="*/ -175 h 37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207" h="372808">
                  <a:moveTo>
                    <a:pt x="138313" y="-175"/>
                  </a:moveTo>
                  <a:lnTo>
                    <a:pt x="139075" y="-175"/>
                  </a:lnTo>
                  <a:cubicBezTo>
                    <a:pt x="120120" y="76806"/>
                    <a:pt x="97070" y="152730"/>
                    <a:pt x="70018" y="227282"/>
                  </a:cubicBezTo>
                  <a:lnTo>
                    <a:pt x="70018" y="228425"/>
                  </a:lnTo>
                  <a:cubicBezTo>
                    <a:pt x="55351" y="269411"/>
                    <a:pt x="37348" y="309140"/>
                    <a:pt x="16203" y="347202"/>
                  </a:cubicBezTo>
                  <a:lnTo>
                    <a:pt x="16203" y="347678"/>
                  </a:lnTo>
                  <a:lnTo>
                    <a:pt x="16203" y="348155"/>
                  </a:lnTo>
                  <a:cubicBezTo>
                    <a:pt x="10678" y="356346"/>
                    <a:pt x="5344" y="364538"/>
                    <a:pt x="391" y="372634"/>
                  </a:cubicBezTo>
                  <a:lnTo>
                    <a:pt x="-1133" y="371681"/>
                  </a:lnTo>
                  <a:cubicBezTo>
                    <a:pt x="42111" y="91456"/>
                    <a:pt x="138313" y="-175"/>
                    <a:pt x="138313"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7" name="任意多边形: 形状 86"/>
            <p:cNvSpPr/>
            <p:nvPr/>
          </p:nvSpPr>
          <p:spPr>
            <a:xfrm flipH="1">
              <a:off x="3183305" y="3045176"/>
              <a:ext cx="263347" cy="125930"/>
            </a:xfrm>
            <a:custGeom>
              <a:avLst/>
              <a:gdLst>
                <a:gd name="connsiteX0" fmla="*/ 221180 w 258127"/>
                <a:gd name="connsiteY0" fmla="*/ 59166 h 123434"/>
                <a:gd name="connsiteX1" fmla="*/ 256994 w 258127"/>
                <a:gd name="connsiteY1" fmla="*/ 86979 h 123434"/>
                <a:gd name="connsiteX2" fmla="*/ 214418 w 258127"/>
                <a:gd name="connsiteY2" fmla="*/ 110982 h 123434"/>
                <a:gd name="connsiteX3" fmla="*/ 191368 w 258127"/>
                <a:gd name="connsiteY3" fmla="*/ 117935 h 123434"/>
                <a:gd name="connsiteX4" fmla="*/ 179462 w 258127"/>
                <a:gd name="connsiteY4" fmla="*/ 120221 h 123434"/>
                <a:gd name="connsiteX5" fmla="*/ 23251 w 258127"/>
                <a:gd name="connsiteY5" fmla="*/ 107839 h 123434"/>
                <a:gd name="connsiteX6" fmla="*/ -1133 w 258127"/>
                <a:gd name="connsiteY6" fmla="*/ 101743 h 123434"/>
                <a:gd name="connsiteX7" fmla="*/ 146218 w 258127"/>
                <a:gd name="connsiteY7" fmla="*/ -175 h 123434"/>
                <a:gd name="connsiteX8" fmla="*/ 215085 w 258127"/>
                <a:gd name="connsiteY8" fmla="*/ 54308 h 12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127" h="123434">
                  <a:moveTo>
                    <a:pt x="221180" y="59166"/>
                  </a:moveTo>
                  <a:lnTo>
                    <a:pt x="256994" y="86979"/>
                  </a:lnTo>
                  <a:cubicBezTo>
                    <a:pt x="244136" y="97095"/>
                    <a:pt x="229753" y="105191"/>
                    <a:pt x="214418" y="110982"/>
                  </a:cubicBezTo>
                  <a:cubicBezTo>
                    <a:pt x="206892" y="113858"/>
                    <a:pt x="199178" y="116183"/>
                    <a:pt x="191368" y="117935"/>
                  </a:cubicBezTo>
                  <a:cubicBezTo>
                    <a:pt x="187462" y="118792"/>
                    <a:pt x="183557" y="119555"/>
                    <a:pt x="179462" y="120221"/>
                  </a:cubicBezTo>
                  <a:cubicBezTo>
                    <a:pt x="136884" y="127175"/>
                    <a:pt x="86116" y="121841"/>
                    <a:pt x="23251" y="107839"/>
                  </a:cubicBezTo>
                  <a:cubicBezTo>
                    <a:pt x="15631" y="106124"/>
                    <a:pt x="7440" y="104124"/>
                    <a:pt x="-1133" y="101743"/>
                  </a:cubicBezTo>
                  <a:cubicBezTo>
                    <a:pt x="33538" y="50536"/>
                    <a:pt x="86116" y="14170"/>
                    <a:pt x="146218" y="-175"/>
                  </a:cubicBezTo>
                  <a:cubicBezTo>
                    <a:pt x="168508" y="17542"/>
                    <a:pt x="191462" y="35830"/>
                    <a:pt x="215085" y="5430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8" name="任意多边形: 形状 87"/>
            <p:cNvSpPr/>
            <p:nvPr/>
          </p:nvSpPr>
          <p:spPr>
            <a:xfrm flipH="1">
              <a:off x="3248705" y="4795998"/>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497 h 73915"/>
                <a:gd name="connsiteX4" fmla="*/ -1133 w 73914"/>
                <a:gd name="connsiteY4" fmla="*/ 38307 h 73915"/>
                <a:gd name="connsiteX5" fmla="*/ -1133 w 73914"/>
                <a:gd name="connsiteY5" fmla="*/ 36783 h 73915"/>
                <a:gd name="connsiteX6" fmla="*/ 36967 w 73914"/>
                <a:gd name="connsiteY6" fmla="*/ -175 h 73915"/>
                <a:gd name="connsiteX7" fmla="*/ 72781 w 73914"/>
                <a:gd name="connsiteY7"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5">
                  <a:moveTo>
                    <a:pt x="72781" y="35354"/>
                  </a:moveTo>
                  <a:cubicBezTo>
                    <a:pt x="72781" y="35830"/>
                    <a:pt x="72781" y="36306"/>
                    <a:pt x="72781" y="36783"/>
                  </a:cubicBezTo>
                  <a:cubicBezTo>
                    <a:pt x="72210" y="57375"/>
                    <a:pt x="55255" y="73749"/>
                    <a:pt x="34681" y="73740"/>
                  </a:cubicBezTo>
                  <a:cubicBezTo>
                    <a:pt x="15060" y="73902"/>
                    <a:pt x="-943" y="58118"/>
                    <a:pt x="-1133" y="38497"/>
                  </a:cubicBezTo>
                  <a:cubicBezTo>
                    <a:pt x="-1133" y="38431"/>
                    <a:pt x="-1133" y="38373"/>
                    <a:pt x="-1133" y="38307"/>
                  </a:cubicBezTo>
                  <a:lnTo>
                    <a:pt x="-1133" y="36783"/>
                  </a:lnTo>
                  <a:cubicBezTo>
                    <a:pt x="-561" y="16190"/>
                    <a:pt x="16394" y="-184"/>
                    <a:pt x="36967" y="-175"/>
                  </a:cubicBezTo>
                  <a:cubicBezTo>
                    <a:pt x="56684" y="-232"/>
                    <a:pt x="72686" y="15666"/>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89" name="任意多边形: 形状 88"/>
            <p:cNvSpPr/>
            <p:nvPr/>
          </p:nvSpPr>
          <p:spPr>
            <a:xfrm flipH="1">
              <a:off x="3294279" y="3964363"/>
              <a:ext cx="75409" cy="75412"/>
            </a:xfrm>
            <a:custGeom>
              <a:avLst/>
              <a:gdLst>
                <a:gd name="connsiteX0" fmla="*/ 72781 w 73914"/>
                <a:gd name="connsiteY0" fmla="*/ 35356 h 73917"/>
                <a:gd name="connsiteX1" fmla="*/ 72781 w 73914"/>
                <a:gd name="connsiteY1" fmla="*/ 36784 h 73917"/>
                <a:gd name="connsiteX2" fmla="*/ 34681 w 73914"/>
                <a:gd name="connsiteY2" fmla="*/ 73741 h 73917"/>
                <a:gd name="connsiteX3" fmla="*/ -1133 w 73914"/>
                <a:gd name="connsiteY3" fmla="*/ 38499 h 73917"/>
                <a:gd name="connsiteX4" fmla="*/ -1133 w 73914"/>
                <a:gd name="connsiteY4" fmla="*/ 38308 h 73917"/>
                <a:gd name="connsiteX5" fmla="*/ -1133 w 73914"/>
                <a:gd name="connsiteY5" fmla="*/ 36784 h 73917"/>
                <a:gd name="connsiteX6" fmla="*/ 10392 w 73914"/>
                <a:gd name="connsiteY6" fmla="*/ 10686 h 73917"/>
                <a:gd name="connsiteX7" fmla="*/ 36776 w 73914"/>
                <a:gd name="connsiteY7" fmla="*/ -173 h 73917"/>
                <a:gd name="connsiteX8" fmla="*/ 72781 w 73914"/>
                <a:gd name="connsiteY8" fmla="*/ 35070 h 73917"/>
                <a:gd name="connsiteX9" fmla="*/ 72781 w 73914"/>
                <a:gd name="connsiteY9" fmla="*/ 35356 h 7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14" h="73917">
                  <a:moveTo>
                    <a:pt x="72781" y="35356"/>
                  </a:moveTo>
                  <a:lnTo>
                    <a:pt x="72781" y="36784"/>
                  </a:lnTo>
                  <a:cubicBezTo>
                    <a:pt x="72209" y="57377"/>
                    <a:pt x="55254" y="73751"/>
                    <a:pt x="34681" y="73741"/>
                  </a:cubicBezTo>
                  <a:cubicBezTo>
                    <a:pt x="15059" y="73903"/>
                    <a:pt x="-943" y="58120"/>
                    <a:pt x="-1133" y="38499"/>
                  </a:cubicBezTo>
                  <a:cubicBezTo>
                    <a:pt x="-1133" y="38432"/>
                    <a:pt x="-1133" y="38375"/>
                    <a:pt x="-1133" y="38308"/>
                  </a:cubicBezTo>
                  <a:lnTo>
                    <a:pt x="-1133" y="36784"/>
                  </a:lnTo>
                  <a:cubicBezTo>
                    <a:pt x="-847" y="26916"/>
                    <a:pt x="3343" y="17563"/>
                    <a:pt x="10392" y="10686"/>
                  </a:cubicBezTo>
                  <a:cubicBezTo>
                    <a:pt x="17440" y="3790"/>
                    <a:pt x="26870" y="-106"/>
                    <a:pt x="36776" y="-173"/>
                  </a:cubicBezTo>
                  <a:cubicBezTo>
                    <a:pt x="56492" y="-382"/>
                    <a:pt x="72590" y="15391"/>
                    <a:pt x="72781" y="35070"/>
                  </a:cubicBezTo>
                  <a:cubicBezTo>
                    <a:pt x="72781" y="35165"/>
                    <a:pt x="72781" y="35260"/>
                    <a:pt x="72781" y="35356"/>
                  </a:cubicBezTo>
                  <a:close/>
                </a:path>
              </a:pathLst>
            </a:custGeom>
            <a:solidFill>
              <a:srgbClr val="FFFFFF"/>
            </a:solidFill>
            <a:ln w="9525" cap="flat">
              <a:noFill/>
              <a:prstDash val="solid"/>
              <a:miter/>
            </a:ln>
          </p:spPr>
          <p:txBody>
            <a:bodyPr rtlCol="0" anchor="ctr"/>
            <a:lstStyle/>
            <a:p>
              <a:endParaRPr lang="zh-CN" altLang="en-US"/>
            </a:p>
          </p:txBody>
        </p:sp>
        <p:sp>
          <p:nvSpPr>
            <p:cNvPr id="90" name="任意多边形: 形状 89"/>
            <p:cNvSpPr/>
            <p:nvPr/>
          </p:nvSpPr>
          <p:spPr>
            <a:xfrm flipH="1">
              <a:off x="3296322" y="2298026"/>
              <a:ext cx="1354334" cy="851322"/>
            </a:xfrm>
            <a:custGeom>
              <a:avLst/>
              <a:gdLst>
                <a:gd name="connsiteX0" fmla="*/ 75152 w 1327489"/>
                <a:gd name="connsiteY0" fmla="*/ 66557 h 834447"/>
                <a:gd name="connsiteX1" fmla="*/ 289941 w 1327489"/>
                <a:gd name="connsiteY1" fmla="*/ 191811 h 834447"/>
                <a:gd name="connsiteX2" fmla="*/ 44482 w 1327489"/>
                <a:gd name="connsiteY2" fmla="*/ 108467 h 834447"/>
                <a:gd name="connsiteX3" fmla="*/ 259176 w 1327489"/>
                <a:gd name="connsiteY3" fmla="*/ 233626 h 834447"/>
                <a:gd name="connsiteX4" fmla="*/ 1326356 w 1327489"/>
                <a:gd name="connsiteY4" fmla="*/ 732355 h 834447"/>
                <a:gd name="connsiteX5" fmla="*/ 1179005 w 1327489"/>
                <a:gd name="connsiteY5" fmla="*/ 834273 h 834447"/>
                <a:gd name="connsiteX6" fmla="*/ 362427 w 1327489"/>
                <a:gd name="connsiteY6" fmla="*/ 441652 h 834447"/>
                <a:gd name="connsiteX7" fmla="*/ 20479 w 1327489"/>
                <a:gd name="connsiteY7" fmla="*/ 222577 h 834447"/>
                <a:gd name="connsiteX8" fmla="*/ 19431 w 1327489"/>
                <a:gd name="connsiteY8" fmla="*/ 164856 h 834447"/>
                <a:gd name="connsiteX9" fmla="*/ 231267 w 1327489"/>
                <a:gd name="connsiteY9" fmla="*/ 288109 h 834447"/>
                <a:gd name="connsiteX10" fmla="*/ 19717 w 1327489"/>
                <a:gd name="connsiteY10" fmla="*/ 164760 h 834447"/>
                <a:gd name="connsiteX11" fmla="*/ 21051 w 1327489"/>
                <a:gd name="connsiteY11" fmla="*/ 164093 h 834447"/>
                <a:gd name="connsiteX12" fmla="*/ 41624 w 1327489"/>
                <a:gd name="connsiteY12" fmla="*/ 109325 h 834447"/>
                <a:gd name="connsiteX13" fmla="*/ 74391 w 1327489"/>
                <a:gd name="connsiteY13" fmla="*/ 63605 h 834447"/>
                <a:gd name="connsiteX14" fmla="*/ 119062 w 1327489"/>
                <a:gd name="connsiteY14" fmla="*/ 27219 h 834447"/>
                <a:gd name="connsiteX15" fmla="*/ 345376 w 1327489"/>
                <a:gd name="connsiteY15" fmla="*/ 145234 h 834447"/>
                <a:gd name="connsiteX16" fmla="*/ 296990 w 1327489"/>
                <a:gd name="connsiteY16" fmla="*/ 83036 h 834447"/>
                <a:gd name="connsiteX17" fmla="*/ 318421 w 1327489"/>
                <a:gd name="connsiteY17" fmla="*/ 12360 h 834447"/>
                <a:gd name="connsiteX18" fmla="*/ 516256 w 1327489"/>
                <a:gd name="connsiteY18" fmla="*/ 191049 h 834447"/>
                <a:gd name="connsiteX19" fmla="*/ 769620 w 1327489"/>
                <a:gd name="connsiteY19" fmla="*/ 260772 h 834447"/>
                <a:gd name="connsiteX20" fmla="*/ 767048 w 1327489"/>
                <a:gd name="connsiteY20" fmla="*/ 273536 h 834447"/>
                <a:gd name="connsiteX21" fmla="*/ 767048 w 1327489"/>
                <a:gd name="connsiteY21" fmla="*/ 305825 h 834447"/>
                <a:gd name="connsiteX22" fmla="*/ 1017366 w 1327489"/>
                <a:gd name="connsiteY22" fmla="*/ 475466 h 834447"/>
                <a:gd name="connsiteX23" fmla="*/ 1273016 w 1327489"/>
                <a:gd name="connsiteY23" fmla="*/ 689397 h 834447"/>
                <a:gd name="connsiteX24" fmla="*/ 1326356 w 1327489"/>
                <a:gd name="connsiteY24" fmla="*/ 732165 h 834447"/>
                <a:gd name="connsiteX25" fmla="*/ 705041 w 1327489"/>
                <a:gd name="connsiteY25" fmla="*/ 476132 h 834447"/>
                <a:gd name="connsiteX26" fmla="*/ 822960 w 1327489"/>
                <a:gd name="connsiteY26" fmla="*/ 549856 h 834447"/>
                <a:gd name="connsiteX27" fmla="*/ 705041 w 1327489"/>
                <a:gd name="connsiteY27" fmla="*/ 476132 h 8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7489" h="834447">
                  <a:moveTo>
                    <a:pt x="75152" y="66557"/>
                  </a:moveTo>
                  <a:cubicBezTo>
                    <a:pt x="83725" y="72273"/>
                    <a:pt x="220694" y="164189"/>
                    <a:pt x="289941" y="191811"/>
                  </a:cubicBezTo>
                  <a:close/>
                  <a:moveTo>
                    <a:pt x="44482" y="108467"/>
                  </a:moveTo>
                  <a:cubicBezTo>
                    <a:pt x="52959" y="114182"/>
                    <a:pt x="189929" y="206099"/>
                    <a:pt x="259176" y="233626"/>
                  </a:cubicBezTo>
                  <a:close/>
                  <a:moveTo>
                    <a:pt x="1326356" y="732355"/>
                  </a:moveTo>
                  <a:cubicBezTo>
                    <a:pt x="1266254" y="746700"/>
                    <a:pt x="1213676" y="783066"/>
                    <a:pt x="1179005" y="834273"/>
                  </a:cubicBezTo>
                  <a:cubicBezTo>
                    <a:pt x="994982" y="783314"/>
                    <a:pt x="616459" y="582813"/>
                    <a:pt x="362427" y="441652"/>
                  </a:cubicBezTo>
                  <a:cubicBezTo>
                    <a:pt x="124302" y="309064"/>
                    <a:pt x="20479" y="222577"/>
                    <a:pt x="20479" y="222577"/>
                  </a:cubicBezTo>
                  <a:cubicBezTo>
                    <a:pt x="-22859" y="189906"/>
                    <a:pt x="10954" y="169047"/>
                    <a:pt x="19431" y="164856"/>
                  </a:cubicBezTo>
                  <a:cubicBezTo>
                    <a:pt x="41530" y="179619"/>
                    <a:pt x="166212" y="262201"/>
                    <a:pt x="231267" y="288109"/>
                  </a:cubicBezTo>
                  <a:lnTo>
                    <a:pt x="19717" y="164760"/>
                  </a:lnTo>
                  <a:lnTo>
                    <a:pt x="21051" y="164093"/>
                  </a:lnTo>
                  <a:cubicBezTo>
                    <a:pt x="-18287" y="121612"/>
                    <a:pt x="41624" y="109325"/>
                    <a:pt x="41624" y="109325"/>
                  </a:cubicBezTo>
                  <a:cubicBezTo>
                    <a:pt x="13907" y="63509"/>
                    <a:pt x="74391" y="63605"/>
                    <a:pt x="74391" y="63605"/>
                  </a:cubicBezTo>
                  <a:cubicBezTo>
                    <a:pt x="54674" y="11598"/>
                    <a:pt x="119062" y="27219"/>
                    <a:pt x="119062" y="27219"/>
                  </a:cubicBezTo>
                  <a:cubicBezTo>
                    <a:pt x="191929" y="71301"/>
                    <a:pt x="267558" y="110715"/>
                    <a:pt x="345376" y="145234"/>
                  </a:cubicBezTo>
                  <a:lnTo>
                    <a:pt x="296990" y="83036"/>
                  </a:lnTo>
                  <a:cubicBezTo>
                    <a:pt x="245745" y="21123"/>
                    <a:pt x="271082" y="-22882"/>
                    <a:pt x="318421" y="12360"/>
                  </a:cubicBezTo>
                  <a:cubicBezTo>
                    <a:pt x="375571" y="54556"/>
                    <a:pt x="516256" y="191049"/>
                    <a:pt x="516256" y="191049"/>
                  </a:cubicBezTo>
                  <a:lnTo>
                    <a:pt x="769620" y="260772"/>
                  </a:lnTo>
                  <a:cubicBezTo>
                    <a:pt x="767905" y="264792"/>
                    <a:pt x="766953" y="269145"/>
                    <a:pt x="767048" y="273536"/>
                  </a:cubicBezTo>
                  <a:cubicBezTo>
                    <a:pt x="767048" y="301349"/>
                    <a:pt x="761620" y="277536"/>
                    <a:pt x="767048" y="305825"/>
                  </a:cubicBezTo>
                  <a:cubicBezTo>
                    <a:pt x="789432" y="361261"/>
                    <a:pt x="866966" y="389074"/>
                    <a:pt x="1017366" y="475466"/>
                  </a:cubicBezTo>
                  <a:cubicBezTo>
                    <a:pt x="1017366" y="475466"/>
                    <a:pt x="1122141" y="567287"/>
                    <a:pt x="1273016" y="689397"/>
                  </a:cubicBezTo>
                  <a:cubicBezTo>
                    <a:pt x="1290257" y="703237"/>
                    <a:pt x="1308069" y="717496"/>
                    <a:pt x="1326356" y="732165"/>
                  </a:cubicBezTo>
                  <a:close/>
                  <a:moveTo>
                    <a:pt x="705041" y="476132"/>
                  </a:moveTo>
                  <a:lnTo>
                    <a:pt x="822960" y="549856"/>
                  </a:lnTo>
                  <a:cubicBezTo>
                    <a:pt x="783051" y="516614"/>
                    <a:pt x="755237" y="491373"/>
                    <a:pt x="705041" y="476132"/>
                  </a:cubicBezTo>
                  <a:close/>
                </a:path>
              </a:pathLst>
            </a:custGeom>
            <a:solidFill>
              <a:schemeClr val="accent5"/>
            </a:solidFill>
            <a:ln w="9525" cap="flat">
              <a:noFill/>
              <a:prstDash val="solid"/>
              <a:miter/>
            </a:ln>
          </p:spPr>
          <p:txBody>
            <a:bodyPr rtlCol="0" anchor="ctr"/>
            <a:lstStyle/>
            <a:p>
              <a:endParaRPr lang="zh-CN" altLang="en-US"/>
            </a:p>
          </p:txBody>
        </p:sp>
        <p:sp>
          <p:nvSpPr>
            <p:cNvPr id="91" name="任意多边形: 形状 90"/>
            <p:cNvSpPr/>
            <p:nvPr/>
          </p:nvSpPr>
          <p:spPr>
            <a:xfrm flipH="1">
              <a:off x="3342481" y="5620636"/>
              <a:ext cx="75407" cy="75410"/>
            </a:xfrm>
            <a:custGeom>
              <a:avLst/>
              <a:gdLst>
                <a:gd name="connsiteX0" fmla="*/ 72780 w 73912"/>
                <a:gd name="connsiteY0" fmla="*/ 35259 h 73915"/>
                <a:gd name="connsiteX1" fmla="*/ 72780 w 73912"/>
                <a:gd name="connsiteY1" fmla="*/ 36878 h 73915"/>
                <a:gd name="connsiteX2" fmla="*/ 34680 w 73912"/>
                <a:gd name="connsiteY2" fmla="*/ 73740 h 73915"/>
                <a:gd name="connsiteX3" fmla="*/ -1133 w 73912"/>
                <a:gd name="connsiteY3" fmla="*/ 38497 h 73915"/>
                <a:gd name="connsiteX4" fmla="*/ -1133 w 73912"/>
                <a:gd name="connsiteY4" fmla="*/ 38307 h 73915"/>
                <a:gd name="connsiteX5" fmla="*/ -1133 w 73912"/>
                <a:gd name="connsiteY5" fmla="*/ 36878 h 73915"/>
                <a:gd name="connsiteX6" fmla="*/ 36967 w 73912"/>
                <a:gd name="connsiteY6" fmla="*/ -175 h 73915"/>
                <a:gd name="connsiteX7" fmla="*/ 72780 w 73912"/>
                <a:gd name="connsiteY7"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2" h="73915">
                  <a:moveTo>
                    <a:pt x="72780" y="35259"/>
                  </a:moveTo>
                  <a:cubicBezTo>
                    <a:pt x="72780" y="35802"/>
                    <a:pt x="72780" y="36335"/>
                    <a:pt x="72780" y="36878"/>
                  </a:cubicBezTo>
                  <a:cubicBezTo>
                    <a:pt x="72113" y="57433"/>
                    <a:pt x="55254" y="73749"/>
                    <a:pt x="34680" y="73740"/>
                  </a:cubicBezTo>
                  <a:cubicBezTo>
                    <a:pt x="15059" y="73902"/>
                    <a:pt x="-944" y="58119"/>
                    <a:pt x="-1133" y="38497"/>
                  </a:cubicBezTo>
                  <a:cubicBezTo>
                    <a:pt x="-1133" y="38431"/>
                    <a:pt x="-1133" y="38373"/>
                    <a:pt x="-1133" y="38307"/>
                  </a:cubicBezTo>
                  <a:lnTo>
                    <a:pt x="-1133" y="36878"/>
                  </a:lnTo>
                  <a:cubicBezTo>
                    <a:pt x="-562" y="16247"/>
                    <a:pt x="16297" y="-184"/>
                    <a:pt x="36967" y="-175"/>
                  </a:cubicBezTo>
                  <a:cubicBezTo>
                    <a:pt x="56588" y="-232"/>
                    <a:pt x="72590" y="15609"/>
                    <a:pt x="72780" y="35259"/>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flipH="1">
              <a:off x="3427510" y="6382206"/>
              <a:ext cx="75577" cy="75410"/>
            </a:xfrm>
            <a:custGeom>
              <a:avLst/>
              <a:gdLst>
                <a:gd name="connsiteX0" fmla="*/ 72947 w 74079"/>
                <a:gd name="connsiteY0" fmla="*/ 35259 h 73915"/>
                <a:gd name="connsiteX1" fmla="*/ 72947 w 74079"/>
                <a:gd name="connsiteY1" fmla="*/ 36783 h 73915"/>
                <a:gd name="connsiteX2" fmla="*/ 34847 w 74079"/>
                <a:gd name="connsiteY2" fmla="*/ 73740 h 73915"/>
                <a:gd name="connsiteX3" fmla="*/ -1062 w 74079"/>
                <a:gd name="connsiteY3" fmla="*/ 38403 h 73915"/>
                <a:gd name="connsiteX4" fmla="*/ -1062 w 74079"/>
                <a:gd name="connsiteY4" fmla="*/ 38307 h 73915"/>
                <a:gd name="connsiteX5" fmla="*/ -1062 w 74079"/>
                <a:gd name="connsiteY5" fmla="*/ 36783 h 73915"/>
                <a:gd name="connsiteX6" fmla="*/ 37038 w 74079"/>
                <a:gd name="connsiteY6" fmla="*/ -173 h 73915"/>
                <a:gd name="connsiteX7" fmla="*/ 72947 w 74079"/>
                <a:gd name="connsiteY7" fmla="*/ 35164 h 73915"/>
                <a:gd name="connsiteX8" fmla="*/ 72947 w 74079"/>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79" h="73915">
                  <a:moveTo>
                    <a:pt x="72947" y="35259"/>
                  </a:moveTo>
                  <a:lnTo>
                    <a:pt x="72947" y="36783"/>
                  </a:lnTo>
                  <a:cubicBezTo>
                    <a:pt x="72376" y="57377"/>
                    <a:pt x="55421" y="73750"/>
                    <a:pt x="34847" y="73740"/>
                  </a:cubicBezTo>
                  <a:cubicBezTo>
                    <a:pt x="15130" y="73902"/>
                    <a:pt x="-872" y="58081"/>
                    <a:pt x="-1062" y="38403"/>
                  </a:cubicBezTo>
                  <a:cubicBezTo>
                    <a:pt x="-1062" y="38374"/>
                    <a:pt x="-1062" y="38336"/>
                    <a:pt x="-1062" y="38307"/>
                  </a:cubicBezTo>
                  <a:cubicBezTo>
                    <a:pt x="-1157" y="37803"/>
                    <a:pt x="-1157" y="37288"/>
                    <a:pt x="-1062" y="36783"/>
                  </a:cubicBezTo>
                  <a:cubicBezTo>
                    <a:pt x="-491" y="16190"/>
                    <a:pt x="16464" y="-183"/>
                    <a:pt x="37038" y="-173"/>
                  </a:cubicBezTo>
                  <a:cubicBezTo>
                    <a:pt x="56755" y="-336"/>
                    <a:pt x="72757" y="15485"/>
                    <a:pt x="72947" y="35164"/>
                  </a:cubicBezTo>
                  <a:cubicBezTo>
                    <a:pt x="72947" y="35192"/>
                    <a:pt x="72947" y="35231"/>
                    <a:pt x="72947" y="35259"/>
                  </a:cubicBezTo>
                  <a:close/>
                </a:path>
              </a:pathLst>
            </a:custGeom>
            <a:solidFill>
              <a:srgbClr val="FFFFFF"/>
            </a:solidFill>
            <a:ln w="9525" cap="flat">
              <a:noFill/>
              <a:prstDash val="solid"/>
              <a:miter/>
            </a:ln>
          </p:spPr>
          <p:txBody>
            <a:bodyPr rtlCol="0" anchor="ctr"/>
            <a:lstStyle/>
            <a:p>
              <a:endParaRPr lang="zh-CN" altLang="en-US"/>
            </a:p>
          </p:txBody>
        </p:sp>
        <p:sp>
          <p:nvSpPr>
            <p:cNvPr id="93" name="任意多边形: 形状 92"/>
            <p:cNvSpPr/>
            <p:nvPr/>
          </p:nvSpPr>
          <p:spPr>
            <a:xfrm flipH="1">
              <a:off x="3515575" y="5103562"/>
              <a:ext cx="75481" cy="75410"/>
            </a:xfrm>
            <a:custGeom>
              <a:avLst/>
              <a:gdLst>
                <a:gd name="connsiteX0" fmla="*/ 72781 w 73985"/>
                <a:gd name="connsiteY0" fmla="*/ 35259 h 73915"/>
                <a:gd name="connsiteX1" fmla="*/ 72781 w 73985"/>
                <a:gd name="connsiteY1" fmla="*/ 36688 h 73915"/>
                <a:gd name="connsiteX2" fmla="*/ 34681 w 73985"/>
                <a:gd name="connsiteY2" fmla="*/ 73740 h 73915"/>
                <a:gd name="connsiteX3" fmla="*/ -1133 w 73985"/>
                <a:gd name="connsiteY3" fmla="*/ 38307 h 73915"/>
                <a:gd name="connsiteX4" fmla="*/ -1133 w 73985"/>
                <a:gd name="connsiteY4" fmla="*/ 38307 h 73915"/>
                <a:gd name="connsiteX5" fmla="*/ -1133 w 73985"/>
                <a:gd name="connsiteY5" fmla="*/ 36688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35"/>
                    <a:pt x="72876" y="36211"/>
                    <a:pt x="72781" y="36688"/>
                  </a:cubicBezTo>
                  <a:cubicBezTo>
                    <a:pt x="72209" y="57319"/>
                    <a:pt x="55351" y="73749"/>
                    <a:pt x="34681" y="73740"/>
                  </a:cubicBezTo>
                  <a:cubicBezTo>
                    <a:pt x="14965" y="73845"/>
                    <a:pt x="-1038" y="57986"/>
                    <a:pt x="-1133" y="38307"/>
                  </a:cubicBezTo>
                  <a:cubicBezTo>
                    <a:pt x="-1133" y="38307"/>
                    <a:pt x="-1133" y="38307"/>
                    <a:pt x="-1133" y="38307"/>
                  </a:cubicBezTo>
                  <a:lnTo>
                    <a:pt x="-1133" y="36688"/>
                  </a:lnTo>
                  <a:cubicBezTo>
                    <a:pt x="-466" y="16132"/>
                    <a:pt x="16392" y="-184"/>
                    <a:pt x="36967" y="-174"/>
                  </a:cubicBezTo>
                  <a:cubicBezTo>
                    <a:pt x="56684"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94" name="任意多边形: 形状 93"/>
            <p:cNvSpPr/>
            <p:nvPr/>
          </p:nvSpPr>
          <p:spPr>
            <a:xfrm flipH="1">
              <a:off x="3736918" y="5992530"/>
              <a:ext cx="27112" cy="72104"/>
            </a:xfrm>
            <a:custGeom>
              <a:avLst/>
              <a:gdLst>
                <a:gd name="connsiteX0" fmla="*/ 25442 w 26575"/>
                <a:gd name="connsiteY0" fmla="*/ 33830 h 70675"/>
                <a:gd name="connsiteX1" fmla="*/ 25442 w 26575"/>
                <a:gd name="connsiteY1" fmla="*/ 35353 h 70675"/>
                <a:gd name="connsiteX2" fmla="*/ -1133 w 26575"/>
                <a:gd name="connsiteY2" fmla="*/ 70501 h 70675"/>
                <a:gd name="connsiteX3" fmla="*/ -180 w 26575"/>
                <a:gd name="connsiteY3" fmla="*/ -175 h 70675"/>
                <a:gd name="connsiteX4" fmla="*/ 25442 w 26575"/>
                <a:gd name="connsiteY4" fmla="*/ 33830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5" h="70675">
                  <a:moveTo>
                    <a:pt x="25442" y="33830"/>
                  </a:moveTo>
                  <a:cubicBezTo>
                    <a:pt x="25442" y="34334"/>
                    <a:pt x="25442" y="34849"/>
                    <a:pt x="25442" y="35353"/>
                  </a:cubicBezTo>
                  <a:cubicBezTo>
                    <a:pt x="24966" y="51527"/>
                    <a:pt x="14298" y="65614"/>
                    <a:pt x="-1133" y="70501"/>
                  </a:cubicBezTo>
                  <a:cubicBezTo>
                    <a:pt x="-1133" y="46879"/>
                    <a:pt x="-561" y="22876"/>
                    <a:pt x="-180" y="-175"/>
                  </a:cubicBezTo>
                  <a:cubicBezTo>
                    <a:pt x="14965" y="4245"/>
                    <a:pt x="25347" y="18075"/>
                    <a:pt x="25442" y="33830"/>
                  </a:cubicBezTo>
                  <a:close/>
                </a:path>
              </a:pathLst>
            </a:custGeom>
            <a:solidFill>
              <a:srgbClr val="FFFFFF"/>
            </a:solidFill>
            <a:ln w="9525" cap="flat">
              <a:noFill/>
              <a:prstDash val="solid"/>
              <a:miter/>
            </a:ln>
          </p:spPr>
          <p:txBody>
            <a:bodyPr rtlCol="0" anchor="ctr"/>
            <a:lstStyle/>
            <a:p>
              <a:endParaRPr lang="zh-CN" altLang="en-US"/>
            </a:p>
          </p:txBody>
        </p:sp>
        <p:sp>
          <p:nvSpPr>
            <p:cNvPr id="96" name="任意多边形: 形状 95"/>
            <p:cNvSpPr/>
            <p:nvPr/>
          </p:nvSpPr>
          <p:spPr>
            <a:xfrm flipH="1">
              <a:off x="2400249" y="2193697"/>
              <a:ext cx="433724" cy="54544"/>
            </a:xfrm>
            <a:custGeom>
              <a:avLst/>
              <a:gdLst>
                <a:gd name="connsiteX0" fmla="*/ 409221 w 425127"/>
                <a:gd name="connsiteY0" fmla="*/ 53281 h 53463"/>
                <a:gd name="connsiteX1" fmla="*/ 408078 w 425127"/>
                <a:gd name="connsiteY1" fmla="*/ 53281 h 53463"/>
                <a:gd name="connsiteX2" fmla="*/ 12409 w 425127"/>
                <a:gd name="connsiteY2" fmla="*/ 28421 h 53463"/>
                <a:gd name="connsiteX3" fmla="*/ -1116 w 425127"/>
                <a:gd name="connsiteY3" fmla="*/ 13371 h 53463"/>
                <a:gd name="connsiteX4" fmla="*/ 13933 w 425127"/>
                <a:gd name="connsiteY4" fmla="*/ -154 h 53463"/>
                <a:gd name="connsiteX5" fmla="*/ 410173 w 425127"/>
                <a:gd name="connsiteY5" fmla="*/ 24706 h 53463"/>
                <a:gd name="connsiteX6" fmla="*/ 423985 w 425127"/>
                <a:gd name="connsiteY6" fmla="*/ 39470 h 53463"/>
                <a:gd name="connsiteX7" fmla="*/ 409221 w 425127"/>
                <a:gd name="connsiteY7" fmla="*/ 53281 h 5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127" h="53463">
                  <a:moveTo>
                    <a:pt x="409221" y="53281"/>
                  </a:moveTo>
                  <a:lnTo>
                    <a:pt x="408078" y="53281"/>
                  </a:lnTo>
                  <a:cubicBezTo>
                    <a:pt x="271775" y="43280"/>
                    <a:pt x="138710" y="34898"/>
                    <a:pt x="12409" y="28421"/>
                  </a:cubicBezTo>
                  <a:cubicBezTo>
                    <a:pt x="4503" y="28002"/>
                    <a:pt x="-1497" y="21258"/>
                    <a:pt x="-1116" y="13371"/>
                  </a:cubicBezTo>
                  <a:cubicBezTo>
                    <a:pt x="-736" y="5484"/>
                    <a:pt x="6028" y="-573"/>
                    <a:pt x="13933" y="-154"/>
                  </a:cubicBezTo>
                  <a:cubicBezTo>
                    <a:pt x="140330" y="6418"/>
                    <a:pt x="273680" y="14800"/>
                    <a:pt x="410173" y="24706"/>
                  </a:cubicBezTo>
                  <a:cubicBezTo>
                    <a:pt x="418079" y="24973"/>
                    <a:pt x="424271" y="31583"/>
                    <a:pt x="423985" y="39470"/>
                  </a:cubicBezTo>
                  <a:cubicBezTo>
                    <a:pt x="423699" y="47356"/>
                    <a:pt x="417127" y="53548"/>
                    <a:pt x="409221" y="53281"/>
                  </a:cubicBezTo>
                  <a:close/>
                </a:path>
              </a:pathLst>
            </a:custGeom>
            <a:solidFill>
              <a:srgbClr val="FFFFFF"/>
            </a:solidFill>
            <a:ln w="9525" cap="flat">
              <a:noFill/>
              <a:prstDash val="solid"/>
              <a:miter/>
            </a:ln>
          </p:spPr>
          <p:txBody>
            <a:bodyPr rtlCol="0" anchor="ctr"/>
            <a:lstStyle/>
            <a:p>
              <a:endParaRPr lang="zh-CN" altLang="en-US"/>
            </a:p>
          </p:txBody>
        </p:sp>
        <p:sp>
          <p:nvSpPr>
            <p:cNvPr id="97" name="任意多边形: 形状 96"/>
            <p:cNvSpPr/>
            <p:nvPr/>
          </p:nvSpPr>
          <p:spPr>
            <a:xfrm flipH="1">
              <a:off x="2279749" y="2219041"/>
              <a:ext cx="150284" cy="39213"/>
            </a:xfrm>
            <a:custGeom>
              <a:avLst/>
              <a:gdLst>
                <a:gd name="connsiteX0" fmla="*/ 130921 w 147305"/>
                <a:gd name="connsiteY0" fmla="*/ 38155 h 38436"/>
                <a:gd name="connsiteX1" fmla="*/ 129778 w 147305"/>
                <a:gd name="connsiteY1" fmla="*/ 38155 h 38436"/>
                <a:gd name="connsiteX2" fmla="*/ 78058 w 147305"/>
                <a:gd name="connsiteY2" fmla="*/ 33774 h 38436"/>
                <a:gd name="connsiteX3" fmla="*/ 12145 w 147305"/>
                <a:gd name="connsiteY3" fmla="*/ 28440 h 38436"/>
                <a:gd name="connsiteX4" fmla="*/ -1095 w 147305"/>
                <a:gd name="connsiteY4" fmla="*/ 13104 h 38436"/>
                <a:gd name="connsiteX5" fmla="*/ 14240 w 147305"/>
                <a:gd name="connsiteY5" fmla="*/ -135 h 38436"/>
                <a:gd name="connsiteX6" fmla="*/ 80915 w 147305"/>
                <a:gd name="connsiteY6" fmla="*/ 5294 h 38436"/>
                <a:gd name="connsiteX7" fmla="*/ 132446 w 147305"/>
                <a:gd name="connsiteY7" fmla="*/ 9675 h 38436"/>
                <a:gd name="connsiteX8" fmla="*/ 146162 w 147305"/>
                <a:gd name="connsiteY8" fmla="*/ 24534 h 38436"/>
                <a:gd name="connsiteX9" fmla="*/ 131303 w 147305"/>
                <a:gd name="connsiteY9" fmla="*/ 38250 h 3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05" h="38436">
                  <a:moveTo>
                    <a:pt x="130921" y="38155"/>
                  </a:moveTo>
                  <a:lnTo>
                    <a:pt x="129778" y="38155"/>
                  </a:lnTo>
                  <a:lnTo>
                    <a:pt x="78058" y="33774"/>
                  </a:lnTo>
                  <a:cubicBezTo>
                    <a:pt x="56341" y="31869"/>
                    <a:pt x="35671" y="30059"/>
                    <a:pt x="12145" y="28440"/>
                  </a:cubicBezTo>
                  <a:cubicBezTo>
                    <a:pt x="4239" y="27859"/>
                    <a:pt x="-1666" y="20991"/>
                    <a:pt x="-1095" y="13104"/>
                  </a:cubicBezTo>
                  <a:cubicBezTo>
                    <a:pt x="-523" y="5218"/>
                    <a:pt x="6335" y="-716"/>
                    <a:pt x="14240" y="-135"/>
                  </a:cubicBezTo>
                  <a:cubicBezTo>
                    <a:pt x="37863" y="1579"/>
                    <a:pt x="58722" y="3389"/>
                    <a:pt x="80915" y="5294"/>
                  </a:cubicBezTo>
                  <a:lnTo>
                    <a:pt x="132446" y="9675"/>
                  </a:lnTo>
                  <a:cubicBezTo>
                    <a:pt x="140351" y="9990"/>
                    <a:pt x="146447" y="16648"/>
                    <a:pt x="146162" y="24534"/>
                  </a:cubicBezTo>
                  <a:cubicBezTo>
                    <a:pt x="145876" y="32421"/>
                    <a:pt x="139208" y="38565"/>
                    <a:pt x="131303" y="38250"/>
                  </a:cubicBez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nvSpPr>
          <p:spPr>
            <a:xfrm flipH="1">
              <a:off x="2804507" y="2190203"/>
              <a:ext cx="97489" cy="32668"/>
            </a:xfrm>
            <a:custGeom>
              <a:avLst/>
              <a:gdLst>
                <a:gd name="connsiteX0" fmla="*/ 79846 w 95557"/>
                <a:gd name="connsiteY0" fmla="*/ 31846 h 32020"/>
                <a:gd name="connsiteX1" fmla="*/ 79179 w 95557"/>
                <a:gd name="connsiteY1" fmla="*/ 31846 h 32020"/>
                <a:gd name="connsiteX2" fmla="*/ 12504 w 95557"/>
                <a:gd name="connsiteY2" fmla="*/ 28416 h 32020"/>
                <a:gd name="connsiteX3" fmla="*/ -1116 w 95557"/>
                <a:gd name="connsiteY3" fmla="*/ 13462 h 32020"/>
                <a:gd name="connsiteX4" fmla="*/ 13837 w 95557"/>
                <a:gd name="connsiteY4" fmla="*/ -159 h 32020"/>
                <a:gd name="connsiteX5" fmla="*/ 80512 w 95557"/>
                <a:gd name="connsiteY5" fmla="*/ 3175 h 32020"/>
                <a:gd name="connsiteX6" fmla="*/ 94420 w 95557"/>
                <a:gd name="connsiteY6" fmla="*/ 17844 h 32020"/>
                <a:gd name="connsiteX7" fmla="*/ 79751 w 95557"/>
                <a:gd name="connsiteY7" fmla="*/ 31750 h 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57" h="32020">
                  <a:moveTo>
                    <a:pt x="79846" y="31846"/>
                  </a:moveTo>
                  <a:lnTo>
                    <a:pt x="79179" y="31846"/>
                  </a:lnTo>
                  <a:lnTo>
                    <a:pt x="12504" y="28416"/>
                  </a:lnTo>
                  <a:cubicBezTo>
                    <a:pt x="4599" y="28045"/>
                    <a:pt x="-1498" y="21349"/>
                    <a:pt x="-1116" y="13462"/>
                  </a:cubicBezTo>
                  <a:cubicBezTo>
                    <a:pt x="-736" y="5576"/>
                    <a:pt x="5932" y="-530"/>
                    <a:pt x="13837" y="-159"/>
                  </a:cubicBezTo>
                  <a:lnTo>
                    <a:pt x="80512" y="3175"/>
                  </a:lnTo>
                  <a:cubicBezTo>
                    <a:pt x="88419" y="3385"/>
                    <a:pt x="94609" y="9957"/>
                    <a:pt x="94420" y="17844"/>
                  </a:cubicBezTo>
                  <a:cubicBezTo>
                    <a:pt x="94229" y="25731"/>
                    <a:pt x="87656" y="31960"/>
                    <a:pt x="79751" y="31750"/>
                  </a:cubicBezTo>
                  <a:close/>
                </a:path>
              </a:pathLst>
            </a:custGeom>
            <a:solidFill>
              <a:srgbClr val="FFFFFF"/>
            </a:solidFill>
            <a:ln w="9525" cap="flat">
              <a:noFill/>
              <a:prstDash val="solid"/>
              <a:miter/>
            </a:ln>
          </p:spPr>
          <p:txBody>
            <a:bodyPr rtlCol="0" anchor="ctr"/>
            <a:lstStyle/>
            <a:p>
              <a:endParaRPr lang="zh-CN" altLang="en-US"/>
            </a:p>
          </p:txBody>
        </p:sp>
        <p:sp>
          <p:nvSpPr>
            <p:cNvPr id="99" name="任意多边形: 形状 98"/>
            <p:cNvSpPr/>
            <p:nvPr/>
          </p:nvSpPr>
          <p:spPr>
            <a:xfrm flipH="1">
              <a:off x="2872825" y="2185066"/>
              <a:ext cx="141500" cy="34504"/>
            </a:xfrm>
            <a:custGeom>
              <a:avLst/>
              <a:gdLst>
                <a:gd name="connsiteX0" fmla="*/ 122892 w 138695"/>
                <a:gd name="connsiteY0" fmla="*/ 33547 h 33820"/>
                <a:gd name="connsiteX1" fmla="*/ 122226 w 138695"/>
                <a:gd name="connsiteY1" fmla="*/ 33547 h 33820"/>
                <a:gd name="connsiteX2" fmla="*/ 65837 w 138695"/>
                <a:gd name="connsiteY2" fmla="*/ 30785 h 33820"/>
                <a:gd name="connsiteX3" fmla="*/ 12593 w 138695"/>
                <a:gd name="connsiteY3" fmla="*/ 28308 h 33820"/>
                <a:gd name="connsiteX4" fmla="*/ -1124 w 138695"/>
                <a:gd name="connsiteY4" fmla="*/ 13659 h 33820"/>
                <a:gd name="connsiteX5" fmla="*/ -1124 w 138695"/>
                <a:gd name="connsiteY5" fmla="*/ 13545 h 33820"/>
                <a:gd name="connsiteX6" fmla="*/ 13640 w 138695"/>
                <a:gd name="connsiteY6" fmla="*/ -172 h 33820"/>
                <a:gd name="connsiteX7" fmla="*/ 67362 w 138695"/>
                <a:gd name="connsiteY7" fmla="*/ 2305 h 33820"/>
                <a:gd name="connsiteX8" fmla="*/ 123559 w 138695"/>
                <a:gd name="connsiteY8" fmla="*/ 5067 h 33820"/>
                <a:gd name="connsiteX9" fmla="*/ 137561 w 138695"/>
                <a:gd name="connsiteY9" fmla="*/ 19688 h 33820"/>
                <a:gd name="connsiteX10" fmla="*/ 122892 w 138695"/>
                <a:gd name="connsiteY10" fmla="*/ 33642 h 3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695" h="33820">
                  <a:moveTo>
                    <a:pt x="122892" y="33547"/>
                  </a:moveTo>
                  <a:lnTo>
                    <a:pt x="122226" y="33547"/>
                  </a:lnTo>
                  <a:lnTo>
                    <a:pt x="65837" y="30785"/>
                  </a:lnTo>
                  <a:lnTo>
                    <a:pt x="12593" y="28308"/>
                  </a:lnTo>
                  <a:cubicBezTo>
                    <a:pt x="4782" y="28051"/>
                    <a:pt x="-1409" y="21498"/>
                    <a:pt x="-1124" y="13659"/>
                  </a:cubicBezTo>
                  <a:cubicBezTo>
                    <a:pt x="-1124" y="13621"/>
                    <a:pt x="-1124" y="13583"/>
                    <a:pt x="-1124" y="13545"/>
                  </a:cubicBezTo>
                  <a:cubicBezTo>
                    <a:pt x="-742" y="5734"/>
                    <a:pt x="5829" y="-333"/>
                    <a:pt x="13640" y="-172"/>
                  </a:cubicBezTo>
                  <a:cubicBezTo>
                    <a:pt x="29548" y="400"/>
                    <a:pt x="45835" y="1257"/>
                    <a:pt x="67362" y="2305"/>
                  </a:cubicBezTo>
                  <a:lnTo>
                    <a:pt x="123559" y="5067"/>
                  </a:lnTo>
                  <a:cubicBezTo>
                    <a:pt x="131465" y="5248"/>
                    <a:pt x="137656" y="11802"/>
                    <a:pt x="137561" y="19688"/>
                  </a:cubicBezTo>
                  <a:cubicBezTo>
                    <a:pt x="137370" y="27575"/>
                    <a:pt x="130797" y="33823"/>
                    <a:pt x="122892" y="33642"/>
                  </a:cubicBezTo>
                  <a:close/>
                </a:path>
              </a:pathLst>
            </a:custGeom>
            <a:solidFill>
              <a:srgbClr val="FFFFFF"/>
            </a:solidFill>
            <a:ln w="9525" cap="flat">
              <a:noFill/>
              <a:prstDash val="solid"/>
              <a:miter/>
            </a:ln>
          </p:spPr>
          <p:txBody>
            <a:bodyPr rtlCol="0" anchor="ctr"/>
            <a:lstStyle/>
            <a:p>
              <a:endParaRPr lang="zh-CN" altLang="en-US"/>
            </a:p>
          </p:txBody>
        </p:sp>
        <p:sp>
          <p:nvSpPr>
            <p:cNvPr id="100" name="任意多边形: 形状 99"/>
            <p:cNvSpPr/>
            <p:nvPr/>
          </p:nvSpPr>
          <p:spPr>
            <a:xfrm flipH="1">
              <a:off x="2406656" y="2317307"/>
              <a:ext cx="461135" cy="56584"/>
            </a:xfrm>
            <a:custGeom>
              <a:avLst/>
              <a:gdLst>
                <a:gd name="connsiteX0" fmla="*/ 436080 w 451994"/>
                <a:gd name="connsiteY0" fmla="*/ 55183 h 55462"/>
                <a:gd name="connsiteX1" fmla="*/ 434937 w 451994"/>
                <a:gd name="connsiteY1" fmla="*/ 55183 h 55462"/>
                <a:gd name="connsiteX2" fmla="*/ 12504 w 451994"/>
                <a:gd name="connsiteY2" fmla="*/ 28418 h 55462"/>
                <a:gd name="connsiteX3" fmla="*/ -1116 w 451994"/>
                <a:gd name="connsiteY3" fmla="*/ 13416 h 55462"/>
                <a:gd name="connsiteX4" fmla="*/ 13933 w 451994"/>
                <a:gd name="connsiteY4" fmla="*/ -157 h 55462"/>
                <a:gd name="connsiteX5" fmla="*/ 437129 w 451994"/>
                <a:gd name="connsiteY5" fmla="*/ 26703 h 55462"/>
                <a:gd name="connsiteX6" fmla="*/ 450845 w 451994"/>
                <a:gd name="connsiteY6" fmla="*/ 41515 h 55462"/>
                <a:gd name="connsiteX7" fmla="*/ 436080 w 451994"/>
                <a:gd name="connsiteY7" fmla="*/ 55278 h 5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994" h="55462">
                  <a:moveTo>
                    <a:pt x="436080" y="55183"/>
                  </a:moveTo>
                  <a:lnTo>
                    <a:pt x="434937" y="55183"/>
                  </a:lnTo>
                  <a:cubicBezTo>
                    <a:pt x="290730" y="44515"/>
                    <a:pt x="148616" y="35467"/>
                    <a:pt x="12504" y="28418"/>
                  </a:cubicBezTo>
                  <a:cubicBezTo>
                    <a:pt x="4599" y="28027"/>
                    <a:pt x="-1498" y="21303"/>
                    <a:pt x="-1116" y="13416"/>
                  </a:cubicBezTo>
                  <a:cubicBezTo>
                    <a:pt x="-641" y="5529"/>
                    <a:pt x="6027" y="-548"/>
                    <a:pt x="13933" y="-157"/>
                  </a:cubicBezTo>
                  <a:cubicBezTo>
                    <a:pt x="150330" y="6987"/>
                    <a:pt x="292634" y="15940"/>
                    <a:pt x="437129" y="26703"/>
                  </a:cubicBezTo>
                  <a:cubicBezTo>
                    <a:pt x="445034" y="26989"/>
                    <a:pt x="451226" y="33628"/>
                    <a:pt x="450845" y="41515"/>
                  </a:cubicBezTo>
                  <a:cubicBezTo>
                    <a:pt x="450559" y="49402"/>
                    <a:pt x="443987" y="55564"/>
                    <a:pt x="436080" y="55278"/>
                  </a:cubicBezTo>
                  <a:close/>
                </a:path>
              </a:pathLst>
            </a:custGeom>
            <a:solidFill>
              <a:srgbClr val="FFFFFF"/>
            </a:solidFill>
            <a:ln w="9525" cap="flat">
              <a:noFill/>
              <a:prstDash val="solid"/>
              <a:miter/>
            </a:ln>
          </p:spPr>
          <p:txBody>
            <a:bodyPr rtlCol="0" anchor="ctr"/>
            <a:lstStyle/>
            <a:p>
              <a:endParaRPr lang="zh-CN" altLang="en-US"/>
            </a:p>
          </p:txBody>
        </p:sp>
        <p:sp>
          <p:nvSpPr>
            <p:cNvPr id="101" name="任意多边形: 形状 100"/>
            <p:cNvSpPr/>
            <p:nvPr/>
          </p:nvSpPr>
          <p:spPr>
            <a:xfrm flipH="1">
              <a:off x="2301122" y="2344393"/>
              <a:ext cx="135324" cy="41159"/>
            </a:xfrm>
            <a:custGeom>
              <a:avLst/>
              <a:gdLst>
                <a:gd name="connsiteX0" fmla="*/ 116729 w 132642"/>
                <a:gd name="connsiteY0" fmla="*/ 40159 h 40343"/>
                <a:gd name="connsiteX1" fmla="*/ 115586 w 132642"/>
                <a:gd name="connsiteY1" fmla="*/ 40159 h 40343"/>
                <a:gd name="connsiteX2" fmla="*/ 62531 w 132642"/>
                <a:gd name="connsiteY2" fmla="*/ 34159 h 40343"/>
                <a:gd name="connsiteX3" fmla="*/ 12144 w 132642"/>
                <a:gd name="connsiteY3" fmla="*/ 28444 h 40343"/>
                <a:gd name="connsiteX4" fmla="*/ -1095 w 132642"/>
                <a:gd name="connsiteY4" fmla="*/ 13061 h 40343"/>
                <a:gd name="connsiteX5" fmla="*/ 14336 w 132642"/>
                <a:gd name="connsiteY5" fmla="*/ -131 h 40343"/>
                <a:gd name="connsiteX6" fmla="*/ 66342 w 132642"/>
                <a:gd name="connsiteY6" fmla="*/ 5679 h 40343"/>
                <a:gd name="connsiteX7" fmla="*/ 117777 w 132642"/>
                <a:gd name="connsiteY7" fmla="*/ 11584 h 40343"/>
                <a:gd name="connsiteX8" fmla="*/ 131492 w 132642"/>
                <a:gd name="connsiteY8" fmla="*/ 26396 h 40343"/>
                <a:gd name="connsiteX9" fmla="*/ 116729 w 132642"/>
                <a:gd name="connsiteY9" fmla="*/ 40159 h 4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2" h="40343">
                  <a:moveTo>
                    <a:pt x="116729" y="40159"/>
                  </a:moveTo>
                  <a:lnTo>
                    <a:pt x="115586" y="40159"/>
                  </a:lnTo>
                  <a:cubicBezTo>
                    <a:pt x="96536" y="38635"/>
                    <a:pt x="79009" y="36349"/>
                    <a:pt x="62531" y="34159"/>
                  </a:cubicBezTo>
                  <a:cubicBezTo>
                    <a:pt x="46053" y="31968"/>
                    <a:pt x="29955" y="29777"/>
                    <a:pt x="12144" y="28444"/>
                  </a:cubicBezTo>
                  <a:cubicBezTo>
                    <a:pt x="4238" y="27834"/>
                    <a:pt x="-1667" y="20947"/>
                    <a:pt x="-1095" y="13061"/>
                  </a:cubicBezTo>
                  <a:cubicBezTo>
                    <a:pt x="-429" y="5174"/>
                    <a:pt x="6429" y="-741"/>
                    <a:pt x="14336" y="-131"/>
                  </a:cubicBezTo>
                  <a:cubicBezTo>
                    <a:pt x="33386" y="1202"/>
                    <a:pt x="49864" y="3488"/>
                    <a:pt x="66342" y="5679"/>
                  </a:cubicBezTo>
                  <a:cubicBezTo>
                    <a:pt x="82820" y="7869"/>
                    <a:pt x="99107" y="10060"/>
                    <a:pt x="117777" y="11584"/>
                  </a:cubicBezTo>
                  <a:cubicBezTo>
                    <a:pt x="125682" y="11870"/>
                    <a:pt x="131874" y="18509"/>
                    <a:pt x="131492" y="26396"/>
                  </a:cubicBezTo>
                  <a:cubicBezTo>
                    <a:pt x="131206" y="34282"/>
                    <a:pt x="124635" y="40445"/>
                    <a:pt x="116729" y="40159"/>
                  </a:cubicBezTo>
                  <a:close/>
                </a:path>
              </a:pathLst>
            </a:custGeom>
            <a:solidFill>
              <a:srgbClr val="FFFFFF"/>
            </a:solidFill>
            <a:ln w="9525" cap="flat">
              <a:noFill/>
              <a:prstDash val="solid"/>
              <a:miter/>
            </a:ln>
          </p:spPr>
          <p:txBody>
            <a:bodyPr rtlCol="0" anchor="ctr"/>
            <a:lstStyle/>
            <a:p>
              <a:endParaRPr lang="zh-CN" altLang="en-US"/>
            </a:p>
          </p:txBody>
        </p:sp>
        <p:sp>
          <p:nvSpPr>
            <p:cNvPr id="102" name="任意多边形: 形状 101"/>
            <p:cNvSpPr/>
            <p:nvPr/>
          </p:nvSpPr>
          <p:spPr>
            <a:xfrm flipH="1">
              <a:off x="2860772" y="2307699"/>
              <a:ext cx="209234" cy="37522"/>
            </a:xfrm>
            <a:custGeom>
              <a:avLst/>
              <a:gdLst>
                <a:gd name="connsiteX0" fmla="*/ 189281 w 205087"/>
                <a:gd name="connsiteY0" fmla="*/ 36599 h 36778"/>
                <a:gd name="connsiteX1" fmla="*/ 188615 w 205087"/>
                <a:gd name="connsiteY1" fmla="*/ 36599 h 36778"/>
                <a:gd name="connsiteX2" fmla="*/ 12688 w 205087"/>
                <a:gd name="connsiteY2" fmla="*/ 28407 h 36778"/>
                <a:gd name="connsiteX3" fmla="*/ -1124 w 205087"/>
                <a:gd name="connsiteY3" fmla="*/ 13691 h 36778"/>
                <a:gd name="connsiteX4" fmla="*/ 13545 w 205087"/>
                <a:gd name="connsiteY4" fmla="*/ -168 h 36778"/>
                <a:gd name="connsiteX5" fmla="*/ 190044 w 205087"/>
                <a:gd name="connsiteY5" fmla="*/ 8024 h 36778"/>
                <a:gd name="connsiteX6" fmla="*/ 203950 w 205087"/>
                <a:gd name="connsiteY6" fmla="*/ 22692 h 36778"/>
                <a:gd name="connsiteX7" fmla="*/ 189281 w 205087"/>
                <a:gd name="connsiteY7" fmla="*/ 36599 h 3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7" h="36778">
                  <a:moveTo>
                    <a:pt x="189281" y="36599"/>
                  </a:moveTo>
                  <a:lnTo>
                    <a:pt x="188615" y="36599"/>
                  </a:lnTo>
                  <a:cubicBezTo>
                    <a:pt x="90697" y="31645"/>
                    <a:pt x="39739" y="29264"/>
                    <a:pt x="12688" y="28407"/>
                  </a:cubicBezTo>
                  <a:cubicBezTo>
                    <a:pt x="4782" y="28169"/>
                    <a:pt x="-1410" y="21578"/>
                    <a:pt x="-1124" y="13691"/>
                  </a:cubicBezTo>
                  <a:cubicBezTo>
                    <a:pt x="-933" y="5804"/>
                    <a:pt x="5639" y="-406"/>
                    <a:pt x="13545" y="-168"/>
                  </a:cubicBezTo>
                  <a:cubicBezTo>
                    <a:pt x="40882" y="689"/>
                    <a:pt x="92031" y="3070"/>
                    <a:pt x="190044" y="8024"/>
                  </a:cubicBezTo>
                  <a:cubicBezTo>
                    <a:pt x="197949" y="8233"/>
                    <a:pt x="204141" y="14805"/>
                    <a:pt x="203950" y="22692"/>
                  </a:cubicBezTo>
                  <a:cubicBezTo>
                    <a:pt x="203759" y="30579"/>
                    <a:pt x="197187" y="36808"/>
                    <a:pt x="189281" y="36599"/>
                  </a:cubicBezTo>
                  <a:close/>
                </a:path>
              </a:pathLst>
            </a:custGeom>
            <a:solidFill>
              <a:srgbClr val="FFFFFF"/>
            </a:solidFill>
            <a:ln w="9525" cap="flat">
              <a:noFill/>
              <a:prstDash val="solid"/>
              <a:miter/>
            </a:ln>
          </p:spPr>
          <p:txBody>
            <a:bodyPr rtlCol="0" anchor="ctr"/>
            <a:lstStyle/>
            <a:p>
              <a:endParaRPr lang="zh-CN" altLang="en-US"/>
            </a:p>
          </p:txBody>
        </p:sp>
        <p:sp>
          <p:nvSpPr>
            <p:cNvPr id="103" name="任意多边形: 形状 102"/>
            <p:cNvSpPr/>
            <p:nvPr/>
          </p:nvSpPr>
          <p:spPr>
            <a:xfrm flipH="1">
              <a:off x="2303948" y="2472958"/>
              <a:ext cx="148643" cy="38926"/>
            </a:xfrm>
            <a:custGeom>
              <a:avLst/>
              <a:gdLst>
                <a:gd name="connsiteX0" fmla="*/ 129506 w 145697"/>
                <a:gd name="connsiteY0" fmla="*/ 37969 h 38154"/>
                <a:gd name="connsiteX1" fmla="*/ 128458 w 145697"/>
                <a:gd name="connsiteY1" fmla="*/ 37969 h 38154"/>
                <a:gd name="connsiteX2" fmla="*/ 12063 w 145697"/>
                <a:gd name="connsiteY2" fmla="*/ 28444 h 38154"/>
                <a:gd name="connsiteX3" fmla="*/ -1082 w 145697"/>
                <a:gd name="connsiteY3" fmla="*/ 13061 h 38154"/>
                <a:gd name="connsiteX4" fmla="*/ 14253 w 145697"/>
                <a:gd name="connsiteY4" fmla="*/ -131 h 38154"/>
                <a:gd name="connsiteX5" fmla="*/ 130839 w 145697"/>
                <a:gd name="connsiteY5" fmla="*/ 9394 h 38154"/>
                <a:gd name="connsiteX6" fmla="*/ 144555 w 145697"/>
                <a:gd name="connsiteY6" fmla="*/ 24252 h 38154"/>
                <a:gd name="connsiteX7" fmla="*/ 129696 w 145697"/>
                <a:gd name="connsiteY7" fmla="*/ 37969 h 3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697" h="38154">
                  <a:moveTo>
                    <a:pt x="129506" y="37969"/>
                  </a:moveTo>
                  <a:lnTo>
                    <a:pt x="128458" y="37969"/>
                  </a:lnTo>
                  <a:cubicBezTo>
                    <a:pt x="88549" y="34606"/>
                    <a:pt x="49686" y="31425"/>
                    <a:pt x="12063" y="28444"/>
                  </a:cubicBezTo>
                  <a:cubicBezTo>
                    <a:pt x="4156" y="27834"/>
                    <a:pt x="-1749" y="20947"/>
                    <a:pt x="-1082" y="13061"/>
                  </a:cubicBezTo>
                  <a:cubicBezTo>
                    <a:pt x="-511" y="5174"/>
                    <a:pt x="6348" y="-741"/>
                    <a:pt x="14253" y="-131"/>
                  </a:cubicBezTo>
                  <a:cubicBezTo>
                    <a:pt x="52353" y="2821"/>
                    <a:pt x="90453" y="5869"/>
                    <a:pt x="130839" y="9394"/>
                  </a:cubicBezTo>
                  <a:cubicBezTo>
                    <a:pt x="138745" y="9708"/>
                    <a:pt x="144841" y="16366"/>
                    <a:pt x="144555" y="24252"/>
                  </a:cubicBezTo>
                  <a:cubicBezTo>
                    <a:pt x="144270" y="32139"/>
                    <a:pt x="137602" y="38283"/>
                    <a:pt x="129696" y="37969"/>
                  </a:cubicBezTo>
                  <a:close/>
                </a:path>
              </a:pathLst>
            </a:custGeom>
            <a:solidFill>
              <a:srgbClr val="FFFFFF"/>
            </a:solidFill>
            <a:ln w="9525" cap="flat">
              <a:noFill/>
              <a:prstDash val="solid"/>
              <a:miter/>
            </a:ln>
          </p:spPr>
          <p:txBody>
            <a:bodyPr rtlCol="0" anchor="ctr"/>
            <a:lstStyle/>
            <a:p>
              <a:endParaRPr lang="zh-CN" altLang="en-US"/>
            </a:p>
          </p:txBody>
        </p:sp>
        <p:sp>
          <p:nvSpPr>
            <p:cNvPr id="104" name="任意多边形: 形状 103"/>
            <p:cNvSpPr/>
            <p:nvPr/>
          </p:nvSpPr>
          <p:spPr>
            <a:xfrm flipH="1">
              <a:off x="2872627" y="2432263"/>
              <a:ext cx="265695" cy="40744"/>
            </a:xfrm>
            <a:custGeom>
              <a:avLst/>
              <a:gdLst>
                <a:gd name="connsiteX0" fmla="*/ 244622 w 260428"/>
                <a:gd name="connsiteY0" fmla="*/ 39756 h 39936"/>
                <a:gd name="connsiteX1" fmla="*/ 243860 w 260428"/>
                <a:gd name="connsiteY1" fmla="*/ 39756 h 39936"/>
                <a:gd name="connsiteX2" fmla="*/ 12593 w 260428"/>
                <a:gd name="connsiteY2" fmla="*/ 28326 h 39936"/>
                <a:gd name="connsiteX3" fmla="*/ -1124 w 260428"/>
                <a:gd name="connsiteY3" fmla="*/ 13677 h 39936"/>
                <a:gd name="connsiteX4" fmla="*/ -1124 w 260428"/>
                <a:gd name="connsiteY4" fmla="*/ 13563 h 39936"/>
                <a:gd name="connsiteX5" fmla="*/ 13164 w 260428"/>
                <a:gd name="connsiteY5" fmla="*/ -172 h 39936"/>
                <a:gd name="connsiteX6" fmla="*/ 13640 w 260428"/>
                <a:gd name="connsiteY6" fmla="*/ -153 h 39936"/>
                <a:gd name="connsiteX7" fmla="*/ 245383 w 260428"/>
                <a:gd name="connsiteY7" fmla="*/ 11181 h 39936"/>
                <a:gd name="connsiteX8" fmla="*/ 259291 w 260428"/>
                <a:gd name="connsiteY8" fmla="*/ 25850 h 39936"/>
                <a:gd name="connsiteX9" fmla="*/ 244622 w 260428"/>
                <a:gd name="connsiteY9" fmla="*/ 39756 h 3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428" h="39936">
                  <a:moveTo>
                    <a:pt x="244622" y="39756"/>
                  </a:moveTo>
                  <a:lnTo>
                    <a:pt x="243860" y="39756"/>
                  </a:lnTo>
                  <a:cubicBezTo>
                    <a:pt x="115273" y="32708"/>
                    <a:pt x="47073" y="29660"/>
                    <a:pt x="12593" y="28326"/>
                  </a:cubicBezTo>
                  <a:cubicBezTo>
                    <a:pt x="4782" y="28069"/>
                    <a:pt x="-1409" y="21516"/>
                    <a:pt x="-1124" y="13677"/>
                  </a:cubicBezTo>
                  <a:cubicBezTo>
                    <a:pt x="-1124" y="13639"/>
                    <a:pt x="-1124" y="13601"/>
                    <a:pt x="-1124" y="13563"/>
                  </a:cubicBezTo>
                  <a:cubicBezTo>
                    <a:pt x="-933" y="5828"/>
                    <a:pt x="5449" y="-315"/>
                    <a:pt x="13164" y="-172"/>
                  </a:cubicBezTo>
                  <a:cubicBezTo>
                    <a:pt x="13354" y="-172"/>
                    <a:pt x="13450" y="-163"/>
                    <a:pt x="13640" y="-153"/>
                  </a:cubicBezTo>
                  <a:cubicBezTo>
                    <a:pt x="48312" y="1085"/>
                    <a:pt x="116605" y="4133"/>
                    <a:pt x="245383" y="11181"/>
                  </a:cubicBezTo>
                  <a:cubicBezTo>
                    <a:pt x="253290" y="11391"/>
                    <a:pt x="259480" y="17963"/>
                    <a:pt x="259291" y="25850"/>
                  </a:cubicBezTo>
                  <a:cubicBezTo>
                    <a:pt x="259100" y="33737"/>
                    <a:pt x="252527" y="39966"/>
                    <a:pt x="244622" y="39756"/>
                  </a:cubicBezTo>
                  <a:close/>
                </a:path>
              </a:pathLst>
            </a:custGeom>
            <a:solidFill>
              <a:srgbClr val="FFFFFF"/>
            </a:solidFill>
            <a:ln w="9525" cap="flat">
              <a:noFill/>
              <a:prstDash val="solid"/>
              <a:miter/>
            </a:ln>
          </p:spPr>
          <p:txBody>
            <a:bodyPr rtlCol="0" anchor="ctr"/>
            <a:lstStyle/>
            <a:p>
              <a:endParaRPr lang="zh-CN" altLang="en-US"/>
            </a:p>
          </p:txBody>
        </p:sp>
        <p:sp>
          <p:nvSpPr>
            <p:cNvPr id="105" name="任意多边形: 形状 104"/>
            <p:cNvSpPr/>
            <p:nvPr/>
          </p:nvSpPr>
          <p:spPr>
            <a:xfrm flipH="1">
              <a:off x="2423078" y="2444609"/>
              <a:ext cx="454916" cy="57653"/>
            </a:xfrm>
            <a:custGeom>
              <a:avLst/>
              <a:gdLst>
                <a:gd name="connsiteX0" fmla="*/ 429986 w 445899"/>
                <a:gd name="connsiteY0" fmla="*/ 56231 h 56510"/>
                <a:gd name="connsiteX1" fmla="*/ 428843 w 445899"/>
                <a:gd name="connsiteY1" fmla="*/ 56231 h 56510"/>
                <a:gd name="connsiteX2" fmla="*/ 12410 w 445899"/>
                <a:gd name="connsiteY2" fmla="*/ 28323 h 56510"/>
                <a:gd name="connsiteX3" fmla="*/ -1116 w 445899"/>
                <a:gd name="connsiteY3" fmla="*/ 13311 h 56510"/>
                <a:gd name="connsiteX4" fmla="*/ -1116 w 445899"/>
                <a:gd name="connsiteY4" fmla="*/ 13273 h 56510"/>
                <a:gd name="connsiteX5" fmla="*/ 14028 w 445899"/>
                <a:gd name="connsiteY5" fmla="*/ -157 h 56510"/>
                <a:gd name="connsiteX6" fmla="*/ 431033 w 445899"/>
                <a:gd name="connsiteY6" fmla="*/ 27751 h 56510"/>
                <a:gd name="connsiteX7" fmla="*/ 444750 w 445899"/>
                <a:gd name="connsiteY7" fmla="*/ 42562 h 56510"/>
                <a:gd name="connsiteX8" fmla="*/ 429986 w 445899"/>
                <a:gd name="connsiteY8" fmla="*/ 56326 h 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899" h="56510">
                  <a:moveTo>
                    <a:pt x="429986" y="56231"/>
                  </a:moveTo>
                  <a:lnTo>
                    <a:pt x="428843" y="56231"/>
                  </a:lnTo>
                  <a:cubicBezTo>
                    <a:pt x="287111" y="45277"/>
                    <a:pt x="146998" y="35847"/>
                    <a:pt x="12410" y="28323"/>
                  </a:cubicBezTo>
                  <a:cubicBezTo>
                    <a:pt x="4503" y="27913"/>
                    <a:pt x="-1497" y="21198"/>
                    <a:pt x="-1116" y="13311"/>
                  </a:cubicBezTo>
                  <a:cubicBezTo>
                    <a:pt x="-1116" y="13302"/>
                    <a:pt x="-1116" y="13282"/>
                    <a:pt x="-1116" y="13273"/>
                  </a:cubicBezTo>
                  <a:cubicBezTo>
                    <a:pt x="-544" y="5424"/>
                    <a:pt x="6123" y="-538"/>
                    <a:pt x="14028" y="-157"/>
                  </a:cubicBezTo>
                  <a:cubicBezTo>
                    <a:pt x="148807" y="7367"/>
                    <a:pt x="289110" y="16797"/>
                    <a:pt x="431033" y="27751"/>
                  </a:cubicBezTo>
                  <a:cubicBezTo>
                    <a:pt x="438939" y="28037"/>
                    <a:pt x="445130" y="34676"/>
                    <a:pt x="444750" y="42562"/>
                  </a:cubicBezTo>
                  <a:cubicBezTo>
                    <a:pt x="444464" y="50449"/>
                    <a:pt x="437891" y="56612"/>
                    <a:pt x="429986" y="56326"/>
                  </a:cubicBezTo>
                  <a:close/>
                </a:path>
              </a:pathLst>
            </a:custGeom>
            <a:solidFill>
              <a:srgbClr val="FFFFFF"/>
            </a:solidFill>
            <a:ln w="9525" cap="flat">
              <a:noFill/>
              <a:prstDash val="solid"/>
              <a:miter/>
            </a:ln>
          </p:spPr>
          <p:txBody>
            <a:bodyPr rtlCol="0" anchor="ctr"/>
            <a:lstStyle/>
            <a:p>
              <a:endParaRPr lang="zh-CN" altLang="en-US"/>
            </a:p>
          </p:txBody>
        </p:sp>
        <p:sp>
          <p:nvSpPr>
            <p:cNvPr id="106" name="任意多边形: 形状 105"/>
            <p:cNvSpPr/>
            <p:nvPr/>
          </p:nvSpPr>
          <p:spPr>
            <a:xfrm flipH="1">
              <a:off x="2370449" y="1497388"/>
              <a:ext cx="73927" cy="55258"/>
            </a:xfrm>
            <a:custGeom>
              <a:avLst/>
              <a:gdLst>
                <a:gd name="connsiteX0" fmla="*/ 3629 w 72462"/>
                <a:gd name="connsiteY0" fmla="*/ 53988 h 54163"/>
                <a:gd name="connsiteX1" fmla="*/ -1133 w 72462"/>
                <a:gd name="connsiteY1" fmla="*/ 49226 h 54163"/>
                <a:gd name="connsiteX2" fmla="*/ 3629 w 72462"/>
                <a:gd name="connsiteY2" fmla="*/ 44463 h 54163"/>
                <a:gd name="connsiteX3" fmla="*/ 3629 w 72462"/>
                <a:gd name="connsiteY3" fmla="*/ 44463 h 54163"/>
                <a:gd name="connsiteX4" fmla="*/ 62875 w 72462"/>
                <a:gd name="connsiteY4" fmla="*/ 1601 h 54163"/>
                <a:gd name="connsiteX5" fmla="*/ 69543 w 72462"/>
                <a:gd name="connsiteY5" fmla="*/ 877 h 54163"/>
                <a:gd name="connsiteX6" fmla="*/ 70781 w 72462"/>
                <a:gd name="connsiteY6" fmla="*/ 6840 h 54163"/>
                <a:gd name="connsiteX7" fmla="*/ 4106 w 72462"/>
                <a:gd name="connsiteY7" fmla="*/ 53988 h 5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462" h="54163">
                  <a:moveTo>
                    <a:pt x="3629" y="53988"/>
                  </a:moveTo>
                  <a:cubicBezTo>
                    <a:pt x="962" y="53988"/>
                    <a:pt x="-1133" y="51855"/>
                    <a:pt x="-1133" y="49226"/>
                  </a:cubicBezTo>
                  <a:cubicBezTo>
                    <a:pt x="-1133" y="46597"/>
                    <a:pt x="962" y="44463"/>
                    <a:pt x="3629" y="44463"/>
                  </a:cubicBezTo>
                  <a:lnTo>
                    <a:pt x="3629" y="44463"/>
                  </a:lnTo>
                  <a:cubicBezTo>
                    <a:pt x="4868" y="44463"/>
                    <a:pt x="36110" y="42558"/>
                    <a:pt x="62875" y="1601"/>
                  </a:cubicBezTo>
                  <a:cubicBezTo>
                    <a:pt x="64494" y="-447"/>
                    <a:pt x="67542" y="-771"/>
                    <a:pt x="69543" y="877"/>
                  </a:cubicBezTo>
                  <a:cubicBezTo>
                    <a:pt x="71352" y="2315"/>
                    <a:pt x="71829" y="4820"/>
                    <a:pt x="70781" y="6840"/>
                  </a:cubicBezTo>
                  <a:cubicBezTo>
                    <a:pt x="41253" y="52179"/>
                    <a:pt x="5440" y="53988"/>
                    <a:pt x="4106" y="53988"/>
                  </a:cubicBezTo>
                  <a:close/>
                </a:path>
              </a:pathLst>
            </a:custGeom>
            <a:solidFill>
              <a:srgbClr val="FC7656"/>
            </a:solidFill>
            <a:ln w="9525" cap="flat">
              <a:noFill/>
              <a:prstDash val="solid"/>
              <a:miter/>
            </a:ln>
          </p:spPr>
          <p:txBody>
            <a:bodyPr rtlCol="0" anchor="ctr"/>
            <a:lstStyle/>
            <a:p>
              <a:endParaRPr lang="zh-CN" altLang="en-US"/>
            </a:p>
          </p:txBody>
        </p:sp>
        <p:sp>
          <p:nvSpPr>
            <p:cNvPr id="107" name="任意多边形: 形状 106"/>
            <p:cNvSpPr/>
            <p:nvPr/>
          </p:nvSpPr>
          <p:spPr>
            <a:xfrm flipH="1">
              <a:off x="2838227" y="2316336"/>
              <a:ext cx="52108" cy="30340"/>
            </a:xfrm>
            <a:custGeom>
              <a:avLst/>
              <a:gdLst>
                <a:gd name="connsiteX0" fmla="*/ 35365 w 51075"/>
                <a:gd name="connsiteY0" fmla="*/ 29561 h 29739"/>
                <a:gd name="connsiteX1" fmla="*/ 34602 w 51075"/>
                <a:gd name="connsiteY1" fmla="*/ 29561 h 29739"/>
                <a:gd name="connsiteX2" fmla="*/ 12505 w 51075"/>
                <a:gd name="connsiteY2" fmla="*/ 28418 h 29739"/>
                <a:gd name="connsiteX3" fmla="*/ -1116 w 51075"/>
                <a:gd name="connsiteY3" fmla="*/ 13416 h 29739"/>
                <a:gd name="connsiteX4" fmla="*/ 13934 w 51075"/>
                <a:gd name="connsiteY4" fmla="*/ -157 h 29739"/>
                <a:gd name="connsiteX5" fmla="*/ 36031 w 51075"/>
                <a:gd name="connsiteY5" fmla="*/ 986 h 29739"/>
                <a:gd name="connsiteX6" fmla="*/ 49938 w 51075"/>
                <a:gd name="connsiteY6" fmla="*/ 15607 h 29739"/>
                <a:gd name="connsiteX7" fmla="*/ 35365 w 51075"/>
                <a:gd name="connsiteY7" fmla="*/ 29561 h 2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5" h="29739">
                  <a:moveTo>
                    <a:pt x="35365" y="29561"/>
                  </a:moveTo>
                  <a:lnTo>
                    <a:pt x="34602" y="29561"/>
                  </a:lnTo>
                  <a:lnTo>
                    <a:pt x="12505" y="28418"/>
                  </a:lnTo>
                  <a:cubicBezTo>
                    <a:pt x="4598" y="28027"/>
                    <a:pt x="-1497" y="21303"/>
                    <a:pt x="-1116" y="13416"/>
                  </a:cubicBezTo>
                  <a:cubicBezTo>
                    <a:pt x="-640" y="5529"/>
                    <a:pt x="6027" y="-548"/>
                    <a:pt x="13934" y="-157"/>
                  </a:cubicBezTo>
                  <a:lnTo>
                    <a:pt x="36031" y="986"/>
                  </a:lnTo>
                  <a:cubicBezTo>
                    <a:pt x="43937" y="1167"/>
                    <a:pt x="50128" y="7720"/>
                    <a:pt x="49938" y="15607"/>
                  </a:cubicBezTo>
                  <a:cubicBezTo>
                    <a:pt x="49842" y="23494"/>
                    <a:pt x="43270" y="29742"/>
                    <a:pt x="35365" y="29561"/>
                  </a:cubicBezTo>
                  <a:close/>
                </a:path>
              </a:pathLst>
            </a:custGeom>
            <a:solidFill>
              <a:srgbClr val="FFFFFF"/>
            </a:solidFill>
            <a:ln w="9525" cap="flat">
              <a:noFill/>
              <a:prstDash val="solid"/>
              <a:miter/>
            </a:ln>
          </p:spPr>
          <p:txBody>
            <a:bodyPr rtlCol="0" anchor="ctr"/>
            <a:lstStyle/>
            <a:p>
              <a:endParaRPr lang="zh-CN" altLang="en-US"/>
            </a:p>
          </p:txBody>
        </p:sp>
        <p:sp>
          <p:nvSpPr>
            <p:cNvPr id="108" name="任意多边形: 形状 107"/>
            <p:cNvSpPr/>
            <p:nvPr/>
          </p:nvSpPr>
          <p:spPr>
            <a:xfrm flipH="1">
              <a:off x="2848814" y="2443338"/>
              <a:ext cx="53766" cy="30544"/>
            </a:xfrm>
            <a:custGeom>
              <a:avLst/>
              <a:gdLst>
                <a:gd name="connsiteX0" fmla="*/ 37270 w 52700"/>
                <a:gd name="connsiteY0" fmla="*/ 29663 h 29939"/>
                <a:gd name="connsiteX1" fmla="*/ 36127 w 52700"/>
                <a:gd name="connsiteY1" fmla="*/ 29663 h 29939"/>
                <a:gd name="connsiteX2" fmla="*/ 12410 w 52700"/>
                <a:gd name="connsiteY2" fmla="*/ 28425 h 29939"/>
                <a:gd name="connsiteX3" fmla="*/ -1116 w 52700"/>
                <a:gd name="connsiteY3" fmla="*/ 13375 h 29939"/>
                <a:gd name="connsiteX4" fmla="*/ 13743 w 52700"/>
                <a:gd name="connsiteY4" fmla="*/ -160 h 29939"/>
                <a:gd name="connsiteX5" fmla="*/ 13934 w 52700"/>
                <a:gd name="connsiteY5" fmla="*/ -150 h 29939"/>
                <a:gd name="connsiteX6" fmla="*/ 37747 w 52700"/>
                <a:gd name="connsiteY6" fmla="*/ 1183 h 29939"/>
                <a:gd name="connsiteX7" fmla="*/ 51557 w 52700"/>
                <a:gd name="connsiteY7" fmla="*/ 15899 h 29939"/>
                <a:gd name="connsiteX8" fmla="*/ 36889 w 52700"/>
                <a:gd name="connsiteY8" fmla="*/ 29758 h 2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00" h="29939">
                  <a:moveTo>
                    <a:pt x="37270" y="29663"/>
                  </a:moveTo>
                  <a:lnTo>
                    <a:pt x="36127" y="29663"/>
                  </a:lnTo>
                  <a:lnTo>
                    <a:pt x="12410" y="28425"/>
                  </a:lnTo>
                  <a:cubicBezTo>
                    <a:pt x="4504" y="27967"/>
                    <a:pt x="-1496" y="21252"/>
                    <a:pt x="-1116" y="13375"/>
                  </a:cubicBezTo>
                  <a:cubicBezTo>
                    <a:pt x="-735" y="5545"/>
                    <a:pt x="5837" y="-513"/>
                    <a:pt x="13743" y="-160"/>
                  </a:cubicBezTo>
                  <a:cubicBezTo>
                    <a:pt x="13743" y="-160"/>
                    <a:pt x="13839" y="-150"/>
                    <a:pt x="13934" y="-150"/>
                  </a:cubicBezTo>
                  <a:lnTo>
                    <a:pt x="37747" y="1183"/>
                  </a:lnTo>
                  <a:cubicBezTo>
                    <a:pt x="45652" y="1421"/>
                    <a:pt x="51843" y="8012"/>
                    <a:pt x="51557" y="15899"/>
                  </a:cubicBezTo>
                  <a:cubicBezTo>
                    <a:pt x="51367" y="23786"/>
                    <a:pt x="44795" y="29996"/>
                    <a:pt x="36889" y="29758"/>
                  </a:cubicBezTo>
                  <a:close/>
                </a:path>
              </a:pathLst>
            </a:custGeom>
            <a:solidFill>
              <a:srgbClr val="FFFFFF"/>
            </a:solidFill>
            <a:ln w="9525" cap="flat">
              <a:noFill/>
              <a:prstDash val="solid"/>
              <a:miter/>
            </a:ln>
          </p:spPr>
          <p:txBody>
            <a:bodyPr rtlCol="0" anchor="ctr"/>
            <a:lstStyle/>
            <a:p>
              <a:endParaRPr lang="zh-CN" altLang="en-US"/>
            </a:p>
          </p:txBody>
        </p:sp>
        <p:sp>
          <p:nvSpPr>
            <p:cNvPr id="121" name="任意多边形: 形状 120"/>
            <p:cNvSpPr/>
            <p:nvPr/>
          </p:nvSpPr>
          <p:spPr>
            <a:xfrm flipH="1">
              <a:off x="3804642" y="2778701"/>
              <a:ext cx="130408" cy="84949"/>
            </a:xfrm>
            <a:custGeom>
              <a:avLst/>
              <a:gdLst>
                <a:gd name="connsiteX0" fmla="*/ 121539 w 127823"/>
                <a:gd name="connsiteY0" fmla="*/ 83090 h 83265"/>
                <a:gd name="connsiteX1" fmla="*/ 119063 w 127823"/>
                <a:gd name="connsiteY1" fmla="*/ 82328 h 83265"/>
                <a:gd name="connsiteX2" fmla="*/ 1143 w 127823"/>
                <a:gd name="connsiteY2" fmla="*/ 8605 h 83265"/>
                <a:gd name="connsiteX3" fmla="*/ -666 w 127823"/>
                <a:gd name="connsiteY3" fmla="*/ 2604 h 83265"/>
                <a:gd name="connsiteX4" fmla="*/ 5049 w 127823"/>
                <a:gd name="connsiteY4" fmla="*/ 32 h 83265"/>
                <a:gd name="connsiteX5" fmla="*/ 115443 w 127823"/>
                <a:gd name="connsiteY5" fmla="*/ 66707 h 83265"/>
                <a:gd name="connsiteX6" fmla="*/ 124968 w 127823"/>
                <a:gd name="connsiteY6" fmla="*/ 74232 h 83265"/>
                <a:gd name="connsiteX7" fmla="*/ 125826 w 127823"/>
                <a:gd name="connsiteY7" fmla="*/ 80709 h 83265"/>
                <a:gd name="connsiteX8" fmla="*/ 121539 w 127823"/>
                <a:gd name="connsiteY8" fmla="*/ 83090 h 8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23" h="83265">
                  <a:moveTo>
                    <a:pt x="121539" y="83090"/>
                  </a:moveTo>
                  <a:cubicBezTo>
                    <a:pt x="120682" y="83071"/>
                    <a:pt x="119825" y="82805"/>
                    <a:pt x="119063" y="82328"/>
                  </a:cubicBezTo>
                  <a:lnTo>
                    <a:pt x="1143" y="8605"/>
                  </a:lnTo>
                  <a:cubicBezTo>
                    <a:pt x="-952" y="7395"/>
                    <a:pt x="-1714" y="4766"/>
                    <a:pt x="-666" y="2604"/>
                  </a:cubicBezTo>
                  <a:cubicBezTo>
                    <a:pt x="286" y="442"/>
                    <a:pt x="2763" y="-663"/>
                    <a:pt x="5049" y="32"/>
                  </a:cubicBezTo>
                  <a:cubicBezTo>
                    <a:pt x="52674" y="14701"/>
                    <a:pt x="80106" y="38132"/>
                    <a:pt x="115443" y="66707"/>
                  </a:cubicBezTo>
                  <a:lnTo>
                    <a:pt x="124968" y="74232"/>
                  </a:lnTo>
                  <a:cubicBezTo>
                    <a:pt x="126874" y="75851"/>
                    <a:pt x="127254" y="78652"/>
                    <a:pt x="125826" y="80709"/>
                  </a:cubicBezTo>
                  <a:cubicBezTo>
                    <a:pt x="124873" y="82204"/>
                    <a:pt x="123254" y="83109"/>
                    <a:pt x="121539" y="83090"/>
                  </a:cubicBezTo>
                  <a:close/>
                </a:path>
              </a:pathLst>
            </a:custGeom>
            <a:solidFill>
              <a:srgbClr val="000000"/>
            </a:solidFill>
            <a:ln w="9525" cap="flat">
              <a:noFill/>
              <a:prstDash val="solid"/>
              <a:miter/>
            </a:ln>
          </p:spPr>
          <p:txBody>
            <a:bodyPr rtlCol="0" anchor="ctr"/>
            <a:lstStyle/>
            <a:p>
              <a:endParaRPr lang="zh-CN" altLang="en-US"/>
            </a:p>
          </p:txBody>
        </p:sp>
        <p:sp>
          <p:nvSpPr>
            <p:cNvPr id="122" name="任意多边形: 形状 121"/>
            <p:cNvSpPr/>
            <p:nvPr/>
          </p:nvSpPr>
          <p:spPr>
            <a:xfrm flipH="1">
              <a:off x="1769002" y="1699342"/>
              <a:ext cx="224301" cy="79530"/>
            </a:xfrm>
            <a:custGeom>
              <a:avLst/>
              <a:gdLst>
                <a:gd name="connsiteX0" fmla="*/ 213960 w 219855"/>
                <a:gd name="connsiteY0" fmla="*/ 77779 h 77954"/>
                <a:gd name="connsiteX1" fmla="*/ 1267 w 219855"/>
                <a:gd name="connsiteY1" fmla="*/ 8723 h 77954"/>
                <a:gd name="connsiteX2" fmla="*/ -543 w 219855"/>
                <a:gd name="connsiteY2" fmla="*/ 2246 h 77954"/>
                <a:gd name="connsiteX3" fmla="*/ 5934 w 219855"/>
                <a:gd name="connsiteY3" fmla="*/ 436 h 77954"/>
                <a:gd name="connsiteX4" fmla="*/ 213960 w 219855"/>
                <a:gd name="connsiteY4" fmla="*/ 68254 h 77954"/>
                <a:gd name="connsiteX5" fmla="*/ 218722 w 219855"/>
                <a:gd name="connsiteY5" fmla="*/ 73017 h 77954"/>
                <a:gd name="connsiteX6" fmla="*/ 213960 w 219855"/>
                <a:gd name="connsiteY6" fmla="*/ 77779 h 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55" h="77954">
                  <a:moveTo>
                    <a:pt x="213960" y="77779"/>
                  </a:moveTo>
                  <a:cubicBezTo>
                    <a:pt x="130330" y="77779"/>
                    <a:pt x="77847" y="51681"/>
                    <a:pt x="1267" y="8723"/>
                  </a:cubicBezTo>
                  <a:cubicBezTo>
                    <a:pt x="-1019" y="7399"/>
                    <a:pt x="-1782" y="4542"/>
                    <a:pt x="-543" y="2246"/>
                  </a:cubicBezTo>
                  <a:cubicBezTo>
                    <a:pt x="790" y="-40"/>
                    <a:pt x="3648" y="-850"/>
                    <a:pt x="5934" y="436"/>
                  </a:cubicBezTo>
                  <a:cubicBezTo>
                    <a:pt x="81182" y="42632"/>
                    <a:pt x="132711" y="68254"/>
                    <a:pt x="213960" y="68254"/>
                  </a:cubicBezTo>
                  <a:cubicBezTo>
                    <a:pt x="216627" y="68254"/>
                    <a:pt x="218722" y="70388"/>
                    <a:pt x="218722" y="73017"/>
                  </a:cubicBezTo>
                  <a:cubicBezTo>
                    <a:pt x="218722" y="75646"/>
                    <a:pt x="216627" y="77779"/>
                    <a:pt x="213960" y="77779"/>
                  </a:cubicBezTo>
                  <a:close/>
                </a:path>
              </a:pathLst>
            </a:custGeom>
            <a:solidFill>
              <a:srgbClr val="000000"/>
            </a:solidFill>
            <a:ln w="9525" cap="flat">
              <a:noFill/>
              <a:prstDash val="solid"/>
              <a:miter/>
            </a:ln>
          </p:spPr>
          <p:txBody>
            <a:bodyPr rtlCol="0" anchor="ctr"/>
            <a:lstStyle/>
            <a:p>
              <a:endParaRPr lang="zh-CN" altLang="en-US"/>
            </a:p>
          </p:txBody>
        </p:sp>
        <p:sp>
          <p:nvSpPr>
            <p:cNvPr id="123" name="任意多边形: 形状 122"/>
            <p:cNvSpPr/>
            <p:nvPr/>
          </p:nvSpPr>
          <p:spPr>
            <a:xfrm flipH="1">
              <a:off x="800435" y="1689167"/>
              <a:ext cx="93091" cy="67257"/>
            </a:xfrm>
            <a:custGeom>
              <a:avLst/>
              <a:gdLst>
                <a:gd name="connsiteX0" fmla="*/ 3613 w 91246"/>
                <a:gd name="connsiteY0" fmla="*/ 65750 h 65924"/>
                <a:gd name="connsiteX1" fmla="*/ -1054 w 91246"/>
                <a:gd name="connsiteY1" fmla="*/ 61750 h 65924"/>
                <a:gd name="connsiteX2" fmla="*/ 2756 w 91246"/>
                <a:gd name="connsiteY2" fmla="*/ 56339 h 65924"/>
                <a:gd name="connsiteX3" fmla="*/ 2852 w 91246"/>
                <a:gd name="connsiteY3" fmla="*/ 56320 h 65924"/>
                <a:gd name="connsiteX4" fmla="*/ 81338 w 91246"/>
                <a:gd name="connsiteY4" fmla="*/ 2028 h 65924"/>
                <a:gd name="connsiteX5" fmla="*/ 87910 w 91246"/>
                <a:gd name="connsiteY5" fmla="*/ 571 h 65924"/>
                <a:gd name="connsiteX6" fmla="*/ 89624 w 91246"/>
                <a:gd name="connsiteY6" fmla="*/ 6695 h 65924"/>
                <a:gd name="connsiteX7" fmla="*/ 4376 w 91246"/>
                <a:gd name="connsiteY7" fmla="*/ 65655 h 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6" h="65924">
                  <a:moveTo>
                    <a:pt x="3613" y="65750"/>
                  </a:moveTo>
                  <a:cubicBezTo>
                    <a:pt x="1327" y="65731"/>
                    <a:pt x="-673" y="64045"/>
                    <a:pt x="-1054" y="61750"/>
                  </a:cubicBezTo>
                  <a:cubicBezTo>
                    <a:pt x="-1530" y="59216"/>
                    <a:pt x="184" y="56787"/>
                    <a:pt x="2756" y="56339"/>
                  </a:cubicBezTo>
                  <a:cubicBezTo>
                    <a:pt x="2756" y="56330"/>
                    <a:pt x="2852" y="56330"/>
                    <a:pt x="2852" y="56320"/>
                  </a:cubicBezTo>
                  <a:cubicBezTo>
                    <a:pt x="36666" y="53063"/>
                    <a:pt x="66384" y="32517"/>
                    <a:pt x="81338" y="2028"/>
                  </a:cubicBezTo>
                  <a:cubicBezTo>
                    <a:pt x="82767" y="-191"/>
                    <a:pt x="85719" y="-839"/>
                    <a:pt x="87910" y="571"/>
                  </a:cubicBezTo>
                  <a:cubicBezTo>
                    <a:pt x="90006" y="1875"/>
                    <a:pt x="90672" y="4514"/>
                    <a:pt x="89624" y="6695"/>
                  </a:cubicBezTo>
                  <a:cubicBezTo>
                    <a:pt x="73242" y="39661"/>
                    <a:pt x="41047" y="61912"/>
                    <a:pt x="4376" y="65655"/>
                  </a:cubicBezTo>
                  <a:close/>
                </a:path>
              </a:pathLst>
            </a:custGeom>
            <a:solidFill>
              <a:srgbClr val="000000"/>
            </a:solidFill>
            <a:ln w="9525" cap="flat">
              <a:noFill/>
              <a:prstDash val="solid"/>
              <a:miter/>
            </a:ln>
          </p:spPr>
          <p:txBody>
            <a:bodyPr rtlCol="0" anchor="ctr"/>
            <a:lstStyle/>
            <a:p>
              <a:endParaRPr lang="zh-CN" altLang="en-US"/>
            </a:p>
          </p:txBody>
        </p:sp>
        <p:sp>
          <p:nvSpPr>
            <p:cNvPr id="124" name="任意多边形: 形状 123"/>
            <p:cNvSpPr/>
            <p:nvPr/>
          </p:nvSpPr>
          <p:spPr>
            <a:xfrm flipH="1">
              <a:off x="2082578" y="2485625"/>
              <a:ext cx="18087" cy="127504"/>
            </a:xfrm>
            <a:custGeom>
              <a:avLst/>
              <a:gdLst>
                <a:gd name="connsiteX0" fmla="*/ 3343 w 17728"/>
                <a:gd name="connsiteY0" fmla="*/ 124803 h 124977"/>
                <a:gd name="connsiteX1" fmla="*/ 3343 w 17728"/>
                <a:gd name="connsiteY1" fmla="*/ 124803 h 124977"/>
                <a:gd name="connsiteX2" fmla="*/ -1133 w 17728"/>
                <a:gd name="connsiteY2" fmla="*/ 120326 h 124977"/>
                <a:gd name="connsiteX3" fmla="*/ -1133 w 17728"/>
                <a:gd name="connsiteY3" fmla="*/ 120136 h 124977"/>
                <a:gd name="connsiteX4" fmla="*/ -1133 w 17728"/>
                <a:gd name="connsiteY4" fmla="*/ 119278 h 124977"/>
                <a:gd name="connsiteX5" fmla="*/ 7058 w 17728"/>
                <a:gd name="connsiteY5" fmla="*/ 4216 h 124977"/>
                <a:gd name="connsiteX6" fmla="*/ 12202 w 17728"/>
                <a:gd name="connsiteY6" fmla="*/ -165 h 124977"/>
                <a:gd name="connsiteX7" fmla="*/ 16583 w 17728"/>
                <a:gd name="connsiteY7" fmla="*/ 4883 h 124977"/>
                <a:gd name="connsiteX8" fmla="*/ 8296 w 17728"/>
                <a:gd name="connsiteY8" fmla="*/ 119945 h 124977"/>
                <a:gd name="connsiteX9" fmla="*/ 3343 w 17728"/>
                <a:gd name="connsiteY9" fmla="*/ 124803 h 1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28" h="124977">
                  <a:moveTo>
                    <a:pt x="3343" y="124803"/>
                  </a:moveTo>
                  <a:lnTo>
                    <a:pt x="3343" y="124803"/>
                  </a:lnTo>
                  <a:cubicBezTo>
                    <a:pt x="867" y="124803"/>
                    <a:pt x="-1133" y="122803"/>
                    <a:pt x="-1133" y="120326"/>
                  </a:cubicBezTo>
                  <a:cubicBezTo>
                    <a:pt x="-1133" y="120269"/>
                    <a:pt x="-1133" y="120202"/>
                    <a:pt x="-1133" y="120136"/>
                  </a:cubicBezTo>
                  <a:lnTo>
                    <a:pt x="-1133" y="119278"/>
                  </a:lnTo>
                  <a:cubicBezTo>
                    <a:pt x="1629" y="81178"/>
                    <a:pt x="4391" y="42821"/>
                    <a:pt x="7058" y="4216"/>
                  </a:cubicBezTo>
                  <a:cubicBezTo>
                    <a:pt x="7344" y="1606"/>
                    <a:pt x="9630" y="-327"/>
                    <a:pt x="12202" y="-165"/>
                  </a:cubicBezTo>
                  <a:cubicBezTo>
                    <a:pt x="14774" y="35"/>
                    <a:pt x="16774" y="2283"/>
                    <a:pt x="16583" y="4883"/>
                  </a:cubicBezTo>
                  <a:lnTo>
                    <a:pt x="8296" y="119945"/>
                  </a:lnTo>
                  <a:cubicBezTo>
                    <a:pt x="8106" y="122603"/>
                    <a:pt x="6011" y="124708"/>
                    <a:pt x="3343" y="124803"/>
                  </a:cubicBezTo>
                  <a:close/>
                </a:path>
              </a:pathLst>
            </a:custGeom>
            <a:solidFill>
              <a:srgbClr val="000000"/>
            </a:solidFill>
            <a:ln w="9525" cap="flat">
              <a:noFill/>
              <a:prstDash val="solid"/>
              <a:miter/>
            </a:ln>
          </p:spPr>
          <p:txBody>
            <a:bodyPr rtlCol="0" anchor="ctr"/>
            <a:lstStyle/>
            <a:p>
              <a:endParaRPr lang="zh-CN" altLang="en-US"/>
            </a:p>
          </p:txBody>
        </p:sp>
        <p:sp>
          <p:nvSpPr>
            <p:cNvPr id="125" name="任意多边形: 形状 124"/>
            <p:cNvSpPr/>
            <p:nvPr/>
          </p:nvSpPr>
          <p:spPr>
            <a:xfrm flipH="1">
              <a:off x="2030888" y="2529347"/>
              <a:ext cx="13611" cy="123041"/>
            </a:xfrm>
            <a:custGeom>
              <a:avLst/>
              <a:gdLst>
                <a:gd name="connsiteX0" fmla="*/ 7443 w 13341"/>
                <a:gd name="connsiteY0" fmla="*/ 120428 h 120602"/>
                <a:gd name="connsiteX1" fmla="*/ 2680 w 13341"/>
                <a:gd name="connsiteY1" fmla="*/ 115856 h 120602"/>
                <a:gd name="connsiteX2" fmla="*/ -1130 w 13341"/>
                <a:gd name="connsiteY2" fmla="*/ 4699 h 120602"/>
                <a:gd name="connsiteX3" fmla="*/ 3347 w 13341"/>
                <a:gd name="connsiteY3" fmla="*/ -159 h 120602"/>
                <a:gd name="connsiteX4" fmla="*/ 3442 w 13341"/>
                <a:gd name="connsiteY4" fmla="*/ -159 h 120602"/>
                <a:gd name="connsiteX5" fmla="*/ 8395 w 13341"/>
                <a:gd name="connsiteY5" fmla="*/ 4013 h 120602"/>
                <a:gd name="connsiteX6" fmla="*/ 8395 w 13341"/>
                <a:gd name="connsiteY6" fmla="*/ 4413 h 120602"/>
                <a:gd name="connsiteX7" fmla="*/ 12205 w 13341"/>
                <a:gd name="connsiteY7" fmla="*/ 115475 h 120602"/>
                <a:gd name="connsiteX8" fmla="*/ 7633 w 13341"/>
                <a:gd name="connsiteY8" fmla="*/ 120428 h 120602"/>
                <a:gd name="connsiteX9" fmla="*/ 7633 w 13341"/>
                <a:gd name="connsiteY9" fmla="*/ 120428 h 12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41" h="120602">
                  <a:moveTo>
                    <a:pt x="7443" y="120428"/>
                  </a:moveTo>
                  <a:cubicBezTo>
                    <a:pt x="4871" y="120428"/>
                    <a:pt x="2776" y="118409"/>
                    <a:pt x="2680" y="115856"/>
                  </a:cubicBezTo>
                  <a:lnTo>
                    <a:pt x="-1130" y="4699"/>
                  </a:lnTo>
                  <a:cubicBezTo>
                    <a:pt x="-1225" y="2128"/>
                    <a:pt x="775" y="-54"/>
                    <a:pt x="3347" y="-159"/>
                  </a:cubicBezTo>
                  <a:cubicBezTo>
                    <a:pt x="3347" y="-159"/>
                    <a:pt x="3442" y="-159"/>
                    <a:pt x="3442" y="-159"/>
                  </a:cubicBezTo>
                  <a:cubicBezTo>
                    <a:pt x="5918" y="-368"/>
                    <a:pt x="8204" y="1499"/>
                    <a:pt x="8395" y="4013"/>
                  </a:cubicBezTo>
                  <a:cubicBezTo>
                    <a:pt x="8395" y="4147"/>
                    <a:pt x="8395" y="4280"/>
                    <a:pt x="8395" y="4413"/>
                  </a:cubicBezTo>
                  <a:lnTo>
                    <a:pt x="12205" y="115475"/>
                  </a:lnTo>
                  <a:cubicBezTo>
                    <a:pt x="12301" y="118104"/>
                    <a:pt x="10300" y="120323"/>
                    <a:pt x="7633" y="120428"/>
                  </a:cubicBezTo>
                  <a:cubicBezTo>
                    <a:pt x="7633" y="120428"/>
                    <a:pt x="7633" y="120428"/>
                    <a:pt x="7633" y="120428"/>
                  </a:cubicBezTo>
                  <a:close/>
                </a:path>
              </a:pathLst>
            </a:custGeom>
            <a:solidFill>
              <a:srgbClr val="000000"/>
            </a:solidFill>
            <a:ln w="9525" cap="flat">
              <a:noFill/>
              <a:prstDash val="solid"/>
              <a:miter/>
            </a:ln>
          </p:spPr>
          <p:txBody>
            <a:bodyPr rtlCol="0" anchor="ctr"/>
            <a:lstStyle/>
            <a:p>
              <a:endParaRPr lang="zh-CN" altLang="en-US"/>
            </a:p>
          </p:txBody>
        </p:sp>
        <p:sp>
          <p:nvSpPr>
            <p:cNvPr id="126" name="任意多边形: 形状 125"/>
            <p:cNvSpPr/>
            <p:nvPr/>
          </p:nvSpPr>
          <p:spPr>
            <a:xfrm flipH="1">
              <a:off x="2255089" y="5159023"/>
              <a:ext cx="136308" cy="355606"/>
            </a:xfrm>
            <a:custGeom>
              <a:avLst/>
              <a:gdLst>
                <a:gd name="connsiteX0" fmla="*/ 127625 w 133606"/>
                <a:gd name="connsiteY0" fmla="*/ 348371 h 348557"/>
                <a:gd name="connsiteX1" fmla="*/ 124483 w 133606"/>
                <a:gd name="connsiteY1" fmla="*/ 347133 h 348557"/>
                <a:gd name="connsiteX2" fmla="*/ 658 w 133606"/>
                <a:gd name="connsiteY2" fmla="*/ 4233 h 348557"/>
                <a:gd name="connsiteX3" fmla="*/ 5611 w 133606"/>
                <a:gd name="connsiteY3" fmla="*/ -167 h 348557"/>
                <a:gd name="connsiteX4" fmla="*/ 5801 w 133606"/>
                <a:gd name="connsiteY4" fmla="*/ -149 h 348557"/>
                <a:gd name="connsiteX5" fmla="*/ 10183 w 133606"/>
                <a:gd name="connsiteY5" fmla="*/ 4900 h 348557"/>
                <a:gd name="connsiteX6" fmla="*/ 131054 w 133606"/>
                <a:gd name="connsiteY6" fmla="*/ 340561 h 348557"/>
                <a:gd name="connsiteX7" fmla="*/ 131245 w 133606"/>
                <a:gd name="connsiteY7" fmla="*/ 347018 h 348557"/>
                <a:gd name="connsiteX8" fmla="*/ 131054 w 133606"/>
                <a:gd name="connsiteY8" fmla="*/ 347228 h 348557"/>
                <a:gd name="connsiteX9" fmla="*/ 127625 w 133606"/>
                <a:gd name="connsiteY9" fmla="*/ 348371 h 34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06" h="348557">
                  <a:moveTo>
                    <a:pt x="127625" y="348371"/>
                  </a:moveTo>
                  <a:cubicBezTo>
                    <a:pt x="126482" y="348400"/>
                    <a:pt x="125339" y="347952"/>
                    <a:pt x="124483" y="347133"/>
                  </a:cubicBezTo>
                  <a:cubicBezTo>
                    <a:pt x="31137" y="263313"/>
                    <a:pt x="-10582" y="147775"/>
                    <a:pt x="658" y="4233"/>
                  </a:cubicBezTo>
                  <a:cubicBezTo>
                    <a:pt x="848" y="1661"/>
                    <a:pt x="3039" y="-310"/>
                    <a:pt x="5611" y="-167"/>
                  </a:cubicBezTo>
                  <a:cubicBezTo>
                    <a:pt x="5611" y="-158"/>
                    <a:pt x="5706" y="-158"/>
                    <a:pt x="5801" y="-149"/>
                  </a:cubicBezTo>
                  <a:cubicBezTo>
                    <a:pt x="8372" y="52"/>
                    <a:pt x="10373" y="2299"/>
                    <a:pt x="10183" y="4900"/>
                  </a:cubicBezTo>
                  <a:cubicBezTo>
                    <a:pt x="-581" y="145870"/>
                    <a:pt x="40187" y="258741"/>
                    <a:pt x="131054" y="340561"/>
                  </a:cubicBezTo>
                  <a:cubicBezTo>
                    <a:pt x="132865" y="342285"/>
                    <a:pt x="132960" y="345180"/>
                    <a:pt x="131245" y="347018"/>
                  </a:cubicBezTo>
                  <a:cubicBezTo>
                    <a:pt x="131150" y="347095"/>
                    <a:pt x="131150" y="347161"/>
                    <a:pt x="131054" y="347228"/>
                  </a:cubicBezTo>
                  <a:cubicBezTo>
                    <a:pt x="130102" y="348047"/>
                    <a:pt x="128864" y="348457"/>
                    <a:pt x="127625" y="348371"/>
                  </a:cubicBezTo>
                  <a:close/>
                </a:path>
              </a:pathLst>
            </a:custGeom>
            <a:solidFill>
              <a:srgbClr val="000000"/>
            </a:solidFill>
            <a:ln w="9525" cap="flat">
              <a:noFill/>
              <a:prstDash val="solid"/>
              <a:miter/>
            </a:ln>
          </p:spPr>
          <p:txBody>
            <a:bodyPr rtlCol="0" anchor="ctr"/>
            <a:lstStyle/>
            <a:p>
              <a:endParaRPr lang="zh-CN" altLang="en-US"/>
            </a:p>
          </p:txBody>
        </p:sp>
        <p:sp>
          <p:nvSpPr>
            <p:cNvPr id="127" name="任意多边形: 形状 126"/>
            <p:cNvSpPr/>
            <p:nvPr/>
          </p:nvSpPr>
          <p:spPr>
            <a:xfrm flipH="1">
              <a:off x="2212246" y="5245647"/>
              <a:ext cx="72194" cy="143561"/>
            </a:xfrm>
            <a:custGeom>
              <a:avLst/>
              <a:gdLst>
                <a:gd name="connsiteX0" fmla="*/ 64604 w 70763"/>
                <a:gd name="connsiteY0" fmla="*/ 140496 h 140715"/>
                <a:gd name="connsiteX1" fmla="*/ 61080 w 70763"/>
                <a:gd name="connsiteY1" fmla="*/ 138877 h 140715"/>
                <a:gd name="connsiteX2" fmla="*/ -1023 w 70763"/>
                <a:gd name="connsiteY2" fmla="*/ 5527 h 140715"/>
                <a:gd name="connsiteX3" fmla="*/ 2692 w 70763"/>
                <a:gd name="connsiteY3" fmla="*/ -93 h 140715"/>
                <a:gd name="connsiteX4" fmla="*/ 2692 w 70763"/>
                <a:gd name="connsiteY4" fmla="*/ -93 h 140715"/>
                <a:gd name="connsiteX5" fmla="*/ 8311 w 70763"/>
                <a:gd name="connsiteY5" fmla="*/ 3622 h 140715"/>
                <a:gd name="connsiteX6" fmla="*/ 68224 w 70763"/>
                <a:gd name="connsiteY6" fmla="*/ 132686 h 140715"/>
                <a:gd name="connsiteX7" fmla="*/ 68319 w 70763"/>
                <a:gd name="connsiteY7" fmla="*/ 139286 h 140715"/>
                <a:gd name="connsiteX8" fmla="*/ 68224 w 70763"/>
                <a:gd name="connsiteY8" fmla="*/ 139353 h 140715"/>
                <a:gd name="connsiteX9" fmla="*/ 64604 w 70763"/>
                <a:gd name="connsiteY9" fmla="*/ 140496 h 14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763" h="140715">
                  <a:moveTo>
                    <a:pt x="64604" y="140496"/>
                  </a:moveTo>
                  <a:cubicBezTo>
                    <a:pt x="63270" y="140506"/>
                    <a:pt x="61937" y="139915"/>
                    <a:pt x="61080" y="138877"/>
                  </a:cubicBezTo>
                  <a:cubicBezTo>
                    <a:pt x="22980" y="95824"/>
                    <a:pt x="9549" y="57343"/>
                    <a:pt x="-1023" y="5527"/>
                  </a:cubicBezTo>
                  <a:cubicBezTo>
                    <a:pt x="-1594" y="2945"/>
                    <a:pt x="120" y="431"/>
                    <a:pt x="2692" y="-93"/>
                  </a:cubicBezTo>
                  <a:cubicBezTo>
                    <a:pt x="2692" y="-93"/>
                    <a:pt x="2692" y="-93"/>
                    <a:pt x="2692" y="-93"/>
                  </a:cubicBezTo>
                  <a:cubicBezTo>
                    <a:pt x="5264" y="-569"/>
                    <a:pt x="7740" y="1079"/>
                    <a:pt x="8311" y="3622"/>
                  </a:cubicBezTo>
                  <a:cubicBezTo>
                    <a:pt x="18599" y="53914"/>
                    <a:pt x="31648" y="91156"/>
                    <a:pt x="68224" y="132686"/>
                  </a:cubicBezTo>
                  <a:cubicBezTo>
                    <a:pt x="70034" y="134486"/>
                    <a:pt x="70129" y="137448"/>
                    <a:pt x="68319" y="139286"/>
                  </a:cubicBezTo>
                  <a:cubicBezTo>
                    <a:pt x="68224" y="139306"/>
                    <a:pt x="68224" y="139334"/>
                    <a:pt x="68224" y="139353"/>
                  </a:cubicBezTo>
                  <a:cubicBezTo>
                    <a:pt x="67271" y="140267"/>
                    <a:pt x="65938" y="140686"/>
                    <a:pt x="64604" y="140496"/>
                  </a:cubicBezTo>
                  <a:close/>
                </a:path>
              </a:pathLst>
            </a:custGeom>
            <a:solidFill>
              <a:srgbClr val="000000"/>
            </a:solidFill>
            <a:ln w="9525" cap="flat">
              <a:noFill/>
              <a:prstDash val="solid"/>
              <a:miter/>
            </a:ln>
          </p:spPr>
          <p:txBody>
            <a:bodyPr rtlCol="0" anchor="ctr"/>
            <a:lstStyle/>
            <a:p>
              <a:endParaRPr lang="zh-CN" altLang="en-US"/>
            </a:p>
          </p:txBody>
        </p:sp>
        <p:sp>
          <p:nvSpPr>
            <p:cNvPr id="128" name="任意多边形: 形状 127"/>
            <p:cNvSpPr/>
            <p:nvPr/>
          </p:nvSpPr>
          <p:spPr>
            <a:xfrm flipH="1">
              <a:off x="3430726" y="5768150"/>
              <a:ext cx="156794" cy="302412"/>
            </a:xfrm>
            <a:custGeom>
              <a:avLst/>
              <a:gdLst>
                <a:gd name="connsiteX0" fmla="*/ 147801 w 153686"/>
                <a:gd name="connsiteY0" fmla="*/ 296243 h 296418"/>
                <a:gd name="connsiteX1" fmla="*/ 145419 w 153686"/>
                <a:gd name="connsiteY1" fmla="*/ 295576 h 296418"/>
                <a:gd name="connsiteX2" fmla="*/ -980 w 153686"/>
                <a:gd name="connsiteY2" fmla="*/ 4492 h 296418"/>
                <a:gd name="connsiteX3" fmla="*/ 3973 w 153686"/>
                <a:gd name="connsiteY3" fmla="*/ -175 h 296418"/>
                <a:gd name="connsiteX4" fmla="*/ 8545 w 153686"/>
                <a:gd name="connsiteY4" fmla="*/ 4769 h 296418"/>
                <a:gd name="connsiteX5" fmla="*/ 8545 w 153686"/>
                <a:gd name="connsiteY5" fmla="*/ 4778 h 296418"/>
                <a:gd name="connsiteX6" fmla="*/ 150182 w 153686"/>
                <a:gd name="connsiteY6" fmla="*/ 287290 h 296418"/>
                <a:gd name="connsiteX7" fmla="*/ 151897 w 153686"/>
                <a:gd name="connsiteY7" fmla="*/ 293862 h 296418"/>
                <a:gd name="connsiteX8" fmla="*/ 147801 w 153686"/>
                <a:gd name="connsiteY8" fmla="*/ 296243 h 29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86" h="296418">
                  <a:moveTo>
                    <a:pt x="147801" y="296243"/>
                  </a:moveTo>
                  <a:cubicBezTo>
                    <a:pt x="146944" y="296262"/>
                    <a:pt x="146087" y="296024"/>
                    <a:pt x="145419" y="295576"/>
                  </a:cubicBezTo>
                  <a:cubicBezTo>
                    <a:pt x="52932" y="242331"/>
                    <a:pt x="-4504" y="128031"/>
                    <a:pt x="-980" y="4492"/>
                  </a:cubicBezTo>
                  <a:cubicBezTo>
                    <a:pt x="-789" y="1873"/>
                    <a:pt x="1306" y="-175"/>
                    <a:pt x="3973" y="-175"/>
                  </a:cubicBezTo>
                  <a:cubicBezTo>
                    <a:pt x="6641" y="-70"/>
                    <a:pt x="8641" y="2140"/>
                    <a:pt x="8545" y="4769"/>
                  </a:cubicBezTo>
                  <a:cubicBezTo>
                    <a:pt x="8545" y="4769"/>
                    <a:pt x="8545" y="4778"/>
                    <a:pt x="8545" y="4778"/>
                  </a:cubicBezTo>
                  <a:cubicBezTo>
                    <a:pt x="5021" y="124888"/>
                    <a:pt x="60647" y="235759"/>
                    <a:pt x="150182" y="287290"/>
                  </a:cubicBezTo>
                  <a:cubicBezTo>
                    <a:pt x="152468" y="288652"/>
                    <a:pt x="153231" y="291566"/>
                    <a:pt x="151897" y="293862"/>
                  </a:cubicBezTo>
                  <a:cubicBezTo>
                    <a:pt x="151039" y="295329"/>
                    <a:pt x="149516" y="296233"/>
                    <a:pt x="147801" y="296243"/>
                  </a:cubicBezTo>
                  <a:close/>
                </a:path>
              </a:pathLst>
            </a:custGeom>
            <a:solidFill>
              <a:srgbClr val="000000"/>
            </a:solidFill>
            <a:ln w="9525" cap="flat">
              <a:noFill/>
              <a:prstDash val="solid"/>
              <a:miter/>
            </a:ln>
          </p:spPr>
          <p:txBody>
            <a:bodyPr rtlCol="0" anchor="ctr"/>
            <a:lstStyle/>
            <a:p>
              <a:endParaRPr lang="zh-CN" altLang="en-US"/>
            </a:p>
          </p:txBody>
        </p:sp>
        <p:sp>
          <p:nvSpPr>
            <p:cNvPr id="129" name="任意多边形: 形状 128"/>
            <p:cNvSpPr/>
            <p:nvPr/>
          </p:nvSpPr>
          <p:spPr>
            <a:xfrm flipH="1">
              <a:off x="2091218" y="3912524"/>
              <a:ext cx="28129" cy="97902"/>
            </a:xfrm>
            <a:custGeom>
              <a:avLst/>
              <a:gdLst>
                <a:gd name="connsiteX0" fmla="*/ 21656 w 27571"/>
                <a:gd name="connsiteY0" fmla="*/ 95787 h 95961"/>
                <a:gd name="connsiteX1" fmla="*/ 16989 w 27571"/>
                <a:gd name="connsiteY1" fmla="*/ 91977 h 95961"/>
                <a:gd name="connsiteX2" fmla="*/ -1014 w 27571"/>
                <a:gd name="connsiteY2" fmla="*/ 5585 h 95961"/>
                <a:gd name="connsiteX3" fmla="*/ 2510 w 27571"/>
                <a:gd name="connsiteY3" fmla="*/ -5 h 95961"/>
                <a:gd name="connsiteX4" fmla="*/ 2606 w 27571"/>
                <a:gd name="connsiteY4" fmla="*/ -34 h 95961"/>
                <a:gd name="connsiteX5" fmla="*/ 8131 w 27571"/>
                <a:gd name="connsiteY5" fmla="*/ 3280 h 95961"/>
                <a:gd name="connsiteX6" fmla="*/ 8226 w 27571"/>
                <a:gd name="connsiteY6" fmla="*/ 3585 h 95961"/>
                <a:gd name="connsiteX7" fmla="*/ 26323 w 27571"/>
                <a:gd name="connsiteY7" fmla="*/ 90072 h 95961"/>
                <a:gd name="connsiteX8" fmla="*/ 22799 w 27571"/>
                <a:gd name="connsiteY8" fmla="*/ 95654 h 95961"/>
                <a:gd name="connsiteX9" fmla="*/ 22609 w 27571"/>
                <a:gd name="connsiteY9" fmla="*/ 95692 h 9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71" h="95961">
                  <a:moveTo>
                    <a:pt x="21656" y="95787"/>
                  </a:moveTo>
                  <a:cubicBezTo>
                    <a:pt x="19370" y="95787"/>
                    <a:pt x="17465" y="94197"/>
                    <a:pt x="16989" y="91977"/>
                  </a:cubicBezTo>
                  <a:lnTo>
                    <a:pt x="-1014" y="5585"/>
                  </a:lnTo>
                  <a:cubicBezTo>
                    <a:pt x="-1585" y="3071"/>
                    <a:pt x="-60" y="566"/>
                    <a:pt x="2510" y="-5"/>
                  </a:cubicBezTo>
                  <a:cubicBezTo>
                    <a:pt x="2510" y="-15"/>
                    <a:pt x="2606" y="-25"/>
                    <a:pt x="2606" y="-34"/>
                  </a:cubicBezTo>
                  <a:cubicBezTo>
                    <a:pt x="5082" y="-653"/>
                    <a:pt x="7559" y="833"/>
                    <a:pt x="8131" y="3280"/>
                  </a:cubicBezTo>
                  <a:cubicBezTo>
                    <a:pt x="8226" y="3376"/>
                    <a:pt x="8226" y="3481"/>
                    <a:pt x="8226" y="3585"/>
                  </a:cubicBezTo>
                  <a:lnTo>
                    <a:pt x="26323" y="90072"/>
                  </a:lnTo>
                  <a:cubicBezTo>
                    <a:pt x="26895" y="92587"/>
                    <a:pt x="25275" y="95082"/>
                    <a:pt x="22799" y="95654"/>
                  </a:cubicBezTo>
                  <a:cubicBezTo>
                    <a:pt x="22703" y="95663"/>
                    <a:pt x="22703" y="95683"/>
                    <a:pt x="22609" y="95692"/>
                  </a:cubicBezTo>
                  <a:close/>
                </a:path>
              </a:pathLst>
            </a:custGeom>
            <a:solidFill>
              <a:srgbClr val="000000"/>
            </a:solidFill>
            <a:ln w="9525" cap="flat">
              <a:noFill/>
              <a:prstDash val="solid"/>
              <a:miter/>
            </a:ln>
          </p:spPr>
          <p:txBody>
            <a:bodyPr rtlCol="0" anchor="ctr"/>
            <a:lstStyle/>
            <a:p>
              <a:endParaRPr lang="zh-CN" altLang="en-US"/>
            </a:p>
          </p:txBody>
        </p:sp>
        <p:sp>
          <p:nvSpPr>
            <p:cNvPr id="130" name="任意多边形: 形状 129"/>
            <p:cNvSpPr/>
            <p:nvPr/>
          </p:nvSpPr>
          <p:spPr>
            <a:xfrm flipH="1">
              <a:off x="2051424" y="3934757"/>
              <a:ext cx="27438" cy="73045"/>
            </a:xfrm>
            <a:custGeom>
              <a:avLst/>
              <a:gdLst>
                <a:gd name="connsiteX0" fmla="*/ 20645 w 26894"/>
                <a:gd name="connsiteY0" fmla="*/ 71423 h 71597"/>
                <a:gd name="connsiteX1" fmla="*/ 15978 w 26894"/>
                <a:gd name="connsiteY1" fmla="*/ 67899 h 71597"/>
                <a:gd name="connsiteX2" fmla="*/ -977 w 26894"/>
                <a:gd name="connsiteY2" fmla="*/ 5986 h 71597"/>
                <a:gd name="connsiteX3" fmla="*/ 2547 w 26894"/>
                <a:gd name="connsiteY3" fmla="*/ -15 h 71597"/>
                <a:gd name="connsiteX4" fmla="*/ 8548 w 26894"/>
                <a:gd name="connsiteY4" fmla="*/ 3510 h 71597"/>
                <a:gd name="connsiteX5" fmla="*/ 25598 w 26894"/>
                <a:gd name="connsiteY5" fmla="*/ 65327 h 71597"/>
                <a:gd name="connsiteX6" fmla="*/ 22264 w 26894"/>
                <a:gd name="connsiteY6" fmla="*/ 71233 h 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94" h="71597">
                  <a:moveTo>
                    <a:pt x="20645" y="71423"/>
                  </a:moveTo>
                  <a:cubicBezTo>
                    <a:pt x="18454" y="71423"/>
                    <a:pt x="16548" y="69985"/>
                    <a:pt x="15978" y="67899"/>
                  </a:cubicBezTo>
                  <a:lnTo>
                    <a:pt x="-977" y="5986"/>
                  </a:lnTo>
                  <a:cubicBezTo>
                    <a:pt x="-1644" y="3357"/>
                    <a:pt x="-120" y="671"/>
                    <a:pt x="2547" y="-15"/>
                  </a:cubicBezTo>
                  <a:cubicBezTo>
                    <a:pt x="5214" y="-700"/>
                    <a:pt x="7881" y="881"/>
                    <a:pt x="8548" y="3510"/>
                  </a:cubicBezTo>
                  <a:lnTo>
                    <a:pt x="25598" y="65327"/>
                  </a:lnTo>
                  <a:cubicBezTo>
                    <a:pt x="26264" y="67870"/>
                    <a:pt x="24835" y="70490"/>
                    <a:pt x="22264" y="71233"/>
                  </a:cubicBezTo>
                  <a:close/>
                </a:path>
              </a:pathLst>
            </a:custGeom>
            <a:solidFill>
              <a:srgbClr val="000000"/>
            </a:solidFill>
            <a:ln w="9525" cap="flat">
              <a:noFill/>
              <a:prstDash val="solid"/>
              <a:miter/>
            </a:ln>
          </p:spPr>
          <p:txBody>
            <a:bodyPr rtlCol="0" anchor="ctr"/>
            <a:lstStyle/>
            <a:p>
              <a:endParaRPr lang="zh-CN" altLang="en-US"/>
            </a:p>
          </p:txBody>
        </p:sp>
        <p:sp>
          <p:nvSpPr>
            <p:cNvPr id="131" name="任意多边形: 形状 130"/>
            <p:cNvSpPr/>
            <p:nvPr/>
          </p:nvSpPr>
          <p:spPr>
            <a:xfrm flipH="1">
              <a:off x="1992737" y="3942544"/>
              <a:ext cx="26945" cy="77794"/>
            </a:xfrm>
            <a:custGeom>
              <a:avLst/>
              <a:gdLst>
                <a:gd name="connsiteX0" fmla="*/ 20550 w 26411"/>
                <a:gd name="connsiteY0" fmla="*/ 76078 h 76252"/>
                <a:gd name="connsiteX1" fmla="*/ 15882 w 26411"/>
                <a:gd name="connsiteY1" fmla="*/ 72458 h 76252"/>
                <a:gd name="connsiteX2" fmla="*/ -977 w 26411"/>
                <a:gd name="connsiteY2" fmla="*/ 5783 h 76252"/>
                <a:gd name="connsiteX3" fmla="*/ 2452 w 26411"/>
                <a:gd name="connsiteY3" fmla="*/ -27 h 76252"/>
                <a:gd name="connsiteX4" fmla="*/ 2452 w 26411"/>
                <a:gd name="connsiteY4" fmla="*/ -27 h 76252"/>
                <a:gd name="connsiteX5" fmla="*/ 8263 w 26411"/>
                <a:gd name="connsiteY5" fmla="*/ 3412 h 76252"/>
                <a:gd name="connsiteX6" fmla="*/ 8263 w 26411"/>
                <a:gd name="connsiteY6" fmla="*/ 3497 h 76252"/>
                <a:gd name="connsiteX7" fmla="*/ 25121 w 26411"/>
                <a:gd name="connsiteY7" fmla="*/ 70172 h 76252"/>
                <a:gd name="connsiteX8" fmla="*/ 21693 w 26411"/>
                <a:gd name="connsiteY8" fmla="*/ 75983 h 76252"/>
                <a:gd name="connsiteX9" fmla="*/ 21693 w 26411"/>
                <a:gd name="connsiteY9" fmla="*/ 75983 h 7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11" h="76252">
                  <a:moveTo>
                    <a:pt x="20550" y="76078"/>
                  </a:moveTo>
                  <a:cubicBezTo>
                    <a:pt x="18359" y="76097"/>
                    <a:pt x="16455" y="74602"/>
                    <a:pt x="15882" y="72458"/>
                  </a:cubicBezTo>
                  <a:lnTo>
                    <a:pt x="-977" y="5783"/>
                  </a:lnTo>
                  <a:cubicBezTo>
                    <a:pt x="-1643" y="3240"/>
                    <a:pt x="-119" y="640"/>
                    <a:pt x="2452" y="-27"/>
                  </a:cubicBezTo>
                  <a:cubicBezTo>
                    <a:pt x="2452" y="-27"/>
                    <a:pt x="2452" y="-27"/>
                    <a:pt x="2452" y="-27"/>
                  </a:cubicBezTo>
                  <a:cubicBezTo>
                    <a:pt x="5024" y="-675"/>
                    <a:pt x="7596" y="869"/>
                    <a:pt x="8263" y="3412"/>
                  </a:cubicBezTo>
                  <a:cubicBezTo>
                    <a:pt x="8263" y="3440"/>
                    <a:pt x="8263" y="3469"/>
                    <a:pt x="8263" y="3497"/>
                  </a:cubicBezTo>
                  <a:lnTo>
                    <a:pt x="25121" y="70172"/>
                  </a:lnTo>
                  <a:cubicBezTo>
                    <a:pt x="25789" y="72716"/>
                    <a:pt x="24265" y="75316"/>
                    <a:pt x="21693" y="75983"/>
                  </a:cubicBezTo>
                  <a:cubicBezTo>
                    <a:pt x="21693" y="75983"/>
                    <a:pt x="21693" y="75983"/>
                    <a:pt x="21693" y="75983"/>
                  </a:cubicBezTo>
                  <a:close/>
                </a:path>
              </a:pathLst>
            </a:custGeom>
            <a:solidFill>
              <a:srgbClr val="000000"/>
            </a:solidFill>
            <a:ln w="9525" cap="flat">
              <a:noFill/>
              <a:prstDash val="solid"/>
              <a:miter/>
            </a:ln>
          </p:spPr>
          <p:txBody>
            <a:bodyPr rtlCol="0" anchor="ctr"/>
            <a:lstStyle/>
            <a:p>
              <a:endParaRPr lang="zh-CN" altLang="en-US"/>
            </a:p>
          </p:txBody>
        </p:sp>
        <p:sp>
          <p:nvSpPr>
            <p:cNvPr id="132" name="任意多边形: 形状 131"/>
            <p:cNvSpPr/>
            <p:nvPr/>
          </p:nvSpPr>
          <p:spPr>
            <a:xfrm flipH="1">
              <a:off x="3266667" y="4228565"/>
              <a:ext cx="28184" cy="97975"/>
            </a:xfrm>
            <a:custGeom>
              <a:avLst/>
              <a:gdLst>
                <a:gd name="connsiteX0" fmla="*/ 21714 w 27625"/>
                <a:gd name="connsiteY0" fmla="*/ 95859 h 96033"/>
                <a:gd name="connsiteX1" fmla="*/ 17047 w 27625"/>
                <a:gd name="connsiteY1" fmla="*/ 92049 h 96033"/>
                <a:gd name="connsiteX2" fmla="*/ -1050 w 27625"/>
                <a:gd name="connsiteY2" fmla="*/ 5562 h 96033"/>
                <a:gd name="connsiteX3" fmla="*/ 2664 w 27625"/>
                <a:gd name="connsiteY3" fmla="*/ -58 h 96033"/>
                <a:gd name="connsiteX4" fmla="*/ 8284 w 27625"/>
                <a:gd name="connsiteY4" fmla="*/ 3466 h 96033"/>
                <a:gd name="connsiteX5" fmla="*/ 8284 w 27625"/>
                <a:gd name="connsiteY5" fmla="*/ 3657 h 96033"/>
                <a:gd name="connsiteX6" fmla="*/ 26382 w 27625"/>
                <a:gd name="connsiteY6" fmla="*/ 90144 h 96033"/>
                <a:gd name="connsiteX7" fmla="*/ 22667 w 27625"/>
                <a:gd name="connsiteY7" fmla="*/ 95763 h 96033"/>
                <a:gd name="connsiteX8" fmla="*/ 22667 w 27625"/>
                <a:gd name="connsiteY8" fmla="*/ 95763 h 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5" h="96033">
                  <a:moveTo>
                    <a:pt x="21714" y="95859"/>
                  </a:moveTo>
                  <a:cubicBezTo>
                    <a:pt x="19429" y="95859"/>
                    <a:pt x="17524" y="94268"/>
                    <a:pt x="17047" y="92049"/>
                  </a:cubicBezTo>
                  <a:lnTo>
                    <a:pt x="-1050" y="5562"/>
                  </a:lnTo>
                  <a:cubicBezTo>
                    <a:pt x="-1526" y="3000"/>
                    <a:pt x="92" y="514"/>
                    <a:pt x="2664" y="-58"/>
                  </a:cubicBezTo>
                  <a:cubicBezTo>
                    <a:pt x="5141" y="-630"/>
                    <a:pt x="7713" y="952"/>
                    <a:pt x="8284" y="3466"/>
                  </a:cubicBezTo>
                  <a:cubicBezTo>
                    <a:pt x="8284" y="3533"/>
                    <a:pt x="8284" y="3590"/>
                    <a:pt x="8284" y="3657"/>
                  </a:cubicBezTo>
                  <a:lnTo>
                    <a:pt x="26382" y="90144"/>
                  </a:lnTo>
                  <a:cubicBezTo>
                    <a:pt x="26954" y="92725"/>
                    <a:pt x="25239" y="95240"/>
                    <a:pt x="22667" y="95763"/>
                  </a:cubicBezTo>
                  <a:cubicBezTo>
                    <a:pt x="22667" y="95763"/>
                    <a:pt x="22667" y="95763"/>
                    <a:pt x="22667" y="95763"/>
                  </a:cubicBezTo>
                  <a:close/>
                </a:path>
              </a:pathLst>
            </a:custGeom>
            <a:solidFill>
              <a:srgbClr val="000000"/>
            </a:solidFill>
            <a:ln w="9525" cap="flat">
              <a:noFill/>
              <a:prstDash val="solid"/>
              <a:miter/>
            </a:ln>
          </p:spPr>
          <p:txBody>
            <a:bodyPr rtlCol="0" anchor="ctr"/>
            <a:lstStyle/>
            <a:p>
              <a:endParaRPr lang="zh-CN" altLang="en-US"/>
            </a:p>
          </p:txBody>
        </p:sp>
        <p:sp>
          <p:nvSpPr>
            <p:cNvPr id="133" name="任意多边形: 形状 132"/>
            <p:cNvSpPr/>
            <p:nvPr/>
          </p:nvSpPr>
          <p:spPr>
            <a:xfrm flipH="1">
              <a:off x="3226972" y="4250810"/>
              <a:ext cx="27431" cy="73010"/>
            </a:xfrm>
            <a:custGeom>
              <a:avLst/>
              <a:gdLst>
                <a:gd name="connsiteX0" fmla="*/ 20645 w 26887"/>
                <a:gd name="connsiteY0" fmla="*/ 71389 h 71563"/>
                <a:gd name="connsiteX1" fmla="*/ 16072 w 26887"/>
                <a:gd name="connsiteY1" fmla="*/ 67959 h 71563"/>
                <a:gd name="connsiteX2" fmla="*/ -977 w 26887"/>
                <a:gd name="connsiteY2" fmla="*/ 6047 h 71563"/>
                <a:gd name="connsiteX3" fmla="*/ 2547 w 26887"/>
                <a:gd name="connsiteY3" fmla="*/ -2 h 71563"/>
                <a:gd name="connsiteX4" fmla="*/ 8548 w 26887"/>
                <a:gd name="connsiteY4" fmla="*/ 3475 h 71563"/>
                <a:gd name="connsiteX5" fmla="*/ 25597 w 26887"/>
                <a:gd name="connsiteY5" fmla="*/ 65388 h 71563"/>
                <a:gd name="connsiteX6" fmla="*/ 22264 w 26887"/>
                <a:gd name="connsiteY6" fmla="*/ 71293 h 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87" h="71563">
                  <a:moveTo>
                    <a:pt x="20645" y="71389"/>
                  </a:moveTo>
                  <a:cubicBezTo>
                    <a:pt x="18549" y="71389"/>
                    <a:pt x="16644" y="69988"/>
                    <a:pt x="16072" y="67959"/>
                  </a:cubicBezTo>
                  <a:lnTo>
                    <a:pt x="-977" y="6047"/>
                  </a:lnTo>
                  <a:cubicBezTo>
                    <a:pt x="-1644" y="3418"/>
                    <a:pt x="-120" y="713"/>
                    <a:pt x="2547" y="-2"/>
                  </a:cubicBezTo>
                  <a:cubicBezTo>
                    <a:pt x="5119" y="-716"/>
                    <a:pt x="7881" y="846"/>
                    <a:pt x="8548" y="3475"/>
                  </a:cubicBezTo>
                  <a:lnTo>
                    <a:pt x="25597" y="65388"/>
                  </a:lnTo>
                  <a:cubicBezTo>
                    <a:pt x="26264" y="67931"/>
                    <a:pt x="24740" y="70512"/>
                    <a:pt x="22264" y="71293"/>
                  </a:cubicBezTo>
                  <a:close/>
                </a:path>
              </a:pathLst>
            </a:custGeom>
            <a:solidFill>
              <a:srgbClr val="000000"/>
            </a:solidFill>
            <a:ln w="9525" cap="flat">
              <a:noFill/>
              <a:prstDash val="solid"/>
              <a:miter/>
            </a:ln>
          </p:spPr>
          <p:txBody>
            <a:bodyPr rtlCol="0" anchor="ctr"/>
            <a:lstStyle/>
            <a:p>
              <a:endParaRPr lang="zh-CN" altLang="en-US"/>
            </a:p>
          </p:txBody>
        </p:sp>
        <p:sp>
          <p:nvSpPr>
            <p:cNvPr id="134" name="任意多边形: 形状 133"/>
            <p:cNvSpPr/>
            <p:nvPr/>
          </p:nvSpPr>
          <p:spPr>
            <a:xfrm flipH="1">
              <a:off x="3167889" y="4258512"/>
              <a:ext cx="27230" cy="77842"/>
            </a:xfrm>
            <a:custGeom>
              <a:avLst/>
              <a:gdLst>
                <a:gd name="connsiteX0" fmla="*/ 20448 w 26690"/>
                <a:gd name="connsiteY0" fmla="*/ 76125 h 76299"/>
                <a:gd name="connsiteX1" fmla="*/ 15876 w 26690"/>
                <a:gd name="connsiteY1" fmla="*/ 72601 h 76299"/>
                <a:gd name="connsiteX2" fmla="*/ -983 w 26690"/>
                <a:gd name="connsiteY2" fmla="*/ 5926 h 76299"/>
                <a:gd name="connsiteX3" fmla="*/ 2636 w 26690"/>
                <a:gd name="connsiteY3" fmla="*/ -27 h 76299"/>
                <a:gd name="connsiteX4" fmla="*/ 8542 w 26690"/>
                <a:gd name="connsiteY4" fmla="*/ 3545 h 76299"/>
                <a:gd name="connsiteX5" fmla="*/ 25401 w 26690"/>
                <a:gd name="connsiteY5" fmla="*/ 70220 h 76299"/>
                <a:gd name="connsiteX6" fmla="*/ 21972 w 26690"/>
                <a:gd name="connsiteY6" fmla="*/ 76030 h 76299"/>
                <a:gd name="connsiteX7" fmla="*/ 21972 w 26690"/>
                <a:gd name="connsiteY7" fmla="*/ 76030 h 7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0" h="76299">
                  <a:moveTo>
                    <a:pt x="20448" y="76125"/>
                  </a:moveTo>
                  <a:cubicBezTo>
                    <a:pt x="18353" y="76116"/>
                    <a:pt x="16447" y="74668"/>
                    <a:pt x="15876" y="72601"/>
                  </a:cubicBezTo>
                  <a:lnTo>
                    <a:pt x="-983" y="5926"/>
                  </a:lnTo>
                  <a:cubicBezTo>
                    <a:pt x="-1650" y="3297"/>
                    <a:pt x="-31" y="630"/>
                    <a:pt x="2636" y="-27"/>
                  </a:cubicBezTo>
                  <a:cubicBezTo>
                    <a:pt x="5208" y="-684"/>
                    <a:pt x="7875" y="916"/>
                    <a:pt x="8542" y="3545"/>
                  </a:cubicBezTo>
                  <a:cubicBezTo>
                    <a:pt x="14066" y="25643"/>
                    <a:pt x="19782" y="47741"/>
                    <a:pt x="25401" y="70220"/>
                  </a:cubicBezTo>
                  <a:cubicBezTo>
                    <a:pt x="26067" y="72763"/>
                    <a:pt x="24544" y="75363"/>
                    <a:pt x="21972" y="76030"/>
                  </a:cubicBezTo>
                  <a:cubicBezTo>
                    <a:pt x="21972" y="76030"/>
                    <a:pt x="21972" y="76030"/>
                    <a:pt x="21972" y="76030"/>
                  </a:cubicBezTo>
                  <a:close/>
                </a:path>
              </a:pathLst>
            </a:custGeom>
            <a:solidFill>
              <a:srgbClr val="000000"/>
            </a:solidFill>
            <a:ln w="9525" cap="flat">
              <a:noFill/>
              <a:prstDash val="solid"/>
              <a:miter/>
            </a:ln>
          </p:spPr>
          <p:txBody>
            <a:bodyPr rtlCol="0" anchor="ctr"/>
            <a:lstStyle/>
            <a:p>
              <a:endParaRPr lang="zh-CN" altLang="en-US"/>
            </a:p>
          </p:txBody>
        </p:sp>
      </p:grpSp>
      <p:grpSp>
        <p:nvGrpSpPr>
          <p:cNvPr id="173" name="组合 172"/>
          <p:cNvGrpSpPr/>
          <p:nvPr/>
        </p:nvGrpSpPr>
        <p:grpSpPr>
          <a:xfrm>
            <a:off x="10715077" y="4393115"/>
            <a:ext cx="1001226" cy="2191184"/>
            <a:chOff x="10122736" y="3986787"/>
            <a:chExt cx="1527578" cy="3343107"/>
          </a:xfrm>
        </p:grpSpPr>
        <p:sp>
          <p:nvSpPr>
            <p:cNvPr id="147" name="任意多边形: 形状 146"/>
            <p:cNvSpPr/>
            <p:nvPr/>
          </p:nvSpPr>
          <p:spPr>
            <a:xfrm>
              <a:off x="11375603" y="4217982"/>
              <a:ext cx="274711" cy="513588"/>
            </a:xfrm>
            <a:custGeom>
              <a:avLst/>
              <a:gdLst>
                <a:gd name="connsiteX0" fmla="*/ 241473 w 274711"/>
                <a:gd name="connsiteY0" fmla="*/ -441 h 513588"/>
                <a:gd name="connsiteX1" fmla="*/ 252903 w 274711"/>
                <a:gd name="connsiteY1" fmla="*/ 319218 h 513588"/>
                <a:gd name="connsiteX2" fmla="*/ 205 w 274711"/>
                <a:gd name="connsiteY2" fmla="*/ 513147 h 513588"/>
                <a:gd name="connsiteX3" fmla="*/ 86883 w 274711"/>
                <a:gd name="connsiteY3" fmla="*/ 313121 h 513588"/>
                <a:gd name="connsiteX4" fmla="*/ 241473 w 274711"/>
                <a:gd name="connsiteY4" fmla="*/ -441 h 513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11" h="513588">
                  <a:moveTo>
                    <a:pt x="241473" y="-441"/>
                  </a:moveTo>
                  <a:cubicBezTo>
                    <a:pt x="278430" y="42230"/>
                    <a:pt x="288336" y="150530"/>
                    <a:pt x="252903" y="319218"/>
                  </a:cubicBezTo>
                  <a:lnTo>
                    <a:pt x="205" y="513147"/>
                  </a:lnTo>
                  <a:cubicBezTo>
                    <a:pt x="28780" y="444947"/>
                    <a:pt x="57355" y="377892"/>
                    <a:pt x="86883" y="313121"/>
                  </a:cubicBezTo>
                  <a:cubicBezTo>
                    <a:pt x="137937" y="199393"/>
                    <a:pt x="189943" y="92903"/>
                    <a:pt x="241473" y="-441"/>
                  </a:cubicBezTo>
                  <a:close/>
                </a:path>
              </a:pathLst>
            </a:custGeom>
            <a:solidFill>
              <a:srgbClr val="87AE8D"/>
            </a:solidFill>
            <a:ln w="9525" cap="flat">
              <a:noFill/>
              <a:prstDash val="solid"/>
              <a:miter/>
            </a:ln>
          </p:spPr>
          <p:txBody>
            <a:bodyPr rtlCol="0" anchor="ctr"/>
            <a:lstStyle/>
            <a:p>
              <a:endParaRPr lang="zh-CN" altLang="en-US"/>
            </a:p>
          </p:txBody>
        </p:sp>
        <p:sp>
          <p:nvSpPr>
            <p:cNvPr id="148" name="任意多边形: 形状 147"/>
            <p:cNvSpPr/>
            <p:nvPr/>
          </p:nvSpPr>
          <p:spPr>
            <a:xfrm>
              <a:off x="11215869" y="4537641"/>
              <a:ext cx="412622" cy="601979"/>
            </a:xfrm>
            <a:custGeom>
              <a:avLst/>
              <a:gdLst>
                <a:gd name="connsiteX0" fmla="*/ 61165 w 412622"/>
                <a:gd name="connsiteY0" fmla="*/ 440185 h 601979"/>
                <a:gd name="connsiteX1" fmla="*/ 159939 w 412622"/>
                <a:gd name="connsiteY1" fmla="*/ 193488 h 601979"/>
                <a:gd name="connsiteX2" fmla="*/ 412828 w 412622"/>
                <a:gd name="connsiteY2" fmla="*/ -441 h 601979"/>
                <a:gd name="connsiteX3" fmla="*/ 252522 w 412622"/>
                <a:gd name="connsiteY3" fmla="*/ 471046 h 601979"/>
                <a:gd name="connsiteX4" fmla="*/ 205 w 412622"/>
                <a:gd name="connsiteY4" fmla="*/ 601538 h 601979"/>
                <a:gd name="connsiteX5" fmla="*/ 61165 w 412622"/>
                <a:gd name="connsiteY5" fmla="*/ 440185 h 6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22" h="601979">
                  <a:moveTo>
                    <a:pt x="61165" y="440185"/>
                  </a:moveTo>
                  <a:cubicBezTo>
                    <a:pt x="92979" y="357699"/>
                    <a:pt x="126126" y="274831"/>
                    <a:pt x="159939" y="193488"/>
                  </a:cubicBezTo>
                  <a:lnTo>
                    <a:pt x="412828" y="-441"/>
                  </a:lnTo>
                  <a:cubicBezTo>
                    <a:pt x="386634" y="124336"/>
                    <a:pt x="335676" y="282165"/>
                    <a:pt x="252522" y="471046"/>
                  </a:cubicBezTo>
                  <a:lnTo>
                    <a:pt x="205" y="601538"/>
                  </a:lnTo>
                  <a:cubicBezTo>
                    <a:pt x="19731" y="548389"/>
                    <a:pt x="40210" y="494382"/>
                    <a:pt x="61165" y="440185"/>
                  </a:cubicBezTo>
                  <a:close/>
                </a:path>
              </a:pathLst>
            </a:custGeom>
            <a:solidFill>
              <a:srgbClr val="87AE8D"/>
            </a:solidFill>
            <a:ln w="9525" cap="flat">
              <a:noFill/>
              <a:prstDash val="solid"/>
              <a:miter/>
            </a:ln>
          </p:spPr>
          <p:txBody>
            <a:bodyPr rtlCol="0" anchor="ctr"/>
            <a:lstStyle/>
            <a:p>
              <a:endParaRPr lang="zh-CN" altLang="en-US"/>
            </a:p>
          </p:txBody>
        </p:sp>
        <p:sp>
          <p:nvSpPr>
            <p:cNvPr id="149" name="任意多边形: 形状 148"/>
            <p:cNvSpPr/>
            <p:nvPr/>
          </p:nvSpPr>
          <p:spPr>
            <a:xfrm>
              <a:off x="11413703" y="4197263"/>
              <a:ext cx="203168" cy="333996"/>
            </a:xfrm>
            <a:custGeom>
              <a:avLst/>
              <a:gdLst>
                <a:gd name="connsiteX0" fmla="*/ 90597 w 203168"/>
                <a:gd name="connsiteY0" fmla="*/ 29707 h 333996"/>
                <a:gd name="connsiteX1" fmla="*/ 203373 w 203168"/>
                <a:gd name="connsiteY1" fmla="*/ 20182 h 333996"/>
                <a:gd name="connsiteX2" fmla="*/ 48783 w 203168"/>
                <a:gd name="connsiteY2" fmla="*/ 333555 h 333996"/>
                <a:gd name="connsiteX3" fmla="*/ 47830 w 203168"/>
                <a:gd name="connsiteY3" fmla="*/ 333555 h 333996"/>
                <a:gd name="connsiteX4" fmla="*/ 205 w 203168"/>
                <a:gd name="connsiteY4" fmla="*/ 124005 h 333996"/>
                <a:gd name="connsiteX5" fmla="*/ 90597 w 203168"/>
                <a:gd name="connsiteY5" fmla="*/ 29707 h 33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68" h="333996">
                  <a:moveTo>
                    <a:pt x="90597" y="29707"/>
                  </a:moveTo>
                  <a:cubicBezTo>
                    <a:pt x="137460" y="-7345"/>
                    <a:pt x="177180" y="-9917"/>
                    <a:pt x="203373" y="20182"/>
                  </a:cubicBezTo>
                  <a:cubicBezTo>
                    <a:pt x="151843" y="113527"/>
                    <a:pt x="99837" y="220207"/>
                    <a:pt x="48783" y="333555"/>
                  </a:cubicBezTo>
                  <a:lnTo>
                    <a:pt x="47830" y="333555"/>
                  </a:lnTo>
                  <a:lnTo>
                    <a:pt x="205" y="124005"/>
                  </a:lnTo>
                  <a:cubicBezTo>
                    <a:pt x="27450" y="89924"/>
                    <a:pt x="57703" y="58368"/>
                    <a:pt x="90597" y="29707"/>
                  </a:cubicBezTo>
                  <a:close/>
                </a:path>
              </a:pathLst>
            </a:custGeom>
            <a:solidFill>
              <a:srgbClr val="87AE8D"/>
            </a:solidFill>
            <a:ln w="9525" cap="flat">
              <a:noFill/>
              <a:prstDash val="solid"/>
              <a:miter/>
            </a:ln>
          </p:spPr>
          <p:txBody>
            <a:bodyPr rtlCol="0" anchor="ctr"/>
            <a:lstStyle/>
            <a:p>
              <a:endParaRPr lang="zh-CN" altLang="en-US"/>
            </a:p>
          </p:txBody>
        </p:sp>
        <p:sp>
          <p:nvSpPr>
            <p:cNvPr id="150" name="任意多边形: 形状 149"/>
            <p:cNvSpPr/>
            <p:nvPr/>
          </p:nvSpPr>
          <p:spPr>
            <a:xfrm>
              <a:off x="11034704" y="5009129"/>
              <a:ext cx="433292" cy="644651"/>
            </a:xfrm>
            <a:custGeom>
              <a:avLst/>
              <a:gdLst>
                <a:gd name="connsiteX0" fmla="*/ 181180 w 433292"/>
                <a:gd name="connsiteY0" fmla="*/ 130051 h 644651"/>
                <a:gd name="connsiteX1" fmla="*/ 433497 w 433292"/>
                <a:gd name="connsiteY1" fmla="*/ -441 h 644651"/>
                <a:gd name="connsiteX2" fmla="*/ 157272 w 433292"/>
                <a:gd name="connsiteY2" fmla="*/ 530483 h 644651"/>
                <a:gd name="connsiteX3" fmla="*/ 205 w 433292"/>
                <a:gd name="connsiteY3" fmla="*/ 644211 h 644651"/>
                <a:gd name="connsiteX4" fmla="*/ 86597 w 433292"/>
                <a:gd name="connsiteY4" fmla="*/ 392084 h 644651"/>
                <a:gd name="connsiteX5" fmla="*/ 181180 w 433292"/>
                <a:gd name="connsiteY5" fmla="*/ 130051 h 64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292" h="644651">
                  <a:moveTo>
                    <a:pt x="181180" y="130051"/>
                  </a:moveTo>
                  <a:lnTo>
                    <a:pt x="433497" y="-441"/>
                  </a:lnTo>
                  <a:cubicBezTo>
                    <a:pt x="352098" y="181886"/>
                    <a:pt x="259857" y="359175"/>
                    <a:pt x="157272" y="530483"/>
                  </a:cubicBezTo>
                  <a:lnTo>
                    <a:pt x="205" y="644211"/>
                  </a:lnTo>
                  <a:cubicBezTo>
                    <a:pt x="25446" y="568773"/>
                    <a:pt x="54498" y="483524"/>
                    <a:pt x="86597" y="392084"/>
                  </a:cubicBezTo>
                  <a:cubicBezTo>
                    <a:pt x="115743" y="308931"/>
                    <a:pt x="147557" y="220634"/>
                    <a:pt x="181180" y="130051"/>
                  </a:cubicBezTo>
                  <a:close/>
                </a:path>
              </a:pathLst>
            </a:custGeom>
            <a:solidFill>
              <a:srgbClr val="87AE8D"/>
            </a:solidFill>
            <a:ln w="9525" cap="flat">
              <a:noFill/>
              <a:prstDash val="solid"/>
              <a:miter/>
            </a:ln>
          </p:spPr>
          <p:txBody>
            <a:bodyPr rtlCol="0" anchor="ctr"/>
            <a:lstStyle/>
            <a:p>
              <a:endParaRPr lang="zh-CN" altLang="en-US"/>
            </a:p>
          </p:txBody>
        </p:sp>
        <p:sp>
          <p:nvSpPr>
            <p:cNvPr id="151" name="任意多边形: 形状 150"/>
            <p:cNvSpPr/>
            <p:nvPr/>
          </p:nvSpPr>
          <p:spPr>
            <a:xfrm>
              <a:off x="11193390" y="4321424"/>
              <a:ext cx="268604" cy="656843"/>
            </a:xfrm>
            <a:custGeom>
              <a:avLst/>
              <a:gdLst>
                <a:gd name="connsiteX0" fmla="*/ 182418 w 268604"/>
                <a:gd name="connsiteY0" fmla="*/ 409705 h 656843"/>
                <a:gd name="connsiteX1" fmla="*/ 83644 w 268604"/>
                <a:gd name="connsiteY1" fmla="*/ 656402 h 656843"/>
                <a:gd name="connsiteX2" fmla="*/ 205 w 268604"/>
                <a:gd name="connsiteY2" fmla="*/ 404657 h 656843"/>
                <a:gd name="connsiteX3" fmla="*/ 220233 w 268604"/>
                <a:gd name="connsiteY3" fmla="*/ -441 h 656843"/>
                <a:gd name="connsiteX4" fmla="*/ 267858 w 268604"/>
                <a:gd name="connsiteY4" fmla="*/ 209109 h 656843"/>
                <a:gd name="connsiteX5" fmla="*/ 268810 w 268604"/>
                <a:gd name="connsiteY5" fmla="*/ 209109 h 656843"/>
                <a:gd name="connsiteX6" fmla="*/ 182418 w 268604"/>
                <a:gd name="connsiteY6" fmla="*/ 409705 h 65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4" h="656843">
                  <a:moveTo>
                    <a:pt x="182418" y="409705"/>
                  </a:moveTo>
                  <a:cubicBezTo>
                    <a:pt x="148605" y="491049"/>
                    <a:pt x="115743" y="573916"/>
                    <a:pt x="83644" y="656402"/>
                  </a:cubicBezTo>
                  <a:lnTo>
                    <a:pt x="205" y="404657"/>
                  </a:lnTo>
                  <a:cubicBezTo>
                    <a:pt x="59451" y="249876"/>
                    <a:pt x="132031" y="107953"/>
                    <a:pt x="220233" y="-441"/>
                  </a:cubicBezTo>
                  <a:lnTo>
                    <a:pt x="267858" y="209109"/>
                  </a:lnTo>
                  <a:lnTo>
                    <a:pt x="268810" y="209109"/>
                  </a:lnTo>
                  <a:cubicBezTo>
                    <a:pt x="239759" y="274450"/>
                    <a:pt x="210803" y="341506"/>
                    <a:pt x="182418" y="409705"/>
                  </a:cubicBezTo>
                  <a:close/>
                </a:path>
              </a:pathLst>
            </a:custGeom>
            <a:solidFill>
              <a:srgbClr val="87AE8D"/>
            </a:solidFill>
            <a:ln w="9525" cap="flat">
              <a:noFill/>
              <a:prstDash val="solid"/>
              <a:miter/>
            </a:ln>
          </p:spPr>
          <p:txBody>
            <a:bodyPr rtlCol="0" anchor="ctr"/>
            <a:lstStyle/>
            <a:p>
              <a:endParaRPr lang="zh-CN" altLang="en-US"/>
            </a:p>
          </p:txBody>
        </p:sp>
        <p:sp>
          <p:nvSpPr>
            <p:cNvPr id="152" name="任意多边形: 形状 151"/>
            <p:cNvSpPr/>
            <p:nvPr/>
          </p:nvSpPr>
          <p:spPr>
            <a:xfrm>
              <a:off x="10416569" y="6791637"/>
              <a:ext cx="935071" cy="538257"/>
            </a:xfrm>
            <a:custGeom>
              <a:avLst/>
              <a:gdLst>
                <a:gd name="connsiteX0" fmla="*/ 934760 w 935071"/>
                <a:gd name="connsiteY0" fmla="*/ 428184 h 538257"/>
                <a:gd name="connsiteX1" fmla="*/ 864751 w 935071"/>
                <a:gd name="connsiteY1" fmla="*/ 537816 h 538257"/>
                <a:gd name="connsiteX2" fmla="*/ 70652 w 935071"/>
                <a:gd name="connsiteY2" fmla="*/ 537816 h 538257"/>
                <a:gd name="connsiteX3" fmla="*/ 739 w 935071"/>
                <a:gd name="connsiteY3" fmla="*/ 428184 h 538257"/>
                <a:gd name="connsiteX4" fmla="*/ 35981 w 935071"/>
                <a:gd name="connsiteY4" fmla="*/ -441 h 538257"/>
                <a:gd name="connsiteX5" fmla="*/ 899422 w 935071"/>
                <a:gd name="connsiteY5" fmla="*/ -441 h 5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071" h="538257">
                  <a:moveTo>
                    <a:pt x="934760" y="428184"/>
                  </a:moveTo>
                  <a:cubicBezTo>
                    <a:pt x="939713" y="488191"/>
                    <a:pt x="908471" y="537816"/>
                    <a:pt x="864751" y="537816"/>
                  </a:cubicBezTo>
                  <a:lnTo>
                    <a:pt x="70652" y="537816"/>
                  </a:lnTo>
                  <a:cubicBezTo>
                    <a:pt x="27028" y="537816"/>
                    <a:pt x="-4310" y="488191"/>
                    <a:pt x="739" y="428184"/>
                  </a:cubicBezTo>
                  <a:lnTo>
                    <a:pt x="35981" y="-441"/>
                  </a:lnTo>
                  <a:lnTo>
                    <a:pt x="899422" y="-44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3" name="任意多边形: 形状 152"/>
            <p:cNvSpPr/>
            <p:nvPr/>
          </p:nvSpPr>
          <p:spPr>
            <a:xfrm>
              <a:off x="10452345" y="6348439"/>
              <a:ext cx="863441" cy="442817"/>
            </a:xfrm>
            <a:custGeom>
              <a:avLst/>
              <a:gdLst>
                <a:gd name="connsiteX0" fmla="*/ 826865 w 863441"/>
                <a:gd name="connsiteY0" fmla="*/ 0 h 442817"/>
                <a:gd name="connsiteX1" fmla="*/ 863441 w 863441"/>
                <a:gd name="connsiteY1" fmla="*/ 442817 h 442817"/>
                <a:gd name="connsiteX2" fmla="*/ 0 w 863441"/>
                <a:gd name="connsiteY2" fmla="*/ 442817 h 442817"/>
                <a:gd name="connsiteX3" fmla="*/ 36481 w 863441"/>
                <a:gd name="connsiteY3" fmla="*/ 0 h 442817"/>
                <a:gd name="connsiteX4" fmla="*/ 826865 w 863441"/>
                <a:gd name="connsiteY4" fmla="*/ 0 h 44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1" h="442817">
                  <a:moveTo>
                    <a:pt x="826865" y="0"/>
                  </a:moveTo>
                  <a:lnTo>
                    <a:pt x="863441" y="442817"/>
                  </a:lnTo>
                  <a:lnTo>
                    <a:pt x="0" y="442817"/>
                  </a:lnTo>
                  <a:lnTo>
                    <a:pt x="36481" y="0"/>
                  </a:lnTo>
                  <a:lnTo>
                    <a:pt x="826865" y="0"/>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154" name="任意多边形: 形状 153"/>
            <p:cNvSpPr/>
            <p:nvPr/>
          </p:nvSpPr>
          <p:spPr>
            <a:xfrm>
              <a:off x="10488826" y="5858664"/>
              <a:ext cx="790384" cy="489775"/>
            </a:xfrm>
            <a:custGeom>
              <a:avLst/>
              <a:gdLst>
                <a:gd name="connsiteX0" fmla="*/ 373570 w 790384"/>
                <a:gd name="connsiteY0" fmla="*/ 0 h 489775"/>
                <a:gd name="connsiteX1" fmla="*/ 390811 w 790384"/>
                <a:gd name="connsiteY1" fmla="*/ 0 h 489775"/>
                <a:gd name="connsiteX2" fmla="*/ 396907 w 790384"/>
                <a:gd name="connsiteY2" fmla="*/ 0 h 489775"/>
                <a:gd name="connsiteX3" fmla="*/ 458914 w 790384"/>
                <a:gd name="connsiteY3" fmla="*/ 0 h 489775"/>
                <a:gd name="connsiteX4" fmla="*/ 478536 w 790384"/>
                <a:gd name="connsiteY4" fmla="*/ 0 h 489775"/>
                <a:gd name="connsiteX5" fmla="*/ 502158 w 790384"/>
                <a:gd name="connsiteY5" fmla="*/ 0 h 489775"/>
                <a:gd name="connsiteX6" fmla="*/ 749999 w 790384"/>
                <a:gd name="connsiteY6" fmla="*/ 0 h 489775"/>
                <a:gd name="connsiteX7" fmla="*/ 790385 w 790384"/>
                <a:gd name="connsiteY7" fmla="*/ 489775 h 489775"/>
                <a:gd name="connsiteX8" fmla="*/ 0 w 790384"/>
                <a:gd name="connsiteY8" fmla="*/ 489775 h 489775"/>
                <a:gd name="connsiteX9" fmla="*/ 40481 w 790384"/>
                <a:gd name="connsiteY9" fmla="*/ 0 h 489775"/>
                <a:gd name="connsiteX10" fmla="*/ 236411 w 790384"/>
                <a:gd name="connsiteY10" fmla="*/ 0 h 489775"/>
                <a:gd name="connsiteX11" fmla="*/ 272701 w 790384"/>
                <a:gd name="connsiteY11" fmla="*/ 0 h 489775"/>
                <a:gd name="connsiteX12" fmla="*/ 300418 w 790384"/>
                <a:gd name="connsiteY12" fmla="*/ 0 h 489775"/>
                <a:gd name="connsiteX13" fmla="*/ 346520 w 790384"/>
                <a:gd name="connsiteY13" fmla="*/ 0 h 489775"/>
                <a:gd name="connsiteX14" fmla="*/ 373570 w 790384"/>
                <a:gd name="connsiteY14" fmla="*/ 0 h 48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384" h="489775">
                  <a:moveTo>
                    <a:pt x="373570" y="0"/>
                  </a:moveTo>
                  <a:lnTo>
                    <a:pt x="390811" y="0"/>
                  </a:lnTo>
                  <a:lnTo>
                    <a:pt x="396907" y="0"/>
                  </a:lnTo>
                  <a:lnTo>
                    <a:pt x="458914" y="0"/>
                  </a:lnTo>
                  <a:lnTo>
                    <a:pt x="478536" y="0"/>
                  </a:lnTo>
                  <a:lnTo>
                    <a:pt x="502158" y="0"/>
                  </a:lnTo>
                  <a:lnTo>
                    <a:pt x="749999" y="0"/>
                  </a:lnTo>
                  <a:lnTo>
                    <a:pt x="790385" y="489775"/>
                  </a:lnTo>
                  <a:lnTo>
                    <a:pt x="0" y="489775"/>
                  </a:lnTo>
                  <a:lnTo>
                    <a:pt x="40481" y="0"/>
                  </a:lnTo>
                  <a:lnTo>
                    <a:pt x="236411" y="0"/>
                  </a:lnTo>
                  <a:lnTo>
                    <a:pt x="272701" y="0"/>
                  </a:lnTo>
                  <a:lnTo>
                    <a:pt x="300418" y="0"/>
                  </a:lnTo>
                  <a:lnTo>
                    <a:pt x="346520" y="0"/>
                  </a:lnTo>
                  <a:lnTo>
                    <a:pt x="373570"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5" name="任意多边形: 形状 154"/>
            <p:cNvSpPr/>
            <p:nvPr/>
          </p:nvSpPr>
          <p:spPr>
            <a:xfrm>
              <a:off x="11048419" y="4726522"/>
              <a:ext cx="228409" cy="675132"/>
            </a:xfrm>
            <a:custGeom>
              <a:avLst/>
              <a:gdLst>
                <a:gd name="connsiteX0" fmla="*/ 145176 w 228409"/>
                <a:gd name="connsiteY0" fmla="*/ -441 h 675132"/>
                <a:gd name="connsiteX1" fmla="*/ 228615 w 228409"/>
                <a:gd name="connsiteY1" fmla="*/ 251304 h 675132"/>
                <a:gd name="connsiteX2" fmla="*/ 167464 w 228409"/>
                <a:gd name="connsiteY2" fmla="*/ 412658 h 675132"/>
                <a:gd name="connsiteX3" fmla="*/ 72786 w 228409"/>
                <a:gd name="connsiteY3" fmla="*/ 674691 h 675132"/>
                <a:gd name="connsiteX4" fmla="*/ 205 w 228409"/>
                <a:gd name="connsiteY4" fmla="*/ 497907 h 675132"/>
                <a:gd name="connsiteX5" fmla="*/ 145176 w 228409"/>
                <a:gd name="connsiteY5" fmla="*/ -441 h 67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09" h="675132">
                  <a:moveTo>
                    <a:pt x="145176" y="-441"/>
                  </a:moveTo>
                  <a:lnTo>
                    <a:pt x="228615" y="251304"/>
                  </a:lnTo>
                  <a:cubicBezTo>
                    <a:pt x="207660" y="305502"/>
                    <a:pt x="187181" y="359508"/>
                    <a:pt x="167464" y="412658"/>
                  </a:cubicBezTo>
                  <a:cubicBezTo>
                    <a:pt x="133841" y="503241"/>
                    <a:pt x="102027" y="591538"/>
                    <a:pt x="72786" y="674691"/>
                  </a:cubicBezTo>
                  <a:lnTo>
                    <a:pt x="205" y="497907"/>
                  </a:lnTo>
                  <a:cubicBezTo>
                    <a:pt x="36152" y="328438"/>
                    <a:pt x="84607" y="161864"/>
                    <a:pt x="145176" y="-441"/>
                  </a:cubicBezTo>
                  <a:close/>
                </a:path>
              </a:pathLst>
            </a:custGeom>
            <a:solidFill>
              <a:srgbClr val="87AE8D"/>
            </a:solidFill>
            <a:ln w="9525" cap="flat">
              <a:noFill/>
              <a:prstDash val="solid"/>
              <a:miter/>
            </a:ln>
          </p:spPr>
          <p:txBody>
            <a:bodyPr rtlCol="0" anchor="ctr"/>
            <a:lstStyle/>
            <a:p>
              <a:endParaRPr lang="zh-CN" altLang="en-US"/>
            </a:p>
          </p:txBody>
        </p:sp>
        <p:sp>
          <p:nvSpPr>
            <p:cNvPr id="156" name="任意多边形: 形状 155"/>
            <p:cNvSpPr/>
            <p:nvPr/>
          </p:nvSpPr>
          <p:spPr>
            <a:xfrm>
              <a:off x="10967362" y="5540053"/>
              <a:ext cx="224313" cy="318610"/>
            </a:xfrm>
            <a:custGeom>
              <a:avLst/>
              <a:gdLst>
                <a:gd name="connsiteX0" fmla="*/ 67452 w 224313"/>
                <a:gd name="connsiteY0" fmla="*/ 113286 h 318610"/>
                <a:gd name="connsiteX1" fmla="*/ 224519 w 224313"/>
                <a:gd name="connsiteY1" fmla="*/ -441 h 318610"/>
                <a:gd name="connsiteX2" fmla="*/ 23922 w 224313"/>
                <a:gd name="connsiteY2" fmla="*/ 318169 h 318610"/>
                <a:gd name="connsiteX3" fmla="*/ 205 w 224313"/>
                <a:gd name="connsiteY3" fmla="*/ 318169 h 318610"/>
                <a:gd name="connsiteX4" fmla="*/ 67452 w 224313"/>
                <a:gd name="connsiteY4" fmla="*/ 113286 h 318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13" h="318610">
                  <a:moveTo>
                    <a:pt x="67452" y="113286"/>
                  </a:moveTo>
                  <a:lnTo>
                    <a:pt x="224519" y="-441"/>
                  </a:lnTo>
                  <a:cubicBezTo>
                    <a:pt x="164575" y="100523"/>
                    <a:pt x="97713" y="206727"/>
                    <a:pt x="23922" y="318169"/>
                  </a:cubicBezTo>
                  <a:lnTo>
                    <a:pt x="205" y="318169"/>
                  </a:lnTo>
                  <a:cubicBezTo>
                    <a:pt x="17445" y="264449"/>
                    <a:pt x="40210" y="194535"/>
                    <a:pt x="67452" y="113286"/>
                  </a:cubicBezTo>
                  <a:close/>
                </a:path>
              </a:pathLst>
            </a:custGeom>
            <a:solidFill>
              <a:srgbClr val="87AE8D"/>
            </a:solidFill>
            <a:ln w="9525" cap="flat">
              <a:noFill/>
              <a:prstDash val="solid"/>
              <a:miter/>
            </a:ln>
          </p:spPr>
          <p:txBody>
            <a:bodyPr rtlCol="0" anchor="ctr"/>
            <a:lstStyle/>
            <a:p>
              <a:endParaRPr lang="zh-CN" altLang="en-US"/>
            </a:p>
          </p:txBody>
        </p:sp>
        <p:sp>
          <p:nvSpPr>
            <p:cNvPr id="157" name="任意多边形: 形状 156"/>
            <p:cNvSpPr/>
            <p:nvPr/>
          </p:nvSpPr>
          <p:spPr>
            <a:xfrm>
              <a:off x="10947740" y="5224870"/>
              <a:ext cx="173259" cy="633793"/>
            </a:xfrm>
            <a:custGeom>
              <a:avLst/>
              <a:gdLst>
                <a:gd name="connsiteX0" fmla="*/ 87073 w 173259"/>
                <a:gd name="connsiteY0" fmla="*/ 428469 h 633793"/>
                <a:gd name="connsiteX1" fmla="*/ 19827 w 173259"/>
                <a:gd name="connsiteY1" fmla="*/ 633352 h 633793"/>
                <a:gd name="connsiteX2" fmla="*/ 205 w 173259"/>
                <a:gd name="connsiteY2" fmla="*/ 633352 h 633793"/>
                <a:gd name="connsiteX3" fmla="*/ 100884 w 173259"/>
                <a:gd name="connsiteY3" fmla="*/ -441 h 633793"/>
                <a:gd name="connsiteX4" fmla="*/ 173465 w 173259"/>
                <a:gd name="connsiteY4" fmla="*/ 176343 h 633793"/>
                <a:gd name="connsiteX5" fmla="*/ 87073 w 173259"/>
                <a:gd name="connsiteY5" fmla="*/ 428469 h 6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259" h="633793">
                  <a:moveTo>
                    <a:pt x="87073" y="428469"/>
                  </a:moveTo>
                  <a:cubicBezTo>
                    <a:pt x="59832" y="509718"/>
                    <a:pt x="37067" y="579631"/>
                    <a:pt x="19827" y="633352"/>
                  </a:cubicBezTo>
                  <a:lnTo>
                    <a:pt x="205" y="633352"/>
                  </a:lnTo>
                  <a:cubicBezTo>
                    <a:pt x="21903" y="420373"/>
                    <a:pt x="55517" y="208775"/>
                    <a:pt x="100884" y="-441"/>
                  </a:cubicBezTo>
                  <a:lnTo>
                    <a:pt x="173465" y="176343"/>
                  </a:lnTo>
                  <a:cubicBezTo>
                    <a:pt x="141366" y="267782"/>
                    <a:pt x="112314" y="353031"/>
                    <a:pt x="87073" y="428469"/>
                  </a:cubicBezTo>
                  <a:close/>
                </a:path>
              </a:pathLst>
            </a:custGeom>
            <a:solidFill>
              <a:srgbClr val="87AE8D"/>
            </a:solidFill>
            <a:ln w="9525" cap="flat">
              <a:noFill/>
              <a:prstDash val="solid"/>
              <a:miter/>
            </a:ln>
          </p:spPr>
          <p:txBody>
            <a:bodyPr rtlCol="0" anchor="ctr"/>
            <a:lstStyle/>
            <a:p>
              <a:endParaRPr lang="zh-CN" altLang="en-US"/>
            </a:p>
          </p:txBody>
        </p:sp>
        <p:sp>
          <p:nvSpPr>
            <p:cNvPr id="158" name="任意多边形: 形状 157"/>
            <p:cNvSpPr/>
            <p:nvPr/>
          </p:nvSpPr>
          <p:spPr>
            <a:xfrm>
              <a:off x="10790292" y="4867683"/>
              <a:ext cx="136876" cy="990600"/>
            </a:xfrm>
            <a:custGeom>
              <a:avLst/>
              <a:gdLst>
                <a:gd name="connsiteX0" fmla="*/ 134412 w 136876"/>
                <a:gd name="connsiteY0" fmla="*/ -441 h 990600"/>
                <a:gd name="connsiteX1" fmla="*/ 95646 w 136876"/>
                <a:gd name="connsiteY1" fmla="*/ 990159 h 990600"/>
                <a:gd name="connsiteX2" fmla="*/ 72309 w 136876"/>
                <a:gd name="connsiteY2" fmla="*/ 990159 h 990600"/>
                <a:gd name="connsiteX3" fmla="*/ 42115 w 136876"/>
                <a:gd name="connsiteY3" fmla="*/ 532959 h 990600"/>
                <a:gd name="connsiteX4" fmla="*/ 205 w 136876"/>
                <a:gd name="connsiteY4" fmla="*/ 186344 h 990600"/>
                <a:gd name="connsiteX5" fmla="*/ 1443 w 136876"/>
                <a:gd name="connsiteY5" fmla="*/ 186344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6" h="990600">
                  <a:moveTo>
                    <a:pt x="134412" y="-441"/>
                  </a:moveTo>
                  <a:cubicBezTo>
                    <a:pt x="143937" y="272545"/>
                    <a:pt x="127269" y="600205"/>
                    <a:pt x="95646" y="990159"/>
                  </a:cubicBezTo>
                  <a:lnTo>
                    <a:pt x="72309" y="990159"/>
                  </a:lnTo>
                  <a:cubicBezTo>
                    <a:pt x="68118" y="841854"/>
                    <a:pt x="57450" y="687073"/>
                    <a:pt x="42115" y="532959"/>
                  </a:cubicBezTo>
                  <a:cubicBezTo>
                    <a:pt x="30590" y="416277"/>
                    <a:pt x="16398" y="299787"/>
                    <a:pt x="205" y="186344"/>
                  </a:cubicBezTo>
                  <a:lnTo>
                    <a:pt x="1443" y="186344"/>
                  </a:lnTo>
                  <a:close/>
                </a:path>
              </a:pathLst>
            </a:custGeom>
            <a:solidFill>
              <a:srgbClr val="52765B"/>
            </a:solidFill>
            <a:ln w="9525" cap="flat">
              <a:noFill/>
              <a:prstDash val="solid"/>
              <a:miter/>
            </a:ln>
          </p:spPr>
          <p:txBody>
            <a:bodyPr rtlCol="0" anchor="ctr"/>
            <a:lstStyle/>
            <a:p>
              <a:endParaRPr lang="zh-CN" altLang="en-US"/>
            </a:p>
          </p:txBody>
        </p:sp>
        <p:sp>
          <p:nvSpPr>
            <p:cNvPr id="159" name="任意多边形: 形状 158"/>
            <p:cNvSpPr/>
            <p:nvPr/>
          </p:nvSpPr>
          <p:spPr>
            <a:xfrm>
              <a:off x="10694089" y="4254368"/>
              <a:ext cx="230409" cy="800004"/>
            </a:xfrm>
            <a:custGeom>
              <a:avLst/>
              <a:gdLst>
                <a:gd name="connsiteX0" fmla="*/ 230615 w 230409"/>
                <a:gd name="connsiteY0" fmla="*/ 612873 h 800004"/>
                <a:gd name="connsiteX1" fmla="*/ 97265 w 230409"/>
                <a:gd name="connsiteY1" fmla="*/ 799563 h 800004"/>
                <a:gd name="connsiteX2" fmla="*/ 96408 w 230409"/>
                <a:gd name="connsiteY2" fmla="*/ 799563 h 800004"/>
                <a:gd name="connsiteX3" fmla="*/ 60975 w 230409"/>
                <a:gd name="connsiteY3" fmla="*/ 572392 h 800004"/>
                <a:gd name="connsiteX4" fmla="*/ 205 w 230409"/>
                <a:gd name="connsiteY4" fmla="*/ 254257 h 800004"/>
                <a:gd name="connsiteX5" fmla="*/ 1634 w 230409"/>
                <a:gd name="connsiteY5" fmla="*/ 255114 h 800004"/>
                <a:gd name="connsiteX6" fmla="*/ 133079 w 230409"/>
                <a:gd name="connsiteY6" fmla="*/ -441 h 800004"/>
                <a:gd name="connsiteX7" fmla="*/ 230615 w 230409"/>
                <a:gd name="connsiteY7" fmla="*/ 612873 h 8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409" h="800004">
                  <a:moveTo>
                    <a:pt x="230615" y="612873"/>
                  </a:moveTo>
                  <a:lnTo>
                    <a:pt x="97265" y="799563"/>
                  </a:lnTo>
                  <a:lnTo>
                    <a:pt x="96408" y="799563"/>
                  </a:lnTo>
                  <a:cubicBezTo>
                    <a:pt x="85454" y="722125"/>
                    <a:pt x="73548" y="646020"/>
                    <a:pt x="60975" y="572392"/>
                  </a:cubicBezTo>
                  <a:cubicBezTo>
                    <a:pt x="41925" y="459616"/>
                    <a:pt x="21351" y="352460"/>
                    <a:pt x="205" y="254257"/>
                  </a:cubicBezTo>
                  <a:lnTo>
                    <a:pt x="1634" y="255114"/>
                  </a:lnTo>
                  <a:lnTo>
                    <a:pt x="133079" y="-441"/>
                  </a:lnTo>
                  <a:cubicBezTo>
                    <a:pt x="192229" y="162913"/>
                    <a:pt x="222042" y="365795"/>
                    <a:pt x="230615" y="612873"/>
                  </a:cubicBezTo>
                  <a:close/>
                </a:path>
              </a:pathLst>
            </a:custGeom>
            <a:solidFill>
              <a:srgbClr val="52765B"/>
            </a:solidFill>
            <a:ln w="9525" cap="flat">
              <a:noFill/>
              <a:prstDash val="solid"/>
              <a:miter/>
            </a:ln>
          </p:spPr>
          <p:txBody>
            <a:bodyPr rtlCol="0" anchor="ctr"/>
            <a:lstStyle/>
            <a:p>
              <a:endParaRPr lang="zh-CN" altLang="en-US"/>
            </a:p>
          </p:txBody>
        </p:sp>
        <p:sp>
          <p:nvSpPr>
            <p:cNvPr id="160" name="任意多边形: 形状 159"/>
            <p:cNvSpPr/>
            <p:nvPr/>
          </p:nvSpPr>
          <p:spPr>
            <a:xfrm>
              <a:off x="10665134" y="5269542"/>
              <a:ext cx="197262" cy="589311"/>
            </a:xfrm>
            <a:custGeom>
              <a:avLst/>
              <a:gdLst>
                <a:gd name="connsiteX0" fmla="*/ 197468 w 197262"/>
                <a:gd name="connsiteY0" fmla="*/ 588870 h 589311"/>
                <a:gd name="connsiteX1" fmla="*/ 170417 w 197262"/>
                <a:gd name="connsiteY1" fmla="*/ 588870 h 589311"/>
                <a:gd name="connsiteX2" fmla="*/ 64594 w 197262"/>
                <a:gd name="connsiteY2" fmla="*/ 254448 h 589311"/>
                <a:gd name="connsiteX3" fmla="*/ 32685 w 197262"/>
                <a:gd name="connsiteY3" fmla="*/ 118240 h 589311"/>
                <a:gd name="connsiteX4" fmla="*/ 205 w 197262"/>
                <a:gd name="connsiteY4" fmla="*/ -441 h 589311"/>
                <a:gd name="connsiteX5" fmla="*/ 166988 w 197262"/>
                <a:gd name="connsiteY5" fmla="*/ 131289 h 589311"/>
                <a:gd name="connsiteX6" fmla="*/ 166988 w 197262"/>
                <a:gd name="connsiteY6" fmla="*/ 131289 h 589311"/>
                <a:gd name="connsiteX7" fmla="*/ 197468 w 197262"/>
                <a:gd name="connsiteY7" fmla="*/ 588870 h 5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62" h="589311">
                  <a:moveTo>
                    <a:pt x="197468" y="588870"/>
                  </a:moveTo>
                  <a:lnTo>
                    <a:pt x="170417" y="588870"/>
                  </a:lnTo>
                  <a:cubicBezTo>
                    <a:pt x="143937" y="506479"/>
                    <a:pt x="106409" y="388845"/>
                    <a:pt x="64594" y="254448"/>
                  </a:cubicBezTo>
                  <a:cubicBezTo>
                    <a:pt x="54402" y="206823"/>
                    <a:pt x="43639" y="161769"/>
                    <a:pt x="32685" y="118240"/>
                  </a:cubicBezTo>
                  <a:cubicBezTo>
                    <a:pt x="22084" y="76968"/>
                    <a:pt x="11254" y="37402"/>
                    <a:pt x="205" y="-441"/>
                  </a:cubicBezTo>
                  <a:lnTo>
                    <a:pt x="166988" y="131289"/>
                  </a:lnTo>
                  <a:lnTo>
                    <a:pt x="166988" y="131289"/>
                  </a:lnTo>
                  <a:cubicBezTo>
                    <a:pt x="182514" y="285594"/>
                    <a:pt x="193277" y="440375"/>
                    <a:pt x="197468" y="588870"/>
                  </a:cubicBezTo>
                  <a:close/>
                </a:path>
              </a:pathLst>
            </a:custGeom>
            <a:solidFill>
              <a:srgbClr val="52765B"/>
            </a:solidFill>
            <a:ln w="9525" cap="flat">
              <a:noFill/>
              <a:prstDash val="solid"/>
              <a:miter/>
            </a:ln>
          </p:spPr>
          <p:txBody>
            <a:bodyPr rtlCol="0" anchor="ctr"/>
            <a:lstStyle/>
            <a:p>
              <a:endParaRPr lang="zh-CN" altLang="en-US"/>
            </a:p>
          </p:txBody>
        </p:sp>
        <p:sp>
          <p:nvSpPr>
            <p:cNvPr id="161" name="任意多边形: 形状 160"/>
            <p:cNvSpPr/>
            <p:nvPr/>
          </p:nvSpPr>
          <p:spPr>
            <a:xfrm>
              <a:off x="10476824" y="4645464"/>
              <a:ext cx="355377" cy="755618"/>
            </a:xfrm>
            <a:custGeom>
              <a:avLst/>
              <a:gdLst>
                <a:gd name="connsiteX0" fmla="*/ 355583 w 355377"/>
                <a:gd name="connsiteY0" fmla="*/ 755177 h 755618"/>
                <a:gd name="connsiteX1" fmla="*/ 355583 w 355377"/>
                <a:gd name="connsiteY1" fmla="*/ 755177 h 755618"/>
                <a:gd name="connsiteX2" fmla="*/ 188800 w 355377"/>
                <a:gd name="connsiteY2" fmla="*/ 623446 h 755618"/>
                <a:gd name="connsiteX3" fmla="*/ 98979 w 355377"/>
                <a:gd name="connsiteY3" fmla="*/ 364366 h 755618"/>
                <a:gd name="connsiteX4" fmla="*/ 205 w 355377"/>
                <a:gd name="connsiteY4" fmla="*/ -441 h 755618"/>
                <a:gd name="connsiteX5" fmla="*/ 278240 w 355377"/>
                <a:gd name="connsiteY5" fmla="*/ 181391 h 755618"/>
                <a:gd name="connsiteX6" fmla="*/ 278240 w 355377"/>
                <a:gd name="connsiteY6" fmla="*/ 181391 h 755618"/>
                <a:gd name="connsiteX7" fmla="*/ 313673 w 355377"/>
                <a:gd name="connsiteY7" fmla="*/ 408562 h 755618"/>
                <a:gd name="connsiteX8" fmla="*/ 355583 w 355377"/>
                <a:gd name="connsiteY8" fmla="*/ 755177 h 7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77" h="755618">
                  <a:moveTo>
                    <a:pt x="355583" y="755177"/>
                  </a:moveTo>
                  <a:lnTo>
                    <a:pt x="355583" y="755177"/>
                  </a:lnTo>
                  <a:lnTo>
                    <a:pt x="188800" y="623446"/>
                  </a:lnTo>
                  <a:cubicBezTo>
                    <a:pt x="163387" y="535578"/>
                    <a:pt x="133403" y="449110"/>
                    <a:pt x="98979" y="364366"/>
                  </a:cubicBezTo>
                  <a:cubicBezTo>
                    <a:pt x="61737" y="234541"/>
                    <a:pt x="27256" y="108715"/>
                    <a:pt x="205" y="-441"/>
                  </a:cubicBezTo>
                  <a:lnTo>
                    <a:pt x="278240" y="181391"/>
                  </a:lnTo>
                  <a:lnTo>
                    <a:pt x="278240" y="181391"/>
                  </a:lnTo>
                  <a:cubicBezTo>
                    <a:pt x="290813" y="255019"/>
                    <a:pt x="302719" y="331124"/>
                    <a:pt x="313673" y="408562"/>
                  </a:cubicBezTo>
                  <a:cubicBezTo>
                    <a:pt x="329865" y="522005"/>
                    <a:pt x="344058" y="638496"/>
                    <a:pt x="355583" y="755177"/>
                  </a:cubicBezTo>
                  <a:close/>
                </a:path>
              </a:pathLst>
            </a:custGeom>
            <a:solidFill>
              <a:srgbClr val="52765B"/>
            </a:solidFill>
            <a:ln w="9525" cap="flat">
              <a:noFill/>
              <a:prstDash val="solid"/>
              <a:miter/>
            </a:ln>
          </p:spPr>
          <p:txBody>
            <a:bodyPr rtlCol="0" anchor="ctr"/>
            <a:lstStyle/>
            <a:p>
              <a:endParaRPr lang="zh-CN" altLang="en-US"/>
            </a:p>
          </p:txBody>
        </p:sp>
        <p:sp>
          <p:nvSpPr>
            <p:cNvPr id="162" name="任意多边形: 形状 161"/>
            <p:cNvSpPr/>
            <p:nvPr/>
          </p:nvSpPr>
          <p:spPr>
            <a:xfrm>
              <a:off x="10569693" y="3986787"/>
              <a:ext cx="257270" cy="523231"/>
            </a:xfrm>
            <a:custGeom>
              <a:avLst/>
              <a:gdLst>
                <a:gd name="connsiteX0" fmla="*/ 257475 w 257270"/>
                <a:gd name="connsiteY0" fmla="*/ 267234 h 523231"/>
                <a:gd name="connsiteX1" fmla="*/ 126030 w 257270"/>
                <a:gd name="connsiteY1" fmla="*/ 522790 h 523231"/>
                <a:gd name="connsiteX2" fmla="*/ 124602 w 257270"/>
                <a:gd name="connsiteY2" fmla="*/ 521933 h 523231"/>
                <a:gd name="connsiteX3" fmla="*/ 205 w 257270"/>
                <a:gd name="connsiteY3" fmla="*/ 2916 h 523231"/>
                <a:gd name="connsiteX4" fmla="*/ 202040 w 257270"/>
                <a:gd name="connsiteY4" fmla="*/ 141695 h 523231"/>
                <a:gd name="connsiteX5" fmla="*/ 257475 w 257270"/>
                <a:gd name="connsiteY5" fmla="*/ 267234 h 5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0" h="523231">
                  <a:moveTo>
                    <a:pt x="257475" y="267234"/>
                  </a:moveTo>
                  <a:lnTo>
                    <a:pt x="126030" y="522790"/>
                  </a:lnTo>
                  <a:lnTo>
                    <a:pt x="124602" y="521933"/>
                  </a:lnTo>
                  <a:cubicBezTo>
                    <a:pt x="71262" y="274283"/>
                    <a:pt x="21732" y="83783"/>
                    <a:pt x="205" y="2916"/>
                  </a:cubicBezTo>
                  <a:cubicBezTo>
                    <a:pt x="65737" y="-13086"/>
                    <a:pt x="141080" y="27300"/>
                    <a:pt x="202040" y="141695"/>
                  </a:cubicBezTo>
                  <a:cubicBezTo>
                    <a:pt x="223481" y="182167"/>
                    <a:pt x="242007" y="224124"/>
                    <a:pt x="257475" y="267234"/>
                  </a:cubicBezTo>
                  <a:close/>
                </a:path>
              </a:pathLst>
            </a:custGeom>
            <a:solidFill>
              <a:srgbClr val="52765B"/>
            </a:solidFill>
            <a:ln w="9525" cap="flat">
              <a:noFill/>
              <a:prstDash val="solid"/>
              <a:miter/>
            </a:ln>
          </p:spPr>
          <p:txBody>
            <a:bodyPr rtlCol="0" anchor="ctr"/>
            <a:lstStyle/>
            <a:p>
              <a:endParaRPr lang="zh-CN" altLang="en-US"/>
            </a:p>
          </p:txBody>
        </p:sp>
        <p:sp>
          <p:nvSpPr>
            <p:cNvPr id="163" name="任意多边形: 形状 162"/>
            <p:cNvSpPr/>
            <p:nvPr/>
          </p:nvSpPr>
          <p:spPr>
            <a:xfrm>
              <a:off x="10633606" y="5401273"/>
              <a:ext cx="155638" cy="457580"/>
            </a:xfrm>
            <a:custGeom>
              <a:avLst/>
              <a:gdLst>
                <a:gd name="connsiteX0" fmla="*/ 155844 w 155638"/>
                <a:gd name="connsiteY0" fmla="*/ 457139 h 457580"/>
                <a:gd name="connsiteX1" fmla="*/ 128316 w 155638"/>
                <a:gd name="connsiteY1" fmla="*/ 457139 h 457580"/>
                <a:gd name="connsiteX2" fmla="*/ 80691 w 155638"/>
                <a:gd name="connsiteY2" fmla="*/ 327409 h 457580"/>
                <a:gd name="connsiteX3" fmla="*/ 205 w 155638"/>
                <a:gd name="connsiteY3" fmla="*/ 125383 h 457580"/>
                <a:gd name="connsiteX4" fmla="*/ 205 w 155638"/>
                <a:gd name="connsiteY4" fmla="*/ 125383 h 457580"/>
                <a:gd name="connsiteX5" fmla="*/ 57355 w 155638"/>
                <a:gd name="connsiteY5" fmla="*/ -441 h 457580"/>
                <a:gd name="connsiteX6" fmla="*/ 95455 w 155638"/>
                <a:gd name="connsiteY6" fmla="*/ 123384 h 457580"/>
                <a:gd name="connsiteX7" fmla="*/ 155844 w 155638"/>
                <a:gd name="connsiteY7" fmla="*/ 457139 h 45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38" h="457580">
                  <a:moveTo>
                    <a:pt x="155844" y="457139"/>
                  </a:moveTo>
                  <a:lnTo>
                    <a:pt x="128316" y="457139"/>
                  </a:lnTo>
                  <a:cubicBezTo>
                    <a:pt x="113267" y="414344"/>
                    <a:pt x="97389" y="371100"/>
                    <a:pt x="80691" y="327409"/>
                  </a:cubicBezTo>
                  <a:cubicBezTo>
                    <a:pt x="55164" y="260258"/>
                    <a:pt x="28113" y="192630"/>
                    <a:pt x="205" y="125383"/>
                  </a:cubicBezTo>
                  <a:lnTo>
                    <a:pt x="205" y="125383"/>
                  </a:lnTo>
                  <a:lnTo>
                    <a:pt x="57355" y="-441"/>
                  </a:lnTo>
                  <a:cubicBezTo>
                    <a:pt x="70309" y="41850"/>
                    <a:pt x="83073" y="83092"/>
                    <a:pt x="95455" y="123384"/>
                  </a:cubicBezTo>
                  <a:cubicBezTo>
                    <a:pt x="118058" y="225234"/>
                    <a:pt x="138194" y="336486"/>
                    <a:pt x="155844" y="457139"/>
                  </a:cubicBezTo>
                  <a:close/>
                </a:path>
              </a:pathLst>
            </a:custGeom>
            <a:solidFill>
              <a:srgbClr val="87AE8D"/>
            </a:solidFill>
            <a:ln w="9525" cap="flat">
              <a:noFill/>
              <a:prstDash val="solid"/>
              <a:miter/>
            </a:ln>
          </p:spPr>
          <p:txBody>
            <a:bodyPr rtlCol="0" anchor="ctr"/>
            <a:lstStyle/>
            <a:p>
              <a:endParaRPr lang="zh-CN" altLang="en-US"/>
            </a:p>
          </p:txBody>
        </p:sp>
        <p:sp>
          <p:nvSpPr>
            <p:cNvPr id="164" name="任意多边形: 形状 163"/>
            <p:cNvSpPr/>
            <p:nvPr/>
          </p:nvSpPr>
          <p:spPr>
            <a:xfrm>
              <a:off x="10622366" y="5705978"/>
              <a:ext cx="139350" cy="152876"/>
            </a:xfrm>
            <a:custGeom>
              <a:avLst/>
              <a:gdLst>
                <a:gd name="connsiteX0" fmla="*/ 139556 w 139350"/>
                <a:gd name="connsiteY0" fmla="*/ 152435 h 152876"/>
                <a:gd name="connsiteX1" fmla="*/ 103266 w 139350"/>
                <a:gd name="connsiteY1" fmla="*/ 152435 h 152876"/>
                <a:gd name="connsiteX2" fmla="*/ 205 w 139350"/>
                <a:gd name="connsiteY2" fmla="*/ -441 h 152876"/>
                <a:gd name="connsiteX3" fmla="*/ 90312 w 139350"/>
                <a:gd name="connsiteY3" fmla="*/ 23371 h 152876"/>
                <a:gd name="connsiteX4" fmla="*/ 92026 w 139350"/>
                <a:gd name="connsiteY4" fmla="*/ 22704 h 152876"/>
                <a:gd name="connsiteX5" fmla="*/ 139556 w 139350"/>
                <a:gd name="connsiteY5" fmla="*/ 152435 h 1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350" h="152876">
                  <a:moveTo>
                    <a:pt x="139556" y="152435"/>
                  </a:moveTo>
                  <a:lnTo>
                    <a:pt x="103266" y="152435"/>
                  </a:lnTo>
                  <a:cubicBezTo>
                    <a:pt x="74691" y="110430"/>
                    <a:pt x="39067" y="58423"/>
                    <a:pt x="205" y="-441"/>
                  </a:cubicBezTo>
                  <a:lnTo>
                    <a:pt x="90312" y="23371"/>
                  </a:lnTo>
                  <a:lnTo>
                    <a:pt x="92026" y="22704"/>
                  </a:lnTo>
                  <a:cubicBezTo>
                    <a:pt x="108476" y="66205"/>
                    <a:pt x="124316" y="109448"/>
                    <a:pt x="139556" y="152435"/>
                  </a:cubicBezTo>
                  <a:close/>
                </a:path>
              </a:pathLst>
            </a:custGeom>
            <a:solidFill>
              <a:srgbClr val="87AE8D"/>
            </a:solidFill>
            <a:ln w="9525" cap="flat">
              <a:noFill/>
              <a:prstDash val="solid"/>
              <a:miter/>
            </a:ln>
          </p:spPr>
          <p:txBody>
            <a:bodyPr rtlCol="0" anchor="ctr"/>
            <a:lstStyle/>
            <a:p>
              <a:endParaRPr lang="zh-CN" altLang="en-US"/>
            </a:p>
          </p:txBody>
        </p:sp>
        <p:sp>
          <p:nvSpPr>
            <p:cNvPr id="165" name="任意多边形: 形状 164"/>
            <p:cNvSpPr/>
            <p:nvPr/>
          </p:nvSpPr>
          <p:spPr>
            <a:xfrm>
              <a:off x="10419674" y="4349808"/>
              <a:ext cx="335184" cy="477488"/>
            </a:xfrm>
            <a:custGeom>
              <a:avLst/>
              <a:gdLst>
                <a:gd name="connsiteX0" fmla="*/ 335390 w 335184"/>
                <a:gd name="connsiteY0" fmla="*/ 477047 h 477488"/>
                <a:gd name="connsiteX1" fmla="*/ 335390 w 335184"/>
                <a:gd name="connsiteY1" fmla="*/ 477047 h 477488"/>
                <a:gd name="connsiteX2" fmla="*/ 57355 w 335184"/>
                <a:gd name="connsiteY2" fmla="*/ 295214 h 477488"/>
                <a:gd name="connsiteX3" fmla="*/ 2491 w 335184"/>
                <a:gd name="connsiteY3" fmla="*/ 24704 h 477488"/>
                <a:gd name="connsiteX4" fmla="*/ 205 w 335184"/>
                <a:gd name="connsiteY4" fmla="*/ -441 h 477488"/>
                <a:gd name="connsiteX5" fmla="*/ 274906 w 335184"/>
                <a:gd name="connsiteY5" fmla="*/ 158912 h 477488"/>
                <a:gd name="connsiteX6" fmla="*/ 335390 w 335184"/>
                <a:gd name="connsiteY6" fmla="*/ 477047 h 4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184" h="477488">
                  <a:moveTo>
                    <a:pt x="335390" y="477047"/>
                  </a:moveTo>
                  <a:lnTo>
                    <a:pt x="335390" y="477047"/>
                  </a:lnTo>
                  <a:lnTo>
                    <a:pt x="57355" y="295214"/>
                  </a:lnTo>
                  <a:cubicBezTo>
                    <a:pt x="29637" y="183010"/>
                    <a:pt x="9730" y="88236"/>
                    <a:pt x="2491" y="24704"/>
                  </a:cubicBezTo>
                  <a:cubicBezTo>
                    <a:pt x="1539" y="16227"/>
                    <a:pt x="777" y="7750"/>
                    <a:pt x="205" y="-441"/>
                  </a:cubicBezTo>
                  <a:lnTo>
                    <a:pt x="274906" y="158912"/>
                  </a:lnTo>
                  <a:cubicBezTo>
                    <a:pt x="295766" y="257114"/>
                    <a:pt x="316340" y="364271"/>
                    <a:pt x="335390" y="477047"/>
                  </a:cubicBezTo>
                  <a:close/>
                </a:path>
              </a:pathLst>
            </a:custGeom>
            <a:solidFill>
              <a:srgbClr val="52765B"/>
            </a:solidFill>
            <a:ln w="9525" cap="flat">
              <a:noFill/>
              <a:prstDash val="solid"/>
              <a:miter/>
            </a:ln>
          </p:spPr>
          <p:txBody>
            <a:bodyPr rtlCol="0" anchor="ctr"/>
            <a:lstStyle/>
            <a:p>
              <a:endParaRPr lang="zh-CN" altLang="en-US"/>
            </a:p>
          </p:txBody>
        </p:sp>
        <p:sp>
          <p:nvSpPr>
            <p:cNvPr id="166" name="任意多边形: 形状 165"/>
            <p:cNvSpPr/>
            <p:nvPr/>
          </p:nvSpPr>
          <p:spPr>
            <a:xfrm>
              <a:off x="10377955" y="5310024"/>
              <a:ext cx="336137" cy="419576"/>
            </a:xfrm>
            <a:custGeom>
              <a:avLst/>
              <a:gdLst>
                <a:gd name="connsiteX0" fmla="*/ 336342 w 336137"/>
                <a:gd name="connsiteY0" fmla="*/ 418468 h 419576"/>
                <a:gd name="connsiteX1" fmla="*/ 334628 w 336137"/>
                <a:gd name="connsiteY1" fmla="*/ 419135 h 419576"/>
                <a:gd name="connsiteX2" fmla="*/ 244521 w 336137"/>
                <a:gd name="connsiteY2" fmla="*/ 395322 h 419576"/>
                <a:gd name="connsiteX3" fmla="*/ 205 w 336137"/>
                <a:gd name="connsiteY3" fmla="*/ -441 h 419576"/>
                <a:gd name="connsiteX4" fmla="*/ 181180 w 336137"/>
                <a:gd name="connsiteY4" fmla="*/ 45850 h 419576"/>
                <a:gd name="connsiteX5" fmla="*/ 182323 w 336137"/>
                <a:gd name="connsiteY5" fmla="*/ 45278 h 419576"/>
                <a:gd name="connsiteX6" fmla="*/ 255665 w 336137"/>
                <a:gd name="connsiteY6" fmla="*/ 216728 h 419576"/>
                <a:gd name="connsiteX7" fmla="*/ 336342 w 336137"/>
                <a:gd name="connsiteY7" fmla="*/ 418468 h 41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37" h="419576">
                  <a:moveTo>
                    <a:pt x="336342" y="418468"/>
                  </a:moveTo>
                  <a:lnTo>
                    <a:pt x="334628" y="419135"/>
                  </a:lnTo>
                  <a:lnTo>
                    <a:pt x="244521" y="395322"/>
                  </a:lnTo>
                  <a:cubicBezTo>
                    <a:pt x="169560" y="281689"/>
                    <a:pt x="81453" y="142338"/>
                    <a:pt x="205" y="-441"/>
                  </a:cubicBezTo>
                  <a:lnTo>
                    <a:pt x="181180" y="45850"/>
                  </a:lnTo>
                  <a:lnTo>
                    <a:pt x="182323" y="45278"/>
                  </a:lnTo>
                  <a:cubicBezTo>
                    <a:pt x="207088" y="101572"/>
                    <a:pt x="231662" y="158816"/>
                    <a:pt x="255665" y="216728"/>
                  </a:cubicBezTo>
                  <a:cubicBezTo>
                    <a:pt x="283669" y="283689"/>
                    <a:pt x="310720" y="351317"/>
                    <a:pt x="336342" y="418468"/>
                  </a:cubicBezTo>
                  <a:close/>
                </a:path>
              </a:pathLst>
            </a:custGeom>
            <a:solidFill>
              <a:srgbClr val="87AE8D"/>
            </a:solidFill>
            <a:ln w="9525" cap="flat">
              <a:noFill/>
              <a:prstDash val="solid"/>
              <a:miter/>
            </a:ln>
          </p:spPr>
          <p:txBody>
            <a:bodyPr rtlCol="0" anchor="ctr"/>
            <a:lstStyle/>
            <a:p>
              <a:endParaRPr lang="zh-CN" altLang="en-US"/>
            </a:p>
          </p:txBody>
        </p:sp>
        <p:sp>
          <p:nvSpPr>
            <p:cNvPr id="167" name="任意多边形: 形状 166"/>
            <p:cNvSpPr/>
            <p:nvPr/>
          </p:nvSpPr>
          <p:spPr>
            <a:xfrm>
              <a:off x="10417225" y="3990144"/>
              <a:ext cx="276864" cy="519017"/>
            </a:xfrm>
            <a:custGeom>
              <a:avLst/>
              <a:gdLst>
                <a:gd name="connsiteX0" fmla="*/ 277069 w 276864"/>
                <a:gd name="connsiteY0" fmla="*/ 518576 h 519017"/>
                <a:gd name="connsiteX1" fmla="*/ 2368 w 276864"/>
                <a:gd name="connsiteY1" fmla="*/ 359223 h 519017"/>
                <a:gd name="connsiteX2" fmla="*/ 152673 w 276864"/>
                <a:gd name="connsiteY2" fmla="*/ -441 h 519017"/>
                <a:gd name="connsiteX3" fmla="*/ 277069 w 276864"/>
                <a:gd name="connsiteY3" fmla="*/ 518576 h 519017"/>
              </a:gdLst>
              <a:ahLst/>
              <a:cxnLst>
                <a:cxn ang="0">
                  <a:pos x="connsiteX0" y="connsiteY0"/>
                </a:cxn>
                <a:cxn ang="0">
                  <a:pos x="connsiteX1" y="connsiteY1"/>
                </a:cxn>
                <a:cxn ang="0">
                  <a:pos x="connsiteX2" y="connsiteY2"/>
                </a:cxn>
                <a:cxn ang="0">
                  <a:pos x="connsiteX3" y="connsiteY3"/>
                </a:cxn>
              </a:cxnLst>
              <a:rect l="l" t="t" r="r" b="b"/>
              <a:pathLst>
                <a:path w="276864" h="519017">
                  <a:moveTo>
                    <a:pt x="277069" y="518576"/>
                  </a:moveTo>
                  <a:lnTo>
                    <a:pt x="2368" y="359223"/>
                  </a:lnTo>
                  <a:cubicBezTo>
                    <a:pt x="-13443" y="159198"/>
                    <a:pt x="59518" y="22418"/>
                    <a:pt x="152673" y="-441"/>
                  </a:cubicBezTo>
                  <a:cubicBezTo>
                    <a:pt x="174199" y="80045"/>
                    <a:pt x="223729" y="270926"/>
                    <a:pt x="277069" y="518576"/>
                  </a:cubicBezTo>
                  <a:close/>
                </a:path>
              </a:pathLst>
            </a:custGeom>
            <a:solidFill>
              <a:srgbClr val="52765B"/>
            </a:solidFill>
            <a:ln w="9525" cap="flat">
              <a:noFill/>
              <a:prstDash val="solid"/>
              <a:miter/>
            </a:ln>
          </p:spPr>
          <p:txBody>
            <a:bodyPr rtlCol="0" anchor="ctr"/>
            <a:lstStyle/>
            <a:p>
              <a:endParaRPr lang="zh-CN" altLang="en-US"/>
            </a:p>
          </p:txBody>
        </p:sp>
        <p:sp>
          <p:nvSpPr>
            <p:cNvPr id="168" name="任意多边形: 形状 167"/>
            <p:cNvSpPr/>
            <p:nvPr/>
          </p:nvSpPr>
          <p:spPr>
            <a:xfrm>
              <a:off x="10427675" y="4833678"/>
              <a:ext cx="263842" cy="693039"/>
            </a:xfrm>
            <a:custGeom>
              <a:avLst/>
              <a:gdLst>
                <a:gd name="connsiteX0" fmla="*/ 264048 w 263842"/>
                <a:gd name="connsiteY0" fmla="*/ 566772 h 693039"/>
                <a:gd name="connsiteX1" fmla="*/ 206898 w 263842"/>
                <a:gd name="connsiteY1" fmla="*/ 692598 h 693039"/>
                <a:gd name="connsiteX2" fmla="*/ 206898 w 263842"/>
                <a:gd name="connsiteY2" fmla="*/ 692598 h 693039"/>
                <a:gd name="connsiteX3" fmla="*/ 133555 w 263842"/>
                <a:gd name="connsiteY3" fmla="*/ 521148 h 693039"/>
                <a:gd name="connsiteX4" fmla="*/ 205 w 263842"/>
                <a:gd name="connsiteY4" fmla="*/ 229778 h 693039"/>
                <a:gd name="connsiteX5" fmla="*/ 65451 w 263842"/>
                <a:gd name="connsiteY5" fmla="*/ -441 h 693039"/>
                <a:gd name="connsiteX6" fmla="*/ 148890 w 263842"/>
                <a:gd name="connsiteY6" fmla="*/ 175676 h 693039"/>
                <a:gd name="connsiteX7" fmla="*/ 220804 w 263842"/>
                <a:gd name="connsiteY7" fmla="*/ 420468 h 693039"/>
                <a:gd name="connsiteX8" fmla="*/ 264048 w 263842"/>
                <a:gd name="connsiteY8" fmla="*/ 566772 h 6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 h="693039">
                  <a:moveTo>
                    <a:pt x="264048" y="566772"/>
                  </a:moveTo>
                  <a:lnTo>
                    <a:pt x="206898" y="692598"/>
                  </a:lnTo>
                  <a:lnTo>
                    <a:pt x="206898" y="692598"/>
                  </a:lnTo>
                  <a:cubicBezTo>
                    <a:pt x="182895" y="635448"/>
                    <a:pt x="158320" y="577726"/>
                    <a:pt x="133555" y="521148"/>
                  </a:cubicBezTo>
                  <a:cubicBezTo>
                    <a:pt x="88692" y="419421"/>
                    <a:pt x="43353" y="321123"/>
                    <a:pt x="205" y="229778"/>
                  </a:cubicBezTo>
                  <a:lnTo>
                    <a:pt x="65451" y="-441"/>
                  </a:lnTo>
                  <a:cubicBezTo>
                    <a:pt x="96503" y="56671"/>
                    <a:pt x="124363" y="115468"/>
                    <a:pt x="148890" y="175676"/>
                  </a:cubicBezTo>
                  <a:cubicBezTo>
                    <a:pt x="172131" y="256734"/>
                    <a:pt x="196515" y="339315"/>
                    <a:pt x="220804" y="420468"/>
                  </a:cubicBezTo>
                  <a:cubicBezTo>
                    <a:pt x="234615" y="470284"/>
                    <a:pt x="249474" y="519147"/>
                    <a:pt x="264048" y="566772"/>
                  </a:cubicBezTo>
                  <a:close/>
                </a:path>
              </a:pathLst>
            </a:custGeom>
            <a:solidFill>
              <a:srgbClr val="87AE8D"/>
            </a:solidFill>
            <a:ln w="9525" cap="flat">
              <a:noFill/>
              <a:prstDash val="solid"/>
              <a:miter/>
            </a:ln>
          </p:spPr>
          <p:txBody>
            <a:bodyPr rtlCol="0" anchor="ctr"/>
            <a:lstStyle/>
            <a:p>
              <a:endParaRPr lang="zh-CN" altLang="en-US"/>
            </a:p>
          </p:txBody>
        </p:sp>
        <p:sp>
          <p:nvSpPr>
            <p:cNvPr id="169" name="任意多边形: 形状 168"/>
            <p:cNvSpPr/>
            <p:nvPr/>
          </p:nvSpPr>
          <p:spPr>
            <a:xfrm>
              <a:off x="10133543" y="4759383"/>
              <a:ext cx="426434" cy="596931"/>
            </a:xfrm>
            <a:custGeom>
              <a:avLst/>
              <a:gdLst>
                <a:gd name="connsiteX0" fmla="*/ 293289 w 426434"/>
                <a:gd name="connsiteY0" fmla="*/ 304549 h 596931"/>
                <a:gd name="connsiteX1" fmla="*/ 426639 w 426434"/>
                <a:gd name="connsiteY1" fmla="*/ 595919 h 596931"/>
                <a:gd name="connsiteX2" fmla="*/ 425496 w 426434"/>
                <a:gd name="connsiteY2" fmla="*/ 596490 h 596931"/>
                <a:gd name="connsiteX3" fmla="*/ 244521 w 426434"/>
                <a:gd name="connsiteY3" fmla="*/ 550199 h 596931"/>
                <a:gd name="connsiteX4" fmla="*/ 205 w 426434"/>
                <a:gd name="connsiteY4" fmla="*/ -441 h 596931"/>
                <a:gd name="connsiteX5" fmla="*/ 180418 w 426434"/>
                <a:gd name="connsiteY5" fmla="*/ 74330 h 596931"/>
                <a:gd name="connsiteX6" fmla="*/ 180990 w 426434"/>
                <a:gd name="connsiteY6" fmla="*/ 74330 h 596931"/>
                <a:gd name="connsiteX7" fmla="*/ 293289 w 426434"/>
                <a:gd name="connsiteY7" fmla="*/ 304549 h 5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434" h="596931">
                  <a:moveTo>
                    <a:pt x="293289" y="304549"/>
                  </a:moveTo>
                  <a:cubicBezTo>
                    <a:pt x="336628" y="395798"/>
                    <a:pt x="381967" y="494192"/>
                    <a:pt x="426639" y="595919"/>
                  </a:cubicBezTo>
                  <a:lnTo>
                    <a:pt x="425496" y="596490"/>
                  </a:lnTo>
                  <a:lnTo>
                    <a:pt x="244521" y="550199"/>
                  </a:lnTo>
                  <a:cubicBezTo>
                    <a:pt x="132793" y="353984"/>
                    <a:pt x="34114" y="151196"/>
                    <a:pt x="205" y="-441"/>
                  </a:cubicBezTo>
                  <a:lnTo>
                    <a:pt x="180418" y="74330"/>
                  </a:lnTo>
                  <a:lnTo>
                    <a:pt x="180990" y="74330"/>
                  </a:lnTo>
                  <a:cubicBezTo>
                    <a:pt x="215375" y="142814"/>
                    <a:pt x="253475" y="220634"/>
                    <a:pt x="293289" y="304549"/>
                  </a:cubicBezTo>
                  <a:close/>
                </a:path>
              </a:pathLst>
            </a:custGeom>
            <a:solidFill>
              <a:srgbClr val="87AE8D"/>
            </a:solidFill>
            <a:ln w="9525" cap="flat">
              <a:noFill/>
              <a:prstDash val="solid"/>
              <a:miter/>
            </a:ln>
          </p:spPr>
          <p:txBody>
            <a:bodyPr rtlCol="0" anchor="ctr"/>
            <a:lstStyle/>
            <a:p>
              <a:endParaRPr lang="zh-CN" altLang="en-US"/>
            </a:p>
          </p:txBody>
        </p:sp>
        <p:sp>
          <p:nvSpPr>
            <p:cNvPr id="170" name="任意多边形: 形状 169"/>
            <p:cNvSpPr/>
            <p:nvPr/>
          </p:nvSpPr>
          <p:spPr>
            <a:xfrm>
              <a:off x="10173929" y="4553986"/>
              <a:ext cx="317944" cy="510388"/>
            </a:xfrm>
            <a:custGeom>
              <a:avLst/>
              <a:gdLst>
                <a:gd name="connsiteX0" fmla="*/ 318150 w 317944"/>
                <a:gd name="connsiteY0" fmla="*/ 279727 h 510388"/>
                <a:gd name="connsiteX1" fmla="*/ 252903 w 317944"/>
                <a:gd name="connsiteY1" fmla="*/ 509947 h 510388"/>
                <a:gd name="connsiteX2" fmla="*/ 140604 w 317944"/>
                <a:gd name="connsiteY2" fmla="*/ 279346 h 510388"/>
                <a:gd name="connsiteX3" fmla="*/ 205 w 317944"/>
                <a:gd name="connsiteY3" fmla="*/ 6360 h 510388"/>
                <a:gd name="connsiteX4" fmla="*/ 318150 w 317944"/>
                <a:gd name="connsiteY4" fmla="*/ 279727 h 51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44" h="510388">
                  <a:moveTo>
                    <a:pt x="318150" y="279727"/>
                  </a:moveTo>
                  <a:lnTo>
                    <a:pt x="252903" y="509947"/>
                  </a:lnTo>
                  <a:cubicBezTo>
                    <a:pt x="213089" y="426032"/>
                    <a:pt x="174989" y="348022"/>
                    <a:pt x="140604" y="279346"/>
                  </a:cubicBezTo>
                  <a:cubicBezTo>
                    <a:pt x="75548" y="149044"/>
                    <a:pt x="24113" y="51318"/>
                    <a:pt x="205" y="6360"/>
                  </a:cubicBezTo>
                  <a:cubicBezTo>
                    <a:pt x="67737" y="-25358"/>
                    <a:pt x="192991" y="51889"/>
                    <a:pt x="318150" y="279727"/>
                  </a:cubicBezTo>
                  <a:close/>
                </a:path>
              </a:pathLst>
            </a:custGeom>
            <a:solidFill>
              <a:srgbClr val="87AE8D"/>
            </a:solidFill>
            <a:ln w="9525" cap="flat">
              <a:noFill/>
              <a:prstDash val="solid"/>
              <a:miter/>
            </a:ln>
          </p:spPr>
          <p:txBody>
            <a:bodyPr rtlCol="0" anchor="ctr"/>
            <a:lstStyle/>
            <a:p>
              <a:endParaRPr lang="zh-CN" altLang="en-US"/>
            </a:p>
          </p:txBody>
        </p:sp>
        <p:sp>
          <p:nvSpPr>
            <p:cNvPr id="171" name="任意多边形: 形状 170"/>
            <p:cNvSpPr/>
            <p:nvPr/>
          </p:nvSpPr>
          <p:spPr>
            <a:xfrm>
              <a:off x="10122736" y="4560406"/>
              <a:ext cx="191306" cy="273367"/>
            </a:xfrm>
            <a:custGeom>
              <a:avLst/>
              <a:gdLst>
                <a:gd name="connsiteX0" fmla="*/ 191511 w 191306"/>
                <a:gd name="connsiteY0" fmla="*/ 272926 h 273367"/>
                <a:gd name="connsiteX1" fmla="*/ 190940 w 191306"/>
                <a:gd name="connsiteY1" fmla="*/ 272926 h 273367"/>
                <a:gd name="connsiteX2" fmla="*/ 10727 w 191306"/>
                <a:gd name="connsiteY2" fmla="*/ 198155 h 273367"/>
                <a:gd name="connsiteX3" fmla="*/ 9203 w 191306"/>
                <a:gd name="connsiteY3" fmla="*/ 190916 h 273367"/>
                <a:gd name="connsiteX4" fmla="*/ 51113 w 191306"/>
                <a:gd name="connsiteY4" fmla="*/ -441 h 273367"/>
                <a:gd name="connsiteX5" fmla="*/ 191511 w 191306"/>
                <a:gd name="connsiteY5" fmla="*/ 272926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06" h="273367">
                  <a:moveTo>
                    <a:pt x="191511" y="272926"/>
                  </a:moveTo>
                  <a:lnTo>
                    <a:pt x="190940" y="272926"/>
                  </a:lnTo>
                  <a:lnTo>
                    <a:pt x="10727" y="198155"/>
                  </a:lnTo>
                  <a:cubicBezTo>
                    <a:pt x="10155" y="195774"/>
                    <a:pt x="9679" y="193297"/>
                    <a:pt x="9203" y="190916"/>
                  </a:cubicBezTo>
                  <a:cubicBezTo>
                    <a:pt x="-12609" y="88046"/>
                    <a:pt x="6726" y="20323"/>
                    <a:pt x="51113" y="-441"/>
                  </a:cubicBezTo>
                  <a:cubicBezTo>
                    <a:pt x="75306" y="44898"/>
                    <a:pt x="126741" y="142624"/>
                    <a:pt x="191511" y="272926"/>
                  </a:cubicBezTo>
                  <a:close/>
                </a:path>
              </a:pathLst>
            </a:custGeom>
            <a:solidFill>
              <a:srgbClr val="87AE8D"/>
            </a:solidFill>
            <a:ln w="9525" cap="flat">
              <a:noFill/>
              <a:prstDash val="solid"/>
              <a:miter/>
            </a:ln>
          </p:spPr>
          <p:txBody>
            <a:bodyPr rtlCol="0" anchor="ctr"/>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7" y="728663"/>
            <a:ext cx="2789237"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国内外研究现状</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grpSp>
        <p:nvGrpSpPr>
          <p:cNvPr id="6" name="组合 5"/>
          <p:cNvGrpSpPr/>
          <p:nvPr/>
        </p:nvGrpSpPr>
        <p:grpSpPr>
          <a:xfrm>
            <a:off x="1846036" y="-820965"/>
            <a:ext cx="8499928" cy="8499930"/>
            <a:chOff x="1846036" y="-820965"/>
            <a:chExt cx="8499928" cy="8499930"/>
          </a:xfrm>
        </p:grpSpPr>
        <p:sp>
          <p:nvSpPr>
            <p:cNvPr id="7" name="菱形 5"/>
            <p:cNvSpPr/>
            <p:nvPr/>
          </p:nvSpPr>
          <p:spPr>
            <a:xfrm>
              <a:off x="1846036" y="-820965"/>
              <a:ext cx="8499928" cy="8499930"/>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a:solidFill>
                <a:schemeClr val="accent1">
                  <a:lumMod val="20000"/>
                  <a:lumOff val="8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9" name="菱形 5"/>
            <p:cNvSpPr/>
            <p:nvPr/>
          </p:nvSpPr>
          <p:spPr>
            <a:xfrm>
              <a:off x="4010025" y="1343024"/>
              <a:ext cx="4171950" cy="4171952"/>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016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0" name="菱形 5"/>
            <p:cNvSpPr/>
            <p:nvPr/>
          </p:nvSpPr>
          <p:spPr>
            <a:xfrm>
              <a:off x="3651250" y="984249"/>
              <a:ext cx="4889500" cy="4889502"/>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a:gradFill flip="none" rotWithShape="1">
                <a:gsLst>
                  <a:gs pos="0">
                    <a:schemeClr val="accent1">
                      <a:alpha val="50000"/>
                    </a:schemeClr>
                  </a:gs>
                  <a:gs pos="100000">
                    <a:schemeClr val="accent1">
                      <a:alpha val="50000"/>
                    </a:schemeClr>
                  </a:gs>
                  <a:gs pos="61944">
                    <a:srgbClr val="2254F4">
                      <a:alpha val="0"/>
                    </a:srgbClr>
                  </a:gs>
                  <a:gs pos="29000">
                    <a:schemeClr val="accent1">
                      <a:alpha val="0"/>
                    </a:schemeClr>
                  </a:gs>
                </a:gsLst>
                <a:lin ang="54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11" name="菱形 5"/>
            <p:cNvSpPr/>
            <p:nvPr/>
          </p:nvSpPr>
          <p:spPr>
            <a:xfrm>
              <a:off x="3124202" y="457201"/>
              <a:ext cx="5943596" cy="5943598"/>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noFill/>
            <a:ln w="1270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sp>
          <p:nvSpPr>
            <p:cNvPr id="13" name="菱形 5"/>
            <p:cNvSpPr/>
            <p:nvPr/>
          </p:nvSpPr>
          <p:spPr>
            <a:xfrm>
              <a:off x="4552949" y="1885948"/>
              <a:ext cx="3086102" cy="3086104"/>
            </a:xfrm>
            <a:custGeom>
              <a:avLst/>
              <a:gdLst>
                <a:gd name="connsiteX0" fmla="*/ 210774 w 3327614"/>
                <a:gd name="connsiteY0" fmla="*/ 1154691 h 3327615"/>
                <a:gd name="connsiteX1" fmla="*/ 1154690 w 3327614"/>
                <a:gd name="connsiteY1" fmla="*/ 210775 h 3327615"/>
                <a:gd name="connsiteX2" fmla="*/ 2172924 w 3327614"/>
                <a:gd name="connsiteY2" fmla="*/ 210775 h 3327615"/>
                <a:gd name="connsiteX3" fmla="*/ 3116840 w 3327614"/>
                <a:gd name="connsiteY3" fmla="*/ 1154691 h 3327615"/>
                <a:gd name="connsiteX4" fmla="*/ 3116840 w 3327614"/>
                <a:gd name="connsiteY4" fmla="*/ 2172925 h 3327615"/>
                <a:gd name="connsiteX5" fmla="*/ 2172924 w 3327614"/>
                <a:gd name="connsiteY5" fmla="*/ 3116841 h 3327615"/>
                <a:gd name="connsiteX6" fmla="*/ 1154690 w 3327614"/>
                <a:gd name="connsiteY6" fmla="*/ 3116841 h 3327615"/>
                <a:gd name="connsiteX7" fmla="*/ 210774 w 3327614"/>
                <a:gd name="connsiteY7" fmla="*/ 2172925 h 3327615"/>
                <a:gd name="connsiteX8" fmla="*/ 210774 w 3327614"/>
                <a:gd name="connsiteY8" fmla="*/ 1154691 h 3327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7614" h="3327615">
                  <a:moveTo>
                    <a:pt x="210774" y="1154691"/>
                  </a:moveTo>
                  <a:lnTo>
                    <a:pt x="1154690" y="210775"/>
                  </a:lnTo>
                  <a:cubicBezTo>
                    <a:pt x="1435722" y="-70258"/>
                    <a:pt x="1891892" y="-70258"/>
                    <a:pt x="2172924" y="210775"/>
                  </a:cubicBezTo>
                  <a:lnTo>
                    <a:pt x="3116840" y="1154691"/>
                  </a:lnTo>
                  <a:cubicBezTo>
                    <a:pt x="3397872" y="1435724"/>
                    <a:pt x="3397872" y="1891893"/>
                    <a:pt x="3116840" y="2172925"/>
                  </a:cubicBezTo>
                  <a:lnTo>
                    <a:pt x="2172924" y="3116841"/>
                  </a:lnTo>
                  <a:cubicBezTo>
                    <a:pt x="1891892" y="3397873"/>
                    <a:pt x="1435722" y="3397873"/>
                    <a:pt x="1154690" y="3116841"/>
                  </a:cubicBezTo>
                  <a:lnTo>
                    <a:pt x="210774" y="2172925"/>
                  </a:lnTo>
                  <a:cubicBezTo>
                    <a:pt x="-70258" y="1891893"/>
                    <a:pt x="-70258" y="1435724"/>
                    <a:pt x="210774" y="1154691"/>
                  </a:cubicBezTo>
                </a:path>
              </a:pathLst>
            </a:custGeom>
            <a:gradFill flip="none" rotWithShape="1">
              <a:gsLst>
                <a:gs pos="0">
                  <a:schemeClr val="accent1"/>
                </a:gs>
                <a:gs pos="100000">
                  <a:schemeClr val="accent1">
                    <a:lumMod val="60000"/>
                    <a:lumOff val="40000"/>
                  </a:schemeClr>
                </a:gs>
              </a:gsLst>
              <a:lin ang="16200000" scaled="1"/>
              <a:tileRect/>
            </a:gradFill>
            <a:ln>
              <a:noFill/>
            </a:ln>
            <a:effectLst>
              <a:outerShdw blurRad="330200" dist="635000" dir="5400000" sx="90000" sy="90000" algn="t" rotWithShape="0">
                <a:schemeClr val="accent1">
                  <a:lumMod val="7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endParaRPr>
            </a:p>
          </p:txBody>
        </p:sp>
      </p:grpSp>
      <p:sp>
        <p:nvSpPr>
          <p:cNvPr id="23" name="@稿定PPT实验室 出品-13-1"/>
          <p:cNvSpPr txBox="1"/>
          <p:nvPr/>
        </p:nvSpPr>
        <p:spPr>
          <a:xfrm>
            <a:off x="609600" y="2924175"/>
            <a:ext cx="2079394" cy="380953"/>
          </a:xfrm>
          <a:prstGeom prst="rect">
            <a:avLst/>
          </a:prstGeom>
          <a:noFill/>
          <a:ln>
            <a:noFill/>
          </a:ln>
          <a:effectLst/>
        </p:spPr>
        <p:txBody>
          <a:bodyPr wrap="square" lIns="64008" tIns="32004" rIns="64008" bIns="32004" anchor="ctr" anchorCtr="0">
            <a:noAutofit/>
          </a:bodyPr>
          <a:lstStyle/>
          <a:p>
            <a:pPr marL="0" marR="0" lvl="0" indent="0" algn="r" defTabSz="913765" rtl="0" eaLnBrk="1" fontAlgn="auto" latinLnBrk="0" hangingPunct="1">
              <a:lnSpc>
                <a:spcPct val="100000"/>
              </a:lnSpc>
              <a:spcBef>
                <a:spcPts val="0"/>
              </a:spcBef>
              <a:buClrTx/>
              <a:buSzPct val="25000"/>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rPr>
              <a:t>结论一</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24" name="@稿定PPT实验室 出品-13-2"/>
          <p:cNvSpPr txBox="1"/>
          <p:nvPr/>
        </p:nvSpPr>
        <p:spPr>
          <a:xfrm>
            <a:off x="657225" y="3305128"/>
            <a:ext cx="2031769" cy="1266872"/>
          </a:xfrm>
          <a:prstGeom prst="rect">
            <a:avLst/>
          </a:prstGeom>
          <a:noFill/>
          <a:ln>
            <a:noFill/>
          </a:ln>
          <a:effectLst/>
        </p:spPr>
        <p:txBody>
          <a:bodyPr wrap="square" lIns="64008" tIns="32004" rIns="64008" bIns="32004" anchor="t" anchorCtr="0">
            <a:noAutofit/>
          </a:bodyPr>
          <a:lstStyle/>
          <a:p>
            <a:pPr algn="r">
              <a:lnSpc>
                <a:spcPct val="130000"/>
              </a:lnSpc>
              <a:buSzPct val="25000"/>
            </a:pPr>
            <a:r>
              <a:rPr lang="zh-CN" altLang="en-US" sz="1200" dirty="0">
                <a:solidFill>
                  <a:schemeClr val="tx1">
                    <a:lumMod val="75000"/>
                    <a:lumOff val="25000"/>
                    <a:alpha val="50000"/>
                  </a:schemeClr>
                </a:solidFill>
                <a:latin typeface="OPPOSans R" panose="00020600040101010101" pitchFamily="18" charset="-122"/>
                <a:ea typeface="OPPOSans R" panose="00020600040101010101" pitchFamily="18" charset="-122"/>
                <a:cs typeface="OPPOSans R" panose="00020600040101010101" pitchFamily="18" charset="-122"/>
              </a:rPr>
              <a:t>各国的合作方向涵盖了工业、农业、国际贸易等众多的领域，体现了经济贸易合作在金砖国家合作中的重要地位和发展潜力。</a:t>
            </a:r>
            <a:endParaRPr lang="zh-CN" altLang="en-US" sz="1200" dirty="0">
              <a:solidFill>
                <a:schemeClr val="tx1">
                  <a:lumMod val="75000"/>
                  <a:lumOff val="25000"/>
                  <a:alpha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nvGrpSpPr>
          <p:cNvPr id="19" name="Group 70"/>
          <p:cNvGrpSpPr/>
          <p:nvPr/>
        </p:nvGrpSpPr>
        <p:grpSpPr>
          <a:xfrm>
            <a:off x="2839048" y="2870916"/>
            <a:ext cx="943094" cy="1077910"/>
            <a:chOff x="7120787" y="1761524"/>
            <a:chExt cx="885982" cy="1012632"/>
          </a:xfrm>
          <a:effectLst>
            <a:outerShdw blurRad="330200" dist="228600" dir="5400000" sx="90000" sy="90000" algn="t" rotWithShape="0">
              <a:schemeClr val="accent2">
                <a:lumMod val="75000"/>
                <a:alpha val="43000"/>
              </a:schemeClr>
            </a:outerShdw>
          </a:effectLst>
        </p:grpSpPr>
        <p:sp>
          <p:nvSpPr>
            <p:cNvPr id="20" name="Freeform 5"/>
            <p:cNvSpPr/>
            <p:nvPr/>
          </p:nvSpPr>
          <p:spPr bwMode="auto">
            <a:xfrm>
              <a:off x="7120787" y="1761524"/>
              <a:ext cx="885982" cy="1012632"/>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2">
                    <a:alpha val="20000"/>
                  </a:schemeClr>
                </a:gs>
                <a:gs pos="100000">
                  <a:schemeClr val="accent2">
                    <a:lumMod val="60000"/>
                    <a:lumOff val="40000"/>
                    <a:alpha val="55000"/>
                  </a:schemeClr>
                </a:gs>
              </a:gsLst>
              <a:lin ang="5400000" scaled="1"/>
              <a:tileRect/>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1" name="Freeform 5"/>
            <p:cNvSpPr/>
            <p:nvPr/>
          </p:nvSpPr>
          <p:spPr bwMode="auto">
            <a:xfrm>
              <a:off x="7179242" y="1828335"/>
              <a:ext cx="769071" cy="87901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2"/>
                </a:gs>
                <a:gs pos="100000">
                  <a:schemeClr val="accent2">
                    <a:lumMod val="60000"/>
                    <a:lumOff val="40000"/>
                  </a:schemeClr>
                </a:gs>
              </a:gsLst>
              <a:lin ang="2700000" scaled="1"/>
              <a:tileRect/>
            </a:gradFill>
            <a:ln>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2" name="Freeform 172"/>
            <p:cNvSpPr/>
            <p:nvPr/>
          </p:nvSpPr>
          <p:spPr>
            <a:xfrm>
              <a:off x="7403761" y="2096617"/>
              <a:ext cx="320034" cy="320106"/>
            </a:xfrm>
            <a:custGeom>
              <a:avLst/>
              <a:gdLst>
                <a:gd name="connsiteX0" fmla="*/ 52102 w 438057"/>
                <a:gd name="connsiteY0" fmla="*/ 10774 h 438155"/>
                <a:gd name="connsiteX1" fmla="*/ 52102 w 438057"/>
                <a:gd name="connsiteY1" fmla="*/ 30872 h 438155"/>
                <a:gd name="connsiteX2" fmla="*/ 41338 w 438057"/>
                <a:gd name="connsiteY2" fmla="*/ 41635 h 438155"/>
                <a:gd name="connsiteX3" fmla="*/ 11906 w 438057"/>
                <a:gd name="connsiteY3" fmla="*/ 41635 h 438155"/>
                <a:gd name="connsiteX4" fmla="*/ 1143 w 438057"/>
                <a:gd name="connsiteY4" fmla="*/ 52398 h 438155"/>
                <a:gd name="connsiteX5" fmla="*/ 1143 w 438057"/>
                <a:gd name="connsiteY5" fmla="*/ 93356 h 438155"/>
                <a:gd name="connsiteX6" fmla="*/ 11906 w 438057"/>
                <a:gd name="connsiteY6" fmla="*/ 104119 h 438155"/>
                <a:gd name="connsiteX7" fmla="*/ 41338 w 438057"/>
                <a:gd name="connsiteY7" fmla="*/ 104119 h 438155"/>
                <a:gd name="connsiteX8" fmla="*/ 52102 w 438057"/>
                <a:gd name="connsiteY8" fmla="*/ 114882 h 438155"/>
                <a:gd name="connsiteX9" fmla="*/ 52102 w 438057"/>
                <a:gd name="connsiteY9" fmla="*/ 135075 h 438155"/>
                <a:gd name="connsiteX10" fmla="*/ 41338 w 438057"/>
                <a:gd name="connsiteY10" fmla="*/ 145839 h 438155"/>
                <a:gd name="connsiteX11" fmla="*/ 11906 w 438057"/>
                <a:gd name="connsiteY11" fmla="*/ 145839 h 438155"/>
                <a:gd name="connsiteX12" fmla="*/ 1143 w 438057"/>
                <a:gd name="connsiteY12" fmla="*/ 156507 h 438155"/>
                <a:gd name="connsiteX13" fmla="*/ 1143 w 438057"/>
                <a:gd name="connsiteY13" fmla="*/ 197559 h 438155"/>
                <a:gd name="connsiteX14" fmla="*/ 11906 w 438057"/>
                <a:gd name="connsiteY14" fmla="*/ 208323 h 438155"/>
                <a:gd name="connsiteX15" fmla="*/ 41338 w 438057"/>
                <a:gd name="connsiteY15" fmla="*/ 208323 h 438155"/>
                <a:gd name="connsiteX16" fmla="*/ 52102 w 438057"/>
                <a:gd name="connsiteY16" fmla="*/ 219086 h 438155"/>
                <a:gd name="connsiteX17" fmla="*/ 52102 w 438057"/>
                <a:gd name="connsiteY17" fmla="*/ 239184 h 438155"/>
                <a:gd name="connsiteX18" fmla="*/ 41338 w 438057"/>
                <a:gd name="connsiteY18" fmla="*/ 249947 h 438155"/>
                <a:gd name="connsiteX19" fmla="*/ 11906 w 438057"/>
                <a:gd name="connsiteY19" fmla="*/ 249947 h 438155"/>
                <a:gd name="connsiteX20" fmla="*/ 1143 w 438057"/>
                <a:gd name="connsiteY20" fmla="*/ 260710 h 438155"/>
                <a:gd name="connsiteX21" fmla="*/ 1143 w 438057"/>
                <a:gd name="connsiteY21" fmla="*/ 301668 h 438155"/>
                <a:gd name="connsiteX22" fmla="*/ 11906 w 438057"/>
                <a:gd name="connsiteY22" fmla="*/ 312431 h 438155"/>
                <a:gd name="connsiteX23" fmla="*/ 41338 w 438057"/>
                <a:gd name="connsiteY23" fmla="*/ 312431 h 438155"/>
                <a:gd name="connsiteX24" fmla="*/ 52102 w 438057"/>
                <a:gd name="connsiteY24" fmla="*/ 323194 h 438155"/>
                <a:gd name="connsiteX25" fmla="*/ 52102 w 438057"/>
                <a:gd name="connsiteY25" fmla="*/ 343387 h 438155"/>
                <a:gd name="connsiteX26" fmla="*/ 41338 w 438057"/>
                <a:gd name="connsiteY26" fmla="*/ 354150 h 438155"/>
                <a:gd name="connsiteX27" fmla="*/ 11906 w 438057"/>
                <a:gd name="connsiteY27" fmla="*/ 354150 h 438155"/>
                <a:gd name="connsiteX28" fmla="*/ 1143 w 438057"/>
                <a:gd name="connsiteY28" fmla="*/ 364914 h 438155"/>
                <a:gd name="connsiteX29" fmla="*/ 1143 w 438057"/>
                <a:gd name="connsiteY29" fmla="*/ 405871 h 438155"/>
                <a:gd name="connsiteX30" fmla="*/ 11906 w 438057"/>
                <a:gd name="connsiteY30" fmla="*/ 416634 h 438155"/>
                <a:gd name="connsiteX31" fmla="*/ 41338 w 438057"/>
                <a:gd name="connsiteY31" fmla="*/ 416634 h 438155"/>
                <a:gd name="connsiteX32" fmla="*/ 52102 w 438057"/>
                <a:gd name="connsiteY32" fmla="*/ 427398 h 438155"/>
                <a:gd name="connsiteX33" fmla="*/ 52102 w 438057"/>
                <a:gd name="connsiteY33" fmla="*/ 427398 h 438155"/>
                <a:gd name="connsiteX34" fmla="*/ 62865 w 438057"/>
                <a:gd name="connsiteY34" fmla="*/ 438163 h 438155"/>
                <a:gd name="connsiteX35" fmla="*/ 63056 w 438057"/>
                <a:gd name="connsiteY35" fmla="*/ 438161 h 438155"/>
                <a:gd name="connsiteX36" fmla="*/ 401955 w 438057"/>
                <a:gd name="connsiteY36" fmla="*/ 438161 h 438155"/>
                <a:gd name="connsiteX37" fmla="*/ 411480 w 438057"/>
                <a:gd name="connsiteY37" fmla="*/ 431779 h 438155"/>
                <a:gd name="connsiteX38" fmla="*/ 438246 w 438057"/>
                <a:gd name="connsiteY38" fmla="*/ 372057 h 438155"/>
                <a:gd name="connsiteX39" fmla="*/ 439198 w 438057"/>
                <a:gd name="connsiteY39" fmla="*/ 367676 h 438155"/>
                <a:gd name="connsiteX40" fmla="*/ 439198 w 438057"/>
                <a:gd name="connsiteY40" fmla="*/ 10774 h 438155"/>
                <a:gd name="connsiteX41" fmla="*/ 428435 w 438057"/>
                <a:gd name="connsiteY41" fmla="*/ 11 h 438155"/>
                <a:gd name="connsiteX42" fmla="*/ 63056 w 438057"/>
                <a:gd name="connsiteY42" fmla="*/ 11 h 438155"/>
                <a:gd name="connsiteX43" fmla="*/ 52102 w 438057"/>
                <a:gd name="connsiteY43" fmla="*/ 10389 h 438155"/>
                <a:gd name="connsiteX44" fmla="*/ 52102 w 438057"/>
                <a:gd name="connsiteY44" fmla="*/ 10774 h 438155"/>
                <a:gd name="connsiteX45" fmla="*/ 382429 w 438057"/>
                <a:gd name="connsiteY45" fmla="*/ 150506 h 438155"/>
                <a:gd name="connsiteX46" fmla="*/ 364522 w 438057"/>
                <a:gd name="connsiteY46" fmla="*/ 138314 h 438155"/>
                <a:gd name="connsiteX47" fmla="*/ 352425 w 438057"/>
                <a:gd name="connsiteY47" fmla="*/ 138314 h 438155"/>
                <a:gd name="connsiteX48" fmla="*/ 334518 w 438057"/>
                <a:gd name="connsiteY48" fmla="*/ 150506 h 438155"/>
                <a:gd name="connsiteX49" fmla="*/ 319555 w 438057"/>
                <a:gd name="connsiteY49" fmla="*/ 147731 h 438155"/>
                <a:gd name="connsiteX50" fmla="*/ 317659 w 438057"/>
                <a:gd name="connsiteY50" fmla="*/ 141648 h 438155"/>
                <a:gd name="connsiteX51" fmla="*/ 317659 w 438057"/>
                <a:gd name="connsiteY51" fmla="*/ 52398 h 438155"/>
                <a:gd name="connsiteX52" fmla="*/ 328422 w 438057"/>
                <a:gd name="connsiteY52" fmla="*/ 41635 h 438155"/>
                <a:gd name="connsiteX53" fmla="*/ 388429 w 438057"/>
                <a:gd name="connsiteY53" fmla="*/ 41635 h 438155"/>
                <a:gd name="connsiteX54" fmla="*/ 399193 w 438057"/>
                <a:gd name="connsiteY54" fmla="*/ 52398 h 438155"/>
                <a:gd name="connsiteX55" fmla="*/ 399193 w 438057"/>
                <a:gd name="connsiteY55" fmla="*/ 141648 h 438155"/>
                <a:gd name="connsiteX56" fmla="*/ 388630 w 438057"/>
                <a:gd name="connsiteY56" fmla="*/ 152419 h 438155"/>
                <a:gd name="connsiteX57" fmla="*/ 382429 w 438057"/>
                <a:gd name="connsiteY57" fmla="*/ 150506 h 43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38057" h="438155">
                  <a:moveTo>
                    <a:pt x="52102" y="10774"/>
                  </a:moveTo>
                  <a:lnTo>
                    <a:pt x="52102" y="30872"/>
                  </a:lnTo>
                  <a:cubicBezTo>
                    <a:pt x="52054" y="36795"/>
                    <a:pt x="47263" y="41583"/>
                    <a:pt x="41338" y="41635"/>
                  </a:cubicBezTo>
                  <a:lnTo>
                    <a:pt x="11906" y="41635"/>
                  </a:lnTo>
                  <a:cubicBezTo>
                    <a:pt x="5982" y="41687"/>
                    <a:pt x="1191" y="46476"/>
                    <a:pt x="1143" y="52398"/>
                  </a:cubicBezTo>
                  <a:lnTo>
                    <a:pt x="1143" y="93356"/>
                  </a:lnTo>
                  <a:cubicBezTo>
                    <a:pt x="1143" y="99300"/>
                    <a:pt x="5963" y="104119"/>
                    <a:pt x="11906" y="104119"/>
                  </a:cubicBezTo>
                  <a:lnTo>
                    <a:pt x="41338" y="104119"/>
                  </a:lnTo>
                  <a:cubicBezTo>
                    <a:pt x="47263" y="104171"/>
                    <a:pt x="52054" y="108960"/>
                    <a:pt x="52102" y="114882"/>
                  </a:cubicBezTo>
                  <a:lnTo>
                    <a:pt x="52102" y="135075"/>
                  </a:lnTo>
                  <a:cubicBezTo>
                    <a:pt x="52054" y="140998"/>
                    <a:pt x="47263" y="145787"/>
                    <a:pt x="41338" y="145839"/>
                  </a:cubicBezTo>
                  <a:lnTo>
                    <a:pt x="11906" y="145839"/>
                  </a:lnTo>
                  <a:cubicBezTo>
                    <a:pt x="6001" y="145839"/>
                    <a:pt x="1191" y="150599"/>
                    <a:pt x="1143" y="156507"/>
                  </a:cubicBezTo>
                  <a:lnTo>
                    <a:pt x="1143" y="197559"/>
                  </a:lnTo>
                  <a:cubicBezTo>
                    <a:pt x="1191" y="203482"/>
                    <a:pt x="5982" y="208271"/>
                    <a:pt x="11906" y="208323"/>
                  </a:cubicBezTo>
                  <a:lnTo>
                    <a:pt x="41338" y="208323"/>
                  </a:lnTo>
                  <a:cubicBezTo>
                    <a:pt x="47282" y="208323"/>
                    <a:pt x="52102" y="213141"/>
                    <a:pt x="52102" y="219086"/>
                  </a:cubicBezTo>
                  <a:lnTo>
                    <a:pt x="52102" y="239184"/>
                  </a:lnTo>
                  <a:cubicBezTo>
                    <a:pt x="52102" y="245128"/>
                    <a:pt x="47282" y="249947"/>
                    <a:pt x="41338" y="249947"/>
                  </a:cubicBezTo>
                  <a:lnTo>
                    <a:pt x="11906" y="249947"/>
                  </a:lnTo>
                  <a:cubicBezTo>
                    <a:pt x="5982" y="249998"/>
                    <a:pt x="1191" y="254788"/>
                    <a:pt x="1143" y="260710"/>
                  </a:cubicBezTo>
                  <a:lnTo>
                    <a:pt x="1143" y="301668"/>
                  </a:lnTo>
                  <a:cubicBezTo>
                    <a:pt x="1143" y="307612"/>
                    <a:pt x="5963" y="312431"/>
                    <a:pt x="11906" y="312431"/>
                  </a:cubicBezTo>
                  <a:lnTo>
                    <a:pt x="41338" y="312431"/>
                  </a:lnTo>
                  <a:cubicBezTo>
                    <a:pt x="47263" y="312482"/>
                    <a:pt x="52054" y="317272"/>
                    <a:pt x="52102" y="323194"/>
                  </a:cubicBezTo>
                  <a:lnTo>
                    <a:pt x="52102" y="343387"/>
                  </a:lnTo>
                  <a:cubicBezTo>
                    <a:pt x="52054" y="349310"/>
                    <a:pt x="47263" y="354099"/>
                    <a:pt x="41338" y="354150"/>
                  </a:cubicBezTo>
                  <a:lnTo>
                    <a:pt x="11906" y="354150"/>
                  </a:lnTo>
                  <a:cubicBezTo>
                    <a:pt x="5963" y="354150"/>
                    <a:pt x="1143" y="358969"/>
                    <a:pt x="1143" y="364914"/>
                  </a:cubicBezTo>
                  <a:lnTo>
                    <a:pt x="1143" y="405871"/>
                  </a:lnTo>
                  <a:cubicBezTo>
                    <a:pt x="1191" y="411794"/>
                    <a:pt x="5982" y="416583"/>
                    <a:pt x="11906" y="416634"/>
                  </a:cubicBezTo>
                  <a:lnTo>
                    <a:pt x="41338" y="416634"/>
                  </a:lnTo>
                  <a:cubicBezTo>
                    <a:pt x="47282" y="416634"/>
                    <a:pt x="52102" y="421453"/>
                    <a:pt x="52102" y="427398"/>
                  </a:cubicBezTo>
                  <a:lnTo>
                    <a:pt x="52102" y="427398"/>
                  </a:lnTo>
                  <a:cubicBezTo>
                    <a:pt x="52102" y="433342"/>
                    <a:pt x="56922" y="438162"/>
                    <a:pt x="62865" y="438163"/>
                  </a:cubicBezTo>
                  <a:cubicBezTo>
                    <a:pt x="62932" y="438163"/>
                    <a:pt x="62989" y="438162"/>
                    <a:pt x="63056" y="438161"/>
                  </a:cubicBezTo>
                  <a:lnTo>
                    <a:pt x="401955" y="438161"/>
                  </a:lnTo>
                  <a:cubicBezTo>
                    <a:pt x="406089" y="438020"/>
                    <a:pt x="409775" y="435546"/>
                    <a:pt x="411480" y="431779"/>
                  </a:cubicBezTo>
                  <a:lnTo>
                    <a:pt x="438246" y="372057"/>
                  </a:lnTo>
                  <a:cubicBezTo>
                    <a:pt x="438903" y="370693"/>
                    <a:pt x="439236" y="369191"/>
                    <a:pt x="439198" y="367676"/>
                  </a:cubicBezTo>
                  <a:lnTo>
                    <a:pt x="439198" y="10774"/>
                  </a:lnTo>
                  <a:cubicBezTo>
                    <a:pt x="439198" y="4830"/>
                    <a:pt x="434378" y="11"/>
                    <a:pt x="428435" y="11"/>
                  </a:cubicBezTo>
                  <a:lnTo>
                    <a:pt x="63056" y="11"/>
                  </a:lnTo>
                  <a:cubicBezTo>
                    <a:pt x="57169" y="-147"/>
                    <a:pt x="52264" y="4499"/>
                    <a:pt x="52102" y="10389"/>
                  </a:cubicBezTo>
                  <a:cubicBezTo>
                    <a:pt x="52102" y="10517"/>
                    <a:pt x="52102" y="10646"/>
                    <a:pt x="52102" y="10774"/>
                  </a:cubicBezTo>
                  <a:close/>
                  <a:moveTo>
                    <a:pt x="382429" y="150506"/>
                  </a:moveTo>
                  <a:lnTo>
                    <a:pt x="364522" y="138314"/>
                  </a:lnTo>
                  <a:cubicBezTo>
                    <a:pt x="360874" y="135834"/>
                    <a:pt x="356073" y="135834"/>
                    <a:pt x="352425" y="138314"/>
                  </a:cubicBezTo>
                  <a:lnTo>
                    <a:pt x="334518" y="150506"/>
                  </a:lnTo>
                  <a:cubicBezTo>
                    <a:pt x="329623" y="153873"/>
                    <a:pt x="322917" y="152630"/>
                    <a:pt x="319555" y="147731"/>
                  </a:cubicBezTo>
                  <a:cubicBezTo>
                    <a:pt x="318326" y="145941"/>
                    <a:pt x="317659" y="143820"/>
                    <a:pt x="317659" y="141648"/>
                  </a:cubicBezTo>
                  <a:lnTo>
                    <a:pt x="317659" y="52398"/>
                  </a:lnTo>
                  <a:cubicBezTo>
                    <a:pt x="317706" y="46476"/>
                    <a:pt x="322497" y="41687"/>
                    <a:pt x="328422" y="41635"/>
                  </a:cubicBezTo>
                  <a:lnTo>
                    <a:pt x="388429" y="41635"/>
                  </a:lnTo>
                  <a:cubicBezTo>
                    <a:pt x="394373" y="41635"/>
                    <a:pt x="399193" y="46454"/>
                    <a:pt x="399193" y="52398"/>
                  </a:cubicBezTo>
                  <a:lnTo>
                    <a:pt x="399193" y="141648"/>
                  </a:lnTo>
                  <a:cubicBezTo>
                    <a:pt x="399250" y="147539"/>
                    <a:pt x="394516" y="152361"/>
                    <a:pt x="388630" y="152419"/>
                  </a:cubicBezTo>
                  <a:cubicBezTo>
                    <a:pt x="386410" y="152440"/>
                    <a:pt x="384248" y="151772"/>
                    <a:pt x="382429" y="15050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31" name="@稿定PPT实验室 出品-13-1"/>
          <p:cNvSpPr txBox="1"/>
          <p:nvPr/>
        </p:nvSpPr>
        <p:spPr>
          <a:xfrm>
            <a:off x="9503006" y="2924175"/>
            <a:ext cx="2073513" cy="380953"/>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rPr>
              <a:t>结论二</a:t>
            </a:r>
            <a:endParaRPr kumimoji="0" lang="zh-CN" altLang="en-US" sz="2000" b="1" i="0" u="none" strike="noStrike" kern="1200" cap="none" spc="0" normalizeH="0" baseline="0" noProof="0" dirty="0">
              <a:ln>
                <a:noFill/>
              </a:ln>
              <a:solidFill>
                <a:schemeClr val="tx1">
                  <a:lumMod val="75000"/>
                  <a:lumOff val="2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32" name="@稿定PPT实验室 出品-13-2"/>
          <p:cNvSpPr txBox="1"/>
          <p:nvPr/>
        </p:nvSpPr>
        <p:spPr>
          <a:xfrm>
            <a:off x="9503006" y="3305128"/>
            <a:ext cx="2031769" cy="1266872"/>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200" dirty="0">
                <a:solidFill>
                  <a:schemeClr val="tx1">
                    <a:lumMod val="75000"/>
                    <a:lumOff val="25000"/>
                    <a:alpha val="50000"/>
                  </a:schemeClr>
                </a:solidFill>
                <a:latin typeface="OPPOSans R" panose="00020600040101010101" pitchFamily="18" charset="-122"/>
                <a:ea typeface="OPPOSans R" panose="00020600040101010101" pitchFamily="18" charset="-122"/>
                <a:cs typeface="OPPOSans R" panose="00020600040101010101" pitchFamily="18" charset="-122"/>
              </a:rPr>
              <a:t>各国的合作方向涵盖了工业、农业、国际贸易等众多的领域，体现了经济贸易合作在金砖国家合作中的重要地位和发展潜力。</a:t>
            </a:r>
            <a:endParaRPr lang="zh-CN" altLang="en-US" sz="1200" dirty="0">
              <a:solidFill>
                <a:schemeClr val="tx1">
                  <a:lumMod val="75000"/>
                  <a:lumOff val="25000"/>
                  <a:alpha val="50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grpSp>
        <p:nvGrpSpPr>
          <p:cNvPr id="27" name="Group 21"/>
          <p:cNvGrpSpPr/>
          <p:nvPr/>
        </p:nvGrpSpPr>
        <p:grpSpPr>
          <a:xfrm>
            <a:off x="8427048" y="2870916"/>
            <a:ext cx="943094" cy="1077910"/>
            <a:chOff x="7120787" y="1761524"/>
            <a:chExt cx="885982" cy="1012632"/>
          </a:xfrm>
          <a:effectLst>
            <a:outerShdw blurRad="330200" dist="228600" dir="5400000" sx="90000" sy="90000" algn="t" rotWithShape="0">
              <a:schemeClr val="accent3">
                <a:lumMod val="75000"/>
                <a:alpha val="43000"/>
              </a:schemeClr>
            </a:outerShdw>
          </a:effectLst>
        </p:grpSpPr>
        <p:sp>
          <p:nvSpPr>
            <p:cNvPr id="28" name="Freeform 5"/>
            <p:cNvSpPr/>
            <p:nvPr/>
          </p:nvSpPr>
          <p:spPr bwMode="auto">
            <a:xfrm>
              <a:off x="7120787" y="1761524"/>
              <a:ext cx="885982" cy="1012632"/>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4">
                    <a:alpha val="20000"/>
                  </a:schemeClr>
                </a:gs>
                <a:gs pos="100000">
                  <a:schemeClr val="accent4">
                    <a:lumMod val="75000"/>
                    <a:alpha val="46000"/>
                  </a:schemeClr>
                </a:gs>
              </a:gsLst>
              <a:lin ang="5400000" scaled="1"/>
              <a:tileRect/>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9" name="Freeform 5"/>
            <p:cNvSpPr/>
            <p:nvPr/>
          </p:nvSpPr>
          <p:spPr bwMode="auto">
            <a:xfrm>
              <a:off x="7179242" y="1828335"/>
              <a:ext cx="769071" cy="87901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4"/>
                </a:gs>
                <a:gs pos="100000">
                  <a:schemeClr val="accent4">
                    <a:lumMod val="75000"/>
                  </a:schemeClr>
                </a:gs>
              </a:gsLst>
              <a:lin ang="2700000" scaled="1"/>
              <a:tileRect/>
            </a:gradFill>
            <a:ln>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0" name="Freeform 172"/>
            <p:cNvSpPr/>
            <p:nvPr/>
          </p:nvSpPr>
          <p:spPr>
            <a:xfrm>
              <a:off x="7403726" y="2115750"/>
              <a:ext cx="320106" cy="281839"/>
            </a:xfrm>
            <a:custGeom>
              <a:avLst/>
              <a:gdLst>
                <a:gd name="connsiteX0" fmla="*/ 398255 w 505374"/>
                <a:gd name="connsiteY0" fmla="*/ 230617 h 444961"/>
                <a:gd name="connsiteX1" fmla="*/ 420410 w 505374"/>
                <a:gd name="connsiteY1" fmla="*/ 253223 h 444961"/>
                <a:gd name="connsiteX2" fmla="*/ 420410 w 505374"/>
                <a:gd name="connsiteY2" fmla="*/ 422482 h 444961"/>
                <a:gd name="connsiteX3" fmla="*/ 398027 w 505374"/>
                <a:gd name="connsiteY3" fmla="*/ 444961 h 444961"/>
                <a:gd name="connsiteX4" fmla="*/ 90369 w 505374"/>
                <a:gd name="connsiteY4" fmla="*/ 444961 h 444961"/>
                <a:gd name="connsiteX5" fmla="*/ 67985 w 505374"/>
                <a:gd name="connsiteY5" fmla="*/ 422482 h 444961"/>
                <a:gd name="connsiteX6" fmla="*/ 67985 w 505374"/>
                <a:gd name="connsiteY6" fmla="*/ 253223 h 444961"/>
                <a:gd name="connsiteX7" fmla="*/ 69938 w 505374"/>
                <a:gd name="connsiteY7" fmla="*/ 244031 h 444961"/>
                <a:gd name="connsiteX8" fmla="*/ 99513 w 505374"/>
                <a:gd name="connsiteY8" fmla="*/ 232744 h 444961"/>
                <a:gd name="connsiteX9" fmla="*/ 235054 w 505374"/>
                <a:gd name="connsiteY9" fmla="*/ 293228 h 444961"/>
                <a:gd name="connsiteX10" fmla="*/ 253342 w 505374"/>
                <a:gd name="connsiteY10" fmla="*/ 293228 h 444961"/>
                <a:gd name="connsiteX11" fmla="*/ 388502 w 505374"/>
                <a:gd name="connsiteY11" fmla="*/ 232744 h 444961"/>
                <a:gd name="connsiteX12" fmla="*/ 398255 w 505374"/>
                <a:gd name="connsiteY12" fmla="*/ 230617 h 444961"/>
                <a:gd name="connsiteX13" fmla="*/ 475294 w 505374"/>
                <a:gd name="connsiteY13" fmla="*/ 200147 h 444961"/>
                <a:gd name="connsiteX14" fmla="*/ 495372 w 505374"/>
                <a:gd name="connsiteY14" fmla="*/ 220076 h 444961"/>
                <a:gd name="connsiteX15" fmla="*/ 495372 w 505374"/>
                <a:gd name="connsiteY15" fmla="*/ 334376 h 444961"/>
                <a:gd name="connsiteX16" fmla="*/ 505374 w 505374"/>
                <a:gd name="connsiteY16" fmla="*/ 351521 h 444961"/>
                <a:gd name="connsiteX17" fmla="*/ 505374 w 505374"/>
                <a:gd name="connsiteY17" fmla="*/ 394098 h 444961"/>
                <a:gd name="connsiteX18" fmla="*/ 485371 w 505374"/>
                <a:gd name="connsiteY18" fmla="*/ 414005 h 444961"/>
                <a:gd name="connsiteX19" fmla="*/ 465464 w 505374"/>
                <a:gd name="connsiteY19" fmla="*/ 414005 h 444961"/>
                <a:gd name="connsiteX20" fmla="*/ 445461 w 505374"/>
                <a:gd name="connsiteY20" fmla="*/ 394098 h 444961"/>
                <a:gd name="connsiteX21" fmla="*/ 445461 w 505374"/>
                <a:gd name="connsiteY21" fmla="*/ 351521 h 444961"/>
                <a:gd name="connsiteX22" fmla="*/ 455462 w 505374"/>
                <a:gd name="connsiteY22" fmla="*/ 334376 h 444961"/>
                <a:gd name="connsiteX23" fmla="*/ 455462 w 505374"/>
                <a:gd name="connsiteY23" fmla="*/ 220076 h 444961"/>
                <a:gd name="connsiteX24" fmla="*/ 466226 w 505374"/>
                <a:gd name="connsiteY24" fmla="*/ 202360 h 444961"/>
                <a:gd name="connsiteX25" fmla="*/ 475294 w 505374"/>
                <a:gd name="connsiteY25" fmla="*/ 200147 h 444961"/>
                <a:gd name="connsiteX26" fmla="*/ 233053 w 505374"/>
                <a:gd name="connsiteY26" fmla="*/ 2430 h 444961"/>
                <a:gd name="connsiteX27" fmla="*/ 254580 w 505374"/>
                <a:gd name="connsiteY27" fmla="*/ 2430 h 444961"/>
                <a:gd name="connsiteX28" fmla="*/ 473655 w 505374"/>
                <a:gd name="connsiteY28" fmla="*/ 107777 h 444961"/>
                <a:gd name="connsiteX29" fmla="*/ 485151 w 505374"/>
                <a:gd name="connsiteY29" fmla="*/ 119270 h 444961"/>
                <a:gd name="connsiteX30" fmla="*/ 473655 w 505374"/>
                <a:gd name="connsiteY30" fmla="*/ 152354 h 444961"/>
                <a:gd name="connsiteX31" fmla="*/ 254580 w 505374"/>
                <a:gd name="connsiteY31" fmla="*/ 257700 h 444961"/>
                <a:gd name="connsiteX32" fmla="*/ 233053 w 505374"/>
                <a:gd name="connsiteY32" fmla="*/ 257700 h 444961"/>
                <a:gd name="connsiteX33" fmla="*/ 13978 w 505374"/>
                <a:gd name="connsiteY33" fmla="*/ 152354 h 444961"/>
                <a:gd name="connsiteX34" fmla="*/ 2482 w 505374"/>
                <a:gd name="connsiteY34" fmla="*/ 140860 h 444961"/>
                <a:gd name="connsiteX35" fmla="*/ 13978 w 505374"/>
                <a:gd name="connsiteY35" fmla="*/ 107777 h 44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05374" h="444961">
                  <a:moveTo>
                    <a:pt x="398255" y="230617"/>
                  </a:moveTo>
                  <a:cubicBezTo>
                    <a:pt x="410609" y="230740"/>
                    <a:pt x="420534" y="240861"/>
                    <a:pt x="420410" y="253223"/>
                  </a:cubicBezTo>
                  <a:lnTo>
                    <a:pt x="420410" y="422482"/>
                  </a:lnTo>
                  <a:cubicBezTo>
                    <a:pt x="420410" y="434860"/>
                    <a:pt x="410409" y="444909"/>
                    <a:pt x="398027" y="444961"/>
                  </a:cubicBezTo>
                  <a:lnTo>
                    <a:pt x="90369" y="444961"/>
                  </a:lnTo>
                  <a:cubicBezTo>
                    <a:pt x="77996" y="444909"/>
                    <a:pt x="67985" y="434860"/>
                    <a:pt x="67985" y="422482"/>
                  </a:cubicBezTo>
                  <a:lnTo>
                    <a:pt x="67985" y="253223"/>
                  </a:lnTo>
                  <a:cubicBezTo>
                    <a:pt x="67976" y="250055"/>
                    <a:pt x="68643" y="246922"/>
                    <a:pt x="69938" y="244031"/>
                  </a:cubicBezTo>
                  <a:cubicBezTo>
                    <a:pt x="74987" y="232747"/>
                    <a:pt x="88226" y="227694"/>
                    <a:pt x="99513" y="232744"/>
                  </a:cubicBezTo>
                  <a:lnTo>
                    <a:pt x="235054" y="293228"/>
                  </a:lnTo>
                  <a:cubicBezTo>
                    <a:pt x="240855" y="295894"/>
                    <a:pt x="247541" y="295894"/>
                    <a:pt x="253342" y="293228"/>
                  </a:cubicBezTo>
                  <a:lnTo>
                    <a:pt x="388502" y="232744"/>
                  </a:lnTo>
                  <a:cubicBezTo>
                    <a:pt x="391550" y="231311"/>
                    <a:pt x="394883" y="230584"/>
                    <a:pt x="398255" y="230617"/>
                  </a:cubicBezTo>
                  <a:close/>
                  <a:moveTo>
                    <a:pt x="475294" y="200147"/>
                  </a:moveTo>
                  <a:cubicBezTo>
                    <a:pt x="486342" y="200107"/>
                    <a:pt x="495334" y="209029"/>
                    <a:pt x="495372" y="220076"/>
                  </a:cubicBezTo>
                  <a:lnTo>
                    <a:pt x="495372" y="334376"/>
                  </a:lnTo>
                  <a:cubicBezTo>
                    <a:pt x="501526" y="337903"/>
                    <a:pt x="505326" y="344434"/>
                    <a:pt x="505374" y="351521"/>
                  </a:cubicBezTo>
                  <a:lnTo>
                    <a:pt x="505374" y="394098"/>
                  </a:lnTo>
                  <a:cubicBezTo>
                    <a:pt x="505316" y="405108"/>
                    <a:pt x="496382" y="414005"/>
                    <a:pt x="485371" y="414005"/>
                  </a:cubicBezTo>
                  <a:lnTo>
                    <a:pt x="465464" y="414005"/>
                  </a:lnTo>
                  <a:cubicBezTo>
                    <a:pt x="454453" y="414005"/>
                    <a:pt x="445509" y="405108"/>
                    <a:pt x="445461" y="394098"/>
                  </a:cubicBezTo>
                  <a:lnTo>
                    <a:pt x="445461" y="351521"/>
                  </a:lnTo>
                  <a:cubicBezTo>
                    <a:pt x="445509" y="344434"/>
                    <a:pt x="449309" y="337903"/>
                    <a:pt x="455462" y="334376"/>
                  </a:cubicBezTo>
                  <a:lnTo>
                    <a:pt x="455462" y="220076"/>
                  </a:lnTo>
                  <a:cubicBezTo>
                    <a:pt x="455491" y="212633"/>
                    <a:pt x="459635" y="205816"/>
                    <a:pt x="466226" y="202360"/>
                  </a:cubicBezTo>
                  <a:cubicBezTo>
                    <a:pt x="469036" y="200917"/>
                    <a:pt x="472141" y="200159"/>
                    <a:pt x="475294" y="200147"/>
                  </a:cubicBezTo>
                  <a:close/>
                  <a:moveTo>
                    <a:pt x="233053" y="2430"/>
                  </a:moveTo>
                  <a:cubicBezTo>
                    <a:pt x="239864" y="-810"/>
                    <a:pt x="247769" y="-810"/>
                    <a:pt x="254580" y="2430"/>
                  </a:cubicBezTo>
                  <a:lnTo>
                    <a:pt x="473655" y="107777"/>
                  </a:lnTo>
                  <a:cubicBezTo>
                    <a:pt x="478665" y="110206"/>
                    <a:pt x="482722" y="114255"/>
                    <a:pt x="485151" y="119270"/>
                  </a:cubicBezTo>
                  <a:cubicBezTo>
                    <a:pt x="491114" y="131580"/>
                    <a:pt x="485961" y="146392"/>
                    <a:pt x="473655" y="152354"/>
                  </a:cubicBezTo>
                  <a:lnTo>
                    <a:pt x="254580" y="257700"/>
                  </a:lnTo>
                  <a:cubicBezTo>
                    <a:pt x="247788" y="261039"/>
                    <a:pt x="239845" y="261039"/>
                    <a:pt x="233053" y="257700"/>
                  </a:cubicBezTo>
                  <a:lnTo>
                    <a:pt x="13978" y="152354"/>
                  </a:lnTo>
                  <a:cubicBezTo>
                    <a:pt x="8968" y="149925"/>
                    <a:pt x="4911" y="145875"/>
                    <a:pt x="2482" y="140860"/>
                  </a:cubicBezTo>
                  <a:cubicBezTo>
                    <a:pt x="-3481" y="128550"/>
                    <a:pt x="1672" y="113738"/>
                    <a:pt x="13978" y="107777"/>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25" name="@稿定PPT实验室 出品-13-1"/>
          <p:cNvSpPr txBox="1"/>
          <p:nvPr/>
        </p:nvSpPr>
        <p:spPr>
          <a:xfrm>
            <a:off x="5019327" y="3436102"/>
            <a:ext cx="2079394" cy="602576"/>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2800" b="1" i="0" u="none" strike="noStrike" kern="1200" cap="none" spc="0" normalizeH="0" baseline="0" noProof="0" dirty="0">
                <a:ln>
                  <a:noFill/>
                </a:ln>
                <a:solidFill>
                  <a:schemeClr val="bg1"/>
                </a:solidFill>
                <a:effectLst>
                  <a:outerShdw blurRad="152400" dist="38100" dir="5400000" algn="t" rotWithShape="0">
                    <a:schemeClr val="accent1">
                      <a:lumMod val="50000"/>
                      <a:alpha val="40000"/>
                    </a:schemeClr>
                  </a:outerShdw>
                </a:effectLst>
                <a:uLnTx/>
                <a:uFillTx/>
                <a:latin typeface="OPPOSans B" panose="00020600040101010101" pitchFamily="18" charset="-122"/>
                <a:ea typeface="OPPOSans B" panose="00020600040101010101" pitchFamily="18" charset="-122"/>
                <a:cs typeface="OPPOSans B" panose="00020600040101010101" pitchFamily="18" charset="-122"/>
              </a:rPr>
              <a:t>经济研究</a:t>
            </a:r>
            <a:endParaRPr kumimoji="0" lang="zh-CN" altLang="en-US" sz="2800" b="1" i="0" u="none" strike="noStrike" kern="1200" cap="none" spc="0" normalizeH="0" baseline="0" noProof="0" dirty="0">
              <a:ln>
                <a:noFill/>
              </a:ln>
              <a:solidFill>
                <a:schemeClr val="bg1"/>
              </a:solidFill>
              <a:effectLst>
                <a:outerShdw blurRad="152400" dist="38100" dir="5400000" algn="t" rotWithShape="0">
                  <a:schemeClr val="accent1">
                    <a:lumMod val="50000"/>
                    <a:alpha val="40000"/>
                  </a:schemeClr>
                </a:outerShdw>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26" name="任意多边形: 形状 25"/>
          <p:cNvSpPr/>
          <p:nvPr/>
        </p:nvSpPr>
        <p:spPr>
          <a:xfrm>
            <a:off x="5575610" y="2728013"/>
            <a:ext cx="1040780" cy="997078"/>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gradFill flip="none" rotWithShape="1">
            <a:gsLst>
              <a:gs pos="100000">
                <a:schemeClr val="bg1">
                  <a:alpha val="54000"/>
                </a:schemeClr>
              </a:gs>
              <a:gs pos="0">
                <a:schemeClr val="bg1">
                  <a:alpha val="0"/>
                </a:schemeClr>
              </a:gs>
            </a:gsLst>
            <a:lin ang="16200000" scaled="1"/>
            <a:tileRect/>
          </a:gradFill>
          <a:ln w="9525" cap="flat">
            <a:noFill/>
            <a:prstDash val="solid"/>
            <a:miter/>
          </a:ln>
        </p:spPr>
        <p:txBody>
          <a:bodyPr rtlCol="0"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9"/>
          <p:cNvSpPr/>
          <p:nvPr/>
        </p:nvSpPr>
        <p:spPr>
          <a:xfrm>
            <a:off x="787400" y="1646555"/>
            <a:ext cx="10615930" cy="3782695"/>
          </a:xfrm>
          <a:prstGeom prst="roundRect">
            <a:avLst>
              <a:gd name="adj" fmla="val 2395"/>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2589212"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文献研究法</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0" name="文本框 9"/>
          <p:cNvSpPr txBox="1"/>
          <p:nvPr/>
        </p:nvSpPr>
        <p:spPr>
          <a:xfrm>
            <a:off x="1265715" y="2705198"/>
            <a:ext cx="7340718" cy="2312493"/>
          </a:xfrm>
          <a:prstGeom prst="rect">
            <a:avLst/>
          </a:prstGeom>
          <a:noFill/>
        </p:spPr>
        <p:txBody>
          <a:bodyPr wrap="square" rtlCol="0" anchor="t">
            <a:spAutoFit/>
          </a:bodyPr>
          <a:lstStyle/>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高晓定，稿定经济研究</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，通货膨胀的关系问题思考</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[J].</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世界知识，</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 20XX</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r>
              <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8</a:t>
            </a: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p:txBody>
      </p:sp>
      <p:sp>
        <p:nvSpPr>
          <p:cNvPr id="12" name="矩形: 圆角 11"/>
          <p:cNvSpPr/>
          <p:nvPr/>
        </p:nvSpPr>
        <p:spPr>
          <a:xfrm>
            <a:off x="1355557" y="2273864"/>
            <a:ext cx="1451937" cy="130499"/>
          </a:xfrm>
          <a:prstGeom prst="roundRect">
            <a:avLst>
              <a:gd name="adj" fmla="val 50000"/>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72226" y="1905001"/>
            <a:ext cx="1578143" cy="541751"/>
          </a:xfrm>
          <a:prstGeom prst="rect">
            <a:avLst/>
          </a:prstGeom>
          <a:noFill/>
        </p:spPr>
        <p:txBody>
          <a:bodyPr wrap="square" rtlCol="0" anchor="t">
            <a:spAutoFit/>
          </a:bodyPr>
          <a:lstStyle/>
          <a:p>
            <a:pPr fontAlgn="auto">
              <a:lnSpc>
                <a:spcPct val="130000"/>
              </a:lnSpc>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mn-ea"/>
              </a:rPr>
              <a:t>参考文献</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nvGrpSpPr>
          <p:cNvPr id="505" name="组合 504"/>
          <p:cNvGrpSpPr/>
          <p:nvPr/>
        </p:nvGrpSpPr>
        <p:grpSpPr>
          <a:xfrm>
            <a:off x="8602295" y="2339113"/>
            <a:ext cx="3385861" cy="5694440"/>
            <a:chOff x="8602295" y="2339113"/>
            <a:chExt cx="3385861" cy="5694440"/>
          </a:xfrm>
        </p:grpSpPr>
        <p:sp>
          <p:nvSpPr>
            <p:cNvPr id="256" name="任意多边形: 形状 255"/>
            <p:cNvSpPr/>
            <p:nvPr/>
          </p:nvSpPr>
          <p:spPr>
            <a:xfrm>
              <a:off x="10579218" y="4845727"/>
              <a:ext cx="1408938" cy="3187826"/>
            </a:xfrm>
            <a:custGeom>
              <a:avLst/>
              <a:gdLst>
                <a:gd name="connsiteX0" fmla="*/ 771717 w 1408938"/>
                <a:gd name="connsiteY0" fmla="*/ 23635 h 3187826"/>
                <a:gd name="connsiteX1" fmla="*/ 808483 w 1408938"/>
                <a:gd name="connsiteY1" fmla="*/ 142317 h 3187826"/>
                <a:gd name="connsiteX2" fmla="*/ 868300 w 1408938"/>
                <a:gd name="connsiteY2" fmla="*/ 343675 h 3187826"/>
                <a:gd name="connsiteX3" fmla="*/ 939547 w 1408938"/>
                <a:gd name="connsiteY3" fmla="*/ 598945 h 3187826"/>
                <a:gd name="connsiteX4" fmla="*/ 749333 w 1408938"/>
                <a:gd name="connsiteY4" fmla="*/ 810505 h 3187826"/>
                <a:gd name="connsiteX5" fmla="*/ 960883 w 1408938"/>
                <a:gd name="connsiteY5" fmla="*/ 1000710 h 3187826"/>
                <a:gd name="connsiteX6" fmla="*/ 1037083 w 1408938"/>
                <a:gd name="connsiteY6" fmla="*/ 981279 h 3187826"/>
                <a:gd name="connsiteX7" fmla="*/ 1245871 w 1408938"/>
                <a:gd name="connsiteY7" fmla="*/ 1989405 h 3187826"/>
                <a:gd name="connsiteX8" fmla="*/ 1059086 w 1408938"/>
                <a:gd name="connsiteY8" fmla="*/ 2204137 h 3187826"/>
                <a:gd name="connsiteX9" fmla="*/ 1273780 w 1408938"/>
                <a:gd name="connsiteY9" fmla="*/ 2390960 h 3187826"/>
                <a:gd name="connsiteX10" fmla="*/ 1310070 w 1408938"/>
                <a:gd name="connsiteY10" fmla="*/ 2385073 h 3187826"/>
                <a:gd name="connsiteX11" fmla="*/ 1407796 w 1408938"/>
                <a:gd name="connsiteY11" fmla="*/ 3186411 h 3187826"/>
                <a:gd name="connsiteX12" fmla="*/ 341949 w 1408938"/>
                <a:gd name="connsiteY12" fmla="*/ 3186411 h 3187826"/>
                <a:gd name="connsiteX13" fmla="*/ 335852 w 1408938"/>
                <a:gd name="connsiteY13" fmla="*/ 3187745 h 3187826"/>
                <a:gd name="connsiteX14" fmla="*/ 7431 w 1408938"/>
                <a:gd name="connsiteY14" fmla="*/ 613423 h 3187826"/>
                <a:gd name="connsiteX15" fmla="*/ 291181 w 1408938"/>
                <a:gd name="connsiteY15" fmla="*/ 591335 h 3187826"/>
                <a:gd name="connsiteX16" fmla="*/ 269082 w 1408938"/>
                <a:gd name="connsiteY16" fmla="*/ 307557 h 3187826"/>
                <a:gd name="connsiteX17" fmla="*/ 2668 w 1408938"/>
                <a:gd name="connsiteY17" fmla="*/ 311766 h 3187826"/>
                <a:gd name="connsiteX18" fmla="*/ -1142 w 1408938"/>
                <a:gd name="connsiteY18" fmla="*/ 307480 h 3187826"/>
                <a:gd name="connsiteX19" fmla="*/ 36958 w 1408938"/>
                <a:gd name="connsiteY19" fmla="*/ 242710 h 3187826"/>
                <a:gd name="connsiteX20" fmla="*/ 43531 w 1408938"/>
                <a:gd name="connsiteY20" fmla="*/ 142317 h 3187826"/>
                <a:gd name="connsiteX21" fmla="*/ 40197 w 1408938"/>
                <a:gd name="connsiteY21" fmla="*/ 62116 h 3187826"/>
                <a:gd name="connsiteX22" fmla="*/ 597219 w 1408938"/>
                <a:gd name="connsiteY22" fmla="*/ 62116 h 3187826"/>
                <a:gd name="connsiteX23" fmla="*/ 664846 w 1408938"/>
                <a:gd name="connsiteY23" fmla="*/ 6109 h 3187826"/>
                <a:gd name="connsiteX24" fmla="*/ 771812 w 1408938"/>
                <a:gd name="connsiteY24" fmla="*/ -82 h 3187826"/>
                <a:gd name="connsiteX25" fmla="*/ 850488 w 1408938"/>
                <a:gd name="connsiteY25" fmla="*/ 2781885 h 3187826"/>
                <a:gd name="connsiteX26" fmla="*/ 649130 w 1408938"/>
                <a:gd name="connsiteY26" fmla="*/ 2580526 h 3187826"/>
                <a:gd name="connsiteX27" fmla="*/ 447771 w 1408938"/>
                <a:gd name="connsiteY27" fmla="*/ 2781885 h 3187826"/>
                <a:gd name="connsiteX28" fmla="*/ 649130 w 1408938"/>
                <a:gd name="connsiteY28" fmla="*/ 2983244 h 3187826"/>
                <a:gd name="connsiteX29" fmla="*/ 649320 w 1408938"/>
                <a:gd name="connsiteY29" fmla="*/ 2983244 h 3187826"/>
                <a:gd name="connsiteX30" fmla="*/ 850488 w 1408938"/>
                <a:gd name="connsiteY30" fmla="*/ 2781885 h 3187826"/>
                <a:gd name="connsiteX31" fmla="*/ 691231 w 1408938"/>
                <a:gd name="connsiteY31" fmla="*/ 1613739 h 3187826"/>
                <a:gd name="connsiteX32" fmla="*/ 489967 w 1408938"/>
                <a:gd name="connsiteY32" fmla="*/ 1412285 h 3187826"/>
                <a:gd name="connsiteX33" fmla="*/ 288513 w 1408938"/>
                <a:gd name="connsiteY33" fmla="*/ 1613548 h 3187826"/>
                <a:gd name="connsiteX34" fmla="*/ 489777 w 1408938"/>
                <a:gd name="connsiteY34" fmla="*/ 1815002 h 3187826"/>
                <a:gd name="connsiteX35" fmla="*/ 489872 w 1408938"/>
                <a:gd name="connsiteY35" fmla="*/ 1815002 h 3187826"/>
                <a:gd name="connsiteX36" fmla="*/ 691231 w 1408938"/>
                <a:gd name="connsiteY36" fmla="*/ 1613834 h 3187826"/>
                <a:gd name="connsiteX37" fmla="*/ 691231 w 1408938"/>
                <a:gd name="connsiteY37" fmla="*/ 1613739 h 318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08938" h="3187826">
                  <a:moveTo>
                    <a:pt x="771717" y="23635"/>
                  </a:moveTo>
                  <a:cubicBezTo>
                    <a:pt x="784099" y="63355"/>
                    <a:pt x="796481" y="102883"/>
                    <a:pt x="808483" y="142317"/>
                  </a:cubicBezTo>
                  <a:cubicBezTo>
                    <a:pt x="829057" y="209849"/>
                    <a:pt x="849155" y="276905"/>
                    <a:pt x="868300" y="343675"/>
                  </a:cubicBezTo>
                  <a:cubicBezTo>
                    <a:pt x="893065" y="429400"/>
                    <a:pt x="916782" y="514487"/>
                    <a:pt x="939547" y="598945"/>
                  </a:cubicBezTo>
                  <a:cubicBezTo>
                    <a:pt x="828580" y="604841"/>
                    <a:pt x="743428" y="699558"/>
                    <a:pt x="749333" y="810505"/>
                  </a:cubicBezTo>
                  <a:cubicBezTo>
                    <a:pt x="755238" y="921452"/>
                    <a:pt x="849918" y="1006606"/>
                    <a:pt x="960883" y="1000710"/>
                  </a:cubicBezTo>
                  <a:cubicBezTo>
                    <a:pt x="987363" y="999310"/>
                    <a:pt x="1013175" y="992709"/>
                    <a:pt x="1037083" y="981279"/>
                  </a:cubicBezTo>
                  <a:cubicBezTo>
                    <a:pt x="1124523" y="1344276"/>
                    <a:pt x="1192818" y="1685462"/>
                    <a:pt x="1245871" y="1989405"/>
                  </a:cubicBezTo>
                  <a:cubicBezTo>
                    <a:pt x="1135000" y="1997111"/>
                    <a:pt x="1051370" y="2093246"/>
                    <a:pt x="1059086" y="2204137"/>
                  </a:cubicBezTo>
                  <a:cubicBezTo>
                    <a:pt x="1066706" y="2315017"/>
                    <a:pt x="1162909" y="2398665"/>
                    <a:pt x="1273780" y="2390960"/>
                  </a:cubicBezTo>
                  <a:cubicBezTo>
                    <a:pt x="1286067" y="2390112"/>
                    <a:pt x="1298163" y="2388140"/>
                    <a:pt x="1310070" y="2385073"/>
                  </a:cubicBezTo>
                  <a:cubicBezTo>
                    <a:pt x="1364077" y="2746262"/>
                    <a:pt x="1393318" y="3026106"/>
                    <a:pt x="1407796" y="3186411"/>
                  </a:cubicBezTo>
                  <a:lnTo>
                    <a:pt x="341949" y="3186411"/>
                  </a:lnTo>
                  <a:lnTo>
                    <a:pt x="335852" y="3187745"/>
                  </a:lnTo>
                  <a:cubicBezTo>
                    <a:pt x="189358" y="2500040"/>
                    <a:pt x="51150" y="1086244"/>
                    <a:pt x="7431" y="613423"/>
                  </a:cubicBezTo>
                  <a:cubicBezTo>
                    <a:pt x="91917" y="685680"/>
                    <a:pt x="218980" y="675793"/>
                    <a:pt x="291181" y="591335"/>
                  </a:cubicBezTo>
                  <a:cubicBezTo>
                    <a:pt x="363475" y="506867"/>
                    <a:pt x="353569" y="379823"/>
                    <a:pt x="269082" y="307557"/>
                  </a:cubicBezTo>
                  <a:cubicBezTo>
                    <a:pt x="191930" y="241548"/>
                    <a:pt x="77725" y="243349"/>
                    <a:pt x="2668" y="311766"/>
                  </a:cubicBezTo>
                  <a:lnTo>
                    <a:pt x="-1142" y="307480"/>
                  </a:lnTo>
                  <a:cubicBezTo>
                    <a:pt x="18766" y="291050"/>
                    <a:pt x="32291" y="268113"/>
                    <a:pt x="36958" y="242710"/>
                  </a:cubicBezTo>
                  <a:cubicBezTo>
                    <a:pt x="42006" y="209487"/>
                    <a:pt x="44197" y="175911"/>
                    <a:pt x="43531" y="142317"/>
                  </a:cubicBezTo>
                  <a:cubicBezTo>
                    <a:pt x="43531" y="101359"/>
                    <a:pt x="40673" y="67355"/>
                    <a:pt x="40197" y="62116"/>
                  </a:cubicBezTo>
                  <a:lnTo>
                    <a:pt x="597219" y="62116"/>
                  </a:lnTo>
                  <a:cubicBezTo>
                    <a:pt x="630270" y="62107"/>
                    <a:pt x="658655" y="38590"/>
                    <a:pt x="664846" y="6109"/>
                  </a:cubicBezTo>
                  <a:cubicBezTo>
                    <a:pt x="701327" y="4490"/>
                    <a:pt x="737236" y="2395"/>
                    <a:pt x="771812" y="-82"/>
                  </a:cubicBezTo>
                  <a:close/>
                  <a:moveTo>
                    <a:pt x="850488" y="2781885"/>
                  </a:moveTo>
                  <a:cubicBezTo>
                    <a:pt x="850488" y="2670681"/>
                    <a:pt x="760382" y="2580526"/>
                    <a:pt x="649130" y="2580526"/>
                  </a:cubicBezTo>
                  <a:cubicBezTo>
                    <a:pt x="537878" y="2580526"/>
                    <a:pt x="447771" y="2670681"/>
                    <a:pt x="447771" y="2781885"/>
                  </a:cubicBezTo>
                  <a:cubicBezTo>
                    <a:pt x="447771" y="2893089"/>
                    <a:pt x="537878" y="2983244"/>
                    <a:pt x="649130" y="2983244"/>
                  </a:cubicBezTo>
                  <a:cubicBezTo>
                    <a:pt x="649225" y="2983244"/>
                    <a:pt x="649225" y="2983244"/>
                    <a:pt x="649320" y="2983244"/>
                  </a:cubicBezTo>
                  <a:cubicBezTo>
                    <a:pt x="760478" y="2983081"/>
                    <a:pt x="850393" y="2892994"/>
                    <a:pt x="850488" y="2781885"/>
                  </a:cubicBezTo>
                  <a:close/>
                  <a:moveTo>
                    <a:pt x="691231" y="1613739"/>
                  </a:moveTo>
                  <a:cubicBezTo>
                    <a:pt x="691326" y="1502535"/>
                    <a:pt x="601219" y="1412342"/>
                    <a:pt x="489967" y="1412285"/>
                  </a:cubicBezTo>
                  <a:cubicBezTo>
                    <a:pt x="378715" y="1412228"/>
                    <a:pt x="288609" y="1502344"/>
                    <a:pt x="288513" y="1613548"/>
                  </a:cubicBezTo>
                  <a:cubicBezTo>
                    <a:pt x="288418" y="1724753"/>
                    <a:pt x="378524" y="1814945"/>
                    <a:pt x="489777" y="1815002"/>
                  </a:cubicBezTo>
                  <a:cubicBezTo>
                    <a:pt x="489777" y="1815002"/>
                    <a:pt x="489872" y="1815002"/>
                    <a:pt x="489872" y="1815002"/>
                  </a:cubicBezTo>
                  <a:cubicBezTo>
                    <a:pt x="601029" y="1815050"/>
                    <a:pt x="691135" y="1724991"/>
                    <a:pt x="691231" y="1613834"/>
                  </a:cubicBezTo>
                  <a:cubicBezTo>
                    <a:pt x="691231" y="1613806"/>
                    <a:pt x="691231" y="1613767"/>
                    <a:pt x="691231" y="1613739"/>
                  </a:cubicBezTo>
                  <a:close/>
                </a:path>
              </a:pathLst>
            </a:custGeom>
            <a:solidFill>
              <a:srgbClr val="986256"/>
            </a:solidFill>
            <a:ln w="9525" cap="flat">
              <a:noFill/>
              <a:prstDash val="solid"/>
              <a:miter/>
            </a:ln>
          </p:spPr>
          <p:txBody>
            <a:bodyPr rtlCol="0" anchor="ctr"/>
            <a:lstStyle/>
            <a:p>
              <a:endParaRPr lang="zh-CN" altLang="en-US"/>
            </a:p>
          </p:txBody>
        </p:sp>
        <p:sp>
          <p:nvSpPr>
            <p:cNvPr id="257" name="任意多边形: 形状 256"/>
            <p:cNvSpPr/>
            <p:nvPr/>
          </p:nvSpPr>
          <p:spPr>
            <a:xfrm>
              <a:off x="11782987" y="4327472"/>
              <a:ext cx="183611" cy="388715"/>
            </a:xfrm>
            <a:custGeom>
              <a:avLst/>
              <a:gdLst>
                <a:gd name="connsiteX0" fmla="*/ 181834 w 183611"/>
                <a:gd name="connsiteY0" fmla="*/ 66307 h 388715"/>
                <a:gd name="connsiteX1" fmla="*/ 61152 w 183611"/>
                <a:gd name="connsiteY1" fmla="*/ 388633 h 388715"/>
                <a:gd name="connsiteX2" fmla="*/ 19909 w 183611"/>
                <a:gd name="connsiteY2" fmla="*/ 326625 h 388715"/>
                <a:gd name="connsiteX3" fmla="*/ 859 w 183611"/>
                <a:gd name="connsiteY3" fmla="*/ 258046 h 388715"/>
                <a:gd name="connsiteX4" fmla="*/ -1142 w 183611"/>
                <a:gd name="connsiteY4" fmla="*/ 228328 h 388715"/>
                <a:gd name="connsiteX5" fmla="*/ 20384 w 183611"/>
                <a:gd name="connsiteY5" fmla="*/ 130030 h 388715"/>
                <a:gd name="connsiteX6" fmla="*/ 174880 w 183611"/>
                <a:gd name="connsiteY6" fmla="*/ -82 h 388715"/>
                <a:gd name="connsiteX7" fmla="*/ 181834 w 183611"/>
                <a:gd name="connsiteY7" fmla="*/ 66307 h 38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611" h="388715">
                  <a:moveTo>
                    <a:pt x="181834" y="66307"/>
                  </a:moveTo>
                  <a:cubicBezTo>
                    <a:pt x="185834" y="199657"/>
                    <a:pt x="173832" y="308147"/>
                    <a:pt x="61152" y="388633"/>
                  </a:cubicBezTo>
                  <a:cubicBezTo>
                    <a:pt x="44197" y="370288"/>
                    <a:pt x="30291" y="349362"/>
                    <a:pt x="19909" y="326625"/>
                  </a:cubicBezTo>
                  <a:cubicBezTo>
                    <a:pt x="10098" y="304890"/>
                    <a:pt x="3620" y="281753"/>
                    <a:pt x="859" y="258046"/>
                  </a:cubicBezTo>
                  <a:cubicBezTo>
                    <a:pt x="-475" y="248197"/>
                    <a:pt x="-1142" y="238272"/>
                    <a:pt x="-1142" y="228328"/>
                  </a:cubicBezTo>
                  <a:cubicBezTo>
                    <a:pt x="-1142" y="194390"/>
                    <a:pt x="6192" y="160852"/>
                    <a:pt x="20384" y="130030"/>
                  </a:cubicBezTo>
                  <a:cubicBezTo>
                    <a:pt x="49912" y="65764"/>
                    <a:pt x="106491" y="18035"/>
                    <a:pt x="174880" y="-82"/>
                  </a:cubicBezTo>
                  <a:cubicBezTo>
                    <a:pt x="178690" y="21864"/>
                    <a:pt x="180976" y="44047"/>
                    <a:pt x="181834" y="6630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258" name="任意多边形: 形状 257"/>
            <p:cNvSpPr/>
            <p:nvPr/>
          </p:nvSpPr>
          <p:spPr>
            <a:xfrm>
              <a:off x="10322102" y="3879416"/>
              <a:ext cx="1636430" cy="978911"/>
            </a:xfrm>
            <a:custGeom>
              <a:avLst/>
              <a:gdLst>
                <a:gd name="connsiteX0" fmla="*/ 31374 w 1636430"/>
                <a:gd name="connsiteY0" fmla="*/ 874504 h 978911"/>
                <a:gd name="connsiteX1" fmla="*/ 31945 w 1636430"/>
                <a:gd name="connsiteY1" fmla="*/ 873837 h 978911"/>
                <a:gd name="connsiteX2" fmla="*/ 7466 w 1636430"/>
                <a:gd name="connsiteY2" fmla="*/ 857168 h 978911"/>
                <a:gd name="connsiteX3" fmla="*/ 19086 w 1636430"/>
                <a:gd name="connsiteY3" fmla="*/ 798780 h 978911"/>
                <a:gd name="connsiteX4" fmla="*/ 23753 w 1636430"/>
                <a:gd name="connsiteY4" fmla="*/ 722580 h 978911"/>
                <a:gd name="connsiteX5" fmla="*/ 22706 w 1636430"/>
                <a:gd name="connsiteY5" fmla="*/ 721342 h 978911"/>
                <a:gd name="connsiteX6" fmla="*/ 13181 w 1636430"/>
                <a:gd name="connsiteY6" fmla="*/ 706197 h 978911"/>
                <a:gd name="connsiteX7" fmla="*/ 38899 w 1636430"/>
                <a:gd name="connsiteY7" fmla="*/ 658000 h 978911"/>
                <a:gd name="connsiteX8" fmla="*/ 80903 w 1636430"/>
                <a:gd name="connsiteY8" fmla="*/ 655810 h 978911"/>
                <a:gd name="connsiteX9" fmla="*/ 124624 w 1636430"/>
                <a:gd name="connsiteY9" fmla="*/ 661429 h 978911"/>
                <a:gd name="connsiteX10" fmla="*/ 256736 w 1636430"/>
                <a:gd name="connsiteY10" fmla="*/ 670954 h 978911"/>
                <a:gd name="connsiteX11" fmla="*/ 160818 w 1636430"/>
                <a:gd name="connsiteY11" fmla="*/ 552845 h 978911"/>
                <a:gd name="connsiteX12" fmla="*/ 265593 w 1636430"/>
                <a:gd name="connsiteY12" fmla="*/ 564560 h 978911"/>
                <a:gd name="connsiteX13" fmla="*/ 328935 w 1636430"/>
                <a:gd name="connsiteY13" fmla="*/ 611519 h 978911"/>
                <a:gd name="connsiteX14" fmla="*/ 350938 w 1636430"/>
                <a:gd name="connsiteY14" fmla="*/ 621996 h 978911"/>
                <a:gd name="connsiteX15" fmla="*/ 469715 w 1636430"/>
                <a:gd name="connsiteY15" fmla="*/ 636569 h 978911"/>
                <a:gd name="connsiteX16" fmla="*/ 576871 w 1636430"/>
                <a:gd name="connsiteY16" fmla="*/ 614376 h 978911"/>
                <a:gd name="connsiteX17" fmla="*/ 802899 w 1636430"/>
                <a:gd name="connsiteY17" fmla="*/ 564179 h 978911"/>
                <a:gd name="connsiteX18" fmla="*/ 923200 w 1636430"/>
                <a:gd name="connsiteY18" fmla="*/ 537223 h 978911"/>
                <a:gd name="connsiteX19" fmla="*/ 993876 w 1636430"/>
                <a:gd name="connsiteY19" fmla="*/ 521221 h 978911"/>
                <a:gd name="connsiteX20" fmla="*/ 1028927 w 1636430"/>
                <a:gd name="connsiteY20" fmla="*/ 513316 h 978911"/>
                <a:gd name="connsiteX21" fmla="*/ 1064264 w 1636430"/>
                <a:gd name="connsiteY21" fmla="*/ 505220 h 978911"/>
                <a:gd name="connsiteX22" fmla="*/ 1173422 w 1636430"/>
                <a:gd name="connsiteY22" fmla="*/ 480454 h 978911"/>
                <a:gd name="connsiteX23" fmla="*/ 1099603 w 1636430"/>
                <a:gd name="connsiteY23" fmla="*/ 303956 h 978911"/>
                <a:gd name="connsiteX24" fmla="*/ 1042453 w 1636430"/>
                <a:gd name="connsiteY24" fmla="*/ 167368 h 978911"/>
                <a:gd name="connsiteX25" fmla="*/ 1230286 w 1636430"/>
                <a:gd name="connsiteY25" fmla="*/ 102598 h 978911"/>
                <a:gd name="connsiteX26" fmla="*/ 1254764 w 1636430"/>
                <a:gd name="connsiteY26" fmla="*/ 93549 h 978911"/>
                <a:gd name="connsiteX27" fmla="*/ 1466696 w 1636430"/>
                <a:gd name="connsiteY27" fmla="*/ 966 h 978911"/>
                <a:gd name="connsiteX28" fmla="*/ 1468601 w 1636430"/>
                <a:gd name="connsiteY28" fmla="*/ -82 h 978911"/>
                <a:gd name="connsiteX29" fmla="*/ 1480794 w 1636430"/>
                <a:gd name="connsiteY29" fmla="*/ 24588 h 978911"/>
                <a:gd name="connsiteX30" fmla="*/ 1635289 w 1636430"/>
                <a:gd name="connsiteY30" fmla="*/ 448450 h 978911"/>
                <a:gd name="connsiteX31" fmla="*/ 1480794 w 1636430"/>
                <a:gd name="connsiteY31" fmla="*/ 578562 h 978911"/>
                <a:gd name="connsiteX32" fmla="*/ 1458886 w 1636430"/>
                <a:gd name="connsiteY32" fmla="*/ 676384 h 978911"/>
                <a:gd name="connsiteX33" fmla="*/ 1460886 w 1636430"/>
                <a:gd name="connsiteY33" fmla="*/ 706102 h 978911"/>
                <a:gd name="connsiteX34" fmla="*/ 1479936 w 1636430"/>
                <a:gd name="connsiteY34" fmla="*/ 774682 h 978911"/>
                <a:gd name="connsiteX35" fmla="*/ 1521180 w 1636430"/>
                <a:gd name="connsiteY35" fmla="*/ 836689 h 978911"/>
                <a:gd name="connsiteX36" fmla="*/ 1479936 w 1636430"/>
                <a:gd name="connsiteY36" fmla="*/ 862312 h 978911"/>
                <a:gd name="connsiteX37" fmla="*/ 1373161 w 1636430"/>
                <a:gd name="connsiteY37" fmla="*/ 907841 h 978911"/>
                <a:gd name="connsiteX38" fmla="*/ 1255146 w 1636430"/>
                <a:gd name="connsiteY38" fmla="*/ 938416 h 978911"/>
                <a:gd name="connsiteX39" fmla="*/ 1245621 w 1636430"/>
                <a:gd name="connsiteY39" fmla="*/ 940417 h 978911"/>
                <a:gd name="connsiteX40" fmla="*/ 1029118 w 1636430"/>
                <a:gd name="connsiteY40" fmla="*/ 966706 h 978911"/>
                <a:gd name="connsiteX41" fmla="*/ 922152 w 1636430"/>
                <a:gd name="connsiteY41" fmla="*/ 972897 h 978911"/>
                <a:gd name="connsiteX42" fmla="*/ 803090 w 1636430"/>
                <a:gd name="connsiteY42" fmla="*/ 976802 h 978911"/>
                <a:gd name="connsiteX43" fmla="*/ 577062 w 1636430"/>
                <a:gd name="connsiteY43" fmla="*/ 978707 h 978911"/>
                <a:gd name="connsiteX44" fmla="*/ 351128 w 1636430"/>
                <a:gd name="connsiteY44" fmla="*/ 975278 h 978911"/>
                <a:gd name="connsiteX45" fmla="*/ 241210 w 1636430"/>
                <a:gd name="connsiteY45" fmla="*/ 971754 h 978911"/>
                <a:gd name="connsiteX46" fmla="*/ 125100 w 1636430"/>
                <a:gd name="connsiteY46" fmla="*/ 964039 h 978911"/>
                <a:gd name="connsiteX47" fmla="*/ 81380 w 1636430"/>
                <a:gd name="connsiteY47" fmla="*/ 957276 h 978911"/>
                <a:gd name="connsiteX48" fmla="*/ 29945 w 1636430"/>
                <a:gd name="connsiteY48" fmla="*/ 937654 h 978911"/>
                <a:gd name="connsiteX49" fmla="*/ 16705 w 1636430"/>
                <a:gd name="connsiteY49" fmla="*/ 907841 h 978911"/>
                <a:gd name="connsiteX50" fmla="*/ 31374 w 1636430"/>
                <a:gd name="connsiteY50" fmla="*/ 874504 h 97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636430" h="978911">
                  <a:moveTo>
                    <a:pt x="31374" y="874504"/>
                  </a:moveTo>
                  <a:lnTo>
                    <a:pt x="31945" y="873837"/>
                  </a:lnTo>
                  <a:cubicBezTo>
                    <a:pt x="22611" y="870303"/>
                    <a:pt x="14228" y="864588"/>
                    <a:pt x="7466" y="857168"/>
                  </a:cubicBezTo>
                  <a:cubicBezTo>
                    <a:pt x="-2059" y="845071"/>
                    <a:pt x="-6631" y="826021"/>
                    <a:pt x="19086" y="798780"/>
                  </a:cubicBezTo>
                  <a:cubicBezTo>
                    <a:pt x="19086" y="798780"/>
                    <a:pt x="-29396" y="755346"/>
                    <a:pt x="23753" y="722580"/>
                  </a:cubicBezTo>
                  <a:lnTo>
                    <a:pt x="22706" y="721342"/>
                  </a:lnTo>
                  <a:cubicBezTo>
                    <a:pt x="18801" y="716779"/>
                    <a:pt x="15562" y="711683"/>
                    <a:pt x="13181" y="706197"/>
                  </a:cubicBezTo>
                  <a:cubicBezTo>
                    <a:pt x="7180" y="691814"/>
                    <a:pt x="6132" y="671336"/>
                    <a:pt x="38899" y="658000"/>
                  </a:cubicBezTo>
                  <a:cubicBezTo>
                    <a:pt x="52519" y="654105"/>
                    <a:pt x="66902" y="653352"/>
                    <a:pt x="80903" y="655810"/>
                  </a:cubicBezTo>
                  <a:cubicBezTo>
                    <a:pt x="93572" y="657048"/>
                    <a:pt x="108240" y="659144"/>
                    <a:pt x="124624" y="661429"/>
                  </a:cubicBezTo>
                  <a:cubicBezTo>
                    <a:pt x="168343" y="668354"/>
                    <a:pt x="212540" y="671545"/>
                    <a:pt x="256736" y="670954"/>
                  </a:cubicBezTo>
                  <a:cubicBezTo>
                    <a:pt x="256736" y="670954"/>
                    <a:pt x="150722" y="598945"/>
                    <a:pt x="160818" y="552845"/>
                  </a:cubicBezTo>
                  <a:cubicBezTo>
                    <a:pt x="170343" y="510839"/>
                    <a:pt x="208443" y="520745"/>
                    <a:pt x="265593" y="564560"/>
                  </a:cubicBezTo>
                  <a:cubicBezTo>
                    <a:pt x="322743" y="608375"/>
                    <a:pt x="328935" y="611519"/>
                    <a:pt x="328935" y="611519"/>
                  </a:cubicBezTo>
                  <a:cubicBezTo>
                    <a:pt x="335983" y="615576"/>
                    <a:pt x="343318" y="619081"/>
                    <a:pt x="350938" y="621996"/>
                  </a:cubicBezTo>
                  <a:cubicBezTo>
                    <a:pt x="388657" y="636884"/>
                    <a:pt x="429519" y="641903"/>
                    <a:pt x="469715" y="636569"/>
                  </a:cubicBezTo>
                  <a:cubicBezTo>
                    <a:pt x="479240" y="635236"/>
                    <a:pt x="520007" y="627044"/>
                    <a:pt x="576871" y="614376"/>
                  </a:cubicBezTo>
                  <a:cubicBezTo>
                    <a:pt x="638783" y="600946"/>
                    <a:pt x="719746" y="582753"/>
                    <a:pt x="802899" y="564179"/>
                  </a:cubicBezTo>
                  <a:lnTo>
                    <a:pt x="923200" y="537223"/>
                  </a:lnTo>
                  <a:lnTo>
                    <a:pt x="993876" y="521221"/>
                  </a:lnTo>
                  <a:lnTo>
                    <a:pt x="1028927" y="513316"/>
                  </a:lnTo>
                  <a:lnTo>
                    <a:pt x="1064264" y="505220"/>
                  </a:lnTo>
                  <a:lnTo>
                    <a:pt x="1173422" y="480454"/>
                  </a:lnTo>
                  <a:lnTo>
                    <a:pt x="1099603" y="303956"/>
                  </a:lnTo>
                  <a:lnTo>
                    <a:pt x="1042453" y="167368"/>
                  </a:lnTo>
                  <a:cubicBezTo>
                    <a:pt x="1048358" y="165463"/>
                    <a:pt x="1134369" y="137650"/>
                    <a:pt x="1230286" y="102598"/>
                  </a:cubicBezTo>
                  <a:cubicBezTo>
                    <a:pt x="1238382" y="99740"/>
                    <a:pt x="1246573" y="96692"/>
                    <a:pt x="1254764" y="93549"/>
                  </a:cubicBezTo>
                  <a:cubicBezTo>
                    <a:pt x="1337061" y="62974"/>
                    <a:pt x="1422215" y="28207"/>
                    <a:pt x="1466696" y="966"/>
                  </a:cubicBezTo>
                  <a:lnTo>
                    <a:pt x="1468601" y="-82"/>
                  </a:lnTo>
                  <a:lnTo>
                    <a:pt x="1480794" y="24588"/>
                  </a:lnTo>
                  <a:cubicBezTo>
                    <a:pt x="1529562" y="125457"/>
                    <a:pt x="1610429" y="307004"/>
                    <a:pt x="1635289" y="448450"/>
                  </a:cubicBezTo>
                  <a:cubicBezTo>
                    <a:pt x="1566899" y="466567"/>
                    <a:pt x="1510321" y="514297"/>
                    <a:pt x="1480794" y="578562"/>
                  </a:cubicBezTo>
                  <a:cubicBezTo>
                    <a:pt x="1466506" y="609204"/>
                    <a:pt x="1459076" y="642579"/>
                    <a:pt x="1458886" y="676384"/>
                  </a:cubicBezTo>
                  <a:cubicBezTo>
                    <a:pt x="1458886" y="686328"/>
                    <a:pt x="1459552" y="696253"/>
                    <a:pt x="1460886" y="706102"/>
                  </a:cubicBezTo>
                  <a:cubicBezTo>
                    <a:pt x="1463648" y="729809"/>
                    <a:pt x="1470126" y="752946"/>
                    <a:pt x="1479936" y="774682"/>
                  </a:cubicBezTo>
                  <a:cubicBezTo>
                    <a:pt x="1490319" y="797418"/>
                    <a:pt x="1504225" y="818344"/>
                    <a:pt x="1521180" y="836689"/>
                  </a:cubicBezTo>
                  <a:cubicBezTo>
                    <a:pt x="1507940" y="845948"/>
                    <a:pt x="1494128" y="854501"/>
                    <a:pt x="1479936" y="862312"/>
                  </a:cubicBezTo>
                  <a:cubicBezTo>
                    <a:pt x="1445741" y="880647"/>
                    <a:pt x="1410022" y="895887"/>
                    <a:pt x="1373161" y="907841"/>
                  </a:cubicBezTo>
                  <a:cubicBezTo>
                    <a:pt x="1334394" y="920043"/>
                    <a:pt x="1294961" y="930253"/>
                    <a:pt x="1255146" y="938416"/>
                  </a:cubicBezTo>
                  <a:lnTo>
                    <a:pt x="1245621" y="940417"/>
                  </a:lnTo>
                  <a:cubicBezTo>
                    <a:pt x="1174088" y="953599"/>
                    <a:pt x="1101794" y="962381"/>
                    <a:pt x="1029118" y="966706"/>
                  </a:cubicBezTo>
                  <a:cubicBezTo>
                    <a:pt x="994542" y="969182"/>
                    <a:pt x="958632" y="971278"/>
                    <a:pt x="922152" y="972897"/>
                  </a:cubicBezTo>
                  <a:cubicBezTo>
                    <a:pt x="882909" y="974707"/>
                    <a:pt x="842999" y="975945"/>
                    <a:pt x="803090" y="976802"/>
                  </a:cubicBezTo>
                  <a:cubicBezTo>
                    <a:pt x="725651" y="978612"/>
                    <a:pt x="648404" y="979088"/>
                    <a:pt x="577062" y="978707"/>
                  </a:cubicBezTo>
                  <a:cubicBezTo>
                    <a:pt x="489145" y="978707"/>
                    <a:pt x="410279" y="976802"/>
                    <a:pt x="351128" y="975278"/>
                  </a:cubicBezTo>
                  <a:cubicBezTo>
                    <a:pt x="283214" y="973469"/>
                    <a:pt x="241210" y="971754"/>
                    <a:pt x="241210" y="971754"/>
                  </a:cubicBezTo>
                  <a:cubicBezTo>
                    <a:pt x="241210" y="971754"/>
                    <a:pt x="181679" y="970801"/>
                    <a:pt x="125100" y="964039"/>
                  </a:cubicBezTo>
                  <a:cubicBezTo>
                    <a:pt x="109955" y="962229"/>
                    <a:pt x="95001" y="960038"/>
                    <a:pt x="81380" y="957276"/>
                  </a:cubicBezTo>
                  <a:cubicBezTo>
                    <a:pt x="57663" y="952513"/>
                    <a:pt x="38327" y="946132"/>
                    <a:pt x="29945" y="937654"/>
                  </a:cubicBezTo>
                  <a:cubicBezTo>
                    <a:pt x="21563" y="930034"/>
                    <a:pt x="16705" y="919204"/>
                    <a:pt x="16705" y="907841"/>
                  </a:cubicBezTo>
                  <a:cubicBezTo>
                    <a:pt x="17563" y="895354"/>
                    <a:pt x="22706" y="883553"/>
                    <a:pt x="31374" y="874504"/>
                  </a:cubicBezTo>
                  <a:close/>
                </a:path>
              </a:pathLst>
            </a:custGeom>
            <a:solidFill>
              <a:schemeClr val="accent5"/>
            </a:solidFill>
            <a:ln w="9525" cap="flat">
              <a:noFill/>
              <a:prstDash val="solid"/>
              <a:miter/>
            </a:ln>
          </p:spPr>
          <p:txBody>
            <a:bodyPr rtlCol="0" anchor="ctr"/>
            <a:lstStyle/>
            <a:p>
              <a:endParaRPr lang="zh-CN" altLang="en-US"/>
            </a:p>
          </p:txBody>
        </p:sp>
        <p:sp>
          <p:nvSpPr>
            <p:cNvPr id="259" name="任意多边形: 形状 258"/>
            <p:cNvSpPr/>
            <p:nvPr/>
          </p:nvSpPr>
          <p:spPr>
            <a:xfrm>
              <a:off x="11640026" y="6835214"/>
              <a:ext cx="250402" cy="401822"/>
            </a:xfrm>
            <a:custGeom>
              <a:avLst/>
              <a:gdLst>
                <a:gd name="connsiteX0" fmla="*/ 185062 w 250402"/>
                <a:gd name="connsiteY0" fmla="*/ -82 h 401822"/>
                <a:gd name="connsiteX1" fmla="*/ 249261 w 250402"/>
                <a:gd name="connsiteY1" fmla="*/ 395586 h 401822"/>
                <a:gd name="connsiteX2" fmla="*/ 5040 w 250402"/>
                <a:gd name="connsiteY2" fmla="*/ 249721 h 401822"/>
                <a:gd name="connsiteX3" fmla="*/ 150868 w 250402"/>
                <a:gd name="connsiteY3" fmla="*/ 5461 h 401822"/>
                <a:gd name="connsiteX4" fmla="*/ 185062 w 250402"/>
                <a:gd name="connsiteY4" fmla="*/ -82 h 40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02" h="401822">
                  <a:moveTo>
                    <a:pt x="185062" y="-82"/>
                  </a:moveTo>
                  <a:cubicBezTo>
                    <a:pt x="209636" y="140221"/>
                    <a:pt x="230783" y="272619"/>
                    <a:pt x="249261" y="395586"/>
                  </a:cubicBezTo>
                  <a:cubicBezTo>
                    <a:pt x="141534" y="422752"/>
                    <a:pt x="32186" y="357449"/>
                    <a:pt x="5040" y="249721"/>
                  </a:cubicBezTo>
                  <a:cubicBezTo>
                    <a:pt x="-22202" y="141983"/>
                    <a:pt x="43140" y="32636"/>
                    <a:pt x="150868" y="5461"/>
                  </a:cubicBezTo>
                  <a:cubicBezTo>
                    <a:pt x="162107" y="2632"/>
                    <a:pt x="173538" y="785"/>
                    <a:pt x="185062" y="-82"/>
                  </a:cubicBezTo>
                  <a:close/>
                </a:path>
              </a:pathLst>
            </a:custGeom>
            <a:solidFill>
              <a:srgbClr val="874D44"/>
            </a:solidFill>
            <a:ln w="9525" cap="flat">
              <a:noFill/>
              <a:prstDash val="solid"/>
              <a:miter/>
            </a:ln>
          </p:spPr>
          <p:txBody>
            <a:bodyPr rtlCol="0" anchor="ctr"/>
            <a:lstStyle/>
            <a:p>
              <a:endParaRPr lang="zh-CN" altLang="en-US"/>
            </a:p>
          </p:txBody>
        </p:sp>
        <p:sp>
          <p:nvSpPr>
            <p:cNvPr id="260" name="任意多边形: 形状 259"/>
            <p:cNvSpPr/>
            <p:nvPr/>
          </p:nvSpPr>
          <p:spPr>
            <a:xfrm>
              <a:off x="11245777" y="3712347"/>
              <a:ext cx="566737" cy="277939"/>
            </a:xfrm>
            <a:custGeom>
              <a:avLst/>
              <a:gdLst>
                <a:gd name="connsiteX0" fmla="*/ 557119 w 566737"/>
                <a:gd name="connsiteY0" fmla="*/ 56401 h 277939"/>
                <a:gd name="connsiteX1" fmla="*/ 565595 w 566737"/>
                <a:gd name="connsiteY1" fmla="*/ 90120 h 277939"/>
                <a:gd name="connsiteX2" fmla="*/ 557119 w 566737"/>
                <a:gd name="connsiteY2" fmla="*/ 94025 h 277939"/>
                <a:gd name="connsiteX3" fmla="*/ 517304 w 566737"/>
                <a:gd name="connsiteY3" fmla="*/ 111551 h 277939"/>
                <a:gd name="connsiteX4" fmla="*/ 331090 w 566737"/>
                <a:gd name="connsiteY4" fmla="*/ 186799 h 277939"/>
                <a:gd name="connsiteX5" fmla="*/ 105157 w 566737"/>
                <a:gd name="connsiteY5" fmla="*/ 258712 h 277939"/>
                <a:gd name="connsiteX6" fmla="*/ 89441 w 566737"/>
                <a:gd name="connsiteY6" fmla="*/ 262427 h 277939"/>
                <a:gd name="connsiteX7" fmla="*/ 68581 w 566737"/>
                <a:gd name="connsiteY7" fmla="*/ 266904 h 277939"/>
                <a:gd name="connsiteX8" fmla="*/ 57437 w 566737"/>
                <a:gd name="connsiteY8" fmla="*/ 269190 h 277939"/>
                <a:gd name="connsiteX9" fmla="*/ 2477 w 566737"/>
                <a:gd name="connsiteY9" fmla="*/ 277858 h 277939"/>
                <a:gd name="connsiteX10" fmla="*/ -570 w 566737"/>
                <a:gd name="connsiteY10" fmla="*/ 277858 h 277939"/>
                <a:gd name="connsiteX11" fmla="*/ -570 w 566737"/>
                <a:gd name="connsiteY11" fmla="*/ 189942 h 277939"/>
                <a:gd name="connsiteX12" fmla="*/ -1142 w 566737"/>
                <a:gd name="connsiteY12" fmla="*/ 181560 h 277939"/>
                <a:gd name="connsiteX13" fmla="*/ 105157 w 566737"/>
                <a:gd name="connsiteY13" fmla="*/ 157747 h 277939"/>
                <a:gd name="connsiteX14" fmla="*/ 331090 w 566737"/>
                <a:gd name="connsiteY14" fmla="*/ 89358 h 277939"/>
                <a:gd name="connsiteX15" fmla="*/ 387097 w 566737"/>
                <a:gd name="connsiteY15" fmla="*/ 67927 h 277939"/>
                <a:gd name="connsiteX16" fmla="*/ 539497 w 566737"/>
                <a:gd name="connsiteY16" fmla="*/ -82 h 277939"/>
                <a:gd name="connsiteX17" fmla="*/ 557119 w 566737"/>
                <a:gd name="connsiteY17" fmla="*/ 56401 h 2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6737" h="277939">
                  <a:moveTo>
                    <a:pt x="557119" y="56401"/>
                  </a:moveTo>
                  <a:cubicBezTo>
                    <a:pt x="560071" y="67450"/>
                    <a:pt x="563025" y="78690"/>
                    <a:pt x="565595" y="90120"/>
                  </a:cubicBezTo>
                  <a:lnTo>
                    <a:pt x="557119" y="94025"/>
                  </a:lnTo>
                  <a:cubicBezTo>
                    <a:pt x="548927" y="97645"/>
                    <a:pt x="535211" y="103550"/>
                    <a:pt x="517304" y="111551"/>
                  </a:cubicBezTo>
                  <a:cubicBezTo>
                    <a:pt x="474346" y="130601"/>
                    <a:pt x="406719" y="158605"/>
                    <a:pt x="331090" y="186799"/>
                  </a:cubicBezTo>
                  <a:cubicBezTo>
                    <a:pt x="257177" y="214888"/>
                    <a:pt x="181739" y="238891"/>
                    <a:pt x="105157" y="258712"/>
                  </a:cubicBezTo>
                  <a:cubicBezTo>
                    <a:pt x="99919" y="259951"/>
                    <a:pt x="94680" y="261284"/>
                    <a:pt x="89441" y="262427"/>
                  </a:cubicBezTo>
                  <a:cubicBezTo>
                    <a:pt x="82392" y="264046"/>
                    <a:pt x="75439" y="265570"/>
                    <a:pt x="68581" y="266904"/>
                  </a:cubicBezTo>
                  <a:cubicBezTo>
                    <a:pt x="64867" y="267790"/>
                    <a:pt x="61152" y="268552"/>
                    <a:pt x="57437" y="269190"/>
                  </a:cubicBezTo>
                  <a:cubicBezTo>
                    <a:pt x="38387" y="273000"/>
                    <a:pt x="19337" y="275953"/>
                    <a:pt x="2477" y="277858"/>
                  </a:cubicBezTo>
                  <a:lnTo>
                    <a:pt x="-570" y="277858"/>
                  </a:lnTo>
                  <a:lnTo>
                    <a:pt x="-570" y="189942"/>
                  </a:lnTo>
                  <a:cubicBezTo>
                    <a:pt x="-570" y="187142"/>
                    <a:pt x="-761" y="184341"/>
                    <a:pt x="-1142" y="181560"/>
                  </a:cubicBezTo>
                  <a:cubicBezTo>
                    <a:pt x="22576" y="176416"/>
                    <a:pt x="58866" y="169082"/>
                    <a:pt x="105157" y="157747"/>
                  </a:cubicBezTo>
                  <a:cubicBezTo>
                    <a:pt x="181643" y="139031"/>
                    <a:pt x="257082" y="116199"/>
                    <a:pt x="331090" y="89358"/>
                  </a:cubicBezTo>
                  <a:cubicBezTo>
                    <a:pt x="349283" y="82595"/>
                    <a:pt x="368047" y="75547"/>
                    <a:pt x="387097" y="67927"/>
                  </a:cubicBezTo>
                  <a:cubicBezTo>
                    <a:pt x="435960" y="48877"/>
                    <a:pt x="487014" y="26112"/>
                    <a:pt x="539497" y="-82"/>
                  </a:cubicBezTo>
                  <a:cubicBezTo>
                    <a:pt x="545879" y="18082"/>
                    <a:pt x="551785" y="36904"/>
                    <a:pt x="557119" y="56401"/>
                  </a:cubicBezTo>
                  <a:close/>
                </a:path>
              </a:pathLst>
            </a:custGeom>
            <a:solidFill>
              <a:srgbClr val="FFFFFF"/>
            </a:solidFill>
            <a:ln w="9525" cap="flat">
              <a:noFill/>
              <a:prstDash val="solid"/>
              <a:miter/>
            </a:ln>
          </p:spPr>
          <p:txBody>
            <a:bodyPr rtlCol="0" anchor="ctr"/>
            <a:lstStyle/>
            <a:p>
              <a:endParaRPr lang="zh-CN" altLang="en-US"/>
            </a:p>
          </p:txBody>
        </p:sp>
        <p:sp>
          <p:nvSpPr>
            <p:cNvPr id="261" name="任意多边形: 形状 260"/>
            <p:cNvSpPr/>
            <p:nvPr/>
          </p:nvSpPr>
          <p:spPr>
            <a:xfrm>
              <a:off x="11336170" y="3823981"/>
              <a:ext cx="455484" cy="222408"/>
            </a:xfrm>
            <a:custGeom>
              <a:avLst/>
              <a:gdLst>
                <a:gd name="connsiteX0" fmla="*/ 454343 w 455484"/>
                <a:gd name="connsiteY0" fmla="*/ 54877 h 222408"/>
                <a:gd name="connsiteX1" fmla="*/ 452438 w 455484"/>
                <a:gd name="connsiteY1" fmla="*/ 55925 h 222408"/>
                <a:gd name="connsiteX2" fmla="*/ 240507 w 455484"/>
                <a:gd name="connsiteY2" fmla="*/ 148508 h 222408"/>
                <a:gd name="connsiteX3" fmla="*/ 216027 w 455484"/>
                <a:gd name="connsiteY3" fmla="*/ 157557 h 222408"/>
                <a:gd name="connsiteX4" fmla="*/ 28194 w 455484"/>
                <a:gd name="connsiteY4" fmla="*/ 222327 h 222408"/>
                <a:gd name="connsiteX5" fmla="*/ 14573 w 455484"/>
                <a:gd name="connsiteY5" fmla="*/ 189656 h 222408"/>
                <a:gd name="connsiteX6" fmla="*/ 1144 w 455484"/>
                <a:gd name="connsiteY6" fmla="*/ 157557 h 222408"/>
                <a:gd name="connsiteX7" fmla="*/ -476 w 455484"/>
                <a:gd name="connsiteY7" fmla="*/ 153652 h 222408"/>
                <a:gd name="connsiteX8" fmla="*/ -1142 w 455484"/>
                <a:gd name="connsiteY8" fmla="*/ 150794 h 222408"/>
                <a:gd name="connsiteX9" fmla="*/ 14573 w 455484"/>
                <a:gd name="connsiteY9" fmla="*/ 147079 h 222408"/>
                <a:gd name="connsiteX10" fmla="*/ 240507 w 455484"/>
                <a:gd name="connsiteY10" fmla="*/ 75166 h 222408"/>
                <a:gd name="connsiteX11" fmla="*/ 426720 w 455484"/>
                <a:gd name="connsiteY11" fmla="*/ -82 h 222408"/>
                <a:gd name="connsiteX12" fmla="*/ 428149 w 455484"/>
                <a:gd name="connsiteY12" fmla="*/ 3442 h 222408"/>
                <a:gd name="connsiteX13" fmla="*/ 454343 w 455484"/>
                <a:gd name="connsiteY13" fmla="*/ 54877 h 22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5484" h="222408">
                  <a:moveTo>
                    <a:pt x="454343" y="54877"/>
                  </a:moveTo>
                  <a:lnTo>
                    <a:pt x="452438" y="55925"/>
                  </a:lnTo>
                  <a:cubicBezTo>
                    <a:pt x="407956" y="83167"/>
                    <a:pt x="322802" y="117933"/>
                    <a:pt x="240507" y="148508"/>
                  </a:cubicBezTo>
                  <a:cubicBezTo>
                    <a:pt x="232315" y="151651"/>
                    <a:pt x="224123" y="154699"/>
                    <a:pt x="216027" y="157557"/>
                  </a:cubicBezTo>
                  <a:cubicBezTo>
                    <a:pt x="120111" y="192609"/>
                    <a:pt x="34100" y="220422"/>
                    <a:pt x="28194" y="222327"/>
                  </a:cubicBezTo>
                  <a:lnTo>
                    <a:pt x="14573" y="189656"/>
                  </a:lnTo>
                  <a:lnTo>
                    <a:pt x="1144" y="157557"/>
                  </a:lnTo>
                  <a:lnTo>
                    <a:pt x="-476" y="153652"/>
                  </a:lnTo>
                  <a:lnTo>
                    <a:pt x="-1142" y="150794"/>
                  </a:lnTo>
                  <a:cubicBezTo>
                    <a:pt x="4096" y="149651"/>
                    <a:pt x="9335" y="148318"/>
                    <a:pt x="14573" y="147079"/>
                  </a:cubicBezTo>
                  <a:cubicBezTo>
                    <a:pt x="91155" y="127258"/>
                    <a:pt x="166593" y="103255"/>
                    <a:pt x="240507" y="75166"/>
                  </a:cubicBezTo>
                  <a:cubicBezTo>
                    <a:pt x="316135" y="46591"/>
                    <a:pt x="383382" y="18587"/>
                    <a:pt x="426720" y="-82"/>
                  </a:cubicBezTo>
                  <a:lnTo>
                    <a:pt x="428149" y="3442"/>
                  </a:lnTo>
                  <a:cubicBezTo>
                    <a:pt x="428149" y="3442"/>
                    <a:pt x="438626" y="22778"/>
                    <a:pt x="454343" y="5487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262" name="任意多边形: 形状 261"/>
            <p:cNvSpPr/>
            <p:nvPr/>
          </p:nvSpPr>
          <p:spPr>
            <a:xfrm>
              <a:off x="11578009" y="3578997"/>
              <a:ext cx="208407" cy="201358"/>
            </a:xfrm>
            <a:custGeom>
              <a:avLst/>
              <a:gdLst>
                <a:gd name="connsiteX0" fmla="*/ 148020 w 208407"/>
                <a:gd name="connsiteY0" fmla="*/ -82 h 201358"/>
                <a:gd name="connsiteX1" fmla="*/ 207265 w 208407"/>
                <a:gd name="connsiteY1" fmla="*/ 133268 h 201358"/>
                <a:gd name="connsiteX2" fmla="*/ 54865 w 208407"/>
                <a:gd name="connsiteY2" fmla="*/ 201277 h 201358"/>
                <a:gd name="connsiteX3" fmla="*/ -1142 w 208407"/>
                <a:gd name="connsiteY3" fmla="*/ 201277 h 201358"/>
                <a:gd name="connsiteX4" fmla="*/ -1142 w 208407"/>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07" h="201358">
                  <a:moveTo>
                    <a:pt x="148020" y="-82"/>
                  </a:moveTo>
                  <a:cubicBezTo>
                    <a:pt x="171546" y="42571"/>
                    <a:pt x="191454" y="87186"/>
                    <a:pt x="207265" y="133268"/>
                  </a:cubicBezTo>
                  <a:cubicBezTo>
                    <a:pt x="154782" y="159462"/>
                    <a:pt x="103728" y="181846"/>
                    <a:pt x="54865" y="201277"/>
                  </a:cubicBezTo>
                  <a:lnTo>
                    <a:pt x="-1142" y="201277"/>
                  </a:lnTo>
                  <a:lnTo>
                    <a:pt x="-1142" y="-82"/>
                  </a:lnTo>
                  <a:close/>
                </a:path>
              </a:pathLst>
            </a:custGeom>
            <a:solidFill>
              <a:srgbClr val="FEC023"/>
            </a:solidFill>
            <a:ln w="9525" cap="flat">
              <a:noFill/>
              <a:prstDash val="solid"/>
              <a:miter/>
            </a:ln>
          </p:spPr>
          <p:txBody>
            <a:bodyPr rtlCol="0" anchor="ctr"/>
            <a:lstStyle/>
            <a:p>
              <a:endParaRPr lang="zh-CN" altLang="en-US"/>
            </a:p>
          </p:txBody>
        </p:sp>
        <p:sp>
          <p:nvSpPr>
            <p:cNvPr id="263" name="任意多边形: 形状 262"/>
            <p:cNvSpPr/>
            <p:nvPr/>
          </p:nvSpPr>
          <p:spPr>
            <a:xfrm>
              <a:off x="11578009" y="3386878"/>
              <a:ext cx="149161" cy="192119"/>
            </a:xfrm>
            <a:custGeom>
              <a:avLst/>
              <a:gdLst>
                <a:gd name="connsiteX0" fmla="*/ 148020 w 149161"/>
                <a:gd name="connsiteY0" fmla="*/ 192037 h 192119"/>
                <a:gd name="connsiteX1" fmla="*/ -1142 w 149161"/>
                <a:gd name="connsiteY1" fmla="*/ 192037 h 192119"/>
                <a:gd name="connsiteX2" fmla="*/ -1142 w 149161"/>
                <a:gd name="connsiteY2" fmla="*/ 2490 h 192119"/>
                <a:gd name="connsiteX3" fmla="*/ 1334 w 149161"/>
                <a:gd name="connsiteY3" fmla="*/ -82 h 192119"/>
                <a:gd name="connsiteX4" fmla="*/ 148020 w 149161"/>
                <a:gd name="connsiteY4" fmla="*/ 192037 h 192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61" h="192119">
                  <a:moveTo>
                    <a:pt x="148020" y="192037"/>
                  </a:moveTo>
                  <a:lnTo>
                    <a:pt x="-1142" y="192037"/>
                  </a:lnTo>
                  <a:lnTo>
                    <a:pt x="-1142" y="2490"/>
                  </a:lnTo>
                  <a:lnTo>
                    <a:pt x="1334" y="-82"/>
                  </a:lnTo>
                  <a:cubicBezTo>
                    <a:pt x="59247" y="56554"/>
                    <a:pt x="108681" y="121257"/>
                    <a:pt x="148020" y="192037"/>
                  </a:cubicBezTo>
                  <a:close/>
                </a:path>
              </a:pathLst>
            </a:custGeom>
            <a:solidFill>
              <a:srgbClr val="FEC023"/>
            </a:solidFill>
            <a:ln w="9525" cap="flat">
              <a:noFill/>
              <a:prstDash val="solid"/>
              <a:miter/>
            </a:ln>
          </p:spPr>
          <p:txBody>
            <a:bodyPr rtlCol="0" anchor="ctr"/>
            <a:lstStyle/>
            <a:p>
              <a:endParaRPr lang="zh-CN" altLang="en-US"/>
            </a:p>
          </p:txBody>
        </p:sp>
        <p:sp>
          <p:nvSpPr>
            <p:cNvPr id="264" name="任意多边形: 形状 263"/>
            <p:cNvSpPr/>
            <p:nvPr/>
          </p:nvSpPr>
          <p:spPr>
            <a:xfrm>
              <a:off x="11578009" y="3780356"/>
              <a:ext cx="56007" cy="21431"/>
            </a:xfrm>
            <a:custGeom>
              <a:avLst/>
              <a:gdLst>
                <a:gd name="connsiteX0" fmla="*/ -1142 w 56007"/>
                <a:gd name="connsiteY0" fmla="*/ -82 h 21431"/>
                <a:gd name="connsiteX1" fmla="*/ 54865 w 56007"/>
                <a:gd name="connsiteY1" fmla="*/ -82 h 21431"/>
                <a:gd name="connsiteX2" fmla="*/ -1142 w 56007"/>
                <a:gd name="connsiteY2" fmla="*/ 21349 h 21431"/>
              </a:gdLst>
              <a:ahLst/>
              <a:cxnLst>
                <a:cxn ang="0">
                  <a:pos x="connsiteX0" y="connsiteY0"/>
                </a:cxn>
                <a:cxn ang="0">
                  <a:pos x="connsiteX1" y="connsiteY1"/>
                </a:cxn>
                <a:cxn ang="0">
                  <a:pos x="connsiteX2" y="connsiteY2"/>
                </a:cxn>
              </a:cxnLst>
              <a:rect l="l" t="t" r="r" b="b"/>
              <a:pathLst>
                <a:path w="56007" h="21431">
                  <a:moveTo>
                    <a:pt x="-1142" y="-82"/>
                  </a:moveTo>
                  <a:lnTo>
                    <a:pt x="54865" y="-82"/>
                  </a:lnTo>
                  <a:cubicBezTo>
                    <a:pt x="35815" y="7538"/>
                    <a:pt x="16765" y="14587"/>
                    <a:pt x="-1142" y="21349"/>
                  </a:cubicBezTo>
                  <a:close/>
                </a:path>
              </a:pathLst>
            </a:custGeom>
            <a:solidFill>
              <a:srgbClr val="FEC023"/>
            </a:solidFill>
            <a:ln w="9525" cap="flat">
              <a:noFill/>
              <a:prstDash val="solid"/>
              <a:miter/>
            </a:ln>
          </p:spPr>
          <p:txBody>
            <a:bodyPr rtlCol="0" anchor="ctr"/>
            <a:lstStyle/>
            <a:p>
              <a:endParaRPr lang="zh-CN" altLang="en-US"/>
            </a:p>
          </p:txBody>
        </p:sp>
        <p:sp>
          <p:nvSpPr>
            <p:cNvPr id="265" name="任意多边形: 形状 264"/>
            <p:cNvSpPr/>
            <p:nvPr/>
          </p:nvSpPr>
          <p:spPr>
            <a:xfrm>
              <a:off x="11352076" y="3377639"/>
              <a:ext cx="228409" cy="201358"/>
            </a:xfrm>
            <a:custGeom>
              <a:avLst/>
              <a:gdLst>
                <a:gd name="connsiteX0" fmla="*/ 224791 w 228409"/>
                <a:gd name="connsiteY0" fmla="*/ 6681 h 201358"/>
                <a:gd name="connsiteX1" fmla="*/ 227267 w 228409"/>
                <a:gd name="connsiteY1" fmla="*/ 9157 h 201358"/>
                <a:gd name="connsiteX2" fmla="*/ 224791 w 228409"/>
                <a:gd name="connsiteY2" fmla="*/ 11729 h 201358"/>
                <a:gd name="connsiteX3" fmla="*/ 224791 w 228409"/>
                <a:gd name="connsiteY3" fmla="*/ 201277 h 201358"/>
                <a:gd name="connsiteX4" fmla="*/ -1142 w 228409"/>
                <a:gd name="connsiteY4" fmla="*/ 201277 h 201358"/>
                <a:gd name="connsiteX5" fmla="*/ -1142 w 228409"/>
                <a:gd name="connsiteY5" fmla="*/ -82 h 201358"/>
                <a:gd name="connsiteX6" fmla="*/ 217933 w 228409"/>
                <a:gd name="connsiteY6" fmla="*/ -82 h 201358"/>
                <a:gd name="connsiteX7" fmla="*/ 224791 w 228409"/>
                <a:gd name="connsiteY7" fmla="*/ 6681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09" h="201358">
                  <a:moveTo>
                    <a:pt x="224791" y="6681"/>
                  </a:moveTo>
                  <a:lnTo>
                    <a:pt x="227267" y="9157"/>
                  </a:lnTo>
                  <a:lnTo>
                    <a:pt x="224791" y="11729"/>
                  </a:lnTo>
                  <a:lnTo>
                    <a:pt x="224791" y="201277"/>
                  </a:lnTo>
                  <a:lnTo>
                    <a:pt x="-1142" y="201277"/>
                  </a:lnTo>
                  <a:lnTo>
                    <a:pt x="-1142" y="-82"/>
                  </a:lnTo>
                  <a:lnTo>
                    <a:pt x="217933" y="-82"/>
                  </a:lnTo>
                  <a:cubicBezTo>
                    <a:pt x="220219" y="2137"/>
                    <a:pt x="222505" y="4395"/>
                    <a:pt x="224791" y="6681"/>
                  </a:cubicBezTo>
                  <a:close/>
                </a:path>
              </a:pathLst>
            </a:custGeom>
            <a:solidFill>
              <a:srgbClr val="FEC023"/>
            </a:solidFill>
            <a:ln w="9525" cap="flat">
              <a:noFill/>
              <a:prstDash val="solid"/>
              <a:miter/>
            </a:ln>
          </p:spPr>
          <p:txBody>
            <a:bodyPr rtlCol="0" anchor="ctr"/>
            <a:lstStyle/>
            <a:p>
              <a:endParaRPr lang="zh-CN" altLang="en-US"/>
            </a:p>
          </p:txBody>
        </p:sp>
        <p:sp>
          <p:nvSpPr>
            <p:cNvPr id="266" name="任意多边形: 形状 265"/>
            <p:cNvSpPr/>
            <p:nvPr/>
          </p:nvSpPr>
          <p:spPr>
            <a:xfrm>
              <a:off x="11352076" y="3780356"/>
              <a:ext cx="225932" cy="89820"/>
            </a:xfrm>
            <a:custGeom>
              <a:avLst/>
              <a:gdLst>
                <a:gd name="connsiteX0" fmla="*/ 224791 w 225932"/>
                <a:gd name="connsiteY0" fmla="*/ -82 h 89820"/>
                <a:gd name="connsiteX1" fmla="*/ 224791 w 225932"/>
                <a:gd name="connsiteY1" fmla="*/ 21349 h 89820"/>
                <a:gd name="connsiteX2" fmla="*/ -1142 w 225932"/>
                <a:gd name="connsiteY2" fmla="*/ 89739 h 89820"/>
                <a:gd name="connsiteX3" fmla="*/ -1142 w 225932"/>
                <a:gd name="connsiteY3" fmla="*/ -82 h 89820"/>
              </a:gdLst>
              <a:ahLst/>
              <a:cxnLst>
                <a:cxn ang="0">
                  <a:pos x="connsiteX0" y="connsiteY0"/>
                </a:cxn>
                <a:cxn ang="0">
                  <a:pos x="connsiteX1" y="connsiteY1"/>
                </a:cxn>
                <a:cxn ang="0">
                  <a:pos x="connsiteX2" y="connsiteY2"/>
                </a:cxn>
                <a:cxn ang="0">
                  <a:pos x="connsiteX3" y="connsiteY3"/>
                </a:cxn>
              </a:cxnLst>
              <a:rect l="l" t="t" r="r" b="b"/>
              <a:pathLst>
                <a:path w="225932" h="89820">
                  <a:moveTo>
                    <a:pt x="224791" y="-82"/>
                  </a:moveTo>
                  <a:lnTo>
                    <a:pt x="224791" y="21349"/>
                  </a:lnTo>
                  <a:cubicBezTo>
                    <a:pt x="150782" y="48191"/>
                    <a:pt x="75344" y="71022"/>
                    <a:pt x="-1142" y="89739"/>
                  </a:cubicBezTo>
                  <a:lnTo>
                    <a:pt x="-1142" y="-82"/>
                  </a:lnTo>
                  <a:close/>
                </a:path>
              </a:pathLst>
            </a:custGeom>
            <a:solidFill>
              <a:srgbClr val="FEC023"/>
            </a:solidFill>
            <a:ln w="9525" cap="flat">
              <a:noFill/>
              <a:prstDash val="solid"/>
              <a:miter/>
            </a:ln>
          </p:spPr>
          <p:txBody>
            <a:bodyPr rtlCol="0" anchor="ctr"/>
            <a:lstStyle/>
            <a:p>
              <a:endParaRPr lang="zh-CN" altLang="en-US"/>
            </a:p>
          </p:txBody>
        </p:sp>
        <p:sp>
          <p:nvSpPr>
            <p:cNvPr id="267" name="任意多边形: 形状 266"/>
            <p:cNvSpPr/>
            <p:nvPr/>
          </p:nvSpPr>
          <p:spPr>
            <a:xfrm>
              <a:off x="11352077" y="3578998"/>
              <a:ext cx="225932" cy="201358"/>
            </a:xfrm>
            <a:custGeom>
              <a:avLst/>
              <a:gdLst>
                <a:gd name="connsiteX0" fmla="*/ 0 w 225932"/>
                <a:gd name="connsiteY0" fmla="*/ 0 h 201358"/>
                <a:gd name="connsiteX1" fmla="*/ 225933 w 225932"/>
                <a:gd name="connsiteY1" fmla="*/ 0 h 201358"/>
                <a:gd name="connsiteX2" fmla="*/ 225933 w 225932"/>
                <a:gd name="connsiteY2" fmla="*/ 201358 h 201358"/>
                <a:gd name="connsiteX3" fmla="*/ 0 w 225932"/>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2" h="201358">
                  <a:moveTo>
                    <a:pt x="0" y="0"/>
                  </a:moveTo>
                  <a:lnTo>
                    <a:pt x="225933" y="0"/>
                  </a:lnTo>
                  <a:lnTo>
                    <a:pt x="225933"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268" name="任意多边形: 形状 267"/>
            <p:cNvSpPr/>
            <p:nvPr/>
          </p:nvSpPr>
          <p:spPr>
            <a:xfrm>
              <a:off x="11352076" y="3223239"/>
              <a:ext cx="219075" cy="154400"/>
            </a:xfrm>
            <a:custGeom>
              <a:avLst/>
              <a:gdLst>
                <a:gd name="connsiteX0" fmla="*/ 217933 w 219075"/>
                <a:gd name="connsiteY0" fmla="*/ 154318 h 154400"/>
                <a:gd name="connsiteX1" fmla="*/ -1142 w 219075"/>
                <a:gd name="connsiteY1" fmla="*/ 154318 h 154400"/>
                <a:gd name="connsiteX2" fmla="*/ -1142 w 219075"/>
                <a:gd name="connsiteY2" fmla="*/ -82 h 154400"/>
                <a:gd name="connsiteX3" fmla="*/ 217933 w 219075"/>
                <a:gd name="connsiteY3" fmla="*/ 154318 h 154400"/>
              </a:gdLst>
              <a:ahLst/>
              <a:cxnLst>
                <a:cxn ang="0">
                  <a:pos x="connsiteX0" y="connsiteY0"/>
                </a:cxn>
                <a:cxn ang="0">
                  <a:pos x="connsiteX1" y="connsiteY1"/>
                </a:cxn>
                <a:cxn ang="0">
                  <a:pos x="connsiteX2" y="connsiteY2"/>
                </a:cxn>
                <a:cxn ang="0">
                  <a:pos x="connsiteX3" y="connsiteY3"/>
                </a:cxn>
              </a:cxnLst>
              <a:rect l="l" t="t" r="r" b="b"/>
              <a:pathLst>
                <a:path w="219075" h="154400">
                  <a:moveTo>
                    <a:pt x="217933" y="154318"/>
                  </a:moveTo>
                  <a:lnTo>
                    <a:pt x="-1142" y="154318"/>
                  </a:lnTo>
                  <a:lnTo>
                    <a:pt x="-1142" y="-82"/>
                  </a:lnTo>
                  <a:cubicBezTo>
                    <a:pt x="78963" y="40476"/>
                    <a:pt x="152782" y="92492"/>
                    <a:pt x="217933" y="154318"/>
                  </a:cubicBezTo>
                  <a:close/>
                </a:path>
              </a:pathLst>
            </a:custGeom>
            <a:solidFill>
              <a:srgbClr val="FEC023"/>
            </a:solidFill>
            <a:ln w="9525" cap="flat">
              <a:noFill/>
              <a:prstDash val="solid"/>
              <a:miter/>
            </a:ln>
          </p:spPr>
          <p:txBody>
            <a:bodyPr rtlCol="0" anchor="ctr"/>
            <a:lstStyle/>
            <a:p>
              <a:endParaRPr lang="zh-CN" altLang="en-US"/>
            </a:p>
          </p:txBody>
        </p:sp>
        <p:sp>
          <p:nvSpPr>
            <p:cNvPr id="269" name="任意多边形: 形状 268"/>
            <p:cNvSpPr/>
            <p:nvPr/>
          </p:nvSpPr>
          <p:spPr>
            <a:xfrm>
              <a:off x="11329849" y="5444564"/>
              <a:ext cx="287594" cy="402073"/>
            </a:xfrm>
            <a:custGeom>
              <a:avLst/>
              <a:gdLst>
                <a:gd name="connsiteX0" fmla="*/ 286452 w 287594"/>
                <a:gd name="connsiteY0" fmla="*/ 382442 h 402073"/>
                <a:gd name="connsiteX1" fmla="*/ 18418 w 287594"/>
                <a:gd name="connsiteY1" fmla="*/ 287192 h 402073"/>
                <a:gd name="connsiteX2" fmla="*/ 113668 w 287594"/>
                <a:gd name="connsiteY2" fmla="*/ 19111 h 402073"/>
                <a:gd name="connsiteX3" fmla="*/ 188916 w 287594"/>
                <a:gd name="connsiteY3" fmla="*/ -82 h 402073"/>
                <a:gd name="connsiteX4" fmla="*/ 286452 w 287594"/>
                <a:gd name="connsiteY4" fmla="*/ 382442 h 40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94" h="402073">
                  <a:moveTo>
                    <a:pt x="286452" y="382442"/>
                  </a:moveTo>
                  <a:cubicBezTo>
                    <a:pt x="186155" y="430162"/>
                    <a:pt x="66139" y="387519"/>
                    <a:pt x="18418" y="287192"/>
                  </a:cubicBezTo>
                  <a:cubicBezTo>
                    <a:pt x="-29301" y="186856"/>
                    <a:pt x="13276" y="66841"/>
                    <a:pt x="113668" y="19111"/>
                  </a:cubicBezTo>
                  <a:cubicBezTo>
                    <a:pt x="137196" y="7881"/>
                    <a:pt x="162818" y="1366"/>
                    <a:pt x="188916" y="-82"/>
                  </a:cubicBezTo>
                  <a:cubicBezTo>
                    <a:pt x="223778" y="129744"/>
                    <a:pt x="256258" y="257093"/>
                    <a:pt x="286452" y="382442"/>
                  </a:cubicBezTo>
                  <a:close/>
                </a:path>
              </a:pathLst>
            </a:custGeom>
            <a:solidFill>
              <a:srgbClr val="874D44"/>
            </a:solidFill>
            <a:ln w="9525" cap="flat">
              <a:noFill/>
              <a:prstDash val="solid"/>
              <a:miter/>
            </a:ln>
          </p:spPr>
          <p:txBody>
            <a:bodyPr rtlCol="0" anchor="ctr"/>
            <a:lstStyle/>
            <a:p>
              <a:endParaRPr lang="zh-CN" altLang="en-US"/>
            </a:p>
          </p:txBody>
        </p:sp>
        <p:sp>
          <p:nvSpPr>
            <p:cNvPr id="270" name="任意多边形: 形状 269"/>
            <p:cNvSpPr/>
            <p:nvPr/>
          </p:nvSpPr>
          <p:spPr>
            <a:xfrm>
              <a:off x="11028131" y="7426336"/>
              <a:ext cx="402716" cy="402716"/>
            </a:xfrm>
            <a:custGeom>
              <a:avLst/>
              <a:gdLst>
                <a:gd name="connsiteX0" fmla="*/ 402717 w 402716"/>
                <a:gd name="connsiteY0" fmla="*/ 201359 h 402716"/>
                <a:gd name="connsiteX1" fmla="*/ 201358 w 402716"/>
                <a:gd name="connsiteY1" fmla="*/ 402717 h 402716"/>
                <a:gd name="connsiteX2" fmla="*/ 0 w 402716"/>
                <a:gd name="connsiteY2" fmla="*/ 201359 h 402716"/>
                <a:gd name="connsiteX3" fmla="*/ 201358 w 402716"/>
                <a:gd name="connsiteY3" fmla="*/ 0 h 402716"/>
                <a:gd name="connsiteX4" fmla="*/ 402717 w 402716"/>
                <a:gd name="connsiteY4" fmla="*/ 201359 h 40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16" h="402716">
                  <a:moveTo>
                    <a:pt x="402717" y="201359"/>
                  </a:moveTo>
                  <a:cubicBezTo>
                    <a:pt x="402717" y="312566"/>
                    <a:pt x="312566" y="402717"/>
                    <a:pt x="201358" y="402717"/>
                  </a:cubicBezTo>
                  <a:cubicBezTo>
                    <a:pt x="90151" y="402717"/>
                    <a:pt x="0" y="312566"/>
                    <a:pt x="0" y="201359"/>
                  </a:cubicBezTo>
                  <a:cubicBezTo>
                    <a:pt x="0" y="90151"/>
                    <a:pt x="90151" y="0"/>
                    <a:pt x="201358" y="0"/>
                  </a:cubicBezTo>
                  <a:cubicBezTo>
                    <a:pt x="312566" y="0"/>
                    <a:pt x="402717" y="90151"/>
                    <a:pt x="402717" y="201359"/>
                  </a:cubicBezTo>
                  <a:close/>
                </a:path>
              </a:pathLst>
            </a:custGeom>
            <a:solidFill>
              <a:srgbClr val="874D44"/>
            </a:solidFill>
            <a:ln w="9525" cap="flat">
              <a:noFill/>
              <a:prstDash val="solid"/>
              <a:miter/>
            </a:ln>
          </p:spPr>
          <p:txBody>
            <a:bodyPr rtlCol="0" anchor="ctr"/>
            <a:lstStyle/>
            <a:p>
              <a:endParaRPr lang="zh-CN" altLang="en-US"/>
            </a:p>
          </p:txBody>
        </p:sp>
        <p:sp>
          <p:nvSpPr>
            <p:cNvPr id="271" name="任意多边形: 形状 270"/>
            <p:cNvSpPr/>
            <p:nvPr/>
          </p:nvSpPr>
          <p:spPr>
            <a:xfrm>
              <a:off x="11125858" y="3780261"/>
              <a:ext cx="226218" cy="113728"/>
            </a:xfrm>
            <a:custGeom>
              <a:avLst/>
              <a:gdLst>
                <a:gd name="connsiteX0" fmla="*/ 225077 w 226218"/>
                <a:gd name="connsiteY0" fmla="*/ 13 h 113728"/>
                <a:gd name="connsiteX1" fmla="*/ 225077 w 226218"/>
                <a:gd name="connsiteY1" fmla="*/ 89834 h 113728"/>
                <a:gd name="connsiteX2" fmla="*/ 118777 w 226218"/>
                <a:gd name="connsiteY2" fmla="*/ 113647 h 113728"/>
                <a:gd name="connsiteX3" fmla="*/ 64581 w 226218"/>
                <a:gd name="connsiteY3" fmla="*/ 54496 h 113728"/>
                <a:gd name="connsiteX4" fmla="*/ 50293 w 226218"/>
                <a:gd name="connsiteY4" fmla="*/ 53068 h 113728"/>
                <a:gd name="connsiteX5" fmla="*/ -1142 w 226218"/>
                <a:gd name="connsiteY5" fmla="*/ 53068 h 113728"/>
                <a:gd name="connsiteX6" fmla="*/ -1142 w 226218"/>
                <a:gd name="connsiteY6" fmla="*/ -82 h 113728"/>
                <a:gd name="connsiteX7" fmla="*/ 224886 w 226218"/>
                <a:gd name="connsiteY7" fmla="*/ -82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218" h="113728">
                  <a:moveTo>
                    <a:pt x="225077" y="13"/>
                  </a:moveTo>
                  <a:lnTo>
                    <a:pt x="225077" y="89834"/>
                  </a:lnTo>
                  <a:cubicBezTo>
                    <a:pt x="178785" y="101169"/>
                    <a:pt x="142496" y="108884"/>
                    <a:pt x="118777" y="113647"/>
                  </a:cubicBezTo>
                  <a:cubicBezTo>
                    <a:pt x="115253" y="84357"/>
                    <a:pt x="93442" y="60564"/>
                    <a:pt x="64581" y="54496"/>
                  </a:cubicBezTo>
                  <a:cubicBezTo>
                    <a:pt x="59913" y="53534"/>
                    <a:pt x="55056" y="53058"/>
                    <a:pt x="50293" y="53068"/>
                  </a:cubicBezTo>
                  <a:lnTo>
                    <a:pt x="-1142" y="53068"/>
                  </a:lnTo>
                  <a:lnTo>
                    <a:pt x="-1142" y="-82"/>
                  </a:lnTo>
                  <a:lnTo>
                    <a:pt x="224886" y="-82"/>
                  </a:lnTo>
                  <a:close/>
                </a:path>
              </a:pathLst>
            </a:custGeom>
            <a:solidFill>
              <a:srgbClr val="FEC023"/>
            </a:solidFill>
            <a:ln w="9525" cap="flat">
              <a:noFill/>
              <a:prstDash val="solid"/>
              <a:miter/>
            </a:ln>
          </p:spPr>
          <p:txBody>
            <a:bodyPr rtlCol="0" anchor="ctr"/>
            <a:lstStyle/>
            <a:p>
              <a:endParaRPr lang="zh-CN" altLang="en-US"/>
            </a:p>
          </p:txBody>
        </p:sp>
        <p:sp>
          <p:nvSpPr>
            <p:cNvPr id="272" name="任意多边形: 形状 271"/>
            <p:cNvSpPr/>
            <p:nvPr/>
          </p:nvSpPr>
          <p:spPr>
            <a:xfrm>
              <a:off x="11126048" y="3578997"/>
              <a:ext cx="226028" cy="201358"/>
            </a:xfrm>
            <a:custGeom>
              <a:avLst/>
              <a:gdLst>
                <a:gd name="connsiteX0" fmla="*/ 226028 w 226028"/>
                <a:gd name="connsiteY0" fmla="*/ 0 h 201358"/>
                <a:gd name="connsiteX1" fmla="*/ 226028 w 226028"/>
                <a:gd name="connsiteY1" fmla="*/ 201359 h 201358"/>
                <a:gd name="connsiteX2" fmla="*/ 49816 w 226028"/>
                <a:gd name="connsiteY2" fmla="*/ 201359 h 201358"/>
                <a:gd name="connsiteX3" fmla="*/ 0 w 226028"/>
                <a:gd name="connsiteY3" fmla="*/ 201359 h 201358"/>
                <a:gd name="connsiteX4" fmla="*/ 0 w 226028"/>
                <a:gd name="connsiteY4" fmla="*/ 0 h 201358"/>
                <a:gd name="connsiteX5" fmla="*/ 226028 w 226028"/>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358">
                  <a:moveTo>
                    <a:pt x="226028" y="0"/>
                  </a:moveTo>
                  <a:lnTo>
                    <a:pt x="226028" y="201359"/>
                  </a:lnTo>
                  <a:lnTo>
                    <a:pt x="49816" y="201359"/>
                  </a:lnTo>
                  <a:lnTo>
                    <a:pt x="0" y="201359"/>
                  </a:lnTo>
                  <a:lnTo>
                    <a:pt x="0" y="0"/>
                  </a:lnTo>
                  <a:lnTo>
                    <a:pt x="226028" y="0"/>
                  </a:lnTo>
                  <a:close/>
                </a:path>
              </a:pathLst>
            </a:custGeom>
            <a:solidFill>
              <a:srgbClr val="FEC023"/>
            </a:solidFill>
            <a:ln w="9525" cap="flat">
              <a:noFill/>
              <a:prstDash val="solid"/>
              <a:miter/>
            </a:ln>
          </p:spPr>
          <p:txBody>
            <a:bodyPr rtlCol="0" anchor="ctr"/>
            <a:lstStyle/>
            <a:p>
              <a:endParaRPr lang="zh-CN" altLang="en-US"/>
            </a:p>
          </p:txBody>
        </p:sp>
        <p:sp>
          <p:nvSpPr>
            <p:cNvPr id="273" name="任意多边形: 形状 272"/>
            <p:cNvSpPr/>
            <p:nvPr/>
          </p:nvSpPr>
          <p:spPr>
            <a:xfrm>
              <a:off x="11126048"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274" name="任意多边形: 形状 273"/>
            <p:cNvSpPr/>
            <p:nvPr/>
          </p:nvSpPr>
          <p:spPr>
            <a:xfrm>
              <a:off x="11126048" y="3176566"/>
              <a:ext cx="226028" cy="201072"/>
            </a:xfrm>
            <a:custGeom>
              <a:avLst/>
              <a:gdLst>
                <a:gd name="connsiteX0" fmla="*/ 224886 w 226028"/>
                <a:gd name="connsiteY0" fmla="*/ 46591 h 201072"/>
                <a:gd name="connsiteX1" fmla="*/ 224886 w 226028"/>
                <a:gd name="connsiteY1" fmla="*/ 200991 h 201072"/>
                <a:gd name="connsiteX2" fmla="*/ -1142 w 226028"/>
                <a:gd name="connsiteY2" fmla="*/ 200991 h 201072"/>
                <a:gd name="connsiteX3" fmla="*/ -1142 w 226028"/>
                <a:gd name="connsiteY3" fmla="*/ -82 h 201072"/>
                <a:gd name="connsiteX4" fmla="*/ 115825 w 226028"/>
                <a:gd name="connsiteY4" fmla="*/ -82 h 201072"/>
                <a:gd name="connsiteX5" fmla="*/ 224886 w 226028"/>
                <a:gd name="connsiteY5" fmla="*/ 46591 h 2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072">
                  <a:moveTo>
                    <a:pt x="224886" y="46591"/>
                  </a:moveTo>
                  <a:lnTo>
                    <a:pt x="224886" y="200991"/>
                  </a:lnTo>
                  <a:lnTo>
                    <a:pt x="-1142" y="200991"/>
                  </a:lnTo>
                  <a:lnTo>
                    <a:pt x="-1142" y="-82"/>
                  </a:lnTo>
                  <a:lnTo>
                    <a:pt x="115825" y="-82"/>
                  </a:lnTo>
                  <a:cubicBezTo>
                    <a:pt x="153162" y="13091"/>
                    <a:pt x="189549" y="28684"/>
                    <a:pt x="224886" y="46591"/>
                  </a:cubicBezTo>
                  <a:close/>
                </a:path>
              </a:pathLst>
            </a:custGeom>
            <a:solidFill>
              <a:srgbClr val="FEC023"/>
            </a:solidFill>
            <a:ln w="9525" cap="flat">
              <a:noFill/>
              <a:prstDash val="solid"/>
              <a:miter/>
            </a:ln>
          </p:spPr>
          <p:txBody>
            <a:bodyPr rtlCol="0" anchor="ctr"/>
            <a:lstStyle/>
            <a:p>
              <a:endParaRPr lang="zh-CN" altLang="en-US"/>
            </a:p>
          </p:txBody>
        </p:sp>
        <p:sp>
          <p:nvSpPr>
            <p:cNvPr id="275" name="任意多边形: 形状 274"/>
            <p:cNvSpPr/>
            <p:nvPr/>
          </p:nvSpPr>
          <p:spPr>
            <a:xfrm>
              <a:off x="11246349" y="4384241"/>
              <a:ext cx="70675" cy="32004"/>
            </a:xfrm>
            <a:custGeom>
              <a:avLst/>
              <a:gdLst>
                <a:gd name="connsiteX0" fmla="*/ 68866 w 70675"/>
                <a:gd name="connsiteY0" fmla="*/ 13063 h 32004"/>
                <a:gd name="connsiteX1" fmla="*/ 69534 w 70675"/>
                <a:gd name="connsiteY1" fmla="*/ 15920 h 32004"/>
                <a:gd name="connsiteX2" fmla="*/ -1142 w 70675"/>
                <a:gd name="connsiteY2" fmla="*/ 31922 h 32004"/>
                <a:gd name="connsiteX3" fmla="*/ -1142 w 70675"/>
                <a:gd name="connsiteY3" fmla="*/ -82 h 32004"/>
                <a:gd name="connsiteX4" fmla="*/ 68866 w 70675"/>
                <a:gd name="connsiteY4" fmla="*/ -82 h 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32004">
                  <a:moveTo>
                    <a:pt x="68866" y="13063"/>
                  </a:moveTo>
                  <a:lnTo>
                    <a:pt x="69534" y="15920"/>
                  </a:lnTo>
                  <a:lnTo>
                    <a:pt x="-1142" y="31922"/>
                  </a:lnTo>
                  <a:lnTo>
                    <a:pt x="-1142" y="-82"/>
                  </a:lnTo>
                  <a:lnTo>
                    <a:pt x="68866" y="-82"/>
                  </a:lnTo>
                  <a:close/>
                </a:path>
              </a:pathLst>
            </a:custGeom>
            <a:solidFill>
              <a:srgbClr val="FEC023"/>
            </a:solidFill>
            <a:ln w="9525" cap="flat">
              <a:noFill/>
              <a:prstDash val="solid"/>
              <a:miter/>
            </a:ln>
          </p:spPr>
          <p:txBody>
            <a:bodyPr rtlCol="0" anchor="ctr"/>
            <a:lstStyle/>
            <a:p>
              <a:endParaRPr lang="zh-CN" altLang="en-US"/>
            </a:p>
          </p:txBody>
        </p:sp>
        <p:sp>
          <p:nvSpPr>
            <p:cNvPr id="276" name="任意多边形: 形状 275"/>
            <p:cNvSpPr/>
            <p:nvPr/>
          </p:nvSpPr>
          <p:spPr>
            <a:xfrm>
              <a:off x="11246349" y="4182978"/>
              <a:ext cx="70008" cy="201263"/>
            </a:xfrm>
            <a:custGeom>
              <a:avLst/>
              <a:gdLst>
                <a:gd name="connsiteX0" fmla="*/ 70009 w 70008"/>
                <a:gd name="connsiteY0" fmla="*/ 0 h 201263"/>
                <a:gd name="connsiteX1" fmla="*/ 70009 w 70008"/>
                <a:gd name="connsiteY1" fmla="*/ 201263 h 201263"/>
                <a:gd name="connsiteX2" fmla="*/ 68485 w 70008"/>
                <a:gd name="connsiteY2" fmla="*/ 201263 h 201263"/>
                <a:gd name="connsiteX3" fmla="*/ 0 w 70008"/>
                <a:gd name="connsiteY3" fmla="*/ 201263 h 201263"/>
                <a:gd name="connsiteX4" fmla="*/ 0 w 70008"/>
                <a:gd name="connsiteY4" fmla="*/ 0 h 201263"/>
                <a:gd name="connsiteX5" fmla="*/ 70009 w 70008"/>
                <a:gd name="connsiteY5" fmla="*/ 0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08" h="201263">
                  <a:moveTo>
                    <a:pt x="70009" y="0"/>
                  </a:moveTo>
                  <a:lnTo>
                    <a:pt x="70009" y="201263"/>
                  </a:lnTo>
                  <a:lnTo>
                    <a:pt x="68485" y="201263"/>
                  </a:lnTo>
                  <a:lnTo>
                    <a:pt x="0" y="201263"/>
                  </a:lnTo>
                  <a:lnTo>
                    <a:pt x="0" y="0"/>
                  </a:lnTo>
                  <a:lnTo>
                    <a:pt x="70009" y="0"/>
                  </a:lnTo>
                  <a:close/>
                </a:path>
              </a:pathLst>
            </a:custGeom>
            <a:solidFill>
              <a:srgbClr val="FEC023"/>
            </a:solidFill>
            <a:ln w="9525" cap="flat">
              <a:noFill/>
              <a:prstDash val="solid"/>
              <a:miter/>
            </a:ln>
          </p:spPr>
          <p:txBody>
            <a:bodyPr rtlCol="0" anchor="ctr"/>
            <a:lstStyle/>
            <a:p>
              <a:endParaRPr lang="zh-CN" altLang="en-US"/>
            </a:p>
          </p:txBody>
        </p:sp>
        <p:sp>
          <p:nvSpPr>
            <p:cNvPr id="277" name="任意多边形: 形状 276"/>
            <p:cNvSpPr/>
            <p:nvPr/>
          </p:nvSpPr>
          <p:spPr>
            <a:xfrm>
              <a:off x="11246349" y="3979333"/>
              <a:ext cx="70008" cy="203835"/>
            </a:xfrm>
            <a:custGeom>
              <a:avLst/>
              <a:gdLst>
                <a:gd name="connsiteX0" fmla="*/ 68866 w 70008"/>
                <a:gd name="connsiteY0" fmla="*/ 3728 h 203835"/>
                <a:gd name="connsiteX1" fmla="*/ 68866 w 70008"/>
                <a:gd name="connsiteY1" fmla="*/ 203753 h 203835"/>
                <a:gd name="connsiteX2" fmla="*/ -1142 w 70008"/>
                <a:gd name="connsiteY2" fmla="*/ 203753 h 203835"/>
                <a:gd name="connsiteX3" fmla="*/ -1142 w 70008"/>
                <a:gd name="connsiteY3" fmla="*/ 10872 h 203835"/>
                <a:gd name="connsiteX4" fmla="*/ 1905 w 70008"/>
                <a:gd name="connsiteY4" fmla="*/ 10872 h 203835"/>
                <a:gd name="connsiteX5" fmla="*/ 56865 w 70008"/>
                <a:gd name="connsiteY5" fmla="*/ 2204 h 203835"/>
                <a:gd name="connsiteX6" fmla="*/ 68009 w 70008"/>
                <a:gd name="connsiteY6" fmla="*/ -82 h 20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08" h="203835">
                  <a:moveTo>
                    <a:pt x="68866" y="3728"/>
                  </a:moveTo>
                  <a:lnTo>
                    <a:pt x="68866" y="203753"/>
                  </a:lnTo>
                  <a:lnTo>
                    <a:pt x="-1142" y="203753"/>
                  </a:lnTo>
                  <a:lnTo>
                    <a:pt x="-1142" y="10872"/>
                  </a:lnTo>
                  <a:lnTo>
                    <a:pt x="1905" y="10872"/>
                  </a:lnTo>
                  <a:cubicBezTo>
                    <a:pt x="19146" y="8967"/>
                    <a:pt x="37624" y="6014"/>
                    <a:pt x="56865" y="2204"/>
                  </a:cubicBezTo>
                  <a:cubicBezTo>
                    <a:pt x="60580" y="1566"/>
                    <a:pt x="64295" y="804"/>
                    <a:pt x="68009" y="-82"/>
                  </a:cubicBezTo>
                  <a:close/>
                </a:path>
              </a:pathLst>
            </a:custGeom>
            <a:solidFill>
              <a:srgbClr val="FEC023"/>
            </a:solidFill>
            <a:ln w="9525" cap="flat">
              <a:noFill/>
              <a:prstDash val="solid"/>
              <a:miter/>
            </a:ln>
          </p:spPr>
          <p:txBody>
            <a:bodyPr rtlCol="0" anchor="ctr"/>
            <a:lstStyle/>
            <a:p>
              <a:endParaRPr lang="zh-CN" altLang="en-US"/>
            </a:p>
          </p:txBody>
        </p:sp>
        <p:sp>
          <p:nvSpPr>
            <p:cNvPr id="278" name="任意多边形: 形状 277"/>
            <p:cNvSpPr/>
            <p:nvPr/>
          </p:nvSpPr>
          <p:spPr>
            <a:xfrm>
              <a:off x="10404053" y="3833505"/>
              <a:ext cx="842296" cy="716158"/>
            </a:xfrm>
            <a:custGeom>
              <a:avLst/>
              <a:gdLst>
                <a:gd name="connsiteX0" fmla="*/ 841154 w 842296"/>
                <a:gd name="connsiteY0" fmla="*/ 550654 h 716158"/>
                <a:gd name="connsiteX1" fmla="*/ 841154 w 842296"/>
                <a:gd name="connsiteY1" fmla="*/ 582277 h 716158"/>
                <a:gd name="connsiteX2" fmla="*/ 720853 w 842296"/>
                <a:gd name="connsiteY2" fmla="*/ 609232 h 716158"/>
                <a:gd name="connsiteX3" fmla="*/ 494825 w 842296"/>
                <a:gd name="connsiteY3" fmla="*/ 659429 h 716158"/>
                <a:gd name="connsiteX4" fmla="*/ 387669 w 842296"/>
                <a:gd name="connsiteY4" fmla="*/ 681622 h 716158"/>
                <a:gd name="connsiteX5" fmla="*/ 268893 w 842296"/>
                <a:gd name="connsiteY5" fmla="*/ 667049 h 716158"/>
                <a:gd name="connsiteX6" fmla="*/ 246889 w 842296"/>
                <a:gd name="connsiteY6" fmla="*/ 656572 h 716158"/>
                <a:gd name="connsiteX7" fmla="*/ 183548 w 842296"/>
                <a:gd name="connsiteY7" fmla="*/ 609613 h 716158"/>
                <a:gd name="connsiteX8" fmla="*/ 78773 w 842296"/>
                <a:gd name="connsiteY8" fmla="*/ 597898 h 716158"/>
                <a:gd name="connsiteX9" fmla="*/ 174690 w 842296"/>
                <a:gd name="connsiteY9" fmla="*/ 716008 h 716158"/>
                <a:gd name="connsiteX10" fmla="*/ 42578 w 842296"/>
                <a:gd name="connsiteY10" fmla="*/ 706483 h 716158"/>
                <a:gd name="connsiteX11" fmla="*/ -1142 w 842296"/>
                <a:gd name="connsiteY11" fmla="*/ 700863 h 716158"/>
                <a:gd name="connsiteX12" fmla="*/ -1142 w 842296"/>
                <a:gd name="connsiteY12" fmla="*/ 68784 h 716158"/>
                <a:gd name="connsiteX13" fmla="*/ 42578 w 842296"/>
                <a:gd name="connsiteY13" fmla="*/ 4681 h 716158"/>
                <a:gd name="connsiteX14" fmla="*/ 67725 w 842296"/>
                <a:gd name="connsiteY14" fmla="*/ -82 h 716158"/>
                <a:gd name="connsiteX15" fmla="*/ 772003 w 842296"/>
                <a:gd name="connsiteY15" fmla="*/ -82 h 716158"/>
                <a:gd name="connsiteX16" fmla="*/ 786290 w 842296"/>
                <a:gd name="connsiteY16" fmla="*/ 1347 h 716158"/>
                <a:gd name="connsiteX17" fmla="*/ 840297 w 842296"/>
                <a:gd name="connsiteY17" fmla="*/ 60402 h 716158"/>
                <a:gd name="connsiteX18" fmla="*/ 840868 w 842296"/>
                <a:gd name="connsiteY18" fmla="*/ 68784 h 716158"/>
                <a:gd name="connsiteX19" fmla="*/ 840868 w 842296"/>
                <a:gd name="connsiteY19" fmla="*/ 550654 h 716158"/>
                <a:gd name="connsiteX20" fmla="*/ 470631 w 842296"/>
                <a:gd name="connsiteY20" fmla="*/ 444069 h 716158"/>
                <a:gd name="connsiteX21" fmla="*/ 420054 w 842296"/>
                <a:gd name="connsiteY21" fmla="*/ 393682 h 716158"/>
                <a:gd name="connsiteX22" fmla="*/ 369667 w 842296"/>
                <a:gd name="connsiteY22" fmla="*/ 444260 h 716158"/>
                <a:gd name="connsiteX23" fmla="*/ 420245 w 842296"/>
                <a:gd name="connsiteY23" fmla="*/ 494647 h 716158"/>
                <a:gd name="connsiteX24" fmla="*/ 470631 w 842296"/>
                <a:gd name="connsiteY24" fmla="*/ 444069 h 71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2296" h="716158">
                  <a:moveTo>
                    <a:pt x="841154" y="550654"/>
                  </a:moveTo>
                  <a:lnTo>
                    <a:pt x="841154" y="582277"/>
                  </a:lnTo>
                  <a:lnTo>
                    <a:pt x="720853" y="609232"/>
                  </a:lnTo>
                  <a:cubicBezTo>
                    <a:pt x="638082" y="627806"/>
                    <a:pt x="556738" y="645999"/>
                    <a:pt x="494825" y="659429"/>
                  </a:cubicBezTo>
                  <a:cubicBezTo>
                    <a:pt x="437675" y="671812"/>
                    <a:pt x="397575" y="680289"/>
                    <a:pt x="387669" y="681622"/>
                  </a:cubicBezTo>
                  <a:cubicBezTo>
                    <a:pt x="347474" y="686956"/>
                    <a:pt x="306611" y="681937"/>
                    <a:pt x="268893" y="667049"/>
                  </a:cubicBezTo>
                  <a:cubicBezTo>
                    <a:pt x="261272" y="664135"/>
                    <a:pt x="253938" y="660630"/>
                    <a:pt x="246889" y="656572"/>
                  </a:cubicBezTo>
                  <a:cubicBezTo>
                    <a:pt x="246889" y="656572"/>
                    <a:pt x="239841" y="653428"/>
                    <a:pt x="183548" y="609613"/>
                  </a:cubicBezTo>
                  <a:cubicBezTo>
                    <a:pt x="127256" y="565798"/>
                    <a:pt x="88298" y="555893"/>
                    <a:pt x="78773" y="597898"/>
                  </a:cubicBezTo>
                  <a:cubicBezTo>
                    <a:pt x="68677" y="643999"/>
                    <a:pt x="174690" y="716008"/>
                    <a:pt x="174690" y="716008"/>
                  </a:cubicBezTo>
                  <a:cubicBezTo>
                    <a:pt x="130494" y="716598"/>
                    <a:pt x="86298" y="713407"/>
                    <a:pt x="42578" y="706483"/>
                  </a:cubicBezTo>
                  <a:cubicBezTo>
                    <a:pt x="26195" y="704197"/>
                    <a:pt x="11527" y="702101"/>
                    <a:pt x="-1142" y="700863"/>
                  </a:cubicBezTo>
                  <a:lnTo>
                    <a:pt x="-1142" y="68784"/>
                  </a:lnTo>
                  <a:cubicBezTo>
                    <a:pt x="-1047" y="40476"/>
                    <a:pt x="16289" y="15063"/>
                    <a:pt x="42578" y="4681"/>
                  </a:cubicBezTo>
                  <a:cubicBezTo>
                    <a:pt x="50579" y="1585"/>
                    <a:pt x="59152" y="-25"/>
                    <a:pt x="67725" y="-82"/>
                  </a:cubicBezTo>
                  <a:lnTo>
                    <a:pt x="772003" y="-82"/>
                  </a:lnTo>
                  <a:cubicBezTo>
                    <a:pt x="776765" y="-91"/>
                    <a:pt x="781623" y="385"/>
                    <a:pt x="786290" y="1347"/>
                  </a:cubicBezTo>
                  <a:cubicBezTo>
                    <a:pt x="815056" y="7481"/>
                    <a:pt x="836773" y="31208"/>
                    <a:pt x="840297" y="60402"/>
                  </a:cubicBezTo>
                  <a:cubicBezTo>
                    <a:pt x="840677" y="63183"/>
                    <a:pt x="840868" y="65984"/>
                    <a:pt x="840868" y="68784"/>
                  </a:cubicBezTo>
                  <a:lnTo>
                    <a:pt x="840868" y="550654"/>
                  </a:lnTo>
                  <a:close/>
                  <a:moveTo>
                    <a:pt x="470631" y="444069"/>
                  </a:moveTo>
                  <a:cubicBezTo>
                    <a:pt x="470536" y="416189"/>
                    <a:pt x="447962" y="393625"/>
                    <a:pt x="420054" y="393682"/>
                  </a:cubicBezTo>
                  <a:cubicBezTo>
                    <a:pt x="392145" y="393739"/>
                    <a:pt x="369571" y="416380"/>
                    <a:pt x="369667" y="444260"/>
                  </a:cubicBezTo>
                  <a:cubicBezTo>
                    <a:pt x="369762" y="472139"/>
                    <a:pt x="392336" y="494704"/>
                    <a:pt x="420245" y="494647"/>
                  </a:cubicBezTo>
                  <a:cubicBezTo>
                    <a:pt x="448153" y="494590"/>
                    <a:pt x="470727" y="471949"/>
                    <a:pt x="470631" y="444069"/>
                  </a:cubicBezTo>
                  <a:close/>
                </a:path>
              </a:pathLst>
            </a:custGeom>
            <a:solidFill>
              <a:srgbClr val="DCDDDD"/>
            </a:solidFill>
            <a:ln w="9525" cap="flat">
              <a:noFill/>
              <a:prstDash val="solid"/>
              <a:miter/>
            </a:ln>
          </p:spPr>
          <p:txBody>
            <a:bodyPr rtlCol="0" anchor="ctr"/>
            <a:lstStyle/>
            <a:p>
              <a:endParaRPr lang="zh-CN" altLang="en-US"/>
            </a:p>
          </p:txBody>
        </p:sp>
        <p:sp>
          <p:nvSpPr>
            <p:cNvPr id="279" name="任意多边形: 形状 278"/>
            <p:cNvSpPr/>
            <p:nvPr/>
          </p:nvSpPr>
          <p:spPr>
            <a:xfrm>
              <a:off x="11126048" y="3145134"/>
              <a:ext cx="116967" cy="31432"/>
            </a:xfrm>
            <a:custGeom>
              <a:avLst/>
              <a:gdLst>
                <a:gd name="connsiteX0" fmla="*/ 115825 w 116967"/>
                <a:gd name="connsiteY0" fmla="*/ 31351 h 31432"/>
                <a:gd name="connsiteX1" fmla="*/ -1142 w 116967"/>
                <a:gd name="connsiteY1" fmla="*/ 31351 h 31432"/>
                <a:gd name="connsiteX2" fmla="*/ -1142 w 116967"/>
                <a:gd name="connsiteY2" fmla="*/ -82 h 31432"/>
                <a:gd name="connsiteX3" fmla="*/ 96 w 116967"/>
                <a:gd name="connsiteY3" fmla="*/ -82 h 31432"/>
                <a:gd name="connsiteX4" fmla="*/ 115825 w 116967"/>
                <a:gd name="connsiteY4" fmla="*/ 31351 h 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7" h="31432">
                  <a:moveTo>
                    <a:pt x="115825" y="31351"/>
                  </a:moveTo>
                  <a:lnTo>
                    <a:pt x="-1142" y="31351"/>
                  </a:lnTo>
                  <a:lnTo>
                    <a:pt x="-1142" y="-82"/>
                  </a:lnTo>
                  <a:lnTo>
                    <a:pt x="96" y="-82"/>
                  </a:lnTo>
                  <a:cubicBezTo>
                    <a:pt x="39434" y="7262"/>
                    <a:pt x="78201" y="17777"/>
                    <a:pt x="115825" y="31351"/>
                  </a:cubicBezTo>
                  <a:close/>
                </a:path>
              </a:pathLst>
            </a:custGeom>
            <a:solidFill>
              <a:srgbClr val="FEC023"/>
            </a:solidFill>
            <a:ln w="9525" cap="flat">
              <a:noFill/>
              <a:prstDash val="solid"/>
              <a:miter/>
            </a:ln>
          </p:spPr>
          <p:txBody>
            <a:bodyPr rtlCol="0" anchor="ctr"/>
            <a:lstStyle/>
            <a:p>
              <a:endParaRPr lang="zh-CN" altLang="en-US"/>
            </a:p>
          </p:txBody>
        </p:sp>
        <p:sp>
          <p:nvSpPr>
            <p:cNvPr id="280" name="任意多边形: 形状 279"/>
            <p:cNvSpPr/>
            <p:nvPr/>
          </p:nvSpPr>
          <p:spPr>
            <a:xfrm>
              <a:off x="10403959" y="4836298"/>
              <a:ext cx="840770" cy="71627"/>
            </a:xfrm>
            <a:custGeom>
              <a:avLst/>
              <a:gdLst>
                <a:gd name="connsiteX0" fmla="*/ 214980 w 840770"/>
                <a:gd name="connsiteY0" fmla="*/ 71546 h 71627"/>
                <a:gd name="connsiteX1" fmla="*/ 67723 w 840770"/>
                <a:gd name="connsiteY1" fmla="*/ 71546 h 71627"/>
                <a:gd name="connsiteX2" fmla="*/ -1142 w 840770"/>
                <a:gd name="connsiteY2" fmla="*/ 2585 h 71627"/>
                <a:gd name="connsiteX3" fmla="*/ -1142 w 840770"/>
                <a:gd name="connsiteY3" fmla="*/ -82 h 71627"/>
                <a:gd name="connsiteX4" fmla="*/ 42577 w 840770"/>
                <a:gd name="connsiteY4" fmla="*/ 6681 h 71627"/>
                <a:gd name="connsiteX5" fmla="*/ 158686 w 840770"/>
                <a:gd name="connsiteY5" fmla="*/ 14396 h 71627"/>
                <a:gd name="connsiteX6" fmla="*/ 268605 w 840770"/>
                <a:gd name="connsiteY6" fmla="*/ 17920 h 71627"/>
                <a:gd name="connsiteX7" fmla="*/ 494538 w 840770"/>
                <a:gd name="connsiteY7" fmla="*/ 21349 h 71627"/>
                <a:gd name="connsiteX8" fmla="*/ 720566 w 840770"/>
                <a:gd name="connsiteY8" fmla="*/ 19444 h 71627"/>
                <a:gd name="connsiteX9" fmla="*/ 839629 w 840770"/>
                <a:gd name="connsiteY9" fmla="*/ 15539 h 71627"/>
                <a:gd name="connsiteX10" fmla="*/ 772001 w 840770"/>
                <a:gd name="connsiteY10" fmla="*/ 71546 h 71627"/>
                <a:gd name="connsiteX11" fmla="*/ 214980 w 840770"/>
                <a:gd name="connsiteY11" fmla="*/ 71546 h 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0770" h="71627">
                  <a:moveTo>
                    <a:pt x="214980" y="71546"/>
                  </a:moveTo>
                  <a:lnTo>
                    <a:pt x="67723" y="71546"/>
                  </a:lnTo>
                  <a:cubicBezTo>
                    <a:pt x="29719" y="71394"/>
                    <a:pt x="-1048" y="40590"/>
                    <a:pt x="-1142" y="2585"/>
                  </a:cubicBezTo>
                  <a:lnTo>
                    <a:pt x="-1142" y="-82"/>
                  </a:lnTo>
                  <a:cubicBezTo>
                    <a:pt x="12478" y="2680"/>
                    <a:pt x="27433" y="4871"/>
                    <a:pt x="42577" y="6681"/>
                  </a:cubicBezTo>
                  <a:cubicBezTo>
                    <a:pt x="99155" y="13443"/>
                    <a:pt x="158686" y="14396"/>
                    <a:pt x="158686" y="14396"/>
                  </a:cubicBezTo>
                  <a:cubicBezTo>
                    <a:pt x="158686" y="14396"/>
                    <a:pt x="200692" y="16110"/>
                    <a:pt x="268605" y="17920"/>
                  </a:cubicBezTo>
                  <a:cubicBezTo>
                    <a:pt x="327755" y="19444"/>
                    <a:pt x="406622" y="20968"/>
                    <a:pt x="494538" y="21349"/>
                  </a:cubicBezTo>
                  <a:cubicBezTo>
                    <a:pt x="565880" y="21349"/>
                    <a:pt x="643128" y="21349"/>
                    <a:pt x="720566" y="19444"/>
                  </a:cubicBezTo>
                  <a:cubicBezTo>
                    <a:pt x="760476" y="18587"/>
                    <a:pt x="800386" y="17349"/>
                    <a:pt x="839629" y="15539"/>
                  </a:cubicBezTo>
                  <a:cubicBezTo>
                    <a:pt x="833438" y="48019"/>
                    <a:pt x="805053" y="71536"/>
                    <a:pt x="772001" y="71546"/>
                  </a:cubicBezTo>
                  <a:lnTo>
                    <a:pt x="214980" y="71546"/>
                  </a:lnTo>
                  <a:close/>
                </a:path>
              </a:pathLst>
            </a:custGeom>
            <a:solidFill>
              <a:srgbClr val="DCDDDD"/>
            </a:solidFill>
            <a:ln w="9525" cap="flat">
              <a:noFill/>
              <a:prstDash val="solid"/>
              <a:miter/>
            </a:ln>
          </p:spPr>
          <p:txBody>
            <a:bodyPr rtlCol="0" anchor="ctr"/>
            <a:lstStyle/>
            <a:p>
              <a:endParaRPr lang="zh-CN" altLang="en-US"/>
            </a:p>
          </p:txBody>
        </p:sp>
        <p:sp>
          <p:nvSpPr>
            <p:cNvPr id="281" name="任意多边形: 形状 280"/>
            <p:cNvSpPr/>
            <p:nvPr/>
          </p:nvSpPr>
          <p:spPr>
            <a:xfrm>
              <a:off x="10868968" y="6258190"/>
              <a:ext cx="402717" cy="402717"/>
            </a:xfrm>
            <a:custGeom>
              <a:avLst/>
              <a:gdLst>
                <a:gd name="connsiteX0" fmla="*/ 200121 w 402717"/>
                <a:gd name="connsiteY0" fmla="*/ -82 h 402717"/>
                <a:gd name="connsiteX1" fmla="*/ 401575 w 402717"/>
                <a:gd name="connsiteY1" fmla="*/ 201181 h 402717"/>
                <a:gd name="connsiteX2" fmla="*/ 200312 w 402717"/>
                <a:gd name="connsiteY2" fmla="*/ 402635 h 402717"/>
                <a:gd name="connsiteX3" fmla="*/ -1142 w 402717"/>
                <a:gd name="connsiteY3" fmla="*/ 201372 h 402717"/>
                <a:gd name="connsiteX4" fmla="*/ -1142 w 402717"/>
                <a:gd name="connsiteY4" fmla="*/ 201276 h 402717"/>
                <a:gd name="connsiteX5" fmla="*/ 200026 w 402717"/>
                <a:gd name="connsiteY5" fmla="*/ -82 h 402717"/>
                <a:gd name="connsiteX6" fmla="*/ 200121 w 402717"/>
                <a:gd name="connsiteY6"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17" h="402717">
                  <a:moveTo>
                    <a:pt x="200121" y="-82"/>
                  </a:moveTo>
                  <a:cubicBezTo>
                    <a:pt x="311373" y="-139"/>
                    <a:pt x="401480" y="89977"/>
                    <a:pt x="401575" y="201181"/>
                  </a:cubicBezTo>
                  <a:cubicBezTo>
                    <a:pt x="401671" y="312385"/>
                    <a:pt x="311563" y="402578"/>
                    <a:pt x="200312" y="402635"/>
                  </a:cubicBezTo>
                  <a:cubicBezTo>
                    <a:pt x="89059" y="402692"/>
                    <a:pt x="-1047" y="312576"/>
                    <a:pt x="-1142" y="201372"/>
                  </a:cubicBezTo>
                  <a:cubicBezTo>
                    <a:pt x="-1142" y="201343"/>
                    <a:pt x="-1142" y="201305"/>
                    <a:pt x="-1142" y="201276"/>
                  </a:cubicBezTo>
                  <a:cubicBezTo>
                    <a:pt x="-1237" y="90120"/>
                    <a:pt x="88869" y="-25"/>
                    <a:pt x="200026" y="-82"/>
                  </a:cubicBezTo>
                  <a:cubicBezTo>
                    <a:pt x="200026" y="-82"/>
                    <a:pt x="200121" y="-82"/>
                    <a:pt x="200121" y="-82"/>
                  </a:cubicBezTo>
                  <a:close/>
                </a:path>
              </a:pathLst>
            </a:custGeom>
            <a:solidFill>
              <a:srgbClr val="874D44"/>
            </a:solidFill>
            <a:ln w="9525" cap="flat">
              <a:noFill/>
              <a:prstDash val="solid"/>
              <a:miter/>
            </a:ln>
          </p:spPr>
          <p:txBody>
            <a:bodyPr rtlCol="0" anchor="ctr"/>
            <a:lstStyle/>
            <a:p>
              <a:endParaRPr lang="zh-CN" altLang="en-US"/>
            </a:p>
          </p:txBody>
        </p:sp>
        <p:sp>
          <p:nvSpPr>
            <p:cNvPr id="282" name="任意多边形: 形状 281"/>
            <p:cNvSpPr/>
            <p:nvPr/>
          </p:nvSpPr>
          <p:spPr>
            <a:xfrm>
              <a:off x="10900020" y="3780356"/>
              <a:ext cx="226028" cy="53149"/>
            </a:xfrm>
            <a:custGeom>
              <a:avLst/>
              <a:gdLst>
                <a:gd name="connsiteX0" fmla="*/ 0 w 226028"/>
                <a:gd name="connsiteY0" fmla="*/ 0 h 53149"/>
                <a:gd name="connsiteX1" fmla="*/ 226028 w 226028"/>
                <a:gd name="connsiteY1" fmla="*/ 0 h 53149"/>
                <a:gd name="connsiteX2" fmla="*/ 226028 w 226028"/>
                <a:gd name="connsiteY2" fmla="*/ 53149 h 53149"/>
                <a:gd name="connsiteX3" fmla="*/ 0 w 226028"/>
                <a:gd name="connsiteY3" fmla="*/ 53149 h 53149"/>
              </a:gdLst>
              <a:ahLst/>
              <a:cxnLst>
                <a:cxn ang="0">
                  <a:pos x="connsiteX0" y="connsiteY0"/>
                </a:cxn>
                <a:cxn ang="0">
                  <a:pos x="connsiteX1" y="connsiteY1"/>
                </a:cxn>
                <a:cxn ang="0">
                  <a:pos x="connsiteX2" y="connsiteY2"/>
                </a:cxn>
                <a:cxn ang="0">
                  <a:pos x="connsiteX3" y="connsiteY3"/>
                </a:cxn>
              </a:cxnLst>
              <a:rect l="l" t="t" r="r" b="b"/>
              <a:pathLst>
                <a:path w="226028" h="53149">
                  <a:moveTo>
                    <a:pt x="0" y="0"/>
                  </a:moveTo>
                  <a:lnTo>
                    <a:pt x="226028" y="0"/>
                  </a:lnTo>
                  <a:lnTo>
                    <a:pt x="226028" y="53149"/>
                  </a:lnTo>
                  <a:lnTo>
                    <a:pt x="0" y="53149"/>
                  </a:lnTo>
                  <a:close/>
                </a:path>
              </a:pathLst>
            </a:custGeom>
            <a:solidFill>
              <a:srgbClr val="FEC023"/>
            </a:solidFill>
            <a:ln w="9525" cap="flat">
              <a:noFill/>
              <a:prstDash val="solid"/>
              <a:miter/>
            </a:ln>
          </p:spPr>
          <p:txBody>
            <a:bodyPr rtlCol="0" anchor="ctr"/>
            <a:lstStyle/>
            <a:p>
              <a:endParaRPr lang="zh-CN" altLang="en-US"/>
            </a:p>
          </p:txBody>
        </p:sp>
        <p:sp>
          <p:nvSpPr>
            <p:cNvPr id="283" name="任意多边形: 形状 282"/>
            <p:cNvSpPr/>
            <p:nvPr/>
          </p:nvSpPr>
          <p:spPr>
            <a:xfrm>
              <a:off x="10900020"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284" name="任意多边形: 形状 283"/>
            <p:cNvSpPr/>
            <p:nvPr/>
          </p:nvSpPr>
          <p:spPr>
            <a:xfrm>
              <a:off x="10900020"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285" name="任意多边形: 形状 284"/>
            <p:cNvSpPr/>
            <p:nvPr/>
          </p:nvSpPr>
          <p:spPr>
            <a:xfrm>
              <a:off x="10900020"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286" name="任意多边形: 形状 285"/>
            <p:cNvSpPr/>
            <p:nvPr/>
          </p:nvSpPr>
          <p:spPr>
            <a:xfrm>
              <a:off x="10900020" y="3119416"/>
              <a:ext cx="226028" cy="57150"/>
            </a:xfrm>
            <a:custGeom>
              <a:avLst/>
              <a:gdLst>
                <a:gd name="connsiteX0" fmla="*/ 224886 w 226028"/>
                <a:gd name="connsiteY0" fmla="*/ 25636 h 57150"/>
                <a:gd name="connsiteX1" fmla="*/ 224886 w 226028"/>
                <a:gd name="connsiteY1" fmla="*/ 57068 h 57150"/>
                <a:gd name="connsiteX2" fmla="*/ -1142 w 226028"/>
                <a:gd name="connsiteY2" fmla="*/ 57068 h 57150"/>
                <a:gd name="connsiteX3" fmla="*/ -1142 w 226028"/>
                <a:gd name="connsiteY3" fmla="*/ -82 h 57150"/>
                <a:gd name="connsiteX4" fmla="*/ 224886 w 226028"/>
                <a:gd name="connsiteY4" fmla="*/ 2563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8" h="57150">
                  <a:moveTo>
                    <a:pt x="224886" y="25636"/>
                  </a:moveTo>
                  <a:lnTo>
                    <a:pt x="224886" y="57068"/>
                  </a:lnTo>
                  <a:lnTo>
                    <a:pt x="-1142" y="57068"/>
                  </a:lnTo>
                  <a:lnTo>
                    <a:pt x="-1142" y="-82"/>
                  </a:lnTo>
                  <a:cubicBezTo>
                    <a:pt x="73629" y="5157"/>
                    <a:pt x="153544" y="13253"/>
                    <a:pt x="224886" y="25636"/>
                  </a:cubicBezTo>
                  <a:close/>
                </a:path>
              </a:pathLst>
            </a:custGeom>
            <a:solidFill>
              <a:srgbClr val="FEC023"/>
            </a:solidFill>
            <a:ln w="9525" cap="flat">
              <a:noFill/>
              <a:prstDash val="solid"/>
              <a:miter/>
            </a:ln>
          </p:spPr>
          <p:txBody>
            <a:bodyPr rtlCol="0" anchor="ctr"/>
            <a:lstStyle/>
            <a:p>
              <a:endParaRPr lang="zh-CN" altLang="en-US"/>
            </a:p>
          </p:txBody>
        </p:sp>
        <p:sp>
          <p:nvSpPr>
            <p:cNvPr id="287" name="任意多边形: 形状 286"/>
            <p:cNvSpPr/>
            <p:nvPr/>
          </p:nvSpPr>
          <p:spPr>
            <a:xfrm>
              <a:off x="9974699" y="2339113"/>
              <a:ext cx="1062694" cy="608948"/>
            </a:xfrm>
            <a:custGeom>
              <a:avLst/>
              <a:gdLst>
                <a:gd name="connsiteX0" fmla="*/ 882841 w 1062694"/>
                <a:gd name="connsiteY0" fmla="*/ 351120 h 608948"/>
                <a:gd name="connsiteX1" fmla="*/ 1059339 w 1062694"/>
                <a:gd name="connsiteY1" fmla="*/ 600865 h 608948"/>
                <a:gd name="connsiteX2" fmla="*/ 600711 w 1062694"/>
                <a:gd name="connsiteY2" fmla="*/ 600865 h 608948"/>
                <a:gd name="connsiteX3" fmla="*/ 598519 w 1062694"/>
                <a:gd name="connsiteY3" fmla="*/ 600865 h 608948"/>
                <a:gd name="connsiteX4" fmla="*/ 597281 w 1062694"/>
                <a:gd name="connsiteY4" fmla="*/ 581244 h 608948"/>
                <a:gd name="connsiteX5" fmla="*/ 596710 w 1062694"/>
                <a:gd name="connsiteY5" fmla="*/ 580386 h 608948"/>
                <a:gd name="connsiteX6" fmla="*/ 660336 w 1062694"/>
                <a:gd name="connsiteY6" fmla="*/ 501805 h 608948"/>
                <a:gd name="connsiteX7" fmla="*/ 677005 w 1062694"/>
                <a:gd name="connsiteY7" fmla="*/ 451894 h 608948"/>
                <a:gd name="connsiteX8" fmla="*/ 691388 w 1062694"/>
                <a:gd name="connsiteY8" fmla="*/ 453990 h 608948"/>
                <a:gd name="connsiteX9" fmla="*/ 744538 w 1062694"/>
                <a:gd name="connsiteY9" fmla="*/ 397297 h 608948"/>
                <a:gd name="connsiteX10" fmla="*/ 744538 w 1062694"/>
                <a:gd name="connsiteY10" fmla="*/ 396840 h 608948"/>
                <a:gd name="connsiteX11" fmla="*/ 744538 w 1062694"/>
                <a:gd name="connsiteY11" fmla="*/ 392172 h 608948"/>
                <a:gd name="connsiteX12" fmla="*/ 695293 w 1062694"/>
                <a:gd name="connsiteY12" fmla="*/ 340071 h 608948"/>
                <a:gd name="connsiteX13" fmla="*/ 693198 w 1062694"/>
                <a:gd name="connsiteY13" fmla="*/ 340071 h 608948"/>
                <a:gd name="connsiteX14" fmla="*/ 692437 w 1062694"/>
                <a:gd name="connsiteY14" fmla="*/ 300351 h 608948"/>
                <a:gd name="connsiteX15" fmla="*/ 477552 w 1062694"/>
                <a:gd name="connsiteY15" fmla="*/ 179479 h 608948"/>
                <a:gd name="connsiteX16" fmla="*/ 269431 w 1062694"/>
                <a:gd name="connsiteY16" fmla="*/ 310257 h 608948"/>
                <a:gd name="connsiteX17" fmla="*/ 266764 w 1062694"/>
                <a:gd name="connsiteY17" fmla="*/ 341404 h 608948"/>
                <a:gd name="connsiteX18" fmla="*/ 264287 w 1062694"/>
                <a:gd name="connsiteY18" fmla="*/ 341404 h 608948"/>
                <a:gd name="connsiteX19" fmla="*/ 205708 w 1062694"/>
                <a:gd name="connsiteY19" fmla="*/ 385600 h 608948"/>
                <a:gd name="connsiteX20" fmla="*/ 204374 w 1062694"/>
                <a:gd name="connsiteY20" fmla="*/ 397030 h 608948"/>
                <a:gd name="connsiteX21" fmla="*/ 257048 w 1062694"/>
                <a:gd name="connsiteY21" fmla="*/ 454161 h 608948"/>
                <a:gd name="connsiteX22" fmla="*/ 257525 w 1062694"/>
                <a:gd name="connsiteY22" fmla="*/ 454180 h 608948"/>
                <a:gd name="connsiteX23" fmla="*/ 273431 w 1062694"/>
                <a:gd name="connsiteY23" fmla="*/ 451608 h 608948"/>
                <a:gd name="connsiteX24" fmla="*/ 273431 w 1062694"/>
                <a:gd name="connsiteY24" fmla="*/ 451608 h 608948"/>
                <a:gd name="connsiteX25" fmla="*/ 329724 w 1062694"/>
                <a:gd name="connsiteY25" fmla="*/ 567528 h 608948"/>
                <a:gd name="connsiteX26" fmla="*/ 379159 w 1062694"/>
                <a:gd name="connsiteY26" fmla="*/ 596769 h 608948"/>
                <a:gd name="connsiteX27" fmla="*/ 387541 w 1062694"/>
                <a:gd name="connsiteY27" fmla="*/ 599627 h 608948"/>
                <a:gd name="connsiteX28" fmla="*/ 386588 w 1062694"/>
                <a:gd name="connsiteY28" fmla="*/ 602389 h 608948"/>
                <a:gd name="connsiteX29" fmla="*/ 386588 w 1062694"/>
                <a:gd name="connsiteY29" fmla="*/ 608866 h 608948"/>
                <a:gd name="connsiteX30" fmla="*/ -793 w 1062694"/>
                <a:gd name="connsiteY30" fmla="*/ 608866 h 608948"/>
                <a:gd name="connsiteX31" fmla="*/ 101219 w 1062694"/>
                <a:gd name="connsiteY31" fmla="*/ 401031 h 608948"/>
                <a:gd name="connsiteX32" fmla="*/ 216186 w 1062694"/>
                <a:gd name="connsiteY32" fmla="*/ 176050 h 608948"/>
                <a:gd name="connsiteX33" fmla="*/ 478981 w 1062694"/>
                <a:gd name="connsiteY33" fmla="*/ 885 h 608948"/>
                <a:gd name="connsiteX34" fmla="*/ 788924 w 1062694"/>
                <a:gd name="connsiteY34" fmla="*/ 225771 h 608948"/>
                <a:gd name="connsiteX35" fmla="*/ 882841 w 1062694"/>
                <a:gd name="connsiteY35" fmla="*/ 351120 h 60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62694" h="608948">
                  <a:moveTo>
                    <a:pt x="882841" y="351120"/>
                  </a:moveTo>
                  <a:cubicBezTo>
                    <a:pt x="963899" y="402078"/>
                    <a:pt x="1078961" y="462181"/>
                    <a:pt x="1059339" y="600865"/>
                  </a:cubicBezTo>
                  <a:lnTo>
                    <a:pt x="600711" y="600865"/>
                  </a:lnTo>
                  <a:lnTo>
                    <a:pt x="598519" y="600865"/>
                  </a:lnTo>
                  <a:cubicBezTo>
                    <a:pt x="598519" y="593150"/>
                    <a:pt x="597662" y="586578"/>
                    <a:pt x="597281" y="581244"/>
                  </a:cubicBezTo>
                  <a:lnTo>
                    <a:pt x="596710" y="580386"/>
                  </a:lnTo>
                  <a:cubicBezTo>
                    <a:pt x="625571" y="561394"/>
                    <a:pt x="647764" y="533943"/>
                    <a:pt x="660336" y="501805"/>
                  </a:cubicBezTo>
                  <a:cubicBezTo>
                    <a:pt x="667004" y="485565"/>
                    <a:pt x="672624" y="468896"/>
                    <a:pt x="677005" y="451894"/>
                  </a:cubicBezTo>
                  <a:cubicBezTo>
                    <a:pt x="681673" y="453304"/>
                    <a:pt x="686530" y="454018"/>
                    <a:pt x="691388" y="453990"/>
                  </a:cubicBezTo>
                  <a:cubicBezTo>
                    <a:pt x="721773" y="453018"/>
                    <a:pt x="745490" y="427634"/>
                    <a:pt x="744538" y="397297"/>
                  </a:cubicBezTo>
                  <a:cubicBezTo>
                    <a:pt x="744538" y="397144"/>
                    <a:pt x="744538" y="396992"/>
                    <a:pt x="744538" y="396840"/>
                  </a:cubicBezTo>
                  <a:cubicBezTo>
                    <a:pt x="744538" y="395316"/>
                    <a:pt x="744538" y="393792"/>
                    <a:pt x="744538" y="392172"/>
                  </a:cubicBezTo>
                  <a:cubicBezTo>
                    <a:pt x="742728" y="362931"/>
                    <a:pt x="723297" y="340071"/>
                    <a:pt x="695293" y="340071"/>
                  </a:cubicBezTo>
                  <a:lnTo>
                    <a:pt x="693198" y="340071"/>
                  </a:lnTo>
                  <a:cubicBezTo>
                    <a:pt x="693674" y="326831"/>
                    <a:pt x="693389" y="313563"/>
                    <a:pt x="692437" y="300351"/>
                  </a:cubicBezTo>
                  <a:cubicBezTo>
                    <a:pt x="575469" y="290826"/>
                    <a:pt x="477552" y="179479"/>
                    <a:pt x="477552" y="179479"/>
                  </a:cubicBezTo>
                  <a:cubicBezTo>
                    <a:pt x="399161" y="281492"/>
                    <a:pt x="269431" y="310257"/>
                    <a:pt x="269431" y="310257"/>
                  </a:cubicBezTo>
                  <a:cubicBezTo>
                    <a:pt x="269431" y="310257"/>
                    <a:pt x="267716" y="322164"/>
                    <a:pt x="266764" y="341404"/>
                  </a:cubicBezTo>
                  <a:lnTo>
                    <a:pt x="264287" y="341404"/>
                  </a:lnTo>
                  <a:cubicBezTo>
                    <a:pt x="237141" y="341699"/>
                    <a:pt x="213424" y="359616"/>
                    <a:pt x="205708" y="385600"/>
                  </a:cubicBezTo>
                  <a:cubicBezTo>
                    <a:pt x="204851" y="389343"/>
                    <a:pt x="204374" y="393182"/>
                    <a:pt x="204374" y="397030"/>
                  </a:cubicBezTo>
                  <a:cubicBezTo>
                    <a:pt x="203136" y="427358"/>
                    <a:pt x="226759" y="452942"/>
                    <a:pt x="257048" y="454161"/>
                  </a:cubicBezTo>
                  <a:cubicBezTo>
                    <a:pt x="257239" y="454171"/>
                    <a:pt x="257334" y="454171"/>
                    <a:pt x="257525" y="454180"/>
                  </a:cubicBezTo>
                  <a:cubicBezTo>
                    <a:pt x="262953" y="454199"/>
                    <a:pt x="268288" y="453332"/>
                    <a:pt x="273431" y="451608"/>
                  </a:cubicBezTo>
                  <a:lnTo>
                    <a:pt x="273431" y="451608"/>
                  </a:lnTo>
                  <a:cubicBezTo>
                    <a:pt x="281623" y="493995"/>
                    <a:pt x="298197" y="537333"/>
                    <a:pt x="329724" y="567528"/>
                  </a:cubicBezTo>
                  <a:cubicBezTo>
                    <a:pt x="344107" y="580396"/>
                    <a:pt x="360966" y="590321"/>
                    <a:pt x="379159" y="596769"/>
                  </a:cubicBezTo>
                  <a:cubicBezTo>
                    <a:pt x="381921" y="597817"/>
                    <a:pt x="384683" y="598770"/>
                    <a:pt x="387541" y="599627"/>
                  </a:cubicBezTo>
                  <a:lnTo>
                    <a:pt x="386588" y="602389"/>
                  </a:lnTo>
                  <a:lnTo>
                    <a:pt x="386588" y="608866"/>
                  </a:lnTo>
                  <a:lnTo>
                    <a:pt x="-793" y="608866"/>
                  </a:lnTo>
                  <a:cubicBezTo>
                    <a:pt x="-793" y="608866"/>
                    <a:pt x="-12604" y="465039"/>
                    <a:pt x="101219" y="401031"/>
                  </a:cubicBezTo>
                  <a:cubicBezTo>
                    <a:pt x="215042" y="337023"/>
                    <a:pt x="198564" y="220056"/>
                    <a:pt x="216186" y="176050"/>
                  </a:cubicBezTo>
                  <a:cubicBezTo>
                    <a:pt x="255429" y="78038"/>
                    <a:pt x="339153" y="-448"/>
                    <a:pt x="478981" y="885"/>
                  </a:cubicBezTo>
                  <a:cubicBezTo>
                    <a:pt x="478981" y="885"/>
                    <a:pt x="726154" y="-27690"/>
                    <a:pt x="788924" y="225771"/>
                  </a:cubicBezTo>
                  <a:cubicBezTo>
                    <a:pt x="807021" y="263490"/>
                    <a:pt x="801783" y="300066"/>
                    <a:pt x="882841" y="351120"/>
                  </a:cubicBezTo>
                  <a:close/>
                </a:path>
              </a:pathLst>
            </a:custGeom>
            <a:solidFill>
              <a:srgbClr val="603731"/>
            </a:solidFill>
            <a:ln w="9525" cap="flat">
              <a:noFill/>
              <a:prstDash val="solid"/>
              <a:miter/>
            </a:ln>
          </p:spPr>
          <p:txBody>
            <a:bodyPr rtlCol="0" anchor="ctr"/>
            <a:lstStyle/>
            <a:p>
              <a:endParaRPr lang="zh-CN" altLang="en-US"/>
            </a:p>
          </p:txBody>
        </p:sp>
        <p:sp>
          <p:nvSpPr>
            <p:cNvPr id="288" name="任意多边形: 形状 287"/>
            <p:cNvSpPr/>
            <p:nvPr/>
          </p:nvSpPr>
          <p:spPr>
            <a:xfrm>
              <a:off x="10517234" y="5105112"/>
              <a:ext cx="402554" cy="402453"/>
            </a:xfrm>
            <a:custGeom>
              <a:avLst/>
              <a:gdLst>
                <a:gd name="connsiteX0" fmla="*/ 363928 w 402554"/>
                <a:gd name="connsiteY0" fmla="*/ 84291 h 402453"/>
                <a:gd name="connsiteX1" fmla="*/ 317160 w 402554"/>
                <a:gd name="connsiteY1" fmla="*/ 364907 h 402453"/>
                <a:gd name="connsiteX2" fmla="*/ 69415 w 402554"/>
                <a:gd name="connsiteY2" fmla="*/ 354039 h 402453"/>
                <a:gd name="connsiteX3" fmla="*/ 55127 w 402554"/>
                <a:gd name="connsiteY3" fmla="*/ 196209 h 402453"/>
                <a:gd name="connsiteX4" fmla="*/ 56079 w 402554"/>
                <a:gd name="connsiteY4" fmla="*/ 341561 h 402453"/>
                <a:gd name="connsiteX5" fmla="*/ 36458 w 402554"/>
                <a:gd name="connsiteY5" fmla="*/ 84386 h 402453"/>
                <a:gd name="connsiteX6" fmla="*/ 65033 w 402554"/>
                <a:gd name="connsiteY6" fmla="*/ 52477 h 402453"/>
                <a:gd name="connsiteX7" fmla="*/ 348973 w 402554"/>
                <a:gd name="connsiteY7" fmla="*/ 65383 h 402453"/>
                <a:gd name="connsiteX8" fmla="*/ 364308 w 402554"/>
                <a:gd name="connsiteY8" fmla="*/ 84386 h 40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554" h="402453">
                  <a:moveTo>
                    <a:pt x="363928" y="84291"/>
                  </a:moveTo>
                  <a:cubicBezTo>
                    <a:pt x="428508" y="174702"/>
                    <a:pt x="407552" y="300337"/>
                    <a:pt x="317160" y="364907"/>
                  </a:cubicBezTo>
                  <a:cubicBezTo>
                    <a:pt x="241912" y="418656"/>
                    <a:pt x="139709" y="414170"/>
                    <a:pt x="69415" y="354039"/>
                  </a:cubicBezTo>
                  <a:cubicBezTo>
                    <a:pt x="59890" y="254026"/>
                    <a:pt x="55127" y="196209"/>
                    <a:pt x="55127" y="196209"/>
                  </a:cubicBezTo>
                  <a:lnTo>
                    <a:pt x="56079" y="341561"/>
                  </a:lnTo>
                  <a:cubicBezTo>
                    <a:pt x="-12023" y="271962"/>
                    <a:pt x="-20311" y="163510"/>
                    <a:pt x="36458" y="84386"/>
                  </a:cubicBezTo>
                  <a:cubicBezTo>
                    <a:pt x="44745" y="72718"/>
                    <a:pt x="54366" y="62012"/>
                    <a:pt x="65033" y="52477"/>
                  </a:cubicBezTo>
                  <a:cubicBezTo>
                    <a:pt x="147044" y="-22361"/>
                    <a:pt x="274107" y="-16589"/>
                    <a:pt x="348973" y="65383"/>
                  </a:cubicBezTo>
                  <a:cubicBezTo>
                    <a:pt x="354498" y="71394"/>
                    <a:pt x="359546" y="77747"/>
                    <a:pt x="364308" y="84386"/>
                  </a:cubicBezTo>
                  <a:close/>
                </a:path>
              </a:pathLst>
            </a:custGeom>
            <a:solidFill>
              <a:srgbClr val="874D44"/>
            </a:solidFill>
            <a:ln w="9525" cap="flat">
              <a:noFill/>
              <a:prstDash val="solid"/>
              <a:miter/>
            </a:ln>
          </p:spPr>
          <p:txBody>
            <a:bodyPr rtlCol="0" anchor="ctr"/>
            <a:lstStyle/>
            <a:p>
              <a:endParaRPr lang="zh-CN" altLang="en-US"/>
            </a:p>
          </p:txBody>
        </p:sp>
        <p:sp>
          <p:nvSpPr>
            <p:cNvPr id="289" name="任意多边形: 形状 288"/>
            <p:cNvSpPr/>
            <p:nvPr/>
          </p:nvSpPr>
          <p:spPr>
            <a:xfrm>
              <a:off x="10674087" y="3780356"/>
              <a:ext cx="225933" cy="53149"/>
            </a:xfrm>
            <a:custGeom>
              <a:avLst/>
              <a:gdLst>
                <a:gd name="connsiteX0" fmla="*/ 0 w 225933"/>
                <a:gd name="connsiteY0" fmla="*/ 0 h 53149"/>
                <a:gd name="connsiteX1" fmla="*/ 225933 w 225933"/>
                <a:gd name="connsiteY1" fmla="*/ 0 h 53149"/>
                <a:gd name="connsiteX2" fmla="*/ 225933 w 225933"/>
                <a:gd name="connsiteY2" fmla="*/ 53149 h 53149"/>
                <a:gd name="connsiteX3" fmla="*/ 0 w 225933"/>
                <a:gd name="connsiteY3" fmla="*/ 53149 h 53149"/>
              </a:gdLst>
              <a:ahLst/>
              <a:cxnLst>
                <a:cxn ang="0">
                  <a:pos x="connsiteX0" y="connsiteY0"/>
                </a:cxn>
                <a:cxn ang="0">
                  <a:pos x="connsiteX1" y="connsiteY1"/>
                </a:cxn>
                <a:cxn ang="0">
                  <a:pos x="connsiteX2" y="connsiteY2"/>
                </a:cxn>
                <a:cxn ang="0">
                  <a:pos x="connsiteX3" y="connsiteY3"/>
                </a:cxn>
              </a:cxnLst>
              <a:rect l="l" t="t" r="r" b="b"/>
              <a:pathLst>
                <a:path w="225933" h="53149">
                  <a:moveTo>
                    <a:pt x="0" y="0"/>
                  </a:moveTo>
                  <a:lnTo>
                    <a:pt x="225933" y="0"/>
                  </a:lnTo>
                  <a:lnTo>
                    <a:pt x="225933" y="53149"/>
                  </a:lnTo>
                  <a:lnTo>
                    <a:pt x="0" y="53149"/>
                  </a:lnTo>
                  <a:close/>
                </a:path>
              </a:pathLst>
            </a:custGeom>
            <a:solidFill>
              <a:srgbClr val="FEC023"/>
            </a:solidFill>
            <a:ln w="9525" cap="flat">
              <a:noFill/>
              <a:prstDash val="solid"/>
              <a:miter/>
            </a:ln>
          </p:spPr>
          <p:txBody>
            <a:bodyPr rtlCol="0" anchor="ctr"/>
            <a:lstStyle/>
            <a:p>
              <a:endParaRPr lang="zh-CN" altLang="en-US"/>
            </a:p>
          </p:txBody>
        </p:sp>
        <p:sp>
          <p:nvSpPr>
            <p:cNvPr id="290" name="任意多边形: 形状 289"/>
            <p:cNvSpPr/>
            <p:nvPr/>
          </p:nvSpPr>
          <p:spPr>
            <a:xfrm>
              <a:off x="10674087" y="3578998"/>
              <a:ext cx="225933" cy="201358"/>
            </a:xfrm>
            <a:custGeom>
              <a:avLst/>
              <a:gdLst>
                <a:gd name="connsiteX0" fmla="*/ 0 w 225933"/>
                <a:gd name="connsiteY0" fmla="*/ 0 h 201358"/>
                <a:gd name="connsiteX1" fmla="*/ 225933 w 225933"/>
                <a:gd name="connsiteY1" fmla="*/ 0 h 201358"/>
                <a:gd name="connsiteX2" fmla="*/ 225933 w 225933"/>
                <a:gd name="connsiteY2" fmla="*/ 201358 h 201358"/>
                <a:gd name="connsiteX3" fmla="*/ 0 w 225933"/>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3" h="201358">
                  <a:moveTo>
                    <a:pt x="0" y="0"/>
                  </a:moveTo>
                  <a:lnTo>
                    <a:pt x="225933" y="0"/>
                  </a:lnTo>
                  <a:lnTo>
                    <a:pt x="225933"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291" name="任意多边形: 形状 290"/>
            <p:cNvSpPr/>
            <p:nvPr/>
          </p:nvSpPr>
          <p:spPr>
            <a:xfrm>
              <a:off x="10674087"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292" name="任意多边形: 形状 291"/>
            <p:cNvSpPr/>
            <p:nvPr/>
          </p:nvSpPr>
          <p:spPr>
            <a:xfrm>
              <a:off x="10674087" y="3176471"/>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293" name="任意多边形: 形状 292"/>
            <p:cNvSpPr/>
            <p:nvPr/>
          </p:nvSpPr>
          <p:spPr>
            <a:xfrm>
              <a:off x="10674087" y="3110939"/>
              <a:ext cx="225932" cy="65627"/>
            </a:xfrm>
            <a:custGeom>
              <a:avLst/>
              <a:gdLst>
                <a:gd name="connsiteX0" fmla="*/ 224791 w 225932"/>
                <a:gd name="connsiteY0" fmla="*/ 8395 h 65627"/>
                <a:gd name="connsiteX1" fmla="*/ 224791 w 225932"/>
                <a:gd name="connsiteY1" fmla="*/ 65545 h 65627"/>
                <a:gd name="connsiteX2" fmla="*/ -1142 w 225932"/>
                <a:gd name="connsiteY2" fmla="*/ 65545 h 65627"/>
                <a:gd name="connsiteX3" fmla="*/ -1142 w 225932"/>
                <a:gd name="connsiteY3" fmla="*/ -82 h 65627"/>
                <a:gd name="connsiteX4" fmla="*/ 224791 w 225932"/>
                <a:gd name="connsiteY4" fmla="*/ 8395 h 6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32" h="65627">
                  <a:moveTo>
                    <a:pt x="224791" y="8395"/>
                  </a:moveTo>
                  <a:lnTo>
                    <a:pt x="224791" y="65545"/>
                  </a:lnTo>
                  <a:lnTo>
                    <a:pt x="-1142" y="65545"/>
                  </a:lnTo>
                  <a:lnTo>
                    <a:pt x="-1142" y="-82"/>
                  </a:lnTo>
                  <a:cubicBezTo>
                    <a:pt x="49626" y="-82"/>
                    <a:pt x="133351" y="2109"/>
                    <a:pt x="224791" y="8395"/>
                  </a:cubicBezTo>
                  <a:close/>
                </a:path>
              </a:pathLst>
            </a:custGeom>
            <a:solidFill>
              <a:srgbClr val="FEC023"/>
            </a:solidFill>
            <a:ln w="9525" cap="flat">
              <a:noFill/>
              <a:prstDash val="solid"/>
              <a:miter/>
            </a:ln>
          </p:spPr>
          <p:txBody>
            <a:bodyPr rtlCol="0" anchor="ctr"/>
            <a:lstStyle/>
            <a:p>
              <a:endParaRPr lang="zh-CN" altLang="en-US"/>
            </a:p>
          </p:txBody>
        </p:sp>
        <p:sp>
          <p:nvSpPr>
            <p:cNvPr id="294" name="任意多边形: 形状 293"/>
            <p:cNvSpPr/>
            <p:nvPr/>
          </p:nvSpPr>
          <p:spPr>
            <a:xfrm>
              <a:off x="10774861" y="4227269"/>
              <a:ext cx="100965" cy="100964"/>
            </a:xfrm>
            <a:custGeom>
              <a:avLst/>
              <a:gdLst>
                <a:gd name="connsiteX0" fmla="*/ 49436 w 100965"/>
                <a:gd name="connsiteY0" fmla="*/ -82 h 100964"/>
                <a:gd name="connsiteX1" fmla="*/ 99823 w 100965"/>
                <a:gd name="connsiteY1" fmla="*/ 50496 h 100964"/>
                <a:gd name="connsiteX2" fmla="*/ 49246 w 100965"/>
                <a:gd name="connsiteY2" fmla="*/ 100883 h 100964"/>
                <a:gd name="connsiteX3" fmla="*/ -1142 w 100965"/>
                <a:gd name="connsiteY3" fmla="*/ 50305 h 100964"/>
                <a:gd name="connsiteX4" fmla="*/ 49436 w 100965"/>
                <a:gd name="connsiteY4" fmla="*/ -82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5" h="100964">
                  <a:moveTo>
                    <a:pt x="49436" y="-82"/>
                  </a:moveTo>
                  <a:cubicBezTo>
                    <a:pt x="77344" y="-25"/>
                    <a:pt x="99918" y="22616"/>
                    <a:pt x="99823" y="50496"/>
                  </a:cubicBezTo>
                  <a:cubicBezTo>
                    <a:pt x="99728" y="78376"/>
                    <a:pt x="77153" y="100940"/>
                    <a:pt x="49246" y="100883"/>
                  </a:cubicBezTo>
                  <a:cubicBezTo>
                    <a:pt x="21337" y="100826"/>
                    <a:pt x="-1237" y="78185"/>
                    <a:pt x="-1142" y="50305"/>
                  </a:cubicBezTo>
                  <a:cubicBezTo>
                    <a:pt x="-1047" y="22426"/>
                    <a:pt x="21528" y="-139"/>
                    <a:pt x="49436" y="-82"/>
                  </a:cubicBezTo>
                  <a:close/>
                </a:path>
              </a:pathLst>
            </a:custGeom>
            <a:solidFill>
              <a:srgbClr val="FFFFFF"/>
            </a:solidFill>
            <a:ln w="9525" cap="flat">
              <a:noFill/>
              <a:prstDash val="solid"/>
              <a:miter/>
            </a:ln>
          </p:spPr>
          <p:txBody>
            <a:bodyPr rtlCol="0" anchor="ctr"/>
            <a:lstStyle/>
            <a:p>
              <a:endParaRPr lang="zh-CN" altLang="en-US"/>
            </a:p>
          </p:txBody>
        </p:sp>
        <p:sp>
          <p:nvSpPr>
            <p:cNvPr id="295" name="任意多边形: 形状 294"/>
            <p:cNvSpPr/>
            <p:nvPr/>
          </p:nvSpPr>
          <p:spPr>
            <a:xfrm>
              <a:off x="10652656" y="2731147"/>
              <a:ext cx="67578" cy="62514"/>
            </a:xfrm>
            <a:custGeom>
              <a:avLst/>
              <a:gdLst>
                <a:gd name="connsiteX0" fmla="*/ 66390 w 67578"/>
                <a:gd name="connsiteY0" fmla="*/ 615 h 62514"/>
                <a:gd name="connsiteX1" fmla="*/ 66390 w 67578"/>
                <a:gd name="connsiteY1" fmla="*/ 5282 h 62514"/>
                <a:gd name="connsiteX2" fmla="*/ 13716 w 67578"/>
                <a:gd name="connsiteY2" fmla="*/ 62413 h 62514"/>
                <a:gd name="connsiteX3" fmla="*/ 13241 w 67578"/>
                <a:gd name="connsiteY3" fmla="*/ 62432 h 62514"/>
                <a:gd name="connsiteX4" fmla="*/ -1142 w 67578"/>
                <a:gd name="connsiteY4" fmla="*/ 60336 h 62514"/>
                <a:gd name="connsiteX5" fmla="*/ 10287 w 67578"/>
                <a:gd name="connsiteY5" fmla="*/ 3186 h 62514"/>
                <a:gd name="connsiteX6" fmla="*/ 13050 w 67578"/>
                <a:gd name="connsiteY6" fmla="*/ 3186 h 62514"/>
                <a:gd name="connsiteX7" fmla="*/ 48769 w 67578"/>
                <a:gd name="connsiteY7" fmla="*/ 1186 h 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78" h="62514">
                  <a:moveTo>
                    <a:pt x="66390" y="615"/>
                  </a:moveTo>
                  <a:cubicBezTo>
                    <a:pt x="66390" y="2234"/>
                    <a:pt x="66390" y="3758"/>
                    <a:pt x="66390" y="5282"/>
                  </a:cubicBezTo>
                  <a:cubicBezTo>
                    <a:pt x="67628" y="35609"/>
                    <a:pt x="44006" y="61194"/>
                    <a:pt x="13716" y="62413"/>
                  </a:cubicBezTo>
                  <a:cubicBezTo>
                    <a:pt x="13526" y="62422"/>
                    <a:pt x="13430" y="62422"/>
                    <a:pt x="13241" y="62432"/>
                  </a:cubicBezTo>
                  <a:cubicBezTo>
                    <a:pt x="8383" y="62460"/>
                    <a:pt x="3525" y="61746"/>
                    <a:pt x="-1142" y="60336"/>
                  </a:cubicBezTo>
                  <a:cubicBezTo>
                    <a:pt x="3810" y="41534"/>
                    <a:pt x="7620" y="22446"/>
                    <a:pt x="10287" y="3186"/>
                  </a:cubicBezTo>
                  <a:lnTo>
                    <a:pt x="13050" y="3186"/>
                  </a:lnTo>
                  <a:cubicBezTo>
                    <a:pt x="24575" y="-338"/>
                    <a:pt x="36862" y="-1024"/>
                    <a:pt x="48769" y="1186"/>
                  </a:cubicBezTo>
                  <a:close/>
                </a:path>
              </a:pathLst>
            </a:custGeom>
            <a:solidFill>
              <a:schemeClr val="accent5"/>
            </a:solidFill>
            <a:ln w="9525" cap="flat">
              <a:noFill/>
              <a:prstDash val="solid"/>
              <a:miter/>
            </a:ln>
          </p:spPr>
          <p:txBody>
            <a:bodyPr rtlCol="0" anchor="ctr"/>
            <a:lstStyle/>
            <a:p>
              <a:endParaRPr lang="zh-CN" altLang="en-US"/>
            </a:p>
          </p:txBody>
        </p:sp>
        <p:sp>
          <p:nvSpPr>
            <p:cNvPr id="296" name="任意多边形: 形状 295"/>
            <p:cNvSpPr/>
            <p:nvPr/>
          </p:nvSpPr>
          <p:spPr>
            <a:xfrm>
              <a:off x="10664276" y="2680025"/>
              <a:ext cx="55911" cy="54390"/>
            </a:xfrm>
            <a:custGeom>
              <a:avLst/>
              <a:gdLst>
                <a:gd name="connsiteX0" fmla="*/ 54770 w 55911"/>
                <a:gd name="connsiteY0" fmla="*/ 51737 h 54390"/>
                <a:gd name="connsiteX1" fmla="*/ 37339 w 55911"/>
                <a:gd name="connsiteY1" fmla="*/ 52308 h 54390"/>
                <a:gd name="connsiteX2" fmla="*/ 1620 w 55911"/>
                <a:gd name="connsiteY2" fmla="*/ 54308 h 54390"/>
                <a:gd name="connsiteX3" fmla="*/ -1142 w 55911"/>
                <a:gd name="connsiteY3" fmla="*/ 54308 h 54390"/>
                <a:gd name="connsiteX4" fmla="*/ 3430 w 55911"/>
                <a:gd name="connsiteY4" fmla="*/ -79 h 54390"/>
                <a:gd name="connsiteX5" fmla="*/ 5525 w 55911"/>
                <a:gd name="connsiteY5" fmla="*/ -79 h 54390"/>
                <a:gd name="connsiteX6" fmla="*/ 54770 w 55911"/>
                <a:gd name="connsiteY6" fmla="*/ 51737 h 5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54390">
                  <a:moveTo>
                    <a:pt x="54770" y="51737"/>
                  </a:moveTo>
                  <a:lnTo>
                    <a:pt x="37339" y="52308"/>
                  </a:lnTo>
                  <a:cubicBezTo>
                    <a:pt x="25433" y="50098"/>
                    <a:pt x="13241" y="50784"/>
                    <a:pt x="1620" y="54308"/>
                  </a:cubicBezTo>
                  <a:lnTo>
                    <a:pt x="-1142" y="54308"/>
                  </a:lnTo>
                  <a:cubicBezTo>
                    <a:pt x="1430" y="36278"/>
                    <a:pt x="2953" y="18123"/>
                    <a:pt x="3430" y="-79"/>
                  </a:cubicBezTo>
                  <a:lnTo>
                    <a:pt x="5525" y="-79"/>
                  </a:lnTo>
                  <a:cubicBezTo>
                    <a:pt x="33529" y="-365"/>
                    <a:pt x="52959" y="22495"/>
                    <a:pt x="54770" y="51737"/>
                  </a:cubicBezTo>
                  <a:close/>
                </a:path>
              </a:pathLst>
            </a:custGeom>
            <a:solidFill>
              <a:schemeClr val="accent5"/>
            </a:solidFill>
            <a:ln w="9525" cap="flat">
              <a:noFill/>
              <a:prstDash val="solid"/>
              <a:miter/>
            </a:ln>
          </p:spPr>
          <p:txBody>
            <a:bodyPr rtlCol="0" anchor="ctr"/>
            <a:lstStyle/>
            <a:p>
              <a:endParaRPr lang="zh-CN" altLang="en-US"/>
            </a:p>
          </p:txBody>
        </p:sp>
        <p:sp>
          <p:nvSpPr>
            <p:cNvPr id="297" name="任意多边形: 形状 296"/>
            <p:cNvSpPr/>
            <p:nvPr/>
          </p:nvSpPr>
          <p:spPr>
            <a:xfrm>
              <a:off x="10448058" y="3780356"/>
              <a:ext cx="226029" cy="57912"/>
            </a:xfrm>
            <a:custGeom>
              <a:avLst/>
              <a:gdLst>
                <a:gd name="connsiteX0" fmla="*/ 224887 w 226029"/>
                <a:gd name="connsiteY0" fmla="*/ -82 h 57912"/>
                <a:gd name="connsiteX1" fmla="*/ 224887 w 226029"/>
                <a:gd name="connsiteY1" fmla="*/ 53068 h 57912"/>
                <a:gd name="connsiteX2" fmla="*/ 24004 w 226029"/>
                <a:gd name="connsiteY2" fmla="*/ 53068 h 57912"/>
                <a:gd name="connsiteX3" fmla="*/ -1142 w 226029"/>
                <a:gd name="connsiteY3" fmla="*/ 57830 h 57912"/>
                <a:gd name="connsiteX4" fmla="*/ -1142 w 226029"/>
                <a:gd name="connsiteY4" fmla="*/ -82 h 5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9" h="57912">
                  <a:moveTo>
                    <a:pt x="224887" y="-82"/>
                  </a:moveTo>
                  <a:lnTo>
                    <a:pt x="224887" y="53068"/>
                  </a:lnTo>
                  <a:lnTo>
                    <a:pt x="24004" y="53068"/>
                  </a:lnTo>
                  <a:cubicBezTo>
                    <a:pt x="15432" y="53125"/>
                    <a:pt x="6860" y="54734"/>
                    <a:pt x="-1142" y="57830"/>
                  </a:cubicBezTo>
                  <a:lnTo>
                    <a:pt x="-1142" y="-82"/>
                  </a:lnTo>
                  <a:close/>
                </a:path>
              </a:pathLst>
            </a:custGeom>
            <a:solidFill>
              <a:srgbClr val="FEC023"/>
            </a:solidFill>
            <a:ln w="9525" cap="flat">
              <a:noFill/>
              <a:prstDash val="solid"/>
              <a:miter/>
            </a:ln>
          </p:spPr>
          <p:txBody>
            <a:bodyPr rtlCol="0" anchor="ctr"/>
            <a:lstStyle/>
            <a:p>
              <a:endParaRPr lang="zh-CN" altLang="en-US"/>
            </a:p>
          </p:txBody>
        </p:sp>
        <p:sp>
          <p:nvSpPr>
            <p:cNvPr id="298" name="任意多边形: 形状 297"/>
            <p:cNvSpPr/>
            <p:nvPr/>
          </p:nvSpPr>
          <p:spPr>
            <a:xfrm>
              <a:off x="10448059"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299" name="任意多边形: 形状 298"/>
            <p:cNvSpPr/>
            <p:nvPr/>
          </p:nvSpPr>
          <p:spPr>
            <a:xfrm>
              <a:off x="10448059"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00" name="任意多边形: 形状 299"/>
            <p:cNvSpPr/>
            <p:nvPr/>
          </p:nvSpPr>
          <p:spPr>
            <a:xfrm>
              <a:off x="10448059"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01" name="任意多边形: 形状 300"/>
            <p:cNvSpPr/>
            <p:nvPr/>
          </p:nvSpPr>
          <p:spPr>
            <a:xfrm>
              <a:off x="10447487" y="3110239"/>
              <a:ext cx="226600" cy="66803"/>
            </a:xfrm>
            <a:custGeom>
              <a:avLst/>
              <a:gdLst>
                <a:gd name="connsiteX0" fmla="*/ 225458 w 226600"/>
                <a:gd name="connsiteY0" fmla="*/ 618 h 66803"/>
                <a:gd name="connsiteX1" fmla="*/ 225458 w 226600"/>
                <a:gd name="connsiteY1" fmla="*/ 66722 h 66803"/>
                <a:gd name="connsiteX2" fmla="*/ -571 w 226600"/>
                <a:gd name="connsiteY2" fmla="*/ 66722 h 66803"/>
                <a:gd name="connsiteX3" fmla="*/ -1142 w 226600"/>
                <a:gd name="connsiteY3" fmla="*/ 28622 h 66803"/>
                <a:gd name="connsiteX4" fmla="*/ 8383 w 226600"/>
                <a:gd name="connsiteY4" fmla="*/ 28622 h 66803"/>
                <a:gd name="connsiteX5" fmla="*/ 175261 w 226600"/>
                <a:gd name="connsiteY5" fmla="*/ 47 h 66803"/>
                <a:gd name="connsiteX6" fmla="*/ 225458 w 226600"/>
                <a:gd name="connsiteY6" fmla="*/ 618 h 6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600" h="66803">
                  <a:moveTo>
                    <a:pt x="225458" y="618"/>
                  </a:moveTo>
                  <a:lnTo>
                    <a:pt x="225458" y="66722"/>
                  </a:lnTo>
                  <a:lnTo>
                    <a:pt x="-571" y="66722"/>
                  </a:lnTo>
                  <a:lnTo>
                    <a:pt x="-1142" y="28622"/>
                  </a:lnTo>
                  <a:lnTo>
                    <a:pt x="8383" y="28622"/>
                  </a:lnTo>
                  <a:cubicBezTo>
                    <a:pt x="53531" y="27955"/>
                    <a:pt x="102490" y="17859"/>
                    <a:pt x="175261" y="47"/>
                  </a:cubicBezTo>
                  <a:cubicBezTo>
                    <a:pt x="174975" y="-144"/>
                    <a:pt x="193834" y="-239"/>
                    <a:pt x="225458" y="618"/>
                  </a:cubicBezTo>
                  <a:close/>
                </a:path>
              </a:pathLst>
            </a:custGeom>
            <a:solidFill>
              <a:srgbClr val="FEC023"/>
            </a:solidFill>
            <a:ln w="9525" cap="flat">
              <a:noFill/>
              <a:prstDash val="solid"/>
              <a:miter/>
            </a:ln>
          </p:spPr>
          <p:txBody>
            <a:bodyPr rtlCol="0" anchor="ctr"/>
            <a:lstStyle/>
            <a:p>
              <a:endParaRPr lang="zh-CN" altLang="en-US"/>
            </a:p>
          </p:txBody>
        </p:sp>
        <p:sp>
          <p:nvSpPr>
            <p:cNvPr id="302" name="任意多边形: 形状 301"/>
            <p:cNvSpPr/>
            <p:nvPr/>
          </p:nvSpPr>
          <p:spPr>
            <a:xfrm>
              <a:off x="10240885" y="2519056"/>
              <a:ext cx="427808" cy="433907"/>
            </a:xfrm>
            <a:custGeom>
              <a:avLst/>
              <a:gdLst>
                <a:gd name="connsiteX0" fmla="*/ 425678 w 427808"/>
                <a:gd name="connsiteY0" fmla="*/ 120790 h 433907"/>
                <a:gd name="connsiteX1" fmla="*/ 426440 w 427808"/>
                <a:gd name="connsiteY1" fmla="*/ 160510 h 433907"/>
                <a:gd name="connsiteX2" fmla="*/ 421868 w 427808"/>
                <a:gd name="connsiteY2" fmla="*/ 214897 h 433907"/>
                <a:gd name="connsiteX3" fmla="*/ 410439 w 427808"/>
                <a:gd name="connsiteY3" fmla="*/ 272047 h 433907"/>
                <a:gd name="connsiteX4" fmla="*/ 393770 w 427808"/>
                <a:gd name="connsiteY4" fmla="*/ 321958 h 433907"/>
                <a:gd name="connsiteX5" fmla="*/ 330142 w 427808"/>
                <a:gd name="connsiteY5" fmla="*/ 400540 h 433907"/>
                <a:gd name="connsiteX6" fmla="*/ 120592 w 427808"/>
                <a:gd name="connsiteY6" fmla="*/ 419590 h 433907"/>
                <a:gd name="connsiteX7" fmla="*/ 112210 w 427808"/>
                <a:gd name="connsiteY7" fmla="*/ 416732 h 433907"/>
                <a:gd name="connsiteX8" fmla="*/ 62776 w 427808"/>
                <a:gd name="connsiteY8" fmla="*/ 387490 h 433907"/>
                <a:gd name="connsiteX9" fmla="*/ 6483 w 427808"/>
                <a:gd name="connsiteY9" fmla="*/ 271571 h 433907"/>
                <a:gd name="connsiteX10" fmla="*/ 7 w 427808"/>
                <a:gd name="connsiteY10" fmla="*/ 222041 h 433907"/>
                <a:gd name="connsiteX11" fmla="*/ -470 w 427808"/>
                <a:gd name="connsiteY11" fmla="*/ 161843 h 433907"/>
                <a:gd name="connsiteX12" fmla="*/ 2197 w 427808"/>
                <a:gd name="connsiteY12" fmla="*/ 130696 h 433907"/>
                <a:gd name="connsiteX13" fmla="*/ 210318 w 427808"/>
                <a:gd name="connsiteY13" fmla="*/ -82 h 433907"/>
                <a:gd name="connsiteX14" fmla="*/ 425678 w 427808"/>
                <a:gd name="connsiteY14" fmla="*/ 120790 h 433907"/>
                <a:gd name="connsiteX15" fmla="*/ 371196 w 427808"/>
                <a:gd name="connsiteY15" fmla="*/ 267285 h 433907"/>
                <a:gd name="connsiteX16" fmla="*/ 335952 w 427808"/>
                <a:gd name="connsiteY16" fmla="*/ 231852 h 433907"/>
                <a:gd name="connsiteX17" fmla="*/ 300520 w 427808"/>
                <a:gd name="connsiteY17" fmla="*/ 267094 h 433907"/>
                <a:gd name="connsiteX18" fmla="*/ 335763 w 427808"/>
                <a:gd name="connsiteY18" fmla="*/ 302527 h 433907"/>
                <a:gd name="connsiteX19" fmla="*/ 371576 w 427808"/>
                <a:gd name="connsiteY19" fmla="*/ 267475 h 433907"/>
                <a:gd name="connsiteX20" fmla="*/ 371576 w 427808"/>
                <a:gd name="connsiteY20" fmla="*/ 267285 h 433907"/>
                <a:gd name="connsiteX21" fmla="*/ 308997 w 427808"/>
                <a:gd name="connsiteY21" fmla="*/ 185751 h 433907"/>
                <a:gd name="connsiteX22" fmla="*/ 291947 w 427808"/>
                <a:gd name="connsiteY22" fmla="*/ 168511 h 433907"/>
                <a:gd name="connsiteX23" fmla="*/ 274707 w 427808"/>
                <a:gd name="connsiteY23" fmla="*/ 185560 h 433907"/>
                <a:gd name="connsiteX24" fmla="*/ 291756 w 427808"/>
                <a:gd name="connsiteY24" fmla="*/ 202801 h 433907"/>
                <a:gd name="connsiteX25" fmla="*/ 291947 w 427808"/>
                <a:gd name="connsiteY25" fmla="*/ 202801 h 433907"/>
                <a:gd name="connsiteX26" fmla="*/ 309378 w 427808"/>
                <a:gd name="connsiteY26" fmla="*/ 185941 h 433907"/>
                <a:gd name="connsiteX27" fmla="*/ 309378 w 427808"/>
                <a:gd name="connsiteY27" fmla="*/ 185751 h 433907"/>
                <a:gd name="connsiteX28" fmla="*/ 145738 w 427808"/>
                <a:gd name="connsiteY28" fmla="*/ 185751 h 433907"/>
                <a:gd name="connsiteX29" fmla="*/ 128688 w 427808"/>
                <a:gd name="connsiteY29" fmla="*/ 168511 h 433907"/>
                <a:gd name="connsiteX30" fmla="*/ 111449 w 427808"/>
                <a:gd name="connsiteY30" fmla="*/ 185560 h 433907"/>
                <a:gd name="connsiteX31" fmla="*/ 128499 w 427808"/>
                <a:gd name="connsiteY31" fmla="*/ 202801 h 433907"/>
                <a:gd name="connsiteX32" fmla="*/ 128594 w 427808"/>
                <a:gd name="connsiteY32" fmla="*/ 202801 h 433907"/>
                <a:gd name="connsiteX33" fmla="*/ 146120 w 427808"/>
                <a:gd name="connsiteY33" fmla="*/ 186237 h 433907"/>
                <a:gd name="connsiteX34" fmla="*/ 146120 w 427808"/>
                <a:gd name="connsiteY34" fmla="*/ 185751 h 433907"/>
                <a:gd name="connsiteX35" fmla="*/ 115639 w 427808"/>
                <a:gd name="connsiteY35" fmla="*/ 269857 h 433907"/>
                <a:gd name="connsiteX36" fmla="*/ 80302 w 427808"/>
                <a:gd name="connsiteY36" fmla="*/ 234519 h 433907"/>
                <a:gd name="connsiteX37" fmla="*/ 44964 w 427808"/>
                <a:gd name="connsiteY37" fmla="*/ 269857 h 433907"/>
                <a:gd name="connsiteX38" fmla="*/ 80302 w 427808"/>
                <a:gd name="connsiteY38" fmla="*/ 305194 h 433907"/>
                <a:gd name="connsiteX39" fmla="*/ 80397 w 427808"/>
                <a:gd name="connsiteY39" fmla="*/ 305194 h 433907"/>
                <a:gd name="connsiteX40" fmla="*/ 116021 w 427808"/>
                <a:gd name="connsiteY40" fmla="*/ 270333 h 433907"/>
                <a:gd name="connsiteX41" fmla="*/ 116021 w 427808"/>
                <a:gd name="connsiteY41" fmla="*/ 269857 h 43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7808" h="433907">
                  <a:moveTo>
                    <a:pt x="425678" y="120790"/>
                  </a:moveTo>
                  <a:cubicBezTo>
                    <a:pt x="426631" y="134011"/>
                    <a:pt x="426917" y="147270"/>
                    <a:pt x="426440" y="160510"/>
                  </a:cubicBezTo>
                  <a:cubicBezTo>
                    <a:pt x="425964" y="178712"/>
                    <a:pt x="424440" y="196867"/>
                    <a:pt x="421868" y="214897"/>
                  </a:cubicBezTo>
                  <a:cubicBezTo>
                    <a:pt x="419201" y="234157"/>
                    <a:pt x="415392" y="253245"/>
                    <a:pt x="410439" y="272047"/>
                  </a:cubicBezTo>
                  <a:cubicBezTo>
                    <a:pt x="406056" y="289049"/>
                    <a:pt x="400437" y="305718"/>
                    <a:pt x="393770" y="321958"/>
                  </a:cubicBezTo>
                  <a:cubicBezTo>
                    <a:pt x="381196" y="354096"/>
                    <a:pt x="359003" y="381547"/>
                    <a:pt x="330142" y="400540"/>
                  </a:cubicBezTo>
                  <a:cubicBezTo>
                    <a:pt x="267754" y="441878"/>
                    <a:pt x="181934" y="440354"/>
                    <a:pt x="120592" y="419590"/>
                  </a:cubicBezTo>
                  <a:cubicBezTo>
                    <a:pt x="117736" y="418732"/>
                    <a:pt x="114973" y="417780"/>
                    <a:pt x="112210" y="416732"/>
                  </a:cubicBezTo>
                  <a:cubicBezTo>
                    <a:pt x="94018" y="410284"/>
                    <a:pt x="77159" y="400359"/>
                    <a:pt x="62776" y="387490"/>
                  </a:cubicBezTo>
                  <a:cubicBezTo>
                    <a:pt x="31248" y="357106"/>
                    <a:pt x="15151" y="313957"/>
                    <a:pt x="6483" y="271571"/>
                  </a:cubicBezTo>
                  <a:cubicBezTo>
                    <a:pt x="3340" y="255207"/>
                    <a:pt x="1150" y="238672"/>
                    <a:pt x="7" y="222041"/>
                  </a:cubicBezTo>
                  <a:cubicBezTo>
                    <a:pt x="-1327" y="202000"/>
                    <a:pt x="-1518" y="181903"/>
                    <a:pt x="-470" y="161843"/>
                  </a:cubicBezTo>
                  <a:cubicBezTo>
                    <a:pt x="482" y="142793"/>
                    <a:pt x="2197" y="130696"/>
                    <a:pt x="2197" y="130696"/>
                  </a:cubicBezTo>
                  <a:cubicBezTo>
                    <a:pt x="2197" y="130696"/>
                    <a:pt x="131928" y="102121"/>
                    <a:pt x="210318" y="-82"/>
                  </a:cubicBezTo>
                  <a:cubicBezTo>
                    <a:pt x="211175" y="-82"/>
                    <a:pt x="309092" y="110980"/>
                    <a:pt x="425678" y="120790"/>
                  </a:cubicBezTo>
                  <a:close/>
                  <a:moveTo>
                    <a:pt x="371196" y="267285"/>
                  </a:moveTo>
                  <a:cubicBezTo>
                    <a:pt x="371291" y="247768"/>
                    <a:pt x="355479" y="231909"/>
                    <a:pt x="335952" y="231852"/>
                  </a:cubicBezTo>
                  <a:cubicBezTo>
                    <a:pt x="316427" y="231804"/>
                    <a:pt x="300615" y="247578"/>
                    <a:pt x="300520" y="267094"/>
                  </a:cubicBezTo>
                  <a:cubicBezTo>
                    <a:pt x="300424" y="286611"/>
                    <a:pt x="316236" y="302470"/>
                    <a:pt x="335763" y="302527"/>
                  </a:cubicBezTo>
                  <a:cubicBezTo>
                    <a:pt x="355288" y="302737"/>
                    <a:pt x="371386" y="287049"/>
                    <a:pt x="371576" y="267475"/>
                  </a:cubicBezTo>
                  <a:cubicBezTo>
                    <a:pt x="371576" y="267409"/>
                    <a:pt x="371576" y="267351"/>
                    <a:pt x="371576" y="267285"/>
                  </a:cubicBezTo>
                  <a:close/>
                  <a:moveTo>
                    <a:pt x="308997" y="185751"/>
                  </a:moveTo>
                  <a:cubicBezTo>
                    <a:pt x="309092" y="176283"/>
                    <a:pt x="301377" y="168568"/>
                    <a:pt x="291947" y="168511"/>
                  </a:cubicBezTo>
                  <a:cubicBezTo>
                    <a:pt x="282517" y="168463"/>
                    <a:pt x="274803" y="176092"/>
                    <a:pt x="274707" y="185560"/>
                  </a:cubicBezTo>
                  <a:cubicBezTo>
                    <a:pt x="274612" y="195028"/>
                    <a:pt x="282327" y="202743"/>
                    <a:pt x="291756" y="202801"/>
                  </a:cubicBezTo>
                  <a:cubicBezTo>
                    <a:pt x="291852" y="202801"/>
                    <a:pt x="291852" y="202801"/>
                    <a:pt x="291947" y="202801"/>
                  </a:cubicBezTo>
                  <a:cubicBezTo>
                    <a:pt x="301377" y="202963"/>
                    <a:pt x="309188" y="195409"/>
                    <a:pt x="309378" y="185941"/>
                  </a:cubicBezTo>
                  <a:cubicBezTo>
                    <a:pt x="309378" y="185884"/>
                    <a:pt x="309378" y="185817"/>
                    <a:pt x="309378" y="185751"/>
                  </a:cubicBezTo>
                  <a:close/>
                  <a:moveTo>
                    <a:pt x="145738" y="185751"/>
                  </a:moveTo>
                  <a:cubicBezTo>
                    <a:pt x="145834" y="176283"/>
                    <a:pt x="138119" y="168568"/>
                    <a:pt x="128688" y="168511"/>
                  </a:cubicBezTo>
                  <a:cubicBezTo>
                    <a:pt x="119259" y="168463"/>
                    <a:pt x="111544" y="176092"/>
                    <a:pt x="111449" y="185560"/>
                  </a:cubicBezTo>
                  <a:cubicBezTo>
                    <a:pt x="111353" y="195028"/>
                    <a:pt x="119069" y="202743"/>
                    <a:pt x="128499" y="202801"/>
                  </a:cubicBezTo>
                  <a:cubicBezTo>
                    <a:pt x="128499" y="202801"/>
                    <a:pt x="128594" y="202801"/>
                    <a:pt x="128594" y="202801"/>
                  </a:cubicBezTo>
                  <a:cubicBezTo>
                    <a:pt x="138024" y="203067"/>
                    <a:pt x="145834" y="195647"/>
                    <a:pt x="146120" y="186237"/>
                  </a:cubicBezTo>
                  <a:cubicBezTo>
                    <a:pt x="146120" y="186075"/>
                    <a:pt x="146120" y="185913"/>
                    <a:pt x="146120" y="185751"/>
                  </a:cubicBezTo>
                  <a:close/>
                  <a:moveTo>
                    <a:pt x="115639" y="269857"/>
                  </a:moveTo>
                  <a:cubicBezTo>
                    <a:pt x="115639" y="250340"/>
                    <a:pt x="99828" y="234519"/>
                    <a:pt x="80302" y="234519"/>
                  </a:cubicBezTo>
                  <a:cubicBezTo>
                    <a:pt x="60775" y="234519"/>
                    <a:pt x="44964" y="250340"/>
                    <a:pt x="44964" y="269857"/>
                  </a:cubicBezTo>
                  <a:cubicBezTo>
                    <a:pt x="44964" y="289373"/>
                    <a:pt x="60775" y="305194"/>
                    <a:pt x="80302" y="305194"/>
                  </a:cubicBezTo>
                  <a:cubicBezTo>
                    <a:pt x="80302" y="305194"/>
                    <a:pt x="80397" y="305194"/>
                    <a:pt x="80397" y="305194"/>
                  </a:cubicBezTo>
                  <a:cubicBezTo>
                    <a:pt x="99828" y="305404"/>
                    <a:pt x="115830" y="289802"/>
                    <a:pt x="116021" y="270333"/>
                  </a:cubicBezTo>
                  <a:cubicBezTo>
                    <a:pt x="116021" y="270171"/>
                    <a:pt x="116021" y="270018"/>
                    <a:pt x="116021" y="269857"/>
                  </a:cubicBezTo>
                  <a:close/>
                </a:path>
              </a:pathLst>
            </a:custGeom>
            <a:solidFill>
              <a:schemeClr val="accent5"/>
            </a:solidFill>
            <a:ln w="9525" cap="flat">
              <a:noFill/>
              <a:prstDash val="solid"/>
              <a:miter/>
            </a:ln>
          </p:spPr>
          <p:txBody>
            <a:bodyPr rtlCol="0" anchor="ctr"/>
            <a:lstStyle/>
            <a:p>
              <a:endParaRPr lang="zh-CN" altLang="en-US"/>
            </a:p>
          </p:txBody>
        </p:sp>
        <p:sp>
          <p:nvSpPr>
            <p:cNvPr id="303" name="任意多边形: 形状 302"/>
            <p:cNvSpPr/>
            <p:nvPr/>
          </p:nvSpPr>
          <p:spPr>
            <a:xfrm>
              <a:off x="10517114" y="4907926"/>
              <a:ext cx="106797" cy="274415"/>
            </a:xfrm>
            <a:custGeom>
              <a:avLst/>
              <a:gdLst>
                <a:gd name="connsiteX0" fmla="*/ 105539 w 106797"/>
                <a:gd name="connsiteY0" fmla="*/ 80118 h 274415"/>
                <a:gd name="connsiteX1" fmla="*/ 98966 w 106797"/>
                <a:gd name="connsiteY1" fmla="*/ 180512 h 274415"/>
                <a:gd name="connsiteX2" fmla="*/ 60866 w 106797"/>
                <a:gd name="connsiteY2" fmla="*/ 245282 h 274415"/>
                <a:gd name="connsiteX3" fmla="*/ 8193 w 106797"/>
                <a:gd name="connsiteY3" fmla="*/ 274333 h 274415"/>
                <a:gd name="connsiteX4" fmla="*/ 1430 w 106797"/>
                <a:gd name="connsiteY4" fmla="*/ 80118 h 274415"/>
                <a:gd name="connsiteX5" fmla="*/ -1142 w 106797"/>
                <a:gd name="connsiteY5" fmla="*/ -82 h 274415"/>
                <a:gd name="connsiteX6" fmla="*/ 101824 w 106797"/>
                <a:gd name="connsiteY6" fmla="*/ -82 h 274415"/>
                <a:gd name="connsiteX7" fmla="*/ 105539 w 106797"/>
                <a:gd name="connsiteY7" fmla="*/ 80118 h 27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97" h="274415">
                  <a:moveTo>
                    <a:pt x="105539" y="80118"/>
                  </a:moveTo>
                  <a:cubicBezTo>
                    <a:pt x="106205" y="113704"/>
                    <a:pt x="104014" y="147289"/>
                    <a:pt x="98966" y="180512"/>
                  </a:cubicBezTo>
                  <a:cubicBezTo>
                    <a:pt x="94299" y="205915"/>
                    <a:pt x="80774" y="228851"/>
                    <a:pt x="60866" y="245282"/>
                  </a:cubicBezTo>
                  <a:cubicBezTo>
                    <a:pt x="45435" y="258350"/>
                    <a:pt x="27528" y="268218"/>
                    <a:pt x="8193" y="274333"/>
                  </a:cubicBezTo>
                  <a:cubicBezTo>
                    <a:pt x="8193" y="274333"/>
                    <a:pt x="4192" y="161367"/>
                    <a:pt x="1430" y="80118"/>
                  </a:cubicBezTo>
                  <a:cubicBezTo>
                    <a:pt x="2" y="38590"/>
                    <a:pt x="-1047" y="5538"/>
                    <a:pt x="-1142" y="-82"/>
                  </a:cubicBezTo>
                  <a:lnTo>
                    <a:pt x="101824" y="-82"/>
                  </a:lnTo>
                  <a:cubicBezTo>
                    <a:pt x="102681" y="5157"/>
                    <a:pt x="105348" y="39161"/>
                    <a:pt x="105539" y="80118"/>
                  </a:cubicBezTo>
                  <a:close/>
                </a:path>
              </a:pathLst>
            </a:custGeom>
            <a:solidFill>
              <a:srgbClr val="986256"/>
            </a:solidFill>
            <a:ln w="9525" cap="flat">
              <a:noFill/>
              <a:prstDash val="solid"/>
              <a:miter/>
            </a:ln>
          </p:spPr>
          <p:txBody>
            <a:bodyPr rtlCol="0" anchor="ctr"/>
            <a:lstStyle/>
            <a:p>
              <a:endParaRPr lang="zh-CN" altLang="en-US"/>
            </a:p>
          </p:txBody>
        </p:sp>
        <p:sp>
          <p:nvSpPr>
            <p:cNvPr id="304" name="任意多边形: 形状 303"/>
            <p:cNvSpPr/>
            <p:nvPr/>
          </p:nvSpPr>
          <p:spPr>
            <a:xfrm>
              <a:off x="10542928" y="2751084"/>
              <a:ext cx="70675" cy="70675"/>
            </a:xfrm>
            <a:custGeom>
              <a:avLst/>
              <a:gdLst>
                <a:gd name="connsiteX0" fmla="*/ 34100 w 70675"/>
                <a:gd name="connsiteY0" fmla="*/ -82 h 70675"/>
                <a:gd name="connsiteX1" fmla="*/ 69533 w 70675"/>
                <a:gd name="connsiteY1" fmla="*/ 35161 h 70675"/>
                <a:gd name="connsiteX2" fmla="*/ 34291 w 70675"/>
                <a:gd name="connsiteY2" fmla="*/ 70594 h 70675"/>
                <a:gd name="connsiteX3" fmla="*/ -1142 w 70675"/>
                <a:gd name="connsiteY3" fmla="*/ 35351 h 70675"/>
                <a:gd name="connsiteX4" fmla="*/ -1142 w 70675"/>
                <a:gd name="connsiteY4" fmla="*/ 35256 h 70675"/>
                <a:gd name="connsiteX5" fmla="*/ 34100 w 70675"/>
                <a:gd name="connsiteY5" fmla="*/ -82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75" h="70675">
                  <a:moveTo>
                    <a:pt x="34100" y="-82"/>
                  </a:moveTo>
                  <a:cubicBezTo>
                    <a:pt x="53627" y="-139"/>
                    <a:pt x="69438" y="15644"/>
                    <a:pt x="69533" y="35161"/>
                  </a:cubicBezTo>
                  <a:cubicBezTo>
                    <a:pt x="69628" y="54677"/>
                    <a:pt x="53817" y="70537"/>
                    <a:pt x="34291" y="70594"/>
                  </a:cubicBezTo>
                  <a:cubicBezTo>
                    <a:pt x="14764" y="70641"/>
                    <a:pt x="-1047" y="54868"/>
                    <a:pt x="-1142" y="35351"/>
                  </a:cubicBezTo>
                  <a:cubicBezTo>
                    <a:pt x="-1142" y="35323"/>
                    <a:pt x="-1142" y="35285"/>
                    <a:pt x="-1142" y="35256"/>
                  </a:cubicBezTo>
                  <a:cubicBezTo>
                    <a:pt x="-1047" y="15796"/>
                    <a:pt x="14670" y="23"/>
                    <a:pt x="34100" y="-82"/>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05" name="任意多边形: 形状 304"/>
            <p:cNvSpPr/>
            <p:nvPr/>
          </p:nvSpPr>
          <p:spPr>
            <a:xfrm>
              <a:off x="9487492" y="4736380"/>
              <a:ext cx="1103346" cy="3295745"/>
            </a:xfrm>
            <a:custGeom>
              <a:avLst/>
              <a:gdLst>
                <a:gd name="connsiteX0" fmla="*/ 865984 w 1103346"/>
                <a:gd name="connsiteY0" fmla="*/ 17539 h 3295745"/>
                <a:gd name="connsiteX1" fmla="*/ 851030 w 1103346"/>
                <a:gd name="connsiteY1" fmla="*/ 50401 h 3295745"/>
                <a:gd name="connsiteX2" fmla="*/ 864269 w 1103346"/>
                <a:gd name="connsiteY2" fmla="*/ 80214 h 3295745"/>
                <a:gd name="connsiteX3" fmla="*/ 915704 w 1103346"/>
                <a:gd name="connsiteY3" fmla="*/ 99836 h 3295745"/>
                <a:gd name="connsiteX4" fmla="*/ 915704 w 1103346"/>
                <a:gd name="connsiteY4" fmla="*/ 102502 h 3295745"/>
                <a:gd name="connsiteX5" fmla="*/ 984570 w 1103346"/>
                <a:gd name="connsiteY5" fmla="*/ 171463 h 3295745"/>
                <a:gd name="connsiteX6" fmla="*/ 1028575 w 1103346"/>
                <a:gd name="connsiteY6" fmla="*/ 171463 h 3295745"/>
                <a:gd name="connsiteX7" fmla="*/ 1031147 w 1103346"/>
                <a:gd name="connsiteY7" fmla="*/ 251664 h 3295745"/>
                <a:gd name="connsiteX8" fmla="*/ 1037911 w 1103346"/>
                <a:gd name="connsiteY8" fmla="*/ 445879 h 3295745"/>
                <a:gd name="connsiteX9" fmla="*/ 1090583 w 1103346"/>
                <a:gd name="connsiteY9" fmla="*/ 416828 h 3295745"/>
                <a:gd name="connsiteX10" fmla="*/ 1094393 w 1103346"/>
                <a:gd name="connsiteY10" fmla="*/ 421114 h 3295745"/>
                <a:gd name="connsiteX11" fmla="*/ 1065818 w 1103346"/>
                <a:gd name="connsiteY11" fmla="*/ 453022 h 3295745"/>
                <a:gd name="connsiteX12" fmla="*/ 1085440 w 1103346"/>
                <a:gd name="connsiteY12" fmla="*/ 710197 h 3295745"/>
                <a:gd name="connsiteX13" fmla="*/ 1094965 w 1103346"/>
                <a:gd name="connsiteY13" fmla="*/ 2189526 h 3295745"/>
                <a:gd name="connsiteX14" fmla="*/ 848268 w 1103346"/>
                <a:gd name="connsiteY14" fmla="*/ 2331428 h 3295745"/>
                <a:gd name="connsiteX15" fmla="*/ 990190 w 1103346"/>
                <a:gd name="connsiteY15" fmla="*/ 2578164 h 3295745"/>
                <a:gd name="connsiteX16" fmla="*/ 1097442 w 1103346"/>
                <a:gd name="connsiteY16" fmla="*/ 2577479 h 3295745"/>
                <a:gd name="connsiteX17" fmla="*/ 1102204 w 1103346"/>
                <a:gd name="connsiteY17" fmla="*/ 3295663 h 3295745"/>
                <a:gd name="connsiteX18" fmla="*/ 16259 w 1103346"/>
                <a:gd name="connsiteY18" fmla="*/ 3295663 h 3295745"/>
                <a:gd name="connsiteX19" fmla="*/ 11401 w 1103346"/>
                <a:gd name="connsiteY19" fmla="*/ 3295663 h 3295745"/>
                <a:gd name="connsiteX20" fmla="*/ 13973 w 1103346"/>
                <a:gd name="connsiteY20" fmla="*/ 2165618 h 3295745"/>
                <a:gd name="connsiteX21" fmla="*/ 282864 w 1103346"/>
                <a:gd name="connsiteY21" fmla="*/ 2072415 h 3295745"/>
                <a:gd name="connsiteX22" fmla="*/ 189709 w 1103346"/>
                <a:gd name="connsiteY22" fmla="*/ 1803477 h 3295745"/>
                <a:gd name="connsiteX23" fmla="*/ 101889 w 1103346"/>
                <a:gd name="connsiteY23" fmla="*/ 1783284 h 3295745"/>
                <a:gd name="connsiteX24" fmla="*/ 38452 w 1103346"/>
                <a:gd name="connsiteY24" fmla="*/ 1793666 h 3295745"/>
                <a:gd name="connsiteX25" fmla="*/ 229999 w 1103346"/>
                <a:gd name="connsiteY25" fmla="*/ 452737 h 3295745"/>
                <a:gd name="connsiteX26" fmla="*/ 274957 w 1103346"/>
                <a:gd name="connsiteY26" fmla="*/ 251378 h 3295745"/>
                <a:gd name="connsiteX27" fmla="*/ 281435 w 1103346"/>
                <a:gd name="connsiteY27" fmla="*/ 224041 h 3295745"/>
                <a:gd name="connsiteX28" fmla="*/ 285340 w 1103346"/>
                <a:gd name="connsiteY28" fmla="*/ 208230 h 3295745"/>
                <a:gd name="connsiteX29" fmla="*/ 507463 w 1103346"/>
                <a:gd name="connsiteY29" fmla="*/ 261856 h 3295745"/>
                <a:gd name="connsiteX30" fmla="*/ 530609 w 1103346"/>
                <a:gd name="connsiteY30" fmla="*/ 251378 h 3295745"/>
                <a:gd name="connsiteX31" fmla="*/ 624906 w 1103346"/>
                <a:gd name="connsiteY31" fmla="*/ 7252 h 3295745"/>
                <a:gd name="connsiteX32" fmla="*/ 733396 w 1103346"/>
                <a:gd name="connsiteY32" fmla="*/ 6300 h 3295745"/>
                <a:gd name="connsiteX33" fmla="*/ 840456 w 1103346"/>
                <a:gd name="connsiteY33" fmla="*/ 1347 h 3295745"/>
                <a:gd name="connsiteX34" fmla="*/ 842076 w 1103346"/>
                <a:gd name="connsiteY34" fmla="*/ -82 h 3295745"/>
                <a:gd name="connsiteX35" fmla="*/ 866555 w 1103346"/>
                <a:gd name="connsiteY35" fmla="*/ 16587 h 3295745"/>
                <a:gd name="connsiteX36" fmla="*/ 732634 w 1103346"/>
                <a:gd name="connsiteY36" fmla="*/ 1145014 h 3295745"/>
                <a:gd name="connsiteX37" fmla="*/ 531371 w 1103346"/>
                <a:gd name="connsiteY37" fmla="*/ 943560 h 3295745"/>
                <a:gd name="connsiteX38" fmla="*/ 329917 w 1103346"/>
                <a:gd name="connsiteY38" fmla="*/ 1144823 h 3295745"/>
                <a:gd name="connsiteX39" fmla="*/ 531180 w 1103346"/>
                <a:gd name="connsiteY39" fmla="*/ 1346277 h 3295745"/>
                <a:gd name="connsiteX40" fmla="*/ 531371 w 1103346"/>
                <a:gd name="connsiteY40" fmla="*/ 1346277 h 3295745"/>
                <a:gd name="connsiteX41" fmla="*/ 732729 w 1103346"/>
                <a:gd name="connsiteY41" fmla="*/ 1145109 h 3295745"/>
                <a:gd name="connsiteX42" fmla="*/ 732729 w 1103346"/>
                <a:gd name="connsiteY42" fmla="*/ 1145014 h 3295745"/>
                <a:gd name="connsiteX43" fmla="*/ 545372 w 1103346"/>
                <a:gd name="connsiteY43" fmla="*/ 2961241 h 3295745"/>
                <a:gd name="connsiteX44" fmla="*/ 344013 w 1103346"/>
                <a:gd name="connsiteY44" fmla="*/ 2759882 h 3295745"/>
                <a:gd name="connsiteX45" fmla="*/ 142655 w 1103346"/>
                <a:gd name="connsiteY45" fmla="*/ 2961241 h 3295745"/>
                <a:gd name="connsiteX46" fmla="*/ 344013 w 1103346"/>
                <a:gd name="connsiteY46" fmla="*/ 3162599 h 3295745"/>
                <a:gd name="connsiteX47" fmla="*/ 545467 w 1103346"/>
                <a:gd name="connsiteY47" fmla="*/ 2961527 h 3295745"/>
                <a:gd name="connsiteX48" fmla="*/ 545467 w 1103346"/>
                <a:gd name="connsiteY48" fmla="*/ 2961241 h 3295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3346" h="3295745">
                  <a:moveTo>
                    <a:pt x="865984" y="17539"/>
                  </a:moveTo>
                  <a:cubicBezTo>
                    <a:pt x="857316" y="26426"/>
                    <a:pt x="852078" y="38037"/>
                    <a:pt x="851030" y="50401"/>
                  </a:cubicBezTo>
                  <a:cubicBezTo>
                    <a:pt x="851030" y="61764"/>
                    <a:pt x="855887" y="72594"/>
                    <a:pt x="864269" y="80214"/>
                  </a:cubicBezTo>
                  <a:cubicBezTo>
                    <a:pt x="872651" y="88691"/>
                    <a:pt x="891987" y="95073"/>
                    <a:pt x="915704" y="99836"/>
                  </a:cubicBezTo>
                  <a:lnTo>
                    <a:pt x="915704" y="102502"/>
                  </a:lnTo>
                  <a:cubicBezTo>
                    <a:pt x="915800" y="140507"/>
                    <a:pt x="946565" y="171311"/>
                    <a:pt x="984570" y="171463"/>
                  </a:cubicBezTo>
                  <a:lnTo>
                    <a:pt x="1028575" y="171463"/>
                  </a:lnTo>
                  <a:cubicBezTo>
                    <a:pt x="1028575" y="177083"/>
                    <a:pt x="1029718" y="210135"/>
                    <a:pt x="1031147" y="251664"/>
                  </a:cubicBezTo>
                  <a:cubicBezTo>
                    <a:pt x="1033910" y="332912"/>
                    <a:pt x="1037911" y="445879"/>
                    <a:pt x="1037911" y="445879"/>
                  </a:cubicBezTo>
                  <a:cubicBezTo>
                    <a:pt x="1057246" y="439764"/>
                    <a:pt x="1075153" y="429896"/>
                    <a:pt x="1090583" y="416828"/>
                  </a:cubicBezTo>
                  <a:lnTo>
                    <a:pt x="1094393" y="421114"/>
                  </a:lnTo>
                  <a:cubicBezTo>
                    <a:pt x="1083725" y="430648"/>
                    <a:pt x="1074105" y="441354"/>
                    <a:pt x="1065818" y="453022"/>
                  </a:cubicBezTo>
                  <a:cubicBezTo>
                    <a:pt x="1009050" y="532147"/>
                    <a:pt x="1017336" y="640598"/>
                    <a:pt x="1085440" y="710197"/>
                  </a:cubicBezTo>
                  <a:lnTo>
                    <a:pt x="1094965" y="2189526"/>
                  </a:lnTo>
                  <a:cubicBezTo>
                    <a:pt x="987618" y="2160579"/>
                    <a:pt x="877224" y="2224111"/>
                    <a:pt x="848268" y="2331428"/>
                  </a:cubicBezTo>
                  <a:cubicBezTo>
                    <a:pt x="819311" y="2438756"/>
                    <a:pt x="882843" y="2549218"/>
                    <a:pt x="990190" y="2578164"/>
                  </a:cubicBezTo>
                  <a:cubicBezTo>
                    <a:pt x="1025337" y="2587651"/>
                    <a:pt x="1062389" y="2587413"/>
                    <a:pt x="1097442" y="2577479"/>
                  </a:cubicBezTo>
                  <a:lnTo>
                    <a:pt x="1102204" y="3295663"/>
                  </a:lnTo>
                  <a:lnTo>
                    <a:pt x="16259" y="3295663"/>
                  </a:lnTo>
                  <a:lnTo>
                    <a:pt x="11401" y="3295663"/>
                  </a:lnTo>
                  <a:cubicBezTo>
                    <a:pt x="-7649" y="2892089"/>
                    <a:pt x="-3554" y="2512994"/>
                    <a:pt x="13973" y="2165618"/>
                  </a:cubicBezTo>
                  <a:cubicBezTo>
                    <a:pt x="113986" y="2214147"/>
                    <a:pt x="234381" y="2172418"/>
                    <a:pt x="282864" y="2072415"/>
                  </a:cubicBezTo>
                  <a:cubicBezTo>
                    <a:pt x="331441" y="1972413"/>
                    <a:pt x="289721" y="1852007"/>
                    <a:pt x="189709" y="1803477"/>
                  </a:cubicBezTo>
                  <a:cubicBezTo>
                    <a:pt x="162372" y="1790199"/>
                    <a:pt x="132273" y="1783293"/>
                    <a:pt x="101889" y="1783284"/>
                  </a:cubicBezTo>
                  <a:cubicBezTo>
                    <a:pt x="80362" y="1783351"/>
                    <a:pt x="58931" y="1786856"/>
                    <a:pt x="38452" y="1793666"/>
                  </a:cubicBezTo>
                  <a:cubicBezTo>
                    <a:pt x="74361" y="1343143"/>
                    <a:pt x="138274" y="895297"/>
                    <a:pt x="229999" y="452737"/>
                  </a:cubicBezTo>
                  <a:cubicBezTo>
                    <a:pt x="246002" y="376537"/>
                    <a:pt x="261242" y="309290"/>
                    <a:pt x="274957" y="251378"/>
                  </a:cubicBezTo>
                  <a:lnTo>
                    <a:pt x="281435" y="224041"/>
                  </a:lnTo>
                  <a:cubicBezTo>
                    <a:pt x="282768" y="218612"/>
                    <a:pt x="284102" y="213469"/>
                    <a:pt x="285340" y="208230"/>
                  </a:cubicBezTo>
                  <a:cubicBezTo>
                    <a:pt x="340871" y="270800"/>
                    <a:pt x="429454" y="292193"/>
                    <a:pt x="507463" y="261856"/>
                  </a:cubicBezTo>
                  <a:cubicBezTo>
                    <a:pt x="515368" y="258912"/>
                    <a:pt x="523179" y="255407"/>
                    <a:pt x="530609" y="251378"/>
                  </a:cubicBezTo>
                  <a:cubicBezTo>
                    <a:pt x="617857" y="204306"/>
                    <a:pt x="657863" y="100750"/>
                    <a:pt x="624906" y="7252"/>
                  </a:cubicBezTo>
                  <a:cubicBezTo>
                    <a:pt x="662149" y="7252"/>
                    <a:pt x="699106" y="7252"/>
                    <a:pt x="733396" y="6300"/>
                  </a:cubicBezTo>
                  <a:cubicBezTo>
                    <a:pt x="773972" y="5443"/>
                    <a:pt x="810929" y="3919"/>
                    <a:pt x="840456" y="1347"/>
                  </a:cubicBezTo>
                  <a:lnTo>
                    <a:pt x="842076" y="-82"/>
                  </a:lnTo>
                  <a:cubicBezTo>
                    <a:pt x="848838" y="7338"/>
                    <a:pt x="857221" y="13053"/>
                    <a:pt x="866555" y="16587"/>
                  </a:cubicBezTo>
                  <a:close/>
                  <a:moveTo>
                    <a:pt x="732634" y="1145014"/>
                  </a:moveTo>
                  <a:cubicBezTo>
                    <a:pt x="732729" y="1033809"/>
                    <a:pt x="642623" y="943617"/>
                    <a:pt x="531371" y="943560"/>
                  </a:cubicBezTo>
                  <a:cubicBezTo>
                    <a:pt x="420118" y="943503"/>
                    <a:pt x="330012" y="1033619"/>
                    <a:pt x="329917" y="1144823"/>
                  </a:cubicBezTo>
                  <a:cubicBezTo>
                    <a:pt x="329821" y="1256027"/>
                    <a:pt x="419929" y="1346220"/>
                    <a:pt x="531180" y="1346277"/>
                  </a:cubicBezTo>
                  <a:cubicBezTo>
                    <a:pt x="531275" y="1346277"/>
                    <a:pt x="531275" y="1346277"/>
                    <a:pt x="531371" y="1346277"/>
                  </a:cubicBezTo>
                  <a:cubicBezTo>
                    <a:pt x="642528" y="1346334"/>
                    <a:pt x="732634" y="1256266"/>
                    <a:pt x="732729" y="1145109"/>
                  </a:cubicBezTo>
                  <a:cubicBezTo>
                    <a:pt x="732729" y="1145080"/>
                    <a:pt x="732729" y="1145042"/>
                    <a:pt x="732729" y="1145014"/>
                  </a:cubicBezTo>
                  <a:close/>
                  <a:moveTo>
                    <a:pt x="545372" y="2961241"/>
                  </a:moveTo>
                  <a:cubicBezTo>
                    <a:pt x="545372" y="2850036"/>
                    <a:pt x="455266" y="2759882"/>
                    <a:pt x="344013" y="2759882"/>
                  </a:cubicBezTo>
                  <a:cubicBezTo>
                    <a:pt x="232762" y="2759882"/>
                    <a:pt x="142655" y="2850036"/>
                    <a:pt x="142655" y="2961241"/>
                  </a:cubicBezTo>
                  <a:cubicBezTo>
                    <a:pt x="142655" y="3072445"/>
                    <a:pt x="232762" y="3162599"/>
                    <a:pt x="344013" y="3162599"/>
                  </a:cubicBezTo>
                  <a:cubicBezTo>
                    <a:pt x="455171" y="3162704"/>
                    <a:pt x="545372" y="3072683"/>
                    <a:pt x="545467" y="2961527"/>
                  </a:cubicBezTo>
                  <a:cubicBezTo>
                    <a:pt x="545467" y="2961431"/>
                    <a:pt x="545467" y="2961336"/>
                    <a:pt x="545467" y="2961241"/>
                  </a:cubicBezTo>
                  <a:close/>
                </a:path>
              </a:pathLst>
            </a:custGeom>
            <a:solidFill>
              <a:srgbClr val="986256"/>
            </a:solidFill>
            <a:ln w="9525" cap="flat">
              <a:noFill/>
              <a:prstDash val="solid"/>
              <a:miter/>
            </a:ln>
          </p:spPr>
          <p:txBody>
            <a:bodyPr rtlCol="0" anchor="ctr"/>
            <a:lstStyle/>
            <a:p>
              <a:endParaRPr lang="zh-CN" altLang="en-US"/>
            </a:p>
          </p:txBody>
        </p:sp>
        <p:sp>
          <p:nvSpPr>
            <p:cNvPr id="306" name="任意多边形: 形状 305"/>
            <p:cNvSpPr/>
            <p:nvPr/>
          </p:nvSpPr>
          <p:spPr>
            <a:xfrm>
              <a:off x="10329424" y="6918954"/>
              <a:ext cx="257127" cy="402959"/>
            </a:xfrm>
            <a:custGeom>
              <a:avLst/>
              <a:gdLst>
                <a:gd name="connsiteX0" fmla="*/ 253509 w 257127"/>
                <a:gd name="connsiteY0" fmla="*/ 7047 h 402959"/>
                <a:gd name="connsiteX1" fmla="*/ 255986 w 257127"/>
                <a:gd name="connsiteY1" fmla="*/ 395000 h 402959"/>
                <a:gd name="connsiteX2" fmla="*/ 6717 w 257127"/>
                <a:gd name="connsiteY2" fmla="*/ 256973 h 402959"/>
                <a:gd name="connsiteX3" fmla="*/ 144830 w 257127"/>
                <a:gd name="connsiteY3" fmla="*/ 7742 h 402959"/>
                <a:gd name="connsiteX4" fmla="*/ 253509 w 257127"/>
                <a:gd name="connsiteY4" fmla="*/ 7047 h 402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27" h="402959">
                  <a:moveTo>
                    <a:pt x="253509" y="7047"/>
                  </a:moveTo>
                  <a:lnTo>
                    <a:pt x="255986" y="395000"/>
                  </a:lnTo>
                  <a:cubicBezTo>
                    <a:pt x="149020" y="425709"/>
                    <a:pt x="37483" y="363910"/>
                    <a:pt x="6717" y="256973"/>
                  </a:cubicBezTo>
                  <a:cubicBezTo>
                    <a:pt x="-23954" y="150027"/>
                    <a:pt x="37863" y="38450"/>
                    <a:pt x="144830" y="7742"/>
                  </a:cubicBezTo>
                  <a:cubicBezTo>
                    <a:pt x="180262" y="-2449"/>
                    <a:pt x="217886" y="-2688"/>
                    <a:pt x="253509" y="7047"/>
                  </a:cubicBezTo>
                  <a:close/>
                </a:path>
              </a:pathLst>
            </a:custGeom>
            <a:solidFill>
              <a:srgbClr val="874D44"/>
            </a:solidFill>
            <a:ln w="9525" cap="flat">
              <a:noFill/>
              <a:prstDash val="solid"/>
              <a:miter/>
            </a:ln>
          </p:spPr>
          <p:txBody>
            <a:bodyPr rtlCol="0" anchor="ctr"/>
            <a:lstStyle/>
            <a:p>
              <a:endParaRPr lang="zh-CN" altLang="en-US"/>
            </a:p>
          </p:txBody>
        </p:sp>
        <p:sp>
          <p:nvSpPr>
            <p:cNvPr id="307" name="任意多边形: 形状 306"/>
            <p:cNvSpPr/>
            <p:nvPr/>
          </p:nvSpPr>
          <p:spPr>
            <a:xfrm>
              <a:off x="10304612" y="2977208"/>
              <a:ext cx="319182" cy="161448"/>
            </a:xfrm>
            <a:custGeom>
              <a:avLst/>
              <a:gdLst>
                <a:gd name="connsiteX0" fmla="*/ 141733 w 319182"/>
                <a:gd name="connsiteY0" fmla="*/ 161271 h 161448"/>
                <a:gd name="connsiteX1" fmla="*/ -1142 w 319182"/>
                <a:gd name="connsiteY1" fmla="*/ 128220 h 161448"/>
                <a:gd name="connsiteX2" fmla="*/ 53722 w 319182"/>
                <a:gd name="connsiteY2" fmla="*/ 2871 h 161448"/>
                <a:gd name="connsiteX3" fmla="*/ 55246 w 319182"/>
                <a:gd name="connsiteY3" fmla="*/ 2871 h 161448"/>
                <a:gd name="connsiteX4" fmla="*/ 270034 w 319182"/>
                <a:gd name="connsiteY4" fmla="*/ -82 h 161448"/>
                <a:gd name="connsiteX5" fmla="*/ 271368 w 319182"/>
                <a:gd name="connsiteY5" fmla="*/ -82 h 161448"/>
                <a:gd name="connsiteX6" fmla="*/ 318041 w 319182"/>
                <a:gd name="connsiteY6" fmla="*/ 132792 h 161448"/>
                <a:gd name="connsiteX7" fmla="*/ 151162 w 319182"/>
                <a:gd name="connsiteY7" fmla="*/ 161367 h 16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82" h="161448">
                  <a:moveTo>
                    <a:pt x="141733" y="161271"/>
                  </a:moveTo>
                  <a:cubicBezTo>
                    <a:pt x="41816" y="161271"/>
                    <a:pt x="-1142" y="128220"/>
                    <a:pt x="-1142" y="128220"/>
                  </a:cubicBezTo>
                  <a:cubicBezTo>
                    <a:pt x="33338" y="99645"/>
                    <a:pt x="48007" y="46781"/>
                    <a:pt x="53722" y="2871"/>
                  </a:cubicBezTo>
                  <a:lnTo>
                    <a:pt x="55246" y="2871"/>
                  </a:lnTo>
                  <a:cubicBezTo>
                    <a:pt x="55246" y="2871"/>
                    <a:pt x="145638" y="31922"/>
                    <a:pt x="270034" y="-82"/>
                  </a:cubicBezTo>
                  <a:lnTo>
                    <a:pt x="271368" y="-82"/>
                  </a:lnTo>
                  <a:cubicBezTo>
                    <a:pt x="276321" y="55353"/>
                    <a:pt x="287751" y="124981"/>
                    <a:pt x="318041" y="132792"/>
                  </a:cubicBezTo>
                  <a:cubicBezTo>
                    <a:pt x="245270" y="150318"/>
                    <a:pt x="196311" y="160414"/>
                    <a:pt x="151162" y="161367"/>
                  </a:cubicBezTo>
                  <a:close/>
                </a:path>
              </a:pathLst>
            </a:custGeom>
            <a:solidFill>
              <a:schemeClr val="accent5"/>
            </a:solidFill>
            <a:ln w="9525" cap="flat">
              <a:noFill/>
              <a:prstDash val="solid"/>
              <a:miter/>
            </a:ln>
          </p:spPr>
          <p:txBody>
            <a:bodyPr rtlCol="0" anchor="ctr"/>
            <a:lstStyle/>
            <a:p>
              <a:endParaRPr lang="zh-CN" altLang="en-US"/>
            </a:p>
          </p:txBody>
        </p:sp>
        <p:sp>
          <p:nvSpPr>
            <p:cNvPr id="308" name="任意多边形: 形状 307"/>
            <p:cNvSpPr/>
            <p:nvPr/>
          </p:nvSpPr>
          <p:spPr>
            <a:xfrm>
              <a:off x="10359286" y="2920058"/>
              <a:ext cx="217646" cy="72562"/>
            </a:xfrm>
            <a:custGeom>
              <a:avLst/>
              <a:gdLst>
                <a:gd name="connsiteX0" fmla="*/ 216504 w 217646"/>
                <a:gd name="connsiteY0" fmla="*/ 57449 h 72562"/>
                <a:gd name="connsiteX1" fmla="*/ 215170 w 217646"/>
                <a:gd name="connsiteY1" fmla="*/ 57449 h 72562"/>
                <a:gd name="connsiteX2" fmla="*/ 382 w 217646"/>
                <a:gd name="connsiteY2" fmla="*/ 60402 h 72562"/>
                <a:gd name="connsiteX3" fmla="*/ -1142 w 217646"/>
                <a:gd name="connsiteY3" fmla="*/ 60402 h 72562"/>
                <a:gd name="connsiteX4" fmla="*/ 1811 w 217646"/>
                <a:gd name="connsiteY4" fmla="*/ 28207 h 72562"/>
                <a:gd name="connsiteX5" fmla="*/ 1811 w 217646"/>
                <a:gd name="connsiteY5" fmla="*/ 21730 h 72562"/>
                <a:gd name="connsiteX6" fmla="*/ 2763 w 217646"/>
                <a:gd name="connsiteY6" fmla="*/ 18968 h 72562"/>
                <a:gd name="connsiteX7" fmla="*/ 212313 w 217646"/>
                <a:gd name="connsiteY7" fmla="*/ -82 h 72562"/>
                <a:gd name="connsiteX8" fmla="*/ 212884 w 217646"/>
                <a:gd name="connsiteY8" fmla="*/ 775 h 72562"/>
                <a:gd name="connsiteX9" fmla="*/ 214123 w 217646"/>
                <a:gd name="connsiteY9" fmla="*/ 20397 h 72562"/>
                <a:gd name="connsiteX10" fmla="*/ 216504 w 217646"/>
                <a:gd name="connsiteY10" fmla="*/ 57449 h 7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646" h="72562">
                  <a:moveTo>
                    <a:pt x="216504" y="57449"/>
                  </a:moveTo>
                  <a:lnTo>
                    <a:pt x="215170" y="57449"/>
                  </a:lnTo>
                  <a:cubicBezTo>
                    <a:pt x="90774" y="89453"/>
                    <a:pt x="382" y="60402"/>
                    <a:pt x="382" y="60402"/>
                  </a:cubicBezTo>
                  <a:lnTo>
                    <a:pt x="-1142" y="60402"/>
                  </a:lnTo>
                  <a:cubicBezTo>
                    <a:pt x="382" y="48781"/>
                    <a:pt x="1239" y="37828"/>
                    <a:pt x="1811" y="28207"/>
                  </a:cubicBezTo>
                  <a:lnTo>
                    <a:pt x="1811" y="21730"/>
                  </a:lnTo>
                  <a:lnTo>
                    <a:pt x="2763" y="18968"/>
                  </a:lnTo>
                  <a:cubicBezTo>
                    <a:pt x="63628" y="39828"/>
                    <a:pt x="149449" y="41352"/>
                    <a:pt x="212313" y="-82"/>
                  </a:cubicBezTo>
                  <a:lnTo>
                    <a:pt x="212884" y="775"/>
                  </a:lnTo>
                  <a:cubicBezTo>
                    <a:pt x="212884" y="6109"/>
                    <a:pt x="213647" y="12682"/>
                    <a:pt x="214123" y="20397"/>
                  </a:cubicBezTo>
                  <a:cubicBezTo>
                    <a:pt x="214504" y="30874"/>
                    <a:pt x="215361" y="43542"/>
                    <a:pt x="216504" y="57449"/>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09" name="任意多边形: 形状 308"/>
            <p:cNvSpPr/>
            <p:nvPr/>
          </p:nvSpPr>
          <p:spPr>
            <a:xfrm>
              <a:off x="10222030" y="3780356"/>
              <a:ext cx="226028" cy="201263"/>
            </a:xfrm>
            <a:custGeom>
              <a:avLst/>
              <a:gdLst>
                <a:gd name="connsiteX0" fmla="*/ 224886 w 226028"/>
                <a:gd name="connsiteY0" fmla="*/ -82 h 201263"/>
                <a:gd name="connsiteX1" fmla="*/ 224886 w 226028"/>
                <a:gd name="connsiteY1" fmla="*/ 57830 h 201263"/>
                <a:gd name="connsiteX2" fmla="*/ 181166 w 226028"/>
                <a:gd name="connsiteY2" fmla="*/ 121933 h 201263"/>
                <a:gd name="connsiteX3" fmla="*/ 181166 w 226028"/>
                <a:gd name="connsiteY3" fmla="*/ 201181 h 201263"/>
                <a:gd name="connsiteX4" fmla="*/ -1142 w 226028"/>
                <a:gd name="connsiteY4" fmla="*/ 201181 h 201263"/>
                <a:gd name="connsiteX5" fmla="*/ -1142 w 226028"/>
                <a:gd name="connsiteY5" fmla="*/ -82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263">
                  <a:moveTo>
                    <a:pt x="224886" y="-82"/>
                  </a:moveTo>
                  <a:lnTo>
                    <a:pt x="224886" y="57830"/>
                  </a:lnTo>
                  <a:cubicBezTo>
                    <a:pt x="198598" y="68212"/>
                    <a:pt x="181262" y="93625"/>
                    <a:pt x="181166" y="121933"/>
                  </a:cubicBezTo>
                  <a:lnTo>
                    <a:pt x="181166" y="201181"/>
                  </a:lnTo>
                  <a:lnTo>
                    <a:pt x="-1142" y="201181"/>
                  </a:lnTo>
                  <a:lnTo>
                    <a:pt x="-1142" y="-82"/>
                  </a:lnTo>
                  <a:close/>
                </a:path>
              </a:pathLst>
            </a:custGeom>
            <a:solidFill>
              <a:srgbClr val="FEC023"/>
            </a:solidFill>
            <a:ln w="9525" cap="flat">
              <a:noFill/>
              <a:prstDash val="solid"/>
              <a:miter/>
            </a:ln>
          </p:spPr>
          <p:txBody>
            <a:bodyPr rtlCol="0" anchor="ctr"/>
            <a:lstStyle/>
            <a:p>
              <a:endParaRPr lang="zh-CN" altLang="en-US"/>
            </a:p>
          </p:txBody>
        </p:sp>
        <p:sp>
          <p:nvSpPr>
            <p:cNvPr id="310" name="任意多边形: 形状 309"/>
            <p:cNvSpPr/>
            <p:nvPr/>
          </p:nvSpPr>
          <p:spPr>
            <a:xfrm>
              <a:off x="10222031"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311" name="任意多边形: 形状 310"/>
            <p:cNvSpPr/>
            <p:nvPr/>
          </p:nvSpPr>
          <p:spPr>
            <a:xfrm>
              <a:off x="10222031"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12" name="任意多边形: 形状 311"/>
            <p:cNvSpPr/>
            <p:nvPr/>
          </p:nvSpPr>
          <p:spPr>
            <a:xfrm>
              <a:off x="10222031"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13" name="任意多边形: 形状 312"/>
            <p:cNvSpPr/>
            <p:nvPr/>
          </p:nvSpPr>
          <p:spPr>
            <a:xfrm>
              <a:off x="10222030" y="3105605"/>
              <a:ext cx="226028" cy="71056"/>
            </a:xfrm>
            <a:custGeom>
              <a:avLst/>
              <a:gdLst>
                <a:gd name="connsiteX0" fmla="*/ 224315 w 226028"/>
                <a:gd name="connsiteY0" fmla="*/ 32874 h 71056"/>
                <a:gd name="connsiteX1" fmla="*/ 224886 w 226028"/>
                <a:gd name="connsiteY1" fmla="*/ 70974 h 71056"/>
                <a:gd name="connsiteX2" fmla="*/ -1142 w 226028"/>
                <a:gd name="connsiteY2" fmla="*/ 70974 h 71056"/>
                <a:gd name="connsiteX3" fmla="*/ -1142 w 226028"/>
                <a:gd name="connsiteY3" fmla="*/ 9443 h 71056"/>
                <a:gd name="connsiteX4" fmla="*/ 81249 w 226028"/>
                <a:gd name="connsiteY4" fmla="*/ -82 h 71056"/>
                <a:gd name="connsiteX5" fmla="*/ 224315 w 226028"/>
                <a:gd name="connsiteY5" fmla="*/ 32874 h 7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71056">
                  <a:moveTo>
                    <a:pt x="224315" y="32874"/>
                  </a:moveTo>
                  <a:lnTo>
                    <a:pt x="224886" y="70974"/>
                  </a:lnTo>
                  <a:lnTo>
                    <a:pt x="-1142" y="70974"/>
                  </a:lnTo>
                  <a:lnTo>
                    <a:pt x="-1142" y="9443"/>
                  </a:lnTo>
                  <a:lnTo>
                    <a:pt x="81249" y="-82"/>
                  </a:lnTo>
                  <a:cubicBezTo>
                    <a:pt x="81249" y="-82"/>
                    <a:pt x="124398" y="32589"/>
                    <a:pt x="224315" y="32874"/>
                  </a:cubicBezTo>
                  <a:close/>
                </a:path>
              </a:pathLst>
            </a:custGeom>
            <a:solidFill>
              <a:srgbClr val="FEC023"/>
            </a:solidFill>
            <a:ln w="9525" cap="flat">
              <a:noFill/>
              <a:prstDash val="solid"/>
              <a:miter/>
            </a:ln>
          </p:spPr>
          <p:txBody>
            <a:bodyPr rtlCol="0" anchor="ctr"/>
            <a:lstStyle/>
            <a:p>
              <a:endParaRPr lang="zh-CN" altLang="en-US"/>
            </a:p>
          </p:txBody>
        </p:sp>
        <p:sp>
          <p:nvSpPr>
            <p:cNvPr id="314" name="任意多边形: 形状 313"/>
            <p:cNvSpPr/>
            <p:nvPr/>
          </p:nvSpPr>
          <p:spPr>
            <a:xfrm>
              <a:off x="10222316" y="4380526"/>
              <a:ext cx="182308" cy="205073"/>
            </a:xfrm>
            <a:custGeom>
              <a:avLst/>
              <a:gdLst>
                <a:gd name="connsiteX0" fmla="*/ 180880 w 182308"/>
                <a:gd name="connsiteY0" fmla="*/ 3633 h 205073"/>
                <a:gd name="connsiteX1" fmla="*/ 180880 w 182308"/>
                <a:gd name="connsiteY1" fmla="*/ 154604 h 205073"/>
                <a:gd name="connsiteX2" fmla="*/ 138875 w 182308"/>
                <a:gd name="connsiteY2" fmla="*/ 156795 h 205073"/>
                <a:gd name="connsiteX3" fmla="*/ 113158 w 182308"/>
                <a:gd name="connsiteY3" fmla="*/ 204991 h 205073"/>
                <a:gd name="connsiteX4" fmla="*/ -1142 w 182308"/>
                <a:gd name="connsiteY4" fmla="*/ 204991 h 205073"/>
                <a:gd name="connsiteX5" fmla="*/ -1142 w 182308"/>
                <a:gd name="connsiteY5" fmla="*/ -82 h 205073"/>
                <a:gd name="connsiteX6" fmla="*/ 181166 w 182308"/>
                <a:gd name="connsiteY6" fmla="*/ -82 h 20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308" h="205073">
                  <a:moveTo>
                    <a:pt x="180880" y="3633"/>
                  </a:moveTo>
                  <a:lnTo>
                    <a:pt x="180880" y="154604"/>
                  </a:lnTo>
                  <a:cubicBezTo>
                    <a:pt x="166879" y="152147"/>
                    <a:pt x="152496" y="152899"/>
                    <a:pt x="138875" y="156795"/>
                  </a:cubicBezTo>
                  <a:cubicBezTo>
                    <a:pt x="106109" y="170130"/>
                    <a:pt x="107157" y="190608"/>
                    <a:pt x="113158" y="204991"/>
                  </a:cubicBezTo>
                  <a:lnTo>
                    <a:pt x="-1142" y="204991"/>
                  </a:lnTo>
                  <a:lnTo>
                    <a:pt x="-1142" y="-82"/>
                  </a:lnTo>
                  <a:lnTo>
                    <a:pt x="181166" y="-82"/>
                  </a:lnTo>
                  <a:close/>
                </a:path>
              </a:pathLst>
            </a:custGeom>
            <a:solidFill>
              <a:srgbClr val="FEC023"/>
            </a:solidFill>
            <a:ln w="9525" cap="flat">
              <a:noFill/>
              <a:prstDash val="solid"/>
              <a:miter/>
            </a:ln>
          </p:spPr>
          <p:txBody>
            <a:bodyPr rtlCol="0" anchor="ctr"/>
            <a:lstStyle/>
            <a:p>
              <a:endParaRPr lang="zh-CN" altLang="en-US"/>
            </a:p>
          </p:txBody>
        </p:sp>
        <p:sp>
          <p:nvSpPr>
            <p:cNvPr id="315" name="任意多边形: 形状 314"/>
            <p:cNvSpPr/>
            <p:nvPr/>
          </p:nvSpPr>
          <p:spPr>
            <a:xfrm>
              <a:off x="10222031" y="4182978"/>
              <a:ext cx="182308" cy="197548"/>
            </a:xfrm>
            <a:custGeom>
              <a:avLst/>
              <a:gdLst>
                <a:gd name="connsiteX0" fmla="*/ 0 w 182308"/>
                <a:gd name="connsiteY0" fmla="*/ 0 h 197548"/>
                <a:gd name="connsiteX1" fmla="*/ 182308 w 182308"/>
                <a:gd name="connsiteY1" fmla="*/ 0 h 197548"/>
                <a:gd name="connsiteX2" fmla="*/ 182308 w 182308"/>
                <a:gd name="connsiteY2" fmla="*/ 197549 h 197548"/>
                <a:gd name="connsiteX3" fmla="*/ 0 w 182308"/>
                <a:gd name="connsiteY3" fmla="*/ 197549 h 197548"/>
              </a:gdLst>
              <a:ahLst/>
              <a:cxnLst>
                <a:cxn ang="0">
                  <a:pos x="connsiteX0" y="connsiteY0"/>
                </a:cxn>
                <a:cxn ang="0">
                  <a:pos x="connsiteX1" y="connsiteY1"/>
                </a:cxn>
                <a:cxn ang="0">
                  <a:pos x="connsiteX2" y="connsiteY2"/>
                </a:cxn>
                <a:cxn ang="0">
                  <a:pos x="connsiteX3" y="connsiteY3"/>
                </a:cxn>
              </a:cxnLst>
              <a:rect l="l" t="t" r="r" b="b"/>
              <a:pathLst>
                <a:path w="182308" h="197548">
                  <a:moveTo>
                    <a:pt x="0" y="0"/>
                  </a:moveTo>
                  <a:lnTo>
                    <a:pt x="182308" y="0"/>
                  </a:lnTo>
                  <a:lnTo>
                    <a:pt x="182308" y="197549"/>
                  </a:lnTo>
                  <a:lnTo>
                    <a:pt x="0" y="197549"/>
                  </a:lnTo>
                  <a:close/>
                </a:path>
              </a:pathLst>
            </a:custGeom>
            <a:solidFill>
              <a:srgbClr val="FEC023"/>
            </a:solidFill>
            <a:ln w="9525" cap="flat">
              <a:noFill/>
              <a:prstDash val="solid"/>
              <a:miter/>
            </a:ln>
          </p:spPr>
          <p:txBody>
            <a:bodyPr rtlCol="0" anchor="ctr"/>
            <a:lstStyle/>
            <a:p>
              <a:endParaRPr lang="zh-CN" altLang="en-US"/>
            </a:p>
          </p:txBody>
        </p:sp>
        <p:sp>
          <p:nvSpPr>
            <p:cNvPr id="316" name="任意多边形: 形状 315"/>
            <p:cNvSpPr/>
            <p:nvPr/>
          </p:nvSpPr>
          <p:spPr>
            <a:xfrm>
              <a:off x="10222030" y="3981619"/>
              <a:ext cx="182308" cy="201358"/>
            </a:xfrm>
            <a:custGeom>
              <a:avLst/>
              <a:gdLst>
                <a:gd name="connsiteX0" fmla="*/ 182309 w 182308"/>
                <a:gd name="connsiteY0" fmla="*/ 0 h 201358"/>
                <a:gd name="connsiteX1" fmla="*/ 182309 w 182308"/>
                <a:gd name="connsiteY1" fmla="*/ 201359 h 201358"/>
                <a:gd name="connsiteX2" fmla="*/ 0 w 182308"/>
                <a:gd name="connsiteY2" fmla="*/ 201359 h 201358"/>
                <a:gd name="connsiteX3" fmla="*/ 0 w 182308"/>
                <a:gd name="connsiteY3" fmla="*/ 197644 h 201358"/>
                <a:gd name="connsiteX4" fmla="*/ 0 w 182308"/>
                <a:gd name="connsiteY4" fmla="*/ 0 h 201358"/>
                <a:gd name="connsiteX5" fmla="*/ 182309 w 182308"/>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08" h="201358">
                  <a:moveTo>
                    <a:pt x="182309" y="0"/>
                  </a:moveTo>
                  <a:lnTo>
                    <a:pt x="182309" y="201359"/>
                  </a:lnTo>
                  <a:lnTo>
                    <a:pt x="0" y="201359"/>
                  </a:lnTo>
                  <a:lnTo>
                    <a:pt x="0" y="197644"/>
                  </a:lnTo>
                  <a:lnTo>
                    <a:pt x="0" y="0"/>
                  </a:lnTo>
                  <a:lnTo>
                    <a:pt x="182309" y="0"/>
                  </a:lnTo>
                  <a:close/>
                </a:path>
              </a:pathLst>
            </a:custGeom>
            <a:solidFill>
              <a:srgbClr val="FEC023"/>
            </a:solidFill>
            <a:ln w="9525" cap="flat">
              <a:noFill/>
              <a:prstDash val="solid"/>
              <a:miter/>
            </a:ln>
          </p:spPr>
          <p:txBody>
            <a:bodyPr rtlCol="0" anchor="ctr"/>
            <a:lstStyle/>
            <a:p>
              <a:endParaRPr lang="zh-CN" altLang="en-US"/>
            </a:p>
          </p:txBody>
        </p:sp>
        <p:sp>
          <p:nvSpPr>
            <p:cNvPr id="317" name="任意多边形: 形状 316"/>
            <p:cNvSpPr/>
            <p:nvPr/>
          </p:nvSpPr>
          <p:spPr>
            <a:xfrm>
              <a:off x="10287467" y="2753752"/>
              <a:ext cx="70675" cy="70675"/>
            </a:xfrm>
            <a:custGeom>
              <a:avLst/>
              <a:gdLst>
                <a:gd name="connsiteX0" fmla="*/ 34196 w 70675"/>
                <a:gd name="connsiteY0" fmla="*/ -82 h 70675"/>
                <a:gd name="connsiteX1" fmla="*/ 69534 w 70675"/>
                <a:gd name="connsiteY1" fmla="*/ 35256 h 70675"/>
                <a:gd name="connsiteX2" fmla="*/ 34196 w 70675"/>
                <a:gd name="connsiteY2" fmla="*/ 70594 h 70675"/>
                <a:gd name="connsiteX3" fmla="*/ -1142 w 70675"/>
                <a:gd name="connsiteY3" fmla="*/ 35256 h 70675"/>
                <a:gd name="connsiteX4" fmla="*/ -1142 w 70675"/>
                <a:gd name="connsiteY4" fmla="*/ 35161 h 70675"/>
                <a:gd name="connsiteX5" fmla="*/ 34101 w 70675"/>
                <a:gd name="connsiteY5" fmla="*/ -82 h 70675"/>
                <a:gd name="connsiteX6" fmla="*/ 34196 w 70675"/>
                <a:gd name="connsiteY6" fmla="*/ -82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75" h="70675">
                  <a:moveTo>
                    <a:pt x="34196" y="-82"/>
                  </a:moveTo>
                  <a:cubicBezTo>
                    <a:pt x="53722" y="-82"/>
                    <a:pt x="69534" y="15739"/>
                    <a:pt x="69534" y="35256"/>
                  </a:cubicBezTo>
                  <a:cubicBezTo>
                    <a:pt x="69534" y="54773"/>
                    <a:pt x="53722" y="70594"/>
                    <a:pt x="34196" y="70594"/>
                  </a:cubicBezTo>
                  <a:cubicBezTo>
                    <a:pt x="14670" y="70594"/>
                    <a:pt x="-1142" y="54773"/>
                    <a:pt x="-1142" y="35256"/>
                  </a:cubicBezTo>
                  <a:cubicBezTo>
                    <a:pt x="-1142" y="35227"/>
                    <a:pt x="-1142" y="35189"/>
                    <a:pt x="-1142" y="35161"/>
                  </a:cubicBezTo>
                  <a:cubicBezTo>
                    <a:pt x="-1142" y="15701"/>
                    <a:pt x="14670" y="-82"/>
                    <a:pt x="34101" y="-82"/>
                  </a:cubicBezTo>
                  <a:cubicBezTo>
                    <a:pt x="34101" y="-82"/>
                    <a:pt x="34196" y="-82"/>
                    <a:pt x="34196" y="-82"/>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18" name="任意多边形: 形状 317"/>
            <p:cNvSpPr/>
            <p:nvPr/>
          </p:nvSpPr>
          <p:spPr>
            <a:xfrm>
              <a:off x="10222030" y="4585600"/>
              <a:ext cx="124967" cy="157352"/>
            </a:xfrm>
            <a:custGeom>
              <a:avLst/>
              <a:gdLst>
                <a:gd name="connsiteX0" fmla="*/ 122778 w 124967"/>
                <a:gd name="connsiteY0" fmla="*/ 15063 h 157352"/>
                <a:gd name="connsiteX1" fmla="*/ 123826 w 124967"/>
                <a:gd name="connsiteY1" fmla="*/ 16301 h 157352"/>
                <a:gd name="connsiteX2" fmla="*/ 119159 w 124967"/>
                <a:gd name="connsiteY2" fmla="*/ 92501 h 157352"/>
                <a:gd name="connsiteX3" fmla="*/ 107538 w 124967"/>
                <a:gd name="connsiteY3" fmla="*/ 150889 h 157352"/>
                <a:gd name="connsiteX4" fmla="*/ 105919 w 124967"/>
                <a:gd name="connsiteY4" fmla="*/ 152318 h 157352"/>
                <a:gd name="connsiteX5" fmla="*/ -1142 w 124967"/>
                <a:gd name="connsiteY5" fmla="*/ 157271 h 157352"/>
                <a:gd name="connsiteX6" fmla="*/ -1142 w 124967"/>
                <a:gd name="connsiteY6" fmla="*/ -82 h 157352"/>
                <a:gd name="connsiteX7" fmla="*/ 113158 w 124967"/>
                <a:gd name="connsiteY7" fmla="*/ -82 h 157352"/>
                <a:gd name="connsiteX8" fmla="*/ 122778 w 124967"/>
                <a:gd name="connsiteY8" fmla="*/ 15063 h 1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67" h="157352">
                  <a:moveTo>
                    <a:pt x="122778" y="15063"/>
                  </a:moveTo>
                  <a:lnTo>
                    <a:pt x="123826" y="16301"/>
                  </a:lnTo>
                  <a:cubicBezTo>
                    <a:pt x="70677" y="49162"/>
                    <a:pt x="119159" y="92501"/>
                    <a:pt x="119159" y="92501"/>
                  </a:cubicBezTo>
                  <a:cubicBezTo>
                    <a:pt x="93442" y="119742"/>
                    <a:pt x="97537" y="138792"/>
                    <a:pt x="107538" y="150889"/>
                  </a:cubicBezTo>
                  <a:lnTo>
                    <a:pt x="105919" y="152318"/>
                  </a:lnTo>
                  <a:cubicBezTo>
                    <a:pt x="76391" y="154890"/>
                    <a:pt x="39244" y="156414"/>
                    <a:pt x="-1142" y="157271"/>
                  </a:cubicBezTo>
                  <a:lnTo>
                    <a:pt x="-1142" y="-82"/>
                  </a:lnTo>
                  <a:lnTo>
                    <a:pt x="113158" y="-82"/>
                  </a:lnTo>
                  <a:cubicBezTo>
                    <a:pt x="115634" y="5404"/>
                    <a:pt x="118874" y="10510"/>
                    <a:pt x="122778" y="15063"/>
                  </a:cubicBezTo>
                  <a:close/>
                </a:path>
              </a:pathLst>
            </a:custGeom>
            <a:solidFill>
              <a:srgbClr val="FEC023"/>
            </a:solidFill>
            <a:ln w="9525" cap="flat">
              <a:noFill/>
              <a:prstDash val="solid"/>
              <a:miter/>
            </a:ln>
          </p:spPr>
          <p:txBody>
            <a:bodyPr rtlCol="0" anchor="ctr"/>
            <a:lstStyle/>
            <a:p>
              <a:endParaRPr lang="zh-CN" altLang="en-US"/>
            </a:p>
          </p:txBody>
        </p:sp>
        <p:sp>
          <p:nvSpPr>
            <p:cNvPr id="319" name="任意多边形: 形状 318"/>
            <p:cNvSpPr/>
            <p:nvPr/>
          </p:nvSpPr>
          <p:spPr>
            <a:xfrm>
              <a:off x="10180283" y="2724535"/>
              <a:ext cx="69083" cy="68745"/>
            </a:xfrm>
            <a:custGeom>
              <a:avLst/>
              <a:gdLst>
                <a:gd name="connsiteX0" fmla="*/ 67942 w 69083"/>
                <a:gd name="connsiteY0" fmla="*/ 66092 h 68745"/>
                <a:gd name="connsiteX1" fmla="*/ 67942 w 69083"/>
                <a:gd name="connsiteY1" fmla="*/ 66092 h 68745"/>
                <a:gd name="connsiteX2" fmla="*/ 52036 w 69083"/>
                <a:gd name="connsiteY2" fmla="*/ 68663 h 68745"/>
                <a:gd name="connsiteX3" fmla="*/ -1114 w 69083"/>
                <a:gd name="connsiteY3" fmla="*/ 11971 h 68745"/>
                <a:gd name="connsiteX4" fmla="*/ -1114 w 69083"/>
                <a:gd name="connsiteY4" fmla="*/ 11513 h 68745"/>
                <a:gd name="connsiteX5" fmla="*/ 219 w 69083"/>
                <a:gd name="connsiteY5" fmla="*/ 83 h 68745"/>
                <a:gd name="connsiteX6" fmla="*/ 21936 w 69083"/>
                <a:gd name="connsiteY6" fmla="*/ 83 h 68745"/>
                <a:gd name="connsiteX7" fmla="*/ 61465 w 69083"/>
                <a:gd name="connsiteY7" fmla="*/ 16181 h 68745"/>
                <a:gd name="connsiteX8" fmla="*/ 61465 w 69083"/>
                <a:gd name="connsiteY8" fmla="*/ 16181 h 68745"/>
                <a:gd name="connsiteX9" fmla="*/ 67942 w 69083"/>
                <a:gd name="connsiteY9" fmla="*/ 66092 h 6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83" h="68745">
                  <a:moveTo>
                    <a:pt x="67942" y="66092"/>
                  </a:moveTo>
                  <a:lnTo>
                    <a:pt x="67942" y="66092"/>
                  </a:lnTo>
                  <a:cubicBezTo>
                    <a:pt x="62799" y="67816"/>
                    <a:pt x="57465" y="68682"/>
                    <a:pt x="52036" y="68663"/>
                  </a:cubicBezTo>
                  <a:cubicBezTo>
                    <a:pt x="21650" y="67692"/>
                    <a:pt x="-2067" y="42308"/>
                    <a:pt x="-1114" y="11971"/>
                  </a:cubicBezTo>
                  <a:cubicBezTo>
                    <a:pt x="-1114" y="11818"/>
                    <a:pt x="-1114" y="11666"/>
                    <a:pt x="-1114" y="11513"/>
                  </a:cubicBezTo>
                  <a:cubicBezTo>
                    <a:pt x="-1114" y="7665"/>
                    <a:pt x="-638" y="3827"/>
                    <a:pt x="219" y="83"/>
                  </a:cubicBezTo>
                  <a:lnTo>
                    <a:pt x="21936" y="83"/>
                  </a:lnTo>
                  <a:cubicBezTo>
                    <a:pt x="21936" y="83"/>
                    <a:pt x="49939" y="-2869"/>
                    <a:pt x="61465" y="16181"/>
                  </a:cubicBezTo>
                  <a:lnTo>
                    <a:pt x="61465" y="16181"/>
                  </a:lnTo>
                  <a:cubicBezTo>
                    <a:pt x="62608" y="32935"/>
                    <a:pt x="64799" y="49604"/>
                    <a:pt x="67942" y="66092"/>
                  </a:cubicBezTo>
                  <a:close/>
                </a:path>
              </a:pathLst>
            </a:custGeom>
            <a:solidFill>
              <a:schemeClr val="accent5"/>
            </a:solidFill>
            <a:ln w="9525" cap="flat">
              <a:noFill/>
              <a:prstDash val="solid"/>
              <a:miter/>
            </a:ln>
          </p:spPr>
          <p:txBody>
            <a:bodyPr rtlCol="0" anchor="ctr"/>
            <a:lstStyle/>
            <a:p>
              <a:endParaRPr lang="zh-CN" altLang="en-US"/>
            </a:p>
          </p:txBody>
        </p:sp>
        <p:sp>
          <p:nvSpPr>
            <p:cNvPr id="320" name="任意多边形: 形状 319"/>
            <p:cNvSpPr/>
            <p:nvPr/>
          </p:nvSpPr>
          <p:spPr>
            <a:xfrm>
              <a:off x="10181644" y="2680885"/>
              <a:ext cx="61246" cy="60293"/>
            </a:xfrm>
            <a:custGeom>
              <a:avLst/>
              <a:gdLst>
                <a:gd name="connsiteX0" fmla="*/ 60104 w 61246"/>
                <a:gd name="connsiteY0" fmla="*/ 60211 h 60293"/>
                <a:gd name="connsiteX1" fmla="*/ 60104 w 61246"/>
                <a:gd name="connsiteY1" fmla="*/ 60211 h 60293"/>
                <a:gd name="connsiteX2" fmla="*/ 20575 w 61246"/>
                <a:gd name="connsiteY2" fmla="*/ 44114 h 60293"/>
                <a:gd name="connsiteX3" fmla="*/ -1142 w 61246"/>
                <a:gd name="connsiteY3" fmla="*/ 44114 h 60293"/>
                <a:gd name="connsiteX4" fmla="*/ 57437 w 61246"/>
                <a:gd name="connsiteY4" fmla="*/ -82 h 60293"/>
                <a:gd name="connsiteX5" fmla="*/ 59913 w 61246"/>
                <a:gd name="connsiteY5" fmla="*/ -82 h 60293"/>
                <a:gd name="connsiteX6" fmla="*/ 60104 w 61246"/>
                <a:gd name="connsiteY6" fmla="*/ 60211 h 6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46" h="60293">
                  <a:moveTo>
                    <a:pt x="60104" y="60211"/>
                  </a:moveTo>
                  <a:lnTo>
                    <a:pt x="60104" y="60211"/>
                  </a:lnTo>
                  <a:cubicBezTo>
                    <a:pt x="48578" y="41161"/>
                    <a:pt x="20575" y="44114"/>
                    <a:pt x="20575" y="44114"/>
                  </a:cubicBezTo>
                  <a:lnTo>
                    <a:pt x="-1142" y="44114"/>
                  </a:lnTo>
                  <a:cubicBezTo>
                    <a:pt x="6574" y="18130"/>
                    <a:pt x="30291" y="213"/>
                    <a:pt x="57437" y="-82"/>
                  </a:cubicBezTo>
                  <a:lnTo>
                    <a:pt x="59913" y="-82"/>
                  </a:lnTo>
                  <a:cubicBezTo>
                    <a:pt x="58770" y="19997"/>
                    <a:pt x="58770" y="40133"/>
                    <a:pt x="60104" y="60211"/>
                  </a:cubicBezTo>
                  <a:close/>
                </a:path>
              </a:pathLst>
            </a:custGeom>
            <a:solidFill>
              <a:schemeClr val="accent5"/>
            </a:solidFill>
            <a:ln w="9525" cap="flat">
              <a:noFill/>
              <a:prstDash val="solid"/>
              <a:miter/>
            </a:ln>
          </p:spPr>
          <p:txBody>
            <a:bodyPr rtlCol="0" anchor="ctr"/>
            <a:lstStyle/>
            <a:p>
              <a:endParaRPr lang="zh-CN" altLang="en-US"/>
            </a:p>
          </p:txBody>
        </p:sp>
        <p:sp>
          <p:nvSpPr>
            <p:cNvPr id="321" name="任意多边形: 形状 320"/>
            <p:cNvSpPr/>
            <p:nvPr/>
          </p:nvSpPr>
          <p:spPr>
            <a:xfrm>
              <a:off x="9996097" y="4585600"/>
              <a:ext cx="225932" cy="158781"/>
            </a:xfrm>
            <a:custGeom>
              <a:avLst/>
              <a:gdLst>
                <a:gd name="connsiteX0" fmla="*/ 224791 w 225932"/>
                <a:gd name="connsiteY0" fmla="*/ 154032 h 158781"/>
                <a:gd name="connsiteX1" fmla="*/ 224791 w 225932"/>
                <a:gd name="connsiteY1" fmla="*/ 157747 h 158781"/>
                <a:gd name="connsiteX2" fmla="*/ 116301 w 225932"/>
                <a:gd name="connsiteY2" fmla="*/ 158700 h 158781"/>
                <a:gd name="connsiteX3" fmla="*/ -1142 w 225932"/>
                <a:gd name="connsiteY3" fmla="*/ 157557 h 158781"/>
                <a:gd name="connsiteX4" fmla="*/ -1142 w 225932"/>
                <a:gd name="connsiteY4" fmla="*/ 157557 h 158781"/>
                <a:gd name="connsiteX5" fmla="*/ -1142 w 225932"/>
                <a:gd name="connsiteY5" fmla="*/ -82 h 158781"/>
                <a:gd name="connsiteX6" fmla="*/ 224791 w 225932"/>
                <a:gd name="connsiteY6" fmla="*/ -82 h 1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932" h="158781">
                  <a:moveTo>
                    <a:pt x="224791" y="154032"/>
                  </a:moveTo>
                  <a:lnTo>
                    <a:pt x="224791" y="157747"/>
                  </a:lnTo>
                  <a:cubicBezTo>
                    <a:pt x="190501" y="158509"/>
                    <a:pt x="153544" y="158700"/>
                    <a:pt x="116301" y="158700"/>
                  </a:cubicBezTo>
                  <a:cubicBezTo>
                    <a:pt x="76487" y="158700"/>
                    <a:pt x="36387" y="158224"/>
                    <a:pt x="-1142" y="157557"/>
                  </a:cubicBezTo>
                  <a:lnTo>
                    <a:pt x="-1142" y="157557"/>
                  </a:lnTo>
                  <a:lnTo>
                    <a:pt x="-1142" y="-82"/>
                  </a:lnTo>
                  <a:lnTo>
                    <a:pt x="224791" y="-82"/>
                  </a:lnTo>
                  <a:close/>
                </a:path>
              </a:pathLst>
            </a:custGeom>
            <a:solidFill>
              <a:srgbClr val="FEC023"/>
            </a:solidFill>
            <a:ln w="9525" cap="flat">
              <a:noFill/>
              <a:prstDash val="solid"/>
              <a:miter/>
            </a:ln>
          </p:spPr>
          <p:txBody>
            <a:bodyPr rtlCol="0" anchor="ctr"/>
            <a:lstStyle/>
            <a:p>
              <a:endParaRPr lang="zh-CN" altLang="en-US"/>
            </a:p>
          </p:txBody>
        </p:sp>
        <p:sp>
          <p:nvSpPr>
            <p:cNvPr id="322" name="任意多边形: 形状 321"/>
            <p:cNvSpPr/>
            <p:nvPr/>
          </p:nvSpPr>
          <p:spPr>
            <a:xfrm>
              <a:off x="9996098" y="4380526"/>
              <a:ext cx="225932" cy="205073"/>
            </a:xfrm>
            <a:custGeom>
              <a:avLst/>
              <a:gdLst>
                <a:gd name="connsiteX0" fmla="*/ 225933 w 225932"/>
                <a:gd name="connsiteY0" fmla="*/ 201359 h 205073"/>
                <a:gd name="connsiteX1" fmla="*/ 225933 w 225932"/>
                <a:gd name="connsiteY1" fmla="*/ 205073 h 205073"/>
                <a:gd name="connsiteX2" fmla="*/ 0 w 225932"/>
                <a:gd name="connsiteY2" fmla="*/ 205073 h 205073"/>
                <a:gd name="connsiteX3" fmla="*/ 0 w 225932"/>
                <a:gd name="connsiteY3" fmla="*/ 201359 h 205073"/>
                <a:gd name="connsiteX4" fmla="*/ 0 w 225932"/>
                <a:gd name="connsiteY4" fmla="*/ 0 h 205073"/>
                <a:gd name="connsiteX5" fmla="*/ 225933 w 225932"/>
                <a:gd name="connsiteY5" fmla="*/ 0 h 205073"/>
                <a:gd name="connsiteX6" fmla="*/ 225933 w 225932"/>
                <a:gd name="connsiteY6" fmla="*/ 201359 h 20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932" h="205073">
                  <a:moveTo>
                    <a:pt x="225933" y="201359"/>
                  </a:moveTo>
                  <a:lnTo>
                    <a:pt x="225933" y="205073"/>
                  </a:lnTo>
                  <a:lnTo>
                    <a:pt x="0" y="205073"/>
                  </a:lnTo>
                  <a:lnTo>
                    <a:pt x="0" y="201359"/>
                  </a:lnTo>
                  <a:lnTo>
                    <a:pt x="0" y="0"/>
                  </a:lnTo>
                  <a:lnTo>
                    <a:pt x="225933" y="0"/>
                  </a:lnTo>
                  <a:lnTo>
                    <a:pt x="225933" y="201359"/>
                  </a:lnTo>
                  <a:close/>
                </a:path>
              </a:pathLst>
            </a:custGeom>
            <a:solidFill>
              <a:srgbClr val="FEC023"/>
            </a:solidFill>
            <a:ln w="9525" cap="flat">
              <a:noFill/>
              <a:prstDash val="solid"/>
              <a:miter/>
            </a:ln>
          </p:spPr>
          <p:txBody>
            <a:bodyPr rtlCol="0" anchor="ctr"/>
            <a:lstStyle/>
            <a:p>
              <a:endParaRPr lang="zh-CN" altLang="en-US"/>
            </a:p>
          </p:txBody>
        </p:sp>
        <p:sp>
          <p:nvSpPr>
            <p:cNvPr id="323" name="任意多边形: 形状 322"/>
            <p:cNvSpPr/>
            <p:nvPr/>
          </p:nvSpPr>
          <p:spPr>
            <a:xfrm>
              <a:off x="9996098" y="4179263"/>
              <a:ext cx="225932" cy="201263"/>
            </a:xfrm>
            <a:custGeom>
              <a:avLst/>
              <a:gdLst>
                <a:gd name="connsiteX0" fmla="*/ 225933 w 225932"/>
                <a:gd name="connsiteY0" fmla="*/ 3715 h 201263"/>
                <a:gd name="connsiteX1" fmla="*/ 225933 w 225932"/>
                <a:gd name="connsiteY1" fmla="*/ 201263 h 201263"/>
                <a:gd name="connsiteX2" fmla="*/ 0 w 225932"/>
                <a:gd name="connsiteY2" fmla="*/ 201263 h 201263"/>
                <a:gd name="connsiteX3" fmla="*/ 0 w 225932"/>
                <a:gd name="connsiteY3" fmla="*/ 0 h 201263"/>
                <a:gd name="connsiteX4" fmla="*/ 225933 w 225932"/>
                <a:gd name="connsiteY4" fmla="*/ 0 h 201263"/>
                <a:gd name="connsiteX5" fmla="*/ 225933 w 225932"/>
                <a:gd name="connsiteY5" fmla="*/ 3715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263">
                  <a:moveTo>
                    <a:pt x="225933" y="3715"/>
                  </a:moveTo>
                  <a:lnTo>
                    <a:pt x="225933" y="201263"/>
                  </a:lnTo>
                  <a:lnTo>
                    <a:pt x="0" y="201263"/>
                  </a:lnTo>
                  <a:lnTo>
                    <a:pt x="0" y="0"/>
                  </a:lnTo>
                  <a:lnTo>
                    <a:pt x="225933" y="0"/>
                  </a:lnTo>
                  <a:lnTo>
                    <a:pt x="225933" y="3715"/>
                  </a:lnTo>
                  <a:close/>
                </a:path>
              </a:pathLst>
            </a:custGeom>
            <a:solidFill>
              <a:srgbClr val="FEC023"/>
            </a:solidFill>
            <a:ln w="9525" cap="flat">
              <a:noFill/>
              <a:prstDash val="solid"/>
              <a:miter/>
            </a:ln>
          </p:spPr>
          <p:txBody>
            <a:bodyPr rtlCol="0" anchor="ctr"/>
            <a:lstStyle/>
            <a:p>
              <a:endParaRPr lang="zh-CN" altLang="en-US"/>
            </a:p>
          </p:txBody>
        </p:sp>
        <p:sp>
          <p:nvSpPr>
            <p:cNvPr id="324" name="任意多边形: 形状 323"/>
            <p:cNvSpPr/>
            <p:nvPr/>
          </p:nvSpPr>
          <p:spPr>
            <a:xfrm>
              <a:off x="9996098" y="3977905"/>
              <a:ext cx="225932" cy="201358"/>
            </a:xfrm>
            <a:custGeom>
              <a:avLst/>
              <a:gdLst>
                <a:gd name="connsiteX0" fmla="*/ 225933 w 225932"/>
                <a:gd name="connsiteY0" fmla="*/ 3715 h 201358"/>
                <a:gd name="connsiteX1" fmla="*/ 225933 w 225932"/>
                <a:gd name="connsiteY1" fmla="*/ 201359 h 201358"/>
                <a:gd name="connsiteX2" fmla="*/ 0 w 225932"/>
                <a:gd name="connsiteY2" fmla="*/ 201359 h 201358"/>
                <a:gd name="connsiteX3" fmla="*/ 0 w 225932"/>
                <a:gd name="connsiteY3" fmla="*/ 0 h 201358"/>
                <a:gd name="connsiteX4" fmla="*/ 225933 w 225932"/>
                <a:gd name="connsiteY4" fmla="*/ 0 h 201358"/>
                <a:gd name="connsiteX5" fmla="*/ 225933 w 225932"/>
                <a:gd name="connsiteY5" fmla="*/ 3715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358">
                  <a:moveTo>
                    <a:pt x="225933" y="3715"/>
                  </a:moveTo>
                  <a:lnTo>
                    <a:pt x="225933" y="201359"/>
                  </a:lnTo>
                  <a:lnTo>
                    <a:pt x="0" y="201359"/>
                  </a:lnTo>
                  <a:lnTo>
                    <a:pt x="0" y="0"/>
                  </a:lnTo>
                  <a:lnTo>
                    <a:pt x="225933" y="0"/>
                  </a:lnTo>
                  <a:lnTo>
                    <a:pt x="225933" y="3715"/>
                  </a:lnTo>
                  <a:close/>
                </a:path>
              </a:pathLst>
            </a:custGeom>
            <a:solidFill>
              <a:srgbClr val="FEC023"/>
            </a:solidFill>
            <a:ln w="9525" cap="flat">
              <a:noFill/>
              <a:prstDash val="solid"/>
              <a:miter/>
            </a:ln>
          </p:spPr>
          <p:txBody>
            <a:bodyPr rtlCol="0" anchor="ctr"/>
            <a:lstStyle/>
            <a:p>
              <a:endParaRPr lang="zh-CN" altLang="en-US"/>
            </a:p>
          </p:txBody>
        </p:sp>
        <p:sp>
          <p:nvSpPr>
            <p:cNvPr id="325" name="任意多边形: 形状 324"/>
            <p:cNvSpPr/>
            <p:nvPr/>
          </p:nvSpPr>
          <p:spPr>
            <a:xfrm>
              <a:off x="9996098" y="3780356"/>
              <a:ext cx="225933" cy="197548"/>
            </a:xfrm>
            <a:custGeom>
              <a:avLst/>
              <a:gdLst>
                <a:gd name="connsiteX0" fmla="*/ 0 w 225933"/>
                <a:gd name="connsiteY0" fmla="*/ 0 h 197548"/>
                <a:gd name="connsiteX1" fmla="*/ 225933 w 225933"/>
                <a:gd name="connsiteY1" fmla="*/ 0 h 197548"/>
                <a:gd name="connsiteX2" fmla="*/ 225933 w 225933"/>
                <a:gd name="connsiteY2" fmla="*/ 197549 h 197548"/>
                <a:gd name="connsiteX3" fmla="*/ 0 w 225933"/>
                <a:gd name="connsiteY3" fmla="*/ 197549 h 197548"/>
              </a:gdLst>
              <a:ahLst/>
              <a:cxnLst>
                <a:cxn ang="0">
                  <a:pos x="connsiteX0" y="connsiteY0"/>
                </a:cxn>
                <a:cxn ang="0">
                  <a:pos x="connsiteX1" y="connsiteY1"/>
                </a:cxn>
                <a:cxn ang="0">
                  <a:pos x="connsiteX2" y="connsiteY2"/>
                </a:cxn>
                <a:cxn ang="0">
                  <a:pos x="connsiteX3" y="connsiteY3"/>
                </a:cxn>
              </a:cxnLst>
              <a:rect l="l" t="t" r="r" b="b"/>
              <a:pathLst>
                <a:path w="225933" h="197548">
                  <a:moveTo>
                    <a:pt x="0" y="0"/>
                  </a:moveTo>
                  <a:lnTo>
                    <a:pt x="225933" y="0"/>
                  </a:lnTo>
                  <a:lnTo>
                    <a:pt x="225933" y="197549"/>
                  </a:lnTo>
                  <a:lnTo>
                    <a:pt x="0" y="197549"/>
                  </a:lnTo>
                  <a:close/>
                </a:path>
              </a:pathLst>
            </a:custGeom>
            <a:solidFill>
              <a:srgbClr val="FEC023"/>
            </a:solidFill>
            <a:ln w="9525" cap="flat">
              <a:noFill/>
              <a:prstDash val="solid"/>
              <a:miter/>
            </a:ln>
          </p:spPr>
          <p:txBody>
            <a:bodyPr rtlCol="0" anchor="ctr"/>
            <a:lstStyle/>
            <a:p>
              <a:endParaRPr lang="zh-CN" altLang="en-US"/>
            </a:p>
          </p:txBody>
        </p:sp>
        <p:sp>
          <p:nvSpPr>
            <p:cNvPr id="326" name="任意多边形: 形状 325"/>
            <p:cNvSpPr/>
            <p:nvPr/>
          </p:nvSpPr>
          <p:spPr>
            <a:xfrm>
              <a:off x="9996098" y="3578997"/>
              <a:ext cx="225932" cy="201358"/>
            </a:xfrm>
            <a:custGeom>
              <a:avLst/>
              <a:gdLst>
                <a:gd name="connsiteX0" fmla="*/ 225933 w 225932"/>
                <a:gd name="connsiteY0" fmla="*/ 0 h 201358"/>
                <a:gd name="connsiteX1" fmla="*/ 225933 w 225932"/>
                <a:gd name="connsiteY1" fmla="*/ 201359 h 201358"/>
                <a:gd name="connsiteX2" fmla="*/ 0 w 225932"/>
                <a:gd name="connsiteY2" fmla="*/ 201359 h 201358"/>
                <a:gd name="connsiteX3" fmla="*/ 0 w 225932"/>
                <a:gd name="connsiteY3" fmla="*/ 197644 h 201358"/>
                <a:gd name="connsiteX4" fmla="*/ 0 w 225932"/>
                <a:gd name="connsiteY4" fmla="*/ 0 h 201358"/>
                <a:gd name="connsiteX5" fmla="*/ 225933 w 225932"/>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358">
                  <a:moveTo>
                    <a:pt x="225933" y="0"/>
                  </a:moveTo>
                  <a:lnTo>
                    <a:pt x="225933" y="201359"/>
                  </a:lnTo>
                  <a:lnTo>
                    <a:pt x="0" y="201359"/>
                  </a:lnTo>
                  <a:lnTo>
                    <a:pt x="0" y="197644"/>
                  </a:lnTo>
                  <a:lnTo>
                    <a:pt x="0" y="0"/>
                  </a:lnTo>
                  <a:lnTo>
                    <a:pt x="225933" y="0"/>
                  </a:lnTo>
                  <a:close/>
                </a:path>
              </a:pathLst>
            </a:custGeom>
            <a:solidFill>
              <a:srgbClr val="FEC023"/>
            </a:solidFill>
            <a:ln w="9525" cap="flat">
              <a:noFill/>
              <a:prstDash val="solid"/>
              <a:miter/>
            </a:ln>
          </p:spPr>
          <p:txBody>
            <a:bodyPr rtlCol="0" anchor="ctr"/>
            <a:lstStyle/>
            <a:p>
              <a:endParaRPr lang="zh-CN" altLang="en-US"/>
            </a:p>
          </p:txBody>
        </p:sp>
        <p:sp>
          <p:nvSpPr>
            <p:cNvPr id="327" name="任意多边形: 形状 326"/>
            <p:cNvSpPr/>
            <p:nvPr/>
          </p:nvSpPr>
          <p:spPr>
            <a:xfrm>
              <a:off x="9996098"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28" name="任意多边形: 形状 327"/>
            <p:cNvSpPr/>
            <p:nvPr/>
          </p:nvSpPr>
          <p:spPr>
            <a:xfrm>
              <a:off x="9996098" y="3176471"/>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29" name="任意多边形: 形状 328"/>
            <p:cNvSpPr/>
            <p:nvPr/>
          </p:nvSpPr>
          <p:spPr>
            <a:xfrm>
              <a:off x="9996097" y="3115035"/>
              <a:ext cx="225932" cy="61531"/>
            </a:xfrm>
            <a:custGeom>
              <a:avLst/>
              <a:gdLst>
                <a:gd name="connsiteX0" fmla="*/ 224791 w 225932"/>
                <a:gd name="connsiteY0" fmla="*/ -82 h 61531"/>
                <a:gd name="connsiteX1" fmla="*/ 224791 w 225932"/>
                <a:gd name="connsiteY1" fmla="*/ 61450 h 61531"/>
                <a:gd name="connsiteX2" fmla="*/ -1142 w 225932"/>
                <a:gd name="connsiteY2" fmla="*/ 61450 h 61531"/>
                <a:gd name="connsiteX3" fmla="*/ -1142 w 225932"/>
                <a:gd name="connsiteY3" fmla="*/ 25445 h 61531"/>
                <a:gd name="connsiteX4" fmla="*/ 224791 w 225932"/>
                <a:gd name="connsiteY4" fmla="*/ -82 h 6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32" h="61531">
                  <a:moveTo>
                    <a:pt x="224791" y="-82"/>
                  </a:moveTo>
                  <a:lnTo>
                    <a:pt x="224791" y="61450"/>
                  </a:lnTo>
                  <a:lnTo>
                    <a:pt x="-1142" y="61450"/>
                  </a:lnTo>
                  <a:lnTo>
                    <a:pt x="-1142" y="25445"/>
                  </a:lnTo>
                  <a:cubicBezTo>
                    <a:pt x="92394" y="14872"/>
                    <a:pt x="170594" y="6109"/>
                    <a:pt x="224791" y="-82"/>
                  </a:cubicBezTo>
                  <a:close/>
                </a:path>
              </a:pathLst>
            </a:custGeom>
            <a:solidFill>
              <a:srgbClr val="FEC023"/>
            </a:solidFill>
            <a:ln w="9525" cap="flat">
              <a:noFill/>
              <a:prstDash val="solid"/>
              <a:miter/>
            </a:ln>
          </p:spPr>
          <p:txBody>
            <a:bodyPr rtlCol="0" anchor="ctr"/>
            <a:lstStyle/>
            <a:p>
              <a:endParaRPr lang="zh-CN" altLang="en-US"/>
            </a:p>
          </p:txBody>
        </p:sp>
        <p:sp>
          <p:nvSpPr>
            <p:cNvPr id="330" name="任意多边形: 形状 329"/>
            <p:cNvSpPr/>
            <p:nvPr/>
          </p:nvSpPr>
          <p:spPr>
            <a:xfrm>
              <a:off x="9818647" y="5680117"/>
              <a:ext cx="402717" cy="402716"/>
            </a:xfrm>
            <a:custGeom>
              <a:avLst/>
              <a:gdLst>
                <a:gd name="connsiteX0" fmla="*/ 402717 w 402717"/>
                <a:gd name="connsiteY0" fmla="*/ 201358 h 402716"/>
                <a:gd name="connsiteX1" fmla="*/ 201359 w 402717"/>
                <a:gd name="connsiteY1" fmla="*/ 402717 h 402716"/>
                <a:gd name="connsiteX2" fmla="*/ 0 w 402717"/>
                <a:gd name="connsiteY2" fmla="*/ 201358 h 402716"/>
                <a:gd name="connsiteX3" fmla="*/ 201359 w 402717"/>
                <a:gd name="connsiteY3" fmla="*/ 0 h 402716"/>
                <a:gd name="connsiteX4" fmla="*/ 402717 w 402717"/>
                <a:gd name="connsiteY4" fmla="*/ 201358 h 40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17" h="402716">
                  <a:moveTo>
                    <a:pt x="402717" y="201358"/>
                  </a:moveTo>
                  <a:cubicBezTo>
                    <a:pt x="402717" y="312566"/>
                    <a:pt x="312566" y="402717"/>
                    <a:pt x="201359" y="402717"/>
                  </a:cubicBezTo>
                  <a:cubicBezTo>
                    <a:pt x="90151" y="402717"/>
                    <a:pt x="0" y="312566"/>
                    <a:pt x="0" y="201358"/>
                  </a:cubicBezTo>
                  <a:cubicBezTo>
                    <a:pt x="0" y="90151"/>
                    <a:pt x="90151" y="0"/>
                    <a:pt x="201359" y="0"/>
                  </a:cubicBezTo>
                  <a:cubicBezTo>
                    <a:pt x="312566" y="0"/>
                    <a:pt x="402717" y="90151"/>
                    <a:pt x="402717" y="201358"/>
                  </a:cubicBezTo>
                  <a:close/>
                </a:path>
              </a:pathLst>
            </a:custGeom>
            <a:solidFill>
              <a:srgbClr val="874D44"/>
            </a:solidFill>
            <a:ln w="9525" cap="flat">
              <a:noFill/>
              <a:prstDash val="solid"/>
              <a:miter/>
            </a:ln>
          </p:spPr>
          <p:txBody>
            <a:bodyPr rtlCol="0" anchor="ctr"/>
            <a:lstStyle/>
            <a:p>
              <a:endParaRPr lang="zh-CN" altLang="en-US"/>
            </a:p>
          </p:txBody>
        </p:sp>
        <p:sp>
          <p:nvSpPr>
            <p:cNvPr id="331" name="任意多边形: 形状 330"/>
            <p:cNvSpPr/>
            <p:nvPr/>
          </p:nvSpPr>
          <p:spPr>
            <a:xfrm>
              <a:off x="9773975" y="4739714"/>
              <a:ext cx="351119" cy="272987"/>
            </a:xfrm>
            <a:custGeom>
              <a:avLst/>
              <a:gdLst>
                <a:gd name="connsiteX0" fmla="*/ 348425 w 351119"/>
                <a:gd name="connsiteY0" fmla="*/ 47543 h 272987"/>
                <a:gd name="connsiteX1" fmla="*/ 244127 w 351119"/>
                <a:gd name="connsiteY1" fmla="*/ 248806 h 272987"/>
                <a:gd name="connsiteX2" fmla="*/ 220980 w 351119"/>
                <a:gd name="connsiteY2" fmla="*/ 259284 h 272987"/>
                <a:gd name="connsiteX3" fmla="*/ -1142 w 351119"/>
                <a:gd name="connsiteY3" fmla="*/ 205658 h 272987"/>
                <a:gd name="connsiteX4" fmla="*/ 39719 w 351119"/>
                <a:gd name="connsiteY4" fmla="*/ 47543 h 272987"/>
                <a:gd name="connsiteX5" fmla="*/ 53436 w 351119"/>
                <a:gd name="connsiteY5" fmla="*/ -82 h 272987"/>
                <a:gd name="connsiteX6" fmla="*/ 220885 w 351119"/>
                <a:gd name="connsiteY6" fmla="*/ 3919 h 272987"/>
                <a:gd name="connsiteX7" fmla="*/ 220885 w 351119"/>
                <a:gd name="connsiteY7" fmla="*/ 3919 h 272987"/>
                <a:gd name="connsiteX8" fmla="*/ 338329 w 351119"/>
                <a:gd name="connsiteY8" fmla="*/ 5062 h 272987"/>
                <a:gd name="connsiteX9" fmla="*/ 348425 w 351119"/>
                <a:gd name="connsiteY9" fmla="*/ 47543 h 27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119" h="272987">
                  <a:moveTo>
                    <a:pt x="348425" y="47543"/>
                  </a:moveTo>
                  <a:cubicBezTo>
                    <a:pt x="358711" y="129753"/>
                    <a:pt x="317183" y="209792"/>
                    <a:pt x="244127" y="248806"/>
                  </a:cubicBezTo>
                  <a:cubicBezTo>
                    <a:pt x="236697" y="252835"/>
                    <a:pt x="228886" y="256340"/>
                    <a:pt x="220980" y="259284"/>
                  </a:cubicBezTo>
                  <a:cubicBezTo>
                    <a:pt x="142971" y="289621"/>
                    <a:pt x="54388" y="268228"/>
                    <a:pt x="-1142" y="205658"/>
                  </a:cubicBezTo>
                  <a:cubicBezTo>
                    <a:pt x="15907" y="135649"/>
                    <a:pt x="30004" y="82405"/>
                    <a:pt x="39719" y="47543"/>
                  </a:cubicBezTo>
                  <a:cubicBezTo>
                    <a:pt x="47626" y="18968"/>
                    <a:pt x="52388" y="2966"/>
                    <a:pt x="53436" y="-82"/>
                  </a:cubicBezTo>
                  <a:cubicBezTo>
                    <a:pt x="86392" y="966"/>
                    <a:pt x="148686" y="2775"/>
                    <a:pt x="220885" y="3919"/>
                  </a:cubicBezTo>
                  <a:lnTo>
                    <a:pt x="220885" y="3919"/>
                  </a:lnTo>
                  <a:cubicBezTo>
                    <a:pt x="258414" y="4585"/>
                    <a:pt x="298514" y="4966"/>
                    <a:pt x="338329" y="5062"/>
                  </a:cubicBezTo>
                  <a:cubicBezTo>
                    <a:pt x="343186" y="18816"/>
                    <a:pt x="346616" y="33056"/>
                    <a:pt x="348425" y="47543"/>
                  </a:cubicBezTo>
                  <a:close/>
                </a:path>
              </a:pathLst>
            </a:custGeom>
            <a:solidFill>
              <a:srgbClr val="874D44"/>
            </a:solidFill>
            <a:ln w="9525" cap="flat">
              <a:noFill/>
              <a:prstDash val="solid"/>
              <a:miter/>
            </a:ln>
          </p:spPr>
          <p:txBody>
            <a:bodyPr rtlCol="0" anchor="ctr"/>
            <a:lstStyle/>
            <a:p>
              <a:endParaRPr lang="zh-CN" altLang="en-US"/>
            </a:p>
          </p:txBody>
        </p:sp>
        <p:sp>
          <p:nvSpPr>
            <p:cNvPr id="332" name="任意多边形: 形状 331"/>
            <p:cNvSpPr/>
            <p:nvPr/>
          </p:nvSpPr>
          <p:spPr>
            <a:xfrm>
              <a:off x="9803788" y="4581885"/>
              <a:ext cx="192118" cy="160972"/>
            </a:xfrm>
            <a:custGeom>
              <a:avLst/>
              <a:gdLst>
                <a:gd name="connsiteX0" fmla="*/ 23623 w 192118"/>
                <a:gd name="connsiteY0" fmla="*/ 156890 h 160972"/>
                <a:gd name="connsiteX1" fmla="*/ -1142 w 192118"/>
                <a:gd name="connsiteY1" fmla="*/ 156128 h 160972"/>
                <a:gd name="connsiteX2" fmla="*/ 1810 w 192118"/>
                <a:gd name="connsiteY2" fmla="*/ 65355 h 160972"/>
                <a:gd name="connsiteX3" fmla="*/ 4763 w 192118"/>
                <a:gd name="connsiteY3" fmla="*/ 3633 h 160972"/>
                <a:gd name="connsiteX4" fmla="*/ 4763 w 192118"/>
                <a:gd name="connsiteY4" fmla="*/ -82 h 160972"/>
                <a:gd name="connsiteX5" fmla="*/ 190976 w 192118"/>
                <a:gd name="connsiteY5" fmla="*/ -82 h 160972"/>
                <a:gd name="connsiteX6" fmla="*/ 190976 w 192118"/>
                <a:gd name="connsiteY6" fmla="*/ 160891 h 160972"/>
                <a:gd name="connsiteX7" fmla="*/ 23623 w 192118"/>
                <a:gd name="connsiteY7" fmla="*/ 156890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118" h="160972">
                  <a:moveTo>
                    <a:pt x="23623" y="156890"/>
                  </a:moveTo>
                  <a:lnTo>
                    <a:pt x="-1142" y="156128"/>
                  </a:lnTo>
                  <a:cubicBezTo>
                    <a:pt x="-571" y="126220"/>
                    <a:pt x="381" y="95835"/>
                    <a:pt x="1810" y="65355"/>
                  </a:cubicBezTo>
                  <a:cubicBezTo>
                    <a:pt x="2667" y="44781"/>
                    <a:pt x="3716" y="24207"/>
                    <a:pt x="4763" y="3633"/>
                  </a:cubicBezTo>
                  <a:cubicBezTo>
                    <a:pt x="4763" y="2395"/>
                    <a:pt x="4763" y="1252"/>
                    <a:pt x="4763" y="-82"/>
                  </a:cubicBezTo>
                  <a:lnTo>
                    <a:pt x="190976" y="-82"/>
                  </a:lnTo>
                  <a:lnTo>
                    <a:pt x="190976" y="160891"/>
                  </a:lnTo>
                  <a:cubicBezTo>
                    <a:pt x="119063" y="159748"/>
                    <a:pt x="56579" y="157747"/>
                    <a:pt x="23623" y="156890"/>
                  </a:cubicBezTo>
                  <a:close/>
                </a:path>
              </a:pathLst>
            </a:custGeom>
            <a:solidFill>
              <a:srgbClr val="FEC023"/>
            </a:solidFill>
            <a:ln w="9525" cap="flat">
              <a:noFill/>
              <a:prstDash val="solid"/>
              <a:miter/>
            </a:ln>
          </p:spPr>
          <p:txBody>
            <a:bodyPr rtlCol="0" anchor="ctr"/>
            <a:lstStyle/>
            <a:p>
              <a:endParaRPr lang="zh-CN" altLang="en-US"/>
            </a:p>
          </p:txBody>
        </p:sp>
        <p:sp>
          <p:nvSpPr>
            <p:cNvPr id="333" name="任意多边形: 形状 332"/>
            <p:cNvSpPr/>
            <p:nvPr/>
          </p:nvSpPr>
          <p:spPr>
            <a:xfrm>
              <a:off x="9809883" y="4380526"/>
              <a:ext cx="186214" cy="201358"/>
            </a:xfrm>
            <a:custGeom>
              <a:avLst/>
              <a:gdLst>
                <a:gd name="connsiteX0" fmla="*/ 185072 w 186214"/>
                <a:gd name="connsiteY0" fmla="*/ -82 h 201358"/>
                <a:gd name="connsiteX1" fmla="*/ 185072 w 186214"/>
                <a:gd name="connsiteY1" fmla="*/ 201276 h 201358"/>
                <a:gd name="connsiteX2" fmla="*/ -1142 w 186214"/>
                <a:gd name="connsiteY2" fmla="*/ 201276 h 201358"/>
                <a:gd name="connsiteX3" fmla="*/ 13622 w 186214"/>
                <a:gd name="connsiteY3" fmla="*/ 3633 h 201358"/>
                <a:gd name="connsiteX4" fmla="*/ 13622 w 186214"/>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14" h="201358">
                  <a:moveTo>
                    <a:pt x="185072" y="-82"/>
                  </a:moveTo>
                  <a:lnTo>
                    <a:pt x="185072" y="201276"/>
                  </a:lnTo>
                  <a:lnTo>
                    <a:pt x="-1142" y="201276"/>
                  </a:lnTo>
                  <a:cubicBezTo>
                    <a:pt x="2668" y="135173"/>
                    <a:pt x="7717" y="68689"/>
                    <a:pt x="13622" y="3633"/>
                  </a:cubicBezTo>
                  <a:cubicBezTo>
                    <a:pt x="13622" y="2394"/>
                    <a:pt x="13622" y="1251"/>
                    <a:pt x="13622" y="-82"/>
                  </a:cubicBezTo>
                  <a:close/>
                </a:path>
              </a:pathLst>
            </a:custGeom>
            <a:solidFill>
              <a:srgbClr val="FEC023"/>
            </a:solidFill>
            <a:ln w="9525" cap="flat">
              <a:noFill/>
              <a:prstDash val="solid"/>
              <a:miter/>
            </a:ln>
          </p:spPr>
          <p:txBody>
            <a:bodyPr rtlCol="0" anchor="ctr"/>
            <a:lstStyle/>
            <a:p>
              <a:endParaRPr lang="zh-CN" altLang="en-US"/>
            </a:p>
          </p:txBody>
        </p:sp>
        <p:sp>
          <p:nvSpPr>
            <p:cNvPr id="334" name="任意多边形: 形状 333"/>
            <p:cNvSpPr/>
            <p:nvPr/>
          </p:nvSpPr>
          <p:spPr>
            <a:xfrm>
              <a:off x="9824647" y="4179263"/>
              <a:ext cx="171450" cy="201263"/>
            </a:xfrm>
            <a:custGeom>
              <a:avLst/>
              <a:gdLst>
                <a:gd name="connsiteX0" fmla="*/ 170308 w 171450"/>
                <a:gd name="connsiteY0" fmla="*/ -82 h 201263"/>
                <a:gd name="connsiteX1" fmla="*/ 170308 w 171450"/>
                <a:gd name="connsiteY1" fmla="*/ 201181 h 201263"/>
                <a:gd name="connsiteX2" fmla="*/ -1142 w 171450"/>
                <a:gd name="connsiteY2" fmla="*/ 201181 h 201263"/>
                <a:gd name="connsiteX3" fmla="*/ 19432 w 171450"/>
                <a:gd name="connsiteY3" fmla="*/ 3633 h 201263"/>
                <a:gd name="connsiteX4" fmla="*/ 19432 w 171450"/>
                <a:gd name="connsiteY4" fmla="*/ -82 h 201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1263">
                  <a:moveTo>
                    <a:pt x="170308" y="-82"/>
                  </a:moveTo>
                  <a:lnTo>
                    <a:pt x="170308" y="201181"/>
                  </a:lnTo>
                  <a:lnTo>
                    <a:pt x="-1142" y="201181"/>
                  </a:lnTo>
                  <a:cubicBezTo>
                    <a:pt x="5145" y="132887"/>
                    <a:pt x="12098" y="66307"/>
                    <a:pt x="19432" y="3633"/>
                  </a:cubicBezTo>
                  <a:cubicBezTo>
                    <a:pt x="19432" y="2395"/>
                    <a:pt x="19432" y="1156"/>
                    <a:pt x="19432" y="-82"/>
                  </a:cubicBezTo>
                  <a:close/>
                </a:path>
              </a:pathLst>
            </a:custGeom>
            <a:solidFill>
              <a:srgbClr val="FEC023"/>
            </a:solidFill>
            <a:ln w="9525" cap="flat">
              <a:noFill/>
              <a:prstDash val="solid"/>
              <a:miter/>
            </a:ln>
          </p:spPr>
          <p:txBody>
            <a:bodyPr rtlCol="0" anchor="ctr"/>
            <a:lstStyle/>
            <a:p>
              <a:endParaRPr lang="zh-CN" altLang="en-US"/>
            </a:p>
          </p:txBody>
        </p:sp>
        <p:sp>
          <p:nvSpPr>
            <p:cNvPr id="335" name="任意多边形: 形状 334"/>
            <p:cNvSpPr/>
            <p:nvPr/>
          </p:nvSpPr>
          <p:spPr>
            <a:xfrm>
              <a:off x="9845983" y="3977714"/>
              <a:ext cx="150114" cy="201263"/>
            </a:xfrm>
            <a:custGeom>
              <a:avLst/>
              <a:gdLst>
                <a:gd name="connsiteX0" fmla="*/ 148972 w 150114"/>
                <a:gd name="connsiteY0" fmla="*/ -82 h 201263"/>
                <a:gd name="connsiteX1" fmla="*/ 148972 w 150114"/>
                <a:gd name="connsiteY1" fmla="*/ 201181 h 201263"/>
                <a:gd name="connsiteX2" fmla="*/ -1142 w 150114"/>
                <a:gd name="connsiteY2" fmla="*/ 201181 h 201263"/>
                <a:gd name="connsiteX3" fmla="*/ 24290 w 150114"/>
                <a:gd name="connsiteY3" fmla="*/ 3538 h 201263"/>
                <a:gd name="connsiteX4" fmla="*/ 24290 w 150114"/>
                <a:gd name="connsiteY4" fmla="*/ -82 h 201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4" h="201263">
                  <a:moveTo>
                    <a:pt x="148972" y="-82"/>
                  </a:moveTo>
                  <a:lnTo>
                    <a:pt x="148972" y="201181"/>
                  </a:lnTo>
                  <a:lnTo>
                    <a:pt x="-1142" y="201181"/>
                  </a:lnTo>
                  <a:cubicBezTo>
                    <a:pt x="7335" y="129077"/>
                    <a:pt x="16003" y="62212"/>
                    <a:pt x="24290" y="3538"/>
                  </a:cubicBezTo>
                  <a:cubicBezTo>
                    <a:pt x="24290" y="2299"/>
                    <a:pt x="24290" y="1061"/>
                    <a:pt x="24290" y="-82"/>
                  </a:cubicBezTo>
                  <a:close/>
                </a:path>
              </a:pathLst>
            </a:custGeom>
            <a:solidFill>
              <a:srgbClr val="FEC023"/>
            </a:solidFill>
            <a:ln w="9525" cap="flat">
              <a:noFill/>
              <a:prstDash val="solid"/>
              <a:miter/>
            </a:ln>
          </p:spPr>
          <p:txBody>
            <a:bodyPr rtlCol="0" anchor="ctr"/>
            <a:lstStyle/>
            <a:p>
              <a:endParaRPr lang="zh-CN" altLang="en-US"/>
            </a:p>
          </p:txBody>
        </p:sp>
        <p:sp>
          <p:nvSpPr>
            <p:cNvPr id="336" name="任意多边形: 形状 335"/>
            <p:cNvSpPr/>
            <p:nvPr/>
          </p:nvSpPr>
          <p:spPr>
            <a:xfrm>
              <a:off x="9872272" y="3780070"/>
              <a:ext cx="123825" cy="197643"/>
            </a:xfrm>
            <a:custGeom>
              <a:avLst/>
              <a:gdLst>
                <a:gd name="connsiteX0" fmla="*/ 122683 w 123825"/>
                <a:gd name="connsiteY0" fmla="*/ 204 h 197643"/>
                <a:gd name="connsiteX1" fmla="*/ 122683 w 123825"/>
                <a:gd name="connsiteY1" fmla="*/ 197562 h 197643"/>
                <a:gd name="connsiteX2" fmla="*/ -1142 w 123825"/>
                <a:gd name="connsiteY2" fmla="*/ 197562 h 197643"/>
                <a:gd name="connsiteX3" fmla="*/ -1142 w 123825"/>
                <a:gd name="connsiteY3" fmla="*/ 196133 h 197643"/>
                <a:gd name="connsiteX4" fmla="*/ 8383 w 123825"/>
                <a:gd name="connsiteY4" fmla="*/ 131363 h 197643"/>
                <a:gd name="connsiteX5" fmla="*/ 28766 w 123825"/>
                <a:gd name="connsiteY5" fmla="*/ -82 h 19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97643">
                  <a:moveTo>
                    <a:pt x="122683" y="204"/>
                  </a:moveTo>
                  <a:lnTo>
                    <a:pt x="122683" y="197562"/>
                  </a:lnTo>
                  <a:lnTo>
                    <a:pt x="-1142" y="197562"/>
                  </a:lnTo>
                  <a:cubicBezTo>
                    <a:pt x="-1142" y="197086"/>
                    <a:pt x="-1142" y="196609"/>
                    <a:pt x="-1142" y="196133"/>
                  </a:cubicBezTo>
                  <a:cubicBezTo>
                    <a:pt x="2191" y="173178"/>
                    <a:pt x="5145" y="151461"/>
                    <a:pt x="8383" y="131363"/>
                  </a:cubicBezTo>
                  <a:cubicBezTo>
                    <a:pt x="16956" y="73165"/>
                    <a:pt x="24195" y="27826"/>
                    <a:pt x="28766" y="-82"/>
                  </a:cubicBezTo>
                  <a:close/>
                </a:path>
              </a:pathLst>
            </a:custGeom>
            <a:solidFill>
              <a:srgbClr val="FEC023"/>
            </a:solidFill>
            <a:ln w="9525" cap="flat">
              <a:noFill/>
              <a:prstDash val="solid"/>
              <a:miter/>
            </a:ln>
          </p:spPr>
          <p:txBody>
            <a:bodyPr rtlCol="0" anchor="ctr"/>
            <a:lstStyle/>
            <a:p>
              <a:endParaRPr lang="zh-CN" altLang="en-US"/>
            </a:p>
          </p:txBody>
        </p:sp>
        <p:sp>
          <p:nvSpPr>
            <p:cNvPr id="337" name="任意多边形: 形状 336"/>
            <p:cNvSpPr/>
            <p:nvPr/>
          </p:nvSpPr>
          <p:spPr>
            <a:xfrm>
              <a:off x="9770069" y="3578997"/>
              <a:ext cx="226028" cy="201358"/>
            </a:xfrm>
            <a:custGeom>
              <a:avLst/>
              <a:gdLst>
                <a:gd name="connsiteX0" fmla="*/ 131731 w 226028"/>
                <a:gd name="connsiteY0" fmla="*/ 201359 h 201358"/>
                <a:gd name="connsiteX1" fmla="*/ 0 w 226028"/>
                <a:gd name="connsiteY1" fmla="*/ 201359 h 201358"/>
                <a:gd name="connsiteX2" fmla="*/ 0 w 226028"/>
                <a:gd name="connsiteY2" fmla="*/ 0 h 201358"/>
                <a:gd name="connsiteX3" fmla="*/ 226028 w 226028"/>
                <a:gd name="connsiteY3" fmla="*/ 0 h 201358"/>
                <a:gd name="connsiteX4" fmla="*/ 226028 w 226028"/>
                <a:gd name="connsiteY4" fmla="*/ 197644 h 201358"/>
                <a:gd name="connsiteX5" fmla="*/ 226028 w 226028"/>
                <a:gd name="connsiteY5" fmla="*/ 201359 h 201358"/>
                <a:gd name="connsiteX6" fmla="*/ 131731 w 226028"/>
                <a:gd name="connsiteY6" fmla="*/ 201359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028" h="201358">
                  <a:moveTo>
                    <a:pt x="131731" y="201359"/>
                  </a:moveTo>
                  <a:lnTo>
                    <a:pt x="0" y="201359"/>
                  </a:lnTo>
                  <a:lnTo>
                    <a:pt x="0" y="0"/>
                  </a:lnTo>
                  <a:lnTo>
                    <a:pt x="226028" y="0"/>
                  </a:lnTo>
                  <a:lnTo>
                    <a:pt x="226028" y="197644"/>
                  </a:lnTo>
                  <a:lnTo>
                    <a:pt x="226028" y="201359"/>
                  </a:lnTo>
                  <a:lnTo>
                    <a:pt x="131731" y="201359"/>
                  </a:lnTo>
                  <a:close/>
                </a:path>
              </a:pathLst>
            </a:custGeom>
            <a:solidFill>
              <a:srgbClr val="FEC023"/>
            </a:solidFill>
            <a:ln w="9525" cap="flat">
              <a:noFill/>
              <a:prstDash val="solid"/>
              <a:miter/>
            </a:ln>
          </p:spPr>
          <p:txBody>
            <a:bodyPr rtlCol="0" anchor="ctr"/>
            <a:lstStyle/>
            <a:p>
              <a:endParaRPr lang="zh-CN" altLang="en-US"/>
            </a:p>
          </p:txBody>
        </p:sp>
        <p:sp>
          <p:nvSpPr>
            <p:cNvPr id="338" name="任意多边形: 形状 337"/>
            <p:cNvSpPr/>
            <p:nvPr/>
          </p:nvSpPr>
          <p:spPr>
            <a:xfrm>
              <a:off x="9770069"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39" name="任意多边形: 形状 338"/>
            <p:cNvSpPr/>
            <p:nvPr/>
          </p:nvSpPr>
          <p:spPr>
            <a:xfrm>
              <a:off x="9770069" y="3176566"/>
              <a:ext cx="226028" cy="201072"/>
            </a:xfrm>
            <a:custGeom>
              <a:avLst/>
              <a:gdLst>
                <a:gd name="connsiteX0" fmla="*/ 224886 w 226028"/>
                <a:gd name="connsiteY0" fmla="*/ -82 h 201072"/>
                <a:gd name="connsiteX1" fmla="*/ 224886 w 226028"/>
                <a:gd name="connsiteY1" fmla="*/ 200991 h 201072"/>
                <a:gd name="connsiteX2" fmla="*/ -1142 w 226028"/>
                <a:gd name="connsiteY2" fmla="*/ 200991 h 201072"/>
                <a:gd name="connsiteX3" fmla="*/ -1142 w 226028"/>
                <a:gd name="connsiteY3" fmla="*/ 20016 h 201072"/>
                <a:gd name="connsiteX4" fmla="*/ 49626 w 226028"/>
                <a:gd name="connsiteY4" fmla="*/ 109 h 20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8" h="201072">
                  <a:moveTo>
                    <a:pt x="224886" y="-82"/>
                  </a:moveTo>
                  <a:lnTo>
                    <a:pt x="224886" y="200991"/>
                  </a:lnTo>
                  <a:lnTo>
                    <a:pt x="-1142" y="200991"/>
                  </a:lnTo>
                  <a:lnTo>
                    <a:pt x="-1142" y="20016"/>
                  </a:lnTo>
                  <a:cubicBezTo>
                    <a:pt x="15336" y="12586"/>
                    <a:pt x="32195" y="6014"/>
                    <a:pt x="49626" y="109"/>
                  </a:cubicBezTo>
                  <a:close/>
                </a:path>
              </a:pathLst>
            </a:custGeom>
            <a:solidFill>
              <a:srgbClr val="FEC023"/>
            </a:solidFill>
            <a:ln w="9525" cap="flat">
              <a:noFill/>
              <a:prstDash val="solid"/>
              <a:miter/>
            </a:ln>
          </p:spPr>
          <p:txBody>
            <a:bodyPr rtlCol="0" anchor="ctr"/>
            <a:lstStyle/>
            <a:p>
              <a:endParaRPr lang="zh-CN" altLang="en-US"/>
            </a:p>
          </p:txBody>
        </p:sp>
        <p:sp>
          <p:nvSpPr>
            <p:cNvPr id="340" name="任意多边形: 形状 339"/>
            <p:cNvSpPr/>
            <p:nvPr/>
          </p:nvSpPr>
          <p:spPr>
            <a:xfrm>
              <a:off x="9820837" y="3140562"/>
              <a:ext cx="175260" cy="36004"/>
            </a:xfrm>
            <a:custGeom>
              <a:avLst/>
              <a:gdLst>
                <a:gd name="connsiteX0" fmla="*/ 174118 w 175260"/>
                <a:gd name="connsiteY0" fmla="*/ -82 h 36004"/>
                <a:gd name="connsiteX1" fmla="*/ 174118 w 175260"/>
                <a:gd name="connsiteY1" fmla="*/ 35923 h 36004"/>
                <a:gd name="connsiteX2" fmla="*/ -1142 w 175260"/>
                <a:gd name="connsiteY2" fmla="*/ 35923 h 36004"/>
                <a:gd name="connsiteX3" fmla="*/ 151258 w 175260"/>
                <a:gd name="connsiteY3" fmla="*/ 2395 h 36004"/>
              </a:gdLst>
              <a:ahLst/>
              <a:cxnLst>
                <a:cxn ang="0">
                  <a:pos x="connsiteX0" y="connsiteY0"/>
                </a:cxn>
                <a:cxn ang="0">
                  <a:pos x="connsiteX1" y="connsiteY1"/>
                </a:cxn>
                <a:cxn ang="0">
                  <a:pos x="connsiteX2" y="connsiteY2"/>
                </a:cxn>
                <a:cxn ang="0">
                  <a:pos x="connsiteX3" y="connsiteY3"/>
                </a:cxn>
              </a:cxnLst>
              <a:rect l="l" t="t" r="r" b="b"/>
              <a:pathLst>
                <a:path w="175260" h="36004">
                  <a:moveTo>
                    <a:pt x="174118" y="-82"/>
                  </a:moveTo>
                  <a:lnTo>
                    <a:pt x="174118" y="35923"/>
                  </a:lnTo>
                  <a:lnTo>
                    <a:pt x="-1142" y="35923"/>
                  </a:lnTo>
                  <a:cubicBezTo>
                    <a:pt x="48293" y="19130"/>
                    <a:pt x="99347" y="7881"/>
                    <a:pt x="151258" y="2395"/>
                  </a:cubicBezTo>
                  <a:close/>
                </a:path>
              </a:pathLst>
            </a:custGeom>
            <a:solidFill>
              <a:srgbClr val="FEC023"/>
            </a:solidFill>
            <a:ln w="9525" cap="flat">
              <a:noFill/>
              <a:prstDash val="solid"/>
              <a:miter/>
            </a:ln>
          </p:spPr>
          <p:txBody>
            <a:bodyPr rtlCol="0" anchor="ctr"/>
            <a:lstStyle/>
            <a:p>
              <a:endParaRPr lang="zh-CN" altLang="en-US"/>
            </a:p>
          </p:txBody>
        </p:sp>
        <p:sp>
          <p:nvSpPr>
            <p:cNvPr id="341" name="任意多边形: 形状 340"/>
            <p:cNvSpPr/>
            <p:nvPr/>
          </p:nvSpPr>
          <p:spPr>
            <a:xfrm>
              <a:off x="9631385" y="7496439"/>
              <a:ext cx="402717" cy="402717"/>
            </a:xfrm>
            <a:custGeom>
              <a:avLst/>
              <a:gdLst>
                <a:gd name="connsiteX0" fmla="*/ 200216 w 402717"/>
                <a:gd name="connsiteY0" fmla="*/ -82 h 402717"/>
                <a:gd name="connsiteX1" fmla="*/ 401575 w 402717"/>
                <a:gd name="connsiteY1" fmla="*/ 201277 h 402717"/>
                <a:gd name="connsiteX2" fmla="*/ 200216 w 402717"/>
                <a:gd name="connsiteY2" fmla="*/ 402635 h 402717"/>
                <a:gd name="connsiteX3" fmla="*/ -1142 w 402717"/>
                <a:gd name="connsiteY3" fmla="*/ 201277 h 402717"/>
                <a:gd name="connsiteX4" fmla="*/ -1142 w 402717"/>
                <a:gd name="connsiteY4" fmla="*/ 201181 h 402717"/>
                <a:gd name="connsiteX5" fmla="*/ 200121 w 402717"/>
                <a:gd name="connsiteY5" fmla="*/ -82 h 402717"/>
                <a:gd name="connsiteX6" fmla="*/ 200216 w 402717"/>
                <a:gd name="connsiteY6"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17" h="402717">
                  <a:moveTo>
                    <a:pt x="200216" y="-82"/>
                  </a:moveTo>
                  <a:cubicBezTo>
                    <a:pt x="311469" y="-82"/>
                    <a:pt x="401575" y="90072"/>
                    <a:pt x="401575" y="201277"/>
                  </a:cubicBezTo>
                  <a:cubicBezTo>
                    <a:pt x="401575" y="312481"/>
                    <a:pt x="311469" y="402635"/>
                    <a:pt x="200216" y="402635"/>
                  </a:cubicBezTo>
                  <a:cubicBezTo>
                    <a:pt x="88965" y="402635"/>
                    <a:pt x="-1142" y="312481"/>
                    <a:pt x="-1142" y="201277"/>
                  </a:cubicBezTo>
                  <a:cubicBezTo>
                    <a:pt x="-1142" y="201248"/>
                    <a:pt x="-1142" y="201210"/>
                    <a:pt x="-1142" y="201181"/>
                  </a:cubicBezTo>
                  <a:cubicBezTo>
                    <a:pt x="-1142" y="90025"/>
                    <a:pt x="88965" y="-82"/>
                    <a:pt x="200121" y="-82"/>
                  </a:cubicBezTo>
                  <a:cubicBezTo>
                    <a:pt x="200121" y="-82"/>
                    <a:pt x="200216" y="-82"/>
                    <a:pt x="200216" y="-82"/>
                  </a:cubicBezTo>
                  <a:close/>
                </a:path>
              </a:pathLst>
            </a:custGeom>
            <a:solidFill>
              <a:srgbClr val="874D44"/>
            </a:solidFill>
            <a:ln w="9525" cap="flat">
              <a:noFill/>
              <a:prstDash val="solid"/>
              <a:miter/>
            </a:ln>
          </p:spPr>
          <p:txBody>
            <a:bodyPr rtlCol="0" anchor="ctr"/>
            <a:lstStyle/>
            <a:p>
              <a:endParaRPr lang="zh-CN" altLang="en-US"/>
            </a:p>
          </p:txBody>
        </p:sp>
        <p:sp>
          <p:nvSpPr>
            <p:cNvPr id="342" name="任意多边形: 形状 341"/>
            <p:cNvSpPr/>
            <p:nvPr/>
          </p:nvSpPr>
          <p:spPr>
            <a:xfrm>
              <a:off x="9770069" y="3780356"/>
              <a:ext cx="131730" cy="131445"/>
            </a:xfrm>
            <a:custGeom>
              <a:avLst/>
              <a:gdLst>
                <a:gd name="connsiteX0" fmla="*/ -1142 w 131730"/>
                <a:gd name="connsiteY0" fmla="*/ -82 h 131445"/>
                <a:gd name="connsiteX1" fmla="*/ 130588 w 131730"/>
                <a:gd name="connsiteY1" fmla="*/ -82 h 131445"/>
                <a:gd name="connsiteX2" fmla="*/ 110205 w 131730"/>
                <a:gd name="connsiteY2" fmla="*/ 131363 h 131445"/>
                <a:gd name="connsiteX3" fmla="*/ -1142 w 131730"/>
                <a:gd name="connsiteY3" fmla="*/ 115361 h 131445"/>
              </a:gdLst>
              <a:ahLst/>
              <a:cxnLst>
                <a:cxn ang="0">
                  <a:pos x="connsiteX0" y="connsiteY0"/>
                </a:cxn>
                <a:cxn ang="0">
                  <a:pos x="connsiteX1" y="connsiteY1"/>
                </a:cxn>
                <a:cxn ang="0">
                  <a:pos x="connsiteX2" y="connsiteY2"/>
                </a:cxn>
                <a:cxn ang="0">
                  <a:pos x="connsiteX3" y="connsiteY3"/>
                </a:cxn>
              </a:cxnLst>
              <a:rect l="l" t="t" r="r" b="b"/>
              <a:pathLst>
                <a:path w="131730" h="131445">
                  <a:moveTo>
                    <a:pt x="-1142" y="-82"/>
                  </a:moveTo>
                  <a:lnTo>
                    <a:pt x="130588" y="-82"/>
                  </a:lnTo>
                  <a:cubicBezTo>
                    <a:pt x="126016" y="27826"/>
                    <a:pt x="118777" y="73165"/>
                    <a:pt x="110205" y="131363"/>
                  </a:cubicBezTo>
                  <a:cubicBezTo>
                    <a:pt x="71057" y="127458"/>
                    <a:pt x="34005" y="121838"/>
                    <a:pt x="-1142" y="115361"/>
                  </a:cubicBezTo>
                  <a:close/>
                </a:path>
              </a:pathLst>
            </a:custGeom>
            <a:solidFill>
              <a:srgbClr val="FEC023"/>
            </a:solidFill>
            <a:ln w="9525" cap="flat">
              <a:noFill/>
              <a:prstDash val="solid"/>
              <a:miter/>
            </a:ln>
          </p:spPr>
          <p:txBody>
            <a:bodyPr rtlCol="0" anchor="ctr"/>
            <a:lstStyle/>
            <a:p>
              <a:endParaRPr lang="zh-CN" altLang="en-US"/>
            </a:p>
          </p:txBody>
        </p:sp>
        <p:sp>
          <p:nvSpPr>
            <p:cNvPr id="343" name="任意多边形: 形状 342"/>
            <p:cNvSpPr/>
            <p:nvPr/>
          </p:nvSpPr>
          <p:spPr>
            <a:xfrm>
              <a:off x="9329347" y="3724730"/>
              <a:ext cx="552068" cy="251841"/>
            </a:xfrm>
            <a:custGeom>
              <a:avLst/>
              <a:gdLst>
                <a:gd name="connsiteX0" fmla="*/ 550926 w 552068"/>
                <a:gd name="connsiteY0" fmla="*/ 186989 h 251841"/>
                <a:gd name="connsiteX1" fmla="*/ 541401 w 552068"/>
                <a:gd name="connsiteY1" fmla="*/ 251759 h 251841"/>
                <a:gd name="connsiteX2" fmla="*/ 538735 w 552068"/>
                <a:gd name="connsiteY2" fmla="*/ 251759 h 251841"/>
                <a:gd name="connsiteX3" fmla="*/ 506064 w 552068"/>
                <a:gd name="connsiteY3" fmla="*/ 251759 h 251841"/>
                <a:gd name="connsiteX4" fmla="*/ 439389 w 552068"/>
                <a:gd name="connsiteY4" fmla="*/ 246139 h 251841"/>
                <a:gd name="connsiteX5" fmla="*/ 213266 w 552068"/>
                <a:gd name="connsiteY5" fmla="*/ 185274 h 251841"/>
                <a:gd name="connsiteX6" fmla="*/ -1142 w 552068"/>
                <a:gd name="connsiteY6" fmla="*/ 79261 h 251841"/>
                <a:gd name="connsiteX7" fmla="*/ 6763 w 552068"/>
                <a:gd name="connsiteY7" fmla="*/ 55544 h 251841"/>
                <a:gd name="connsiteX8" fmla="*/ 26385 w 552068"/>
                <a:gd name="connsiteY8" fmla="*/ -82 h 251841"/>
                <a:gd name="connsiteX9" fmla="*/ 112681 w 552068"/>
                <a:gd name="connsiteY9" fmla="*/ 55544 h 251841"/>
                <a:gd name="connsiteX10" fmla="*/ 213266 w 552068"/>
                <a:gd name="connsiteY10" fmla="*/ 103931 h 251841"/>
                <a:gd name="connsiteX11" fmla="*/ 439198 w 552068"/>
                <a:gd name="connsiteY11" fmla="*/ 170606 h 251841"/>
                <a:gd name="connsiteX12" fmla="*/ 550926 w 552068"/>
                <a:gd name="connsiteY12" fmla="*/ 186989 h 25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2068" h="251841">
                  <a:moveTo>
                    <a:pt x="550926" y="186989"/>
                  </a:moveTo>
                  <a:cubicBezTo>
                    <a:pt x="547879" y="207087"/>
                    <a:pt x="544926" y="228804"/>
                    <a:pt x="541401" y="251759"/>
                  </a:cubicBezTo>
                  <a:lnTo>
                    <a:pt x="538735" y="251759"/>
                  </a:lnTo>
                  <a:cubicBezTo>
                    <a:pt x="527877" y="251759"/>
                    <a:pt x="516923" y="251759"/>
                    <a:pt x="506064" y="251759"/>
                  </a:cubicBezTo>
                  <a:cubicBezTo>
                    <a:pt x="483776" y="250997"/>
                    <a:pt x="461488" y="249092"/>
                    <a:pt x="439389" y="246139"/>
                  </a:cubicBezTo>
                  <a:cubicBezTo>
                    <a:pt x="361855" y="234805"/>
                    <a:pt x="285941" y="214373"/>
                    <a:pt x="213266" y="185274"/>
                  </a:cubicBezTo>
                  <a:cubicBezTo>
                    <a:pt x="138781" y="156490"/>
                    <a:pt x="66962" y="121009"/>
                    <a:pt x="-1142" y="79261"/>
                  </a:cubicBezTo>
                  <a:cubicBezTo>
                    <a:pt x="1430" y="71260"/>
                    <a:pt x="4192" y="63450"/>
                    <a:pt x="6763" y="55544"/>
                  </a:cubicBezTo>
                  <a:cubicBezTo>
                    <a:pt x="13241" y="36494"/>
                    <a:pt x="19718" y="18016"/>
                    <a:pt x="26385" y="-82"/>
                  </a:cubicBezTo>
                  <a:cubicBezTo>
                    <a:pt x="53627" y="20673"/>
                    <a:pt x="82488" y="39266"/>
                    <a:pt x="112681" y="55544"/>
                  </a:cubicBezTo>
                  <a:cubicBezTo>
                    <a:pt x="145257" y="73565"/>
                    <a:pt x="178881" y="89720"/>
                    <a:pt x="213266" y="103931"/>
                  </a:cubicBezTo>
                  <a:cubicBezTo>
                    <a:pt x="286132" y="133801"/>
                    <a:pt x="361855" y="156147"/>
                    <a:pt x="439198" y="170606"/>
                  </a:cubicBezTo>
                  <a:cubicBezTo>
                    <a:pt x="474631" y="177655"/>
                    <a:pt x="511779" y="183084"/>
                    <a:pt x="550926" y="186989"/>
                  </a:cubicBezTo>
                  <a:close/>
                </a:path>
              </a:pathLst>
            </a:custGeom>
            <a:solidFill>
              <a:srgbClr val="FFFFFF"/>
            </a:solidFill>
            <a:ln w="9525" cap="flat">
              <a:noFill/>
              <a:prstDash val="solid"/>
              <a:miter/>
            </a:ln>
          </p:spPr>
          <p:txBody>
            <a:bodyPr rtlCol="0" anchor="ctr"/>
            <a:lstStyle/>
            <a:p>
              <a:endParaRPr lang="zh-CN" altLang="en-US"/>
            </a:p>
          </p:txBody>
        </p:sp>
        <p:sp>
          <p:nvSpPr>
            <p:cNvPr id="344" name="任意多边形: 形状 343"/>
            <p:cNvSpPr/>
            <p:nvPr/>
          </p:nvSpPr>
          <p:spPr>
            <a:xfrm>
              <a:off x="9327728" y="3804073"/>
              <a:ext cx="509016" cy="239839"/>
            </a:xfrm>
            <a:custGeom>
              <a:avLst/>
              <a:gdLst>
                <a:gd name="connsiteX0" fmla="*/ 507874 w 509016"/>
                <a:gd name="connsiteY0" fmla="*/ 171940 h 239839"/>
                <a:gd name="connsiteX1" fmla="*/ 507874 w 509016"/>
                <a:gd name="connsiteY1" fmla="*/ 175178 h 239839"/>
                <a:gd name="connsiteX2" fmla="*/ 506636 w 509016"/>
                <a:gd name="connsiteY2" fmla="*/ 177464 h 239839"/>
                <a:gd name="connsiteX3" fmla="*/ 474251 w 509016"/>
                <a:gd name="connsiteY3" fmla="*/ 239758 h 239839"/>
                <a:gd name="connsiteX4" fmla="*/ 441295 w 509016"/>
                <a:gd name="connsiteY4" fmla="*/ 237186 h 239839"/>
                <a:gd name="connsiteX5" fmla="*/ 241841 w 509016"/>
                <a:gd name="connsiteY5" fmla="*/ 177464 h 239839"/>
                <a:gd name="connsiteX6" fmla="*/ 215362 w 509016"/>
                <a:gd name="connsiteY6" fmla="*/ 165367 h 239839"/>
                <a:gd name="connsiteX7" fmla="*/ 17337 w 509016"/>
                <a:gd name="connsiteY7" fmla="*/ 50401 h 239839"/>
                <a:gd name="connsiteX8" fmla="*/ -1142 w 509016"/>
                <a:gd name="connsiteY8" fmla="*/ 680 h 239839"/>
                <a:gd name="connsiteX9" fmla="*/ 954 w 509016"/>
                <a:gd name="connsiteY9" fmla="*/ -82 h 239839"/>
                <a:gd name="connsiteX10" fmla="*/ 214885 w 509016"/>
                <a:gd name="connsiteY10" fmla="*/ 105931 h 239839"/>
                <a:gd name="connsiteX11" fmla="*/ 440818 w 509016"/>
                <a:gd name="connsiteY11" fmla="*/ 166320 h 239839"/>
                <a:gd name="connsiteX12" fmla="*/ 507874 w 509016"/>
                <a:gd name="connsiteY12" fmla="*/ 171940 h 23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016" h="239839">
                  <a:moveTo>
                    <a:pt x="507874" y="171940"/>
                  </a:moveTo>
                  <a:lnTo>
                    <a:pt x="507874" y="175178"/>
                  </a:lnTo>
                  <a:lnTo>
                    <a:pt x="506636" y="177464"/>
                  </a:lnTo>
                  <a:cubicBezTo>
                    <a:pt x="496064" y="199371"/>
                    <a:pt x="485300" y="220041"/>
                    <a:pt x="474251" y="239758"/>
                  </a:cubicBezTo>
                  <a:cubicBezTo>
                    <a:pt x="463392" y="239758"/>
                    <a:pt x="452344" y="238519"/>
                    <a:pt x="441295" y="237186"/>
                  </a:cubicBezTo>
                  <a:cubicBezTo>
                    <a:pt x="374620" y="229185"/>
                    <a:pt x="305087" y="205468"/>
                    <a:pt x="241841" y="177464"/>
                  </a:cubicBezTo>
                  <a:cubicBezTo>
                    <a:pt x="232888" y="173464"/>
                    <a:pt x="224029" y="169558"/>
                    <a:pt x="215362" y="165367"/>
                  </a:cubicBezTo>
                  <a:cubicBezTo>
                    <a:pt x="146401" y="132430"/>
                    <a:pt x="80106" y="93987"/>
                    <a:pt x="17337" y="50401"/>
                  </a:cubicBezTo>
                  <a:cubicBezTo>
                    <a:pt x="11718" y="35351"/>
                    <a:pt x="5621" y="18778"/>
                    <a:pt x="-1142" y="680"/>
                  </a:cubicBezTo>
                  <a:lnTo>
                    <a:pt x="954" y="-82"/>
                  </a:lnTo>
                  <a:cubicBezTo>
                    <a:pt x="68963" y="41637"/>
                    <a:pt x="140495" y="77128"/>
                    <a:pt x="214885" y="105931"/>
                  </a:cubicBezTo>
                  <a:cubicBezTo>
                    <a:pt x="287561" y="134859"/>
                    <a:pt x="363380" y="155128"/>
                    <a:pt x="440818" y="166320"/>
                  </a:cubicBezTo>
                  <a:cubicBezTo>
                    <a:pt x="463297" y="169273"/>
                    <a:pt x="485586" y="171178"/>
                    <a:pt x="507874" y="17194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45" name="任意多边形: 形状 344"/>
            <p:cNvSpPr/>
            <p:nvPr/>
          </p:nvSpPr>
          <p:spPr>
            <a:xfrm>
              <a:off x="8602295" y="2586566"/>
              <a:ext cx="1200350" cy="1767956"/>
            </a:xfrm>
            <a:custGeom>
              <a:avLst/>
              <a:gdLst>
                <a:gd name="connsiteX0" fmla="*/ 742674 w 1200350"/>
                <a:gd name="connsiteY0" fmla="*/ 1267908 h 1767956"/>
                <a:gd name="connsiteX1" fmla="*/ 940318 w 1200350"/>
                <a:gd name="connsiteY1" fmla="*/ 1382874 h 1767956"/>
                <a:gd name="connsiteX2" fmla="*/ 966798 w 1200350"/>
                <a:gd name="connsiteY2" fmla="*/ 1394971 h 1767956"/>
                <a:gd name="connsiteX3" fmla="*/ 1166251 w 1200350"/>
                <a:gd name="connsiteY3" fmla="*/ 1454693 h 1767956"/>
                <a:gd name="connsiteX4" fmla="*/ 1199208 w 1200350"/>
                <a:gd name="connsiteY4" fmla="*/ 1457265 h 1767956"/>
                <a:gd name="connsiteX5" fmla="*/ 1166251 w 1200350"/>
                <a:gd name="connsiteY5" fmla="*/ 1512319 h 1767956"/>
                <a:gd name="connsiteX6" fmla="*/ 1105006 w 1200350"/>
                <a:gd name="connsiteY6" fmla="*/ 1596330 h 1767956"/>
                <a:gd name="connsiteX7" fmla="*/ 940318 w 1200350"/>
                <a:gd name="connsiteY7" fmla="*/ 1734633 h 1767956"/>
                <a:gd name="connsiteX8" fmla="*/ 860022 w 1200350"/>
                <a:gd name="connsiteY8" fmla="*/ 1767875 h 1767956"/>
                <a:gd name="connsiteX9" fmla="*/ 566462 w 1200350"/>
                <a:gd name="connsiteY9" fmla="*/ 1608141 h 1767956"/>
                <a:gd name="connsiteX10" fmla="*/ 458829 w 1200350"/>
                <a:gd name="connsiteY10" fmla="*/ 1675482 h 1767956"/>
                <a:gd name="connsiteX11" fmla="*/ 391106 w 1200350"/>
                <a:gd name="connsiteY11" fmla="*/ 1591281 h 1767956"/>
                <a:gd name="connsiteX12" fmla="*/ 123454 w 1200350"/>
                <a:gd name="connsiteY12" fmla="*/ 472665 h 1767956"/>
                <a:gd name="connsiteX13" fmla="*/ -371 w 1200350"/>
                <a:gd name="connsiteY13" fmla="*/ 148815 h 1767956"/>
                <a:gd name="connsiteX14" fmla="*/ 56779 w 1200350"/>
                <a:gd name="connsiteY14" fmla="*/ 104143 h 1767956"/>
                <a:gd name="connsiteX15" fmla="*/ 96784 w 1200350"/>
                <a:gd name="connsiteY15" fmla="*/ 54184 h 1767956"/>
                <a:gd name="connsiteX16" fmla="*/ 97165 w 1200350"/>
                <a:gd name="connsiteY16" fmla="*/ 54137 h 1767956"/>
                <a:gd name="connsiteX17" fmla="*/ 137646 w 1200350"/>
                <a:gd name="connsiteY17" fmla="*/ 67948 h 1767956"/>
                <a:gd name="connsiteX18" fmla="*/ 184414 w 1200350"/>
                <a:gd name="connsiteY18" fmla="*/ 19085 h 1767956"/>
                <a:gd name="connsiteX19" fmla="*/ 218513 w 1200350"/>
                <a:gd name="connsiteY19" fmla="*/ 41373 h 1767956"/>
                <a:gd name="connsiteX20" fmla="*/ 258899 w 1200350"/>
                <a:gd name="connsiteY20" fmla="*/ -60 h 1767956"/>
                <a:gd name="connsiteX21" fmla="*/ 296999 w 1200350"/>
                <a:gd name="connsiteY21" fmla="*/ 36516 h 1767956"/>
                <a:gd name="connsiteX22" fmla="*/ 302334 w 1200350"/>
                <a:gd name="connsiteY22" fmla="*/ 55566 h 1767956"/>
                <a:gd name="connsiteX23" fmla="*/ 401679 w 1200350"/>
                <a:gd name="connsiteY23" fmla="*/ 312741 h 1767956"/>
                <a:gd name="connsiteX24" fmla="*/ 513788 w 1200350"/>
                <a:gd name="connsiteY24" fmla="*/ 204156 h 1767956"/>
                <a:gd name="connsiteX25" fmla="*/ 459878 w 1200350"/>
                <a:gd name="connsiteY25" fmla="*/ 417039 h 1767956"/>
                <a:gd name="connsiteX26" fmla="*/ 714481 w 1200350"/>
                <a:gd name="connsiteY26" fmla="*/ 1192184 h 1767956"/>
                <a:gd name="connsiteX27" fmla="*/ 714481 w 1200350"/>
                <a:gd name="connsiteY27" fmla="*/ 1193422 h 1767956"/>
                <a:gd name="connsiteX28" fmla="*/ 724006 w 1200350"/>
                <a:gd name="connsiteY28" fmla="*/ 1217902 h 1767956"/>
                <a:gd name="connsiteX29" fmla="*/ 742674 w 1200350"/>
                <a:gd name="connsiteY29" fmla="*/ 1267908 h 176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0350" h="1767956">
                  <a:moveTo>
                    <a:pt x="742674" y="1267908"/>
                  </a:moveTo>
                  <a:cubicBezTo>
                    <a:pt x="805349" y="1311475"/>
                    <a:pt x="871453" y="1349918"/>
                    <a:pt x="940318" y="1382874"/>
                  </a:cubicBezTo>
                  <a:cubicBezTo>
                    <a:pt x="948986" y="1387065"/>
                    <a:pt x="957844" y="1390971"/>
                    <a:pt x="966798" y="1394971"/>
                  </a:cubicBezTo>
                  <a:cubicBezTo>
                    <a:pt x="1030044" y="1422975"/>
                    <a:pt x="1100148" y="1446692"/>
                    <a:pt x="1166251" y="1454693"/>
                  </a:cubicBezTo>
                  <a:cubicBezTo>
                    <a:pt x="1177300" y="1456027"/>
                    <a:pt x="1188350" y="1456884"/>
                    <a:pt x="1199208" y="1457265"/>
                  </a:cubicBezTo>
                  <a:cubicBezTo>
                    <a:pt x="1188445" y="1476315"/>
                    <a:pt x="1177396" y="1495365"/>
                    <a:pt x="1166251" y="1512319"/>
                  </a:cubicBezTo>
                  <a:cubicBezTo>
                    <a:pt x="1147582" y="1541561"/>
                    <a:pt x="1127103" y="1569622"/>
                    <a:pt x="1105006" y="1596330"/>
                  </a:cubicBezTo>
                  <a:cubicBezTo>
                    <a:pt x="1059476" y="1652584"/>
                    <a:pt x="1003564" y="1699533"/>
                    <a:pt x="940318" y="1734633"/>
                  </a:cubicBezTo>
                  <a:cubicBezTo>
                    <a:pt x="914791" y="1748435"/>
                    <a:pt x="887835" y="1759569"/>
                    <a:pt x="860022" y="1767875"/>
                  </a:cubicBezTo>
                  <a:cubicBezTo>
                    <a:pt x="823065" y="1642707"/>
                    <a:pt x="691621" y="1571184"/>
                    <a:pt x="566462" y="1608141"/>
                  </a:cubicBezTo>
                  <a:cubicBezTo>
                    <a:pt x="525124" y="1620352"/>
                    <a:pt x="487881" y="1643640"/>
                    <a:pt x="458829" y="1675482"/>
                  </a:cubicBezTo>
                  <a:cubicBezTo>
                    <a:pt x="431303" y="1651832"/>
                    <a:pt x="408252" y="1623285"/>
                    <a:pt x="391106" y="1591281"/>
                  </a:cubicBezTo>
                  <a:cubicBezTo>
                    <a:pt x="242517" y="1299435"/>
                    <a:pt x="196130" y="593252"/>
                    <a:pt x="123454" y="472665"/>
                  </a:cubicBezTo>
                  <a:cubicBezTo>
                    <a:pt x="-1419" y="265497"/>
                    <a:pt x="-371" y="148815"/>
                    <a:pt x="-371" y="148815"/>
                  </a:cubicBezTo>
                  <a:cubicBezTo>
                    <a:pt x="-8944" y="82902"/>
                    <a:pt x="56779" y="104143"/>
                    <a:pt x="56779" y="104143"/>
                  </a:cubicBezTo>
                  <a:cubicBezTo>
                    <a:pt x="54016" y="79311"/>
                    <a:pt x="71923" y="56937"/>
                    <a:pt x="96784" y="54184"/>
                  </a:cubicBezTo>
                  <a:cubicBezTo>
                    <a:pt x="96879" y="54165"/>
                    <a:pt x="97070" y="54146"/>
                    <a:pt x="97165" y="54137"/>
                  </a:cubicBezTo>
                  <a:cubicBezTo>
                    <a:pt x="112120" y="51822"/>
                    <a:pt x="127264" y="56985"/>
                    <a:pt x="137646" y="67948"/>
                  </a:cubicBezTo>
                  <a:cubicBezTo>
                    <a:pt x="141838" y="42421"/>
                    <a:pt x="148219" y="25371"/>
                    <a:pt x="184414" y="19085"/>
                  </a:cubicBezTo>
                  <a:cubicBezTo>
                    <a:pt x="208702" y="14799"/>
                    <a:pt x="218513" y="41373"/>
                    <a:pt x="218513" y="41373"/>
                  </a:cubicBezTo>
                  <a:cubicBezTo>
                    <a:pt x="222705" y="10512"/>
                    <a:pt x="238421" y="511"/>
                    <a:pt x="258899" y="-60"/>
                  </a:cubicBezTo>
                  <a:cubicBezTo>
                    <a:pt x="284427" y="-918"/>
                    <a:pt x="293856" y="24038"/>
                    <a:pt x="296999" y="36516"/>
                  </a:cubicBezTo>
                  <a:cubicBezTo>
                    <a:pt x="298619" y="42707"/>
                    <a:pt x="300239" y="48993"/>
                    <a:pt x="302334" y="55566"/>
                  </a:cubicBezTo>
                  <a:cubicBezTo>
                    <a:pt x="341100" y="172342"/>
                    <a:pt x="401679" y="312741"/>
                    <a:pt x="401679" y="312741"/>
                  </a:cubicBezTo>
                  <a:cubicBezTo>
                    <a:pt x="452734" y="150816"/>
                    <a:pt x="519409" y="158817"/>
                    <a:pt x="513788" y="204156"/>
                  </a:cubicBezTo>
                  <a:cubicBezTo>
                    <a:pt x="508169" y="249495"/>
                    <a:pt x="459878" y="417039"/>
                    <a:pt x="459878" y="417039"/>
                  </a:cubicBezTo>
                  <a:cubicBezTo>
                    <a:pt x="457781" y="486667"/>
                    <a:pt x="622660" y="943391"/>
                    <a:pt x="714481" y="1192184"/>
                  </a:cubicBezTo>
                  <a:cubicBezTo>
                    <a:pt x="714481" y="1192184"/>
                    <a:pt x="714481" y="1193041"/>
                    <a:pt x="714481" y="1193422"/>
                  </a:cubicBezTo>
                  <a:lnTo>
                    <a:pt x="724006" y="1217902"/>
                  </a:lnTo>
                  <a:cubicBezTo>
                    <a:pt x="730768" y="1236285"/>
                    <a:pt x="737055" y="1252858"/>
                    <a:pt x="742674" y="1267908"/>
                  </a:cubicBezTo>
                  <a:close/>
                </a:path>
              </a:pathLst>
            </a:custGeom>
            <a:solidFill>
              <a:schemeClr val="accent5"/>
            </a:solidFill>
            <a:ln w="9525" cap="flat">
              <a:noFill/>
              <a:prstDash val="solid"/>
              <a:miter/>
            </a:ln>
          </p:spPr>
          <p:txBody>
            <a:bodyPr rtlCol="0" anchor="ctr"/>
            <a:lstStyle/>
            <a:p>
              <a:endParaRPr lang="zh-CN" altLang="en-US"/>
            </a:p>
          </p:txBody>
        </p:sp>
        <p:sp>
          <p:nvSpPr>
            <p:cNvPr id="346" name="任意多边形: 形状 345"/>
            <p:cNvSpPr/>
            <p:nvPr/>
          </p:nvSpPr>
          <p:spPr>
            <a:xfrm>
              <a:off x="9544137" y="3780356"/>
              <a:ext cx="225932" cy="115442"/>
            </a:xfrm>
            <a:custGeom>
              <a:avLst/>
              <a:gdLst>
                <a:gd name="connsiteX0" fmla="*/ 224791 w 225932"/>
                <a:gd name="connsiteY0" fmla="*/ -82 h 115442"/>
                <a:gd name="connsiteX1" fmla="*/ 224791 w 225932"/>
                <a:gd name="connsiteY1" fmla="*/ 115361 h 115442"/>
                <a:gd name="connsiteX2" fmla="*/ -1142 w 225932"/>
                <a:gd name="connsiteY2" fmla="*/ 48686 h 115442"/>
                <a:gd name="connsiteX3" fmla="*/ -1142 w 225932"/>
                <a:gd name="connsiteY3" fmla="*/ 299 h 115442"/>
              </a:gdLst>
              <a:ahLst/>
              <a:cxnLst>
                <a:cxn ang="0">
                  <a:pos x="connsiteX0" y="connsiteY0"/>
                </a:cxn>
                <a:cxn ang="0">
                  <a:pos x="connsiteX1" y="connsiteY1"/>
                </a:cxn>
                <a:cxn ang="0">
                  <a:pos x="connsiteX2" y="connsiteY2"/>
                </a:cxn>
                <a:cxn ang="0">
                  <a:pos x="connsiteX3" y="connsiteY3"/>
                </a:cxn>
              </a:cxnLst>
              <a:rect l="l" t="t" r="r" b="b"/>
              <a:pathLst>
                <a:path w="225932" h="115442">
                  <a:moveTo>
                    <a:pt x="224791" y="-82"/>
                  </a:moveTo>
                  <a:lnTo>
                    <a:pt x="224791" y="115361"/>
                  </a:lnTo>
                  <a:cubicBezTo>
                    <a:pt x="147448" y="100902"/>
                    <a:pt x="71723" y="78556"/>
                    <a:pt x="-1142" y="48686"/>
                  </a:cubicBezTo>
                  <a:lnTo>
                    <a:pt x="-1142" y="299"/>
                  </a:lnTo>
                  <a:close/>
                </a:path>
              </a:pathLst>
            </a:custGeom>
            <a:solidFill>
              <a:srgbClr val="FEC023"/>
            </a:solidFill>
            <a:ln w="9525" cap="flat">
              <a:noFill/>
              <a:prstDash val="solid"/>
              <a:miter/>
            </a:ln>
          </p:spPr>
          <p:txBody>
            <a:bodyPr rtlCol="0" anchor="ctr"/>
            <a:lstStyle/>
            <a:p>
              <a:endParaRPr lang="zh-CN" altLang="en-US"/>
            </a:p>
          </p:txBody>
        </p:sp>
        <p:sp>
          <p:nvSpPr>
            <p:cNvPr id="347" name="任意多边形: 形状 346"/>
            <p:cNvSpPr/>
            <p:nvPr/>
          </p:nvSpPr>
          <p:spPr>
            <a:xfrm>
              <a:off x="9544136" y="3578998"/>
              <a:ext cx="225933" cy="201358"/>
            </a:xfrm>
            <a:custGeom>
              <a:avLst/>
              <a:gdLst>
                <a:gd name="connsiteX0" fmla="*/ 0 w 225933"/>
                <a:gd name="connsiteY0" fmla="*/ 0 h 201358"/>
                <a:gd name="connsiteX1" fmla="*/ 225933 w 225933"/>
                <a:gd name="connsiteY1" fmla="*/ 0 h 201358"/>
                <a:gd name="connsiteX2" fmla="*/ 225933 w 225933"/>
                <a:gd name="connsiteY2" fmla="*/ 201358 h 201358"/>
                <a:gd name="connsiteX3" fmla="*/ 0 w 225933"/>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3" h="201358">
                  <a:moveTo>
                    <a:pt x="0" y="0"/>
                  </a:moveTo>
                  <a:lnTo>
                    <a:pt x="225933" y="0"/>
                  </a:lnTo>
                  <a:lnTo>
                    <a:pt x="225933" y="201358"/>
                  </a:lnTo>
                  <a:lnTo>
                    <a:pt x="0" y="201358"/>
                  </a:lnTo>
                  <a:close/>
                </a:path>
              </a:pathLst>
            </a:custGeom>
            <a:solidFill>
              <a:srgbClr val="FEC023"/>
            </a:solidFill>
            <a:ln w="9525" cap="flat">
              <a:noFill/>
              <a:prstDash val="solid"/>
              <a:miter/>
            </a:ln>
          </p:spPr>
          <p:txBody>
            <a:bodyPr rtlCol="0" anchor="ctr"/>
            <a:lstStyle/>
            <a:p>
              <a:endParaRPr lang="zh-CN" altLang="en-US"/>
            </a:p>
          </p:txBody>
        </p:sp>
        <p:sp>
          <p:nvSpPr>
            <p:cNvPr id="348" name="任意多边形: 形状 347"/>
            <p:cNvSpPr/>
            <p:nvPr/>
          </p:nvSpPr>
          <p:spPr>
            <a:xfrm>
              <a:off x="9544136"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rgbClr val="FEC023"/>
            </a:solidFill>
            <a:ln w="9525" cap="flat">
              <a:noFill/>
              <a:prstDash val="solid"/>
              <a:miter/>
            </a:ln>
          </p:spPr>
          <p:txBody>
            <a:bodyPr rtlCol="0" anchor="ctr"/>
            <a:lstStyle/>
            <a:p>
              <a:endParaRPr lang="zh-CN" altLang="en-US"/>
            </a:p>
          </p:txBody>
        </p:sp>
        <p:sp>
          <p:nvSpPr>
            <p:cNvPr id="349" name="任意多边形: 形状 348"/>
            <p:cNvSpPr/>
            <p:nvPr/>
          </p:nvSpPr>
          <p:spPr>
            <a:xfrm>
              <a:off x="9543755" y="3196664"/>
              <a:ext cx="226314" cy="180975"/>
            </a:xfrm>
            <a:custGeom>
              <a:avLst/>
              <a:gdLst>
                <a:gd name="connsiteX0" fmla="*/ 225172 w 226314"/>
                <a:gd name="connsiteY0" fmla="*/ -82 h 180975"/>
                <a:gd name="connsiteX1" fmla="*/ 225172 w 226314"/>
                <a:gd name="connsiteY1" fmla="*/ 180893 h 180975"/>
                <a:gd name="connsiteX2" fmla="*/ -1142 w 226314"/>
                <a:gd name="connsiteY2" fmla="*/ 180893 h 180975"/>
                <a:gd name="connsiteX3" fmla="*/ -1142 w 226314"/>
                <a:gd name="connsiteY3" fmla="*/ 176702 h 180975"/>
                <a:gd name="connsiteX4" fmla="*/ 225172 w 226314"/>
                <a:gd name="connsiteY4" fmla="*/ -82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4" h="180975">
                  <a:moveTo>
                    <a:pt x="225172" y="-82"/>
                  </a:moveTo>
                  <a:lnTo>
                    <a:pt x="225172" y="180893"/>
                  </a:lnTo>
                  <a:lnTo>
                    <a:pt x="-1142" y="180893"/>
                  </a:lnTo>
                  <a:lnTo>
                    <a:pt x="-1142" y="176702"/>
                  </a:lnTo>
                  <a:cubicBezTo>
                    <a:pt x="59055" y="100464"/>
                    <a:pt x="136684" y="39828"/>
                    <a:pt x="225172" y="-82"/>
                  </a:cubicBezTo>
                  <a:close/>
                </a:path>
              </a:pathLst>
            </a:custGeom>
            <a:solidFill>
              <a:srgbClr val="FEC023"/>
            </a:solidFill>
            <a:ln w="9525" cap="flat">
              <a:noFill/>
              <a:prstDash val="solid"/>
              <a:miter/>
            </a:ln>
          </p:spPr>
          <p:txBody>
            <a:bodyPr rtlCol="0" anchor="ctr"/>
            <a:lstStyle/>
            <a:p>
              <a:endParaRPr lang="zh-CN" altLang="en-US"/>
            </a:p>
          </p:txBody>
        </p:sp>
        <p:sp>
          <p:nvSpPr>
            <p:cNvPr id="350" name="任意多边形: 形状 349"/>
            <p:cNvSpPr/>
            <p:nvPr/>
          </p:nvSpPr>
          <p:spPr>
            <a:xfrm>
              <a:off x="9502608" y="6520031"/>
              <a:ext cx="289654" cy="402717"/>
            </a:xfrm>
            <a:custGeom>
              <a:avLst/>
              <a:gdLst>
                <a:gd name="connsiteX0" fmla="*/ 86773 w 289654"/>
                <a:gd name="connsiteY0" fmla="*/ -82 h 402717"/>
                <a:gd name="connsiteX1" fmla="*/ 288512 w 289654"/>
                <a:gd name="connsiteY1" fmla="*/ 200915 h 402717"/>
                <a:gd name="connsiteX2" fmla="*/ 87535 w 289654"/>
                <a:gd name="connsiteY2" fmla="*/ 402636 h 402717"/>
                <a:gd name="connsiteX3" fmla="*/ -1142 w 289654"/>
                <a:gd name="connsiteY3" fmla="*/ 382252 h 402717"/>
                <a:gd name="connsiteX4" fmla="*/ 23337 w 289654"/>
                <a:gd name="connsiteY4" fmla="*/ 10777 h 402717"/>
                <a:gd name="connsiteX5" fmla="*/ 86773 w 289654"/>
                <a:gd name="connsiteY5"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654" h="402717">
                  <a:moveTo>
                    <a:pt x="86773" y="-82"/>
                  </a:moveTo>
                  <a:cubicBezTo>
                    <a:pt x="198025" y="-282"/>
                    <a:pt x="288322" y="89711"/>
                    <a:pt x="288512" y="200915"/>
                  </a:cubicBezTo>
                  <a:cubicBezTo>
                    <a:pt x="288703" y="312120"/>
                    <a:pt x="198692" y="402436"/>
                    <a:pt x="87535" y="402636"/>
                  </a:cubicBezTo>
                  <a:cubicBezTo>
                    <a:pt x="56769" y="402693"/>
                    <a:pt x="26479" y="395720"/>
                    <a:pt x="-1142" y="382252"/>
                  </a:cubicBezTo>
                  <a:cubicBezTo>
                    <a:pt x="5239" y="253760"/>
                    <a:pt x="13621" y="129744"/>
                    <a:pt x="23337" y="10777"/>
                  </a:cubicBezTo>
                  <a:cubicBezTo>
                    <a:pt x="43816" y="3805"/>
                    <a:pt x="65151" y="138"/>
                    <a:pt x="86773" y="-82"/>
                  </a:cubicBezTo>
                  <a:close/>
                </a:path>
              </a:pathLst>
            </a:custGeom>
            <a:solidFill>
              <a:srgbClr val="874D44"/>
            </a:solidFill>
            <a:ln w="9525" cap="flat">
              <a:noFill/>
              <a:prstDash val="solid"/>
              <a:miter/>
            </a:ln>
          </p:spPr>
          <p:txBody>
            <a:bodyPr rtlCol="0" anchor="ctr"/>
            <a:lstStyle/>
            <a:p>
              <a:endParaRPr lang="zh-CN" altLang="en-US"/>
            </a:p>
          </p:txBody>
        </p:sp>
        <p:sp>
          <p:nvSpPr>
            <p:cNvPr id="351" name="任意多边形: 形状 350"/>
            <p:cNvSpPr/>
            <p:nvPr/>
          </p:nvSpPr>
          <p:spPr>
            <a:xfrm>
              <a:off x="9443171" y="3780356"/>
              <a:ext cx="100584" cy="48387"/>
            </a:xfrm>
            <a:custGeom>
              <a:avLst/>
              <a:gdLst>
                <a:gd name="connsiteX0" fmla="*/ 99442 w 100584"/>
                <a:gd name="connsiteY0" fmla="*/ -82 h 48387"/>
                <a:gd name="connsiteX1" fmla="*/ 99442 w 100584"/>
                <a:gd name="connsiteY1" fmla="*/ 48305 h 48387"/>
                <a:gd name="connsiteX2" fmla="*/ -1142 w 100584"/>
                <a:gd name="connsiteY2" fmla="*/ -82 h 48387"/>
              </a:gdLst>
              <a:ahLst/>
              <a:cxnLst>
                <a:cxn ang="0">
                  <a:pos x="connsiteX0" y="connsiteY0"/>
                </a:cxn>
                <a:cxn ang="0">
                  <a:pos x="connsiteX1" y="connsiteY1"/>
                </a:cxn>
                <a:cxn ang="0">
                  <a:pos x="connsiteX2" y="connsiteY2"/>
                </a:cxn>
              </a:cxnLst>
              <a:rect l="l" t="t" r="r" b="b"/>
              <a:pathLst>
                <a:path w="100584" h="48387">
                  <a:moveTo>
                    <a:pt x="99442" y="-82"/>
                  </a:moveTo>
                  <a:lnTo>
                    <a:pt x="99442" y="48305"/>
                  </a:lnTo>
                  <a:cubicBezTo>
                    <a:pt x="65057" y="34094"/>
                    <a:pt x="31434" y="17939"/>
                    <a:pt x="-1142" y="-82"/>
                  </a:cubicBezTo>
                  <a:close/>
                </a:path>
              </a:pathLst>
            </a:custGeom>
            <a:solidFill>
              <a:srgbClr val="FEC023"/>
            </a:solidFill>
            <a:ln w="9525" cap="flat">
              <a:noFill/>
              <a:prstDash val="solid"/>
              <a:miter/>
            </a:ln>
          </p:spPr>
          <p:txBody>
            <a:bodyPr rtlCol="0" anchor="ctr"/>
            <a:lstStyle/>
            <a:p>
              <a:endParaRPr lang="zh-CN" altLang="en-US"/>
            </a:p>
          </p:txBody>
        </p:sp>
        <p:sp>
          <p:nvSpPr>
            <p:cNvPr id="352" name="任意多边形: 形状 351"/>
            <p:cNvSpPr/>
            <p:nvPr/>
          </p:nvSpPr>
          <p:spPr>
            <a:xfrm>
              <a:off x="9356875" y="3578997"/>
              <a:ext cx="186880" cy="201358"/>
            </a:xfrm>
            <a:custGeom>
              <a:avLst/>
              <a:gdLst>
                <a:gd name="connsiteX0" fmla="*/ 185738 w 186880"/>
                <a:gd name="connsiteY0" fmla="*/ -82 h 201358"/>
                <a:gd name="connsiteX1" fmla="*/ 185738 w 186880"/>
                <a:gd name="connsiteY1" fmla="*/ 201277 h 201358"/>
                <a:gd name="connsiteX2" fmla="*/ 85154 w 186880"/>
                <a:gd name="connsiteY2" fmla="*/ 201277 h 201358"/>
                <a:gd name="connsiteX3" fmla="*/ -1142 w 186880"/>
                <a:gd name="connsiteY3" fmla="*/ 145651 h 201358"/>
                <a:gd name="connsiteX4" fmla="*/ 59723 w 186880"/>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80" h="201358">
                  <a:moveTo>
                    <a:pt x="185738" y="-82"/>
                  </a:moveTo>
                  <a:lnTo>
                    <a:pt x="185738" y="201277"/>
                  </a:lnTo>
                  <a:lnTo>
                    <a:pt x="85154" y="201277"/>
                  </a:lnTo>
                  <a:cubicBezTo>
                    <a:pt x="54960" y="184998"/>
                    <a:pt x="26099" y="166406"/>
                    <a:pt x="-1142" y="145651"/>
                  </a:cubicBezTo>
                  <a:cubicBezTo>
                    <a:pt x="17908" y="93454"/>
                    <a:pt x="38196" y="44876"/>
                    <a:pt x="59723" y="-82"/>
                  </a:cubicBezTo>
                  <a:close/>
                </a:path>
              </a:pathLst>
            </a:custGeom>
            <a:solidFill>
              <a:srgbClr val="FEC023"/>
            </a:solidFill>
            <a:ln w="9525" cap="flat">
              <a:noFill/>
              <a:prstDash val="solid"/>
              <a:miter/>
            </a:ln>
          </p:spPr>
          <p:txBody>
            <a:bodyPr rtlCol="0" anchor="ctr"/>
            <a:lstStyle/>
            <a:p>
              <a:endParaRPr lang="zh-CN" altLang="en-US"/>
            </a:p>
          </p:txBody>
        </p:sp>
        <p:sp>
          <p:nvSpPr>
            <p:cNvPr id="353" name="任意多边形: 形状 352"/>
            <p:cNvSpPr/>
            <p:nvPr/>
          </p:nvSpPr>
          <p:spPr>
            <a:xfrm>
              <a:off x="9417740" y="3377639"/>
              <a:ext cx="126015" cy="201167"/>
            </a:xfrm>
            <a:custGeom>
              <a:avLst/>
              <a:gdLst>
                <a:gd name="connsiteX0" fmla="*/ 124873 w 126015"/>
                <a:gd name="connsiteY0" fmla="*/ -82 h 201167"/>
                <a:gd name="connsiteX1" fmla="*/ 124873 w 126015"/>
                <a:gd name="connsiteY1" fmla="*/ 201086 h 201167"/>
                <a:gd name="connsiteX2" fmla="*/ -1142 w 126015"/>
                <a:gd name="connsiteY2" fmla="*/ 201086 h 201167"/>
                <a:gd name="connsiteX3" fmla="*/ 121920 w 126015"/>
                <a:gd name="connsiteY3" fmla="*/ -82 h 201167"/>
              </a:gdLst>
              <a:ahLst/>
              <a:cxnLst>
                <a:cxn ang="0">
                  <a:pos x="connsiteX0" y="connsiteY0"/>
                </a:cxn>
                <a:cxn ang="0">
                  <a:pos x="connsiteX1" y="connsiteY1"/>
                </a:cxn>
                <a:cxn ang="0">
                  <a:pos x="connsiteX2" y="connsiteY2"/>
                </a:cxn>
                <a:cxn ang="0">
                  <a:pos x="connsiteX3" y="connsiteY3"/>
                </a:cxn>
              </a:cxnLst>
              <a:rect l="l" t="t" r="r" b="b"/>
              <a:pathLst>
                <a:path w="126015" h="201167">
                  <a:moveTo>
                    <a:pt x="124873" y="-82"/>
                  </a:moveTo>
                  <a:lnTo>
                    <a:pt x="124873" y="201086"/>
                  </a:lnTo>
                  <a:lnTo>
                    <a:pt x="-1142" y="201086"/>
                  </a:lnTo>
                  <a:cubicBezTo>
                    <a:pt x="32005" y="129506"/>
                    <a:pt x="73247" y="61992"/>
                    <a:pt x="121920" y="-82"/>
                  </a:cubicBezTo>
                  <a:close/>
                </a:path>
              </a:pathLst>
            </a:custGeom>
            <a:solidFill>
              <a:srgbClr val="FEC023"/>
            </a:solidFill>
            <a:ln w="9525" cap="flat">
              <a:noFill/>
              <a:prstDash val="solid"/>
              <a:miter/>
            </a:ln>
          </p:spPr>
          <p:txBody>
            <a:bodyPr rtlCol="0" anchor="ctr"/>
            <a:lstStyle/>
            <a:p>
              <a:endParaRPr lang="zh-CN" altLang="en-US"/>
            </a:p>
          </p:txBody>
        </p:sp>
        <p:sp>
          <p:nvSpPr>
            <p:cNvPr id="354" name="任意多边形: 形状 353"/>
            <p:cNvSpPr/>
            <p:nvPr/>
          </p:nvSpPr>
          <p:spPr>
            <a:xfrm>
              <a:off x="9062647" y="4185062"/>
              <a:ext cx="401192" cy="186337"/>
            </a:xfrm>
            <a:custGeom>
              <a:avLst/>
              <a:gdLst>
                <a:gd name="connsiteX0" fmla="*/ 254319 w 401192"/>
                <a:gd name="connsiteY0" fmla="*/ 14217 h 186337"/>
                <a:gd name="connsiteX1" fmla="*/ 400051 w 401192"/>
                <a:gd name="connsiteY1" fmla="*/ 169379 h 186337"/>
                <a:gd name="connsiteX2" fmla="*/ 254319 w 401192"/>
                <a:gd name="connsiteY2" fmla="*/ 185095 h 186337"/>
                <a:gd name="connsiteX3" fmla="*/ -1142 w 401192"/>
                <a:gd name="connsiteY3" fmla="*/ 76986 h 186337"/>
                <a:gd name="connsiteX4" fmla="*/ 254319 w 401192"/>
                <a:gd name="connsiteY4" fmla="*/ 14217 h 186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92" h="186337">
                  <a:moveTo>
                    <a:pt x="254319" y="14217"/>
                  </a:moveTo>
                  <a:cubicBezTo>
                    <a:pt x="324803" y="39877"/>
                    <a:pt x="378810" y="97465"/>
                    <a:pt x="400051" y="169379"/>
                  </a:cubicBezTo>
                  <a:cubicBezTo>
                    <a:pt x="352807" y="183505"/>
                    <a:pt x="303467" y="188839"/>
                    <a:pt x="254319" y="185095"/>
                  </a:cubicBezTo>
                  <a:cubicBezTo>
                    <a:pt x="159735" y="177361"/>
                    <a:pt x="70200" y="139461"/>
                    <a:pt x="-1142" y="76986"/>
                  </a:cubicBezTo>
                  <a:cubicBezTo>
                    <a:pt x="63438" y="6197"/>
                    <a:pt x="164307" y="-18597"/>
                    <a:pt x="254319" y="1421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55" name="任意多边形: 形状 354"/>
            <p:cNvSpPr/>
            <p:nvPr/>
          </p:nvSpPr>
          <p:spPr>
            <a:xfrm>
              <a:off x="11241587" y="4178215"/>
              <a:ext cx="79438" cy="9525"/>
            </a:xfrm>
            <a:custGeom>
              <a:avLst/>
              <a:gdLst>
                <a:gd name="connsiteX0" fmla="*/ 73534 w 79438"/>
                <a:gd name="connsiteY0" fmla="*/ 9443 h 9525"/>
                <a:gd name="connsiteX1" fmla="*/ 3620 w 79438"/>
                <a:gd name="connsiteY1" fmla="*/ 9443 h 9525"/>
                <a:gd name="connsiteX2" fmla="*/ -1142 w 79438"/>
                <a:gd name="connsiteY2" fmla="*/ 4681 h 9525"/>
                <a:gd name="connsiteX3" fmla="*/ 3620 w 79438"/>
                <a:gd name="connsiteY3" fmla="*/ -82 h 9525"/>
                <a:gd name="connsiteX4" fmla="*/ 73534 w 79438"/>
                <a:gd name="connsiteY4" fmla="*/ -82 h 9525"/>
                <a:gd name="connsiteX5" fmla="*/ 78296 w 79438"/>
                <a:gd name="connsiteY5" fmla="*/ 4681 h 9525"/>
                <a:gd name="connsiteX6" fmla="*/ 73534 w 79438"/>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38" h="9525">
                  <a:moveTo>
                    <a:pt x="73534" y="9443"/>
                  </a:moveTo>
                  <a:lnTo>
                    <a:pt x="3620" y="9443"/>
                  </a:lnTo>
                  <a:cubicBezTo>
                    <a:pt x="953" y="9443"/>
                    <a:pt x="-1142" y="7309"/>
                    <a:pt x="-1142" y="4681"/>
                  </a:cubicBezTo>
                  <a:cubicBezTo>
                    <a:pt x="-1047" y="2071"/>
                    <a:pt x="1048" y="-34"/>
                    <a:pt x="3620" y="-82"/>
                  </a:cubicBezTo>
                  <a:lnTo>
                    <a:pt x="73534" y="-82"/>
                  </a:lnTo>
                  <a:cubicBezTo>
                    <a:pt x="76201" y="-82"/>
                    <a:pt x="78296" y="2052"/>
                    <a:pt x="78296" y="4681"/>
                  </a:cubicBezTo>
                  <a:cubicBezTo>
                    <a:pt x="78296" y="7309"/>
                    <a:pt x="76201" y="9443"/>
                    <a:pt x="73534" y="9443"/>
                  </a:cubicBezTo>
                  <a:close/>
                </a:path>
              </a:pathLst>
            </a:custGeom>
            <a:solidFill>
              <a:srgbClr val="FFFFFF"/>
            </a:solidFill>
            <a:ln w="9525" cap="flat">
              <a:noFill/>
              <a:prstDash val="solid"/>
              <a:miter/>
            </a:ln>
          </p:spPr>
          <p:txBody>
            <a:bodyPr rtlCol="0" anchor="ctr"/>
            <a:lstStyle/>
            <a:p>
              <a:endParaRPr lang="zh-CN" altLang="en-US"/>
            </a:p>
          </p:txBody>
        </p:sp>
        <p:sp>
          <p:nvSpPr>
            <p:cNvPr id="356" name="任意多边形: 形状 355"/>
            <p:cNvSpPr/>
            <p:nvPr/>
          </p:nvSpPr>
          <p:spPr>
            <a:xfrm>
              <a:off x="11241587" y="4379478"/>
              <a:ext cx="78009" cy="9525"/>
            </a:xfrm>
            <a:custGeom>
              <a:avLst/>
              <a:gdLst>
                <a:gd name="connsiteX0" fmla="*/ 72105 w 78009"/>
                <a:gd name="connsiteY0" fmla="*/ 9443 h 9525"/>
                <a:gd name="connsiteX1" fmla="*/ 3620 w 78009"/>
                <a:gd name="connsiteY1" fmla="*/ 9443 h 9525"/>
                <a:gd name="connsiteX2" fmla="*/ -1142 w 78009"/>
                <a:gd name="connsiteY2" fmla="*/ 4681 h 9525"/>
                <a:gd name="connsiteX3" fmla="*/ 3620 w 78009"/>
                <a:gd name="connsiteY3" fmla="*/ -82 h 9525"/>
                <a:gd name="connsiteX4" fmla="*/ 72105 w 78009"/>
                <a:gd name="connsiteY4" fmla="*/ -82 h 9525"/>
                <a:gd name="connsiteX5" fmla="*/ 76867 w 78009"/>
                <a:gd name="connsiteY5" fmla="*/ 4681 h 9525"/>
                <a:gd name="connsiteX6" fmla="*/ 72105 w 78009"/>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09" h="9525">
                  <a:moveTo>
                    <a:pt x="72105" y="9443"/>
                  </a:moveTo>
                  <a:lnTo>
                    <a:pt x="3620" y="9443"/>
                  </a:lnTo>
                  <a:cubicBezTo>
                    <a:pt x="953" y="9443"/>
                    <a:pt x="-1142" y="7309"/>
                    <a:pt x="-1142" y="4681"/>
                  </a:cubicBezTo>
                  <a:cubicBezTo>
                    <a:pt x="-1142" y="2052"/>
                    <a:pt x="953" y="-82"/>
                    <a:pt x="3620" y="-82"/>
                  </a:cubicBezTo>
                  <a:lnTo>
                    <a:pt x="72105" y="-82"/>
                  </a:lnTo>
                  <a:cubicBezTo>
                    <a:pt x="74772" y="-82"/>
                    <a:pt x="76867" y="2052"/>
                    <a:pt x="76867" y="4681"/>
                  </a:cubicBezTo>
                  <a:cubicBezTo>
                    <a:pt x="76867" y="7309"/>
                    <a:pt x="74772" y="9443"/>
                    <a:pt x="72105" y="9443"/>
                  </a:cubicBezTo>
                  <a:close/>
                </a:path>
              </a:pathLst>
            </a:custGeom>
            <a:solidFill>
              <a:srgbClr val="FFFFFF"/>
            </a:solidFill>
            <a:ln w="9525" cap="flat">
              <a:noFill/>
              <a:prstDash val="solid"/>
              <a:miter/>
            </a:ln>
          </p:spPr>
          <p:txBody>
            <a:bodyPr rtlCol="0" anchor="ctr"/>
            <a:lstStyle/>
            <a:p>
              <a:endParaRPr lang="zh-CN" altLang="en-US"/>
            </a:p>
          </p:txBody>
        </p:sp>
        <p:sp>
          <p:nvSpPr>
            <p:cNvPr id="357" name="任意多边形: 形状 356"/>
            <p:cNvSpPr/>
            <p:nvPr/>
          </p:nvSpPr>
          <p:spPr>
            <a:xfrm>
              <a:off x="9991335" y="317180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58" name="任意多边形: 形状 357"/>
            <p:cNvSpPr/>
            <p:nvPr/>
          </p:nvSpPr>
          <p:spPr>
            <a:xfrm>
              <a:off x="9815979" y="3171804"/>
              <a:ext cx="184880" cy="9525"/>
            </a:xfrm>
            <a:custGeom>
              <a:avLst/>
              <a:gdLst>
                <a:gd name="connsiteX0" fmla="*/ 178976 w 184880"/>
                <a:gd name="connsiteY0" fmla="*/ 9443 h 9525"/>
                <a:gd name="connsiteX1" fmla="*/ 3620 w 184880"/>
                <a:gd name="connsiteY1" fmla="*/ 9443 h 9525"/>
                <a:gd name="connsiteX2" fmla="*/ -1142 w 184880"/>
                <a:gd name="connsiteY2" fmla="*/ 4681 h 9525"/>
                <a:gd name="connsiteX3" fmla="*/ 3620 w 184880"/>
                <a:gd name="connsiteY3" fmla="*/ -82 h 9525"/>
                <a:gd name="connsiteX4" fmla="*/ 178976 w 184880"/>
                <a:gd name="connsiteY4" fmla="*/ -82 h 9525"/>
                <a:gd name="connsiteX5" fmla="*/ 183738 w 184880"/>
                <a:gd name="connsiteY5" fmla="*/ 4681 h 9525"/>
                <a:gd name="connsiteX6" fmla="*/ 178976 w 18488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880" h="9525">
                  <a:moveTo>
                    <a:pt x="178976" y="9443"/>
                  </a:moveTo>
                  <a:lnTo>
                    <a:pt x="3620" y="9443"/>
                  </a:lnTo>
                  <a:cubicBezTo>
                    <a:pt x="1050" y="9395"/>
                    <a:pt x="-1047" y="7290"/>
                    <a:pt x="-1142" y="4681"/>
                  </a:cubicBezTo>
                  <a:cubicBezTo>
                    <a:pt x="-1142" y="2052"/>
                    <a:pt x="954" y="-82"/>
                    <a:pt x="3620" y="-82"/>
                  </a:cubicBezTo>
                  <a:lnTo>
                    <a:pt x="178976" y="-82"/>
                  </a:lnTo>
                  <a:cubicBezTo>
                    <a:pt x="181643" y="-82"/>
                    <a:pt x="183738" y="2052"/>
                    <a:pt x="183738" y="4681"/>
                  </a:cubicBezTo>
                  <a:cubicBezTo>
                    <a:pt x="183738" y="7309"/>
                    <a:pt x="181643" y="9443"/>
                    <a:pt x="178976" y="9443"/>
                  </a:cubicBezTo>
                  <a:close/>
                </a:path>
              </a:pathLst>
            </a:custGeom>
            <a:solidFill>
              <a:srgbClr val="FFFFFF"/>
            </a:solidFill>
            <a:ln w="9525" cap="flat">
              <a:noFill/>
              <a:prstDash val="solid"/>
              <a:miter/>
            </a:ln>
          </p:spPr>
          <p:txBody>
            <a:bodyPr rtlCol="0" anchor="ctr"/>
            <a:lstStyle/>
            <a:p>
              <a:endParaRPr lang="zh-CN" altLang="en-US"/>
            </a:p>
          </p:txBody>
        </p:sp>
        <p:sp>
          <p:nvSpPr>
            <p:cNvPr id="359" name="任意多边形: 形状 358"/>
            <p:cNvSpPr/>
            <p:nvPr/>
          </p:nvSpPr>
          <p:spPr>
            <a:xfrm>
              <a:off x="11121286" y="3171804"/>
              <a:ext cx="126492" cy="9525"/>
            </a:xfrm>
            <a:custGeom>
              <a:avLst/>
              <a:gdLst>
                <a:gd name="connsiteX0" fmla="*/ 120588 w 126492"/>
                <a:gd name="connsiteY0" fmla="*/ 9443 h 9525"/>
                <a:gd name="connsiteX1" fmla="*/ 3620 w 126492"/>
                <a:gd name="connsiteY1" fmla="*/ 9443 h 9525"/>
                <a:gd name="connsiteX2" fmla="*/ -1142 w 126492"/>
                <a:gd name="connsiteY2" fmla="*/ 4681 h 9525"/>
                <a:gd name="connsiteX3" fmla="*/ 3620 w 126492"/>
                <a:gd name="connsiteY3" fmla="*/ -82 h 9525"/>
                <a:gd name="connsiteX4" fmla="*/ 120588 w 126492"/>
                <a:gd name="connsiteY4" fmla="*/ -82 h 9525"/>
                <a:gd name="connsiteX5" fmla="*/ 125350 w 126492"/>
                <a:gd name="connsiteY5" fmla="*/ 4681 h 9525"/>
                <a:gd name="connsiteX6" fmla="*/ 120588 w 12649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92" h="9525">
                  <a:moveTo>
                    <a:pt x="120588" y="9443"/>
                  </a:moveTo>
                  <a:lnTo>
                    <a:pt x="3620" y="9443"/>
                  </a:lnTo>
                  <a:cubicBezTo>
                    <a:pt x="953" y="9443"/>
                    <a:pt x="-1142" y="7309"/>
                    <a:pt x="-1142" y="4681"/>
                  </a:cubicBezTo>
                  <a:cubicBezTo>
                    <a:pt x="-1142" y="2052"/>
                    <a:pt x="953" y="-82"/>
                    <a:pt x="3620" y="-82"/>
                  </a:cubicBezTo>
                  <a:lnTo>
                    <a:pt x="120588" y="-82"/>
                  </a:lnTo>
                  <a:cubicBezTo>
                    <a:pt x="123255" y="-82"/>
                    <a:pt x="125350" y="2052"/>
                    <a:pt x="125350" y="4681"/>
                  </a:cubicBezTo>
                  <a:cubicBezTo>
                    <a:pt x="125255" y="7290"/>
                    <a:pt x="123160" y="9395"/>
                    <a:pt x="120588" y="9443"/>
                  </a:cubicBezTo>
                  <a:close/>
                </a:path>
              </a:pathLst>
            </a:custGeom>
            <a:solidFill>
              <a:srgbClr val="FFFFFF"/>
            </a:solidFill>
            <a:ln w="9525" cap="flat">
              <a:noFill/>
              <a:prstDash val="solid"/>
              <a:miter/>
            </a:ln>
          </p:spPr>
          <p:txBody>
            <a:bodyPr rtlCol="0" anchor="ctr"/>
            <a:lstStyle/>
            <a:p>
              <a:endParaRPr lang="zh-CN" altLang="en-US"/>
            </a:p>
          </p:txBody>
        </p:sp>
        <p:sp>
          <p:nvSpPr>
            <p:cNvPr id="360" name="任意多边形: 形状 359"/>
            <p:cNvSpPr/>
            <p:nvPr/>
          </p:nvSpPr>
          <p:spPr>
            <a:xfrm>
              <a:off x="10895258" y="3171804"/>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361" name="任意多边形: 形状 360"/>
            <p:cNvSpPr/>
            <p:nvPr/>
          </p:nvSpPr>
          <p:spPr>
            <a:xfrm>
              <a:off x="10669325" y="317180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62" name="任意多边形: 形状 361"/>
            <p:cNvSpPr/>
            <p:nvPr/>
          </p:nvSpPr>
          <p:spPr>
            <a:xfrm>
              <a:off x="10217268" y="3171804"/>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363" name="任意多边形: 形状 362"/>
            <p:cNvSpPr/>
            <p:nvPr/>
          </p:nvSpPr>
          <p:spPr>
            <a:xfrm>
              <a:off x="10443296" y="3171804"/>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364" name="任意多边形: 形状 363"/>
            <p:cNvSpPr/>
            <p:nvPr/>
          </p:nvSpPr>
          <p:spPr>
            <a:xfrm>
              <a:off x="11121286" y="3140371"/>
              <a:ext cx="9525" cy="40957"/>
            </a:xfrm>
            <a:custGeom>
              <a:avLst/>
              <a:gdLst>
                <a:gd name="connsiteX0" fmla="*/ 3620 w 9525"/>
                <a:gd name="connsiteY0" fmla="*/ 40876 h 40957"/>
                <a:gd name="connsiteX1" fmla="*/ -1142 w 9525"/>
                <a:gd name="connsiteY1" fmla="*/ 36113 h 40957"/>
                <a:gd name="connsiteX2" fmla="*/ -1142 w 9525"/>
                <a:gd name="connsiteY2" fmla="*/ 4681 h 40957"/>
                <a:gd name="connsiteX3" fmla="*/ 3620 w 9525"/>
                <a:gd name="connsiteY3" fmla="*/ -82 h 40957"/>
                <a:gd name="connsiteX4" fmla="*/ 8383 w 9525"/>
                <a:gd name="connsiteY4" fmla="*/ 4681 h 40957"/>
                <a:gd name="connsiteX5" fmla="*/ 8383 w 9525"/>
                <a:gd name="connsiteY5" fmla="*/ 36113 h 40957"/>
                <a:gd name="connsiteX6" fmla="*/ 3620 w 9525"/>
                <a:gd name="connsiteY6" fmla="*/ 40876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0957">
                  <a:moveTo>
                    <a:pt x="3620" y="40876"/>
                  </a:moveTo>
                  <a:cubicBezTo>
                    <a:pt x="953" y="40876"/>
                    <a:pt x="-1142" y="38742"/>
                    <a:pt x="-1142" y="36113"/>
                  </a:cubicBezTo>
                  <a:lnTo>
                    <a:pt x="-1142" y="4681"/>
                  </a:lnTo>
                  <a:cubicBezTo>
                    <a:pt x="-1142" y="2052"/>
                    <a:pt x="953" y="-82"/>
                    <a:pt x="3620" y="-82"/>
                  </a:cubicBezTo>
                  <a:cubicBezTo>
                    <a:pt x="6192" y="-34"/>
                    <a:pt x="8287" y="2071"/>
                    <a:pt x="8383" y="4681"/>
                  </a:cubicBezTo>
                  <a:lnTo>
                    <a:pt x="8383" y="36113"/>
                  </a:lnTo>
                  <a:cubicBezTo>
                    <a:pt x="8287" y="38723"/>
                    <a:pt x="6192" y="40828"/>
                    <a:pt x="3620" y="40876"/>
                  </a:cubicBezTo>
                  <a:close/>
                </a:path>
              </a:pathLst>
            </a:custGeom>
            <a:solidFill>
              <a:srgbClr val="FFFFFF"/>
            </a:solidFill>
            <a:ln w="9525" cap="flat">
              <a:noFill/>
              <a:prstDash val="solid"/>
              <a:miter/>
            </a:ln>
          </p:spPr>
          <p:txBody>
            <a:bodyPr rtlCol="0" anchor="ctr"/>
            <a:lstStyle/>
            <a:p>
              <a:endParaRPr lang="zh-CN" altLang="en-US"/>
            </a:p>
          </p:txBody>
        </p:sp>
        <p:sp>
          <p:nvSpPr>
            <p:cNvPr id="365" name="任意多边形: 形状 364"/>
            <p:cNvSpPr/>
            <p:nvPr/>
          </p:nvSpPr>
          <p:spPr>
            <a:xfrm>
              <a:off x="10895258" y="3114654"/>
              <a:ext cx="9525" cy="66675"/>
            </a:xfrm>
            <a:custGeom>
              <a:avLst/>
              <a:gdLst>
                <a:gd name="connsiteX0" fmla="*/ 3620 w 9525"/>
                <a:gd name="connsiteY0" fmla="*/ 66593 h 66675"/>
                <a:gd name="connsiteX1" fmla="*/ -1142 w 9525"/>
                <a:gd name="connsiteY1" fmla="*/ 61831 h 66675"/>
                <a:gd name="connsiteX2" fmla="*/ -1142 w 9525"/>
                <a:gd name="connsiteY2" fmla="*/ 4681 h 66675"/>
                <a:gd name="connsiteX3" fmla="*/ 3620 w 9525"/>
                <a:gd name="connsiteY3" fmla="*/ -82 h 66675"/>
                <a:gd name="connsiteX4" fmla="*/ 8383 w 9525"/>
                <a:gd name="connsiteY4" fmla="*/ 4681 h 66675"/>
                <a:gd name="connsiteX5" fmla="*/ 8383 w 9525"/>
                <a:gd name="connsiteY5" fmla="*/ 61831 h 66675"/>
                <a:gd name="connsiteX6" fmla="*/ 3620 w 9525"/>
                <a:gd name="connsiteY6" fmla="*/ 6659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6675">
                  <a:moveTo>
                    <a:pt x="3620" y="66593"/>
                  </a:moveTo>
                  <a:cubicBezTo>
                    <a:pt x="953" y="66593"/>
                    <a:pt x="-1142" y="64459"/>
                    <a:pt x="-1142" y="61831"/>
                  </a:cubicBezTo>
                  <a:lnTo>
                    <a:pt x="-1142" y="4681"/>
                  </a:lnTo>
                  <a:cubicBezTo>
                    <a:pt x="-1142" y="2052"/>
                    <a:pt x="953" y="-82"/>
                    <a:pt x="3620" y="-82"/>
                  </a:cubicBezTo>
                  <a:cubicBezTo>
                    <a:pt x="6288" y="-82"/>
                    <a:pt x="8383" y="2052"/>
                    <a:pt x="8383" y="4681"/>
                  </a:cubicBezTo>
                  <a:lnTo>
                    <a:pt x="8383" y="61831"/>
                  </a:lnTo>
                  <a:cubicBezTo>
                    <a:pt x="8383" y="64459"/>
                    <a:pt x="6288" y="66593"/>
                    <a:pt x="3620" y="66593"/>
                  </a:cubicBezTo>
                  <a:close/>
                </a:path>
              </a:pathLst>
            </a:custGeom>
            <a:solidFill>
              <a:srgbClr val="FFFFFF"/>
            </a:solidFill>
            <a:ln w="9525" cap="flat">
              <a:noFill/>
              <a:prstDash val="solid"/>
              <a:miter/>
            </a:ln>
          </p:spPr>
          <p:txBody>
            <a:bodyPr rtlCol="0" anchor="ctr"/>
            <a:lstStyle/>
            <a:p>
              <a:endParaRPr lang="zh-CN" altLang="en-US"/>
            </a:p>
          </p:txBody>
        </p:sp>
        <p:sp>
          <p:nvSpPr>
            <p:cNvPr id="366" name="任意多边形: 形状 365"/>
            <p:cNvSpPr/>
            <p:nvPr/>
          </p:nvSpPr>
          <p:spPr>
            <a:xfrm>
              <a:off x="10669325" y="3106177"/>
              <a:ext cx="9525" cy="75152"/>
            </a:xfrm>
            <a:custGeom>
              <a:avLst/>
              <a:gdLst>
                <a:gd name="connsiteX0" fmla="*/ 3620 w 9525"/>
                <a:gd name="connsiteY0" fmla="*/ 75070 h 75152"/>
                <a:gd name="connsiteX1" fmla="*/ -1142 w 9525"/>
                <a:gd name="connsiteY1" fmla="*/ 70308 h 75152"/>
                <a:gd name="connsiteX2" fmla="*/ -1142 w 9525"/>
                <a:gd name="connsiteY2" fmla="*/ 4681 h 75152"/>
                <a:gd name="connsiteX3" fmla="*/ 3620 w 9525"/>
                <a:gd name="connsiteY3" fmla="*/ -82 h 75152"/>
                <a:gd name="connsiteX4" fmla="*/ 8383 w 9525"/>
                <a:gd name="connsiteY4" fmla="*/ 4681 h 75152"/>
                <a:gd name="connsiteX5" fmla="*/ 8383 w 9525"/>
                <a:gd name="connsiteY5" fmla="*/ 70784 h 75152"/>
                <a:gd name="connsiteX6" fmla="*/ 3620 w 9525"/>
                <a:gd name="connsiteY6" fmla="*/ 75070 h 7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75152">
                  <a:moveTo>
                    <a:pt x="3620" y="75070"/>
                  </a:moveTo>
                  <a:cubicBezTo>
                    <a:pt x="953" y="75070"/>
                    <a:pt x="-1142" y="72937"/>
                    <a:pt x="-1142" y="70308"/>
                  </a:cubicBezTo>
                  <a:lnTo>
                    <a:pt x="-1142" y="4681"/>
                  </a:lnTo>
                  <a:cubicBezTo>
                    <a:pt x="-1142" y="2052"/>
                    <a:pt x="953" y="-82"/>
                    <a:pt x="3620" y="-82"/>
                  </a:cubicBezTo>
                  <a:cubicBezTo>
                    <a:pt x="6286" y="-82"/>
                    <a:pt x="8383" y="2052"/>
                    <a:pt x="8383" y="4681"/>
                  </a:cubicBezTo>
                  <a:lnTo>
                    <a:pt x="8383" y="70784"/>
                  </a:lnTo>
                  <a:cubicBezTo>
                    <a:pt x="8097" y="73222"/>
                    <a:pt x="6097" y="75080"/>
                    <a:pt x="3620" y="75070"/>
                  </a:cubicBezTo>
                  <a:close/>
                </a:path>
              </a:pathLst>
            </a:custGeom>
            <a:solidFill>
              <a:srgbClr val="FFFFFF"/>
            </a:solidFill>
            <a:ln w="9525" cap="flat">
              <a:noFill/>
              <a:prstDash val="solid"/>
              <a:miter/>
            </a:ln>
          </p:spPr>
          <p:txBody>
            <a:bodyPr rtlCol="0" anchor="ctr"/>
            <a:lstStyle/>
            <a:p>
              <a:endParaRPr lang="zh-CN" altLang="en-US"/>
            </a:p>
          </p:txBody>
        </p:sp>
        <p:sp>
          <p:nvSpPr>
            <p:cNvPr id="367" name="任意多边形: 形状 366"/>
            <p:cNvSpPr/>
            <p:nvPr/>
          </p:nvSpPr>
          <p:spPr>
            <a:xfrm>
              <a:off x="10442725" y="3138466"/>
              <a:ext cx="10095" cy="42957"/>
            </a:xfrm>
            <a:custGeom>
              <a:avLst/>
              <a:gdLst>
                <a:gd name="connsiteX0" fmla="*/ 4191 w 10095"/>
                <a:gd name="connsiteY0" fmla="*/ 42781 h 42957"/>
                <a:gd name="connsiteX1" fmla="*/ -571 w 10095"/>
                <a:gd name="connsiteY1" fmla="*/ 38018 h 42957"/>
                <a:gd name="connsiteX2" fmla="*/ -1142 w 10095"/>
                <a:gd name="connsiteY2" fmla="*/ -82 h 42957"/>
                <a:gd name="connsiteX3" fmla="*/ 8383 w 10095"/>
                <a:gd name="connsiteY3" fmla="*/ -82 h 42957"/>
                <a:gd name="connsiteX4" fmla="*/ 8383 w 10095"/>
                <a:gd name="connsiteY4" fmla="*/ -82 h 42957"/>
                <a:gd name="connsiteX5" fmla="*/ 8954 w 10095"/>
                <a:gd name="connsiteY5" fmla="*/ 38018 h 42957"/>
                <a:gd name="connsiteX6" fmla="*/ 4287 w 10095"/>
                <a:gd name="connsiteY6" fmla="*/ 42876 h 4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5" h="42957">
                  <a:moveTo>
                    <a:pt x="4191" y="42781"/>
                  </a:moveTo>
                  <a:cubicBezTo>
                    <a:pt x="1525" y="42781"/>
                    <a:pt x="-571" y="40647"/>
                    <a:pt x="-571" y="38018"/>
                  </a:cubicBezTo>
                  <a:lnTo>
                    <a:pt x="-1142" y="-82"/>
                  </a:lnTo>
                  <a:lnTo>
                    <a:pt x="8383" y="-82"/>
                  </a:lnTo>
                  <a:lnTo>
                    <a:pt x="8383" y="-82"/>
                  </a:lnTo>
                  <a:lnTo>
                    <a:pt x="8954" y="38018"/>
                  </a:lnTo>
                  <a:cubicBezTo>
                    <a:pt x="8954" y="40609"/>
                    <a:pt x="6859" y="42723"/>
                    <a:pt x="4287" y="42876"/>
                  </a:cubicBezTo>
                  <a:close/>
                </a:path>
              </a:pathLst>
            </a:custGeom>
            <a:solidFill>
              <a:srgbClr val="FFFFFF"/>
            </a:solidFill>
            <a:ln w="9525" cap="flat">
              <a:noFill/>
              <a:prstDash val="solid"/>
              <a:miter/>
            </a:ln>
          </p:spPr>
          <p:txBody>
            <a:bodyPr rtlCol="0" anchor="ctr"/>
            <a:lstStyle/>
            <a:p>
              <a:endParaRPr lang="zh-CN" altLang="en-US"/>
            </a:p>
          </p:txBody>
        </p:sp>
        <p:sp>
          <p:nvSpPr>
            <p:cNvPr id="368" name="任意多边形: 形状 367"/>
            <p:cNvSpPr/>
            <p:nvPr/>
          </p:nvSpPr>
          <p:spPr>
            <a:xfrm>
              <a:off x="10217268" y="3110272"/>
              <a:ext cx="9525" cy="71056"/>
            </a:xfrm>
            <a:custGeom>
              <a:avLst/>
              <a:gdLst>
                <a:gd name="connsiteX0" fmla="*/ 3620 w 9525"/>
                <a:gd name="connsiteY0" fmla="*/ 70975 h 71056"/>
                <a:gd name="connsiteX1" fmla="*/ -1142 w 9525"/>
                <a:gd name="connsiteY1" fmla="*/ 66212 h 71056"/>
                <a:gd name="connsiteX2" fmla="*/ -1142 w 9525"/>
                <a:gd name="connsiteY2" fmla="*/ 4681 h 71056"/>
                <a:gd name="connsiteX3" fmla="*/ 3620 w 9525"/>
                <a:gd name="connsiteY3" fmla="*/ -82 h 71056"/>
                <a:gd name="connsiteX4" fmla="*/ 8383 w 9525"/>
                <a:gd name="connsiteY4" fmla="*/ 4681 h 71056"/>
                <a:gd name="connsiteX5" fmla="*/ 8383 w 9525"/>
                <a:gd name="connsiteY5" fmla="*/ 66212 h 71056"/>
                <a:gd name="connsiteX6" fmla="*/ 3620 w 9525"/>
                <a:gd name="connsiteY6" fmla="*/ 70975 h 7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71056">
                  <a:moveTo>
                    <a:pt x="3620" y="70975"/>
                  </a:moveTo>
                  <a:cubicBezTo>
                    <a:pt x="954" y="70975"/>
                    <a:pt x="-1142" y="68841"/>
                    <a:pt x="-1142" y="66212"/>
                  </a:cubicBezTo>
                  <a:lnTo>
                    <a:pt x="-1142" y="4681"/>
                  </a:lnTo>
                  <a:cubicBezTo>
                    <a:pt x="-1142" y="2052"/>
                    <a:pt x="954" y="-82"/>
                    <a:pt x="3620" y="-82"/>
                  </a:cubicBezTo>
                  <a:cubicBezTo>
                    <a:pt x="6288" y="-82"/>
                    <a:pt x="8383" y="2052"/>
                    <a:pt x="8383" y="4681"/>
                  </a:cubicBezTo>
                  <a:lnTo>
                    <a:pt x="8383" y="66212"/>
                  </a:lnTo>
                  <a:cubicBezTo>
                    <a:pt x="8383" y="68841"/>
                    <a:pt x="6288" y="70975"/>
                    <a:pt x="3620" y="70975"/>
                  </a:cubicBezTo>
                  <a:close/>
                </a:path>
              </a:pathLst>
            </a:custGeom>
            <a:solidFill>
              <a:srgbClr val="FFFFFF"/>
            </a:solidFill>
            <a:ln w="9525" cap="flat">
              <a:noFill/>
              <a:prstDash val="solid"/>
              <a:miter/>
            </a:ln>
          </p:spPr>
          <p:txBody>
            <a:bodyPr rtlCol="0" anchor="ctr"/>
            <a:lstStyle/>
            <a:p>
              <a:endParaRPr lang="zh-CN" altLang="en-US"/>
            </a:p>
          </p:txBody>
        </p:sp>
        <p:sp>
          <p:nvSpPr>
            <p:cNvPr id="369" name="任意多边形: 形状 368"/>
            <p:cNvSpPr/>
            <p:nvPr/>
          </p:nvSpPr>
          <p:spPr>
            <a:xfrm>
              <a:off x="9991335" y="3135799"/>
              <a:ext cx="9525" cy="45529"/>
            </a:xfrm>
            <a:custGeom>
              <a:avLst/>
              <a:gdLst>
                <a:gd name="connsiteX0" fmla="*/ 3620 w 9525"/>
                <a:gd name="connsiteY0" fmla="*/ 45448 h 45529"/>
                <a:gd name="connsiteX1" fmla="*/ -1142 w 9525"/>
                <a:gd name="connsiteY1" fmla="*/ 40685 h 45529"/>
                <a:gd name="connsiteX2" fmla="*/ -1142 w 9525"/>
                <a:gd name="connsiteY2" fmla="*/ 4681 h 45529"/>
                <a:gd name="connsiteX3" fmla="*/ 3620 w 9525"/>
                <a:gd name="connsiteY3" fmla="*/ -82 h 45529"/>
                <a:gd name="connsiteX4" fmla="*/ 8383 w 9525"/>
                <a:gd name="connsiteY4" fmla="*/ 4681 h 45529"/>
                <a:gd name="connsiteX5" fmla="*/ 8383 w 9525"/>
                <a:gd name="connsiteY5" fmla="*/ 40685 h 45529"/>
                <a:gd name="connsiteX6" fmla="*/ 3620 w 9525"/>
                <a:gd name="connsiteY6" fmla="*/ 45448 h 4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5529">
                  <a:moveTo>
                    <a:pt x="3620" y="45448"/>
                  </a:moveTo>
                  <a:cubicBezTo>
                    <a:pt x="953" y="45448"/>
                    <a:pt x="-1142" y="43314"/>
                    <a:pt x="-1142" y="40685"/>
                  </a:cubicBezTo>
                  <a:lnTo>
                    <a:pt x="-1142" y="4681"/>
                  </a:lnTo>
                  <a:cubicBezTo>
                    <a:pt x="-1142" y="2052"/>
                    <a:pt x="953" y="-82"/>
                    <a:pt x="3620" y="-82"/>
                  </a:cubicBezTo>
                  <a:cubicBezTo>
                    <a:pt x="6288" y="-82"/>
                    <a:pt x="8383" y="2052"/>
                    <a:pt x="8383" y="4681"/>
                  </a:cubicBezTo>
                  <a:lnTo>
                    <a:pt x="8383" y="40685"/>
                  </a:lnTo>
                  <a:cubicBezTo>
                    <a:pt x="8383" y="43314"/>
                    <a:pt x="6288" y="45448"/>
                    <a:pt x="3620" y="45448"/>
                  </a:cubicBezTo>
                  <a:close/>
                </a:path>
              </a:pathLst>
            </a:custGeom>
            <a:solidFill>
              <a:srgbClr val="FFFFFF"/>
            </a:solidFill>
            <a:ln w="9525" cap="flat">
              <a:noFill/>
              <a:prstDash val="solid"/>
              <a:miter/>
            </a:ln>
          </p:spPr>
          <p:txBody>
            <a:bodyPr rtlCol="0" anchor="ctr"/>
            <a:lstStyle/>
            <a:p>
              <a:endParaRPr lang="zh-CN" altLang="en-US"/>
            </a:p>
          </p:txBody>
        </p:sp>
        <p:sp>
          <p:nvSpPr>
            <p:cNvPr id="370" name="任意多边形: 形状 369"/>
            <p:cNvSpPr/>
            <p:nvPr/>
          </p:nvSpPr>
          <p:spPr>
            <a:xfrm>
              <a:off x="9438408" y="3775593"/>
              <a:ext cx="110109" cy="9525"/>
            </a:xfrm>
            <a:custGeom>
              <a:avLst/>
              <a:gdLst>
                <a:gd name="connsiteX0" fmla="*/ 104205 w 110109"/>
                <a:gd name="connsiteY0" fmla="*/ 9443 h 9525"/>
                <a:gd name="connsiteX1" fmla="*/ 3620 w 110109"/>
                <a:gd name="connsiteY1" fmla="*/ 9443 h 9525"/>
                <a:gd name="connsiteX2" fmla="*/ -1142 w 110109"/>
                <a:gd name="connsiteY2" fmla="*/ 4681 h 9525"/>
                <a:gd name="connsiteX3" fmla="*/ 3620 w 110109"/>
                <a:gd name="connsiteY3" fmla="*/ -82 h 9525"/>
                <a:gd name="connsiteX4" fmla="*/ 104205 w 110109"/>
                <a:gd name="connsiteY4" fmla="*/ -82 h 9525"/>
                <a:gd name="connsiteX5" fmla="*/ 108967 w 110109"/>
                <a:gd name="connsiteY5" fmla="*/ 4681 h 9525"/>
                <a:gd name="connsiteX6" fmla="*/ 104205 w 110109"/>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9" h="9525">
                  <a:moveTo>
                    <a:pt x="104205" y="9443"/>
                  </a:moveTo>
                  <a:lnTo>
                    <a:pt x="3620" y="9443"/>
                  </a:lnTo>
                  <a:cubicBezTo>
                    <a:pt x="954" y="9443"/>
                    <a:pt x="-1142" y="7309"/>
                    <a:pt x="-1142" y="4681"/>
                  </a:cubicBezTo>
                  <a:cubicBezTo>
                    <a:pt x="-1142" y="2052"/>
                    <a:pt x="954" y="-82"/>
                    <a:pt x="3620" y="-82"/>
                  </a:cubicBezTo>
                  <a:lnTo>
                    <a:pt x="104205" y="-82"/>
                  </a:lnTo>
                  <a:cubicBezTo>
                    <a:pt x="106872" y="-82"/>
                    <a:pt x="108967" y="2052"/>
                    <a:pt x="108967" y="4681"/>
                  </a:cubicBezTo>
                  <a:cubicBezTo>
                    <a:pt x="108967" y="7309"/>
                    <a:pt x="106872" y="9443"/>
                    <a:pt x="104205" y="9443"/>
                  </a:cubicBezTo>
                  <a:close/>
                </a:path>
              </a:pathLst>
            </a:custGeom>
            <a:solidFill>
              <a:srgbClr val="FFFFFF"/>
            </a:solidFill>
            <a:ln w="9525" cap="flat">
              <a:noFill/>
              <a:prstDash val="solid"/>
              <a:miter/>
            </a:ln>
          </p:spPr>
          <p:txBody>
            <a:bodyPr rtlCol="0" anchor="ctr"/>
            <a:lstStyle/>
            <a:p>
              <a:endParaRPr lang="zh-CN" altLang="en-US"/>
            </a:p>
          </p:txBody>
        </p:sp>
        <p:sp>
          <p:nvSpPr>
            <p:cNvPr id="371" name="任意多边形: 形状 370"/>
            <p:cNvSpPr/>
            <p:nvPr/>
          </p:nvSpPr>
          <p:spPr>
            <a:xfrm>
              <a:off x="9538993" y="3775593"/>
              <a:ext cx="9525" cy="57912"/>
            </a:xfrm>
            <a:custGeom>
              <a:avLst/>
              <a:gdLst>
                <a:gd name="connsiteX0" fmla="*/ 3620 w 9525"/>
                <a:gd name="connsiteY0" fmla="*/ 57830 h 57912"/>
                <a:gd name="connsiteX1" fmla="*/ -1142 w 9525"/>
                <a:gd name="connsiteY1" fmla="*/ 53068 h 57912"/>
                <a:gd name="connsiteX2" fmla="*/ -1142 w 9525"/>
                <a:gd name="connsiteY2" fmla="*/ 4681 h 57912"/>
                <a:gd name="connsiteX3" fmla="*/ 3620 w 9525"/>
                <a:gd name="connsiteY3" fmla="*/ -82 h 57912"/>
                <a:gd name="connsiteX4" fmla="*/ 8383 w 9525"/>
                <a:gd name="connsiteY4" fmla="*/ 4681 h 57912"/>
                <a:gd name="connsiteX5" fmla="*/ 8383 w 9525"/>
                <a:gd name="connsiteY5" fmla="*/ 53068 h 57912"/>
                <a:gd name="connsiteX6" fmla="*/ 3620 w 9525"/>
                <a:gd name="connsiteY6" fmla="*/ 57830 h 5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57912">
                  <a:moveTo>
                    <a:pt x="3620" y="57830"/>
                  </a:moveTo>
                  <a:cubicBezTo>
                    <a:pt x="953" y="57830"/>
                    <a:pt x="-1142" y="55696"/>
                    <a:pt x="-1142" y="53068"/>
                  </a:cubicBezTo>
                  <a:lnTo>
                    <a:pt x="-1142" y="4681"/>
                  </a:lnTo>
                  <a:cubicBezTo>
                    <a:pt x="-1047" y="2071"/>
                    <a:pt x="1048" y="-34"/>
                    <a:pt x="3620" y="-82"/>
                  </a:cubicBezTo>
                  <a:cubicBezTo>
                    <a:pt x="6288" y="-82"/>
                    <a:pt x="8383" y="2052"/>
                    <a:pt x="8383" y="4681"/>
                  </a:cubicBezTo>
                  <a:lnTo>
                    <a:pt x="8383" y="53068"/>
                  </a:lnTo>
                  <a:cubicBezTo>
                    <a:pt x="8383" y="55696"/>
                    <a:pt x="6288" y="57830"/>
                    <a:pt x="3620" y="57830"/>
                  </a:cubicBezTo>
                  <a:close/>
                </a:path>
              </a:pathLst>
            </a:custGeom>
            <a:solidFill>
              <a:srgbClr val="FFFFFF"/>
            </a:solidFill>
            <a:ln w="9525" cap="flat">
              <a:noFill/>
              <a:prstDash val="solid"/>
              <a:miter/>
            </a:ln>
          </p:spPr>
          <p:txBody>
            <a:bodyPr rtlCol="0" anchor="ctr"/>
            <a:lstStyle/>
            <a:p>
              <a:endParaRPr lang="zh-CN" altLang="en-US"/>
            </a:p>
          </p:txBody>
        </p:sp>
        <p:sp>
          <p:nvSpPr>
            <p:cNvPr id="372" name="任意多边形: 形状 371"/>
            <p:cNvSpPr/>
            <p:nvPr/>
          </p:nvSpPr>
          <p:spPr>
            <a:xfrm>
              <a:off x="10217268" y="4178215"/>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373" name="任意多边形: 形状 372"/>
            <p:cNvSpPr/>
            <p:nvPr/>
          </p:nvSpPr>
          <p:spPr>
            <a:xfrm>
              <a:off x="10217554" y="4580837"/>
              <a:ext cx="123825" cy="9525"/>
            </a:xfrm>
            <a:custGeom>
              <a:avLst/>
              <a:gdLst>
                <a:gd name="connsiteX0" fmla="*/ 117920 w 123825"/>
                <a:gd name="connsiteY0" fmla="*/ 9443 h 9525"/>
                <a:gd name="connsiteX1" fmla="*/ 3620 w 123825"/>
                <a:gd name="connsiteY1" fmla="*/ 9443 h 9525"/>
                <a:gd name="connsiteX2" fmla="*/ -1142 w 123825"/>
                <a:gd name="connsiteY2" fmla="*/ 4681 h 9525"/>
                <a:gd name="connsiteX3" fmla="*/ 3620 w 123825"/>
                <a:gd name="connsiteY3" fmla="*/ -82 h 9525"/>
                <a:gd name="connsiteX4" fmla="*/ 117920 w 123825"/>
                <a:gd name="connsiteY4" fmla="*/ -82 h 9525"/>
                <a:gd name="connsiteX5" fmla="*/ 122683 w 123825"/>
                <a:gd name="connsiteY5" fmla="*/ 4681 h 9525"/>
                <a:gd name="connsiteX6" fmla="*/ 117920 w 123825"/>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
                  <a:moveTo>
                    <a:pt x="117920" y="9443"/>
                  </a:moveTo>
                  <a:lnTo>
                    <a:pt x="3620" y="9443"/>
                  </a:lnTo>
                  <a:cubicBezTo>
                    <a:pt x="953" y="9443"/>
                    <a:pt x="-1142" y="7309"/>
                    <a:pt x="-1142" y="4681"/>
                  </a:cubicBezTo>
                  <a:cubicBezTo>
                    <a:pt x="-1142" y="2052"/>
                    <a:pt x="953" y="-82"/>
                    <a:pt x="3620" y="-82"/>
                  </a:cubicBezTo>
                  <a:lnTo>
                    <a:pt x="117920" y="-82"/>
                  </a:lnTo>
                  <a:cubicBezTo>
                    <a:pt x="120588" y="-82"/>
                    <a:pt x="122683" y="2052"/>
                    <a:pt x="122683" y="4681"/>
                  </a:cubicBezTo>
                  <a:cubicBezTo>
                    <a:pt x="122683" y="7309"/>
                    <a:pt x="120588" y="9443"/>
                    <a:pt x="117920" y="9443"/>
                  </a:cubicBezTo>
                  <a:close/>
                </a:path>
              </a:pathLst>
            </a:custGeom>
            <a:solidFill>
              <a:srgbClr val="FFFFFF"/>
            </a:solidFill>
            <a:ln w="9525" cap="flat">
              <a:noFill/>
              <a:prstDash val="solid"/>
              <a:miter/>
            </a:ln>
          </p:spPr>
          <p:txBody>
            <a:bodyPr rtlCol="0" anchor="ctr"/>
            <a:lstStyle/>
            <a:p>
              <a:endParaRPr lang="zh-CN" altLang="en-US"/>
            </a:p>
          </p:txBody>
        </p:sp>
        <p:sp>
          <p:nvSpPr>
            <p:cNvPr id="374" name="任意多边形: 形状 373"/>
            <p:cNvSpPr/>
            <p:nvPr/>
          </p:nvSpPr>
          <p:spPr>
            <a:xfrm>
              <a:off x="9805027" y="4577122"/>
              <a:ext cx="195833" cy="9525"/>
            </a:xfrm>
            <a:custGeom>
              <a:avLst/>
              <a:gdLst>
                <a:gd name="connsiteX0" fmla="*/ 189929 w 195833"/>
                <a:gd name="connsiteY0" fmla="*/ 9443 h 9525"/>
                <a:gd name="connsiteX1" fmla="*/ 3715 w 195833"/>
                <a:gd name="connsiteY1" fmla="*/ 9443 h 9525"/>
                <a:gd name="connsiteX2" fmla="*/ -1142 w 195833"/>
                <a:gd name="connsiteY2" fmla="*/ 4681 h 9525"/>
                <a:gd name="connsiteX3" fmla="*/ 3525 w 195833"/>
                <a:gd name="connsiteY3" fmla="*/ -82 h 9525"/>
                <a:gd name="connsiteX4" fmla="*/ 189929 w 195833"/>
                <a:gd name="connsiteY4" fmla="*/ -82 h 9525"/>
                <a:gd name="connsiteX5" fmla="*/ 194691 w 195833"/>
                <a:gd name="connsiteY5" fmla="*/ 4681 h 9525"/>
                <a:gd name="connsiteX6" fmla="*/ 189929 w 195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33" h="9525">
                  <a:moveTo>
                    <a:pt x="189929" y="9443"/>
                  </a:moveTo>
                  <a:lnTo>
                    <a:pt x="3715" y="9443"/>
                  </a:lnTo>
                  <a:cubicBezTo>
                    <a:pt x="1048" y="9443"/>
                    <a:pt x="-1048" y="7329"/>
                    <a:pt x="-1142" y="4681"/>
                  </a:cubicBezTo>
                  <a:cubicBezTo>
                    <a:pt x="-1142" y="2090"/>
                    <a:pt x="953" y="-34"/>
                    <a:pt x="3525" y="-82"/>
                  </a:cubicBezTo>
                  <a:lnTo>
                    <a:pt x="189929" y="-82"/>
                  </a:lnTo>
                  <a:cubicBezTo>
                    <a:pt x="192596" y="-82"/>
                    <a:pt x="194691" y="2052"/>
                    <a:pt x="194691" y="4681"/>
                  </a:cubicBezTo>
                  <a:cubicBezTo>
                    <a:pt x="194691" y="7309"/>
                    <a:pt x="192596" y="9443"/>
                    <a:pt x="189929" y="9443"/>
                  </a:cubicBezTo>
                  <a:close/>
                </a:path>
              </a:pathLst>
            </a:custGeom>
            <a:solidFill>
              <a:srgbClr val="FFFFFF"/>
            </a:solidFill>
            <a:ln w="9525" cap="flat">
              <a:noFill/>
              <a:prstDash val="solid"/>
              <a:miter/>
            </a:ln>
          </p:spPr>
          <p:txBody>
            <a:bodyPr rtlCol="0" anchor="ctr"/>
            <a:lstStyle/>
            <a:p>
              <a:endParaRPr lang="zh-CN" altLang="en-US"/>
            </a:p>
          </p:txBody>
        </p:sp>
        <p:sp>
          <p:nvSpPr>
            <p:cNvPr id="375" name="任意多边形: 形状 374"/>
            <p:cNvSpPr/>
            <p:nvPr/>
          </p:nvSpPr>
          <p:spPr>
            <a:xfrm>
              <a:off x="9991335" y="458083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76" name="任意多边形: 形状 375"/>
            <p:cNvSpPr/>
            <p:nvPr/>
          </p:nvSpPr>
          <p:spPr>
            <a:xfrm>
              <a:off x="9991335" y="437576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77" name="任意多边形: 形状 376"/>
            <p:cNvSpPr/>
            <p:nvPr/>
          </p:nvSpPr>
          <p:spPr>
            <a:xfrm>
              <a:off x="9819691" y="4375764"/>
              <a:ext cx="180787" cy="9525"/>
            </a:xfrm>
            <a:custGeom>
              <a:avLst/>
              <a:gdLst>
                <a:gd name="connsiteX0" fmla="*/ 175264 w 180787"/>
                <a:gd name="connsiteY0" fmla="*/ 9443 h 9525"/>
                <a:gd name="connsiteX1" fmla="*/ 3814 w 180787"/>
                <a:gd name="connsiteY1" fmla="*/ 9443 h 9525"/>
                <a:gd name="connsiteX2" fmla="*/ -1139 w 180787"/>
                <a:gd name="connsiteY2" fmla="*/ 4681 h 9525"/>
                <a:gd name="connsiteX3" fmla="*/ 3433 w 180787"/>
                <a:gd name="connsiteY3" fmla="*/ -82 h 9525"/>
                <a:gd name="connsiteX4" fmla="*/ 3433 w 180787"/>
                <a:gd name="connsiteY4" fmla="*/ -82 h 9525"/>
                <a:gd name="connsiteX5" fmla="*/ 174883 w 180787"/>
                <a:gd name="connsiteY5" fmla="*/ -82 h 9525"/>
                <a:gd name="connsiteX6" fmla="*/ 179645 w 180787"/>
                <a:gd name="connsiteY6" fmla="*/ 4681 h 9525"/>
                <a:gd name="connsiteX7" fmla="*/ 175264 w 180787"/>
                <a:gd name="connsiteY7"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787" h="9525">
                  <a:moveTo>
                    <a:pt x="175264" y="9443"/>
                  </a:moveTo>
                  <a:lnTo>
                    <a:pt x="3814" y="9443"/>
                  </a:lnTo>
                  <a:cubicBezTo>
                    <a:pt x="1147" y="9443"/>
                    <a:pt x="-1044" y="7338"/>
                    <a:pt x="-1139" y="4681"/>
                  </a:cubicBezTo>
                  <a:cubicBezTo>
                    <a:pt x="-1234" y="2099"/>
                    <a:pt x="862" y="-25"/>
                    <a:pt x="3433" y="-82"/>
                  </a:cubicBezTo>
                  <a:cubicBezTo>
                    <a:pt x="3433" y="-82"/>
                    <a:pt x="3433" y="-82"/>
                    <a:pt x="3433" y="-82"/>
                  </a:cubicBezTo>
                  <a:lnTo>
                    <a:pt x="174883" y="-82"/>
                  </a:lnTo>
                  <a:cubicBezTo>
                    <a:pt x="177550" y="-82"/>
                    <a:pt x="179645" y="2052"/>
                    <a:pt x="179645" y="4681"/>
                  </a:cubicBezTo>
                  <a:cubicBezTo>
                    <a:pt x="179645" y="7166"/>
                    <a:pt x="177741" y="9243"/>
                    <a:pt x="175264" y="9443"/>
                  </a:cubicBezTo>
                  <a:close/>
                </a:path>
              </a:pathLst>
            </a:custGeom>
            <a:solidFill>
              <a:srgbClr val="FFFFFF"/>
            </a:solidFill>
            <a:ln w="9525" cap="flat">
              <a:noFill/>
              <a:prstDash val="solid"/>
              <a:miter/>
            </a:ln>
          </p:spPr>
          <p:txBody>
            <a:bodyPr rtlCol="0" anchor="ctr"/>
            <a:lstStyle/>
            <a:p>
              <a:endParaRPr lang="zh-CN" altLang="en-US"/>
            </a:p>
          </p:txBody>
        </p:sp>
        <p:sp>
          <p:nvSpPr>
            <p:cNvPr id="378" name="任意多边形: 形状 377"/>
            <p:cNvSpPr/>
            <p:nvPr/>
          </p:nvSpPr>
          <p:spPr>
            <a:xfrm>
              <a:off x="10217268" y="4375764"/>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379" name="任意多边形: 形状 378"/>
            <p:cNvSpPr/>
            <p:nvPr/>
          </p:nvSpPr>
          <p:spPr>
            <a:xfrm>
              <a:off x="9991335" y="4174501"/>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80" name="任意多边形: 形状 379"/>
            <p:cNvSpPr/>
            <p:nvPr/>
          </p:nvSpPr>
          <p:spPr>
            <a:xfrm>
              <a:off x="9841027" y="4174501"/>
              <a:ext cx="159833" cy="9526"/>
            </a:xfrm>
            <a:custGeom>
              <a:avLst/>
              <a:gdLst>
                <a:gd name="connsiteX0" fmla="*/ 153929 w 159833"/>
                <a:gd name="connsiteY0" fmla="*/ 9443 h 9526"/>
                <a:gd name="connsiteX1" fmla="*/ 3814 w 159833"/>
                <a:gd name="connsiteY1" fmla="*/ 9443 h 9526"/>
                <a:gd name="connsiteX2" fmla="*/ -1139 w 159833"/>
                <a:gd name="connsiteY2" fmla="*/ 4681 h 9526"/>
                <a:gd name="connsiteX3" fmla="*/ -1139 w 159833"/>
                <a:gd name="connsiteY3" fmla="*/ 4681 h 9526"/>
                <a:gd name="connsiteX4" fmla="*/ 3244 w 159833"/>
                <a:gd name="connsiteY4" fmla="*/ -82 h 9526"/>
                <a:gd name="connsiteX5" fmla="*/ 3433 w 159833"/>
                <a:gd name="connsiteY5" fmla="*/ -82 h 9526"/>
                <a:gd name="connsiteX6" fmla="*/ 153929 w 159833"/>
                <a:gd name="connsiteY6" fmla="*/ -82 h 9526"/>
                <a:gd name="connsiteX7" fmla="*/ 158691 w 159833"/>
                <a:gd name="connsiteY7" fmla="*/ 4681 h 9526"/>
                <a:gd name="connsiteX8" fmla="*/ 153929 w 159833"/>
                <a:gd name="connsiteY8" fmla="*/ 9443 h 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33" h="9526">
                  <a:moveTo>
                    <a:pt x="153929" y="9443"/>
                  </a:moveTo>
                  <a:lnTo>
                    <a:pt x="3814" y="9443"/>
                  </a:lnTo>
                  <a:cubicBezTo>
                    <a:pt x="1147" y="9500"/>
                    <a:pt x="-1043" y="7366"/>
                    <a:pt x="-1139" y="4681"/>
                  </a:cubicBezTo>
                  <a:cubicBezTo>
                    <a:pt x="-1139" y="4681"/>
                    <a:pt x="-1139" y="4681"/>
                    <a:pt x="-1139" y="4681"/>
                  </a:cubicBezTo>
                  <a:cubicBezTo>
                    <a:pt x="-1234" y="2156"/>
                    <a:pt x="672" y="23"/>
                    <a:pt x="3244" y="-82"/>
                  </a:cubicBezTo>
                  <a:cubicBezTo>
                    <a:pt x="3339" y="-82"/>
                    <a:pt x="3339" y="-82"/>
                    <a:pt x="3433" y="-82"/>
                  </a:cubicBezTo>
                  <a:lnTo>
                    <a:pt x="153929" y="-82"/>
                  </a:lnTo>
                  <a:cubicBezTo>
                    <a:pt x="156596" y="-82"/>
                    <a:pt x="158691" y="2052"/>
                    <a:pt x="158691" y="4681"/>
                  </a:cubicBezTo>
                  <a:cubicBezTo>
                    <a:pt x="158691" y="7309"/>
                    <a:pt x="156596" y="9443"/>
                    <a:pt x="153929" y="9443"/>
                  </a:cubicBezTo>
                  <a:close/>
                </a:path>
              </a:pathLst>
            </a:custGeom>
            <a:solidFill>
              <a:srgbClr val="FFFFFF"/>
            </a:solidFill>
            <a:ln w="9525" cap="flat">
              <a:noFill/>
              <a:prstDash val="solid"/>
              <a:miter/>
            </a:ln>
          </p:spPr>
          <p:txBody>
            <a:bodyPr rtlCol="0" anchor="ctr"/>
            <a:lstStyle/>
            <a:p>
              <a:endParaRPr lang="zh-CN" altLang="en-US"/>
            </a:p>
          </p:txBody>
        </p:sp>
        <p:sp>
          <p:nvSpPr>
            <p:cNvPr id="381" name="任意多边形: 形状 380"/>
            <p:cNvSpPr/>
            <p:nvPr/>
          </p:nvSpPr>
          <p:spPr>
            <a:xfrm>
              <a:off x="9867220" y="3973142"/>
              <a:ext cx="134020" cy="9544"/>
            </a:xfrm>
            <a:custGeom>
              <a:avLst/>
              <a:gdLst>
                <a:gd name="connsiteX0" fmla="*/ 127735 w 134020"/>
                <a:gd name="connsiteY0" fmla="*/ 9443 h 9544"/>
                <a:gd name="connsiteX1" fmla="*/ 3910 w 134020"/>
                <a:gd name="connsiteY1" fmla="*/ 9443 h 9544"/>
                <a:gd name="connsiteX2" fmla="*/ -1139 w 134020"/>
                <a:gd name="connsiteY2" fmla="*/ 4681 h 9544"/>
                <a:gd name="connsiteX3" fmla="*/ 3244 w 134020"/>
                <a:gd name="connsiteY3" fmla="*/ -82 h 9544"/>
                <a:gd name="connsiteX4" fmla="*/ 3433 w 134020"/>
                <a:gd name="connsiteY4" fmla="*/ -82 h 9544"/>
                <a:gd name="connsiteX5" fmla="*/ 128116 w 134020"/>
                <a:gd name="connsiteY5" fmla="*/ -82 h 9544"/>
                <a:gd name="connsiteX6" fmla="*/ 132879 w 134020"/>
                <a:gd name="connsiteY6" fmla="*/ 4681 h 9544"/>
                <a:gd name="connsiteX7" fmla="*/ 128116 w 134020"/>
                <a:gd name="connsiteY7" fmla="*/ 9462 h 9544"/>
                <a:gd name="connsiteX8" fmla="*/ 127735 w 134020"/>
                <a:gd name="connsiteY8" fmla="*/ 9443 h 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20" h="9544">
                  <a:moveTo>
                    <a:pt x="127735" y="9443"/>
                  </a:moveTo>
                  <a:lnTo>
                    <a:pt x="3910" y="9443"/>
                  </a:lnTo>
                  <a:cubicBezTo>
                    <a:pt x="1243" y="9500"/>
                    <a:pt x="-1043" y="7376"/>
                    <a:pt x="-1139" y="4681"/>
                  </a:cubicBezTo>
                  <a:cubicBezTo>
                    <a:pt x="-1234" y="2156"/>
                    <a:pt x="672" y="23"/>
                    <a:pt x="3244" y="-82"/>
                  </a:cubicBezTo>
                  <a:cubicBezTo>
                    <a:pt x="3339" y="-82"/>
                    <a:pt x="3339" y="-82"/>
                    <a:pt x="3433" y="-82"/>
                  </a:cubicBezTo>
                  <a:lnTo>
                    <a:pt x="128116" y="-82"/>
                  </a:lnTo>
                  <a:cubicBezTo>
                    <a:pt x="130783" y="-82"/>
                    <a:pt x="132879" y="2052"/>
                    <a:pt x="132879" y="4681"/>
                  </a:cubicBezTo>
                  <a:cubicBezTo>
                    <a:pt x="132879" y="7309"/>
                    <a:pt x="130783" y="9453"/>
                    <a:pt x="128116" y="9462"/>
                  </a:cubicBezTo>
                  <a:cubicBezTo>
                    <a:pt x="128021" y="9462"/>
                    <a:pt x="127830" y="9453"/>
                    <a:pt x="127735" y="9443"/>
                  </a:cubicBezTo>
                  <a:close/>
                </a:path>
              </a:pathLst>
            </a:custGeom>
            <a:solidFill>
              <a:srgbClr val="FFFFFF"/>
            </a:solidFill>
            <a:ln w="9525" cap="flat">
              <a:noFill/>
              <a:prstDash val="solid"/>
              <a:miter/>
            </a:ln>
          </p:spPr>
          <p:txBody>
            <a:bodyPr rtlCol="0" anchor="ctr"/>
            <a:lstStyle/>
            <a:p>
              <a:endParaRPr lang="zh-CN" altLang="en-US"/>
            </a:p>
          </p:txBody>
        </p:sp>
        <p:sp>
          <p:nvSpPr>
            <p:cNvPr id="382" name="任意多边形: 形状 381"/>
            <p:cNvSpPr/>
            <p:nvPr/>
          </p:nvSpPr>
          <p:spPr>
            <a:xfrm>
              <a:off x="9991335" y="3973142"/>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83" name="任意多边形: 形状 382"/>
            <p:cNvSpPr/>
            <p:nvPr/>
          </p:nvSpPr>
          <p:spPr>
            <a:xfrm>
              <a:off x="10217268" y="4577122"/>
              <a:ext cx="9525" cy="166973"/>
            </a:xfrm>
            <a:custGeom>
              <a:avLst/>
              <a:gdLst>
                <a:gd name="connsiteX0" fmla="*/ 3620 w 9525"/>
                <a:gd name="connsiteY0" fmla="*/ 166891 h 166973"/>
                <a:gd name="connsiteX1" fmla="*/ -1142 w 9525"/>
                <a:gd name="connsiteY1" fmla="*/ 162129 h 166973"/>
                <a:gd name="connsiteX2" fmla="*/ -1142 w 9525"/>
                <a:gd name="connsiteY2" fmla="*/ 4681 h 166973"/>
                <a:gd name="connsiteX3" fmla="*/ 3620 w 9525"/>
                <a:gd name="connsiteY3" fmla="*/ -82 h 166973"/>
                <a:gd name="connsiteX4" fmla="*/ 8383 w 9525"/>
                <a:gd name="connsiteY4" fmla="*/ 4681 h 166973"/>
                <a:gd name="connsiteX5" fmla="*/ 8383 w 9525"/>
                <a:gd name="connsiteY5" fmla="*/ 162510 h 166973"/>
                <a:gd name="connsiteX6" fmla="*/ 3620 w 9525"/>
                <a:gd name="connsiteY6" fmla="*/ 166891 h 1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66973">
                  <a:moveTo>
                    <a:pt x="3620" y="166891"/>
                  </a:moveTo>
                  <a:cubicBezTo>
                    <a:pt x="954" y="166891"/>
                    <a:pt x="-1142" y="164758"/>
                    <a:pt x="-1142" y="162129"/>
                  </a:cubicBezTo>
                  <a:lnTo>
                    <a:pt x="-1142" y="4681"/>
                  </a:lnTo>
                  <a:cubicBezTo>
                    <a:pt x="-1142" y="2052"/>
                    <a:pt x="954" y="-82"/>
                    <a:pt x="3620" y="-82"/>
                  </a:cubicBezTo>
                  <a:cubicBezTo>
                    <a:pt x="6288" y="-82"/>
                    <a:pt x="8383" y="2052"/>
                    <a:pt x="8383" y="4681"/>
                  </a:cubicBezTo>
                  <a:lnTo>
                    <a:pt x="8383" y="162510"/>
                  </a:lnTo>
                  <a:cubicBezTo>
                    <a:pt x="8192" y="164986"/>
                    <a:pt x="6097" y="166901"/>
                    <a:pt x="3620" y="166891"/>
                  </a:cubicBezTo>
                  <a:close/>
                </a:path>
              </a:pathLst>
            </a:custGeom>
            <a:solidFill>
              <a:srgbClr val="FFFFFF"/>
            </a:solidFill>
            <a:ln w="9525" cap="flat">
              <a:noFill/>
              <a:prstDash val="solid"/>
              <a:miter/>
            </a:ln>
          </p:spPr>
          <p:txBody>
            <a:bodyPr rtlCol="0" anchor="ctr"/>
            <a:lstStyle/>
            <a:p>
              <a:endParaRPr lang="zh-CN" altLang="en-US"/>
            </a:p>
          </p:txBody>
        </p:sp>
        <p:sp>
          <p:nvSpPr>
            <p:cNvPr id="384" name="任意多边形: 形状 383"/>
            <p:cNvSpPr/>
            <p:nvPr/>
          </p:nvSpPr>
          <p:spPr>
            <a:xfrm>
              <a:off x="10217268" y="4375764"/>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4" y="210801"/>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385" name="任意多边形: 形状 384"/>
            <p:cNvSpPr/>
            <p:nvPr/>
          </p:nvSpPr>
          <p:spPr>
            <a:xfrm>
              <a:off x="10217268" y="4178215"/>
              <a:ext cx="9525" cy="207073"/>
            </a:xfrm>
            <a:custGeom>
              <a:avLst/>
              <a:gdLst>
                <a:gd name="connsiteX0" fmla="*/ 3620 w 9525"/>
                <a:gd name="connsiteY0" fmla="*/ 206992 h 207073"/>
                <a:gd name="connsiteX1" fmla="*/ -1142 w 9525"/>
                <a:gd name="connsiteY1" fmla="*/ 202229 h 207073"/>
                <a:gd name="connsiteX2" fmla="*/ -1142 w 9525"/>
                <a:gd name="connsiteY2" fmla="*/ 4681 h 207073"/>
                <a:gd name="connsiteX3" fmla="*/ 3620 w 9525"/>
                <a:gd name="connsiteY3" fmla="*/ -82 h 207073"/>
                <a:gd name="connsiteX4" fmla="*/ 8383 w 9525"/>
                <a:gd name="connsiteY4" fmla="*/ 4681 h 207073"/>
                <a:gd name="connsiteX5" fmla="*/ 8383 w 9525"/>
                <a:gd name="connsiteY5" fmla="*/ 202229 h 207073"/>
                <a:gd name="connsiteX6" fmla="*/ 3620 w 9525"/>
                <a:gd name="connsiteY6" fmla="*/ 206992 h 207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07073">
                  <a:moveTo>
                    <a:pt x="3620" y="206992"/>
                  </a:moveTo>
                  <a:cubicBezTo>
                    <a:pt x="954" y="206992"/>
                    <a:pt x="-1142" y="204858"/>
                    <a:pt x="-1142" y="202229"/>
                  </a:cubicBezTo>
                  <a:lnTo>
                    <a:pt x="-1142" y="4681"/>
                  </a:lnTo>
                  <a:cubicBezTo>
                    <a:pt x="-1142" y="2052"/>
                    <a:pt x="954" y="-82"/>
                    <a:pt x="3620" y="-82"/>
                  </a:cubicBezTo>
                  <a:cubicBezTo>
                    <a:pt x="6288" y="-82"/>
                    <a:pt x="8383" y="2052"/>
                    <a:pt x="8383" y="4681"/>
                  </a:cubicBezTo>
                  <a:lnTo>
                    <a:pt x="8383" y="202229"/>
                  </a:lnTo>
                  <a:cubicBezTo>
                    <a:pt x="8383" y="204858"/>
                    <a:pt x="6288" y="206992"/>
                    <a:pt x="3620" y="206992"/>
                  </a:cubicBezTo>
                  <a:close/>
                </a:path>
              </a:pathLst>
            </a:custGeom>
            <a:solidFill>
              <a:srgbClr val="FFFFFF"/>
            </a:solidFill>
            <a:ln w="9525" cap="flat">
              <a:noFill/>
              <a:prstDash val="solid"/>
              <a:miter/>
            </a:ln>
          </p:spPr>
          <p:txBody>
            <a:bodyPr rtlCol="0" anchor="ctr"/>
            <a:lstStyle/>
            <a:p>
              <a:endParaRPr lang="zh-CN" altLang="en-US"/>
            </a:p>
          </p:txBody>
        </p:sp>
        <p:sp>
          <p:nvSpPr>
            <p:cNvPr id="386" name="任意多边形: 形状 385"/>
            <p:cNvSpPr/>
            <p:nvPr/>
          </p:nvSpPr>
          <p:spPr>
            <a:xfrm>
              <a:off x="9991335" y="4375764"/>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3" y="210801"/>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387" name="任意多边形: 形状 386"/>
            <p:cNvSpPr/>
            <p:nvPr/>
          </p:nvSpPr>
          <p:spPr>
            <a:xfrm>
              <a:off x="9991335" y="4618366"/>
              <a:ext cx="9525" cy="125539"/>
            </a:xfrm>
            <a:custGeom>
              <a:avLst/>
              <a:gdLst>
                <a:gd name="connsiteX0" fmla="*/ 3620 w 9525"/>
                <a:gd name="connsiteY0" fmla="*/ 125457 h 125539"/>
                <a:gd name="connsiteX1" fmla="*/ -1142 w 9525"/>
                <a:gd name="connsiteY1" fmla="*/ 120695 h 125539"/>
                <a:gd name="connsiteX2" fmla="*/ -1142 w 9525"/>
                <a:gd name="connsiteY2" fmla="*/ 4681 h 125539"/>
                <a:gd name="connsiteX3" fmla="*/ 3620 w 9525"/>
                <a:gd name="connsiteY3" fmla="*/ -82 h 125539"/>
                <a:gd name="connsiteX4" fmla="*/ 8383 w 9525"/>
                <a:gd name="connsiteY4" fmla="*/ 4681 h 125539"/>
                <a:gd name="connsiteX5" fmla="*/ 8383 w 9525"/>
                <a:gd name="connsiteY5" fmla="*/ 120695 h 125539"/>
                <a:gd name="connsiteX6" fmla="*/ 3620 w 9525"/>
                <a:gd name="connsiteY6" fmla="*/ 125457 h 1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5539">
                  <a:moveTo>
                    <a:pt x="3620" y="125457"/>
                  </a:moveTo>
                  <a:cubicBezTo>
                    <a:pt x="953" y="125457"/>
                    <a:pt x="-1142" y="123324"/>
                    <a:pt x="-1142" y="120695"/>
                  </a:cubicBezTo>
                  <a:lnTo>
                    <a:pt x="-1142" y="4681"/>
                  </a:lnTo>
                  <a:cubicBezTo>
                    <a:pt x="-1142" y="2052"/>
                    <a:pt x="953" y="-82"/>
                    <a:pt x="3620" y="-82"/>
                  </a:cubicBezTo>
                  <a:cubicBezTo>
                    <a:pt x="6288" y="-82"/>
                    <a:pt x="8383" y="2052"/>
                    <a:pt x="8383" y="4681"/>
                  </a:cubicBezTo>
                  <a:lnTo>
                    <a:pt x="8383" y="120695"/>
                  </a:lnTo>
                  <a:cubicBezTo>
                    <a:pt x="8383" y="123324"/>
                    <a:pt x="6288" y="125457"/>
                    <a:pt x="3620" y="125457"/>
                  </a:cubicBezTo>
                  <a:close/>
                </a:path>
              </a:pathLst>
            </a:custGeom>
            <a:solidFill>
              <a:srgbClr val="FFFFFF"/>
            </a:solidFill>
            <a:ln w="9525" cap="flat">
              <a:noFill/>
              <a:prstDash val="solid"/>
              <a:miter/>
            </a:ln>
          </p:spPr>
          <p:txBody>
            <a:bodyPr rtlCol="0" anchor="ctr"/>
            <a:lstStyle/>
            <a:p>
              <a:endParaRPr lang="zh-CN" altLang="en-US"/>
            </a:p>
          </p:txBody>
        </p:sp>
        <p:sp>
          <p:nvSpPr>
            <p:cNvPr id="388" name="任意多边形: 形状 387"/>
            <p:cNvSpPr/>
            <p:nvPr/>
          </p:nvSpPr>
          <p:spPr>
            <a:xfrm>
              <a:off x="9991335" y="3775593"/>
              <a:ext cx="9528" cy="207073"/>
            </a:xfrm>
            <a:custGeom>
              <a:avLst/>
              <a:gdLst>
                <a:gd name="connsiteX0" fmla="*/ 3620 w 9528"/>
                <a:gd name="connsiteY0" fmla="*/ 206992 h 207073"/>
                <a:gd name="connsiteX1" fmla="*/ -1142 w 9528"/>
                <a:gd name="connsiteY1" fmla="*/ 202229 h 207073"/>
                <a:gd name="connsiteX2" fmla="*/ -1142 w 9528"/>
                <a:gd name="connsiteY2" fmla="*/ 4681 h 207073"/>
                <a:gd name="connsiteX3" fmla="*/ 3620 w 9528"/>
                <a:gd name="connsiteY3" fmla="*/ -82 h 207073"/>
                <a:gd name="connsiteX4" fmla="*/ 8383 w 9528"/>
                <a:gd name="connsiteY4" fmla="*/ 4681 h 207073"/>
                <a:gd name="connsiteX5" fmla="*/ 8383 w 9528"/>
                <a:gd name="connsiteY5" fmla="*/ 202039 h 207073"/>
                <a:gd name="connsiteX6" fmla="*/ 3811 w 9528"/>
                <a:gd name="connsiteY6" fmla="*/ 206992 h 207073"/>
                <a:gd name="connsiteX7" fmla="*/ 3620 w 9528"/>
                <a:gd name="connsiteY7" fmla="*/ 206992 h 207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07073">
                  <a:moveTo>
                    <a:pt x="3620" y="206992"/>
                  </a:moveTo>
                  <a:cubicBezTo>
                    <a:pt x="953" y="206992"/>
                    <a:pt x="-1142" y="204858"/>
                    <a:pt x="-1142" y="202229"/>
                  </a:cubicBezTo>
                  <a:lnTo>
                    <a:pt x="-1142" y="4681"/>
                  </a:lnTo>
                  <a:cubicBezTo>
                    <a:pt x="-1142" y="2052"/>
                    <a:pt x="953" y="-82"/>
                    <a:pt x="3620" y="-82"/>
                  </a:cubicBezTo>
                  <a:cubicBezTo>
                    <a:pt x="6288" y="-82"/>
                    <a:pt x="8383" y="2052"/>
                    <a:pt x="8383" y="4681"/>
                  </a:cubicBezTo>
                  <a:lnTo>
                    <a:pt x="8383" y="202039"/>
                  </a:lnTo>
                  <a:cubicBezTo>
                    <a:pt x="8478" y="204667"/>
                    <a:pt x="6478" y="206887"/>
                    <a:pt x="3811" y="206992"/>
                  </a:cubicBezTo>
                  <a:cubicBezTo>
                    <a:pt x="3716" y="206992"/>
                    <a:pt x="3716" y="206992"/>
                    <a:pt x="3620" y="206992"/>
                  </a:cubicBezTo>
                  <a:close/>
                </a:path>
              </a:pathLst>
            </a:custGeom>
            <a:solidFill>
              <a:srgbClr val="FFFFFF"/>
            </a:solidFill>
            <a:ln w="9525" cap="flat">
              <a:noFill/>
              <a:prstDash val="solid"/>
              <a:miter/>
            </a:ln>
          </p:spPr>
          <p:txBody>
            <a:bodyPr rtlCol="0" anchor="ctr"/>
            <a:lstStyle/>
            <a:p>
              <a:endParaRPr lang="zh-CN" altLang="en-US"/>
            </a:p>
          </p:txBody>
        </p:sp>
        <p:sp>
          <p:nvSpPr>
            <p:cNvPr id="389" name="任意多边形: 形状 388"/>
            <p:cNvSpPr/>
            <p:nvPr/>
          </p:nvSpPr>
          <p:spPr>
            <a:xfrm>
              <a:off x="9991335" y="4174501"/>
              <a:ext cx="9525" cy="210788"/>
            </a:xfrm>
            <a:custGeom>
              <a:avLst/>
              <a:gdLst>
                <a:gd name="connsiteX0" fmla="*/ 3620 w 9525"/>
                <a:gd name="connsiteY0" fmla="*/ 210706 h 210788"/>
                <a:gd name="connsiteX1" fmla="*/ -1142 w 9525"/>
                <a:gd name="connsiteY1" fmla="*/ 205944 h 210788"/>
                <a:gd name="connsiteX2" fmla="*/ -1142 w 9525"/>
                <a:gd name="connsiteY2" fmla="*/ 4681 h 210788"/>
                <a:gd name="connsiteX3" fmla="*/ 3620 w 9525"/>
                <a:gd name="connsiteY3" fmla="*/ -82 h 210788"/>
                <a:gd name="connsiteX4" fmla="*/ 8383 w 9525"/>
                <a:gd name="connsiteY4" fmla="*/ 4681 h 210788"/>
                <a:gd name="connsiteX5" fmla="*/ 8383 w 9525"/>
                <a:gd name="connsiteY5" fmla="*/ 205944 h 210788"/>
                <a:gd name="connsiteX6" fmla="*/ 3620 w 9525"/>
                <a:gd name="connsiteY6"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944"/>
                  </a:lnTo>
                  <a:cubicBezTo>
                    <a:pt x="8383" y="208573"/>
                    <a:pt x="6288"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390" name="任意多边形: 形状 389"/>
            <p:cNvSpPr/>
            <p:nvPr/>
          </p:nvSpPr>
          <p:spPr>
            <a:xfrm>
              <a:off x="9991335" y="3972952"/>
              <a:ext cx="9528" cy="211074"/>
            </a:xfrm>
            <a:custGeom>
              <a:avLst/>
              <a:gdLst>
                <a:gd name="connsiteX0" fmla="*/ 3620 w 9528"/>
                <a:gd name="connsiteY0" fmla="*/ 210992 h 211074"/>
                <a:gd name="connsiteX1" fmla="*/ -1142 w 9528"/>
                <a:gd name="connsiteY1" fmla="*/ 206230 h 211074"/>
                <a:gd name="connsiteX2" fmla="*/ -1142 w 9528"/>
                <a:gd name="connsiteY2" fmla="*/ 4681 h 211074"/>
                <a:gd name="connsiteX3" fmla="*/ 3620 w 9528"/>
                <a:gd name="connsiteY3" fmla="*/ -82 h 211074"/>
                <a:gd name="connsiteX4" fmla="*/ 8383 w 9528"/>
                <a:gd name="connsiteY4" fmla="*/ 4681 h 211074"/>
                <a:gd name="connsiteX5" fmla="*/ 8383 w 9528"/>
                <a:gd name="connsiteY5" fmla="*/ 206039 h 211074"/>
                <a:gd name="connsiteX6" fmla="*/ 3811 w 9528"/>
                <a:gd name="connsiteY6" fmla="*/ 210992 h 211074"/>
                <a:gd name="connsiteX7" fmla="*/ 3620 w 9528"/>
                <a:gd name="connsiteY7" fmla="*/ 210992 h 21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1074">
                  <a:moveTo>
                    <a:pt x="3620" y="210992"/>
                  </a:moveTo>
                  <a:cubicBezTo>
                    <a:pt x="953" y="210992"/>
                    <a:pt x="-1142" y="208859"/>
                    <a:pt x="-1142" y="206230"/>
                  </a:cubicBezTo>
                  <a:lnTo>
                    <a:pt x="-1142" y="4681"/>
                  </a:lnTo>
                  <a:cubicBezTo>
                    <a:pt x="-1142" y="2052"/>
                    <a:pt x="953" y="-82"/>
                    <a:pt x="3620" y="-82"/>
                  </a:cubicBezTo>
                  <a:cubicBezTo>
                    <a:pt x="6288" y="-82"/>
                    <a:pt x="8383" y="2052"/>
                    <a:pt x="8383" y="4681"/>
                  </a:cubicBezTo>
                  <a:lnTo>
                    <a:pt x="8383" y="206039"/>
                  </a:lnTo>
                  <a:cubicBezTo>
                    <a:pt x="8478" y="208668"/>
                    <a:pt x="6478" y="210887"/>
                    <a:pt x="3811" y="210992"/>
                  </a:cubicBezTo>
                  <a:cubicBezTo>
                    <a:pt x="3716" y="210992"/>
                    <a:pt x="3716" y="210992"/>
                    <a:pt x="3620" y="210992"/>
                  </a:cubicBezTo>
                  <a:close/>
                </a:path>
              </a:pathLst>
            </a:custGeom>
            <a:solidFill>
              <a:srgbClr val="FFFFFF"/>
            </a:solidFill>
            <a:ln w="9525" cap="flat">
              <a:noFill/>
              <a:prstDash val="solid"/>
              <a:miter/>
            </a:ln>
          </p:spPr>
          <p:txBody>
            <a:bodyPr rtlCol="0" anchor="ctr"/>
            <a:lstStyle/>
            <a:p>
              <a:endParaRPr lang="zh-CN" altLang="en-US"/>
            </a:p>
          </p:txBody>
        </p:sp>
        <p:sp>
          <p:nvSpPr>
            <p:cNvPr id="391" name="任意多边形: 形状 390"/>
            <p:cNvSpPr/>
            <p:nvPr/>
          </p:nvSpPr>
          <p:spPr>
            <a:xfrm>
              <a:off x="10217268" y="3976857"/>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392" name="任意多边形: 形状 391"/>
            <p:cNvSpPr/>
            <p:nvPr/>
          </p:nvSpPr>
          <p:spPr>
            <a:xfrm>
              <a:off x="10217268" y="3775593"/>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393" name="任意多边形: 形状 392"/>
            <p:cNvSpPr/>
            <p:nvPr/>
          </p:nvSpPr>
          <p:spPr>
            <a:xfrm>
              <a:off x="10669325"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394" name="任意多边形: 形状 393"/>
            <p:cNvSpPr/>
            <p:nvPr/>
          </p:nvSpPr>
          <p:spPr>
            <a:xfrm>
              <a:off x="9897037" y="3775593"/>
              <a:ext cx="103822" cy="9525"/>
            </a:xfrm>
            <a:custGeom>
              <a:avLst/>
              <a:gdLst>
                <a:gd name="connsiteX0" fmla="*/ 97918 w 103822"/>
                <a:gd name="connsiteY0" fmla="*/ 9443 h 9525"/>
                <a:gd name="connsiteX1" fmla="*/ 3620 w 103822"/>
                <a:gd name="connsiteY1" fmla="*/ 9443 h 9525"/>
                <a:gd name="connsiteX2" fmla="*/ -1142 w 103822"/>
                <a:gd name="connsiteY2" fmla="*/ 4681 h 9525"/>
                <a:gd name="connsiteX3" fmla="*/ 3620 w 103822"/>
                <a:gd name="connsiteY3" fmla="*/ -82 h 9525"/>
                <a:gd name="connsiteX4" fmla="*/ 97918 w 103822"/>
                <a:gd name="connsiteY4" fmla="*/ -82 h 9525"/>
                <a:gd name="connsiteX5" fmla="*/ 102681 w 103822"/>
                <a:gd name="connsiteY5" fmla="*/ 4681 h 9525"/>
                <a:gd name="connsiteX6" fmla="*/ 97918 w 10382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822" h="9525">
                  <a:moveTo>
                    <a:pt x="97918" y="9443"/>
                  </a:moveTo>
                  <a:lnTo>
                    <a:pt x="3620" y="9443"/>
                  </a:lnTo>
                  <a:cubicBezTo>
                    <a:pt x="954" y="9443"/>
                    <a:pt x="-1142" y="7309"/>
                    <a:pt x="-1142" y="4681"/>
                  </a:cubicBezTo>
                  <a:cubicBezTo>
                    <a:pt x="-1142" y="2052"/>
                    <a:pt x="954" y="-82"/>
                    <a:pt x="3620" y="-82"/>
                  </a:cubicBezTo>
                  <a:lnTo>
                    <a:pt x="97918" y="-82"/>
                  </a:lnTo>
                  <a:cubicBezTo>
                    <a:pt x="100585" y="-82"/>
                    <a:pt x="102681" y="2052"/>
                    <a:pt x="102681" y="4681"/>
                  </a:cubicBezTo>
                  <a:cubicBezTo>
                    <a:pt x="102681" y="7309"/>
                    <a:pt x="100585" y="9443"/>
                    <a:pt x="97918" y="9443"/>
                  </a:cubicBezTo>
                  <a:close/>
                </a:path>
              </a:pathLst>
            </a:custGeom>
            <a:solidFill>
              <a:srgbClr val="FFFFFF"/>
            </a:solidFill>
            <a:ln w="9525" cap="flat">
              <a:noFill/>
              <a:prstDash val="solid"/>
              <a:miter/>
            </a:ln>
          </p:spPr>
          <p:txBody>
            <a:bodyPr rtlCol="0" anchor="ctr"/>
            <a:lstStyle/>
            <a:p>
              <a:endParaRPr lang="zh-CN" altLang="en-US"/>
            </a:p>
          </p:txBody>
        </p:sp>
        <p:sp>
          <p:nvSpPr>
            <p:cNvPr id="395" name="任意多边形: 形状 394"/>
            <p:cNvSpPr/>
            <p:nvPr/>
          </p:nvSpPr>
          <p:spPr>
            <a:xfrm>
              <a:off x="9538993" y="3775593"/>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953" y="9443"/>
                    <a:pt x="-1142" y="7309"/>
                    <a:pt x="-1142" y="4681"/>
                  </a:cubicBezTo>
                  <a:cubicBezTo>
                    <a:pt x="-1047" y="2071"/>
                    <a:pt x="1048" y="-34"/>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396" name="任意多边形: 形状 395"/>
            <p:cNvSpPr/>
            <p:nvPr/>
          </p:nvSpPr>
          <p:spPr>
            <a:xfrm>
              <a:off x="9765307" y="3775593"/>
              <a:ext cx="141255" cy="9525"/>
            </a:xfrm>
            <a:custGeom>
              <a:avLst/>
              <a:gdLst>
                <a:gd name="connsiteX0" fmla="*/ 135351 w 141255"/>
                <a:gd name="connsiteY0" fmla="*/ 9443 h 9525"/>
                <a:gd name="connsiteX1" fmla="*/ 3620 w 141255"/>
                <a:gd name="connsiteY1" fmla="*/ 9443 h 9525"/>
                <a:gd name="connsiteX2" fmla="*/ -1142 w 141255"/>
                <a:gd name="connsiteY2" fmla="*/ 4681 h 9525"/>
                <a:gd name="connsiteX3" fmla="*/ 3620 w 141255"/>
                <a:gd name="connsiteY3" fmla="*/ -82 h 9525"/>
                <a:gd name="connsiteX4" fmla="*/ 135351 w 141255"/>
                <a:gd name="connsiteY4" fmla="*/ -82 h 9525"/>
                <a:gd name="connsiteX5" fmla="*/ 140113 w 141255"/>
                <a:gd name="connsiteY5" fmla="*/ 4681 h 9525"/>
                <a:gd name="connsiteX6" fmla="*/ 135351 w 141255"/>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255" h="9525">
                  <a:moveTo>
                    <a:pt x="135351" y="9443"/>
                  </a:moveTo>
                  <a:lnTo>
                    <a:pt x="3620" y="9443"/>
                  </a:lnTo>
                  <a:cubicBezTo>
                    <a:pt x="953" y="9443"/>
                    <a:pt x="-1142" y="7309"/>
                    <a:pt x="-1142" y="4681"/>
                  </a:cubicBezTo>
                  <a:cubicBezTo>
                    <a:pt x="-1047" y="2071"/>
                    <a:pt x="1048" y="-34"/>
                    <a:pt x="3620" y="-82"/>
                  </a:cubicBezTo>
                  <a:lnTo>
                    <a:pt x="135351" y="-82"/>
                  </a:lnTo>
                  <a:cubicBezTo>
                    <a:pt x="138018" y="-82"/>
                    <a:pt x="140113" y="2052"/>
                    <a:pt x="140113" y="4681"/>
                  </a:cubicBezTo>
                  <a:cubicBezTo>
                    <a:pt x="140113" y="7309"/>
                    <a:pt x="138018" y="9443"/>
                    <a:pt x="135351" y="9443"/>
                  </a:cubicBezTo>
                  <a:close/>
                </a:path>
              </a:pathLst>
            </a:custGeom>
            <a:solidFill>
              <a:srgbClr val="FFFFFF"/>
            </a:solidFill>
            <a:ln w="9525" cap="flat">
              <a:noFill/>
              <a:prstDash val="solid"/>
              <a:miter/>
            </a:ln>
          </p:spPr>
          <p:txBody>
            <a:bodyPr rtlCol="0" anchor="ctr"/>
            <a:lstStyle/>
            <a:p>
              <a:endParaRPr lang="zh-CN" altLang="en-US"/>
            </a:p>
          </p:txBody>
        </p:sp>
        <p:sp>
          <p:nvSpPr>
            <p:cNvPr id="397" name="任意多边形: 形状 396"/>
            <p:cNvSpPr/>
            <p:nvPr/>
          </p:nvSpPr>
          <p:spPr>
            <a:xfrm>
              <a:off x="10443296" y="3775593"/>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398" name="任意多边形: 形状 397"/>
            <p:cNvSpPr/>
            <p:nvPr/>
          </p:nvSpPr>
          <p:spPr>
            <a:xfrm>
              <a:off x="10895258"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288" y="-82"/>
                    <a:pt x="8383" y="2052"/>
                    <a:pt x="8383" y="4681"/>
                  </a:cubicBezTo>
                  <a:lnTo>
                    <a:pt x="8383" y="57830"/>
                  </a:lnTo>
                  <a:cubicBezTo>
                    <a:pt x="8383" y="60459"/>
                    <a:pt x="6288"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399" name="任意多边形: 形状 398"/>
            <p:cNvSpPr/>
            <p:nvPr/>
          </p:nvSpPr>
          <p:spPr>
            <a:xfrm>
              <a:off x="10669325"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286" y="-82"/>
                    <a:pt x="8383" y="2052"/>
                    <a:pt x="8383" y="4681"/>
                  </a:cubicBezTo>
                  <a:lnTo>
                    <a:pt x="8383" y="57830"/>
                  </a:lnTo>
                  <a:cubicBezTo>
                    <a:pt x="8383" y="60459"/>
                    <a:pt x="6286"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400" name="任意多边形: 形状 399"/>
            <p:cNvSpPr/>
            <p:nvPr/>
          </p:nvSpPr>
          <p:spPr>
            <a:xfrm>
              <a:off x="10443296" y="3775593"/>
              <a:ext cx="9525" cy="67437"/>
            </a:xfrm>
            <a:custGeom>
              <a:avLst/>
              <a:gdLst>
                <a:gd name="connsiteX0" fmla="*/ 3620 w 9525"/>
                <a:gd name="connsiteY0" fmla="*/ 67355 h 67437"/>
                <a:gd name="connsiteX1" fmla="*/ -1142 w 9525"/>
                <a:gd name="connsiteY1" fmla="*/ 62593 h 67437"/>
                <a:gd name="connsiteX2" fmla="*/ -1142 w 9525"/>
                <a:gd name="connsiteY2" fmla="*/ 4681 h 67437"/>
                <a:gd name="connsiteX3" fmla="*/ 3620 w 9525"/>
                <a:gd name="connsiteY3" fmla="*/ -82 h 67437"/>
                <a:gd name="connsiteX4" fmla="*/ 8383 w 9525"/>
                <a:gd name="connsiteY4" fmla="*/ 4681 h 67437"/>
                <a:gd name="connsiteX5" fmla="*/ 8383 w 9525"/>
                <a:gd name="connsiteY5" fmla="*/ 62593 h 67437"/>
                <a:gd name="connsiteX6" fmla="*/ 3620 w 9525"/>
                <a:gd name="connsiteY6" fmla="*/ 67355 h 6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7437">
                  <a:moveTo>
                    <a:pt x="3620" y="67355"/>
                  </a:moveTo>
                  <a:cubicBezTo>
                    <a:pt x="954" y="67355"/>
                    <a:pt x="-1142" y="65221"/>
                    <a:pt x="-1142" y="62593"/>
                  </a:cubicBezTo>
                  <a:lnTo>
                    <a:pt x="-1142" y="4681"/>
                  </a:lnTo>
                  <a:cubicBezTo>
                    <a:pt x="-1142" y="2052"/>
                    <a:pt x="954" y="-82"/>
                    <a:pt x="3620" y="-82"/>
                  </a:cubicBezTo>
                  <a:cubicBezTo>
                    <a:pt x="6288" y="-82"/>
                    <a:pt x="8383" y="2052"/>
                    <a:pt x="8383" y="4681"/>
                  </a:cubicBezTo>
                  <a:lnTo>
                    <a:pt x="8383" y="62593"/>
                  </a:lnTo>
                  <a:cubicBezTo>
                    <a:pt x="8383" y="65221"/>
                    <a:pt x="6288" y="67355"/>
                    <a:pt x="3620" y="67355"/>
                  </a:cubicBezTo>
                  <a:close/>
                </a:path>
              </a:pathLst>
            </a:custGeom>
            <a:solidFill>
              <a:srgbClr val="FFFFFF"/>
            </a:solidFill>
            <a:ln w="9525" cap="flat">
              <a:noFill/>
              <a:prstDash val="solid"/>
              <a:miter/>
            </a:ln>
          </p:spPr>
          <p:txBody>
            <a:bodyPr rtlCol="0" anchor="ctr"/>
            <a:lstStyle/>
            <a:p>
              <a:endParaRPr lang="zh-CN" altLang="en-US"/>
            </a:p>
          </p:txBody>
        </p:sp>
        <p:sp>
          <p:nvSpPr>
            <p:cNvPr id="401" name="任意多边形: 形状 400"/>
            <p:cNvSpPr/>
            <p:nvPr/>
          </p:nvSpPr>
          <p:spPr>
            <a:xfrm>
              <a:off x="10217268" y="3775593"/>
              <a:ext cx="9525" cy="210788"/>
            </a:xfrm>
            <a:custGeom>
              <a:avLst/>
              <a:gdLst>
                <a:gd name="connsiteX0" fmla="*/ 3620 w 9525"/>
                <a:gd name="connsiteY0" fmla="*/ 210706 h 210788"/>
                <a:gd name="connsiteX1" fmla="*/ -1142 w 9525"/>
                <a:gd name="connsiteY1" fmla="*/ 205944 h 210788"/>
                <a:gd name="connsiteX2" fmla="*/ -1142 w 9525"/>
                <a:gd name="connsiteY2" fmla="*/ 4681 h 210788"/>
                <a:gd name="connsiteX3" fmla="*/ 3620 w 9525"/>
                <a:gd name="connsiteY3" fmla="*/ -82 h 210788"/>
                <a:gd name="connsiteX4" fmla="*/ 8383 w 9525"/>
                <a:gd name="connsiteY4" fmla="*/ 4681 h 210788"/>
                <a:gd name="connsiteX5" fmla="*/ 8383 w 9525"/>
                <a:gd name="connsiteY5" fmla="*/ 205944 h 210788"/>
                <a:gd name="connsiteX6" fmla="*/ 3620 w 9525"/>
                <a:gd name="connsiteY6"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944"/>
                  </a:lnTo>
                  <a:cubicBezTo>
                    <a:pt x="8383" y="208573"/>
                    <a:pt x="6288"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02" name="任意多边形: 形状 401"/>
            <p:cNvSpPr/>
            <p:nvPr/>
          </p:nvSpPr>
          <p:spPr>
            <a:xfrm>
              <a:off x="10217268" y="3976857"/>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4" y="210801"/>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403" name="任意多边形: 形状 402"/>
            <p:cNvSpPr/>
            <p:nvPr/>
          </p:nvSpPr>
          <p:spPr>
            <a:xfrm>
              <a:off x="9765307" y="3775593"/>
              <a:ext cx="9525" cy="124967"/>
            </a:xfrm>
            <a:custGeom>
              <a:avLst/>
              <a:gdLst>
                <a:gd name="connsiteX0" fmla="*/ 3620 w 9525"/>
                <a:gd name="connsiteY0" fmla="*/ 124886 h 124967"/>
                <a:gd name="connsiteX1" fmla="*/ -1142 w 9525"/>
                <a:gd name="connsiteY1" fmla="*/ 120124 h 124967"/>
                <a:gd name="connsiteX2" fmla="*/ -1142 w 9525"/>
                <a:gd name="connsiteY2" fmla="*/ 4681 h 124967"/>
                <a:gd name="connsiteX3" fmla="*/ 3620 w 9525"/>
                <a:gd name="connsiteY3" fmla="*/ -82 h 124967"/>
                <a:gd name="connsiteX4" fmla="*/ 8383 w 9525"/>
                <a:gd name="connsiteY4" fmla="*/ 4681 h 124967"/>
                <a:gd name="connsiteX5" fmla="*/ 8383 w 9525"/>
                <a:gd name="connsiteY5" fmla="*/ 120124 h 124967"/>
                <a:gd name="connsiteX6" fmla="*/ 3620 w 9525"/>
                <a:gd name="connsiteY6" fmla="*/ 124886 h 12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4967">
                  <a:moveTo>
                    <a:pt x="3620" y="124886"/>
                  </a:moveTo>
                  <a:cubicBezTo>
                    <a:pt x="1048" y="124838"/>
                    <a:pt x="-1047" y="122733"/>
                    <a:pt x="-1142" y="120124"/>
                  </a:cubicBezTo>
                  <a:lnTo>
                    <a:pt x="-1142" y="4681"/>
                  </a:lnTo>
                  <a:cubicBezTo>
                    <a:pt x="-1047" y="2071"/>
                    <a:pt x="1048" y="-34"/>
                    <a:pt x="3620" y="-82"/>
                  </a:cubicBezTo>
                  <a:cubicBezTo>
                    <a:pt x="6288" y="-82"/>
                    <a:pt x="8383" y="2052"/>
                    <a:pt x="8383" y="4681"/>
                  </a:cubicBezTo>
                  <a:lnTo>
                    <a:pt x="8383" y="120124"/>
                  </a:lnTo>
                  <a:cubicBezTo>
                    <a:pt x="8383" y="122752"/>
                    <a:pt x="6288" y="124886"/>
                    <a:pt x="3620" y="124886"/>
                  </a:cubicBezTo>
                  <a:close/>
                </a:path>
              </a:pathLst>
            </a:custGeom>
            <a:solidFill>
              <a:srgbClr val="FFFFFF"/>
            </a:solidFill>
            <a:ln w="9525" cap="flat">
              <a:noFill/>
              <a:prstDash val="solid"/>
              <a:miter/>
            </a:ln>
          </p:spPr>
          <p:txBody>
            <a:bodyPr rtlCol="0" anchor="ctr"/>
            <a:lstStyle/>
            <a:p>
              <a:endParaRPr lang="zh-CN" altLang="en-US"/>
            </a:p>
          </p:txBody>
        </p:sp>
        <p:sp>
          <p:nvSpPr>
            <p:cNvPr id="404" name="任意多边形: 形状 403"/>
            <p:cNvSpPr/>
            <p:nvPr/>
          </p:nvSpPr>
          <p:spPr>
            <a:xfrm>
              <a:off x="11121286" y="3775593"/>
              <a:ext cx="59340" cy="9525"/>
            </a:xfrm>
            <a:custGeom>
              <a:avLst/>
              <a:gdLst>
                <a:gd name="connsiteX0" fmla="*/ 53436 w 59340"/>
                <a:gd name="connsiteY0" fmla="*/ 9443 h 9525"/>
                <a:gd name="connsiteX1" fmla="*/ 3620 w 59340"/>
                <a:gd name="connsiteY1" fmla="*/ 9443 h 9525"/>
                <a:gd name="connsiteX2" fmla="*/ -1142 w 59340"/>
                <a:gd name="connsiteY2" fmla="*/ 4681 h 9525"/>
                <a:gd name="connsiteX3" fmla="*/ 3620 w 59340"/>
                <a:gd name="connsiteY3" fmla="*/ -82 h 9525"/>
                <a:gd name="connsiteX4" fmla="*/ 53436 w 59340"/>
                <a:gd name="connsiteY4" fmla="*/ -82 h 9525"/>
                <a:gd name="connsiteX5" fmla="*/ 58198 w 59340"/>
                <a:gd name="connsiteY5" fmla="*/ 4681 h 9525"/>
                <a:gd name="connsiteX6" fmla="*/ 53436 w 5934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40" h="9525">
                  <a:moveTo>
                    <a:pt x="53436" y="9443"/>
                  </a:moveTo>
                  <a:lnTo>
                    <a:pt x="3620" y="9443"/>
                  </a:lnTo>
                  <a:cubicBezTo>
                    <a:pt x="953" y="9443"/>
                    <a:pt x="-1142" y="7309"/>
                    <a:pt x="-1142" y="4681"/>
                  </a:cubicBezTo>
                  <a:cubicBezTo>
                    <a:pt x="-1142" y="2052"/>
                    <a:pt x="953" y="-82"/>
                    <a:pt x="3620" y="-82"/>
                  </a:cubicBezTo>
                  <a:lnTo>
                    <a:pt x="53436" y="-82"/>
                  </a:lnTo>
                  <a:cubicBezTo>
                    <a:pt x="56103" y="-82"/>
                    <a:pt x="58198" y="2052"/>
                    <a:pt x="58198" y="4681"/>
                  </a:cubicBezTo>
                  <a:cubicBezTo>
                    <a:pt x="58198" y="7309"/>
                    <a:pt x="56103" y="9443"/>
                    <a:pt x="53436" y="9443"/>
                  </a:cubicBezTo>
                  <a:close/>
                </a:path>
              </a:pathLst>
            </a:custGeom>
            <a:solidFill>
              <a:srgbClr val="FFFFFF"/>
            </a:solidFill>
            <a:ln w="9525" cap="flat">
              <a:noFill/>
              <a:prstDash val="solid"/>
              <a:miter/>
            </a:ln>
          </p:spPr>
          <p:txBody>
            <a:bodyPr rtlCol="0" anchor="ctr"/>
            <a:lstStyle/>
            <a:p>
              <a:endParaRPr lang="zh-CN" altLang="en-US"/>
            </a:p>
          </p:txBody>
        </p:sp>
        <p:sp>
          <p:nvSpPr>
            <p:cNvPr id="405" name="任意多边形: 形状 404"/>
            <p:cNvSpPr/>
            <p:nvPr/>
          </p:nvSpPr>
          <p:spPr>
            <a:xfrm>
              <a:off x="10895258" y="3775593"/>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06" name="任意多边形: 形状 405"/>
            <p:cNvSpPr/>
            <p:nvPr/>
          </p:nvSpPr>
          <p:spPr>
            <a:xfrm>
              <a:off x="11171101" y="3775593"/>
              <a:ext cx="185737" cy="9525"/>
            </a:xfrm>
            <a:custGeom>
              <a:avLst/>
              <a:gdLst>
                <a:gd name="connsiteX0" fmla="*/ 179833 w 185737"/>
                <a:gd name="connsiteY0" fmla="*/ 9443 h 9525"/>
                <a:gd name="connsiteX1" fmla="*/ 3620 w 185737"/>
                <a:gd name="connsiteY1" fmla="*/ 9443 h 9525"/>
                <a:gd name="connsiteX2" fmla="*/ -1142 w 185737"/>
                <a:gd name="connsiteY2" fmla="*/ 4681 h 9525"/>
                <a:gd name="connsiteX3" fmla="*/ 3620 w 185737"/>
                <a:gd name="connsiteY3" fmla="*/ -82 h 9525"/>
                <a:gd name="connsiteX4" fmla="*/ 179833 w 185737"/>
                <a:gd name="connsiteY4" fmla="*/ -82 h 9525"/>
                <a:gd name="connsiteX5" fmla="*/ 184595 w 185737"/>
                <a:gd name="connsiteY5" fmla="*/ 4681 h 9525"/>
                <a:gd name="connsiteX6" fmla="*/ 179833 w 18573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737" h="9525">
                  <a:moveTo>
                    <a:pt x="179833" y="9443"/>
                  </a:moveTo>
                  <a:lnTo>
                    <a:pt x="3620" y="9443"/>
                  </a:lnTo>
                  <a:cubicBezTo>
                    <a:pt x="953" y="9443"/>
                    <a:pt x="-1142" y="7309"/>
                    <a:pt x="-1142" y="4681"/>
                  </a:cubicBezTo>
                  <a:cubicBezTo>
                    <a:pt x="-1142" y="2052"/>
                    <a:pt x="953" y="-82"/>
                    <a:pt x="3620" y="-82"/>
                  </a:cubicBezTo>
                  <a:lnTo>
                    <a:pt x="179833" y="-82"/>
                  </a:lnTo>
                  <a:cubicBezTo>
                    <a:pt x="182405" y="-34"/>
                    <a:pt x="184500" y="2071"/>
                    <a:pt x="184595" y="4681"/>
                  </a:cubicBezTo>
                  <a:cubicBezTo>
                    <a:pt x="184595" y="7309"/>
                    <a:pt x="182500" y="9443"/>
                    <a:pt x="179833" y="9443"/>
                  </a:cubicBezTo>
                  <a:close/>
                </a:path>
              </a:pathLst>
            </a:custGeom>
            <a:solidFill>
              <a:srgbClr val="FFFFFF"/>
            </a:solidFill>
            <a:ln w="9525" cap="flat">
              <a:noFill/>
              <a:prstDash val="solid"/>
              <a:miter/>
            </a:ln>
          </p:spPr>
          <p:txBody>
            <a:bodyPr rtlCol="0" anchor="ctr"/>
            <a:lstStyle/>
            <a:p>
              <a:endParaRPr lang="zh-CN" altLang="en-US"/>
            </a:p>
          </p:txBody>
        </p:sp>
        <p:sp>
          <p:nvSpPr>
            <p:cNvPr id="407" name="任意多边形: 形状 406"/>
            <p:cNvSpPr/>
            <p:nvPr/>
          </p:nvSpPr>
          <p:spPr>
            <a:xfrm>
              <a:off x="11121286"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192" y="-34"/>
                    <a:pt x="8287" y="2071"/>
                    <a:pt x="8383" y="4681"/>
                  </a:cubicBezTo>
                  <a:lnTo>
                    <a:pt x="8383" y="57830"/>
                  </a:lnTo>
                  <a:cubicBezTo>
                    <a:pt x="8383" y="60459"/>
                    <a:pt x="6288"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408" name="任意多边形: 形状 407"/>
            <p:cNvSpPr/>
            <p:nvPr/>
          </p:nvSpPr>
          <p:spPr>
            <a:xfrm>
              <a:off x="11347314"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125" y="-34"/>
                    <a:pt x="234221" y="2071"/>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09" name="任意多边形: 形状 408"/>
            <p:cNvSpPr/>
            <p:nvPr/>
          </p:nvSpPr>
          <p:spPr>
            <a:xfrm>
              <a:off x="11573246" y="3775593"/>
              <a:ext cx="65532" cy="9525"/>
            </a:xfrm>
            <a:custGeom>
              <a:avLst/>
              <a:gdLst>
                <a:gd name="connsiteX0" fmla="*/ 59627 w 65532"/>
                <a:gd name="connsiteY0" fmla="*/ 9443 h 9525"/>
                <a:gd name="connsiteX1" fmla="*/ 3620 w 65532"/>
                <a:gd name="connsiteY1" fmla="*/ 9443 h 9525"/>
                <a:gd name="connsiteX2" fmla="*/ -1142 w 65532"/>
                <a:gd name="connsiteY2" fmla="*/ 4681 h 9525"/>
                <a:gd name="connsiteX3" fmla="*/ 3620 w 65532"/>
                <a:gd name="connsiteY3" fmla="*/ -82 h 9525"/>
                <a:gd name="connsiteX4" fmla="*/ 59627 w 65532"/>
                <a:gd name="connsiteY4" fmla="*/ -82 h 9525"/>
                <a:gd name="connsiteX5" fmla="*/ 64390 w 65532"/>
                <a:gd name="connsiteY5" fmla="*/ 4681 h 9525"/>
                <a:gd name="connsiteX6" fmla="*/ 59627 w 6553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532" h="9525">
                  <a:moveTo>
                    <a:pt x="59627" y="9443"/>
                  </a:moveTo>
                  <a:lnTo>
                    <a:pt x="3620" y="9443"/>
                  </a:lnTo>
                  <a:cubicBezTo>
                    <a:pt x="954" y="9443"/>
                    <a:pt x="-1142" y="7309"/>
                    <a:pt x="-1142" y="4681"/>
                  </a:cubicBezTo>
                  <a:cubicBezTo>
                    <a:pt x="-1142" y="2052"/>
                    <a:pt x="954" y="-82"/>
                    <a:pt x="3620" y="-82"/>
                  </a:cubicBezTo>
                  <a:lnTo>
                    <a:pt x="59627" y="-82"/>
                  </a:lnTo>
                  <a:cubicBezTo>
                    <a:pt x="62295" y="-82"/>
                    <a:pt x="64390" y="2052"/>
                    <a:pt x="64390" y="4681"/>
                  </a:cubicBezTo>
                  <a:cubicBezTo>
                    <a:pt x="64390" y="7309"/>
                    <a:pt x="62295" y="9443"/>
                    <a:pt x="59627" y="9443"/>
                  </a:cubicBezTo>
                  <a:close/>
                </a:path>
              </a:pathLst>
            </a:custGeom>
            <a:solidFill>
              <a:srgbClr val="FFFFFF"/>
            </a:solidFill>
            <a:ln w="9525" cap="flat">
              <a:noFill/>
              <a:prstDash val="solid"/>
              <a:miter/>
            </a:ln>
          </p:spPr>
          <p:txBody>
            <a:bodyPr rtlCol="0" anchor="ctr"/>
            <a:lstStyle/>
            <a:p>
              <a:endParaRPr lang="zh-CN" altLang="en-US"/>
            </a:p>
          </p:txBody>
        </p:sp>
        <p:sp>
          <p:nvSpPr>
            <p:cNvPr id="410" name="任意多边形: 形状 409"/>
            <p:cNvSpPr/>
            <p:nvPr/>
          </p:nvSpPr>
          <p:spPr>
            <a:xfrm>
              <a:off x="11573246" y="3775308"/>
              <a:ext cx="9525" cy="30956"/>
            </a:xfrm>
            <a:custGeom>
              <a:avLst/>
              <a:gdLst>
                <a:gd name="connsiteX0" fmla="*/ 3620 w 9525"/>
                <a:gd name="connsiteY0" fmla="*/ 30874 h 30956"/>
                <a:gd name="connsiteX1" fmla="*/ -1142 w 9525"/>
                <a:gd name="connsiteY1" fmla="*/ 26112 h 30956"/>
                <a:gd name="connsiteX2" fmla="*/ -1142 w 9525"/>
                <a:gd name="connsiteY2" fmla="*/ 4681 h 30956"/>
                <a:gd name="connsiteX3" fmla="*/ 3620 w 9525"/>
                <a:gd name="connsiteY3" fmla="*/ -82 h 30956"/>
                <a:gd name="connsiteX4" fmla="*/ 8383 w 9525"/>
                <a:gd name="connsiteY4" fmla="*/ 4681 h 30956"/>
                <a:gd name="connsiteX5" fmla="*/ 8383 w 9525"/>
                <a:gd name="connsiteY5" fmla="*/ 26112 h 30956"/>
                <a:gd name="connsiteX6" fmla="*/ 3620 w 9525"/>
                <a:gd name="connsiteY6" fmla="*/ 30874 h 3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30956">
                  <a:moveTo>
                    <a:pt x="3620" y="30874"/>
                  </a:moveTo>
                  <a:cubicBezTo>
                    <a:pt x="954" y="30874"/>
                    <a:pt x="-1142" y="28741"/>
                    <a:pt x="-1142" y="26112"/>
                  </a:cubicBezTo>
                  <a:lnTo>
                    <a:pt x="-1142" y="4681"/>
                  </a:lnTo>
                  <a:cubicBezTo>
                    <a:pt x="-1142" y="2052"/>
                    <a:pt x="954" y="-82"/>
                    <a:pt x="3620" y="-82"/>
                  </a:cubicBezTo>
                  <a:cubicBezTo>
                    <a:pt x="6192" y="-34"/>
                    <a:pt x="8289" y="2071"/>
                    <a:pt x="8383" y="4681"/>
                  </a:cubicBezTo>
                  <a:lnTo>
                    <a:pt x="8383" y="26112"/>
                  </a:lnTo>
                  <a:cubicBezTo>
                    <a:pt x="8289" y="28722"/>
                    <a:pt x="6192" y="30827"/>
                    <a:pt x="3620" y="30874"/>
                  </a:cubicBezTo>
                  <a:close/>
                </a:path>
              </a:pathLst>
            </a:custGeom>
            <a:solidFill>
              <a:srgbClr val="FFFFFF"/>
            </a:solidFill>
            <a:ln w="9525" cap="flat">
              <a:noFill/>
              <a:prstDash val="solid"/>
              <a:miter/>
            </a:ln>
          </p:spPr>
          <p:txBody>
            <a:bodyPr rtlCol="0" anchor="ctr"/>
            <a:lstStyle/>
            <a:p>
              <a:endParaRPr lang="zh-CN" altLang="en-US"/>
            </a:p>
          </p:txBody>
        </p:sp>
        <p:sp>
          <p:nvSpPr>
            <p:cNvPr id="411" name="任意多边形: 形状 410"/>
            <p:cNvSpPr/>
            <p:nvPr/>
          </p:nvSpPr>
          <p:spPr>
            <a:xfrm>
              <a:off x="11347314" y="3775593"/>
              <a:ext cx="9525" cy="99345"/>
            </a:xfrm>
            <a:custGeom>
              <a:avLst/>
              <a:gdLst>
                <a:gd name="connsiteX0" fmla="*/ 3620 w 9525"/>
                <a:gd name="connsiteY0" fmla="*/ 99264 h 99345"/>
                <a:gd name="connsiteX1" fmla="*/ -1142 w 9525"/>
                <a:gd name="connsiteY1" fmla="*/ 94501 h 99345"/>
                <a:gd name="connsiteX2" fmla="*/ -1142 w 9525"/>
                <a:gd name="connsiteY2" fmla="*/ 4681 h 99345"/>
                <a:gd name="connsiteX3" fmla="*/ 3620 w 9525"/>
                <a:gd name="connsiteY3" fmla="*/ -82 h 99345"/>
                <a:gd name="connsiteX4" fmla="*/ 8383 w 9525"/>
                <a:gd name="connsiteY4" fmla="*/ 4681 h 99345"/>
                <a:gd name="connsiteX5" fmla="*/ 8383 w 9525"/>
                <a:gd name="connsiteY5" fmla="*/ 94501 h 99345"/>
                <a:gd name="connsiteX6" fmla="*/ 3620 w 9525"/>
                <a:gd name="connsiteY6" fmla="*/ 99264 h 9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99345">
                  <a:moveTo>
                    <a:pt x="3620" y="99264"/>
                  </a:moveTo>
                  <a:cubicBezTo>
                    <a:pt x="953" y="99264"/>
                    <a:pt x="-1142" y="97130"/>
                    <a:pt x="-1142" y="94501"/>
                  </a:cubicBezTo>
                  <a:lnTo>
                    <a:pt x="-1142" y="4681"/>
                  </a:lnTo>
                  <a:cubicBezTo>
                    <a:pt x="-1142" y="2052"/>
                    <a:pt x="953" y="-82"/>
                    <a:pt x="3620" y="-82"/>
                  </a:cubicBezTo>
                  <a:cubicBezTo>
                    <a:pt x="6192" y="-34"/>
                    <a:pt x="8287" y="2071"/>
                    <a:pt x="8383" y="4681"/>
                  </a:cubicBezTo>
                  <a:lnTo>
                    <a:pt x="8383" y="94501"/>
                  </a:lnTo>
                  <a:cubicBezTo>
                    <a:pt x="8287" y="97111"/>
                    <a:pt x="6192" y="99216"/>
                    <a:pt x="3620" y="99264"/>
                  </a:cubicBezTo>
                  <a:close/>
                </a:path>
              </a:pathLst>
            </a:custGeom>
            <a:solidFill>
              <a:srgbClr val="FFFFFF"/>
            </a:solidFill>
            <a:ln w="9525" cap="flat">
              <a:noFill/>
              <a:prstDash val="solid"/>
              <a:miter/>
            </a:ln>
          </p:spPr>
          <p:txBody>
            <a:bodyPr rtlCol="0" anchor="ctr"/>
            <a:lstStyle/>
            <a:p>
              <a:endParaRPr lang="zh-CN" altLang="en-US"/>
            </a:p>
          </p:txBody>
        </p:sp>
        <p:sp>
          <p:nvSpPr>
            <p:cNvPr id="412" name="任意多边形: 形状 411"/>
            <p:cNvSpPr/>
            <p:nvPr/>
          </p:nvSpPr>
          <p:spPr>
            <a:xfrm>
              <a:off x="11573246" y="3574235"/>
              <a:ext cx="158686" cy="9525"/>
            </a:xfrm>
            <a:custGeom>
              <a:avLst/>
              <a:gdLst>
                <a:gd name="connsiteX0" fmla="*/ 152782 w 158686"/>
                <a:gd name="connsiteY0" fmla="*/ 9443 h 9525"/>
                <a:gd name="connsiteX1" fmla="*/ 3620 w 158686"/>
                <a:gd name="connsiteY1" fmla="*/ 9443 h 9525"/>
                <a:gd name="connsiteX2" fmla="*/ -1142 w 158686"/>
                <a:gd name="connsiteY2" fmla="*/ 4681 h 9525"/>
                <a:gd name="connsiteX3" fmla="*/ 3620 w 158686"/>
                <a:gd name="connsiteY3" fmla="*/ -82 h 9525"/>
                <a:gd name="connsiteX4" fmla="*/ 152782 w 158686"/>
                <a:gd name="connsiteY4" fmla="*/ -82 h 9525"/>
                <a:gd name="connsiteX5" fmla="*/ 157545 w 158686"/>
                <a:gd name="connsiteY5" fmla="*/ 4681 h 9525"/>
                <a:gd name="connsiteX6" fmla="*/ 152782 w 158686"/>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686" h="9525">
                  <a:moveTo>
                    <a:pt x="152782" y="9443"/>
                  </a:moveTo>
                  <a:lnTo>
                    <a:pt x="3620" y="9443"/>
                  </a:lnTo>
                  <a:cubicBezTo>
                    <a:pt x="954" y="9443"/>
                    <a:pt x="-1142" y="7309"/>
                    <a:pt x="-1142" y="4681"/>
                  </a:cubicBezTo>
                  <a:cubicBezTo>
                    <a:pt x="-1142" y="2052"/>
                    <a:pt x="954" y="-82"/>
                    <a:pt x="3620" y="-82"/>
                  </a:cubicBezTo>
                  <a:lnTo>
                    <a:pt x="152782" y="-82"/>
                  </a:lnTo>
                  <a:cubicBezTo>
                    <a:pt x="155449" y="-82"/>
                    <a:pt x="157545" y="2052"/>
                    <a:pt x="157545" y="4681"/>
                  </a:cubicBezTo>
                  <a:cubicBezTo>
                    <a:pt x="157545" y="7309"/>
                    <a:pt x="155449" y="9443"/>
                    <a:pt x="152782" y="9443"/>
                  </a:cubicBezTo>
                  <a:close/>
                </a:path>
              </a:pathLst>
            </a:custGeom>
            <a:solidFill>
              <a:srgbClr val="FFFFFF"/>
            </a:solidFill>
            <a:ln w="9525" cap="flat">
              <a:noFill/>
              <a:prstDash val="solid"/>
              <a:miter/>
            </a:ln>
          </p:spPr>
          <p:txBody>
            <a:bodyPr rtlCol="0" anchor="ctr"/>
            <a:lstStyle/>
            <a:p>
              <a:endParaRPr lang="zh-CN" altLang="en-US"/>
            </a:p>
          </p:txBody>
        </p:sp>
        <p:sp>
          <p:nvSpPr>
            <p:cNvPr id="413" name="任意多边形: 形状 412"/>
            <p:cNvSpPr/>
            <p:nvPr/>
          </p:nvSpPr>
          <p:spPr>
            <a:xfrm>
              <a:off x="1157324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192" y="-34"/>
                    <a:pt x="8289"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14" name="任意多边形: 形状 413"/>
            <p:cNvSpPr/>
            <p:nvPr/>
          </p:nvSpPr>
          <p:spPr>
            <a:xfrm>
              <a:off x="11573246" y="3384688"/>
              <a:ext cx="9525" cy="199072"/>
            </a:xfrm>
            <a:custGeom>
              <a:avLst/>
              <a:gdLst>
                <a:gd name="connsiteX0" fmla="*/ 3620 w 9525"/>
                <a:gd name="connsiteY0" fmla="*/ 198991 h 199072"/>
                <a:gd name="connsiteX1" fmla="*/ -1142 w 9525"/>
                <a:gd name="connsiteY1" fmla="*/ 194228 h 199072"/>
                <a:gd name="connsiteX2" fmla="*/ -1142 w 9525"/>
                <a:gd name="connsiteY2" fmla="*/ 4681 h 199072"/>
                <a:gd name="connsiteX3" fmla="*/ 3620 w 9525"/>
                <a:gd name="connsiteY3" fmla="*/ -82 h 199072"/>
                <a:gd name="connsiteX4" fmla="*/ 8383 w 9525"/>
                <a:gd name="connsiteY4" fmla="*/ 4681 h 199072"/>
                <a:gd name="connsiteX5" fmla="*/ 8383 w 9525"/>
                <a:gd name="connsiteY5" fmla="*/ 194228 h 199072"/>
                <a:gd name="connsiteX6" fmla="*/ 3620 w 9525"/>
                <a:gd name="connsiteY6" fmla="*/ 198991 h 19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99072">
                  <a:moveTo>
                    <a:pt x="3620" y="198991"/>
                  </a:moveTo>
                  <a:cubicBezTo>
                    <a:pt x="954" y="198991"/>
                    <a:pt x="-1142" y="196857"/>
                    <a:pt x="-1142" y="194228"/>
                  </a:cubicBezTo>
                  <a:lnTo>
                    <a:pt x="-1142" y="4681"/>
                  </a:lnTo>
                  <a:cubicBezTo>
                    <a:pt x="-1142" y="2052"/>
                    <a:pt x="954" y="-82"/>
                    <a:pt x="3620" y="-82"/>
                  </a:cubicBezTo>
                  <a:cubicBezTo>
                    <a:pt x="6288" y="-82"/>
                    <a:pt x="8383" y="2052"/>
                    <a:pt x="8383" y="4681"/>
                  </a:cubicBezTo>
                  <a:lnTo>
                    <a:pt x="8383" y="194228"/>
                  </a:lnTo>
                  <a:cubicBezTo>
                    <a:pt x="8383" y="196857"/>
                    <a:pt x="6288" y="198991"/>
                    <a:pt x="3620" y="198991"/>
                  </a:cubicBezTo>
                  <a:close/>
                </a:path>
              </a:pathLst>
            </a:custGeom>
            <a:solidFill>
              <a:srgbClr val="FFFFFF"/>
            </a:solidFill>
            <a:ln w="9525" cap="flat">
              <a:noFill/>
              <a:prstDash val="solid"/>
              <a:miter/>
            </a:ln>
          </p:spPr>
          <p:txBody>
            <a:bodyPr rtlCol="0" anchor="ctr"/>
            <a:lstStyle/>
            <a:p>
              <a:endParaRPr lang="zh-CN" altLang="en-US"/>
            </a:p>
          </p:txBody>
        </p:sp>
        <p:sp>
          <p:nvSpPr>
            <p:cNvPr id="415" name="任意多边形: 形状 414"/>
            <p:cNvSpPr/>
            <p:nvPr/>
          </p:nvSpPr>
          <p:spPr>
            <a:xfrm>
              <a:off x="11347314" y="3373067"/>
              <a:ext cx="228600" cy="9525"/>
            </a:xfrm>
            <a:custGeom>
              <a:avLst/>
              <a:gdLst>
                <a:gd name="connsiteX0" fmla="*/ 222695 w 228600"/>
                <a:gd name="connsiteY0" fmla="*/ 9443 h 9525"/>
                <a:gd name="connsiteX1" fmla="*/ 3620 w 228600"/>
                <a:gd name="connsiteY1" fmla="*/ 9443 h 9525"/>
                <a:gd name="connsiteX2" fmla="*/ -1142 w 228600"/>
                <a:gd name="connsiteY2" fmla="*/ 4681 h 9525"/>
                <a:gd name="connsiteX3" fmla="*/ 3620 w 228600"/>
                <a:gd name="connsiteY3" fmla="*/ -82 h 9525"/>
                <a:gd name="connsiteX4" fmla="*/ 222695 w 228600"/>
                <a:gd name="connsiteY4" fmla="*/ -82 h 9525"/>
                <a:gd name="connsiteX5" fmla="*/ 227458 w 228600"/>
                <a:gd name="connsiteY5" fmla="*/ 4681 h 9525"/>
                <a:gd name="connsiteX6" fmla="*/ 222695 w 22860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
                  <a:moveTo>
                    <a:pt x="222695" y="9443"/>
                  </a:moveTo>
                  <a:lnTo>
                    <a:pt x="3620" y="9443"/>
                  </a:lnTo>
                  <a:cubicBezTo>
                    <a:pt x="953" y="9443"/>
                    <a:pt x="-1142" y="7309"/>
                    <a:pt x="-1142" y="4681"/>
                  </a:cubicBezTo>
                  <a:cubicBezTo>
                    <a:pt x="-1142" y="2052"/>
                    <a:pt x="953" y="-82"/>
                    <a:pt x="3620" y="-82"/>
                  </a:cubicBezTo>
                  <a:lnTo>
                    <a:pt x="222695" y="-82"/>
                  </a:lnTo>
                  <a:cubicBezTo>
                    <a:pt x="225363" y="-82"/>
                    <a:pt x="227458" y="2052"/>
                    <a:pt x="227458" y="4681"/>
                  </a:cubicBezTo>
                  <a:cubicBezTo>
                    <a:pt x="227458" y="7309"/>
                    <a:pt x="225363" y="9443"/>
                    <a:pt x="222695" y="9443"/>
                  </a:cubicBezTo>
                  <a:close/>
                </a:path>
              </a:pathLst>
            </a:custGeom>
            <a:solidFill>
              <a:srgbClr val="FFFFFF"/>
            </a:solidFill>
            <a:ln w="9525" cap="flat">
              <a:noFill/>
              <a:prstDash val="solid"/>
              <a:miter/>
            </a:ln>
          </p:spPr>
          <p:txBody>
            <a:bodyPr rtlCol="0" anchor="ctr"/>
            <a:lstStyle/>
            <a:p>
              <a:endParaRPr lang="zh-CN" altLang="en-US"/>
            </a:p>
          </p:txBody>
        </p:sp>
        <p:sp>
          <p:nvSpPr>
            <p:cNvPr id="416" name="任意多边形: 形状 415"/>
            <p:cNvSpPr/>
            <p:nvPr/>
          </p:nvSpPr>
          <p:spPr>
            <a:xfrm>
              <a:off x="9536254" y="3368870"/>
              <a:ext cx="13160" cy="13746"/>
            </a:xfrm>
            <a:custGeom>
              <a:avLst/>
              <a:gdLst>
                <a:gd name="connsiteX0" fmla="*/ 3406 w 13160"/>
                <a:gd name="connsiteY0" fmla="*/ 13640 h 13746"/>
                <a:gd name="connsiteX1" fmla="*/ 263 w 13160"/>
                <a:gd name="connsiteY1" fmla="*/ 12402 h 13746"/>
                <a:gd name="connsiteX2" fmla="*/ 168 w 13160"/>
                <a:gd name="connsiteY2" fmla="*/ 5801 h 13746"/>
                <a:gd name="connsiteX3" fmla="*/ 263 w 13160"/>
                <a:gd name="connsiteY3" fmla="*/ 5735 h 13746"/>
                <a:gd name="connsiteX4" fmla="*/ 1883 w 13160"/>
                <a:gd name="connsiteY4" fmla="*/ 3734 h 13746"/>
                <a:gd name="connsiteX5" fmla="*/ 3597 w 13160"/>
                <a:gd name="connsiteY5" fmla="*/ 1544 h 13746"/>
                <a:gd name="connsiteX6" fmla="*/ 10360 w 13160"/>
                <a:gd name="connsiteY6" fmla="*/ 1067 h 13746"/>
                <a:gd name="connsiteX7" fmla="*/ 10931 w 13160"/>
                <a:gd name="connsiteY7" fmla="*/ 7649 h 13746"/>
                <a:gd name="connsiteX8" fmla="*/ 10836 w 13160"/>
                <a:gd name="connsiteY8" fmla="*/ 7735 h 13746"/>
                <a:gd name="connsiteX9" fmla="*/ 9313 w 13160"/>
                <a:gd name="connsiteY9" fmla="*/ 9640 h 13746"/>
                <a:gd name="connsiteX10" fmla="*/ 7407 w 13160"/>
                <a:gd name="connsiteY10" fmla="*/ 11926 h 13746"/>
                <a:gd name="connsiteX11" fmla="*/ 3406 w 13160"/>
                <a:gd name="connsiteY11" fmla="*/ 13640 h 1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60" h="13746">
                  <a:moveTo>
                    <a:pt x="3406" y="13640"/>
                  </a:moveTo>
                  <a:cubicBezTo>
                    <a:pt x="2263" y="13669"/>
                    <a:pt x="1120" y="13221"/>
                    <a:pt x="263" y="12402"/>
                  </a:cubicBezTo>
                  <a:cubicBezTo>
                    <a:pt x="-1546" y="10602"/>
                    <a:pt x="-1641" y="7640"/>
                    <a:pt x="168" y="5801"/>
                  </a:cubicBezTo>
                  <a:cubicBezTo>
                    <a:pt x="263" y="5782"/>
                    <a:pt x="263" y="5754"/>
                    <a:pt x="263" y="5735"/>
                  </a:cubicBezTo>
                  <a:lnTo>
                    <a:pt x="1883" y="3734"/>
                  </a:lnTo>
                  <a:lnTo>
                    <a:pt x="3597" y="1544"/>
                  </a:lnTo>
                  <a:cubicBezTo>
                    <a:pt x="5312" y="-418"/>
                    <a:pt x="8359" y="-638"/>
                    <a:pt x="10360" y="1067"/>
                  </a:cubicBezTo>
                  <a:cubicBezTo>
                    <a:pt x="12360" y="2734"/>
                    <a:pt x="12551" y="5678"/>
                    <a:pt x="10931" y="7649"/>
                  </a:cubicBezTo>
                  <a:cubicBezTo>
                    <a:pt x="10931" y="7678"/>
                    <a:pt x="10836" y="7706"/>
                    <a:pt x="10836" y="7735"/>
                  </a:cubicBezTo>
                  <a:lnTo>
                    <a:pt x="9313" y="9640"/>
                  </a:lnTo>
                  <a:lnTo>
                    <a:pt x="7407" y="11926"/>
                  </a:lnTo>
                  <a:cubicBezTo>
                    <a:pt x="6455" y="13155"/>
                    <a:pt x="4930" y="13802"/>
                    <a:pt x="3406" y="13640"/>
                  </a:cubicBezTo>
                  <a:close/>
                </a:path>
              </a:pathLst>
            </a:custGeom>
            <a:solidFill>
              <a:srgbClr val="FFFFFF"/>
            </a:solidFill>
            <a:ln w="9525" cap="flat">
              <a:noFill/>
              <a:prstDash val="solid"/>
              <a:miter/>
            </a:ln>
          </p:spPr>
          <p:txBody>
            <a:bodyPr rtlCol="0" anchor="ctr"/>
            <a:lstStyle/>
            <a:p>
              <a:endParaRPr lang="zh-CN" altLang="en-US"/>
            </a:p>
          </p:txBody>
        </p:sp>
        <p:sp>
          <p:nvSpPr>
            <p:cNvPr id="417" name="任意多边形: 形状 416"/>
            <p:cNvSpPr/>
            <p:nvPr/>
          </p:nvSpPr>
          <p:spPr>
            <a:xfrm>
              <a:off x="9538993" y="3574235"/>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953" y="9443"/>
                    <a:pt x="-1142" y="7309"/>
                    <a:pt x="-1142" y="4681"/>
                  </a:cubicBezTo>
                  <a:cubicBezTo>
                    <a:pt x="-1047" y="2071"/>
                    <a:pt x="1048" y="-34"/>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418" name="任意多边形: 形状 417"/>
            <p:cNvSpPr/>
            <p:nvPr/>
          </p:nvSpPr>
          <p:spPr>
            <a:xfrm>
              <a:off x="9412977" y="3574235"/>
              <a:ext cx="135540" cy="9525"/>
            </a:xfrm>
            <a:custGeom>
              <a:avLst/>
              <a:gdLst>
                <a:gd name="connsiteX0" fmla="*/ 129636 w 135540"/>
                <a:gd name="connsiteY0" fmla="*/ 9443 h 9525"/>
                <a:gd name="connsiteX1" fmla="*/ 3620 w 135540"/>
                <a:gd name="connsiteY1" fmla="*/ 9443 h 9525"/>
                <a:gd name="connsiteX2" fmla="*/ -1142 w 135540"/>
                <a:gd name="connsiteY2" fmla="*/ 4681 h 9525"/>
                <a:gd name="connsiteX3" fmla="*/ 3620 w 135540"/>
                <a:gd name="connsiteY3" fmla="*/ -82 h 9525"/>
                <a:gd name="connsiteX4" fmla="*/ 129636 w 135540"/>
                <a:gd name="connsiteY4" fmla="*/ -82 h 9525"/>
                <a:gd name="connsiteX5" fmla="*/ 134398 w 135540"/>
                <a:gd name="connsiteY5" fmla="*/ 4681 h 9525"/>
                <a:gd name="connsiteX6" fmla="*/ 129636 w 13554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40" h="9525">
                  <a:moveTo>
                    <a:pt x="129636" y="9443"/>
                  </a:moveTo>
                  <a:lnTo>
                    <a:pt x="3620" y="9443"/>
                  </a:lnTo>
                  <a:cubicBezTo>
                    <a:pt x="953" y="9443"/>
                    <a:pt x="-1142" y="7309"/>
                    <a:pt x="-1142" y="4681"/>
                  </a:cubicBezTo>
                  <a:cubicBezTo>
                    <a:pt x="-1142" y="2052"/>
                    <a:pt x="953" y="-82"/>
                    <a:pt x="3620" y="-82"/>
                  </a:cubicBezTo>
                  <a:lnTo>
                    <a:pt x="129636" y="-82"/>
                  </a:lnTo>
                  <a:cubicBezTo>
                    <a:pt x="132303" y="-82"/>
                    <a:pt x="134398" y="2052"/>
                    <a:pt x="134398" y="4681"/>
                  </a:cubicBezTo>
                  <a:cubicBezTo>
                    <a:pt x="134398" y="7309"/>
                    <a:pt x="132303" y="9443"/>
                    <a:pt x="129636" y="9443"/>
                  </a:cubicBezTo>
                  <a:close/>
                </a:path>
              </a:pathLst>
            </a:custGeom>
            <a:solidFill>
              <a:srgbClr val="FFFFFF"/>
            </a:solidFill>
            <a:ln w="9525" cap="flat">
              <a:noFill/>
              <a:prstDash val="solid"/>
              <a:miter/>
            </a:ln>
          </p:spPr>
          <p:txBody>
            <a:bodyPr rtlCol="0" anchor="ctr"/>
            <a:lstStyle/>
            <a:p>
              <a:endParaRPr lang="zh-CN" altLang="en-US"/>
            </a:p>
          </p:txBody>
        </p:sp>
        <p:sp>
          <p:nvSpPr>
            <p:cNvPr id="419" name="任意多边形: 形状 418"/>
            <p:cNvSpPr/>
            <p:nvPr/>
          </p:nvSpPr>
          <p:spPr>
            <a:xfrm>
              <a:off x="9765307"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047" y="2071"/>
                    <a:pt x="1048" y="-34"/>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20" name="任意多边形: 形状 419"/>
            <p:cNvSpPr/>
            <p:nvPr/>
          </p:nvSpPr>
          <p:spPr>
            <a:xfrm>
              <a:off x="9991335"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21" name="任意多边形: 形状 420"/>
            <p:cNvSpPr/>
            <p:nvPr/>
          </p:nvSpPr>
          <p:spPr>
            <a:xfrm>
              <a:off x="10443296" y="3574235"/>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422" name="任意多边形: 形状 421"/>
            <p:cNvSpPr/>
            <p:nvPr/>
          </p:nvSpPr>
          <p:spPr>
            <a:xfrm>
              <a:off x="10669325"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23" name="任意多边形: 形状 422"/>
            <p:cNvSpPr/>
            <p:nvPr/>
          </p:nvSpPr>
          <p:spPr>
            <a:xfrm>
              <a:off x="10217268"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24" name="任意多边形: 形状 423"/>
            <p:cNvSpPr/>
            <p:nvPr/>
          </p:nvSpPr>
          <p:spPr>
            <a:xfrm>
              <a:off x="11347314"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125" y="-34"/>
                    <a:pt x="234221" y="2071"/>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25" name="任意多边形: 形状 424"/>
            <p:cNvSpPr/>
            <p:nvPr/>
          </p:nvSpPr>
          <p:spPr>
            <a:xfrm>
              <a:off x="10895258"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26" name="任意多边形: 形状 425"/>
            <p:cNvSpPr/>
            <p:nvPr/>
          </p:nvSpPr>
          <p:spPr>
            <a:xfrm>
              <a:off x="11121286"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27" name="任意多边形: 形状 426"/>
            <p:cNvSpPr/>
            <p:nvPr/>
          </p:nvSpPr>
          <p:spPr>
            <a:xfrm>
              <a:off x="10669325" y="337306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28" name="任意多边形: 形状 427"/>
            <p:cNvSpPr/>
            <p:nvPr/>
          </p:nvSpPr>
          <p:spPr>
            <a:xfrm>
              <a:off x="10895258"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29" name="任意多边形: 形状 428"/>
            <p:cNvSpPr/>
            <p:nvPr/>
          </p:nvSpPr>
          <p:spPr>
            <a:xfrm>
              <a:off x="9538993" y="3373067"/>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1048" y="9395"/>
                    <a:pt x="-1047" y="7290"/>
                    <a:pt x="-1142" y="4681"/>
                  </a:cubicBezTo>
                  <a:cubicBezTo>
                    <a:pt x="-1142" y="2052"/>
                    <a:pt x="953" y="-82"/>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430" name="任意多边形: 形状 429"/>
            <p:cNvSpPr/>
            <p:nvPr/>
          </p:nvSpPr>
          <p:spPr>
            <a:xfrm>
              <a:off x="10443296" y="3373067"/>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431" name="任意多边形: 形状 430"/>
            <p:cNvSpPr/>
            <p:nvPr/>
          </p:nvSpPr>
          <p:spPr>
            <a:xfrm>
              <a:off x="10217268"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32" name="任意多边形: 形状 431"/>
            <p:cNvSpPr/>
            <p:nvPr/>
          </p:nvSpPr>
          <p:spPr>
            <a:xfrm>
              <a:off x="9991335" y="337306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33" name="任意多边形: 形状 432"/>
            <p:cNvSpPr/>
            <p:nvPr/>
          </p:nvSpPr>
          <p:spPr>
            <a:xfrm>
              <a:off x="11121286"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34" name="任意多边形: 形状 433"/>
            <p:cNvSpPr/>
            <p:nvPr/>
          </p:nvSpPr>
          <p:spPr>
            <a:xfrm>
              <a:off x="9535659" y="3373067"/>
              <a:ext cx="12858" cy="9525"/>
            </a:xfrm>
            <a:custGeom>
              <a:avLst/>
              <a:gdLst>
                <a:gd name="connsiteX0" fmla="*/ 6954 w 12858"/>
                <a:gd name="connsiteY0" fmla="*/ 9443 h 9525"/>
                <a:gd name="connsiteX1" fmla="*/ 3620 w 12858"/>
                <a:gd name="connsiteY1" fmla="*/ 9443 h 9525"/>
                <a:gd name="connsiteX2" fmla="*/ -1142 w 12858"/>
                <a:gd name="connsiteY2" fmla="*/ 4681 h 9525"/>
                <a:gd name="connsiteX3" fmla="*/ 3620 w 12858"/>
                <a:gd name="connsiteY3" fmla="*/ -82 h 9525"/>
                <a:gd name="connsiteX4" fmla="*/ 6954 w 12858"/>
                <a:gd name="connsiteY4" fmla="*/ -82 h 9525"/>
                <a:gd name="connsiteX5" fmla="*/ 11716 w 12858"/>
                <a:gd name="connsiteY5" fmla="*/ 4681 h 9525"/>
                <a:gd name="connsiteX6" fmla="*/ 6954 w 12858"/>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8" h="9525">
                  <a:moveTo>
                    <a:pt x="6954" y="9443"/>
                  </a:moveTo>
                  <a:lnTo>
                    <a:pt x="3620" y="9443"/>
                  </a:lnTo>
                  <a:cubicBezTo>
                    <a:pt x="953" y="9443"/>
                    <a:pt x="-1142" y="7309"/>
                    <a:pt x="-1142" y="4681"/>
                  </a:cubicBezTo>
                  <a:cubicBezTo>
                    <a:pt x="-1142" y="2052"/>
                    <a:pt x="953" y="-82"/>
                    <a:pt x="3620" y="-82"/>
                  </a:cubicBezTo>
                  <a:lnTo>
                    <a:pt x="6954" y="-82"/>
                  </a:lnTo>
                  <a:cubicBezTo>
                    <a:pt x="9621" y="-82"/>
                    <a:pt x="11716" y="2052"/>
                    <a:pt x="11716" y="4681"/>
                  </a:cubicBezTo>
                  <a:cubicBezTo>
                    <a:pt x="11716" y="7309"/>
                    <a:pt x="9621" y="9443"/>
                    <a:pt x="6954" y="9443"/>
                  </a:cubicBezTo>
                  <a:close/>
                </a:path>
              </a:pathLst>
            </a:custGeom>
            <a:solidFill>
              <a:srgbClr val="FFFFFF"/>
            </a:solidFill>
            <a:ln w="9525" cap="flat">
              <a:noFill/>
              <a:prstDash val="solid"/>
              <a:miter/>
            </a:ln>
          </p:spPr>
          <p:txBody>
            <a:bodyPr rtlCol="0" anchor="ctr"/>
            <a:lstStyle/>
            <a:p>
              <a:endParaRPr lang="zh-CN" altLang="en-US"/>
            </a:p>
          </p:txBody>
        </p:sp>
        <p:sp>
          <p:nvSpPr>
            <p:cNvPr id="435" name="任意多边形: 形状 434"/>
            <p:cNvSpPr/>
            <p:nvPr/>
          </p:nvSpPr>
          <p:spPr>
            <a:xfrm>
              <a:off x="9765307"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1048" y="9395"/>
                    <a:pt x="-1047" y="7290"/>
                    <a:pt x="-1142" y="4681"/>
                  </a:cubicBezTo>
                  <a:cubicBezTo>
                    <a:pt x="-1142" y="2052"/>
                    <a:pt x="953"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436" name="任意多边形: 形状 435"/>
            <p:cNvSpPr/>
            <p:nvPr/>
          </p:nvSpPr>
          <p:spPr>
            <a:xfrm>
              <a:off x="11347314"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192" y="-34"/>
                    <a:pt x="8287"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37" name="任意多边形: 形状 436"/>
            <p:cNvSpPr/>
            <p:nvPr/>
          </p:nvSpPr>
          <p:spPr>
            <a:xfrm>
              <a:off x="11347314" y="3218476"/>
              <a:ext cx="9527" cy="164115"/>
            </a:xfrm>
            <a:custGeom>
              <a:avLst/>
              <a:gdLst>
                <a:gd name="connsiteX0" fmla="*/ 3620 w 9527"/>
                <a:gd name="connsiteY0" fmla="*/ 164034 h 164115"/>
                <a:gd name="connsiteX1" fmla="*/ -1142 w 9527"/>
                <a:gd name="connsiteY1" fmla="*/ 159271 h 164115"/>
                <a:gd name="connsiteX2" fmla="*/ -1142 w 9527"/>
                <a:gd name="connsiteY2" fmla="*/ 4681 h 164115"/>
                <a:gd name="connsiteX3" fmla="*/ 3620 w 9527"/>
                <a:gd name="connsiteY3" fmla="*/ -82 h 164115"/>
                <a:gd name="connsiteX4" fmla="*/ 8383 w 9527"/>
                <a:gd name="connsiteY4" fmla="*/ 4681 h 164115"/>
                <a:gd name="connsiteX5" fmla="*/ 8383 w 9527"/>
                <a:gd name="connsiteY5" fmla="*/ 159081 h 164115"/>
                <a:gd name="connsiteX6" fmla="*/ 3620 w 9527"/>
                <a:gd name="connsiteY6" fmla="*/ 164034 h 164115"/>
                <a:gd name="connsiteX7" fmla="*/ 3620 w 9527"/>
                <a:gd name="connsiteY7" fmla="*/ 164034 h 16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 h="164115">
                  <a:moveTo>
                    <a:pt x="3620" y="164034"/>
                  </a:moveTo>
                  <a:cubicBezTo>
                    <a:pt x="953" y="164034"/>
                    <a:pt x="-1142" y="161900"/>
                    <a:pt x="-1142" y="159271"/>
                  </a:cubicBezTo>
                  <a:lnTo>
                    <a:pt x="-1142" y="4681"/>
                  </a:lnTo>
                  <a:cubicBezTo>
                    <a:pt x="-1142" y="2052"/>
                    <a:pt x="953" y="-82"/>
                    <a:pt x="3620" y="-82"/>
                  </a:cubicBezTo>
                  <a:cubicBezTo>
                    <a:pt x="6288" y="-82"/>
                    <a:pt x="8383" y="2052"/>
                    <a:pt x="8383" y="4681"/>
                  </a:cubicBezTo>
                  <a:lnTo>
                    <a:pt x="8383" y="159081"/>
                  </a:lnTo>
                  <a:cubicBezTo>
                    <a:pt x="8478" y="161767"/>
                    <a:pt x="6288" y="163977"/>
                    <a:pt x="3620" y="164034"/>
                  </a:cubicBezTo>
                  <a:cubicBezTo>
                    <a:pt x="3620" y="164034"/>
                    <a:pt x="3620" y="164034"/>
                    <a:pt x="3620" y="164034"/>
                  </a:cubicBezTo>
                  <a:close/>
                </a:path>
              </a:pathLst>
            </a:custGeom>
            <a:solidFill>
              <a:srgbClr val="FFFFFF"/>
            </a:solidFill>
            <a:ln w="9525" cap="flat">
              <a:noFill/>
              <a:prstDash val="solid"/>
              <a:miter/>
            </a:ln>
          </p:spPr>
          <p:txBody>
            <a:bodyPr rtlCol="0" anchor="ctr"/>
            <a:lstStyle/>
            <a:p>
              <a:endParaRPr lang="zh-CN" altLang="en-US"/>
            </a:p>
          </p:txBody>
        </p:sp>
        <p:sp>
          <p:nvSpPr>
            <p:cNvPr id="438" name="任意多边形: 形状 437"/>
            <p:cNvSpPr/>
            <p:nvPr/>
          </p:nvSpPr>
          <p:spPr>
            <a:xfrm>
              <a:off x="11347314"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39" name="任意多边形: 形状 438"/>
            <p:cNvSpPr/>
            <p:nvPr/>
          </p:nvSpPr>
          <p:spPr>
            <a:xfrm>
              <a:off x="1112128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192" y="-34"/>
                    <a:pt x="8287"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0" name="任意多边形: 形状 439"/>
            <p:cNvSpPr/>
            <p:nvPr/>
          </p:nvSpPr>
          <p:spPr>
            <a:xfrm>
              <a:off x="11121286" y="3171804"/>
              <a:ext cx="9527" cy="210788"/>
            </a:xfrm>
            <a:custGeom>
              <a:avLst/>
              <a:gdLst>
                <a:gd name="connsiteX0" fmla="*/ 3620 w 9527"/>
                <a:gd name="connsiteY0" fmla="*/ 210706 h 210788"/>
                <a:gd name="connsiteX1" fmla="*/ -1142 w 9527"/>
                <a:gd name="connsiteY1" fmla="*/ 205944 h 210788"/>
                <a:gd name="connsiteX2" fmla="*/ -1142 w 9527"/>
                <a:gd name="connsiteY2" fmla="*/ 4681 h 210788"/>
                <a:gd name="connsiteX3" fmla="*/ 3620 w 9527"/>
                <a:gd name="connsiteY3" fmla="*/ -82 h 210788"/>
                <a:gd name="connsiteX4" fmla="*/ 8383 w 9527"/>
                <a:gd name="connsiteY4" fmla="*/ 4681 h 210788"/>
                <a:gd name="connsiteX5" fmla="*/ 8383 w 9527"/>
                <a:gd name="connsiteY5" fmla="*/ 205753 h 210788"/>
                <a:gd name="connsiteX6" fmla="*/ 3620 w 9527"/>
                <a:gd name="connsiteY6" fmla="*/ 210706 h 210788"/>
                <a:gd name="connsiteX7" fmla="*/ 3620 w 9527"/>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439"/>
                    <a:pt x="6288" y="210649"/>
                    <a:pt x="3620" y="210706"/>
                  </a:cubicBezTo>
                  <a:cubicBezTo>
                    <a:pt x="3620" y="210706"/>
                    <a:pt x="3620"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41" name="任意多边形: 形状 440"/>
            <p:cNvSpPr/>
            <p:nvPr/>
          </p:nvSpPr>
          <p:spPr>
            <a:xfrm>
              <a:off x="11121286"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2" name="任意多边形: 形状 441"/>
            <p:cNvSpPr/>
            <p:nvPr/>
          </p:nvSpPr>
          <p:spPr>
            <a:xfrm>
              <a:off x="10895258"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382"/>
                    <a:pt x="6477"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43" name="任意多边形: 形状 442"/>
            <p:cNvSpPr/>
            <p:nvPr/>
          </p:nvSpPr>
          <p:spPr>
            <a:xfrm>
              <a:off x="10895258"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7"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4" name="任意多边形: 形状 443"/>
            <p:cNvSpPr/>
            <p:nvPr/>
          </p:nvSpPr>
          <p:spPr>
            <a:xfrm>
              <a:off x="10895258"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5" name="任意多边形: 形状 444"/>
            <p:cNvSpPr/>
            <p:nvPr/>
          </p:nvSpPr>
          <p:spPr>
            <a:xfrm>
              <a:off x="10669325"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0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6" y="-82"/>
                    <a:pt x="8383" y="2052"/>
                    <a:pt x="8383" y="4681"/>
                  </a:cubicBezTo>
                  <a:lnTo>
                    <a:pt x="8383" y="205849"/>
                  </a:lnTo>
                  <a:cubicBezTo>
                    <a:pt x="8478" y="208477"/>
                    <a:pt x="6477" y="210697"/>
                    <a:pt x="3810"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6" name="任意多边形: 形状 445"/>
            <p:cNvSpPr/>
            <p:nvPr/>
          </p:nvSpPr>
          <p:spPr>
            <a:xfrm>
              <a:off x="10669325"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6" y="-82"/>
                    <a:pt x="8383" y="2052"/>
                    <a:pt x="8383" y="4681"/>
                  </a:cubicBezTo>
                  <a:lnTo>
                    <a:pt x="8383" y="206039"/>
                  </a:lnTo>
                  <a:cubicBezTo>
                    <a:pt x="8383" y="208668"/>
                    <a:pt x="628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47" name="任意多边形: 形状 446"/>
            <p:cNvSpPr/>
            <p:nvPr/>
          </p:nvSpPr>
          <p:spPr>
            <a:xfrm>
              <a:off x="10669325"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0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6" y="-82"/>
                    <a:pt x="8383" y="2052"/>
                    <a:pt x="8383" y="4681"/>
                  </a:cubicBezTo>
                  <a:lnTo>
                    <a:pt x="8383" y="205753"/>
                  </a:lnTo>
                  <a:cubicBezTo>
                    <a:pt x="8478" y="208382"/>
                    <a:pt x="6477" y="210602"/>
                    <a:pt x="3810"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48" name="任意多边形: 形状 447"/>
            <p:cNvSpPr/>
            <p:nvPr/>
          </p:nvSpPr>
          <p:spPr>
            <a:xfrm>
              <a:off x="10443296"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49" name="任意多边形: 形状 448"/>
            <p:cNvSpPr/>
            <p:nvPr/>
          </p:nvSpPr>
          <p:spPr>
            <a:xfrm>
              <a:off x="10443296"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0" name="任意多边形: 形状 449"/>
            <p:cNvSpPr/>
            <p:nvPr/>
          </p:nvSpPr>
          <p:spPr>
            <a:xfrm>
              <a:off x="1044329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1" name="任意多边形: 形状 450"/>
            <p:cNvSpPr/>
            <p:nvPr/>
          </p:nvSpPr>
          <p:spPr>
            <a:xfrm>
              <a:off x="10217268"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52" name="任意多边形: 形状 451"/>
            <p:cNvSpPr/>
            <p:nvPr/>
          </p:nvSpPr>
          <p:spPr>
            <a:xfrm>
              <a:off x="10217268"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3" name="任意多边形: 形状 452"/>
            <p:cNvSpPr/>
            <p:nvPr/>
          </p:nvSpPr>
          <p:spPr>
            <a:xfrm>
              <a:off x="10217268"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4" name="任意多边形: 形状 453"/>
            <p:cNvSpPr/>
            <p:nvPr/>
          </p:nvSpPr>
          <p:spPr>
            <a:xfrm>
              <a:off x="9991335"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5" name="任意多边形: 形状 454"/>
            <p:cNvSpPr/>
            <p:nvPr/>
          </p:nvSpPr>
          <p:spPr>
            <a:xfrm>
              <a:off x="9991335"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456" name="任意多边形: 形状 455"/>
            <p:cNvSpPr/>
            <p:nvPr/>
          </p:nvSpPr>
          <p:spPr>
            <a:xfrm>
              <a:off x="9991335"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7" name="任意多边形: 形状 456"/>
            <p:cNvSpPr/>
            <p:nvPr/>
          </p:nvSpPr>
          <p:spPr>
            <a:xfrm>
              <a:off x="9765307"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58" name="任意多边形: 形状 457"/>
            <p:cNvSpPr/>
            <p:nvPr/>
          </p:nvSpPr>
          <p:spPr>
            <a:xfrm>
              <a:off x="9765307" y="3191902"/>
              <a:ext cx="9528" cy="190690"/>
            </a:xfrm>
            <a:custGeom>
              <a:avLst/>
              <a:gdLst>
                <a:gd name="connsiteX0" fmla="*/ 3620 w 9528"/>
                <a:gd name="connsiteY0" fmla="*/ 190609 h 190690"/>
                <a:gd name="connsiteX1" fmla="*/ -1142 w 9528"/>
                <a:gd name="connsiteY1" fmla="*/ 185846 h 190690"/>
                <a:gd name="connsiteX2" fmla="*/ -1142 w 9528"/>
                <a:gd name="connsiteY2" fmla="*/ 4681 h 190690"/>
                <a:gd name="connsiteX3" fmla="*/ 3620 w 9528"/>
                <a:gd name="connsiteY3" fmla="*/ -82 h 190690"/>
                <a:gd name="connsiteX4" fmla="*/ 8383 w 9528"/>
                <a:gd name="connsiteY4" fmla="*/ 4681 h 190690"/>
                <a:gd name="connsiteX5" fmla="*/ 8383 w 9528"/>
                <a:gd name="connsiteY5" fmla="*/ 185656 h 190690"/>
                <a:gd name="connsiteX6" fmla="*/ 3811 w 9528"/>
                <a:gd name="connsiteY6" fmla="*/ 190609 h 190690"/>
                <a:gd name="connsiteX7" fmla="*/ 3620 w 9528"/>
                <a:gd name="connsiteY7" fmla="*/ 190609 h 19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190690">
                  <a:moveTo>
                    <a:pt x="3620" y="190609"/>
                  </a:moveTo>
                  <a:cubicBezTo>
                    <a:pt x="1048" y="190561"/>
                    <a:pt x="-1047" y="188456"/>
                    <a:pt x="-1142" y="185846"/>
                  </a:cubicBezTo>
                  <a:lnTo>
                    <a:pt x="-1142" y="4681"/>
                  </a:lnTo>
                  <a:cubicBezTo>
                    <a:pt x="-1142" y="2052"/>
                    <a:pt x="953" y="-82"/>
                    <a:pt x="3620" y="-82"/>
                  </a:cubicBezTo>
                  <a:cubicBezTo>
                    <a:pt x="6288" y="-82"/>
                    <a:pt x="8383" y="2052"/>
                    <a:pt x="8383" y="4681"/>
                  </a:cubicBezTo>
                  <a:lnTo>
                    <a:pt x="8383" y="185656"/>
                  </a:lnTo>
                  <a:cubicBezTo>
                    <a:pt x="8478" y="188284"/>
                    <a:pt x="6478" y="190504"/>
                    <a:pt x="3811" y="190609"/>
                  </a:cubicBezTo>
                  <a:cubicBezTo>
                    <a:pt x="3716" y="190609"/>
                    <a:pt x="3716" y="190609"/>
                    <a:pt x="3620" y="190609"/>
                  </a:cubicBezTo>
                  <a:close/>
                </a:path>
              </a:pathLst>
            </a:custGeom>
            <a:solidFill>
              <a:srgbClr val="FFFFFF"/>
            </a:solidFill>
            <a:ln w="9525" cap="flat">
              <a:noFill/>
              <a:prstDash val="solid"/>
              <a:miter/>
            </a:ln>
          </p:spPr>
          <p:txBody>
            <a:bodyPr rtlCol="0" anchor="ctr"/>
            <a:lstStyle/>
            <a:p>
              <a:endParaRPr lang="zh-CN" altLang="en-US"/>
            </a:p>
          </p:txBody>
        </p:sp>
        <p:sp>
          <p:nvSpPr>
            <p:cNvPr id="459" name="任意多边形: 形状 458"/>
            <p:cNvSpPr/>
            <p:nvPr/>
          </p:nvSpPr>
          <p:spPr>
            <a:xfrm>
              <a:off x="9765307"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047" y="2071"/>
                    <a:pt x="1048" y="-34"/>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60" name="任意多边形: 形状 459"/>
            <p:cNvSpPr/>
            <p:nvPr/>
          </p:nvSpPr>
          <p:spPr>
            <a:xfrm>
              <a:off x="9538993" y="3368876"/>
              <a:ext cx="9528" cy="13716"/>
            </a:xfrm>
            <a:custGeom>
              <a:avLst/>
              <a:gdLst>
                <a:gd name="connsiteX0" fmla="*/ 3620 w 9528"/>
                <a:gd name="connsiteY0" fmla="*/ 13634 h 13716"/>
                <a:gd name="connsiteX1" fmla="*/ -1142 w 9528"/>
                <a:gd name="connsiteY1" fmla="*/ 8872 h 13716"/>
                <a:gd name="connsiteX2" fmla="*/ -1142 w 9528"/>
                <a:gd name="connsiteY2" fmla="*/ 4681 h 13716"/>
                <a:gd name="connsiteX3" fmla="*/ 3620 w 9528"/>
                <a:gd name="connsiteY3" fmla="*/ -82 h 13716"/>
                <a:gd name="connsiteX4" fmla="*/ 8383 w 9528"/>
                <a:gd name="connsiteY4" fmla="*/ 4681 h 13716"/>
                <a:gd name="connsiteX5" fmla="*/ 8383 w 9528"/>
                <a:gd name="connsiteY5" fmla="*/ 8681 h 13716"/>
                <a:gd name="connsiteX6" fmla="*/ 3811 w 9528"/>
                <a:gd name="connsiteY6" fmla="*/ 13634 h 13716"/>
                <a:gd name="connsiteX7" fmla="*/ 3620 w 9528"/>
                <a:gd name="connsiteY7" fmla="*/ 13634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13716">
                  <a:moveTo>
                    <a:pt x="3620" y="13634"/>
                  </a:moveTo>
                  <a:cubicBezTo>
                    <a:pt x="1048" y="13586"/>
                    <a:pt x="-1047" y="11481"/>
                    <a:pt x="-1142" y="8872"/>
                  </a:cubicBezTo>
                  <a:lnTo>
                    <a:pt x="-1142" y="4681"/>
                  </a:lnTo>
                  <a:cubicBezTo>
                    <a:pt x="-1142" y="2052"/>
                    <a:pt x="953" y="-82"/>
                    <a:pt x="3620" y="-82"/>
                  </a:cubicBezTo>
                  <a:cubicBezTo>
                    <a:pt x="6288" y="-82"/>
                    <a:pt x="8383" y="2052"/>
                    <a:pt x="8383" y="4681"/>
                  </a:cubicBezTo>
                  <a:lnTo>
                    <a:pt x="8383" y="8681"/>
                  </a:lnTo>
                  <a:cubicBezTo>
                    <a:pt x="8478" y="11310"/>
                    <a:pt x="6478" y="13529"/>
                    <a:pt x="3811" y="13634"/>
                  </a:cubicBezTo>
                  <a:cubicBezTo>
                    <a:pt x="3716" y="13634"/>
                    <a:pt x="3716" y="13634"/>
                    <a:pt x="3620" y="13634"/>
                  </a:cubicBezTo>
                  <a:close/>
                </a:path>
              </a:pathLst>
            </a:custGeom>
            <a:solidFill>
              <a:srgbClr val="FFFFFF"/>
            </a:solidFill>
            <a:ln w="9525" cap="flat">
              <a:noFill/>
              <a:prstDash val="solid"/>
              <a:miter/>
            </a:ln>
          </p:spPr>
          <p:txBody>
            <a:bodyPr rtlCol="0" anchor="ctr"/>
            <a:lstStyle/>
            <a:p>
              <a:endParaRPr lang="zh-CN" altLang="en-US"/>
            </a:p>
          </p:txBody>
        </p:sp>
        <p:sp>
          <p:nvSpPr>
            <p:cNvPr id="461" name="任意多边形: 形状 460"/>
            <p:cNvSpPr/>
            <p:nvPr/>
          </p:nvSpPr>
          <p:spPr>
            <a:xfrm>
              <a:off x="9538993"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047" y="2071"/>
                    <a:pt x="1048" y="-34"/>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62" name="任意多边形: 形状 461"/>
            <p:cNvSpPr/>
            <p:nvPr/>
          </p:nvSpPr>
          <p:spPr>
            <a:xfrm>
              <a:off x="9538993"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463" name="任意多边形: 形状 462"/>
            <p:cNvSpPr/>
            <p:nvPr/>
          </p:nvSpPr>
          <p:spPr>
            <a:xfrm>
              <a:off x="9991335"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464" name="任意多边形: 形状 463"/>
            <p:cNvSpPr/>
            <p:nvPr/>
          </p:nvSpPr>
          <p:spPr>
            <a:xfrm>
              <a:off x="9991335" y="4580837"/>
              <a:ext cx="9525" cy="47053"/>
            </a:xfrm>
            <a:custGeom>
              <a:avLst/>
              <a:gdLst>
                <a:gd name="connsiteX0" fmla="*/ 3620 w 9525"/>
                <a:gd name="connsiteY0" fmla="*/ 46972 h 47053"/>
                <a:gd name="connsiteX1" fmla="*/ -1142 w 9525"/>
                <a:gd name="connsiteY1" fmla="*/ 42209 h 47053"/>
                <a:gd name="connsiteX2" fmla="*/ -1142 w 9525"/>
                <a:gd name="connsiteY2" fmla="*/ 4681 h 47053"/>
                <a:gd name="connsiteX3" fmla="*/ 3620 w 9525"/>
                <a:gd name="connsiteY3" fmla="*/ -82 h 47053"/>
                <a:gd name="connsiteX4" fmla="*/ 8383 w 9525"/>
                <a:gd name="connsiteY4" fmla="*/ 4681 h 47053"/>
                <a:gd name="connsiteX5" fmla="*/ 8383 w 9525"/>
                <a:gd name="connsiteY5" fmla="*/ 42209 h 47053"/>
                <a:gd name="connsiteX6" fmla="*/ 3620 w 9525"/>
                <a:gd name="connsiteY6" fmla="*/ 46972 h 4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053">
                  <a:moveTo>
                    <a:pt x="3620" y="46972"/>
                  </a:moveTo>
                  <a:cubicBezTo>
                    <a:pt x="953" y="46972"/>
                    <a:pt x="-1142" y="44838"/>
                    <a:pt x="-1142" y="42209"/>
                  </a:cubicBezTo>
                  <a:lnTo>
                    <a:pt x="-1142" y="4681"/>
                  </a:lnTo>
                  <a:cubicBezTo>
                    <a:pt x="-1142" y="2052"/>
                    <a:pt x="953" y="-82"/>
                    <a:pt x="3620" y="-82"/>
                  </a:cubicBezTo>
                  <a:cubicBezTo>
                    <a:pt x="6288" y="-82"/>
                    <a:pt x="8383" y="2052"/>
                    <a:pt x="8383" y="4681"/>
                  </a:cubicBezTo>
                  <a:lnTo>
                    <a:pt x="8383" y="42209"/>
                  </a:lnTo>
                  <a:cubicBezTo>
                    <a:pt x="8383" y="44838"/>
                    <a:pt x="6288" y="46972"/>
                    <a:pt x="3620" y="46972"/>
                  </a:cubicBezTo>
                  <a:close/>
                </a:path>
              </a:pathLst>
            </a:custGeom>
            <a:solidFill>
              <a:srgbClr val="FFFFFF"/>
            </a:solidFill>
            <a:ln w="9525" cap="flat">
              <a:noFill/>
              <a:prstDash val="solid"/>
              <a:miter/>
            </a:ln>
          </p:spPr>
          <p:txBody>
            <a:bodyPr rtlCol="0" anchor="ctr"/>
            <a:lstStyle/>
            <a:p>
              <a:endParaRPr lang="zh-CN" altLang="en-US"/>
            </a:p>
          </p:txBody>
        </p:sp>
        <p:sp>
          <p:nvSpPr>
            <p:cNvPr id="467" name="任意多边形: 形状 466"/>
            <p:cNvSpPr/>
            <p:nvPr/>
          </p:nvSpPr>
          <p:spPr>
            <a:xfrm>
              <a:off x="10661366" y="2726476"/>
              <a:ext cx="45951" cy="13048"/>
            </a:xfrm>
            <a:custGeom>
              <a:avLst/>
              <a:gdLst>
                <a:gd name="connsiteX0" fmla="*/ 4436 w 45951"/>
                <a:gd name="connsiteY0" fmla="*/ 12906 h 13048"/>
                <a:gd name="connsiteX1" fmla="*/ -1090 w 45951"/>
                <a:gd name="connsiteY1" fmla="*/ 8905 h 13048"/>
                <a:gd name="connsiteX2" fmla="*/ 2911 w 45951"/>
                <a:gd name="connsiteY2" fmla="*/ 3381 h 13048"/>
                <a:gd name="connsiteX3" fmla="*/ 41011 w 45951"/>
                <a:gd name="connsiteY3" fmla="*/ 1285 h 13048"/>
                <a:gd name="connsiteX4" fmla="*/ 44726 w 45951"/>
                <a:gd name="connsiteY4" fmla="*/ 7000 h 13048"/>
                <a:gd name="connsiteX5" fmla="*/ 39012 w 45951"/>
                <a:gd name="connsiteY5" fmla="*/ 10629 h 13048"/>
                <a:gd name="connsiteX6" fmla="*/ 39012 w 45951"/>
                <a:gd name="connsiteY6" fmla="*/ 10620 h 13048"/>
                <a:gd name="connsiteX7" fmla="*/ 5864 w 45951"/>
                <a:gd name="connsiteY7" fmla="*/ 12429 h 13048"/>
                <a:gd name="connsiteX8" fmla="*/ 4436 w 45951"/>
                <a:gd name="connsiteY8" fmla="*/ 12906 h 1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51" h="13048">
                  <a:moveTo>
                    <a:pt x="4436" y="12906"/>
                  </a:moveTo>
                  <a:cubicBezTo>
                    <a:pt x="1768" y="13325"/>
                    <a:pt x="-708" y="11534"/>
                    <a:pt x="-1090" y="8905"/>
                  </a:cubicBezTo>
                  <a:cubicBezTo>
                    <a:pt x="-1470" y="6276"/>
                    <a:pt x="244" y="3800"/>
                    <a:pt x="2911" y="3381"/>
                  </a:cubicBezTo>
                  <a:cubicBezTo>
                    <a:pt x="15294" y="-363"/>
                    <a:pt x="28344" y="-1087"/>
                    <a:pt x="41011" y="1285"/>
                  </a:cubicBezTo>
                  <a:cubicBezTo>
                    <a:pt x="43583" y="1904"/>
                    <a:pt x="45202" y="4409"/>
                    <a:pt x="44726" y="7000"/>
                  </a:cubicBezTo>
                  <a:cubicBezTo>
                    <a:pt x="44154" y="9572"/>
                    <a:pt x="41582" y="11191"/>
                    <a:pt x="39012" y="10629"/>
                  </a:cubicBezTo>
                  <a:cubicBezTo>
                    <a:pt x="39012" y="10629"/>
                    <a:pt x="39012" y="10620"/>
                    <a:pt x="39012" y="10620"/>
                  </a:cubicBezTo>
                  <a:cubicBezTo>
                    <a:pt x="27962" y="8534"/>
                    <a:pt x="16627" y="9162"/>
                    <a:pt x="5864" y="12429"/>
                  </a:cubicBezTo>
                  <a:cubicBezTo>
                    <a:pt x="5388" y="12658"/>
                    <a:pt x="4911" y="12820"/>
                    <a:pt x="4436" y="12906"/>
                  </a:cubicBezTo>
                  <a:close/>
                </a:path>
              </a:pathLst>
            </a:custGeom>
            <a:solidFill>
              <a:srgbClr val="231815"/>
            </a:solidFill>
            <a:ln w="9525" cap="flat">
              <a:noFill/>
              <a:prstDash val="solid"/>
              <a:miter/>
            </a:ln>
          </p:spPr>
          <p:txBody>
            <a:bodyPr rtlCol="0" anchor="ctr"/>
            <a:lstStyle/>
            <a:p>
              <a:endParaRPr lang="zh-CN" altLang="en-US"/>
            </a:p>
          </p:txBody>
        </p:sp>
        <p:sp>
          <p:nvSpPr>
            <p:cNvPr id="468" name="任意多边形: 形状 467"/>
            <p:cNvSpPr/>
            <p:nvPr/>
          </p:nvSpPr>
          <p:spPr>
            <a:xfrm>
              <a:off x="10198380" y="2720180"/>
              <a:ext cx="49001" cy="25762"/>
            </a:xfrm>
            <a:custGeom>
              <a:avLst/>
              <a:gdLst>
                <a:gd name="connsiteX0" fmla="*/ 43082 w 49001"/>
                <a:gd name="connsiteY0" fmla="*/ 25679 h 25762"/>
                <a:gd name="connsiteX1" fmla="*/ 38986 w 49001"/>
                <a:gd name="connsiteY1" fmla="*/ 23393 h 25762"/>
                <a:gd name="connsiteX2" fmla="*/ 4030 w 49001"/>
                <a:gd name="connsiteY2" fmla="*/ 9582 h 25762"/>
                <a:gd name="connsiteX3" fmla="*/ -1114 w 49001"/>
                <a:gd name="connsiteY3" fmla="*/ 5296 h 25762"/>
                <a:gd name="connsiteX4" fmla="*/ 3078 w 49001"/>
                <a:gd name="connsiteY4" fmla="*/ 57 h 25762"/>
                <a:gd name="connsiteX5" fmla="*/ 47179 w 49001"/>
                <a:gd name="connsiteY5" fmla="*/ 18440 h 25762"/>
                <a:gd name="connsiteX6" fmla="*/ 45559 w 49001"/>
                <a:gd name="connsiteY6" fmla="*/ 24984 h 25762"/>
                <a:gd name="connsiteX7" fmla="*/ 45559 w 49001"/>
                <a:gd name="connsiteY7" fmla="*/ 25012 h 25762"/>
                <a:gd name="connsiteX8" fmla="*/ 43082 w 49001"/>
                <a:gd name="connsiteY8" fmla="*/ 25679 h 2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01" h="25762">
                  <a:moveTo>
                    <a:pt x="43082" y="25679"/>
                  </a:moveTo>
                  <a:cubicBezTo>
                    <a:pt x="41367" y="25689"/>
                    <a:pt x="39844" y="24822"/>
                    <a:pt x="38986" y="23393"/>
                  </a:cubicBezTo>
                  <a:cubicBezTo>
                    <a:pt x="29461" y="7201"/>
                    <a:pt x="4316" y="9487"/>
                    <a:pt x="4030" y="9582"/>
                  </a:cubicBezTo>
                  <a:cubicBezTo>
                    <a:pt x="1458" y="9753"/>
                    <a:pt x="-828" y="7867"/>
                    <a:pt x="-1114" y="5296"/>
                  </a:cubicBezTo>
                  <a:cubicBezTo>
                    <a:pt x="-1400" y="2695"/>
                    <a:pt x="506" y="352"/>
                    <a:pt x="3078" y="57"/>
                  </a:cubicBezTo>
                  <a:cubicBezTo>
                    <a:pt x="4316" y="57"/>
                    <a:pt x="34224" y="-2896"/>
                    <a:pt x="47179" y="18440"/>
                  </a:cubicBezTo>
                  <a:cubicBezTo>
                    <a:pt x="48511" y="20688"/>
                    <a:pt x="47845" y="23612"/>
                    <a:pt x="45559" y="24984"/>
                  </a:cubicBezTo>
                  <a:cubicBezTo>
                    <a:pt x="45559" y="24993"/>
                    <a:pt x="45559" y="25003"/>
                    <a:pt x="45559" y="25012"/>
                  </a:cubicBezTo>
                  <a:cubicBezTo>
                    <a:pt x="44797" y="25470"/>
                    <a:pt x="43939" y="25698"/>
                    <a:pt x="43082" y="25679"/>
                  </a:cubicBezTo>
                  <a:close/>
                </a:path>
              </a:pathLst>
            </a:custGeom>
            <a:solidFill>
              <a:srgbClr val="231815"/>
            </a:solidFill>
            <a:ln w="9525" cap="flat">
              <a:noFill/>
              <a:prstDash val="solid"/>
              <a:miter/>
            </a:ln>
          </p:spPr>
          <p:txBody>
            <a:bodyPr rtlCol="0" anchor="ctr"/>
            <a:lstStyle/>
            <a:p>
              <a:endParaRPr lang="zh-CN" altLang="en-US"/>
            </a:p>
          </p:txBody>
        </p:sp>
        <p:sp>
          <p:nvSpPr>
            <p:cNvPr id="469" name="任意多边形: 形状 468"/>
            <p:cNvSpPr/>
            <p:nvPr/>
          </p:nvSpPr>
          <p:spPr>
            <a:xfrm>
              <a:off x="10434734" y="2706982"/>
              <a:ext cx="36709" cy="73380"/>
            </a:xfrm>
            <a:custGeom>
              <a:avLst/>
              <a:gdLst>
                <a:gd name="connsiteX0" fmla="*/ 12754 w 36709"/>
                <a:gd name="connsiteY0" fmla="*/ 73262 h 73380"/>
                <a:gd name="connsiteX1" fmla="*/ 2372 w 36709"/>
                <a:gd name="connsiteY1" fmla="*/ 70119 h 73380"/>
                <a:gd name="connsiteX2" fmla="*/ -200 w 36709"/>
                <a:gd name="connsiteY2" fmla="*/ 56974 h 73380"/>
                <a:gd name="connsiteX3" fmla="*/ 12468 w 36709"/>
                <a:gd name="connsiteY3" fmla="*/ 3729 h 73380"/>
                <a:gd name="connsiteX4" fmla="*/ 18088 w 36709"/>
                <a:gd name="connsiteY4" fmla="*/ 15 h 73380"/>
                <a:gd name="connsiteX5" fmla="*/ 18088 w 36709"/>
                <a:gd name="connsiteY5" fmla="*/ 15 h 73380"/>
                <a:gd name="connsiteX6" fmla="*/ 21802 w 36709"/>
                <a:gd name="connsiteY6" fmla="*/ 5730 h 73380"/>
                <a:gd name="connsiteX7" fmla="*/ 9039 w 36709"/>
                <a:gd name="connsiteY7" fmla="*/ 59546 h 73380"/>
                <a:gd name="connsiteX8" fmla="*/ 9039 w 36709"/>
                <a:gd name="connsiteY8" fmla="*/ 63070 h 73380"/>
                <a:gd name="connsiteX9" fmla="*/ 29041 w 36709"/>
                <a:gd name="connsiteY9" fmla="*/ 60118 h 73380"/>
                <a:gd name="connsiteX10" fmla="*/ 35233 w 36709"/>
                <a:gd name="connsiteY10" fmla="*/ 62785 h 73380"/>
                <a:gd name="connsiteX11" fmla="*/ 32565 w 36709"/>
                <a:gd name="connsiteY11" fmla="*/ 68976 h 73380"/>
                <a:gd name="connsiteX12" fmla="*/ 12754 w 36709"/>
                <a:gd name="connsiteY12" fmla="*/ 7326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09" h="73380">
                  <a:moveTo>
                    <a:pt x="12754" y="73262"/>
                  </a:moveTo>
                  <a:cubicBezTo>
                    <a:pt x="9039" y="73519"/>
                    <a:pt x="5324" y="72405"/>
                    <a:pt x="2372" y="70119"/>
                  </a:cubicBezTo>
                  <a:cubicBezTo>
                    <a:pt x="-1057" y="66671"/>
                    <a:pt x="-2106" y="61470"/>
                    <a:pt x="-200" y="56974"/>
                  </a:cubicBezTo>
                  <a:cubicBezTo>
                    <a:pt x="4658" y="39639"/>
                    <a:pt x="12372" y="4015"/>
                    <a:pt x="12468" y="3729"/>
                  </a:cubicBezTo>
                  <a:cubicBezTo>
                    <a:pt x="13040" y="1148"/>
                    <a:pt x="15516" y="-509"/>
                    <a:pt x="18088" y="15"/>
                  </a:cubicBezTo>
                  <a:cubicBezTo>
                    <a:pt x="18088" y="15"/>
                    <a:pt x="18088" y="15"/>
                    <a:pt x="18088" y="15"/>
                  </a:cubicBezTo>
                  <a:cubicBezTo>
                    <a:pt x="20659" y="586"/>
                    <a:pt x="22374" y="3129"/>
                    <a:pt x="21802" y="5730"/>
                  </a:cubicBezTo>
                  <a:cubicBezTo>
                    <a:pt x="21802" y="7158"/>
                    <a:pt x="13897" y="41925"/>
                    <a:pt x="9039" y="59546"/>
                  </a:cubicBezTo>
                  <a:cubicBezTo>
                    <a:pt x="8373" y="61737"/>
                    <a:pt x="9039" y="62880"/>
                    <a:pt x="9039" y="63070"/>
                  </a:cubicBezTo>
                  <a:cubicBezTo>
                    <a:pt x="15897" y="64223"/>
                    <a:pt x="22851" y="63185"/>
                    <a:pt x="29041" y="60118"/>
                  </a:cubicBezTo>
                  <a:cubicBezTo>
                    <a:pt x="31518" y="59146"/>
                    <a:pt x="34280" y="60337"/>
                    <a:pt x="35233" y="62785"/>
                  </a:cubicBezTo>
                  <a:cubicBezTo>
                    <a:pt x="36185" y="65232"/>
                    <a:pt x="35042" y="68004"/>
                    <a:pt x="32565" y="68976"/>
                  </a:cubicBezTo>
                  <a:cubicBezTo>
                    <a:pt x="26280" y="71538"/>
                    <a:pt x="19516" y="72986"/>
                    <a:pt x="12754" y="73262"/>
                  </a:cubicBezTo>
                  <a:close/>
                </a:path>
              </a:pathLst>
            </a:custGeom>
            <a:solidFill>
              <a:srgbClr val="231815"/>
            </a:solidFill>
            <a:ln w="9525" cap="flat">
              <a:noFill/>
              <a:prstDash val="solid"/>
              <a:miter/>
            </a:ln>
          </p:spPr>
          <p:txBody>
            <a:bodyPr rtlCol="0" anchor="ctr"/>
            <a:lstStyle/>
            <a:p>
              <a:endParaRPr lang="zh-CN" altLang="en-US"/>
            </a:p>
          </p:txBody>
        </p:sp>
        <p:sp>
          <p:nvSpPr>
            <p:cNvPr id="470" name="任意多边形: 形状 469"/>
            <p:cNvSpPr/>
            <p:nvPr/>
          </p:nvSpPr>
          <p:spPr>
            <a:xfrm>
              <a:off x="10388132" y="2807180"/>
              <a:ext cx="122606" cy="18685"/>
            </a:xfrm>
            <a:custGeom>
              <a:avLst/>
              <a:gdLst>
                <a:gd name="connsiteX0" fmla="*/ 54402 w 122606"/>
                <a:gd name="connsiteY0" fmla="*/ 18594 h 18685"/>
                <a:gd name="connsiteX1" fmla="*/ 2301 w 122606"/>
                <a:gd name="connsiteY1" fmla="*/ 12212 h 18685"/>
                <a:gd name="connsiteX2" fmla="*/ -937 w 122606"/>
                <a:gd name="connsiteY2" fmla="*/ 6306 h 18685"/>
                <a:gd name="connsiteX3" fmla="*/ 4968 w 122606"/>
                <a:gd name="connsiteY3" fmla="*/ 3068 h 18685"/>
                <a:gd name="connsiteX4" fmla="*/ 115077 w 122606"/>
                <a:gd name="connsiteY4" fmla="*/ 115 h 18685"/>
                <a:gd name="connsiteX5" fmla="*/ 121268 w 122606"/>
                <a:gd name="connsiteY5" fmla="*/ 3497 h 18685"/>
                <a:gd name="connsiteX6" fmla="*/ 117839 w 122606"/>
                <a:gd name="connsiteY6" fmla="*/ 9640 h 18685"/>
                <a:gd name="connsiteX7" fmla="*/ 54402 w 122606"/>
                <a:gd name="connsiteY7" fmla="*/ 18594 h 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606" h="18685">
                  <a:moveTo>
                    <a:pt x="54402" y="18594"/>
                  </a:moveTo>
                  <a:cubicBezTo>
                    <a:pt x="36877" y="18765"/>
                    <a:pt x="19351" y="16622"/>
                    <a:pt x="2301" y="12212"/>
                  </a:cubicBezTo>
                  <a:cubicBezTo>
                    <a:pt x="-271" y="11478"/>
                    <a:pt x="-1700" y="8831"/>
                    <a:pt x="-937" y="6306"/>
                  </a:cubicBezTo>
                  <a:cubicBezTo>
                    <a:pt x="-176" y="3820"/>
                    <a:pt x="2492" y="2382"/>
                    <a:pt x="4968" y="3068"/>
                  </a:cubicBezTo>
                  <a:cubicBezTo>
                    <a:pt x="41258" y="11812"/>
                    <a:pt x="79263" y="10793"/>
                    <a:pt x="115077" y="115"/>
                  </a:cubicBezTo>
                  <a:cubicBezTo>
                    <a:pt x="117744" y="-647"/>
                    <a:pt x="120507" y="868"/>
                    <a:pt x="121268" y="3497"/>
                  </a:cubicBezTo>
                  <a:cubicBezTo>
                    <a:pt x="122030" y="6125"/>
                    <a:pt x="120507" y="8878"/>
                    <a:pt x="117839" y="9640"/>
                  </a:cubicBezTo>
                  <a:cubicBezTo>
                    <a:pt x="97265" y="15774"/>
                    <a:pt x="75834" y="18794"/>
                    <a:pt x="54402" y="18594"/>
                  </a:cubicBezTo>
                  <a:close/>
                </a:path>
              </a:pathLst>
            </a:custGeom>
            <a:solidFill>
              <a:srgbClr val="231815"/>
            </a:solidFill>
            <a:ln w="9525" cap="flat">
              <a:noFill/>
              <a:prstDash val="solid"/>
              <a:miter/>
            </a:ln>
          </p:spPr>
          <p:txBody>
            <a:bodyPr rtlCol="0" anchor="ctr"/>
            <a:lstStyle/>
            <a:p>
              <a:endParaRPr lang="zh-CN" altLang="en-US"/>
            </a:p>
          </p:txBody>
        </p:sp>
        <p:sp>
          <p:nvSpPr>
            <p:cNvPr id="471" name="任意多边形: 形状 470"/>
            <p:cNvSpPr/>
            <p:nvPr/>
          </p:nvSpPr>
          <p:spPr>
            <a:xfrm>
              <a:off x="10341173" y="4596090"/>
              <a:ext cx="67978" cy="19798"/>
            </a:xfrm>
            <a:custGeom>
              <a:avLst/>
              <a:gdLst>
                <a:gd name="connsiteX0" fmla="*/ 62023 w 67978"/>
                <a:gd name="connsiteY0" fmla="*/ 19717 h 19798"/>
                <a:gd name="connsiteX1" fmla="*/ 61357 w 67978"/>
                <a:gd name="connsiteY1" fmla="*/ 19717 h 19798"/>
                <a:gd name="connsiteX2" fmla="*/ 2683 w 67978"/>
                <a:gd name="connsiteY2" fmla="*/ 9335 h 19798"/>
                <a:gd name="connsiteX3" fmla="*/ -1032 w 67978"/>
                <a:gd name="connsiteY3" fmla="*/ 3715 h 19798"/>
                <a:gd name="connsiteX4" fmla="*/ -1032 w 67978"/>
                <a:gd name="connsiteY4" fmla="*/ 3715 h 19798"/>
                <a:gd name="connsiteX5" fmla="*/ 4587 w 67978"/>
                <a:gd name="connsiteY5" fmla="*/ 0 h 19798"/>
                <a:gd name="connsiteX6" fmla="*/ 62786 w 67978"/>
                <a:gd name="connsiteY6" fmla="*/ 10287 h 19798"/>
                <a:gd name="connsiteX7" fmla="*/ 66786 w 67978"/>
                <a:gd name="connsiteY7" fmla="*/ 15707 h 19798"/>
                <a:gd name="connsiteX8" fmla="*/ 66786 w 67978"/>
                <a:gd name="connsiteY8" fmla="*/ 15716 h 19798"/>
                <a:gd name="connsiteX9" fmla="*/ 62023 w 67978"/>
                <a:gd name="connsiteY9" fmla="*/ 19717 h 1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78" h="19798">
                  <a:moveTo>
                    <a:pt x="62023" y="19717"/>
                  </a:moveTo>
                  <a:lnTo>
                    <a:pt x="61357" y="19717"/>
                  </a:lnTo>
                  <a:cubicBezTo>
                    <a:pt x="41259" y="16669"/>
                    <a:pt x="20971" y="13144"/>
                    <a:pt x="2683" y="9335"/>
                  </a:cubicBezTo>
                  <a:cubicBezTo>
                    <a:pt x="111" y="8811"/>
                    <a:pt x="-1603" y="6296"/>
                    <a:pt x="-1032" y="3715"/>
                  </a:cubicBezTo>
                  <a:cubicBezTo>
                    <a:pt x="-1032" y="3715"/>
                    <a:pt x="-1032" y="3715"/>
                    <a:pt x="-1032" y="3715"/>
                  </a:cubicBezTo>
                  <a:cubicBezTo>
                    <a:pt x="-460" y="1172"/>
                    <a:pt x="2016" y="-476"/>
                    <a:pt x="4587" y="0"/>
                  </a:cubicBezTo>
                  <a:cubicBezTo>
                    <a:pt x="22780" y="3715"/>
                    <a:pt x="42687" y="7334"/>
                    <a:pt x="62786" y="10287"/>
                  </a:cubicBezTo>
                  <a:cubicBezTo>
                    <a:pt x="65357" y="10677"/>
                    <a:pt x="67167" y="13106"/>
                    <a:pt x="66786" y="15707"/>
                  </a:cubicBezTo>
                  <a:cubicBezTo>
                    <a:pt x="66786" y="15707"/>
                    <a:pt x="66786" y="15716"/>
                    <a:pt x="66786" y="15716"/>
                  </a:cubicBezTo>
                  <a:cubicBezTo>
                    <a:pt x="66406" y="18021"/>
                    <a:pt x="64404" y="19707"/>
                    <a:pt x="62023" y="19717"/>
                  </a:cubicBezTo>
                  <a:close/>
                </a:path>
              </a:pathLst>
            </a:custGeom>
            <a:solidFill>
              <a:srgbClr val="231815"/>
            </a:solidFill>
            <a:ln w="9525" cap="flat">
              <a:noFill/>
              <a:prstDash val="solid"/>
              <a:miter/>
            </a:ln>
          </p:spPr>
          <p:txBody>
            <a:bodyPr rtlCol="0" anchor="ctr"/>
            <a:lstStyle/>
            <a:p>
              <a:endParaRPr lang="zh-CN" altLang="en-US"/>
            </a:p>
          </p:txBody>
        </p:sp>
        <p:sp>
          <p:nvSpPr>
            <p:cNvPr id="472" name="任意多边形: 形状 471"/>
            <p:cNvSpPr/>
            <p:nvPr/>
          </p:nvSpPr>
          <p:spPr>
            <a:xfrm>
              <a:off x="10400098" y="4606296"/>
              <a:ext cx="53227" cy="15231"/>
            </a:xfrm>
            <a:custGeom>
              <a:avLst/>
              <a:gdLst>
                <a:gd name="connsiteX0" fmla="*/ 46818 w 53227"/>
                <a:gd name="connsiteY0" fmla="*/ 15131 h 15231"/>
                <a:gd name="connsiteX1" fmla="*/ 46818 w 53227"/>
                <a:gd name="connsiteY1" fmla="*/ 15131 h 15231"/>
                <a:gd name="connsiteX2" fmla="*/ 2908 w 53227"/>
                <a:gd name="connsiteY2" fmla="*/ 9416 h 15231"/>
                <a:gd name="connsiteX3" fmla="*/ -1091 w 53227"/>
                <a:gd name="connsiteY3" fmla="*/ 3996 h 15231"/>
                <a:gd name="connsiteX4" fmla="*/ -1091 w 53227"/>
                <a:gd name="connsiteY4" fmla="*/ 3987 h 15231"/>
                <a:gd name="connsiteX5" fmla="*/ 4147 w 53227"/>
                <a:gd name="connsiteY5" fmla="*/ -42 h 15231"/>
                <a:gd name="connsiteX6" fmla="*/ 4337 w 53227"/>
                <a:gd name="connsiteY6" fmla="*/ -14 h 15231"/>
                <a:gd name="connsiteX7" fmla="*/ 47772 w 53227"/>
                <a:gd name="connsiteY7" fmla="*/ 5701 h 15231"/>
                <a:gd name="connsiteX8" fmla="*/ 52058 w 53227"/>
                <a:gd name="connsiteY8" fmla="*/ 10892 h 15231"/>
                <a:gd name="connsiteX9" fmla="*/ 52058 w 53227"/>
                <a:gd name="connsiteY9" fmla="*/ 10940 h 15231"/>
                <a:gd name="connsiteX10" fmla="*/ 46818 w 53227"/>
                <a:gd name="connsiteY10" fmla="*/ 15131 h 1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27" h="15231">
                  <a:moveTo>
                    <a:pt x="46818" y="15131"/>
                  </a:moveTo>
                  <a:lnTo>
                    <a:pt x="46818" y="15131"/>
                  </a:lnTo>
                  <a:cubicBezTo>
                    <a:pt x="32912" y="13702"/>
                    <a:pt x="18243" y="11797"/>
                    <a:pt x="2908" y="9416"/>
                  </a:cubicBezTo>
                  <a:cubicBezTo>
                    <a:pt x="338" y="9025"/>
                    <a:pt x="-1473" y="6596"/>
                    <a:pt x="-1091" y="3996"/>
                  </a:cubicBezTo>
                  <a:cubicBezTo>
                    <a:pt x="-1091" y="3996"/>
                    <a:pt x="-1091" y="3987"/>
                    <a:pt x="-1091" y="3987"/>
                  </a:cubicBezTo>
                  <a:cubicBezTo>
                    <a:pt x="-807" y="1434"/>
                    <a:pt x="1575" y="-376"/>
                    <a:pt x="4147" y="-42"/>
                  </a:cubicBezTo>
                  <a:cubicBezTo>
                    <a:pt x="4242" y="-33"/>
                    <a:pt x="4242" y="-23"/>
                    <a:pt x="4337" y="-14"/>
                  </a:cubicBezTo>
                  <a:cubicBezTo>
                    <a:pt x="19863" y="2367"/>
                    <a:pt x="34055" y="4177"/>
                    <a:pt x="47772" y="5701"/>
                  </a:cubicBezTo>
                  <a:cubicBezTo>
                    <a:pt x="50344" y="5949"/>
                    <a:pt x="52344" y="8273"/>
                    <a:pt x="52058" y="10892"/>
                  </a:cubicBezTo>
                  <a:cubicBezTo>
                    <a:pt x="52058" y="10911"/>
                    <a:pt x="52058" y="10921"/>
                    <a:pt x="52058" y="10940"/>
                  </a:cubicBezTo>
                  <a:cubicBezTo>
                    <a:pt x="51676" y="13512"/>
                    <a:pt x="49390" y="15360"/>
                    <a:pt x="46818" y="15131"/>
                  </a:cubicBezTo>
                  <a:close/>
                </a:path>
              </a:pathLst>
            </a:custGeom>
            <a:solidFill>
              <a:srgbClr val="231815"/>
            </a:solidFill>
            <a:ln w="9525" cap="flat">
              <a:noFill/>
              <a:prstDash val="solid"/>
              <a:miter/>
            </a:ln>
          </p:spPr>
          <p:txBody>
            <a:bodyPr rtlCol="0" anchor="ctr"/>
            <a:lstStyle/>
            <a:p>
              <a:endParaRPr lang="zh-CN" altLang="en-US"/>
            </a:p>
          </p:txBody>
        </p:sp>
        <p:sp>
          <p:nvSpPr>
            <p:cNvPr id="473" name="任意多边形: 形状 472"/>
            <p:cNvSpPr/>
            <p:nvPr/>
          </p:nvSpPr>
          <p:spPr>
            <a:xfrm>
              <a:off x="10443266" y="4611949"/>
              <a:ext cx="117009" cy="14512"/>
            </a:xfrm>
            <a:custGeom>
              <a:avLst/>
              <a:gdLst>
                <a:gd name="connsiteX0" fmla="*/ 82231 w 117009"/>
                <a:gd name="connsiteY0" fmla="*/ 14430 h 14512"/>
                <a:gd name="connsiteX1" fmla="*/ 3079 w 117009"/>
                <a:gd name="connsiteY1" fmla="*/ 9477 h 14512"/>
                <a:gd name="connsiteX2" fmla="*/ -1113 w 117009"/>
                <a:gd name="connsiteY2" fmla="*/ 4143 h 14512"/>
                <a:gd name="connsiteX3" fmla="*/ 4222 w 117009"/>
                <a:gd name="connsiteY3" fmla="*/ -48 h 14512"/>
                <a:gd name="connsiteX4" fmla="*/ 110712 w 117009"/>
                <a:gd name="connsiteY4" fmla="*/ 3858 h 14512"/>
                <a:gd name="connsiteX5" fmla="*/ 115855 w 117009"/>
                <a:gd name="connsiteY5" fmla="*/ 8334 h 14512"/>
                <a:gd name="connsiteX6" fmla="*/ 111378 w 117009"/>
                <a:gd name="connsiteY6" fmla="*/ 13383 h 14512"/>
                <a:gd name="connsiteX7" fmla="*/ 111378 w 117009"/>
                <a:gd name="connsiteY7" fmla="*/ 13383 h 14512"/>
                <a:gd name="connsiteX8" fmla="*/ 82231 w 117009"/>
                <a:gd name="connsiteY8" fmla="*/ 14430 h 1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09" h="14512">
                  <a:moveTo>
                    <a:pt x="82231" y="14430"/>
                  </a:moveTo>
                  <a:cubicBezTo>
                    <a:pt x="55752" y="14259"/>
                    <a:pt x="29368" y="12602"/>
                    <a:pt x="3079" y="9477"/>
                  </a:cubicBezTo>
                  <a:cubicBezTo>
                    <a:pt x="412" y="9163"/>
                    <a:pt x="-1398" y="6772"/>
                    <a:pt x="-1113" y="4143"/>
                  </a:cubicBezTo>
                  <a:cubicBezTo>
                    <a:pt x="-827" y="1515"/>
                    <a:pt x="1555" y="-362"/>
                    <a:pt x="4222" y="-48"/>
                  </a:cubicBezTo>
                  <a:cubicBezTo>
                    <a:pt x="39559" y="4420"/>
                    <a:pt x="75183" y="5725"/>
                    <a:pt x="110712" y="3858"/>
                  </a:cubicBezTo>
                  <a:cubicBezTo>
                    <a:pt x="113378" y="3696"/>
                    <a:pt x="115664" y="5686"/>
                    <a:pt x="115855" y="8334"/>
                  </a:cubicBezTo>
                  <a:cubicBezTo>
                    <a:pt x="116045" y="10963"/>
                    <a:pt x="114045" y="13221"/>
                    <a:pt x="111378" y="13383"/>
                  </a:cubicBezTo>
                  <a:cubicBezTo>
                    <a:pt x="111378" y="13383"/>
                    <a:pt x="111378" y="13383"/>
                    <a:pt x="111378" y="13383"/>
                  </a:cubicBezTo>
                  <a:cubicBezTo>
                    <a:pt x="102330" y="14145"/>
                    <a:pt x="92614" y="14430"/>
                    <a:pt x="82231" y="14430"/>
                  </a:cubicBezTo>
                  <a:close/>
                </a:path>
              </a:pathLst>
            </a:custGeom>
            <a:solidFill>
              <a:srgbClr val="231815"/>
            </a:solidFill>
            <a:ln w="9525" cap="flat">
              <a:noFill/>
              <a:prstDash val="solid"/>
              <a:miter/>
            </a:ln>
          </p:spPr>
          <p:txBody>
            <a:bodyPr rtlCol="0" anchor="ctr"/>
            <a:lstStyle/>
            <a:p>
              <a:endParaRPr lang="zh-CN" altLang="en-US"/>
            </a:p>
          </p:txBody>
        </p:sp>
        <p:sp>
          <p:nvSpPr>
            <p:cNvPr id="474" name="任意多边形: 形状 473"/>
            <p:cNvSpPr/>
            <p:nvPr/>
          </p:nvSpPr>
          <p:spPr>
            <a:xfrm>
              <a:off x="10400098" y="4685639"/>
              <a:ext cx="53227" cy="15232"/>
            </a:xfrm>
            <a:custGeom>
              <a:avLst/>
              <a:gdLst>
                <a:gd name="connsiteX0" fmla="*/ 46818 w 53227"/>
                <a:gd name="connsiteY0" fmla="*/ 15131 h 15232"/>
                <a:gd name="connsiteX1" fmla="*/ 46818 w 53227"/>
                <a:gd name="connsiteY1" fmla="*/ 15131 h 15232"/>
                <a:gd name="connsiteX2" fmla="*/ 2908 w 53227"/>
                <a:gd name="connsiteY2" fmla="*/ 9416 h 15232"/>
                <a:gd name="connsiteX3" fmla="*/ -1091 w 53227"/>
                <a:gd name="connsiteY3" fmla="*/ 3996 h 15232"/>
                <a:gd name="connsiteX4" fmla="*/ -1091 w 53227"/>
                <a:gd name="connsiteY4" fmla="*/ 3987 h 15232"/>
                <a:gd name="connsiteX5" fmla="*/ 4147 w 53227"/>
                <a:gd name="connsiteY5" fmla="*/ -42 h 15232"/>
                <a:gd name="connsiteX6" fmla="*/ 4337 w 53227"/>
                <a:gd name="connsiteY6" fmla="*/ -14 h 15232"/>
                <a:gd name="connsiteX7" fmla="*/ 47772 w 53227"/>
                <a:gd name="connsiteY7" fmla="*/ 5701 h 15232"/>
                <a:gd name="connsiteX8" fmla="*/ 52058 w 53227"/>
                <a:gd name="connsiteY8" fmla="*/ 10892 h 15232"/>
                <a:gd name="connsiteX9" fmla="*/ 52058 w 53227"/>
                <a:gd name="connsiteY9" fmla="*/ 10940 h 15232"/>
                <a:gd name="connsiteX10" fmla="*/ 46818 w 53227"/>
                <a:gd name="connsiteY10" fmla="*/ 15131 h 1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27" h="15232">
                  <a:moveTo>
                    <a:pt x="46818" y="15131"/>
                  </a:moveTo>
                  <a:lnTo>
                    <a:pt x="46818" y="15131"/>
                  </a:lnTo>
                  <a:cubicBezTo>
                    <a:pt x="33008" y="13702"/>
                    <a:pt x="18243" y="11702"/>
                    <a:pt x="2908" y="9416"/>
                  </a:cubicBezTo>
                  <a:cubicBezTo>
                    <a:pt x="338" y="9025"/>
                    <a:pt x="-1473" y="6596"/>
                    <a:pt x="-1091" y="3996"/>
                  </a:cubicBezTo>
                  <a:cubicBezTo>
                    <a:pt x="-1091" y="3996"/>
                    <a:pt x="-1091" y="3987"/>
                    <a:pt x="-1091" y="3987"/>
                  </a:cubicBezTo>
                  <a:cubicBezTo>
                    <a:pt x="-807" y="1434"/>
                    <a:pt x="1575" y="-376"/>
                    <a:pt x="4147" y="-42"/>
                  </a:cubicBezTo>
                  <a:cubicBezTo>
                    <a:pt x="4242" y="-33"/>
                    <a:pt x="4242" y="-23"/>
                    <a:pt x="4337" y="-14"/>
                  </a:cubicBezTo>
                  <a:cubicBezTo>
                    <a:pt x="19482" y="2272"/>
                    <a:pt x="34151" y="4177"/>
                    <a:pt x="47772" y="5701"/>
                  </a:cubicBezTo>
                  <a:cubicBezTo>
                    <a:pt x="50344" y="5949"/>
                    <a:pt x="52344" y="8273"/>
                    <a:pt x="52058" y="10892"/>
                  </a:cubicBezTo>
                  <a:cubicBezTo>
                    <a:pt x="52058" y="10911"/>
                    <a:pt x="52058" y="10921"/>
                    <a:pt x="52058" y="10940"/>
                  </a:cubicBezTo>
                  <a:cubicBezTo>
                    <a:pt x="51676" y="13512"/>
                    <a:pt x="49390" y="15360"/>
                    <a:pt x="46818" y="15131"/>
                  </a:cubicBezTo>
                  <a:close/>
                </a:path>
              </a:pathLst>
            </a:custGeom>
            <a:solidFill>
              <a:srgbClr val="231815"/>
            </a:solidFill>
            <a:ln w="9525" cap="flat">
              <a:noFill/>
              <a:prstDash val="solid"/>
              <a:miter/>
            </a:ln>
          </p:spPr>
          <p:txBody>
            <a:bodyPr rtlCol="0" anchor="ctr"/>
            <a:lstStyle/>
            <a:p>
              <a:endParaRPr lang="zh-CN" altLang="en-US"/>
            </a:p>
          </p:txBody>
        </p:sp>
        <p:sp>
          <p:nvSpPr>
            <p:cNvPr id="475" name="任意多边形: 形状 474"/>
            <p:cNvSpPr/>
            <p:nvPr/>
          </p:nvSpPr>
          <p:spPr>
            <a:xfrm>
              <a:off x="10443266" y="4691293"/>
              <a:ext cx="117390" cy="14607"/>
            </a:xfrm>
            <a:custGeom>
              <a:avLst/>
              <a:gdLst>
                <a:gd name="connsiteX0" fmla="*/ 82517 w 117390"/>
                <a:gd name="connsiteY0" fmla="*/ 14526 h 14607"/>
                <a:gd name="connsiteX1" fmla="*/ 3079 w 117390"/>
                <a:gd name="connsiteY1" fmla="*/ 9477 h 14607"/>
                <a:gd name="connsiteX2" fmla="*/ -1113 w 117390"/>
                <a:gd name="connsiteY2" fmla="*/ 4143 h 14607"/>
                <a:gd name="connsiteX3" fmla="*/ 4222 w 117390"/>
                <a:gd name="connsiteY3" fmla="*/ -48 h 14607"/>
                <a:gd name="connsiteX4" fmla="*/ 111092 w 117390"/>
                <a:gd name="connsiteY4" fmla="*/ 3857 h 14607"/>
                <a:gd name="connsiteX5" fmla="*/ 116236 w 117390"/>
                <a:gd name="connsiteY5" fmla="*/ 8334 h 14607"/>
                <a:gd name="connsiteX6" fmla="*/ 111855 w 117390"/>
                <a:gd name="connsiteY6" fmla="*/ 13382 h 14607"/>
                <a:gd name="connsiteX7" fmla="*/ 82517 w 117390"/>
                <a:gd name="connsiteY7" fmla="*/ 14526 h 1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90" h="14607">
                  <a:moveTo>
                    <a:pt x="82517" y="14526"/>
                  </a:moveTo>
                  <a:cubicBezTo>
                    <a:pt x="55943" y="14316"/>
                    <a:pt x="29463" y="12630"/>
                    <a:pt x="3079" y="9477"/>
                  </a:cubicBezTo>
                  <a:cubicBezTo>
                    <a:pt x="412" y="9163"/>
                    <a:pt x="-1398" y="6772"/>
                    <a:pt x="-1113" y="4143"/>
                  </a:cubicBezTo>
                  <a:cubicBezTo>
                    <a:pt x="-827" y="1515"/>
                    <a:pt x="1555" y="-362"/>
                    <a:pt x="4222" y="-48"/>
                  </a:cubicBezTo>
                  <a:cubicBezTo>
                    <a:pt x="39655" y="4515"/>
                    <a:pt x="75469" y="5829"/>
                    <a:pt x="111092" y="3857"/>
                  </a:cubicBezTo>
                  <a:cubicBezTo>
                    <a:pt x="113759" y="3696"/>
                    <a:pt x="116045" y="5686"/>
                    <a:pt x="116236" y="8334"/>
                  </a:cubicBezTo>
                  <a:cubicBezTo>
                    <a:pt x="116427" y="10935"/>
                    <a:pt x="114426" y="13182"/>
                    <a:pt x="111855" y="13382"/>
                  </a:cubicBezTo>
                  <a:cubicBezTo>
                    <a:pt x="102710" y="14145"/>
                    <a:pt x="92900" y="14526"/>
                    <a:pt x="82517" y="14526"/>
                  </a:cubicBezTo>
                  <a:close/>
                </a:path>
              </a:pathLst>
            </a:custGeom>
            <a:solidFill>
              <a:srgbClr val="231815"/>
            </a:solidFill>
            <a:ln w="9525" cap="flat">
              <a:noFill/>
              <a:prstDash val="solid"/>
              <a:miter/>
            </a:ln>
          </p:spPr>
          <p:txBody>
            <a:bodyPr rtlCol="0" anchor="ctr"/>
            <a:lstStyle/>
            <a:p>
              <a:endParaRPr lang="zh-CN" altLang="en-US"/>
            </a:p>
          </p:txBody>
        </p:sp>
        <p:sp>
          <p:nvSpPr>
            <p:cNvPr id="476" name="任意多边形: 形状 475"/>
            <p:cNvSpPr/>
            <p:nvPr/>
          </p:nvSpPr>
          <p:spPr>
            <a:xfrm>
              <a:off x="10339840" y="4674849"/>
              <a:ext cx="69655" cy="20287"/>
            </a:xfrm>
            <a:custGeom>
              <a:avLst/>
              <a:gdLst>
                <a:gd name="connsiteX0" fmla="*/ 63357 w 69655"/>
                <a:gd name="connsiteY0" fmla="*/ 20206 h 20287"/>
                <a:gd name="connsiteX1" fmla="*/ 62690 w 69655"/>
                <a:gd name="connsiteY1" fmla="*/ 20206 h 20287"/>
                <a:gd name="connsiteX2" fmla="*/ 2778 w 69655"/>
                <a:gd name="connsiteY2" fmla="*/ 9538 h 20287"/>
                <a:gd name="connsiteX3" fmla="*/ -1032 w 69655"/>
                <a:gd name="connsiteY3" fmla="*/ 3823 h 20287"/>
                <a:gd name="connsiteX4" fmla="*/ 4682 w 69655"/>
                <a:gd name="connsiteY4" fmla="*/ 13 h 20287"/>
                <a:gd name="connsiteX5" fmla="*/ 64119 w 69655"/>
                <a:gd name="connsiteY5" fmla="*/ 10585 h 20287"/>
                <a:gd name="connsiteX6" fmla="*/ 68501 w 69655"/>
                <a:gd name="connsiteY6" fmla="*/ 15729 h 20287"/>
                <a:gd name="connsiteX7" fmla="*/ 63357 w 69655"/>
                <a:gd name="connsiteY7" fmla="*/ 20110 h 2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55" h="20287">
                  <a:moveTo>
                    <a:pt x="63357" y="20206"/>
                  </a:moveTo>
                  <a:lnTo>
                    <a:pt x="62690" y="20206"/>
                  </a:lnTo>
                  <a:cubicBezTo>
                    <a:pt x="27829" y="14872"/>
                    <a:pt x="2968" y="9633"/>
                    <a:pt x="2778" y="9538"/>
                  </a:cubicBezTo>
                  <a:cubicBezTo>
                    <a:pt x="111" y="9014"/>
                    <a:pt x="-1603" y="6452"/>
                    <a:pt x="-1032" y="3823"/>
                  </a:cubicBezTo>
                  <a:cubicBezTo>
                    <a:pt x="-460" y="1194"/>
                    <a:pt x="2016" y="-511"/>
                    <a:pt x="4682" y="13"/>
                  </a:cubicBezTo>
                  <a:cubicBezTo>
                    <a:pt x="4682" y="13"/>
                    <a:pt x="29544" y="5347"/>
                    <a:pt x="64119" y="10585"/>
                  </a:cubicBezTo>
                  <a:cubicBezTo>
                    <a:pt x="66786" y="10795"/>
                    <a:pt x="68691" y="13100"/>
                    <a:pt x="68501" y="15729"/>
                  </a:cubicBezTo>
                  <a:cubicBezTo>
                    <a:pt x="68310" y="18358"/>
                    <a:pt x="66024" y="20320"/>
                    <a:pt x="63357" y="20110"/>
                  </a:cubicBezTo>
                  <a:close/>
                </a:path>
              </a:pathLst>
            </a:custGeom>
            <a:solidFill>
              <a:srgbClr val="231815"/>
            </a:solidFill>
            <a:ln w="9525" cap="flat">
              <a:noFill/>
              <a:prstDash val="solid"/>
              <a:miter/>
            </a:ln>
          </p:spPr>
          <p:txBody>
            <a:bodyPr rtlCol="0" anchor="ctr"/>
            <a:lstStyle/>
            <a:p>
              <a:endParaRPr lang="zh-CN" altLang="en-US"/>
            </a:p>
          </p:txBody>
        </p:sp>
        <p:sp>
          <p:nvSpPr>
            <p:cNvPr id="477" name="任意多边形: 形状 476"/>
            <p:cNvSpPr/>
            <p:nvPr/>
          </p:nvSpPr>
          <p:spPr>
            <a:xfrm>
              <a:off x="10349868" y="4749523"/>
              <a:ext cx="59627" cy="18304"/>
            </a:xfrm>
            <a:custGeom>
              <a:avLst/>
              <a:gdLst>
                <a:gd name="connsiteX0" fmla="*/ 53328 w 59627"/>
                <a:gd name="connsiteY0" fmla="*/ 18112 h 18304"/>
                <a:gd name="connsiteX1" fmla="*/ 52567 w 59627"/>
                <a:gd name="connsiteY1" fmla="*/ 18112 h 18304"/>
                <a:gd name="connsiteX2" fmla="*/ 3894 w 59627"/>
                <a:gd name="connsiteY2" fmla="*/ 9349 h 18304"/>
                <a:gd name="connsiteX3" fmla="*/ 2656 w 59627"/>
                <a:gd name="connsiteY3" fmla="*/ 9349 h 18304"/>
                <a:gd name="connsiteX4" fmla="*/ -1059 w 59627"/>
                <a:gd name="connsiteY4" fmla="*/ 3920 h 18304"/>
                <a:gd name="connsiteX5" fmla="*/ -1059 w 59627"/>
                <a:gd name="connsiteY5" fmla="*/ 3729 h 18304"/>
                <a:gd name="connsiteX6" fmla="*/ 4560 w 59627"/>
                <a:gd name="connsiteY6" fmla="*/ 15 h 18304"/>
                <a:gd name="connsiteX7" fmla="*/ 4560 w 59627"/>
                <a:gd name="connsiteY7" fmla="*/ 15 h 18304"/>
                <a:gd name="connsiteX8" fmla="*/ 5799 w 59627"/>
                <a:gd name="connsiteY8" fmla="*/ 15 h 18304"/>
                <a:gd name="connsiteX9" fmla="*/ 54091 w 59627"/>
                <a:gd name="connsiteY9" fmla="*/ 8683 h 18304"/>
                <a:gd name="connsiteX10" fmla="*/ 58472 w 59627"/>
                <a:gd name="connsiteY10" fmla="*/ 13826 h 18304"/>
                <a:gd name="connsiteX11" fmla="*/ 53328 w 59627"/>
                <a:gd name="connsiteY11" fmla="*/ 18208 h 1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8304">
                  <a:moveTo>
                    <a:pt x="53328" y="18112"/>
                  </a:moveTo>
                  <a:lnTo>
                    <a:pt x="52567" y="18112"/>
                  </a:lnTo>
                  <a:cubicBezTo>
                    <a:pt x="28277" y="14302"/>
                    <a:pt x="9895" y="10587"/>
                    <a:pt x="3894" y="9349"/>
                  </a:cubicBezTo>
                  <a:lnTo>
                    <a:pt x="2656" y="9349"/>
                  </a:lnTo>
                  <a:cubicBezTo>
                    <a:pt x="84" y="8883"/>
                    <a:pt x="-1536" y="6454"/>
                    <a:pt x="-1059" y="3920"/>
                  </a:cubicBezTo>
                  <a:cubicBezTo>
                    <a:pt x="-1059" y="3853"/>
                    <a:pt x="-1059" y="3796"/>
                    <a:pt x="-1059" y="3729"/>
                  </a:cubicBezTo>
                  <a:cubicBezTo>
                    <a:pt x="-488" y="1148"/>
                    <a:pt x="1988" y="-509"/>
                    <a:pt x="4560" y="15"/>
                  </a:cubicBezTo>
                  <a:cubicBezTo>
                    <a:pt x="4560" y="15"/>
                    <a:pt x="4560" y="15"/>
                    <a:pt x="4560" y="15"/>
                  </a:cubicBezTo>
                  <a:lnTo>
                    <a:pt x="5799" y="15"/>
                  </a:lnTo>
                  <a:cubicBezTo>
                    <a:pt x="11799" y="1253"/>
                    <a:pt x="29992" y="4872"/>
                    <a:pt x="54091" y="8683"/>
                  </a:cubicBezTo>
                  <a:cubicBezTo>
                    <a:pt x="56757" y="8892"/>
                    <a:pt x="58663" y="11197"/>
                    <a:pt x="58472" y="13826"/>
                  </a:cubicBezTo>
                  <a:cubicBezTo>
                    <a:pt x="58281" y="16455"/>
                    <a:pt x="55996" y="18417"/>
                    <a:pt x="53328" y="18208"/>
                  </a:cubicBezTo>
                  <a:close/>
                </a:path>
              </a:pathLst>
            </a:custGeom>
            <a:solidFill>
              <a:srgbClr val="231815"/>
            </a:solidFill>
            <a:ln w="9525" cap="flat">
              <a:noFill/>
              <a:prstDash val="solid"/>
              <a:miter/>
            </a:ln>
          </p:spPr>
          <p:txBody>
            <a:bodyPr rtlCol="0" anchor="ctr"/>
            <a:lstStyle/>
            <a:p>
              <a:endParaRPr lang="zh-CN" altLang="en-US"/>
            </a:p>
          </p:txBody>
        </p:sp>
        <p:sp>
          <p:nvSpPr>
            <p:cNvPr id="478" name="任意多边形: 形状 477"/>
            <p:cNvSpPr/>
            <p:nvPr/>
          </p:nvSpPr>
          <p:spPr>
            <a:xfrm>
              <a:off x="10399524" y="4758036"/>
              <a:ext cx="53595" cy="15777"/>
            </a:xfrm>
            <a:custGeom>
              <a:avLst/>
              <a:gdLst>
                <a:gd name="connsiteX0" fmla="*/ 47392 w 53595"/>
                <a:gd name="connsiteY0" fmla="*/ 15695 h 15777"/>
                <a:gd name="connsiteX1" fmla="*/ 46822 w 53595"/>
                <a:gd name="connsiteY1" fmla="*/ 15695 h 15777"/>
                <a:gd name="connsiteX2" fmla="*/ 2911 w 53595"/>
                <a:gd name="connsiteY2" fmla="*/ 9504 h 15777"/>
                <a:gd name="connsiteX3" fmla="*/ -1090 w 53595"/>
                <a:gd name="connsiteY3" fmla="*/ 3980 h 15777"/>
                <a:gd name="connsiteX4" fmla="*/ 4436 w 53595"/>
                <a:gd name="connsiteY4" fmla="*/ -21 h 15777"/>
                <a:gd name="connsiteX5" fmla="*/ 47964 w 53595"/>
                <a:gd name="connsiteY5" fmla="*/ 6075 h 15777"/>
                <a:gd name="connsiteX6" fmla="*/ 52441 w 53595"/>
                <a:gd name="connsiteY6" fmla="*/ 11123 h 15777"/>
                <a:gd name="connsiteX7" fmla="*/ 47392 w 53595"/>
                <a:gd name="connsiteY7" fmla="*/ 15600 h 1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95" h="15777">
                  <a:moveTo>
                    <a:pt x="47392" y="15695"/>
                  </a:moveTo>
                  <a:lnTo>
                    <a:pt x="46822" y="15695"/>
                  </a:lnTo>
                  <a:cubicBezTo>
                    <a:pt x="32248" y="13981"/>
                    <a:pt x="17485" y="11885"/>
                    <a:pt x="2911" y="9504"/>
                  </a:cubicBezTo>
                  <a:cubicBezTo>
                    <a:pt x="244" y="9085"/>
                    <a:pt x="-1470" y="6608"/>
                    <a:pt x="-1090" y="3980"/>
                  </a:cubicBezTo>
                  <a:cubicBezTo>
                    <a:pt x="-708" y="1351"/>
                    <a:pt x="1768" y="-440"/>
                    <a:pt x="4436" y="-21"/>
                  </a:cubicBezTo>
                  <a:cubicBezTo>
                    <a:pt x="18913" y="2265"/>
                    <a:pt x="33011" y="4361"/>
                    <a:pt x="47964" y="6075"/>
                  </a:cubicBezTo>
                  <a:cubicBezTo>
                    <a:pt x="50632" y="6237"/>
                    <a:pt x="52632" y="8494"/>
                    <a:pt x="52441" y="11123"/>
                  </a:cubicBezTo>
                  <a:cubicBezTo>
                    <a:pt x="52250" y="13752"/>
                    <a:pt x="50060" y="15762"/>
                    <a:pt x="47392" y="15600"/>
                  </a:cubicBezTo>
                  <a:close/>
                </a:path>
              </a:pathLst>
            </a:custGeom>
            <a:solidFill>
              <a:srgbClr val="231815"/>
            </a:solidFill>
            <a:ln w="9525" cap="flat">
              <a:noFill/>
              <a:prstDash val="solid"/>
              <a:miter/>
            </a:ln>
          </p:spPr>
          <p:txBody>
            <a:bodyPr rtlCol="0" anchor="ctr"/>
            <a:lstStyle/>
            <a:p>
              <a:endParaRPr lang="zh-CN" altLang="en-US"/>
            </a:p>
          </p:txBody>
        </p:sp>
        <p:sp>
          <p:nvSpPr>
            <p:cNvPr id="479" name="任意多边形: 形状 478"/>
            <p:cNvSpPr/>
            <p:nvPr/>
          </p:nvSpPr>
          <p:spPr>
            <a:xfrm>
              <a:off x="10443267" y="4764362"/>
              <a:ext cx="126057" cy="15356"/>
            </a:xfrm>
            <a:custGeom>
              <a:avLst/>
              <a:gdLst>
                <a:gd name="connsiteX0" fmla="*/ 91470 w 126057"/>
                <a:gd name="connsiteY0" fmla="*/ 15275 h 15356"/>
                <a:gd name="connsiteX1" fmla="*/ 3078 w 126057"/>
                <a:gd name="connsiteY1" fmla="*/ 9369 h 15356"/>
                <a:gd name="connsiteX2" fmla="*/ -1114 w 126057"/>
                <a:gd name="connsiteY2" fmla="*/ 4035 h 15356"/>
                <a:gd name="connsiteX3" fmla="*/ 4221 w 126057"/>
                <a:gd name="connsiteY3" fmla="*/ -61 h 15356"/>
                <a:gd name="connsiteX4" fmla="*/ 119759 w 126057"/>
                <a:gd name="connsiteY4" fmla="*/ 4797 h 15356"/>
                <a:gd name="connsiteX5" fmla="*/ 124903 w 126057"/>
                <a:gd name="connsiteY5" fmla="*/ 9274 h 15356"/>
                <a:gd name="connsiteX6" fmla="*/ 120425 w 126057"/>
                <a:gd name="connsiteY6" fmla="*/ 14322 h 15356"/>
                <a:gd name="connsiteX7" fmla="*/ 120425 w 126057"/>
                <a:gd name="connsiteY7" fmla="*/ 14322 h 15356"/>
                <a:gd name="connsiteX8" fmla="*/ 91470 w 126057"/>
                <a:gd name="connsiteY8" fmla="*/ 15275 h 1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57" h="15356">
                  <a:moveTo>
                    <a:pt x="91470" y="15275"/>
                  </a:moveTo>
                  <a:cubicBezTo>
                    <a:pt x="61943" y="15056"/>
                    <a:pt x="32414" y="13084"/>
                    <a:pt x="3078" y="9369"/>
                  </a:cubicBezTo>
                  <a:cubicBezTo>
                    <a:pt x="506" y="9026"/>
                    <a:pt x="-1399" y="6655"/>
                    <a:pt x="-1114" y="4035"/>
                  </a:cubicBezTo>
                  <a:cubicBezTo>
                    <a:pt x="-637" y="1492"/>
                    <a:pt x="1649" y="-299"/>
                    <a:pt x="4221" y="-61"/>
                  </a:cubicBezTo>
                  <a:cubicBezTo>
                    <a:pt x="42511" y="5121"/>
                    <a:pt x="81182" y="6750"/>
                    <a:pt x="119759" y="4797"/>
                  </a:cubicBezTo>
                  <a:cubicBezTo>
                    <a:pt x="122426" y="4635"/>
                    <a:pt x="124712" y="6626"/>
                    <a:pt x="124903" y="9274"/>
                  </a:cubicBezTo>
                  <a:cubicBezTo>
                    <a:pt x="125092" y="11903"/>
                    <a:pt x="123092" y="14160"/>
                    <a:pt x="120425" y="14322"/>
                  </a:cubicBezTo>
                  <a:cubicBezTo>
                    <a:pt x="120425" y="14322"/>
                    <a:pt x="120425" y="14322"/>
                    <a:pt x="120425" y="14322"/>
                  </a:cubicBezTo>
                  <a:cubicBezTo>
                    <a:pt x="111472" y="14989"/>
                    <a:pt x="101757" y="15275"/>
                    <a:pt x="91470" y="15275"/>
                  </a:cubicBezTo>
                  <a:close/>
                </a:path>
              </a:pathLst>
            </a:custGeom>
            <a:solidFill>
              <a:srgbClr val="231815"/>
            </a:solidFill>
            <a:ln w="9525" cap="flat">
              <a:noFill/>
              <a:prstDash val="solid"/>
              <a:miter/>
            </a:ln>
          </p:spPr>
          <p:txBody>
            <a:bodyPr rtlCol="0" anchor="ctr"/>
            <a:lstStyle/>
            <a:p>
              <a:endParaRPr lang="zh-CN" altLang="en-US"/>
            </a:p>
          </p:txBody>
        </p:sp>
        <p:sp>
          <p:nvSpPr>
            <p:cNvPr id="480" name="任意多边形: 形状 479"/>
            <p:cNvSpPr/>
            <p:nvPr/>
          </p:nvSpPr>
          <p:spPr>
            <a:xfrm>
              <a:off x="9897056" y="3744464"/>
              <a:ext cx="14919" cy="40660"/>
            </a:xfrm>
            <a:custGeom>
              <a:avLst/>
              <a:gdLst>
                <a:gd name="connsiteX0" fmla="*/ 3601 w 14919"/>
                <a:gd name="connsiteY0" fmla="*/ 40573 h 40660"/>
                <a:gd name="connsiteX1" fmla="*/ 2839 w 14919"/>
                <a:gd name="connsiteY1" fmla="*/ 40573 h 40660"/>
                <a:gd name="connsiteX2" fmla="*/ -1066 w 14919"/>
                <a:gd name="connsiteY2" fmla="*/ 35086 h 40660"/>
                <a:gd name="connsiteX3" fmla="*/ -1066 w 14919"/>
                <a:gd name="connsiteY3" fmla="*/ 35048 h 40660"/>
                <a:gd name="connsiteX4" fmla="*/ 4173 w 14919"/>
                <a:gd name="connsiteY4" fmla="*/ 3901 h 40660"/>
                <a:gd name="connsiteX5" fmla="*/ 9793 w 14919"/>
                <a:gd name="connsiteY5" fmla="*/ -4 h 40660"/>
                <a:gd name="connsiteX6" fmla="*/ 13698 w 14919"/>
                <a:gd name="connsiteY6" fmla="*/ 5616 h 40660"/>
                <a:gd name="connsiteX7" fmla="*/ 8459 w 14919"/>
                <a:gd name="connsiteY7" fmla="*/ 36572 h 40660"/>
                <a:gd name="connsiteX8" fmla="*/ 3601 w 14919"/>
                <a:gd name="connsiteY8" fmla="*/ 40573 h 4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19" h="40660">
                  <a:moveTo>
                    <a:pt x="3601" y="40573"/>
                  </a:moveTo>
                  <a:lnTo>
                    <a:pt x="2839" y="40573"/>
                  </a:lnTo>
                  <a:cubicBezTo>
                    <a:pt x="268" y="40134"/>
                    <a:pt x="-1542" y="37687"/>
                    <a:pt x="-1066" y="35086"/>
                  </a:cubicBezTo>
                  <a:cubicBezTo>
                    <a:pt x="-1066" y="35077"/>
                    <a:pt x="-1066" y="35058"/>
                    <a:pt x="-1066" y="35048"/>
                  </a:cubicBezTo>
                  <a:cubicBezTo>
                    <a:pt x="2172" y="14950"/>
                    <a:pt x="4173" y="3901"/>
                    <a:pt x="4173" y="3901"/>
                  </a:cubicBezTo>
                  <a:cubicBezTo>
                    <a:pt x="4649" y="1272"/>
                    <a:pt x="7125" y="-480"/>
                    <a:pt x="9793" y="-4"/>
                  </a:cubicBezTo>
                  <a:cubicBezTo>
                    <a:pt x="12460" y="472"/>
                    <a:pt x="14174" y="2987"/>
                    <a:pt x="13698" y="5616"/>
                  </a:cubicBezTo>
                  <a:cubicBezTo>
                    <a:pt x="13698" y="5616"/>
                    <a:pt x="11792" y="16570"/>
                    <a:pt x="8459" y="36572"/>
                  </a:cubicBezTo>
                  <a:cubicBezTo>
                    <a:pt x="8079" y="38963"/>
                    <a:pt x="5982" y="40696"/>
                    <a:pt x="3601" y="40573"/>
                  </a:cubicBezTo>
                  <a:close/>
                </a:path>
              </a:pathLst>
            </a:custGeom>
            <a:solidFill>
              <a:srgbClr val="231815"/>
            </a:solidFill>
            <a:ln w="9525" cap="flat">
              <a:noFill/>
              <a:prstDash val="solid"/>
              <a:miter/>
            </a:ln>
          </p:spPr>
          <p:txBody>
            <a:bodyPr rtlCol="0" anchor="ctr"/>
            <a:lstStyle/>
            <a:p>
              <a:endParaRPr lang="zh-CN" altLang="en-US"/>
            </a:p>
          </p:txBody>
        </p:sp>
        <p:sp>
          <p:nvSpPr>
            <p:cNvPr id="481" name="任意多边形: 形状 480"/>
            <p:cNvSpPr/>
            <p:nvPr/>
          </p:nvSpPr>
          <p:spPr>
            <a:xfrm>
              <a:off x="9876605" y="3775631"/>
              <a:ext cx="29914" cy="140932"/>
            </a:xfrm>
            <a:custGeom>
              <a:avLst/>
              <a:gdLst>
                <a:gd name="connsiteX0" fmla="*/ 3669 w 29914"/>
                <a:gd name="connsiteY0" fmla="*/ 140850 h 140932"/>
                <a:gd name="connsiteX1" fmla="*/ 3003 w 29914"/>
                <a:gd name="connsiteY1" fmla="*/ 140850 h 140932"/>
                <a:gd name="connsiteX2" fmla="*/ -1094 w 29914"/>
                <a:gd name="connsiteY2" fmla="*/ 135421 h 140932"/>
                <a:gd name="connsiteX3" fmla="*/ 19385 w 29914"/>
                <a:gd name="connsiteY3" fmla="*/ 3881 h 140932"/>
                <a:gd name="connsiteX4" fmla="*/ 24815 w 29914"/>
                <a:gd name="connsiteY4" fmla="*/ -25 h 140932"/>
                <a:gd name="connsiteX5" fmla="*/ 28720 w 29914"/>
                <a:gd name="connsiteY5" fmla="*/ 5281 h 140932"/>
                <a:gd name="connsiteX6" fmla="*/ 28720 w 29914"/>
                <a:gd name="connsiteY6" fmla="*/ 5405 h 140932"/>
                <a:gd name="connsiteX7" fmla="*/ 8336 w 29914"/>
                <a:gd name="connsiteY7" fmla="*/ 136754 h 140932"/>
                <a:gd name="connsiteX8" fmla="*/ 3669 w 29914"/>
                <a:gd name="connsiteY8" fmla="*/ 140850 h 1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 h="140932">
                  <a:moveTo>
                    <a:pt x="3669" y="140850"/>
                  </a:moveTo>
                  <a:lnTo>
                    <a:pt x="3003" y="140850"/>
                  </a:lnTo>
                  <a:cubicBezTo>
                    <a:pt x="431" y="140460"/>
                    <a:pt x="-1474" y="138040"/>
                    <a:pt x="-1094" y="135421"/>
                  </a:cubicBezTo>
                  <a:cubicBezTo>
                    <a:pt x="5574" y="90368"/>
                    <a:pt x="12241" y="47315"/>
                    <a:pt x="19385" y="3881"/>
                  </a:cubicBezTo>
                  <a:cubicBezTo>
                    <a:pt x="19862" y="1309"/>
                    <a:pt x="22243" y="-425"/>
                    <a:pt x="24815" y="-25"/>
                  </a:cubicBezTo>
                  <a:cubicBezTo>
                    <a:pt x="27386" y="356"/>
                    <a:pt x="29101" y="2728"/>
                    <a:pt x="28720" y="5281"/>
                  </a:cubicBezTo>
                  <a:cubicBezTo>
                    <a:pt x="28720" y="5319"/>
                    <a:pt x="28720" y="5367"/>
                    <a:pt x="28720" y="5405"/>
                  </a:cubicBezTo>
                  <a:cubicBezTo>
                    <a:pt x="21671" y="48839"/>
                    <a:pt x="15004" y="91796"/>
                    <a:pt x="8336" y="136754"/>
                  </a:cubicBezTo>
                  <a:cubicBezTo>
                    <a:pt x="8051" y="139088"/>
                    <a:pt x="6050" y="140822"/>
                    <a:pt x="3669" y="140850"/>
                  </a:cubicBezTo>
                  <a:close/>
                </a:path>
              </a:pathLst>
            </a:custGeom>
            <a:solidFill>
              <a:srgbClr val="231815"/>
            </a:solidFill>
            <a:ln w="9525" cap="flat">
              <a:noFill/>
              <a:prstDash val="solid"/>
              <a:miter/>
            </a:ln>
          </p:spPr>
          <p:txBody>
            <a:bodyPr rtlCol="0" anchor="ctr"/>
            <a:lstStyle/>
            <a:p>
              <a:endParaRPr lang="zh-CN" altLang="en-US"/>
            </a:p>
          </p:txBody>
        </p:sp>
        <p:sp>
          <p:nvSpPr>
            <p:cNvPr id="482" name="任意多边形: 形状 481"/>
            <p:cNvSpPr/>
            <p:nvPr/>
          </p:nvSpPr>
          <p:spPr>
            <a:xfrm>
              <a:off x="9866623" y="3906985"/>
              <a:ext cx="19987" cy="79288"/>
            </a:xfrm>
            <a:custGeom>
              <a:avLst/>
              <a:gdLst>
                <a:gd name="connsiteX0" fmla="*/ 3650 w 19987"/>
                <a:gd name="connsiteY0" fmla="*/ 79124 h 79288"/>
                <a:gd name="connsiteX1" fmla="*/ 2983 w 19987"/>
                <a:gd name="connsiteY1" fmla="*/ 79124 h 79288"/>
                <a:gd name="connsiteX2" fmla="*/ -1112 w 19987"/>
                <a:gd name="connsiteY2" fmla="*/ 73952 h 79288"/>
                <a:gd name="connsiteX3" fmla="*/ -1112 w 19987"/>
                <a:gd name="connsiteY3" fmla="*/ 73885 h 79288"/>
                <a:gd name="connsiteX4" fmla="*/ -1112 w 19987"/>
                <a:gd name="connsiteY4" fmla="*/ 73885 h 79288"/>
                <a:gd name="connsiteX5" fmla="*/ -1112 w 19987"/>
                <a:gd name="connsiteY5" fmla="*/ 70838 h 79288"/>
                <a:gd name="connsiteX6" fmla="*/ -1112 w 19987"/>
                <a:gd name="connsiteY6" fmla="*/ 69694 h 79288"/>
                <a:gd name="connsiteX7" fmla="*/ 1935 w 19987"/>
                <a:gd name="connsiteY7" fmla="*/ 48073 h 79288"/>
                <a:gd name="connsiteX8" fmla="*/ 9365 w 19987"/>
                <a:gd name="connsiteY8" fmla="*/ 3972 h 79288"/>
                <a:gd name="connsiteX9" fmla="*/ 14794 w 19987"/>
                <a:gd name="connsiteY9" fmla="*/ -28 h 79288"/>
                <a:gd name="connsiteX10" fmla="*/ 14794 w 19987"/>
                <a:gd name="connsiteY10" fmla="*/ -28 h 79288"/>
                <a:gd name="connsiteX11" fmla="*/ 18794 w 19987"/>
                <a:gd name="connsiteY11" fmla="*/ 5210 h 79288"/>
                <a:gd name="connsiteX12" fmla="*/ 18794 w 19987"/>
                <a:gd name="connsiteY12" fmla="*/ 5306 h 79288"/>
                <a:gd name="connsiteX13" fmla="*/ 12508 w 19987"/>
                <a:gd name="connsiteY13" fmla="*/ 48930 h 79288"/>
                <a:gd name="connsiteX14" fmla="*/ 9365 w 19987"/>
                <a:gd name="connsiteY14" fmla="*/ 70647 h 79288"/>
                <a:gd name="connsiteX15" fmla="*/ 9365 w 19987"/>
                <a:gd name="connsiteY15" fmla="*/ 70647 h 79288"/>
                <a:gd name="connsiteX16" fmla="*/ 9365 w 19987"/>
                <a:gd name="connsiteY16" fmla="*/ 72076 h 79288"/>
                <a:gd name="connsiteX17" fmla="*/ 9365 w 19987"/>
                <a:gd name="connsiteY17" fmla="*/ 75410 h 79288"/>
                <a:gd name="connsiteX18" fmla="*/ 3650 w 19987"/>
                <a:gd name="connsiteY18" fmla="*/ 79124 h 7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87" h="79288">
                  <a:moveTo>
                    <a:pt x="3650" y="79124"/>
                  </a:moveTo>
                  <a:lnTo>
                    <a:pt x="2983" y="79124"/>
                  </a:lnTo>
                  <a:cubicBezTo>
                    <a:pt x="412" y="78829"/>
                    <a:pt x="-1398" y="76514"/>
                    <a:pt x="-1112" y="73952"/>
                  </a:cubicBezTo>
                  <a:cubicBezTo>
                    <a:pt x="-1112" y="73933"/>
                    <a:pt x="-1112" y="73905"/>
                    <a:pt x="-1112" y="73885"/>
                  </a:cubicBezTo>
                  <a:lnTo>
                    <a:pt x="-1112" y="73885"/>
                  </a:lnTo>
                  <a:cubicBezTo>
                    <a:pt x="-1112" y="72838"/>
                    <a:pt x="-1112" y="71790"/>
                    <a:pt x="-1112" y="70838"/>
                  </a:cubicBezTo>
                  <a:lnTo>
                    <a:pt x="-1112" y="69694"/>
                  </a:lnTo>
                  <a:lnTo>
                    <a:pt x="1935" y="48073"/>
                  </a:lnTo>
                  <a:lnTo>
                    <a:pt x="9365" y="3972"/>
                  </a:lnTo>
                  <a:cubicBezTo>
                    <a:pt x="9746" y="1372"/>
                    <a:pt x="12223" y="-419"/>
                    <a:pt x="14794" y="-28"/>
                  </a:cubicBezTo>
                  <a:cubicBezTo>
                    <a:pt x="14794" y="-28"/>
                    <a:pt x="14794" y="-28"/>
                    <a:pt x="14794" y="-28"/>
                  </a:cubicBezTo>
                  <a:cubicBezTo>
                    <a:pt x="17365" y="314"/>
                    <a:pt x="19176" y="2658"/>
                    <a:pt x="18794" y="5210"/>
                  </a:cubicBezTo>
                  <a:cubicBezTo>
                    <a:pt x="18794" y="5239"/>
                    <a:pt x="18794" y="5277"/>
                    <a:pt x="18794" y="5306"/>
                  </a:cubicBezTo>
                  <a:lnTo>
                    <a:pt x="12508" y="48930"/>
                  </a:lnTo>
                  <a:lnTo>
                    <a:pt x="9365" y="70647"/>
                  </a:lnTo>
                  <a:lnTo>
                    <a:pt x="9365" y="70647"/>
                  </a:lnTo>
                  <a:cubicBezTo>
                    <a:pt x="9460" y="71114"/>
                    <a:pt x="9460" y="71609"/>
                    <a:pt x="9365" y="72076"/>
                  </a:cubicBezTo>
                  <a:cubicBezTo>
                    <a:pt x="9460" y="73190"/>
                    <a:pt x="9460" y="74295"/>
                    <a:pt x="9365" y="75410"/>
                  </a:cubicBezTo>
                  <a:cubicBezTo>
                    <a:pt x="8793" y="77972"/>
                    <a:pt x="6222" y="79601"/>
                    <a:pt x="3650" y="79124"/>
                  </a:cubicBezTo>
                  <a:close/>
                </a:path>
              </a:pathLst>
            </a:custGeom>
            <a:solidFill>
              <a:srgbClr val="231815"/>
            </a:solidFill>
            <a:ln w="9525" cap="flat">
              <a:noFill/>
              <a:prstDash val="solid"/>
              <a:miter/>
            </a:ln>
          </p:spPr>
          <p:txBody>
            <a:bodyPr rtlCol="0" anchor="ctr"/>
            <a:lstStyle/>
            <a:p>
              <a:endParaRPr lang="zh-CN" altLang="en-US"/>
            </a:p>
          </p:txBody>
        </p:sp>
        <p:sp>
          <p:nvSpPr>
            <p:cNvPr id="483" name="任意多边形: 形状 482"/>
            <p:cNvSpPr/>
            <p:nvPr/>
          </p:nvSpPr>
          <p:spPr>
            <a:xfrm>
              <a:off x="9341326" y="3849633"/>
              <a:ext cx="41588" cy="95317"/>
            </a:xfrm>
            <a:custGeom>
              <a:avLst/>
              <a:gdLst>
                <a:gd name="connsiteX0" fmla="*/ 35742 w 41588"/>
                <a:gd name="connsiteY0" fmla="*/ 95233 h 95317"/>
                <a:gd name="connsiteX1" fmla="*/ 31266 w 41588"/>
                <a:gd name="connsiteY1" fmla="*/ 92090 h 95317"/>
                <a:gd name="connsiteX2" fmla="*/ -833 w 41588"/>
                <a:gd name="connsiteY2" fmla="*/ 6365 h 95317"/>
                <a:gd name="connsiteX3" fmla="*/ 2024 w 41588"/>
                <a:gd name="connsiteY3" fmla="*/ 221 h 95317"/>
                <a:gd name="connsiteX4" fmla="*/ 8120 w 41588"/>
                <a:gd name="connsiteY4" fmla="*/ 3031 h 95317"/>
                <a:gd name="connsiteX5" fmla="*/ 40124 w 41588"/>
                <a:gd name="connsiteY5" fmla="*/ 88756 h 95317"/>
                <a:gd name="connsiteX6" fmla="*/ 37457 w 41588"/>
                <a:gd name="connsiteY6" fmla="*/ 94928 h 95317"/>
                <a:gd name="connsiteX7" fmla="*/ 37362 w 41588"/>
                <a:gd name="connsiteY7" fmla="*/ 94947 h 9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8" h="95317">
                  <a:moveTo>
                    <a:pt x="35742" y="95233"/>
                  </a:moveTo>
                  <a:cubicBezTo>
                    <a:pt x="33743" y="95290"/>
                    <a:pt x="31932" y="94014"/>
                    <a:pt x="31266" y="92090"/>
                  </a:cubicBezTo>
                  <a:cubicBezTo>
                    <a:pt x="31266" y="92090"/>
                    <a:pt x="18883" y="59514"/>
                    <a:pt x="-833" y="6365"/>
                  </a:cubicBezTo>
                  <a:cubicBezTo>
                    <a:pt x="-1786" y="3889"/>
                    <a:pt x="-453" y="1145"/>
                    <a:pt x="2024" y="221"/>
                  </a:cubicBezTo>
                  <a:cubicBezTo>
                    <a:pt x="4405" y="-702"/>
                    <a:pt x="7167" y="555"/>
                    <a:pt x="8120" y="3031"/>
                  </a:cubicBezTo>
                  <a:cubicBezTo>
                    <a:pt x="27837" y="55990"/>
                    <a:pt x="40124" y="88756"/>
                    <a:pt x="40124" y="88756"/>
                  </a:cubicBezTo>
                  <a:cubicBezTo>
                    <a:pt x="41077" y="91204"/>
                    <a:pt x="39839" y="93966"/>
                    <a:pt x="37457" y="94928"/>
                  </a:cubicBezTo>
                  <a:cubicBezTo>
                    <a:pt x="37362" y="94928"/>
                    <a:pt x="37362" y="94938"/>
                    <a:pt x="37362" y="94947"/>
                  </a:cubicBezTo>
                  <a:close/>
                </a:path>
              </a:pathLst>
            </a:custGeom>
            <a:solidFill>
              <a:srgbClr val="231815"/>
            </a:solidFill>
            <a:ln w="9525" cap="flat">
              <a:noFill/>
              <a:prstDash val="solid"/>
              <a:miter/>
            </a:ln>
          </p:spPr>
          <p:txBody>
            <a:bodyPr rtlCol="0" anchor="ctr"/>
            <a:lstStyle/>
            <a:p>
              <a:endParaRPr lang="zh-CN" altLang="en-US"/>
            </a:p>
          </p:txBody>
        </p:sp>
        <p:sp>
          <p:nvSpPr>
            <p:cNvPr id="484" name="任意多边形: 形状 483"/>
            <p:cNvSpPr/>
            <p:nvPr/>
          </p:nvSpPr>
          <p:spPr>
            <a:xfrm>
              <a:off x="9313837" y="3775594"/>
              <a:ext cx="37073" cy="83724"/>
            </a:xfrm>
            <a:custGeom>
              <a:avLst/>
              <a:gdLst>
                <a:gd name="connsiteX0" fmla="*/ 31132 w 37073"/>
                <a:gd name="connsiteY0" fmla="*/ 83642 h 83724"/>
                <a:gd name="connsiteX1" fmla="*/ 26656 w 37073"/>
                <a:gd name="connsiteY1" fmla="*/ 80594 h 83724"/>
                <a:gd name="connsiteX2" fmla="*/ 15321 w 37073"/>
                <a:gd name="connsiteY2" fmla="*/ 49924 h 83724"/>
                <a:gd name="connsiteX3" fmla="*/ -871 w 37073"/>
                <a:gd name="connsiteY3" fmla="*/ 6394 h 83724"/>
                <a:gd name="connsiteX4" fmla="*/ 1985 w 37073"/>
                <a:gd name="connsiteY4" fmla="*/ 203 h 83724"/>
                <a:gd name="connsiteX5" fmla="*/ 8081 w 37073"/>
                <a:gd name="connsiteY5" fmla="*/ 3061 h 83724"/>
                <a:gd name="connsiteX6" fmla="*/ 24179 w 37073"/>
                <a:gd name="connsiteY6" fmla="*/ 46685 h 83724"/>
                <a:gd name="connsiteX7" fmla="*/ 35609 w 37073"/>
                <a:gd name="connsiteY7" fmla="*/ 77260 h 83724"/>
                <a:gd name="connsiteX8" fmla="*/ 32942 w 37073"/>
                <a:gd name="connsiteY8" fmla="*/ 83290 h 83724"/>
                <a:gd name="connsiteX9" fmla="*/ 32752 w 37073"/>
                <a:gd name="connsiteY9" fmla="*/ 83356 h 83724"/>
                <a:gd name="connsiteX10" fmla="*/ 31132 w 37073"/>
                <a:gd name="connsiteY10" fmla="*/ 83642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3" h="83724">
                  <a:moveTo>
                    <a:pt x="31132" y="83642"/>
                  </a:moveTo>
                  <a:cubicBezTo>
                    <a:pt x="29133" y="83633"/>
                    <a:pt x="27417" y="82423"/>
                    <a:pt x="26656" y="80594"/>
                  </a:cubicBezTo>
                  <a:lnTo>
                    <a:pt x="15321" y="49924"/>
                  </a:lnTo>
                  <a:lnTo>
                    <a:pt x="-871" y="6394"/>
                  </a:lnTo>
                  <a:cubicBezTo>
                    <a:pt x="-1728" y="3899"/>
                    <a:pt x="-490" y="1175"/>
                    <a:pt x="1985" y="203"/>
                  </a:cubicBezTo>
                  <a:cubicBezTo>
                    <a:pt x="4462" y="-692"/>
                    <a:pt x="7225" y="594"/>
                    <a:pt x="8081" y="3061"/>
                  </a:cubicBezTo>
                  <a:lnTo>
                    <a:pt x="24179" y="46685"/>
                  </a:lnTo>
                  <a:cubicBezTo>
                    <a:pt x="28274" y="57448"/>
                    <a:pt x="31989" y="67640"/>
                    <a:pt x="35609" y="77260"/>
                  </a:cubicBezTo>
                  <a:cubicBezTo>
                    <a:pt x="36561" y="79670"/>
                    <a:pt x="35323" y="82366"/>
                    <a:pt x="32942" y="83290"/>
                  </a:cubicBezTo>
                  <a:cubicBezTo>
                    <a:pt x="32847" y="83318"/>
                    <a:pt x="32847" y="83337"/>
                    <a:pt x="32752" y="83356"/>
                  </a:cubicBezTo>
                  <a:cubicBezTo>
                    <a:pt x="32275" y="83547"/>
                    <a:pt x="31704" y="83652"/>
                    <a:pt x="31132" y="83642"/>
                  </a:cubicBezTo>
                  <a:close/>
                </a:path>
              </a:pathLst>
            </a:custGeom>
            <a:solidFill>
              <a:srgbClr val="231815"/>
            </a:solidFill>
            <a:ln w="9525" cap="flat">
              <a:noFill/>
              <a:prstDash val="solid"/>
              <a:miter/>
            </a:ln>
          </p:spPr>
          <p:txBody>
            <a:bodyPr rtlCol="0" anchor="ctr"/>
            <a:lstStyle/>
            <a:p>
              <a:endParaRPr lang="zh-CN" altLang="en-US"/>
            </a:p>
          </p:txBody>
        </p:sp>
        <p:sp>
          <p:nvSpPr>
            <p:cNvPr id="485" name="任意多边形: 形状 484"/>
            <p:cNvSpPr/>
            <p:nvPr/>
          </p:nvSpPr>
          <p:spPr>
            <a:xfrm>
              <a:off x="8817986" y="2623665"/>
              <a:ext cx="85770" cy="235052"/>
            </a:xfrm>
            <a:custGeom>
              <a:avLst/>
              <a:gdLst>
                <a:gd name="connsiteX0" fmla="*/ 79785 w 85770"/>
                <a:gd name="connsiteY0" fmla="*/ 234970 h 235052"/>
                <a:gd name="connsiteX1" fmla="*/ 75308 w 85770"/>
                <a:gd name="connsiteY1" fmla="*/ 231827 h 235052"/>
                <a:gd name="connsiteX2" fmla="*/ -892 w 85770"/>
                <a:gd name="connsiteY2" fmla="*/ 6180 h 235052"/>
                <a:gd name="connsiteX3" fmla="*/ 2156 w 85770"/>
                <a:gd name="connsiteY3" fmla="*/ 179 h 235052"/>
                <a:gd name="connsiteX4" fmla="*/ 8062 w 85770"/>
                <a:gd name="connsiteY4" fmla="*/ 3046 h 235052"/>
                <a:gd name="connsiteX5" fmla="*/ 8157 w 85770"/>
                <a:gd name="connsiteY5" fmla="*/ 3227 h 235052"/>
                <a:gd name="connsiteX6" fmla="*/ 84357 w 85770"/>
                <a:gd name="connsiteY6" fmla="*/ 228684 h 235052"/>
                <a:gd name="connsiteX7" fmla="*/ 81594 w 85770"/>
                <a:gd name="connsiteY7" fmla="*/ 234666 h 235052"/>
                <a:gd name="connsiteX8" fmla="*/ 81499 w 85770"/>
                <a:gd name="connsiteY8" fmla="*/ 234685 h 235052"/>
                <a:gd name="connsiteX9" fmla="*/ 79785 w 85770"/>
                <a:gd name="connsiteY9" fmla="*/ 234970 h 235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70" h="235052">
                  <a:moveTo>
                    <a:pt x="79785" y="234970"/>
                  </a:moveTo>
                  <a:cubicBezTo>
                    <a:pt x="77784" y="234970"/>
                    <a:pt x="75975" y="233713"/>
                    <a:pt x="75308" y="231827"/>
                  </a:cubicBezTo>
                  <a:cubicBezTo>
                    <a:pt x="29016" y="99239"/>
                    <a:pt x="-892" y="7037"/>
                    <a:pt x="-892" y="6180"/>
                  </a:cubicBezTo>
                  <a:cubicBezTo>
                    <a:pt x="-1749" y="3684"/>
                    <a:pt x="-320" y="998"/>
                    <a:pt x="2156" y="179"/>
                  </a:cubicBezTo>
                  <a:cubicBezTo>
                    <a:pt x="4633" y="-669"/>
                    <a:pt x="7205" y="617"/>
                    <a:pt x="8062" y="3046"/>
                  </a:cubicBezTo>
                  <a:cubicBezTo>
                    <a:pt x="8157" y="3113"/>
                    <a:pt x="8157" y="3170"/>
                    <a:pt x="8157" y="3227"/>
                  </a:cubicBezTo>
                  <a:cubicBezTo>
                    <a:pt x="8157" y="4084"/>
                    <a:pt x="38541" y="96191"/>
                    <a:pt x="84357" y="228684"/>
                  </a:cubicBezTo>
                  <a:cubicBezTo>
                    <a:pt x="85214" y="231103"/>
                    <a:pt x="83976" y="233780"/>
                    <a:pt x="81594" y="234666"/>
                  </a:cubicBezTo>
                  <a:cubicBezTo>
                    <a:pt x="81499" y="234666"/>
                    <a:pt x="81499" y="234675"/>
                    <a:pt x="81499" y="234685"/>
                  </a:cubicBezTo>
                  <a:cubicBezTo>
                    <a:pt x="80928" y="234885"/>
                    <a:pt x="80356" y="234980"/>
                    <a:pt x="79785" y="234970"/>
                  </a:cubicBezTo>
                  <a:close/>
                </a:path>
              </a:pathLst>
            </a:custGeom>
            <a:solidFill>
              <a:srgbClr val="231815"/>
            </a:solidFill>
            <a:ln w="9525" cap="flat">
              <a:noFill/>
              <a:prstDash val="solid"/>
              <a:miter/>
            </a:ln>
          </p:spPr>
          <p:txBody>
            <a:bodyPr rtlCol="0" anchor="ctr"/>
            <a:lstStyle/>
            <a:p>
              <a:endParaRPr lang="zh-CN" altLang="en-US"/>
            </a:p>
          </p:txBody>
        </p:sp>
        <p:sp>
          <p:nvSpPr>
            <p:cNvPr id="486" name="任意多边形: 形状 485"/>
            <p:cNvSpPr/>
            <p:nvPr/>
          </p:nvSpPr>
          <p:spPr>
            <a:xfrm>
              <a:off x="8735689" y="2649994"/>
              <a:ext cx="92823" cy="235216"/>
            </a:xfrm>
            <a:custGeom>
              <a:avLst/>
              <a:gdLst>
                <a:gd name="connsiteX0" fmla="*/ 86548 w 92823"/>
                <a:gd name="connsiteY0" fmla="*/ 235121 h 235216"/>
                <a:gd name="connsiteX1" fmla="*/ 82167 w 92823"/>
                <a:gd name="connsiteY1" fmla="*/ 232358 h 235216"/>
                <a:gd name="connsiteX2" fmla="*/ -986 w 92823"/>
                <a:gd name="connsiteY2" fmla="*/ 6140 h 235216"/>
                <a:gd name="connsiteX3" fmla="*/ 2538 w 92823"/>
                <a:gd name="connsiteY3" fmla="*/ 91 h 235216"/>
                <a:gd name="connsiteX4" fmla="*/ 8539 w 92823"/>
                <a:gd name="connsiteY4" fmla="*/ 3568 h 235216"/>
                <a:gd name="connsiteX5" fmla="*/ 91216 w 92823"/>
                <a:gd name="connsiteY5" fmla="*/ 228453 h 235216"/>
                <a:gd name="connsiteX6" fmla="*/ 89025 w 92823"/>
                <a:gd name="connsiteY6" fmla="*/ 234673 h 235216"/>
                <a:gd name="connsiteX7" fmla="*/ 88834 w 92823"/>
                <a:gd name="connsiteY7" fmla="*/ 234740 h 235216"/>
                <a:gd name="connsiteX8" fmla="*/ 86548 w 92823"/>
                <a:gd name="connsiteY8" fmla="*/ 235121 h 23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23" h="235216">
                  <a:moveTo>
                    <a:pt x="86548" y="235121"/>
                  </a:moveTo>
                  <a:cubicBezTo>
                    <a:pt x="84644" y="235121"/>
                    <a:pt x="82929" y="234044"/>
                    <a:pt x="82167" y="232358"/>
                  </a:cubicBezTo>
                  <a:cubicBezTo>
                    <a:pt x="49877" y="158721"/>
                    <a:pt x="22064" y="83168"/>
                    <a:pt x="-986" y="6140"/>
                  </a:cubicBezTo>
                  <a:cubicBezTo>
                    <a:pt x="-1653" y="3511"/>
                    <a:pt x="-129" y="806"/>
                    <a:pt x="2538" y="91"/>
                  </a:cubicBezTo>
                  <a:cubicBezTo>
                    <a:pt x="5109" y="-623"/>
                    <a:pt x="7872" y="939"/>
                    <a:pt x="8539" y="3568"/>
                  </a:cubicBezTo>
                  <a:cubicBezTo>
                    <a:pt x="31589" y="80130"/>
                    <a:pt x="59116" y="155225"/>
                    <a:pt x="91216" y="228453"/>
                  </a:cubicBezTo>
                  <a:cubicBezTo>
                    <a:pt x="92358" y="230787"/>
                    <a:pt x="91311" y="233568"/>
                    <a:pt x="89025" y="234673"/>
                  </a:cubicBezTo>
                  <a:cubicBezTo>
                    <a:pt x="88930" y="234692"/>
                    <a:pt x="88930" y="234720"/>
                    <a:pt x="88834" y="234740"/>
                  </a:cubicBezTo>
                  <a:cubicBezTo>
                    <a:pt x="88073" y="235054"/>
                    <a:pt x="87310" y="235178"/>
                    <a:pt x="86548" y="235121"/>
                  </a:cubicBezTo>
                  <a:close/>
                </a:path>
              </a:pathLst>
            </a:custGeom>
            <a:solidFill>
              <a:srgbClr val="231815"/>
            </a:solidFill>
            <a:ln w="9525" cap="flat">
              <a:noFill/>
              <a:prstDash val="solid"/>
              <a:miter/>
            </a:ln>
          </p:spPr>
          <p:txBody>
            <a:bodyPr rtlCol="0" anchor="ctr"/>
            <a:lstStyle/>
            <a:p>
              <a:endParaRPr lang="zh-CN" altLang="en-US"/>
            </a:p>
          </p:txBody>
        </p:sp>
        <p:sp>
          <p:nvSpPr>
            <p:cNvPr id="487" name="任意多边形: 形状 486"/>
            <p:cNvSpPr/>
            <p:nvPr/>
          </p:nvSpPr>
          <p:spPr>
            <a:xfrm>
              <a:off x="8655828" y="2684246"/>
              <a:ext cx="90388" cy="239337"/>
            </a:xfrm>
            <a:custGeom>
              <a:avLst/>
              <a:gdLst>
                <a:gd name="connsiteX0" fmla="*/ 84494 w 90388"/>
                <a:gd name="connsiteY0" fmla="*/ 239254 h 239337"/>
                <a:gd name="connsiteX1" fmla="*/ 80207 w 90388"/>
                <a:gd name="connsiteY1" fmla="*/ 236492 h 239337"/>
                <a:gd name="connsiteX2" fmla="*/ -945 w 90388"/>
                <a:gd name="connsiteY2" fmla="*/ 5987 h 239337"/>
                <a:gd name="connsiteX3" fmla="*/ 2293 w 90388"/>
                <a:gd name="connsiteY3" fmla="*/ 81 h 239337"/>
                <a:gd name="connsiteX4" fmla="*/ 8199 w 90388"/>
                <a:gd name="connsiteY4" fmla="*/ 3415 h 239337"/>
                <a:gd name="connsiteX5" fmla="*/ 88780 w 90388"/>
                <a:gd name="connsiteY5" fmla="*/ 232491 h 239337"/>
                <a:gd name="connsiteX6" fmla="*/ 86589 w 90388"/>
                <a:gd name="connsiteY6" fmla="*/ 238844 h 239337"/>
                <a:gd name="connsiteX7" fmla="*/ 86494 w 90388"/>
                <a:gd name="connsiteY7" fmla="*/ 238873 h 239337"/>
                <a:gd name="connsiteX8" fmla="*/ 84494 w 90388"/>
                <a:gd name="connsiteY8" fmla="*/ 239254 h 23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88" h="239337">
                  <a:moveTo>
                    <a:pt x="84494" y="239254"/>
                  </a:moveTo>
                  <a:cubicBezTo>
                    <a:pt x="82684" y="239292"/>
                    <a:pt x="80970" y="238197"/>
                    <a:pt x="80207" y="236492"/>
                  </a:cubicBezTo>
                  <a:cubicBezTo>
                    <a:pt x="42107" y="155148"/>
                    <a:pt x="-564" y="7892"/>
                    <a:pt x="-945" y="5987"/>
                  </a:cubicBezTo>
                  <a:cubicBezTo>
                    <a:pt x="-1707" y="3463"/>
                    <a:pt x="-183" y="815"/>
                    <a:pt x="2293" y="81"/>
                  </a:cubicBezTo>
                  <a:cubicBezTo>
                    <a:pt x="4865" y="-595"/>
                    <a:pt x="7437" y="891"/>
                    <a:pt x="8199" y="3415"/>
                  </a:cubicBezTo>
                  <a:cubicBezTo>
                    <a:pt x="8199" y="4844"/>
                    <a:pt x="51061" y="151814"/>
                    <a:pt x="88780" y="232491"/>
                  </a:cubicBezTo>
                  <a:cubicBezTo>
                    <a:pt x="89923" y="234863"/>
                    <a:pt x="88875" y="237711"/>
                    <a:pt x="86589" y="238844"/>
                  </a:cubicBezTo>
                  <a:cubicBezTo>
                    <a:pt x="86494" y="238854"/>
                    <a:pt x="86494" y="238864"/>
                    <a:pt x="86494" y="238873"/>
                  </a:cubicBezTo>
                  <a:cubicBezTo>
                    <a:pt x="85828" y="239149"/>
                    <a:pt x="85161" y="239273"/>
                    <a:pt x="84494" y="239254"/>
                  </a:cubicBezTo>
                  <a:close/>
                </a:path>
              </a:pathLst>
            </a:custGeom>
            <a:solidFill>
              <a:srgbClr val="231815"/>
            </a:solidFill>
            <a:ln w="9525" cap="flat">
              <a:noFill/>
              <a:prstDash val="solid"/>
              <a:miter/>
            </a:ln>
          </p:spPr>
          <p:txBody>
            <a:bodyPr rtlCol="0" anchor="ctr"/>
            <a:lstStyle/>
            <a:p>
              <a:endParaRPr lang="zh-CN" altLang="en-US"/>
            </a:p>
          </p:txBody>
        </p:sp>
        <p:sp>
          <p:nvSpPr>
            <p:cNvPr id="488" name="任意多边形: 形状 487"/>
            <p:cNvSpPr/>
            <p:nvPr/>
          </p:nvSpPr>
          <p:spPr>
            <a:xfrm>
              <a:off x="10859350" y="2791336"/>
              <a:ext cx="60796" cy="95955"/>
            </a:xfrm>
            <a:custGeom>
              <a:avLst/>
              <a:gdLst>
                <a:gd name="connsiteX0" fmla="*/ 54863 w 60796"/>
                <a:gd name="connsiteY0" fmla="*/ 95874 h 95955"/>
                <a:gd name="connsiteX1" fmla="*/ 50101 w 60796"/>
                <a:gd name="connsiteY1" fmla="*/ 91683 h 95955"/>
                <a:gd name="connsiteX2" fmla="*/ 951 w 60796"/>
                <a:gd name="connsiteY2" fmla="*/ 8625 h 95955"/>
                <a:gd name="connsiteX3" fmla="*/ -287 w 60796"/>
                <a:gd name="connsiteY3" fmla="*/ 2015 h 95955"/>
                <a:gd name="connsiteX4" fmla="*/ 6286 w 60796"/>
                <a:gd name="connsiteY4" fmla="*/ 738 h 95955"/>
                <a:gd name="connsiteX5" fmla="*/ 6762 w 60796"/>
                <a:gd name="connsiteY5" fmla="*/ 1100 h 95955"/>
                <a:gd name="connsiteX6" fmla="*/ 59626 w 60796"/>
                <a:gd name="connsiteY6" fmla="*/ 90540 h 95955"/>
                <a:gd name="connsiteX7" fmla="*/ 55435 w 60796"/>
                <a:gd name="connsiteY7" fmla="*/ 95874 h 9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96" h="95955">
                  <a:moveTo>
                    <a:pt x="54863" y="95874"/>
                  </a:moveTo>
                  <a:cubicBezTo>
                    <a:pt x="52482" y="95845"/>
                    <a:pt x="50387" y="94064"/>
                    <a:pt x="50101" y="91683"/>
                  </a:cubicBezTo>
                  <a:cubicBezTo>
                    <a:pt x="44577" y="43296"/>
                    <a:pt x="1333" y="8911"/>
                    <a:pt x="951" y="8625"/>
                  </a:cubicBezTo>
                  <a:cubicBezTo>
                    <a:pt x="-1239" y="7149"/>
                    <a:pt x="-1810" y="4186"/>
                    <a:pt x="-287" y="2015"/>
                  </a:cubicBezTo>
                  <a:cubicBezTo>
                    <a:pt x="1142" y="-167"/>
                    <a:pt x="4095" y="-738"/>
                    <a:pt x="6286" y="738"/>
                  </a:cubicBezTo>
                  <a:cubicBezTo>
                    <a:pt x="6477" y="853"/>
                    <a:pt x="6572" y="967"/>
                    <a:pt x="6762" y="1100"/>
                  </a:cubicBezTo>
                  <a:cubicBezTo>
                    <a:pt x="8667" y="2624"/>
                    <a:pt x="53625" y="38152"/>
                    <a:pt x="59626" y="90540"/>
                  </a:cubicBezTo>
                  <a:cubicBezTo>
                    <a:pt x="59912" y="93159"/>
                    <a:pt x="58006" y="95531"/>
                    <a:pt x="55435" y="95874"/>
                  </a:cubicBezTo>
                  <a:close/>
                </a:path>
              </a:pathLst>
            </a:custGeom>
            <a:solidFill>
              <a:srgbClr val="231815"/>
            </a:solidFill>
            <a:ln w="9525" cap="flat">
              <a:noFill/>
              <a:prstDash val="solid"/>
              <a:miter/>
            </a:ln>
          </p:spPr>
          <p:txBody>
            <a:bodyPr rtlCol="0" anchor="ctr"/>
            <a:lstStyle/>
            <a:p>
              <a:endParaRPr lang="zh-CN" altLang="en-US"/>
            </a:p>
          </p:txBody>
        </p:sp>
        <p:sp>
          <p:nvSpPr>
            <p:cNvPr id="489" name="任意多边形: 形状 488"/>
            <p:cNvSpPr/>
            <p:nvPr/>
          </p:nvSpPr>
          <p:spPr>
            <a:xfrm>
              <a:off x="10052267" y="2791496"/>
              <a:ext cx="60474" cy="95814"/>
            </a:xfrm>
            <a:custGeom>
              <a:avLst/>
              <a:gdLst>
                <a:gd name="connsiteX0" fmla="*/ 3077 w 60474"/>
                <a:gd name="connsiteY0" fmla="*/ 95714 h 95814"/>
                <a:gd name="connsiteX1" fmla="*/ 3077 w 60474"/>
                <a:gd name="connsiteY1" fmla="*/ 95714 h 95814"/>
                <a:gd name="connsiteX2" fmla="*/ -1114 w 60474"/>
                <a:gd name="connsiteY2" fmla="*/ 90446 h 95814"/>
                <a:gd name="connsiteX3" fmla="*/ -1114 w 60474"/>
                <a:gd name="connsiteY3" fmla="*/ 90380 h 95814"/>
                <a:gd name="connsiteX4" fmla="*/ 51655 w 60474"/>
                <a:gd name="connsiteY4" fmla="*/ 940 h 95814"/>
                <a:gd name="connsiteX5" fmla="*/ 58322 w 60474"/>
                <a:gd name="connsiteY5" fmla="*/ 1702 h 95814"/>
                <a:gd name="connsiteX6" fmla="*/ 57561 w 60474"/>
                <a:gd name="connsiteY6" fmla="*/ 8465 h 95814"/>
                <a:gd name="connsiteX7" fmla="*/ 8316 w 60474"/>
                <a:gd name="connsiteY7" fmla="*/ 91523 h 95814"/>
                <a:gd name="connsiteX8" fmla="*/ 3077 w 60474"/>
                <a:gd name="connsiteY8" fmla="*/ 95714 h 9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74" h="95814">
                  <a:moveTo>
                    <a:pt x="3077" y="95714"/>
                  </a:moveTo>
                  <a:lnTo>
                    <a:pt x="3077" y="95714"/>
                  </a:lnTo>
                  <a:cubicBezTo>
                    <a:pt x="506" y="95418"/>
                    <a:pt x="-1400" y="93066"/>
                    <a:pt x="-1114" y="90446"/>
                  </a:cubicBezTo>
                  <a:cubicBezTo>
                    <a:pt x="-1114" y="90427"/>
                    <a:pt x="-1114" y="90399"/>
                    <a:pt x="-1114" y="90380"/>
                  </a:cubicBezTo>
                  <a:cubicBezTo>
                    <a:pt x="4982" y="37992"/>
                    <a:pt x="49749" y="2464"/>
                    <a:pt x="51655" y="940"/>
                  </a:cubicBezTo>
                  <a:cubicBezTo>
                    <a:pt x="53750" y="-679"/>
                    <a:pt x="56703" y="-336"/>
                    <a:pt x="58322" y="1702"/>
                  </a:cubicBezTo>
                  <a:cubicBezTo>
                    <a:pt x="59942" y="3797"/>
                    <a:pt x="59560" y="6769"/>
                    <a:pt x="57561" y="8465"/>
                  </a:cubicBezTo>
                  <a:cubicBezTo>
                    <a:pt x="57561" y="8465"/>
                    <a:pt x="13935" y="43136"/>
                    <a:pt x="8316" y="91523"/>
                  </a:cubicBezTo>
                  <a:cubicBezTo>
                    <a:pt x="7935" y="94094"/>
                    <a:pt x="5649" y="95942"/>
                    <a:pt x="3077" y="95714"/>
                  </a:cubicBezTo>
                  <a:close/>
                </a:path>
              </a:pathLst>
            </a:custGeom>
            <a:solidFill>
              <a:srgbClr val="231815"/>
            </a:solidFill>
            <a:ln w="9525" cap="flat">
              <a:noFill/>
              <a:prstDash val="solid"/>
              <a:miter/>
            </a:ln>
          </p:spPr>
          <p:txBody>
            <a:bodyPr rtlCol="0" anchor="ctr"/>
            <a:lstStyle/>
            <a:p>
              <a:endParaRPr lang="zh-CN" altLang="en-US"/>
            </a:p>
          </p:txBody>
        </p:sp>
        <p:sp>
          <p:nvSpPr>
            <p:cNvPr id="503" name="任意多边形: 形状 502"/>
            <p:cNvSpPr/>
            <p:nvPr/>
          </p:nvSpPr>
          <p:spPr>
            <a:xfrm>
              <a:off x="10347857" y="2682211"/>
              <a:ext cx="43814" cy="43815"/>
            </a:xfrm>
            <a:custGeom>
              <a:avLst/>
              <a:gdLst>
                <a:gd name="connsiteX0" fmla="*/ 20581 w 43814"/>
                <a:gd name="connsiteY0" fmla="*/ 43697 h 43815"/>
                <a:gd name="connsiteX1" fmla="*/ -1326 w 43814"/>
                <a:gd name="connsiteY1" fmla="*/ 21789 h 43815"/>
                <a:gd name="connsiteX2" fmla="*/ 20581 w 43814"/>
                <a:gd name="connsiteY2" fmla="*/ -118 h 43815"/>
                <a:gd name="connsiteX3" fmla="*/ 42489 w 43814"/>
                <a:gd name="connsiteY3" fmla="*/ 21789 h 43815"/>
                <a:gd name="connsiteX4" fmla="*/ 42489 w 43814"/>
                <a:gd name="connsiteY4" fmla="*/ 21885 h 43815"/>
                <a:gd name="connsiteX5" fmla="*/ 20581 w 43814"/>
                <a:gd name="connsiteY5" fmla="*/ 43697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4" h="43815">
                  <a:moveTo>
                    <a:pt x="20581" y="43697"/>
                  </a:moveTo>
                  <a:cubicBezTo>
                    <a:pt x="8484" y="43697"/>
                    <a:pt x="-1326" y="33886"/>
                    <a:pt x="-1326" y="21789"/>
                  </a:cubicBezTo>
                  <a:cubicBezTo>
                    <a:pt x="-1326" y="9693"/>
                    <a:pt x="8484" y="-118"/>
                    <a:pt x="20581" y="-118"/>
                  </a:cubicBezTo>
                  <a:cubicBezTo>
                    <a:pt x="32678" y="-118"/>
                    <a:pt x="42489" y="9693"/>
                    <a:pt x="42489" y="21789"/>
                  </a:cubicBezTo>
                  <a:cubicBezTo>
                    <a:pt x="42489" y="21818"/>
                    <a:pt x="42489" y="21856"/>
                    <a:pt x="42489" y="21885"/>
                  </a:cubicBezTo>
                  <a:cubicBezTo>
                    <a:pt x="42394" y="33943"/>
                    <a:pt x="32678" y="43697"/>
                    <a:pt x="20581" y="43697"/>
                  </a:cubicBezTo>
                  <a:close/>
                </a:path>
              </a:pathLst>
            </a:custGeom>
            <a:solidFill>
              <a:srgbClr val="231815"/>
            </a:solidFill>
            <a:ln w="9525" cap="flat">
              <a:noFill/>
              <a:prstDash val="solid"/>
              <a:miter/>
            </a:ln>
          </p:spPr>
          <p:txBody>
            <a:bodyPr rtlCol="0" anchor="ctr"/>
            <a:lstStyle/>
            <a:p>
              <a:endParaRPr lang="zh-CN" altLang="en-US"/>
            </a:p>
          </p:txBody>
        </p:sp>
        <p:sp>
          <p:nvSpPr>
            <p:cNvPr id="504" name="任意多边形: 形状 503"/>
            <p:cNvSpPr/>
            <p:nvPr/>
          </p:nvSpPr>
          <p:spPr>
            <a:xfrm>
              <a:off x="10511114" y="2682211"/>
              <a:ext cx="43816" cy="43815"/>
            </a:xfrm>
            <a:custGeom>
              <a:avLst/>
              <a:gdLst>
                <a:gd name="connsiteX0" fmla="*/ 20678 w 43816"/>
                <a:gd name="connsiteY0" fmla="*/ 43697 h 43815"/>
                <a:gd name="connsiteX1" fmla="*/ -1325 w 43816"/>
                <a:gd name="connsiteY1" fmla="*/ 21885 h 43815"/>
                <a:gd name="connsiteX2" fmla="*/ 20488 w 43816"/>
                <a:gd name="connsiteY2" fmla="*/ -118 h 43815"/>
                <a:gd name="connsiteX3" fmla="*/ 42491 w 43816"/>
                <a:gd name="connsiteY3" fmla="*/ 21694 h 43815"/>
                <a:gd name="connsiteX4" fmla="*/ 42491 w 43816"/>
                <a:gd name="connsiteY4" fmla="*/ 21885 h 43815"/>
                <a:gd name="connsiteX5" fmla="*/ 20678 w 43816"/>
                <a:gd name="connsiteY5" fmla="*/ 43697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6" h="43815">
                  <a:moveTo>
                    <a:pt x="20678" y="43697"/>
                  </a:moveTo>
                  <a:cubicBezTo>
                    <a:pt x="8581" y="43754"/>
                    <a:pt x="-1230" y="33982"/>
                    <a:pt x="-1325" y="21885"/>
                  </a:cubicBezTo>
                  <a:cubicBezTo>
                    <a:pt x="-1419" y="9788"/>
                    <a:pt x="8391" y="-61"/>
                    <a:pt x="20488" y="-118"/>
                  </a:cubicBezTo>
                  <a:cubicBezTo>
                    <a:pt x="32585" y="-165"/>
                    <a:pt x="42396" y="9598"/>
                    <a:pt x="42491" y="21694"/>
                  </a:cubicBezTo>
                  <a:cubicBezTo>
                    <a:pt x="42491" y="21761"/>
                    <a:pt x="42491" y="21818"/>
                    <a:pt x="42491" y="21885"/>
                  </a:cubicBezTo>
                  <a:cubicBezTo>
                    <a:pt x="42396" y="33905"/>
                    <a:pt x="32680" y="43649"/>
                    <a:pt x="20678" y="43697"/>
                  </a:cubicBezTo>
                  <a:close/>
                </a:path>
              </a:pathLst>
            </a:custGeom>
            <a:solidFill>
              <a:srgbClr val="231815"/>
            </a:solidFill>
            <a:ln w="9525" cap="flat">
              <a:noFill/>
              <a:prstDash val="solid"/>
              <a:miter/>
            </a:ln>
          </p:spPr>
          <p:txBody>
            <a:bodyPr rtlCol="0" anchor="ctr"/>
            <a:lstStyle/>
            <a:p>
              <a:endParaRPr lang="zh-CN" altLang="en-US"/>
            </a:p>
          </p:txBody>
        </p:sp>
      </p:grpSp>
      <p:sp>
        <p:nvSpPr>
          <p:cNvPr id="13" name="任意多边形: 形状 12"/>
          <p:cNvSpPr/>
          <p:nvPr/>
        </p:nvSpPr>
        <p:spPr>
          <a:xfrm>
            <a:off x="-76200" y="5959318"/>
            <a:ext cx="12344400" cy="904266"/>
          </a:xfrm>
          <a:custGeom>
            <a:avLst/>
            <a:gdLst>
              <a:gd name="connsiteX0" fmla="*/ 0 w 12192000"/>
              <a:gd name="connsiteY0" fmla="*/ 0 h 893101"/>
              <a:gd name="connsiteX1" fmla="*/ 120238 w 12192000"/>
              <a:gd name="connsiteY1" fmla="*/ 16222 h 893101"/>
              <a:gd name="connsiteX2" fmla="*/ 6096784 w 12192000"/>
              <a:gd name="connsiteY2" fmla="*/ 353929 h 893101"/>
              <a:gd name="connsiteX3" fmla="*/ 12072447 w 12192000"/>
              <a:gd name="connsiteY3" fmla="*/ 16222 h 893101"/>
              <a:gd name="connsiteX4" fmla="*/ 12192000 w 12192000"/>
              <a:gd name="connsiteY4" fmla="*/ 92 h 893101"/>
              <a:gd name="connsiteX5" fmla="*/ 12192000 w 12192000"/>
              <a:gd name="connsiteY5" fmla="*/ 893101 h 893101"/>
              <a:gd name="connsiteX6" fmla="*/ 0 w 12192000"/>
              <a:gd name="connsiteY6" fmla="*/ 893101 h 8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93101">
                <a:moveTo>
                  <a:pt x="0" y="0"/>
                </a:moveTo>
                <a:lnTo>
                  <a:pt x="120238" y="16222"/>
                </a:lnTo>
                <a:cubicBezTo>
                  <a:pt x="1906630" y="231972"/>
                  <a:pt x="3939697" y="353929"/>
                  <a:pt x="6096784" y="353929"/>
                </a:cubicBezTo>
                <a:cubicBezTo>
                  <a:pt x="8253289" y="353929"/>
                  <a:pt x="10286136" y="231972"/>
                  <a:pt x="12072447" y="16222"/>
                </a:cubicBezTo>
                <a:lnTo>
                  <a:pt x="12192000" y="92"/>
                </a:lnTo>
                <a:lnTo>
                  <a:pt x="12192000" y="893101"/>
                </a:lnTo>
                <a:lnTo>
                  <a:pt x="0" y="893101"/>
                </a:lnTo>
                <a:close/>
              </a:path>
            </a:pathLst>
          </a:custGeom>
          <a:gradFill>
            <a:gsLst>
              <a:gs pos="0">
                <a:schemeClr val="accent1"/>
              </a:gs>
              <a:gs pos="100000">
                <a:schemeClr val="accent2"/>
              </a:gs>
            </a:gsLst>
            <a:lin ang="2700000" scaled="0"/>
          </a:gradFill>
          <a:ln w="12700">
            <a:solidFill>
              <a:schemeClr val="accent1">
                <a:lumMod val="75000"/>
              </a:schemeClr>
            </a:solidFill>
          </a:ln>
          <a:effectLst>
            <a:outerShdw blurRad="711200" dist="38100" dir="16200000" rotWithShape="0">
              <a:schemeClr val="accent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7" y="728663"/>
            <a:ext cx="2465387"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案例研究法</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grpSp>
        <p:nvGrpSpPr>
          <p:cNvPr id="2" name="组合 1"/>
          <p:cNvGrpSpPr/>
          <p:nvPr/>
        </p:nvGrpSpPr>
        <p:grpSpPr>
          <a:xfrm>
            <a:off x="2924811" y="2810550"/>
            <a:ext cx="6342378" cy="2540144"/>
            <a:chOff x="3971244" y="2946256"/>
            <a:chExt cx="4249512" cy="1701944"/>
          </a:xfrm>
        </p:grpSpPr>
        <p:grpSp>
          <p:nvGrpSpPr>
            <p:cNvPr id="6" name="组合 5"/>
            <p:cNvGrpSpPr/>
            <p:nvPr/>
          </p:nvGrpSpPr>
          <p:grpSpPr>
            <a:xfrm>
              <a:off x="4067175" y="3042187"/>
              <a:ext cx="4057650" cy="1510082"/>
              <a:chOff x="4067175" y="3042187"/>
              <a:chExt cx="4057650" cy="1510082"/>
            </a:xfrm>
          </p:grpSpPr>
          <p:sp>
            <p:nvSpPr>
              <p:cNvPr id="7" name="矩形 6"/>
              <p:cNvSpPr/>
              <p:nvPr/>
            </p:nvSpPr>
            <p:spPr>
              <a:xfrm>
                <a:off x="4822486" y="3042187"/>
                <a:ext cx="2552245" cy="1510082"/>
              </a:xfrm>
              <a:prstGeom prst="rect">
                <a:avLst/>
              </a:prstGeom>
              <a:gradFill>
                <a:gsLst>
                  <a:gs pos="100000">
                    <a:schemeClr val="accent2"/>
                  </a:gs>
                  <a:gs pos="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8" name="组合 7"/>
              <p:cNvGrpSpPr/>
              <p:nvPr/>
            </p:nvGrpSpPr>
            <p:grpSpPr>
              <a:xfrm>
                <a:off x="4067175" y="3042187"/>
                <a:ext cx="1510082" cy="1510082"/>
                <a:chOff x="4067175" y="3042187"/>
                <a:chExt cx="1510082" cy="1510082"/>
              </a:xfrm>
            </p:grpSpPr>
            <p:sp>
              <p:nvSpPr>
                <p:cNvPr id="14" name="椭圆 13"/>
                <p:cNvSpPr/>
                <p:nvPr/>
              </p:nvSpPr>
              <p:spPr>
                <a:xfrm>
                  <a:off x="4067175" y="3042187"/>
                  <a:ext cx="1510082" cy="1510082"/>
                </a:xfrm>
                <a:prstGeom prst="ellipse">
                  <a:avLst/>
                </a:prstGeom>
                <a:gradFill flip="none" rotWithShape="1">
                  <a:gsLst>
                    <a:gs pos="0">
                      <a:schemeClr val="accent1"/>
                    </a:gs>
                    <a:gs pos="100000">
                      <a:schemeClr val="accent1">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形状 14"/>
                <p:cNvSpPr/>
                <p:nvPr/>
              </p:nvSpPr>
              <p:spPr>
                <a:xfrm>
                  <a:off x="4602703" y="3363337"/>
                  <a:ext cx="477746" cy="457686"/>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gradFill flip="none" rotWithShape="1">
                  <a:gsLst>
                    <a:gs pos="100000">
                      <a:schemeClr val="bg1">
                        <a:alpha val="30000"/>
                      </a:schemeClr>
                    </a:gs>
                    <a:gs pos="18000">
                      <a:schemeClr val="bg1">
                        <a:alpha val="0"/>
                      </a:schemeClr>
                    </a:gs>
                  </a:gsLst>
                  <a:lin ang="16200000" scaled="1"/>
                  <a:tileRect/>
                </a:gradFill>
                <a:ln w="9525" cap="flat">
                  <a:noFill/>
                  <a:prstDash val="solid"/>
                  <a:miter/>
                </a:ln>
              </p:spPr>
              <p:txBody>
                <a:bodyPr rtlCol="0" anchor="ctr"/>
                <a:lstStyle/>
                <a:p>
                  <a:endParaRPr lang="zh-CN" altLang="en-US" sz="3200"/>
                </a:p>
              </p:txBody>
            </p:sp>
            <p:sp>
              <p:nvSpPr>
                <p:cNvPr id="16" name="@稿定PPT实验室 出品-13-1"/>
                <p:cNvSpPr txBox="1"/>
                <p:nvPr/>
              </p:nvSpPr>
              <p:spPr>
                <a:xfrm>
                  <a:off x="4108450" y="3686005"/>
                  <a:ext cx="1427532" cy="251481"/>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2400" b="1" i="0" u="none" strike="noStrike" kern="1200" cap="none" spc="0" normalizeH="0" baseline="0" noProof="0" dirty="0">
                      <a:ln>
                        <a:noFill/>
                      </a:ln>
                      <a:solidFill>
                        <a:schemeClr val="bg1"/>
                      </a:solidFill>
                      <a:uLnTx/>
                      <a:uFillTx/>
                    </a:rPr>
                    <a:t>稿定</a:t>
                  </a:r>
                  <a:r>
                    <a:rPr kumimoji="0" lang="en-US" altLang="zh-CN" sz="2400" b="1" i="0" u="none" strike="noStrike" kern="1200" cap="none" spc="0" normalizeH="0" baseline="0" noProof="0" dirty="0">
                      <a:ln>
                        <a:noFill/>
                      </a:ln>
                      <a:solidFill>
                        <a:schemeClr val="bg1"/>
                      </a:solidFill>
                      <a:uLnTx/>
                      <a:uFillTx/>
                    </a:rPr>
                    <a:t>PPT</a:t>
                  </a:r>
                  <a:endParaRPr kumimoji="0" lang="zh-CN" altLang="en-US" sz="2400" b="1" i="0" u="none" strike="noStrike" kern="1200" cap="none" spc="0" normalizeH="0" baseline="0" noProof="0" dirty="0">
                    <a:ln>
                      <a:noFill/>
                    </a:ln>
                    <a:solidFill>
                      <a:schemeClr val="bg1"/>
                    </a:solidFill>
                    <a:uLnTx/>
                    <a:uFillTx/>
                  </a:endParaRPr>
                </a:p>
              </p:txBody>
            </p:sp>
            <p:sp>
              <p:nvSpPr>
                <p:cNvPr id="17" name="@稿定PPT实验室 出品-13-1"/>
                <p:cNvSpPr txBox="1"/>
                <p:nvPr/>
              </p:nvSpPr>
              <p:spPr>
                <a:xfrm>
                  <a:off x="4108450" y="3937486"/>
                  <a:ext cx="1427532" cy="188276"/>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1100" i="0" u="none" strike="noStrike" kern="1200" cap="none" spc="0" normalizeH="0" baseline="0" noProof="0" dirty="0">
                      <a:ln>
                        <a:noFill/>
                      </a:ln>
                      <a:solidFill>
                        <a:schemeClr val="bg1">
                          <a:alpha val="50000"/>
                        </a:schemeClr>
                      </a:solidFill>
                      <a:uLnTx/>
                      <a:uFillTx/>
                    </a:rPr>
                    <a:t>ADD YOUR TITLE HERE</a:t>
                  </a:r>
                  <a:endParaRPr kumimoji="0" lang="en-US" altLang="zh-CN" sz="1100" i="0" u="none" strike="noStrike" kern="1200" cap="none" spc="0" normalizeH="0" baseline="0" noProof="0" dirty="0">
                    <a:ln>
                      <a:noFill/>
                    </a:ln>
                    <a:solidFill>
                      <a:schemeClr val="bg1">
                        <a:alpha val="50000"/>
                      </a:schemeClr>
                    </a:solidFill>
                    <a:uLnTx/>
                    <a:uFillTx/>
                  </a:endParaRPr>
                </a:p>
              </p:txBody>
            </p:sp>
          </p:grpSp>
          <p:grpSp>
            <p:nvGrpSpPr>
              <p:cNvPr id="9" name="组合 8"/>
              <p:cNvGrpSpPr/>
              <p:nvPr/>
            </p:nvGrpSpPr>
            <p:grpSpPr>
              <a:xfrm>
                <a:off x="6614743" y="3042187"/>
                <a:ext cx="1510082" cy="1510082"/>
                <a:chOff x="6614743" y="3042187"/>
                <a:chExt cx="1510082" cy="1510082"/>
              </a:xfrm>
            </p:grpSpPr>
            <p:sp>
              <p:nvSpPr>
                <p:cNvPr id="10" name="椭圆 9"/>
                <p:cNvSpPr/>
                <p:nvPr/>
              </p:nvSpPr>
              <p:spPr>
                <a:xfrm>
                  <a:off x="6614743" y="3042187"/>
                  <a:ext cx="1510082" cy="1510082"/>
                </a:xfrm>
                <a:prstGeom prst="ellipse">
                  <a:avLst/>
                </a:prstGeom>
                <a:gradFill flip="none" rotWithShape="1">
                  <a:gsLst>
                    <a:gs pos="0">
                      <a:schemeClr val="accent2"/>
                    </a:gs>
                    <a:gs pos="100000">
                      <a:schemeClr val="accent2">
                        <a:lumMod val="7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Freeform 56"/>
                <p:cNvSpPr/>
                <p:nvPr/>
              </p:nvSpPr>
              <p:spPr>
                <a:xfrm>
                  <a:off x="7166214" y="3362220"/>
                  <a:ext cx="477746" cy="459921"/>
                </a:xfrm>
                <a:custGeom>
                  <a:avLst/>
                  <a:gdLst>
                    <a:gd name="connsiteX0" fmla="*/ 194024 w 465677"/>
                    <a:gd name="connsiteY0" fmla="*/ 157258 h 448304"/>
                    <a:gd name="connsiteX1" fmla="*/ 196023 w 465677"/>
                    <a:gd name="connsiteY1" fmla="*/ 157258 h 448304"/>
                    <a:gd name="connsiteX2" fmla="*/ 238410 w 465677"/>
                    <a:gd name="connsiteY2" fmla="*/ 198691 h 448304"/>
                    <a:gd name="connsiteX3" fmla="*/ 238410 w 465677"/>
                    <a:gd name="connsiteY3" fmla="*/ 198791 h 448304"/>
                    <a:gd name="connsiteX4" fmla="*/ 196023 w 465677"/>
                    <a:gd name="connsiteY4" fmla="*/ 240220 h 448304"/>
                    <a:gd name="connsiteX5" fmla="*/ 194024 w 465677"/>
                    <a:gd name="connsiteY5" fmla="*/ 240220 h 448304"/>
                    <a:gd name="connsiteX6" fmla="*/ 151733 w 465677"/>
                    <a:gd name="connsiteY6" fmla="*/ 198691 h 448304"/>
                    <a:gd name="connsiteX7" fmla="*/ 194024 w 465677"/>
                    <a:gd name="connsiteY7" fmla="*/ 157258 h 448304"/>
                    <a:gd name="connsiteX8" fmla="*/ 195263 w 465677"/>
                    <a:gd name="connsiteY8" fmla="*/ 123824 h 448304"/>
                    <a:gd name="connsiteX9" fmla="*/ 179737 w 465677"/>
                    <a:gd name="connsiteY9" fmla="*/ 125062 h 448304"/>
                    <a:gd name="connsiteX10" fmla="*/ 119729 w 465677"/>
                    <a:gd name="connsiteY10" fmla="*/ 179831 h 448304"/>
                    <a:gd name="connsiteX11" fmla="*/ 151734 w 465677"/>
                    <a:gd name="connsiteY11" fmla="*/ 261937 h 448304"/>
                    <a:gd name="connsiteX12" fmla="*/ 88488 w 465677"/>
                    <a:gd name="connsiteY12" fmla="*/ 309562 h 448304"/>
                    <a:gd name="connsiteX13" fmla="*/ 86582 w 465677"/>
                    <a:gd name="connsiteY13" fmla="*/ 313303 h 448304"/>
                    <a:gd name="connsiteX14" fmla="*/ 96107 w 465677"/>
                    <a:gd name="connsiteY14" fmla="*/ 333374 h 448304"/>
                    <a:gd name="connsiteX15" fmla="*/ 98298 w 465677"/>
                    <a:gd name="connsiteY15" fmla="*/ 334231 h 448304"/>
                    <a:gd name="connsiteX16" fmla="*/ 117348 w 465677"/>
                    <a:gd name="connsiteY16" fmla="*/ 328135 h 448304"/>
                    <a:gd name="connsiteX17" fmla="*/ 195167 w 465677"/>
                    <a:gd name="connsiteY17" fmla="*/ 288892 h 448304"/>
                    <a:gd name="connsiteX18" fmla="*/ 272987 w 465677"/>
                    <a:gd name="connsiteY18" fmla="*/ 328135 h 448304"/>
                    <a:gd name="connsiteX19" fmla="*/ 292037 w 465677"/>
                    <a:gd name="connsiteY19" fmla="*/ 334231 h 448304"/>
                    <a:gd name="connsiteX20" fmla="*/ 294228 w 465677"/>
                    <a:gd name="connsiteY20" fmla="*/ 333374 h 448304"/>
                    <a:gd name="connsiteX21" fmla="*/ 298038 w 465677"/>
                    <a:gd name="connsiteY21" fmla="*/ 331430 h 448304"/>
                    <a:gd name="connsiteX22" fmla="*/ 302038 w 465677"/>
                    <a:gd name="connsiteY22" fmla="*/ 309562 h 448304"/>
                    <a:gd name="connsiteX23" fmla="*/ 238791 w 465677"/>
                    <a:gd name="connsiteY23" fmla="*/ 261937 h 448304"/>
                    <a:gd name="connsiteX24" fmla="*/ 270796 w 465677"/>
                    <a:gd name="connsiteY24" fmla="*/ 179831 h 448304"/>
                    <a:gd name="connsiteX25" fmla="*/ 210788 w 465677"/>
                    <a:gd name="connsiteY25" fmla="*/ 125062 h 448304"/>
                    <a:gd name="connsiteX26" fmla="*/ 195263 w 465677"/>
                    <a:gd name="connsiteY26" fmla="*/ 123824 h 448304"/>
                    <a:gd name="connsiteX27" fmla="*/ 369285 w 465677"/>
                    <a:gd name="connsiteY27" fmla="*/ 69717 h 448304"/>
                    <a:gd name="connsiteX28" fmla="*/ 392811 w 465677"/>
                    <a:gd name="connsiteY28" fmla="*/ 92677 h 448304"/>
                    <a:gd name="connsiteX29" fmla="*/ 392811 w 465677"/>
                    <a:gd name="connsiteY29" fmla="*/ 370903 h 448304"/>
                    <a:gd name="connsiteX30" fmla="*/ 392811 w 465677"/>
                    <a:gd name="connsiteY30" fmla="*/ 370906 h 448304"/>
                    <a:gd name="connsiteX31" fmla="*/ 369380 w 465677"/>
                    <a:gd name="connsiteY31" fmla="*/ 393763 h 448304"/>
                    <a:gd name="connsiteX32" fmla="*/ 277559 w 465677"/>
                    <a:gd name="connsiteY32" fmla="*/ 393763 h 448304"/>
                    <a:gd name="connsiteX33" fmla="*/ 261461 w 465677"/>
                    <a:gd name="connsiteY33" fmla="*/ 400049 h 448304"/>
                    <a:gd name="connsiteX34" fmla="*/ 216217 w 465677"/>
                    <a:gd name="connsiteY34" fmla="*/ 442054 h 448304"/>
                    <a:gd name="connsiteX35" fmla="*/ 183356 w 465677"/>
                    <a:gd name="connsiteY35" fmla="*/ 441388 h 448304"/>
                    <a:gd name="connsiteX36" fmla="*/ 142684 w 465677"/>
                    <a:gd name="connsiteY36" fmla="*/ 400621 h 448304"/>
                    <a:gd name="connsiteX37" fmla="*/ 125920 w 465677"/>
                    <a:gd name="connsiteY37" fmla="*/ 393763 h 448304"/>
                    <a:gd name="connsiteX38" fmla="*/ 23336 w 465677"/>
                    <a:gd name="connsiteY38" fmla="*/ 393763 h 448304"/>
                    <a:gd name="connsiteX39" fmla="*/ 0 w 465677"/>
                    <a:gd name="connsiteY39" fmla="*/ 370903 h 448304"/>
                    <a:gd name="connsiteX40" fmla="*/ 0 w 465677"/>
                    <a:gd name="connsiteY40" fmla="*/ 92677 h 448304"/>
                    <a:gd name="connsiteX41" fmla="*/ 22956 w 465677"/>
                    <a:gd name="connsiteY41" fmla="*/ 69722 h 448304"/>
                    <a:gd name="connsiteX42" fmla="*/ 368999 w 465677"/>
                    <a:gd name="connsiteY42" fmla="*/ 69722 h 448304"/>
                    <a:gd name="connsiteX43" fmla="*/ 369285 w 465677"/>
                    <a:gd name="connsiteY43" fmla="*/ 69717 h 448304"/>
                    <a:gd name="connsiteX44" fmla="*/ 123825 w 465677"/>
                    <a:gd name="connsiteY44" fmla="*/ 0 h 448304"/>
                    <a:gd name="connsiteX45" fmla="*/ 445484 w 465677"/>
                    <a:gd name="connsiteY45" fmla="*/ 0 h 448304"/>
                    <a:gd name="connsiteX46" fmla="*/ 465677 w 465677"/>
                    <a:gd name="connsiteY46" fmla="*/ 19810 h 448304"/>
                    <a:gd name="connsiteX47" fmla="*/ 465677 w 465677"/>
                    <a:gd name="connsiteY47" fmla="*/ 19812 h 448304"/>
                    <a:gd name="connsiteX48" fmla="*/ 465677 w 465677"/>
                    <a:gd name="connsiteY48" fmla="*/ 307753 h 448304"/>
                    <a:gd name="connsiteX49" fmla="*/ 445866 w 465677"/>
                    <a:gd name="connsiteY49" fmla="*/ 327565 h 448304"/>
                    <a:gd name="connsiteX50" fmla="*/ 411384 w 465677"/>
                    <a:gd name="connsiteY50" fmla="*/ 327565 h 448304"/>
                    <a:gd name="connsiteX51" fmla="*/ 411384 w 465677"/>
                    <a:gd name="connsiteY51" fmla="*/ 288512 h 448304"/>
                    <a:gd name="connsiteX52" fmla="*/ 426244 w 465677"/>
                    <a:gd name="connsiteY52" fmla="*/ 274037 h 448304"/>
                    <a:gd name="connsiteX53" fmla="*/ 426244 w 465677"/>
                    <a:gd name="connsiteY53" fmla="*/ 274034 h 448304"/>
                    <a:gd name="connsiteX54" fmla="*/ 426244 w 465677"/>
                    <a:gd name="connsiteY54" fmla="*/ 53626 h 448304"/>
                    <a:gd name="connsiteX55" fmla="*/ 411479 w 465677"/>
                    <a:gd name="connsiteY55" fmla="*/ 39051 h 448304"/>
                    <a:gd name="connsiteX56" fmla="*/ 411384 w 465677"/>
                    <a:gd name="connsiteY56" fmla="*/ 39052 h 448304"/>
                    <a:gd name="connsiteX57" fmla="*/ 158782 w 465677"/>
                    <a:gd name="connsiteY57" fmla="*/ 39052 h 448304"/>
                    <a:gd name="connsiteX58" fmla="*/ 143922 w 465677"/>
                    <a:gd name="connsiteY58" fmla="*/ 53529 h 448304"/>
                    <a:gd name="connsiteX59" fmla="*/ 143922 w 465677"/>
                    <a:gd name="connsiteY59" fmla="*/ 53626 h 448304"/>
                    <a:gd name="connsiteX60" fmla="*/ 143922 w 465677"/>
                    <a:gd name="connsiteY60" fmla="*/ 58007 h 448304"/>
                    <a:gd name="connsiteX61" fmla="*/ 104013 w 465677"/>
                    <a:gd name="connsiteY61" fmla="*/ 58007 h 448304"/>
                    <a:gd name="connsiteX62" fmla="*/ 104013 w 465677"/>
                    <a:gd name="connsiteY62" fmla="*/ 19907 h 448304"/>
                    <a:gd name="connsiteX63" fmla="*/ 123825 w 465677"/>
                    <a:gd name="connsiteY63" fmla="*/ 0 h 4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65677" h="448304">
                      <a:moveTo>
                        <a:pt x="194024" y="157258"/>
                      </a:moveTo>
                      <a:lnTo>
                        <a:pt x="196023" y="157258"/>
                      </a:lnTo>
                      <a:cubicBezTo>
                        <a:pt x="219170" y="156996"/>
                        <a:pt x="238124" y="175547"/>
                        <a:pt x="238410" y="198691"/>
                      </a:cubicBezTo>
                      <a:cubicBezTo>
                        <a:pt x="238410" y="198725"/>
                        <a:pt x="238410" y="198758"/>
                        <a:pt x="238410" y="198791"/>
                      </a:cubicBezTo>
                      <a:cubicBezTo>
                        <a:pt x="238124" y="221936"/>
                        <a:pt x="219170" y="240484"/>
                        <a:pt x="196023" y="240220"/>
                      </a:cubicBezTo>
                      <a:lnTo>
                        <a:pt x="194024" y="240220"/>
                      </a:lnTo>
                      <a:cubicBezTo>
                        <a:pt x="170877" y="240430"/>
                        <a:pt x="151923" y="221837"/>
                        <a:pt x="151733" y="198691"/>
                      </a:cubicBezTo>
                      <a:cubicBezTo>
                        <a:pt x="152018" y="175582"/>
                        <a:pt x="170877" y="157046"/>
                        <a:pt x="194024" y="157258"/>
                      </a:cubicBezTo>
                      <a:close/>
                      <a:moveTo>
                        <a:pt x="195263" y="123824"/>
                      </a:moveTo>
                      <a:cubicBezTo>
                        <a:pt x="190023" y="123723"/>
                        <a:pt x="184881" y="124138"/>
                        <a:pt x="179737" y="125062"/>
                      </a:cubicBezTo>
                      <a:cubicBezTo>
                        <a:pt x="150685" y="129889"/>
                        <a:pt x="127159" y="151339"/>
                        <a:pt x="119729" y="179831"/>
                      </a:cubicBezTo>
                      <a:cubicBezTo>
                        <a:pt x="111442" y="211245"/>
                        <a:pt x="124397" y="244410"/>
                        <a:pt x="151734" y="261937"/>
                      </a:cubicBezTo>
                      <a:cubicBezTo>
                        <a:pt x="126111" y="270647"/>
                        <a:pt x="103918" y="287337"/>
                        <a:pt x="88488" y="309562"/>
                      </a:cubicBezTo>
                      <a:cubicBezTo>
                        <a:pt x="87725" y="310717"/>
                        <a:pt x="87059" y="311975"/>
                        <a:pt x="86582" y="313303"/>
                      </a:cubicBezTo>
                      <a:cubicBezTo>
                        <a:pt x="83630" y="321482"/>
                        <a:pt x="87916" y="330468"/>
                        <a:pt x="96107" y="333374"/>
                      </a:cubicBezTo>
                      <a:lnTo>
                        <a:pt x="98298" y="334231"/>
                      </a:lnTo>
                      <a:cubicBezTo>
                        <a:pt x="105252" y="336658"/>
                        <a:pt x="113062" y="334175"/>
                        <a:pt x="117348" y="328135"/>
                      </a:cubicBezTo>
                      <a:cubicBezTo>
                        <a:pt x="135255" y="303068"/>
                        <a:pt x="164402" y="288401"/>
                        <a:pt x="195167" y="288892"/>
                      </a:cubicBezTo>
                      <a:cubicBezTo>
                        <a:pt x="225933" y="288401"/>
                        <a:pt x="255080" y="303068"/>
                        <a:pt x="272987" y="328135"/>
                      </a:cubicBezTo>
                      <a:cubicBezTo>
                        <a:pt x="277273" y="334175"/>
                        <a:pt x="285084" y="336658"/>
                        <a:pt x="292037" y="334231"/>
                      </a:cubicBezTo>
                      <a:lnTo>
                        <a:pt x="294228" y="333374"/>
                      </a:lnTo>
                      <a:cubicBezTo>
                        <a:pt x="295561" y="332906"/>
                        <a:pt x="296895" y="332251"/>
                        <a:pt x="298038" y="331430"/>
                      </a:cubicBezTo>
                      <a:cubicBezTo>
                        <a:pt x="305182" y="326488"/>
                        <a:pt x="306991" y="316697"/>
                        <a:pt x="302038" y="309562"/>
                      </a:cubicBezTo>
                      <a:cubicBezTo>
                        <a:pt x="286607" y="287337"/>
                        <a:pt x="264414" y="270647"/>
                        <a:pt x="238791" y="261937"/>
                      </a:cubicBezTo>
                      <a:cubicBezTo>
                        <a:pt x="266128" y="244410"/>
                        <a:pt x="279083" y="211245"/>
                        <a:pt x="270796" y="179831"/>
                      </a:cubicBezTo>
                      <a:cubicBezTo>
                        <a:pt x="263367" y="151339"/>
                        <a:pt x="239840" y="129889"/>
                        <a:pt x="210788" y="125062"/>
                      </a:cubicBezTo>
                      <a:cubicBezTo>
                        <a:pt x="205645" y="124138"/>
                        <a:pt x="200502" y="123723"/>
                        <a:pt x="195263" y="123824"/>
                      </a:cubicBezTo>
                      <a:close/>
                      <a:moveTo>
                        <a:pt x="369285" y="69717"/>
                      </a:moveTo>
                      <a:cubicBezTo>
                        <a:pt x="382143" y="69563"/>
                        <a:pt x="392620" y="79843"/>
                        <a:pt x="392811" y="92677"/>
                      </a:cubicBezTo>
                      <a:lnTo>
                        <a:pt x="392811" y="370903"/>
                      </a:lnTo>
                      <a:cubicBezTo>
                        <a:pt x="392811" y="370904"/>
                        <a:pt x="392811" y="370905"/>
                        <a:pt x="392811" y="370906"/>
                      </a:cubicBezTo>
                      <a:cubicBezTo>
                        <a:pt x="392620" y="383688"/>
                        <a:pt x="382143" y="393922"/>
                        <a:pt x="369380" y="393763"/>
                      </a:cubicBezTo>
                      <a:lnTo>
                        <a:pt x="277559" y="393763"/>
                      </a:lnTo>
                      <a:cubicBezTo>
                        <a:pt x="271558" y="393778"/>
                        <a:pt x="265843" y="396020"/>
                        <a:pt x="261461" y="400049"/>
                      </a:cubicBezTo>
                      <a:lnTo>
                        <a:pt x="216217" y="442054"/>
                      </a:lnTo>
                      <a:cubicBezTo>
                        <a:pt x="206883" y="450639"/>
                        <a:pt x="192405" y="450346"/>
                        <a:pt x="183356" y="441388"/>
                      </a:cubicBezTo>
                      <a:lnTo>
                        <a:pt x="142684" y="400621"/>
                      </a:lnTo>
                      <a:cubicBezTo>
                        <a:pt x="138208" y="396215"/>
                        <a:pt x="132207" y="393751"/>
                        <a:pt x="125920" y="393763"/>
                      </a:cubicBezTo>
                      <a:lnTo>
                        <a:pt x="23336" y="393763"/>
                      </a:lnTo>
                      <a:cubicBezTo>
                        <a:pt x="10573" y="393868"/>
                        <a:pt x="191" y="383648"/>
                        <a:pt x="0" y="370903"/>
                      </a:cubicBezTo>
                      <a:lnTo>
                        <a:pt x="0" y="92677"/>
                      </a:lnTo>
                      <a:cubicBezTo>
                        <a:pt x="96" y="80043"/>
                        <a:pt x="10287" y="69826"/>
                        <a:pt x="22956" y="69722"/>
                      </a:cubicBezTo>
                      <a:lnTo>
                        <a:pt x="368999" y="69722"/>
                      </a:lnTo>
                      <a:cubicBezTo>
                        <a:pt x="369094" y="69720"/>
                        <a:pt x="369189" y="69718"/>
                        <a:pt x="369285" y="69717"/>
                      </a:cubicBezTo>
                      <a:close/>
                      <a:moveTo>
                        <a:pt x="123825" y="0"/>
                      </a:moveTo>
                      <a:lnTo>
                        <a:pt x="445484" y="0"/>
                      </a:lnTo>
                      <a:cubicBezTo>
                        <a:pt x="456534" y="-106"/>
                        <a:pt x="465582" y="8764"/>
                        <a:pt x="465677" y="19810"/>
                      </a:cubicBezTo>
                      <a:cubicBezTo>
                        <a:pt x="465677" y="19811"/>
                        <a:pt x="465677" y="19811"/>
                        <a:pt x="465677" y="19812"/>
                      </a:cubicBezTo>
                      <a:lnTo>
                        <a:pt x="465677" y="307753"/>
                      </a:lnTo>
                      <a:cubicBezTo>
                        <a:pt x="465582" y="318651"/>
                        <a:pt x="456723" y="327462"/>
                        <a:pt x="445866" y="327565"/>
                      </a:cubicBezTo>
                      <a:lnTo>
                        <a:pt x="411384" y="327565"/>
                      </a:lnTo>
                      <a:lnTo>
                        <a:pt x="411384" y="288512"/>
                      </a:lnTo>
                      <a:cubicBezTo>
                        <a:pt x="419481" y="288618"/>
                        <a:pt x="426148" y="282137"/>
                        <a:pt x="426244" y="274037"/>
                      </a:cubicBezTo>
                      <a:cubicBezTo>
                        <a:pt x="426244" y="274036"/>
                        <a:pt x="426244" y="274035"/>
                        <a:pt x="426244" y="274034"/>
                      </a:cubicBezTo>
                      <a:lnTo>
                        <a:pt x="426244" y="53626"/>
                      </a:lnTo>
                      <a:cubicBezTo>
                        <a:pt x="426148" y="45525"/>
                        <a:pt x="419576" y="39000"/>
                        <a:pt x="411479" y="39051"/>
                      </a:cubicBezTo>
                      <a:cubicBezTo>
                        <a:pt x="411479" y="39052"/>
                        <a:pt x="411384" y="39052"/>
                        <a:pt x="411384" y="39052"/>
                      </a:cubicBezTo>
                      <a:lnTo>
                        <a:pt x="158782" y="39052"/>
                      </a:lnTo>
                      <a:cubicBezTo>
                        <a:pt x="150685" y="38947"/>
                        <a:pt x="144018" y="45428"/>
                        <a:pt x="143922" y="53529"/>
                      </a:cubicBezTo>
                      <a:cubicBezTo>
                        <a:pt x="143922" y="53561"/>
                        <a:pt x="143922" y="53593"/>
                        <a:pt x="143922" y="53626"/>
                      </a:cubicBezTo>
                      <a:lnTo>
                        <a:pt x="143922" y="58007"/>
                      </a:lnTo>
                      <a:lnTo>
                        <a:pt x="104013" y="58007"/>
                      </a:lnTo>
                      <a:lnTo>
                        <a:pt x="104013" y="19907"/>
                      </a:lnTo>
                      <a:cubicBezTo>
                        <a:pt x="104109" y="8971"/>
                        <a:pt x="112871" y="104"/>
                        <a:pt x="123825" y="0"/>
                      </a:cubicBezTo>
                      <a:close/>
                    </a:path>
                  </a:pathLst>
                </a:custGeom>
                <a:gradFill flip="none" rotWithShape="1">
                  <a:gsLst>
                    <a:gs pos="100000">
                      <a:schemeClr val="bg1">
                        <a:alpha val="30000"/>
                      </a:schemeClr>
                    </a:gs>
                    <a:gs pos="18000">
                      <a:schemeClr val="bg1">
                        <a:alpha val="0"/>
                      </a:schemeClr>
                    </a:gs>
                  </a:gsLst>
                  <a:lin ang="16200000" scaled="1"/>
                  <a:tileRect/>
                </a:gra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p>
              </p:txBody>
            </p:sp>
            <p:sp>
              <p:nvSpPr>
                <p:cNvPr id="12" name="@稿定PPT实验室 出品-13-1"/>
                <p:cNvSpPr txBox="1"/>
                <p:nvPr/>
              </p:nvSpPr>
              <p:spPr>
                <a:xfrm>
                  <a:off x="6656018" y="3686005"/>
                  <a:ext cx="1427532" cy="251481"/>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2400" b="1" i="0" u="none" strike="noStrike" kern="1200" cap="none" spc="0" normalizeH="0" baseline="0" noProof="0" dirty="0">
                      <a:ln>
                        <a:noFill/>
                      </a:ln>
                      <a:solidFill>
                        <a:schemeClr val="bg1"/>
                      </a:solidFill>
                      <a:uLnTx/>
                      <a:uFillTx/>
                    </a:rPr>
                    <a:t>稿定</a:t>
                  </a:r>
                  <a:r>
                    <a:rPr kumimoji="0" lang="en-US" altLang="zh-CN" sz="2400" b="1" i="0" u="none" strike="noStrike" kern="1200" cap="none" spc="0" normalizeH="0" baseline="0" noProof="0" dirty="0">
                      <a:ln>
                        <a:noFill/>
                      </a:ln>
                      <a:solidFill>
                        <a:schemeClr val="bg1"/>
                      </a:solidFill>
                      <a:uLnTx/>
                      <a:uFillTx/>
                    </a:rPr>
                    <a:t>PPT</a:t>
                  </a:r>
                  <a:endParaRPr kumimoji="0" lang="zh-CN" altLang="en-US" sz="2400" b="1" i="0" u="none" strike="noStrike" kern="1200" cap="none" spc="0" normalizeH="0" baseline="0" noProof="0" dirty="0">
                    <a:ln>
                      <a:noFill/>
                    </a:ln>
                    <a:solidFill>
                      <a:schemeClr val="bg1"/>
                    </a:solidFill>
                    <a:uLnTx/>
                    <a:uFillTx/>
                  </a:endParaRPr>
                </a:p>
              </p:txBody>
            </p:sp>
            <p:sp>
              <p:nvSpPr>
                <p:cNvPr id="13" name="@稿定PPT实验室 出品-13-1"/>
                <p:cNvSpPr txBox="1"/>
                <p:nvPr/>
              </p:nvSpPr>
              <p:spPr>
                <a:xfrm>
                  <a:off x="6656018" y="3937486"/>
                  <a:ext cx="1427532" cy="188276"/>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1100" i="0" u="none" strike="noStrike" kern="1200" cap="none" spc="0" normalizeH="0" baseline="0" noProof="0" dirty="0">
                      <a:ln>
                        <a:noFill/>
                      </a:ln>
                      <a:solidFill>
                        <a:schemeClr val="bg1">
                          <a:alpha val="50000"/>
                        </a:schemeClr>
                      </a:solidFill>
                      <a:uLnTx/>
                      <a:uFillTx/>
                    </a:rPr>
                    <a:t>ADD YOUR TITLE HERE</a:t>
                  </a:r>
                  <a:endParaRPr kumimoji="0" lang="en-US" altLang="zh-CN" sz="1100" i="0" u="none" strike="noStrike" kern="1200" cap="none" spc="0" normalizeH="0" baseline="0" noProof="0" dirty="0">
                    <a:ln>
                      <a:noFill/>
                    </a:ln>
                    <a:solidFill>
                      <a:schemeClr val="bg1">
                        <a:alpha val="50000"/>
                      </a:schemeClr>
                    </a:solidFill>
                    <a:uLnTx/>
                    <a:uFillTx/>
                  </a:endParaRPr>
                </a:p>
              </p:txBody>
            </p:sp>
          </p:grpSp>
        </p:grpSp>
        <p:sp>
          <p:nvSpPr>
            <p:cNvPr id="18" name="椭圆 17"/>
            <p:cNvSpPr/>
            <p:nvPr/>
          </p:nvSpPr>
          <p:spPr>
            <a:xfrm>
              <a:off x="6518812" y="2946256"/>
              <a:ext cx="1701944" cy="1701944"/>
            </a:xfrm>
            <a:prstGeom prst="ellipse">
              <a:avLst/>
            </a:prstGeom>
            <a:noFill/>
            <a:ln w="6350">
              <a:gradFill flip="none" rotWithShape="1">
                <a:gsLst>
                  <a:gs pos="0">
                    <a:schemeClr val="accent2">
                      <a:alpha val="50000"/>
                    </a:schemeClr>
                  </a:gs>
                  <a:gs pos="50000">
                    <a:schemeClr val="accent2">
                      <a:alpha val="0"/>
                    </a:schemeClr>
                  </a:gs>
                </a:gsLst>
                <a:lin ang="10800000" scaled="1"/>
                <a:tileRect/>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19" name="椭圆 18"/>
            <p:cNvSpPr/>
            <p:nvPr/>
          </p:nvSpPr>
          <p:spPr>
            <a:xfrm>
              <a:off x="3971244" y="2946256"/>
              <a:ext cx="1701944" cy="1701944"/>
            </a:xfrm>
            <a:prstGeom prst="ellipse">
              <a:avLst/>
            </a:prstGeom>
            <a:noFill/>
            <a:ln w="6350">
              <a:gradFill flip="none" rotWithShape="1">
                <a:gsLst>
                  <a:gs pos="0">
                    <a:schemeClr val="accent1">
                      <a:alpha val="50000"/>
                    </a:schemeClr>
                  </a:gs>
                  <a:gs pos="50000">
                    <a:schemeClr val="accent1">
                      <a:alpha val="0"/>
                    </a:schemeClr>
                  </a:gs>
                </a:gsLst>
                <a:lin ang="0" scaled="1"/>
                <a:tileRect/>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sp>
        <p:nvSpPr>
          <p:cNvPr id="20" name="标题 1"/>
          <p:cNvSpPr txBox="1"/>
          <p:nvPr/>
        </p:nvSpPr>
        <p:spPr>
          <a:xfrm>
            <a:off x="3312335" y="1716723"/>
            <a:ext cx="5450666" cy="86200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lnSpc>
                <a:spcPct val="120000"/>
              </a:lnSpc>
            </a:pPr>
            <a:r>
              <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rPr>
              <a:t>作为金砖国家的重要成员国之一，俄罗斯经济结构极为的不合理，十分的单一，存在着高度的外向能源发展模式等问题导致其急需对经济发展结构方面进行深度的改革。</a:t>
            </a:r>
            <a:endParaRPr lang="zh-CN" altLang="en-US" sz="14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38" name="@稿定PPT实验室 出品-13-2"/>
          <p:cNvSpPr txBox="1"/>
          <p:nvPr/>
        </p:nvSpPr>
        <p:spPr>
          <a:xfrm>
            <a:off x="942450" y="3960946"/>
            <a:ext cx="1954107" cy="708568"/>
          </a:xfrm>
          <a:prstGeom prst="rect">
            <a:avLst/>
          </a:prstGeom>
          <a:noFill/>
          <a:ln>
            <a:noFill/>
          </a:ln>
          <a:effectLst/>
        </p:spPr>
        <p:txBody>
          <a:bodyPr wrap="square" lIns="64008" tIns="32004" rIns="64008" bIns="32004" anchor="t" anchorCtr="0">
            <a:noAutofit/>
          </a:bodyPr>
          <a:lstStyle/>
          <a:p>
            <a:pPr algn="r">
              <a:lnSpc>
                <a:spcPct val="130000"/>
              </a:lnSpc>
              <a:buSzPct val="25000"/>
            </a:pPr>
            <a:r>
              <a:rPr lang="zh-CN" altLang="en-US" sz="12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改变以农业为主的经济发展模式形成完整工业体系</a:t>
            </a:r>
            <a:endParaRPr lang="zh-CN" altLang="en-US" sz="12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39" name="@稿定PPT实验室 出品-13-2"/>
          <p:cNvSpPr txBox="1"/>
          <p:nvPr/>
        </p:nvSpPr>
        <p:spPr>
          <a:xfrm>
            <a:off x="9410366" y="3960946"/>
            <a:ext cx="1954107" cy="708568"/>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2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改变以农业为主的经济发展模式形成完整工业体系</a:t>
            </a:r>
            <a:endParaRPr lang="zh-CN" altLang="en-US" sz="12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4" name="圆角矩形 9"/>
          <p:cNvSpPr/>
          <p:nvPr/>
        </p:nvSpPr>
        <p:spPr>
          <a:xfrm>
            <a:off x="787400" y="1662748"/>
            <a:ext cx="10615930" cy="4708842"/>
          </a:xfrm>
          <a:prstGeom prst="roundRect">
            <a:avLst>
              <a:gd name="adj" fmla="val 6645"/>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13" name="圆: 空心 212"/>
          <p:cNvSpPr/>
          <p:nvPr/>
        </p:nvSpPr>
        <p:spPr>
          <a:xfrm>
            <a:off x="4500340" y="2353402"/>
            <a:ext cx="3400648" cy="3400648"/>
          </a:xfrm>
          <a:prstGeom prst="donut">
            <a:avLst>
              <a:gd name="adj" fmla="val 15701"/>
            </a:avLst>
          </a:prstGeom>
          <a:gradFill flip="none" rotWithShape="1">
            <a:gsLst>
              <a:gs pos="0">
                <a:schemeClr val="accent1">
                  <a:alpha val="0"/>
                </a:schemeClr>
              </a:gs>
              <a:gs pos="100000">
                <a:schemeClr val="accent2">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2589212"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altLang="zh-CN"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PEST</a:t>
            </a:r>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分析法</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grpSp>
        <p:nvGrpSpPr>
          <p:cNvPr id="198" name="组合 197"/>
          <p:cNvGrpSpPr/>
          <p:nvPr/>
        </p:nvGrpSpPr>
        <p:grpSpPr>
          <a:xfrm>
            <a:off x="4460211" y="2159274"/>
            <a:ext cx="3271578" cy="3872848"/>
            <a:chOff x="3383741" y="214271"/>
            <a:chExt cx="5429539" cy="6427275"/>
          </a:xfrm>
        </p:grpSpPr>
        <p:sp>
          <p:nvSpPr>
            <p:cNvPr id="8" name="任意多边形: 形状 7"/>
            <p:cNvSpPr/>
            <p:nvPr/>
          </p:nvSpPr>
          <p:spPr>
            <a:xfrm>
              <a:off x="8206263" y="4184148"/>
              <a:ext cx="607017" cy="2282071"/>
            </a:xfrm>
            <a:custGeom>
              <a:avLst/>
              <a:gdLst>
                <a:gd name="connsiteX0" fmla="*/ 604668 w 607017"/>
                <a:gd name="connsiteY0" fmla="*/ 2209012 h 2282119"/>
                <a:gd name="connsiteX1" fmla="*/ 558852 w 607017"/>
                <a:gd name="connsiteY1" fmla="*/ 2280592 h 2282119"/>
                <a:gd name="connsiteX2" fmla="*/ 487224 w 607017"/>
                <a:gd name="connsiteY2" fmla="*/ 2234729 h 2282119"/>
                <a:gd name="connsiteX3" fmla="*/ -932 w 607017"/>
                <a:gd name="connsiteY3" fmla="*/ 9404 h 2282119"/>
                <a:gd name="connsiteX4" fmla="*/ 27643 w 607017"/>
                <a:gd name="connsiteY4" fmla="*/ 9404 h 2282119"/>
                <a:gd name="connsiteX5" fmla="*/ 120607 w 607017"/>
                <a:gd name="connsiteY5" fmla="*/ -121 h 228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017" h="2282119">
                  <a:moveTo>
                    <a:pt x="604668" y="2209012"/>
                  </a:moveTo>
                  <a:cubicBezTo>
                    <a:pt x="611812" y="2241445"/>
                    <a:pt x="591238" y="2273487"/>
                    <a:pt x="558852" y="2280592"/>
                  </a:cubicBezTo>
                  <a:cubicBezTo>
                    <a:pt x="526372" y="2287698"/>
                    <a:pt x="494368" y="2267162"/>
                    <a:pt x="487224" y="2234729"/>
                  </a:cubicBezTo>
                  <a:lnTo>
                    <a:pt x="-932" y="9404"/>
                  </a:lnTo>
                  <a:lnTo>
                    <a:pt x="27643" y="9404"/>
                  </a:lnTo>
                  <a:cubicBezTo>
                    <a:pt x="58790" y="8156"/>
                    <a:pt x="89841" y="4975"/>
                    <a:pt x="120607" y="-121"/>
                  </a:cubicBezTo>
                  <a:close/>
                </a:path>
              </a:pathLst>
            </a:custGeom>
            <a:solidFill>
              <a:srgbClr val="F8845F"/>
            </a:solidFill>
            <a:ln w="9525" cap="flat">
              <a:noFill/>
              <a:prstDash val="solid"/>
              <a:miter/>
            </a:ln>
          </p:spPr>
          <p:txBody>
            <a:bodyPr rtlCol="0" anchor="ctr"/>
            <a:lstStyle/>
            <a:p>
              <a:endParaRPr lang="zh-CN" altLang="en-US"/>
            </a:p>
          </p:txBody>
        </p:sp>
        <p:sp>
          <p:nvSpPr>
            <p:cNvPr id="9" name="任意多边形: 形状 8"/>
            <p:cNvSpPr/>
            <p:nvPr/>
          </p:nvSpPr>
          <p:spPr>
            <a:xfrm>
              <a:off x="7587520" y="1954495"/>
              <a:ext cx="1079629" cy="2239559"/>
            </a:xfrm>
            <a:custGeom>
              <a:avLst/>
              <a:gdLst>
                <a:gd name="connsiteX0" fmla="*/ 745733 w 1079628"/>
                <a:gd name="connsiteY0" fmla="*/ 931893 h 2239606"/>
                <a:gd name="connsiteX1" fmla="*/ 757734 w 1079628"/>
                <a:gd name="connsiteY1" fmla="*/ 878838 h 2239606"/>
                <a:gd name="connsiteX2" fmla="*/ 763735 w 1079628"/>
                <a:gd name="connsiteY2" fmla="*/ 263238 h 2239606"/>
                <a:gd name="connsiteX3" fmla="*/ 759639 w 1079628"/>
                <a:gd name="connsiteY3" fmla="*/ 190276 h 2239606"/>
                <a:gd name="connsiteX4" fmla="*/ 759639 w 1079628"/>
                <a:gd name="connsiteY4" fmla="*/ 188276 h 2239606"/>
                <a:gd name="connsiteX5" fmla="*/ 850126 w 1079628"/>
                <a:gd name="connsiteY5" fmla="*/ 184847 h 2239606"/>
                <a:gd name="connsiteX6" fmla="*/ 832696 w 1079628"/>
                <a:gd name="connsiteY6" fmla="*/ 105504 h 2239606"/>
                <a:gd name="connsiteX7" fmla="*/ 802215 w 1079628"/>
                <a:gd name="connsiteY7" fmla="*/ 2158 h 2239606"/>
                <a:gd name="connsiteX8" fmla="*/ 1068154 w 1079628"/>
                <a:gd name="connsiteY8" fmla="*/ 879981 h 2239606"/>
                <a:gd name="connsiteX9" fmla="*/ 738969 w 1079628"/>
                <a:gd name="connsiteY9" fmla="*/ 2229960 h 2239606"/>
                <a:gd name="connsiteX10" fmla="*/ 646005 w 1079628"/>
                <a:gd name="connsiteY10" fmla="*/ 2239485 h 2239606"/>
                <a:gd name="connsiteX11" fmla="*/ 74505 w 1079628"/>
                <a:gd name="connsiteY11" fmla="*/ 2239485 h 2239606"/>
                <a:gd name="connsiteX12" fmla="*/ -932 w 1079628"/>
                <a:gd name="connsiteY12" fmla="*/ 1705227 h 2239606"/>
                <a:gd name="connsiteX13" fmla="*/ 496272 w 1079628"/>
                <a:gd name="connsiteY13" fmla="*/ 1415953 h 2239606"/>
                <a:gd name="connsiteX14" fmla="*/ 502559 w 1079628"/>
                <a:gd name="connsiteY14" fmla="*/ 1404618 h 2239606"/>
                <a:gd name="connsiteX15" fmla="*/ 536087 w 1079628"/>
                <a:gd name="connsiteY15" fmla="*/ 1404618 h 2239606"/>
                <a:gd name="connsiteX16" fmla="*/ 609906 w 1079628"/>
                <a:gd name="connsiteY16" fmla="*/ 1326066 h 2239606"/>
                <a:gd name="connsiteX17" fmla="*/ 561614 w 1079628"/>
                <a:gd name="connsiteY17" fmla="*/ 1257552 h 2239606"/>
                <a:gd name="connsiteX18" fmla="*/ 588761 w 1079628"/>
                <a:gd name="connsiteY18" fmla="*/ 1150206 h 2239606"/>
                <a:gd name="connsiteX19" fmla="*/ 588284 w 1079628"/>
                <a:gd name="connsiteY19" fmla="*/ 1149539 h 2239606"/>
                <a:gd name="connsiteX20" fmla="*/ 591713 w 1079628"/>
                <a:gd name="connsiteY20" fmla="*/ 1147539 h 2239606"/>
                <a:gd name="connsiteX21" fmla="*/ 745733 w 1079628"/>
                <a:gd name="connsiteY21" fmla="*/ 931893 h 223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79628" h="2239606">
                  <a:moveTo>
                    <a:pt x="745733" y="931893"/>
                  </a:moveTo>
                  <a:cubicBezTo>
                    <a:pt x="749257" y="915986"/>
                    <a:pt x="753161" y="898365"/>
                    <a:pt x="757734" y="878838"/>
                  </a:cubicBezTo>
                  <a:cubicBezTo>
                    <a:pt x="785833" y="757680"/>
                    <a:pt x="771736" y="414304"/>
                    <a:pt x="763735" y="263238"/>
                  </a:cubicBezTo>
                  <a:cubicBezTo>
                    <a:pt x="761449" y="218279"/>
                    <a:pt x="759639" y="190276"/>
                    <a:pt x="759639" y="190276"/>
                  </a:cubicBezTo>
                  <a:lnTo>
                    <a:pt x="759639" y="188276"/>
                  </a:lnTo>
                  <a:lnTo>
                    <a:pt x="850126" y="184847"/>
                  </a:lnTo>
                  <a:cubicBezTo>
                    <a:pt x="850126" y="184847"/>
                    <a:pt x="845459" y="155319"/>
                    <a:pt x="832696" y="105504"/>
                  </a:cubicBezTo>
                  <a:cubicBezTo>
                    <a:pt x="825362" y="76929"/>
                    <a:pt x="815455" y="42067"/>
                    <a:pt x="802215" y="2158"/>
                  </a:cubicBezTo>
                  <a:cubicBezTo>
                    <a:pt x="926040" y="-20893"/>
                    <a:pt x="1072249" y="121125"/>
                    <a:pt x="1068154" y="879981"/>
                  </a:cubicBezTo>
                  <a:cubicBezTo>
                    <a:pt x="1063773" y="1699131"/>
                    <a:pt x="1179216" y="2157760"/>
                    <a:pt x="738969" y="2229960"/>
                  </a:cubicBezTo>
                  <a:cubicBezTo>
                    <a:pt x="708204" y="2235056"/>
                    <a:pt x="677152" y="2238237"/>
                    <a:pt x="646005" y="2239485"/>
                  </a:cubicBezTo>
                  <a:lnTo>
                    <a:pt x="74505" y="2239485"/>
                  </a:lnTo>
                  <a:lnTo>
                    <a:pt x="-932" y="1705227"/>
                  </a:lnTo>
                  <a:cubicBezTo>
                    <a:pt x="234526" y="1649887"/>
                    <a:pt x="393498" y="1598928"/>
                    <a:pt x="496272" y="1415953"/>
                  </a:cubicBezTo>
                  <a:cubicBezTo>
                    <a:pt x="498463" y="1412238"/>
                    <a:pt x="500464" y="1408524"/>
                    <a:pt x="502559" y="1404618"/>
                  </a:cubicBezTo>
                  <a:lnTo>
                    <a:pt x="536087" y="1404618"/>
                  </a:lnTo>
                  <a:cubicBezTo>
                    <a:pt x="578187" y="1403304"/>
                    <a:pt x="611144" y="1368128"/>
                    <a:pt x="609906" y="1326066"/>
                  </a:cubicBezTo>
                  <a:cubicBezTo>
                    <a:pt x="608954" y="1295643"/>
                    <a:pt x="589904" y="1268706"/>
                    <a:pt x="561614" y="1257552"/>
                  </a:cubicBezTo>
                  <a:cubicBezTo>
                    <a:pt x="571139" y="1224596"/>
                    <a:pt x="580664" y="1188972"/>
                    <a:pt x="588761" y="1150206"/>
                  </a:cubicBezTo>
                  <a:lnTo>
                    <a:pt x="588284" y="1149539"/>
                  </a:lnTo>
                  <a:cubicBezTo>
                    <a:pt x="589523" y="1148968"/>
                    <a:pt x="590570" y="1148205"/>
                    <a:pt x="591713" y="1147539"/>
                  </a:cubicBezTo>
                  <a:cubicBezTo>
                    <a:pt x="711728" y="1072291"/>
                    <a:pt x="721157" y="1041906"/>
                    <a:pt x="745733" y="931893"/>
                  </a:cubicBezTo>
                  <a:close/>
                </a:path>
              </a:pathLst>
            </a:custGeom>
            <a:solidFill>
              <a:srgbClr val="FFFFFF"/>
            </a:solidFill>
            <a:ln w="9525" cap="flat">
              <a:noFill/>
              <a:prstDash val="solid"/>
              <a:miter/>
            </a:ln>
          </p:spPr>
          <p:txBody>
            <a:bodyPr rtlCol="0" anchor="ctr"/>
            <a:lstStyle/>
            <a:p>
              <a:endParaRPr lang="zh-CN" altLang="en-US"/>
            </a:p>
          </p:txBody>
        </p:sp>
        <p:sp>
          <p:nvSpPr>
            <p:cNvPr id="10" name="任意多边形: 形状 9"/>
            <p:cNvSpPr/>
            <p:nvPr/>
          </p:nvSpPr>
          <p:spPr>
            <a:xfrm>
              <a:off x="7604092" y="2060118"/>
              <a:ext cx="834390" cy="110582"/>
            </a:xfrm>
            <a:custGeom>
              <a:avLst/>
              <a:gdLst>
                <a:gd name="connsiteX0" fmla="*/ 833458 w 834389"/>
                <a:gd name="connsiteY0" fmla="*/ 79222 h 110585"/>
                <a:gd name="connsiteX1" fmla="*/ 742970 w 834389"/>
                <a:gd name="connsiteY1" fmla="*/ 82651 h 110585"/>
                <a:gd name="connsiteX2" fmla="*/ 646196 w 834389"/>
                <a:gd name="connsiteY2" fmla="*/ 86366 h 110585"/>
                <a:gd name="connsiteX3" fmla="*/ 145848 w 834389"/>
                <a:gd name="connsiteY3" fmla="*/ 105416 h 110585"/>
                <a:gd name="connsiteX4" fmla="*/ 12498 w 834389"/>
                <a:gd name="connsiteY4" fmla="*/ 110464 h 110585"/>
                <a:gd name="connsiteX5" fmla="*/ -932 w 834389"/>
                <a:gd name="connsiteY5" fmla="*/ 26930 h 110585"/>
                <a:gd name="connsiteX6" fmla="*/ 2211 w 834389"/>
                <a:gd name="connsiteY6" fmla="*/ 26930 h 110585"/>
                <a:gd name="connsiteX7" fmla="*/ 661626 w 834389"/>
                <a:gd name="connsiteY7" fmla="*/ 5689 h 110585"/>
                <a:gd name="connsiteX8" fmla="*/ 812026 w 834389"/>
                <a:gd name="connsiteY8" fmla="*/ 831 h 110585"/>
                <a:gd name="connsiteX9" fmla="*/ 815551 w 834389"/>
                <a:gd name="connsiteY9" fmla="*/ -121 h 110585"/>
                <a:gd name="connsiteX10" fmla="*/ 833458 w 834389"/>
                <a:gd name="connsiteY10" fmla="*/ 79222 h 1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4389" h="110585">
                  <a:moveTo>
                    <a:pt x="833458" y="79222"/>
                  </a:moveTo>
                  <a:lnTo>
                    <a:pt x="742970" y="82651"/>
                  </a:lnTo>
                  <a:lnTo>
                    <a:pt x="646196" y="86366"/>
                  </a:lnTo>
                  <a:lnTo>
                    <a:pt x="145848" y="105416"/>
                  </a:lnTo>
                  <a:lnTo>
                    <a:pt x="12498" y="110464"/>
                  </a:lnTo>
                  <a:cubicBezTo>
                    <a:pt x="5544" y="83070"/>
                    <a:pt x="1068" y="55114"/>
                    <a:pt x="-932" y="26930"/>
                  </a:cubicBezTo>
                  <a:lnTo>
                    <a:pt x="2211" y="26930"/>
                  </a:lnTo>
                  <a:lnTo>
                    <a:pt x="661626" y="5689"/>
                  </a:lnTo>
                  <a:lnTo>
                    <a:pt x="812026" y="831"/>
                  </a:lnTo>
                  <a:lnTo>
                    <a:pt x="815551" y="-121"/>
                  </a:lnTo>
                  <a:cubicBezTo>
                    <a:pt x="828790" y="49980"/>
                    <a:pt x="833458" y="79222"/>
                    <a:pt x="833458" y="79222"/>
                  </a:cubicBezTo>
                  <a:close/>
                </a:path>
              </a:pathLst>
            </a:custGeom>
            <a:solidFill>
              <a:srgbClr val="FFFFFF"/>
            </a:solidFill>
            <a:ln w="9525" cap="flat">
              <a:noFill/>
              <a:prstDash val="solid"/>
              <a:miter/>
            </a:ln>
          </p:spPr>
          <p:txBody>
            <a:bodyPr rtlCol="0" anchor="ctr"/>
            <a:lstStyle/>
            <a:p>
              <a:endParaRPr lang="zh-CN" altLang="en-US"/>
            </a:p>
          </p:txBody>
        </p:sp>
        <p:sp>
          <p:nvSpPr>
            <p:cNvPr id="11" name="任意多边形: 形状 10"/>
            <p:cNvSpPr/>
            <p:nvPr/>
          </p:nvSpPr>
          <p:spPr>
            <a:xfrm>
              <a:off x="5873401" y="1143260"/>
              <a:ext cx="2547270" cy="1901245"/>
            </a:xfrm>
            <a:custGeom>
              <a:avLst/>
              <a:gdLst>
                <a:gd name="connsiteX0" fmla="*/ 446932 w 2547270"/>
                <a:gd name="connsiteY0" fmla="*/ 999242 h 1901285"/>
                <a:gd name="connsiteX1" fmla="*/ 439789 w 2547270"/>
                <a:gd name="connsiteY1" fmla="*/ 998670 h 1901285"/>
                <a:gd name="connsiteX2" fmla="*/ 264244 w 2547270"/>
                <a:gd name="connsiteY2" fmla="*/ 998670 h 1901285"/>
                <a:gd name="connsiteX3" fmla="*/ 233573 w 2547270"/>
                <a:gd name="connsiteY3" fmla="*/ 875417 h 1901285"/>
                <a:gd name="connsiteX4" fmla="*/ 72601 w 2547270"/>
                <a:gd name="connsiteY4" fmla="*/ 750449 h 1901285"/>
                <a:gd name="connsiteX5" fmla="*/ -932 w 2547270"/>
                <a:gd name="connsiteY5" fmla="*/ 750449 h 1901285"/>
                <a:gd name="connsiteX6" fmla="*/ 63456 w 2547270"/>
                <a:gd name="connsiteY6" fmla="*/ 582713 h 1901285"/>
                <a:gd name="connsiteX7" fmla="*/ 64885 w 2547270"/>
                <a:gd name="connsiteY7" fmla="*/ 583380 h 1901285"/>
                <a:gd name="connsiteX8" fmla="*/ 80983 w 2547270"/>
                <a:gd name="connsiteY8" fmla="*/ 584809 h 1901285"/>
                <a:gd name="connsiteX9" fmla="*/ 185758 w 2547270"/>
                <a:gd name="connsiteY9" fmla="*/ 480034 h 1901285"/>
                <a:gd name="connsiteX10" fmla="*/ 157183 w 2547270"/>
                <a:gd name="connsiteY10" fmla="*/ 403834 h 1901285"/>
                <a:gd name="connsiteX11" fmla="*/ 155849 w 2547270"/>
                <a:gd name="connsiteY11" fmla="*/ 402976 h 1901285"/>
                <a:gd name="connsiteX12" fmla="*/ 486366 w 2547270"/>
                <a:gd name="connsiteY12" fmla="*/ 121037 h 1901285"/>
                <a:gd name="connsiteX13" fmla="*/ 1046532 w 2547270"/>
                <a:gd name="connsiteY13" fmla="*/ 7880 h 1901285"/>
                <a:gd name="connsiteX14" fmla="*/ 1046532 w 2547270"/>
                <a:gd name="connsiteY14" fmla="*/ 10166 h 1901285"/>
                <a:gd name="connsiteX15" fmla="*/ 1424865 w 2547270"/>
                <a:gd name="connsiteY15" fmla="*/ 1593 h 1901285"/>
                <a:gd name="connsiteX16" fmla="*/ 1424865 w 2547270"/>
                <a:gd name="connsiteY16" fmla="*/ -121 h 1901285"/>
                <a:gd name="connsiteX17" fmla="*/ 1425817 w 2547270"/>
                <a:gd name="connsiteY17" fmla="*/ -121 h 1901285"/>
                <a:gd name="connsiteX18" fmla="*/ 2271542 w 2547270"/>
                <a:gd name="connsiteY18" fmla="*/ 342112 h 1901285"/>
                <a:gd name="connsiteX19" fmla="*/ 2385842 w 2547270"/>
                <a:gd name="connsiteY19" fmla="*/ 518134 h 1901285"/>
                <a:gd name="connsiteX20" fmla="*/ 2298497 w 2547270"/>
                <a:gd name="connsiteY20" fmla="*/ 637806 h 1901285"/>
                <a:gd name="connsiteX21" fmla="*/ 2418132 w 2547270"/>
                <a:gd name="connsiteY21" fmla="*/ 725179 h 1901285"/>
                <a:gd name="connsiteX22" fmla="*/ 2473281 w 2547270"/>
                <a:gd name="connsiteY22" fmla="*/ 698442 h 1901285"/>
                <a:gd name="connsiteX23" fmla="*/ 2515859 w 2547270"/>
                <a:gd name="connsiteY23" fmla="*/ 812742 h 1901285"/>
                <a:gd name="connsiteX24" fmla="*/ 2546338 w 2547270"/>
                <a:gd name="connsiteY24" fmla="*/ 916088 h 1901285"/>
                <a:gd name="connsiteX25" fmla="*/ 2542814 w 2547270"/>
                <a:gd name="connsiteY25" fmla="*/ 917041 h 1901285"/>
                <a:gd name="connsiteX26" fmla="*/ 2392414 w 2547270"/>
                <a:gd name="connsiteY26" fmla="*/ 921899 h 1901285"/>
                <a:gd name="connsiteX27" fmla="*/ 1732998 w 2547270"/>
                <a:gd name="connsiteY27" fmla="*/ 943139 h 1901285"/>
                <a:gd name="connsiteX28" fmla="*/ 1729855 w 2547270"/>
                <a:gd name="connsiteY28" fmla="*/ 943139 h 1901285"/>
                <a:gd name="connsiteX29" fmla="*/ 1743286 w 2547270"/>
                <a:gd name="connsiteY29" fmla="*/ 1026674 h 1901285"/>
                <a:gd name="connsiteX30" fmla="*/ 1876636 w 2547270"/>
                <a:gd name="connsiteY30" fmla="*/ 1021625 h 1901285"/>
                <a:gd name="connsiteX31" fmla="*/ 1876636 w 2547270"/>
                <a:gd name="connsiteY31" fmla="*/ 1026674 h 1901285"/>
                <a:gd name="connsiteX32" fmla="*/ 1877493 w 2547270"/>
                <a:gd name="connsiteY32" fmla="*/ 1081538 h 1901285"/>
                <a:gd name="connsiteX33" fmla="*/ 1882921 w 2547270"/>
                <a:gd name="connsiteY33" fmla="*/ 1427295 h 1901285"/>
                <a:gd name="connsiteX34" fmla="*/ 889940 w 2547270"/>
                <a:gd name="connsiteY34" fmla="*/ 1685137 h 1901285"/>
                <a:gd name="connsiteX35" fmla="*/ 489319 w 2547270"/>
                <a:gd name="connsiteY35" fmla="*/ 1901164 h 1901285"/>
                <a:gd name="connsiteX36" fmla="*/ 439693 w 2547270"/>
                <a:gd name="connsiteY36" fmla="*/ 1701996 h 1901285"/>
                <a:gd name="connsiteX37" fmla="*/ 439693 w 2547270"/>
                <a:gd name="connsiteY37" fmla="*/ 1064012 h 1901285"/>
                <a:gd name="connsiteX38" fmla="*/ 446932 w 2547270"/>
                <a:gd name="connsiteY38" fmla="*/ 999242 h 1901285"/>
                <a:gd name="connsiteX39" fmla="*/ 1752715 w 2547270"/>
                <a:gd name="connsiteY39" fmla="*/ 346208 h 1901285"/>
                <a:gd name="connsiteX40" fmla="*/ 1647940 w 2547270"/>
                <a:gd name="connsiteY40" fmla="*/ 241433 h 1901285"/>
                <a:gd name="connsiteX41" fmla="*/ 1543165 w 2547270"/>
                <a:gd name="connsiteY41" fmla="*/ 346208 h 1901285"/>
                <a:gd name="connsiteX42" fmla="*/ 1647940 w 2547270"/>
                <a:gd name="connsiteY42" fmla="*/ 450983 h 1901285"/>
                <a:gd name="connsiteX43" fmla="*/ 1752715 w 2547270"/>
                <a:gd name="connsiteY43" fmla="*/ 346208 h 1901285"/>
                <a:gd name="connsiteX44" fmla="*/ 1497064 w 2547270"/>
                <a:gd name="connsiteY44" fmla="*/ 1300803 h 1901285"/>
                <a:gd name="connsiteX45" fmla="*/ 1392289 w 2547270"/>
                <a:gd name="connsiteY45" fmla="*/ 1196028 h 1901285"/>
                <a:gd name="connsiteX46" fmla="*/ 1287514 w 2547270"/>
                <a:gd name="connsiteY46" fmla="*/ 1300803 h 1901285"/>
                <a:gd name="connsiteX47" fmla="*/ 1392289 w 2547270"/>
                <a:gd name="connsiteY47" fmla="*/ 1405578 h 1901285"/>
                <a:gd name="connsiteX48" fmla="*/ 1497064 w 2547270"/>
                <a:gd name="connsiteY48" fmla="*/ 1300803 h 1901285"/>
                <a:gd name="connsiteX49" fmla="*/ 1197026 w 2547270"/>
                <a:gd name="connsiteY49" fmla="*/ 849890 h 1901285"/>
                <a:gd name="connsiteX50" fmla="*/ 1092251 w 2547270"/>
                <a:gd name="connsiteY50" fmla="*/ 745115 h 1901285"/>
                <a:gd name="connsiteX51" fmla="*/ 987476 w 2547270"/>
                <a:gd name="connsiteY51" fmla="*/ 849890 h 1901285"/>
                <a:gd name="connsiteX52" fmla="*/ 1092251 w 2547270"/>
                <a:gd name="connsiteY52" fmla="*/ 954665 h 1901285"/>
                <a:gd name="connsiteX53" fmla="*/ 1197026 w 2547270"/>
                <a:gd name="connsiteY53" fmla="*/ 849890 h 1901285"/>
                <a:gd name="connsiteX54" fmla="*/ 740874 w 2547270"/>
                <a:gd name="connsiteY54" fmla="*/ 1484255 h 1901285"/>
                <a:gd name="connsiteX55" fmla="*/ 636099 w 2547270"/>
                <a:gd name="connsiteY55" fmla="*/ 1379480 h 1901285"/>
                <a:gd name="connsiteX56" fmla="*/ 531324 w 2547270"/>
                <a:gd name="connsiteY56" fmla="*/ 1484255 h 1901285"/>
                <a:gd name="connsiteX57" fmla="*/ 636099 w 2547270"/>
                <a:gd name="connsiteY57" fmla="*/ 1589030 h 1901285"/>
                <a:gd name="connsiteX58" fmla="*/ 740874 w 2547270"/>
                <a:gd name="connsiteY58" fmla="*/ 1484255 h 1901285"/>
                <a:gd name="connsiteX59" fmla="*/ 719348 w 2547270"/>
                <a:gd name="connsiteY59" fmla="*/ 473462 h 1901285"/>
                <a:gd name="connsiteX60" fmla="*/ 614573 w 2547270"/>
                <a:gd name="connsiteY60" fmla="*/ 368687 h 1901285"/>
                <a:gd name="connsiteX61" fmla="*/ 509798 w 2547270"/>
                <a:gd name="connsiteY61" fmla="*/ 473462 h 1901285"/>
                <a:gd name="connsiteX62" fmla="*/ 614573 w 2547270"/>
                <a:gd name="connsiteY62" fmla="*/ 578237 h 1901285"/>
                <a:gd name="connsiteX63" fmla="*/ 719348 w 2547270"/>
                <a:gd name="connsiteY63" fmla="*/ 473462 h 1901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47270" h="1901285">
                  <a:moveTo>
                    <a:pt x="446932" y="999242"/>
                  </a:moveTo>
                  <a:lnTo>
                    <a:pt x="439789" y="998670"/>
                  </a:lnTo>
                  <a:lnTo>
                    <a:pt x="264244" y="998670"/>
                  </a:lnTo>
                  <a:lnTo>
                    <a:pt x="233573" y="875417"/>
                  </a:lnTo>
                  <a:cubicBezTo>
                    <a:pt x="216428" y="806741"/>
                    <a:pt x="143943" y="750449"/>
                    <a:pt x="72601" y="750449"/>
                  </a:cubicBezTo>
                  <a:lnTo>
                    <a:pt x="-932" y="750449"/>
                  </a:lnTo>
                  <a:cubicBezTo>
                    <a:pt x="20404" y="688155"/>
                    <a:pt x="41930" y="632434"/>
                    <a:pt x="63456" y="582713"/>
                  </a:cubicBezTo>
                  <a:lnTo>
                    <a:pt x="64885" y="583380"/>
                  </a:lnTo>
                  <a:cubicBezTo>
                    <a:pt x="70219" y="584371"/>
                    <a:pt x="75553" y="584856"/>
                    <a:pt x="80983" y="584809"/>
                  </a:cubicBezTo>
                  <a:cubicBezTo>
                    <a:pt x="138799" y="584809"/>
                    <a:pt x="185758" y="537898"/>
                    <a:pt x="185758" y="480034"/>
                  </a:cubicBezTo>
                  <a:cubicBezTo>
                    <a:pt x="186615" y="451869"/>
                    <a:pt x="176328" y="424493"/>
                    <a:pt x="157183" y="403834"/>
                  </a:cubicBezTo>
                  <a:lnTo>
                    <a:pt x="155849" y="402976"/>
                  </a:lnTo>
                  <a:cubicBezTo>
                    <a:pt x="274911" y="210476"/>
                    <a:pt x="390925" y="162661"/>
                    <a:pt x="486366" y="121037"/>
                  </a:cubicBezTo>
                  <a:cubicBezTo>
                    <a:pt x="606096" y="68554"/>
                    <a:pt x="1010241" y="12833"/>
                    <a:pt x="1046532" y="7880"/>
                  </a:cubicBezTo>
                  <a:lnTo>
                    <a:pt x="1046532" y="10166"/>
                  </a:lnTo>
                  <a:cubicBezTo>
                    <a:pt x="1053771" y="19691"/>
                    <a:pt x="1148449" y="133991"/>
                    <a:pt x="1424865" y="1593"/>
                  </a:cubicBezTo>
                  <a:lnTo>
                    <a:pt x="1424865" y="-121"/>
                  </a:lnTo>
                  <a:lnTo>
                    <a:pt x="1425817" y="-121"/>
                  </a:lnTo>
                  <a:cubicBezTo>
                    <a:pt x="1450011" y="926"/>
                    <a:pt x="2036180" y="29978"/>
                    <a:pt x="2271542" y="342112"/>
                  </a:cubicBezTo>
                  <a:cubicBezTo>
                    <a:pt x="2313548" y="398138"/>
                    <a:pt x="2351743" y="456945"/>
                    <a:pt x="2385842" y="518134"/>
                  </a:cubicBezTo>
                  <a:cubicBezTo>
                    <a:pt x="2328692" y="527059"/>
                    <a:pt x="2289544" y="580637"/>
                    <a:pt x="2298497" y="637806"/>
                  </a:cubicBezTo>
                  <a:cubicBezTo>
                    <a:pt x="2307356" y="694985"/>
                    <a:pt x="2360982" y="734104"/>
                    <a:pt x="2418132" y="725179"/>
                  </a:cubicBezTo>
                  <a:cubicBezTo>
                    <a:pt x="2438800" y="721959"/>
                    <a:pt x="2457946" y="712654"/>
                    <a:pt x="2473281" y="698442"/>
                  </a:cubicBezTo>
                  <a:cubicBezTo>
                    <a:pt x="2490331" y="739495"/>
                    <a:pt x="2504332" y="778071"/>
                    <a:pt x="2515859" y="812742"/>
                  </a:cubicBezTo>
                  <a:cubicBezTo>
                    <a:pt x="2529098" y="852652"/>
                    <a:pt x="2539004" y="887704"/>
                    <a:pt x="2546338" y="916088"/>
                  </a:cubicBezTo>
                  <a:lnTo>
                    <a:pt x="2542814" y="917041"/>
                  </a:lnTo>
                  <a:lnTo>
                    <a:pt x="2392414" y="921899"/>
                  </a:lnTo>
                  <a:lnTo>
                    <a:pt x="1732998" y="943139"/>
                  </a:lnTo>
                  <a:lnTo>
                    <a:pt x="1729855" y="943139"/>
                  </a:lnTo>
                  <a:cubicBezTo>
                    <a:pt x="1731855" y="971324"/>
                    <a:pt x="1736332" y="999280"/>
                    <a:pt x="1743286" y="1026674"/>
                  </a:cubicBezTo>
                  <a:lnTo>
                    <a:pt x="1876636" y="1021625"/>
                  </a:lnTo>
                  <a:lnTo>
                    <a:pt x="1876636" y="1026674"/>
                  </a:lnTo>
                  <a:lnTo>
                    <a:pt x="1877493" y="1081538"/>
                  </a:lnTo>
                  <a:lnTo>
                    <a:pt x="1882921" y="1427295"/>
                  </a:lnTo>
                  <a:cubicBezTo>
                    <a:pt x="1882921" y="1427295"/>
                    <a:pt x="1241794" y="1580648"/>
                    <a:pt x="889940" y="1685137"/>
                  </a:cubicBezTo>
                  <a:cubicBezTo>
                    <a:pt x="702394" y="1740763"/>
                    <a:pt x="572091" y="1828583"/>
                    <a:pt x="489319" y="1901164"/>
                  </a:cubicBezTo>
                  <a:lnTo>
                    <a:pt x="439693" y="1701996"/>
                  </a:lnTo>
                  <a:lnTo>
                    <a:pt x="439693" y="1064012"/>
                  </a:lnTo>
                  <a:cubicBezTo>
                    <a:pt x="439693" y="1064012"/>
                    <a:pt x="443885" y="1038770"/>
                    <a:pt x="446932" y="999242"/>
                  </a:cubicBezTo>
                  <a:close/>
                  <a:moveTo>
                    <a:pt x="1752715" y="346208"/>
                  </a:moveTo>
                  <a:cubicBezTo>
                    <a:pt x="1752715" y="288343"/>
                    <a:pt x="1705852" y="241433"/>
                    <a:pt x="1647940" y="241433"/>
                  </a:cubicBezTo>
                  <a:cubicBezTo>
                    <a:pt x="1590028" y="241433"/>
                    <a:pt x="1543165" y="288343"/>
                    <a:pt x="1543165" y="346208"/>
                  </a:cubicBezTo>
                  <a:cubicBezTo>
                    <a:pt x="1543165" y="404072"/>
                    <a:pt x="1590028" y="450983"/>
                    <a:pt x="1647940" y="450983"/>
                  </a:cubicBezTo>
                  <a:cubicBezTo>
                    <a:pt x="1705852" y="450983"/>
                    <a:pt x="1752715" y="404072"/>
                    <a:pt x="1752715" y="346208"/>
                  </a:cubicBezTo>
                  <a:close/>
                  <a:moveTo>
                    <a:pt x="1497064" y="1300803"/>
                  </a:moveTo>
                  <a:cubicBezTo>
                    <a:pt x="1497064" y="1242939"/>
                    <a:pt x="1450201" y="1196028"/>
                    <a:pt x="1392289" y="1196028"/>
                  </a:cubicBezTo>
                  <a:cubicBezTo>
                    <a:pt x="1334377" y="1196028"/>
                    <a:pt x="1287514" y="1242939"/>
                    <a:pt x="1287514" y="1300803"/>
                  </a:cubicBezTo>
                  <a:cubicBezTo>
                    <a:pt x="1287514" y="1358668"/>
                    <a:pt x="1334377" y="1405578"/>
                    <a:pt x="1392289" y="1405578"/>
                  </a:cubicBezTo>
                  <a:cubicBezTo>
                    <a:pt x="1450201" y="1405578"/>
                    <a:pt x="1497064" y="1358668"/>
                    <a:pt x="1497064" y="1300803"/>
                  </a:cubicBezTo>
                  <a:close/>
                  <a:moveTo>
                    <a:pt x="1197026" y="849890"/>
                  </a:moveTo>
                  <a:cubicBezTo>
                    <a:pt x="1197026" y="792025"/>
                    <a:pt x="1150164" y="745115"/>
                    <a:pt x="1092251" y="745115"/>
                  </a:cubicBezTo>
                  <a:cubicBezTo>
                    <a:pt x="1034340" y="745115"/>
                    <a:pt x="987476" y="792025"/>
                    <a:pt x="987476" y="849890"/>
                  </a:cubicBezTo>
                  <a:cubicBezTo>
                    <a:pt x="987476" y="907754"/>
                    <a:pt x="1034340" y="954665"/>
                    <a:pt x="1092251" y="954665"/>
                  </a:cubicBezTo>
                  <a:cubicBezTo>
                    <a:pt x="1150164" y="954665"/>
                    <a:pt x="1197026" y="907754"/>
                    <a:pt x="1197026" y="849890"/>
                  </a:cubicBezTo>
                  <a:close/>
                  <a:moveTo>
                    <a:pt x="740874" y="1484255"/>
                  </a:moveTo>
                  <a:cubicBezTo>
                    <a:pt x="740874" y="1426390"/>
                    <a:pt x="694011" y="1379480"/>
                    <a:pt x="636099" y="1379480"/>
                  </a:cubicBezTo>
                  <a:cubicBezTo>
                    <a:pt x="578187" y="1379480"/>
                    <a:pt x="531324" y="1426390"/>
                    <a:pt x="531324" y="1484255"/>
                  </a:cubicBezTo>
                  <a:cubicBezTo>
                    <a:pt x="531324" y="1542119"/>
                    <a:pt x="578187" y="1589030"/>
                    <a:pt x="636099" y="1589030"/>
                  </a:cubicBezTo>
                  <a:cubicBezTo>
                    <a:pt x="694011" y="1589030"/>
                    <a:pt x="740874" y="1542119"/>
                    <a:pt x="740874" y="1484255"/>
                  </a:cubicBezTo>
                  <a:close/>
                  <a:moveTo>
                    <a:pt x="719348" y="473462"/>
                  </a:moveTo>
                  <a:cubicBezTo>
                    <a:pt x="719348" y="415597"/>
                    <a:pt x="672485" y="368687"/>
                    <a:pt x="614573" y="368687"/>
                  </a:cubicBezTo>
                  <a:cubicBezTo>
                    <a:pt x="556661" y="368687"/>
                    <a:pt x="509798" y="415597"/>
                    <a:pt x="509798" y="473462"/>
                  </a:cubicBezTo>
                  <a:cubicBezTo>
                    <a:pt x="509798" y="531326"/>
                    <a:pt x="556661" y="578237"/>
                    <a:pt x="614573" y="578237"/>
                  </a:cubicBezTo>
                  <a:cubicBezTo>
                    <a:pt x="672485" y="578237"/>
                    <a:pt x="719348" y="531326"/>
                    <a:pt x="719348" y="473462"/>
                  </a:cubicBez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12" name="任意多边形: 形状 11"/>
            <p:cNvSpPr/>
            <p:nvPr/>
          </p:nvSpPr>
          <p:spPr>
            <a:xfrm>
              <a:off x="6363651" y="2217562"/>
              <a:ext cx="1998947" cy="989340"/>
            </a:xfrm>
            <a:custGeom>
              <a:avLst/>
              <a:gdLst>
                <a:gd name="connsiteX0" fmla="*/ 900133 w 1998947"/>
                <a:gd name="connsiteY0" fmla="*/ 987907 h 989361"/>
                <a:gd name="connsiteX1" fmla="*/ 900133 w 1998947"/>
                <a:gd name="connsiteY1" fmla="*/ 989241 h 989361"/>
                <a:gd name="connsiteX2" fmla="*/ 606001 w 1998947"/>
                <a:gd name="connsiteY2" fmla="*/ 989241 h 989361"/>
                <a:gd name="connsiteX3" fmla="*/ 630004 w 1998947"/>
                <a:gd name="connsiteY3" fmla="*/ 976477 h 989361"/>
                <a:gd name="connsiteX4" fmla="*/ 648386 w 1998947"/>
                <a:gd name="connsiteY4" fmla="*/ 935519 h 989361"/>
                <a:gd name="connsiteX5" fmla="*/ 648386 w 1998947"/>
                <a:gd name="connsiteY5" fmla="*/ 903611 h 989361"/>
                <a:gd name="connsiteX6" fmla="*/ 592951 w 1998947"/>
                <a:gd name="connsiteY6" fmla="*/ 848080 h 989361"/>
                <a:gd name="connsiteX7" fmla="*/ 4116 w 1998947"/>
                <a:gd name="connsiteY7" fmla="*/ 848080 h 989361"/>
                <a:gd name="connsiteX8" fmla="*/ -932 w 1998947"/>
                <a:gd name="connsiteY8" fmla="*/ 827316 h 989361"/>
                <a:gd name="connsiteX9" fmla="*/ 399689 w 1998947"/>
                <a:gd name="connsiteY9" fmla="*/ 611288 h 989361"/>
                <a:gd name="connsiteX10" fmla="*/ 1392670 w 1998947"/>
                <a:gd name="connsiteY10" fmla="*/ 353447 h 989361"/>
                <a:gd name="connsiteX11" fmla="*/ 1387241 w 1998947"/>
                <a:gd name="connsiteY11" fmla="*/ 7689 h 989361"/>
                <a:gd name="connsiteX12" fmla="*/ 1987316 w 1998947"/>
                <a:gd name="connsiteY12" fmla="*/ -121 h 989361"/>
                <a:gd name="connsiteX13" fmla="*/ 1981315 w 1998947"/>
                <a:gd name="connsiteY13" fmla="*/ 615479 h 989361"/>
                <a:gd name="connsiteX14" fmla="*/ 1969314 w 1998947"/>
                <a:gd name="connsiteY14" fmla="*/ 668534 h 989361"/>
                <a:gd name="connsiteX15" fmla="*/ 1723473 w 1998947"/>
                <a:gd name="connsiteY15" fmla="*/ 698442 h 989361"/>
                <a:gd name="connsiteX16" fmla="*/ 1615365 w 1998947"/>
                <a:gd name="connsiteY16" fmla="*/ 952664 h 989361"/>
                <a:gd name="connsiteX17" fmla="*/ 1616508 w 1998947"/>
                <a:gd name="connsiteY17" fmla="*/ 957713 h 989361"/>
                <a:gd name="connsiteX18" fmla="*/ 1295134 w 1998947"/>
                <a:gd name="connsiteY18" fmla="*/ 986859 h 989361"/>
                <a:gd name="connsiteX19" fmla="*/ 900133 w 1998947"/>
                <a:gd name="connsiteY19" fmla="*/ 987907 h 98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98947" h="989361">
                  <a:moveTo>
                    <a:pt x="900133" y="987907"/>
                  </a:moveTo>
                  <a:lnTo>
                    <a:pt x="900133" y="989241"/>
                  </a:lnTo>
                  <a:lnTo>
                    <a:pt x="606001" y="989241"/>
                  </a:lnTo>
                  <a:cubicBezTo>
                    <a:pt x="614954" y="987031"/>
                    <a:pt x="623146" y="982649"/>
                    <a:pt x="630004" y="976477"/>
                  </a:cubicBezTo>
                  <a:cubicBezTo>
                    <a:pt x="641624" y="966038"/>
                    <a:pt x="648291" y="951159"/>
                    <a:pt x="648386" y="935519"/>
                  </a:cubicBezTo>
                  <a:lnTo>
                    <a:pt x="648386" y="903611"/>
                  </a:lnTo>
                  <a:cubicBezTo>
                    <a:pt x="648291" y="872997"/>
                    <a:pt x="623526" y="848185"/>
                    <a:pt x="592951" y="848080"/>
                  </a:cubicBezTo>
                  <a:lnTo>
                    <a:pt x="4116" y="848080"/>
                  </a:lnTo>
                  <a:lnTo>
                    <a:pt x="-932" y="827316"/>
                  </a:lnTo>
                  <a:cubicBezTo>
                    <a:pt x="81840" y="754735"/>
                    <a:pt x="212142" y="666914"/>
                    <a:pt x="399689" y="611288"/>
                  </a:cubicBezTo>
                  <a:cubicBezTo>
                    <a:pt x="751543" y="506513"/>
                    <a:pt x="1392670" y="353447"/>
                    <a:pt x="1392670" y="353447"/>
                  </a:cubicBezTo>
                  <a:lnTo>
                    <a:pt x="1387241" y="7689"/>
                  </a:lnTo>
                  <a:lnTo>
                    <a:pt x="1987316" y="-121"/>
                  </a:lnTo>
                  <a:cubicBezTo>
                    <a:pt x="1995317" y="150945"/>
                    <a:pt x="2009414" y="494321"/>
                    <a:pt x="1981315" y="615479"/>
                  </a:cubicBezTo>
                  <a:cubicBezTo>
                    <a:pt x="1976744" y="635006"/>
                    <a:pt x="1972838" y="652627"/>
                    <a:pt x="1969314" y="668534"/>
                  </a:cubicBezTo>
                  <a:cubicBezTo>
                    <a:pt x="1960837" y="665867"/>
                    <a:pt x="1821390" y="620909"/>
                    <a:pt x="1723473" y="698442"/>
                  </a:cubicBezTo>
                  <a:cubicBezTo>
                    <a:pt x="1622413" y="778547"/>
                    <a:pt x="1615365" y="952664"/>
                    <a:pt x="1615365" y="952664"/>
                  </a:cubicBezTo>
                  <a:lnTo>
                    <a:pt x="1616508" y="957713"/>
                  </a:lnTo>
                  <a:cubicBezTo>
                    <a:pt x="1532212" y="975620"/>
                    <a:pt x="1426866" y="986288"/>
                    <a:pt x="1295134" y="986859"/>
                  </a:cubicBezTo>
                  <a:cubicBezTo>
                    <a:pt x="1130923" y="987907"/>
                    <a:pt x="1002812" y="987907"/>
                    <a:pt x="900133" y="987907"/>
                  </a:cubicBezTo>
                  <a:close/>
                </a:path>
              </a:pathLst>
            </a:custGeom>
            <a:solidFill>
              <a:schemeClr val="accent5"/>
            </a:solidFill>
            <a:ln w="9525" cap="flat">
              <a:noFill/>
              <a:prstDash val="solid"/>
              <a:miter/>
            </a:ln>
          </p:spPr>
          <p:txBody>
            <a:bodyPr rtlCol="0" anchor="ctr"/>
            <a:lstStyle/>
            <a:p>
              <a:endParaRPr lang="zh-CN" altLang="en-US"/>
            </a:p>
          </p:txBody>
        </p:sp>
        <p:sp>
          <p:nvSpPr>
            <p:cNvPr id="13" name="任意多边形: 形状 12"/>
            <p:cNvSpPr/>
            <p:nvPr/>
          </p:nvSpPr>
          <p:spPr>
            <a:xfrm>
              <a:off x="7751253" y="2142984"/>
              <a:ext cx="600933" cy="82675"/>
            </a:xfrm>
            <a:custGeom>
              <a:avLst/>
              <a:gdLst>
                <a:gd name="connsiteX0" fmla="*/ 600001 w 600933"/>
                <a:gd name="connsiteY0" fmla="*/ 74745 h 82676"/>
                <a:gd name="connsiteX1" fmla="*/ -74 w 600933"/>
                <a:gd name="connsiteY1" fmla="*/ 82555 h 82676"/>
                <a:gd name="connsiteX2" fmla="*/ -932 w 600933"/>
                <a:gd name="connsiteY2" fmla="*/ 27691 h 82676"/>
                <a:gd name="connsiteX3" fmla="*/ -932 w 600933"/>
                <a:gd name="connsiteY3" fmla="*/ 22643 h 82676"/>
                <a:gd name="connsiteX4" fmla="*/ 499416 w 600933"/>
                <a:gd name="connsiteY4" fmla="*/ 3593 h 82676"/>
                <a:gd name="connsiteX5" fmla="*/ 596191 w 600933"/>
                <a:gd name="connsiteY5" fmla="*/ -121 h 82676"/>
                <a:gd name="connsiteX6" fmla="*/ 596191 w 600933"/>
                <a:gd name="connsiteY6" fmla="*/ 1879 h 82676"/>
                <a:gd name="connsiteX7" fmla="*/ 600001 w 600933"/>
                <a:gd name="connsiteY7" fmla="*/ 74745 h 8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933" h="82676">
                  <a:moveTo>
                    <a:pt x="600001" y="74745"/>
                  </a:moveTo>
                  <a:lnTo>
                    <a:pt x="-74" y="82555"/>
                  </a:lnTo>
                  <a:lnTo>
                    <a:pt x="-932" y="27691"/>
                  </a:lnTo>
                  <a:lnTo>
                    <a:pt x="-932" y="22643"/>
                  </a:lnTo>
                  <a:lnTo>
                    <a:pt x="499416" y="3593"/>
                  </a:lnTo>
                  <a:lnTo>
                    <a:pt x="596191" y="-121"/>
                  </a:lnTo>
                  <a:lnTo>
                    <a:pt x="596191" y="1879"/>
                  </a:lnTo>
                  <a:cubicBezTo>
                    <a:pt x="596191" y="1879"/>
                    <a:pt x="597715" y="29787"/>
                    <a:pt x="600001" y="7474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4" name="任意多边形: 形状 13"/>
            <p:cNvSpPr/>
            <p:nvPr/>
          </p:nvSpPr>
          <p:spPr>
            <a:xfrm>
              <a:off x="8171924" y="1662171"/>
              <a:ext cx="176071" cy="208293"/>
            </a:xfrm>
            <a:custGeom>
              <a:avLst/>
              <a:gdLst>
                <a:gd name="connsiteX0" fmla="*/ 175139 w 176071"/>
                <a:gd name="connsiteY0" fmla="*/ 180187 h 208297"/>
                <a:gd name="connsiteX1" fmla="*/ 27026 w 176071"/>
                <a:gd name="connsiteY1" fmla="*/ 174691 h 208297"/>
                <a:gd name="connsiteX2" fmla="*/ 32550 w 176071"/>
                <a:gd name="connsiteY2" fmla="*/ 26615 h 208297"/>
                <a:gd name="connsiteX3" fmla="*/ 87700 w 176071"/>
                <a:gd name="connsiteY3" fmla="*/ -121 h 208297"/>
                <a:gd name="connsiteX4" fmla="*/ 175139 w 176071"/>
                <a:gd name="connsiteY4" fmla="*/ 180187 h 20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71" h="208297">
                  <a:moveTo>
                    <a:pt x="175139" y="180187"/>
                  </a:moveTo>
                  <a:cubicBezTo>
                    <a:pt x="132753" y="219554"/>
                    <a:pt x="66459" y="217096"/>
                    <a:pt x="27026" y="174691"/>
                  </a:cubicBezTo>
                  <a:cubicBezTo>
                    <a:pt x="-12312" y="132276"/>
                    <a:pt x="-9837" y="65982"/>
                    <a:pt x="32550" y="26615"/>
                  </a:cubicBezTo>
                  <a:cubicBezTo>
                    <a:pt x="47885" y="12404"/>
                    <a:pt x="67031" y="3098"/>
                    <a:pt x="87700" y="-121"/>
                  </a:cubicBezTo>
                  <a:cubicBezTo>
                    <a:pt x="120466" y="58172"/>
                    <a:pt x="149613" y="118389"/>
                    <a:pt x="175139" y="180187"/>
                  </a:cubicBezTo>
                  <a:close/>
                </a:path>
              </a:pathLst>
            </a:custGeom>
            <a:solidFill>
              <a:srgbClr val="FFFFFF"/>
            </a:solidFill>
            <a:ln w="9525" cap="flat">
              <a:noFill/>
              <a:prstDash val="solid"/>
              <a:miter/>
            </a:ln>
          </p:spPr>
          <p:txBody>
            <a:bodyPr rtlCol="0" anchor="ctr"/>
            <a:lstStyle/>
            <a:p>
              <a:endParaRPr lang="zh-CN" altLang="en-US"/>
            </a:p>
          </p:txBody>
        </p:sp>
        <p:sp>
          <p:nvSpPr>
            <p:cNvPr id="15" name="任意多边形: 形状 14"/>
            <p:cNvSpPr/>
            <p:nvPr/>
          </p:nvSpPr>
          <p:spPr>
            <a:xfrm>
              <a:off x="7980234" y="2871042"/>
              <a:ext cx="353950" cy="304620"/>
            </a:xfrm>
            <a:custGeom>
              <a:avLst/>
              <a:gdLst>
                <a:gd name="connsiteX0" fmla="*/ 353017 w 353949"/>
                <a:gd name="connsiteY0" fmla="*/ 15326 h 304626"/>
                <a:gd name="connsiteX1" fmla="*/ 198902 w 353949"/>
                <a:gd name="connsiteY1" fmla="*/ 230591 h 304626"/>
                <a:gd name="connsiteX2" fmla="*/ 195473 w 353949"/>
                <a:gd name="connsiteY2" fmla="*/ 232592 h 304626"/>
                <a:gd name="connsiteX3" fmla="*/ 211 w 353949"/>
                <a:gd name="connsiteY3" fmla="*/ 304505 h 304626"/>
                <a:gd name="connsiteX4" fmla="*/ -932 w 353949"/>
                <a:gd name="connsiteY4" fmla="*/ 299457 h 304626"/>
                <a:gd name="connsiteX5" fmla="*/ 107176 w 353949"/>
                <a:gd name="connsiteY5" fmla="*/ 45235 h 304626"/>
                <a:gd name="connsiteX6" fmla="*/ 353017 w 353949"/>
                <a:gd name="connsiteY6" fmla="*/ 15326 h 30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49" h="304626">
                  <a:moveTo>
                    <a:pt x="353017" y="15326"/>
                  </a:moveTo>
                  <a:cubicBezTo>
                    <a:pt x="328442" y="125340"/>
                    <a:pt x="319012" y="155725"/>
                    <a:pt x="198902" y="230591"/>
                  </a:cubicBezTo>
                  <a:cubicBezTo>
                    <a:pt x="197759" y="231258"/>
                    <a:pt x="196712" y="232020"/>
                    <a:pt x="195473" y="232592"/>
                  </a:cubicBezTo>
                  <a:cubicBezTo>
                    <a:pt x="147848" y="261929"/>
                    <a:pt x="84127" y="286789"/>
                    <a:pt x="211" y="304505"/>
                  </a:cubicBezTo>
                  <a:lnTo>
                    <a:pt x="-932" y="299457"/>
                  </a:lnTo>
                  <a:cubicBezTo>
                    <a:pt x="-932" y="299457"/>
                    <a:pt x="6116" y="125340"/>
                    <a:pt x="107176" y="45235"/>
                  </a:cubicBezTo>
                  <a:cubicBezTo>
                    <a:pt x="205094" y="-32489"/>
                    <a:pt x="344540" y="12659"/>
                    <a:pt x="353017" y="15326"/>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6" name="任意多边形: 形状 15"/>
            <p:cNvSpPr/>
            <p:nvPr/>
          </p:nvSpPr>
          <p:spPr>
            <a:xfrm>
              <a:off x="3383741" y="3207190"/>
              <a:ext cx="4809287" cy="151634"/>
            </a:xfrm>
            <a:custGeom>
              <a:avLst/>
              <a:gdLst>
                <a:gd name="connsiteX0" fmla="*/ 4530030 w 4809287"/>
                <a:gd name="connsiteY0" fmla="*/ 151516 h 151637"/>
                <a:gd name="connsiteX1" fmla="*/ 67663 w 4809287"/>
                <a:gd name="connsiteY1" fmla="*/ 151516 h 151637"/>
                <a:gd name="connsiteX2" fmla="*/ -546 w 4809287"/>
                <a:gd name="connsiteY2" fmla="*/ 68087 h 151637"/>
                <a:gd name="connsiteX3" fmla="*/ 67663 w 4809287"/>
                <a:gd name="connsiteY3" fmla="*/ -121 h 151637"/>
                <a:gd name="connsiteX4" fmla="*/ 1812453 w 4809287"/>
                <a:gd name="connsiteY4" fmla="*/ -121 h 151637"/>
                <a:gd name="connsiteX5" fmla="*/ 1825596 w 4809287"/>
                <a:gd name="connsiteY5" fmla="*/ 1593 h 151637"/>
                <a:gd name="connsiteX6" fmla="*/ 3572958 w 4809287"/>
                <a:gd name="connsiteY6" fmla="*/ 1593 h 151637"/>
                <a:gd name="connsiteX7" fmla="*/ 3586007 w 4809287"/>
                <a:gd name="connsiteY7" fmla="*/ -121 h 151637"/>
                <a:gd name="connsiteX8" fmla="*/ 4739771 w 4809287"/>
                <a:gd name="connsiteY8" fmla="*/ -121 h 151637"/>
                <a:gd name="connsiteX9" fmla="*/ 4807970 w 4809287"/>
                <a:gd name="connsiteY9" fmla="*/ 83308 h 151637"/>
                <a:gd name="connsiteX10" fmla="*/ 4739771 w 4809287"/>
                <a:gd name="connsiteY10" fmla="*/ 151516 h 151637"/>
                <a:gd name="connsiteX11" fmla="*/ 4530221 w 4809287"/>
                <a:gd name="connsiteY11" fmla="*/ 151516 h 15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9287" h="151637">
                  <a:moveTo>
                    <a:pt x="4530030" y="151516"/>
                  </a:moveTo>
                  <a:lnTo>
                    <a:pt x="67663" y="151516"/>
                  </a:lnTo>
                  <a:cubicBezTo>
                    <a:pt x="25791" y="147316"/>
                    <a:pt x="-4746" y="109959"/>
                    <a:pt x="-546" y="68087"/>
                  </a:cubicBezTo>
                  <a:cubicBezTo>
                    <a:pt x="3074" y="32025"/>
                    <a:pt x="31601" y="3498"/>
                    <a:pt x="67663" y="-121"/>
                  </a:cubicBezTo>
                  <a:lnTo>
                    <a:pt x="1812453" y="-121"/>
                  </a:lnTo>
                  <a:cubicBezTo>
                    <a:pt x="1816739" y="983"/>
                    <a:pt x="1821120" y="1564"/>
                    <a:pt x="1825596" y="1593"/>
                  </a:cubicBezTo>
                  <a:lnTo>
                    <a:pt x="3572958" y="1593"/>
                  </a:lnTo>
                  <a:cubicBezTo>
                    <a:pt x="3577339" y="1555"/>
                    <a:pt x="3581722" y="983"/>
                    <a:pt x="3586007" y="-121"/>
                  </a:cubicBezTo>
                  <a:lnTo>
                    <a:pt x="4739771" y="-121"/>
                  </a:lnTo>
                  <a:cubicBezTo>
                    <a:pt x="4781681" y="4079"/>
                    <a:pt x="4812161" y="41436"/>
                    <a:pt x="4807970" y="83308"/>
                  </a:cubicBezTo>
                  <a:cubicBezTo>
                    <a:pt x="4804351" y="119370"/>
                    <a:pt x="4775871" y="147897"/>
                    <a:pt x="4739771" y="151516"/>
                  </a:cubicBezTo>
                  <a:lnTo>
                    <a:pt x="4530221" y="151516"/>
                  </a:lnTo>
                  <a:close/>
                </a:path>
              </a:pathLst>
            </a:custGeom>
            <a:solidFill>
              <a:srgbClr val="EFB9B1"/>
            </a:solidFill>
            <a:ln w="9525" cap="flat">
              <a:noFill/>
              <a:prstDash val="solid"/>
              <a:miter/>
            </a:ln>
          </p:spPr>
          <p:txBody>
            <a:bodyPr rtlCol="0" anchor="ctr"/>
            <a:lstStyle/>
            <a:p>
              <a:endParaRPr lang="zh-CN" altLang="en-US"/>
            </a:p>
          </p:txBody>
        </p:sp>
        <p:sp>
          <p:nvSpPr>
            <p:cNvPr id="17" name="任意多边形: 形状 16"/>
            <p:cNvSpPr/>
            <p:nvPr/>
          </p:nvSpPr>
          <p:spPr>
            <a:xfrm>
              <a:off x="7264717" y="3103749"/>
              <a:ext cx="912400" cy="108010"/>
            </a:xfrm>
            <a:custGeom>
              <a:avLst/>
              <a:gdLst>
                <a:gd name="connsiteX0" fmla="*/ 910991 w 912400"/>
                <a:gd name="connsiteY0" fmla="*/ -121 h 108013"/>
                <a:gd name="connsiteX1" fmla="*/ 911468 w 912400"/>
                <a:gd name="connsiteY1" fmla="*/ 545 h 108013"/>
                <a:gd name="connsiteX2" fmla="*/ 884321 w 912400"/>
                <a:gd name="connsiteY2" fmla="*/ 107892 h 108013"/>
                <a:gd name="connsiteX3" fmla="*/ 858794 w 912400"/>
                <a:gd name="connsiteY3" fmla="*/ 103320 h 108013"/>
                <a:gd name="connsiteX4" fmla="*/ -932 w 912400"/>
                <a:gd name="connsiteY4" fmla="*/ 103320 h 108013"/>
                <a:gd name="connsiteX5" fmla="*/ -932 w 912400"/>
                <a:gd name="connsiteY5" fmla="*/ 101701 h 108013"/>
                <a:gd name="connsiteX6" fmla="*/ 394355 w 912400"/>
                <a:gd name="connsiteY6" fmla="*/ 100653 h 108013"/>
                <a:gd name="connsiteX7" fmla="*/ 715729 w 912400"/>
                <a:gd name="connsiteY7" fmla="*/ 71506 h 108013"/>
                <a:gd name="connsiteX8" fmla="*/ 910991 w 912400"/>
                <a:gd name="connsiteY8" fmla="*/ -121 h 1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2400" h="108013">
                  <a:moveTo>
                    <a:pt x="910991" y="-121"/>
                  </a:moveTo>
                  <a:lnTo>
                    <a:pt x="911468" y="545"/>
                  </a:lnTo>
                  <a:cubicBezTo>
                    <a:pt x="903277" y="39312"/>
                    <a:pt x="894132" y="74936"/>
                    <a:pt x="884321" y="107892"/>
                  </a:cubicBezTo>
                  <a:cubicBezTo>
                    <a:pt x="876129" y="104920"/>
                    <a:pt x="867463" y="103377"/>
                    <a:pt x="858794" y="103320"/>
                  </a:cubicBezTo>
                  <a:lnTo>
                    <a:pt x="-932" y="103320"/>
                  </a:lnTo>
                  <a:lnTo>
                    <a:pt x="-932" y="101701"/>
                  </a:lnTo>
                  <a:cubicBezTo>
                    <a:pt x="101748" y="101701"/>
                    <a:pt x="229858" y="101701"/>
                    <a:pt x="394355" y="100653"/>
                  </a:cubicBezTo>
                  <a:cubicBezTo>
                    <a:pt x="526086" y="99986"/>
                    <a:pt x="631433" y="89413"/>
                    <a:pt x="715729" y="71506"/>
                  </a:cubicBezTo>
                  <a:cubicBezTo>
                    <a:pt x="800025" y="53600"/>
                    <a:pt x="862890" y="29216"/>
                    <a:pt x="910991" y="-121"/>
                  </a:cubicBez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18" name="任意多边形: 形状 17"/>
            <p:cNvSpPr/>
            <p:nvPr/>
          </p:nvSpPr>
          <p:spPr>
            <a:xfrm>
              <a:off x="7552658" y="3358824"/>
              <a:ext cx="538258" cy="136490"/>
            </a:xfrm>
            <a:custGeom>
              <a:avLst/>
              <a:gdLst>
                <a:gd name="connsiteX0" fmla="*/ 537326 w 538257"/>
                <a:gd name="connsiteY0" fmla="*/ -121 h 136493"/>
                <a:gd name="connsiteX1" fmla="*/ 531039 w 538257"/>
                <a:gd name="connsiteY1" fmla="*/ 11213 h 136493"/>
                <a:gd name="connsiteX2" fmla="*/ 529230 w 538257"/>
                <a:gd name="connsiteY2" fmla="*/ 10261 h 136493"/>
                <a:gd name="connsiteX3" fmla="*/ 10593 w 538257"/>
                <a:gd name="connsiteY3" fmla="*/ 136372 h 136493"/>
                <a:gd name="connsiteX4" fmla="*/ -932 w 538257"/>
                <a:gd name="connsiteY4" fmla="*/ 54362 h 136493"/>
                <a:gd name="connsiteX5" fmla="*/ 1830 w 538257"/>
                <a:gd name="connsiteY5" fmla="*/ 53885 h 136493"/>
                <a:gd name="connsiteX6" fmla="*/ 361113 w 538257"/>
                <a:gd name="connsiteY6" fmla="*/ -121 h 13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257" h="136493">
                  <a:moveTo>
                    <a:pt x="537326" y="-121"/>
                  </a:moveTo>
                  <a:cubicBezTo>
                    <a:pt x="535230" y="3784"/>
                    <a:pt x="533229" y="7499"/>
                    <a:pt x="531039" y="11213"/>
                  </a:cubicBezTo>
                  <a:lnTo>
                    <a:pt x="529230" y="10261"/>
                  </a:lnTo>
                  <a:cubicBezTo>
                    <a:pt x="436932" y="82365"/>
                    <a:pt x="248147" y="110750"/>
                    <a:pt x="10593" y="136372"/>
                  </a:cubicBezTo>
                  <a:lnTo>
                    <a:pt x="-932" y="54362"/>
                  </a:lnTo>
                  <a:lnTo>
                    <a:pt x="1830" y="53885"/>
                  </a:lnTo>
                  <a:cubicBezTo>
                    <a:pt x="194902" y="39788"/>
                    <a:pt x="302916" y="23405"/>
                    <a:pt x="361113" y="-121"/>
                  </a:cubicBezTo>
                  <a:close/>
                </a:path>
              </a:pathLst>
            </a:custGeom>
            <a:solidFill>
              <a:srgbClr val="D17661"/>
            </a:solidFill>
            <a:ln w="9525" cap="flat">
              <a:noFill/>
              <a:prstDash val="solid"/>
              <a:miter/>
            </a:ln>
          </p:spPr>
          <p:txBody>
            <a:bodyPr rtlCol="0" anchor="ctr"/>
            <a:lstStyle/>
            <a:p>
              <a:endParaRPr lang="zh-CN" altLang="en-US"/>
            </a:p>
          </p:txBody>
        </p:sp>
        <p:sp>
          <p:nvSpPr>
            <p:cNvPr id="19" name="任意多边形: 形状 18"/>
            <p:cNvSpPr/>
            <p:nvPr/>
          </p:nvSpPr>
          <p:spPr>
            <a:xfrm>
              <a:off x="7564182" y="3369206"/>
              <a:ext cx="520447" cy="290220"/>
            </a:xfrm>
            <a:custGeom>
              <a:avLst/>
              <a:gdLst>
                <a:gd name="connsiteX0" fmla="*/ 517705 w 520446"/>
                <a:gd name="connsiteY0" fmla="*/ -121 h 290226"/>
                <a:gd name="connsiteX1" fmla="*/ 519514 w 520446"/>
                <a:gd name="connsiteY1" fmla="*/ 831 h 290226"/>
                <a:gd name="connsiteX2" fmla="*/ 22309 w 520446"/>
                <a:gd name="connsiteY2" fmla="*/ 290105 h 290226"/>
                <a:gd name="connsiteX3" fmla="*/ -932 w 520446"/>
                <a:gd name="connsiteY3" fmla="*/ 125990 h 290226"/>
                <a:gd name="connsiteX4" fmla="*/ 517705 w 520446"/>
                <a:gd name="connsiteY4" fmla="*/ -121 h 290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446" h="290226">
                  <a:moveTo>
                    <a:pt x="517705" y="-121"/>
                  </a:moveTo>
                  <a:lnTo>
                    <a:pt x="519514" y="831"/>
                  </a:lnTo>
                  <a:cubicBezTo>
                    <a:pt x="416740" y="183806"/>
                    <a:pt x="257767" y="234765"/>
                    <a:pt x="22309" y="290105"/>
                  </a:cubicBezTo>
                  <a:lnTo>
                    <a:pt x="-932" y="125990"/>
                  </a:lnTo>
                  <a:cubicBezTo>
                    <a:pt x="236622" y="100367"/>
                    <a:pt x="425407" y="71983"/>
                    <a:pt x="517705" y="-121"/>
                  </a:cubicBezTo>
                  <a:close/>
                </a:path>
              </a:pathLst>
            </a:custGeom>
            <a:solidFill>
              <a:srgbClr val="A05641"/>
            </a:solidFill>
            <a:ln w="9525" cap="flat">
              <a:noFill/>
              <a:prstDash val="solid"/>
              <a:miter/>
            </a:ln>
          </p:spPr>
          <p:txBody>
            <a:bodyPr rtlCol="0" anchor="ctr"/>
            <a:lstStyle/>
            <a:p>
              <a:endParaRPr lang="zh-CN" altLang="en-US"/>
            </a:p>
          </p:txBody>
        </p:sp>
        <p:sp>
          <p:nvSpPr>
            <p:cNvPr id="20" name="任意多边形: 形状 19"/>
            <p:cNvSpPr/>
            <p:nvPr/>
          </p:nvSpPr>
          <p:spPr>
            <a:xfrm>
              <a:off x="7388543" y="3358538"/>
              <a:ext cx="608149" cy="3267336"/>
            </a:xfrm>
            <a:custGeom>
              <a:avLst/>
              <a:gdLst>
                <a:gd name="connsiteX0" fmla="*/ 174708 w 608148"/>
                <a:gd name="connsiteY0" fmla="*/ 136658 h 3267406"/>
                <a:gd name="connsiteX1" fmla="*/ 197950 w 608148"/>
                <a:gd name="connsiteY1" fmla="*/ 300773 h 3267406"/>
                <a:gd name="connsiteX2" fmla="*/ 273388 w 608148"/>
                <a:gd name="connsiteY2" fmla="*/ 835031 h 3267406"/>
                <a:gd name="connsiteX3" fmla="*/ 606763 w 608148"/>
                <a:gd name="connsiteY3" fmla="*/ 3196088 h 3267406"/>
                <a:gd name="connsiteX4" fmla="*/ 555423 w 608148"/>
                <a:gd name="connsiteY4" fmla="*/ 3262191 h 3267406"/>
                <a:gd name="connsiteX5" fmla="*/ 521132 w 608148"/>
                <a:gd name="connsiteY5" fmla="*/ 3266668 h 3267406"/>
                <a:gd name="connsiteX6" fmla="*/ 453505 w 608148"/>
                <a:gd name="connsiteY6" fmla="*/ 3216662 h 3267406"/>
                <a:gd name="connsiteX7" fmla="*/ 116987 w 608148"/>
                <a:gd name="connsiteY7" fmla="*/ 835412 h 3267406"/>
                <a:gd name="connsiteX8" fmla="*/ 46502 w 608148"/>
                <a:gd name="connsiteY8" fmla="*/ 336111 h 3267406"/>
                <a:gd name="connsiteX9" fmla="*/ 20785 w 608148"/>
                <a:gd name="connsiteY9" fmla="*/ 151707 h 3267406"/>
                <a:gd name="connsiteX10" fmla="*/ 8593 w 608148"/>
                <a:gd name="connsiteY10" fmla="*/ 65411 h 3267406"/>
                <a:gd name="connsiteX11" fmla="*/ 8593 w 608148"/>
                <a:gd name="connsiteY11" fmla="*/ 65411 h 3267406"/>
                <a:gd name="connsiteX12" fmla="*/ -932 w 608148"/>
                <a:gd name="connsiteY12" fmla="*/ -121 h 3267406"/>
                <a:gd name="connsiteX13" fmla="*/ 155183 w 608148"/>
                <a:gd name="connsiteY13" fmla="*/ -121 h 3267406"/>
                <a:gd name="connsiteX14" fmla="*/ 162897 w 608148"/>
                <a:gd name="connsiteY14" fmla="*/ 54362 h 326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148" h="3267406">
                  <a:moveTo>
                    <a:pt x="174708" y="136658"/>
                  </a:moveTo>
                  <a:lnTo>
                    <a:pt x="197950" y="300773"/>
                  </a:lnTo>
                  <a:lnTo>
                    <a:pt x="273388" y="835031"/>
                  </a:lnTo>
                  <a:lnTo>
                    <a:pt x="606763" y="3196088"/>
                  </a:lnTo>
                  <a:cubicBezTo>
                    <a:pt x="610763" y="3228511"/>
                    <a:pt x="587807" y="3258086"/>
                    <a:pt x="555423" y="3262191"/>
                  </a:cubicBezTo>
                  <a:lnTo>
                    <a:pt x="521132" y="3266668"/>
                  </a:lnTo>
                  <a:cubicBezTo>
                    <a:pt x="488653" y="3271335"/>
                    <a:pt x="458554" y="3249037"/>
                    <a:pt x="453505" y="3216662"/>
                  </a:cubicBezTo>
                  <a:lnTo>
                    <a:pt x="116987" y="835412"/>
                  </a:lnTo>
                  <a:lnTo>
                    <a:pt x="46502" y="336111"/>
                  </a:lnTo>
                  <a:lnTo>
                    <a:pt x="20785" y="151707"/>
                  </a:lnTo>
                  <a:lnTo>
                    <a:pt x="8593" y="65411"/>
                  </a:lnTo>
                  <a:lnTo>
                    <a:pt x="8593" y="65411"/>
                  </a:lnTo>
                  <a:lnTo>
                    <a:pt x="-932" y="-121"/>
                  </a:lnTo>
                  <a:lnTo>
                    <a:pt x="155183" y="-121"/>
                  </a:lnTo>
                  <a:lnTo>
                    <a:pt x="162897" y="54362"/>
                  </a:lnTo>
                  <a:close/>
                </a:path>
              </a:pathLst>
            </a:custGeom>
            <a:solidFill>
              <a:srgbClr val="EFB9B1"/>
            </a:solidFill>
            <a:ln w="9525" cap="flat">
              <a:noFill/>
              <a:prstDash val="solid"/>
              <a:miter/>
            </a:ln>
          </p:spPr>
          <p:txBody>
            <a:bodyPr rtlCol="0" anchor="ctr"/>
            <a:lstStyle/>
            <a:p>
              <a:endParaRPr lang="zh-CN" altLang="en-US"/>
            </a:p>
          </p:txBody>
        </p:sp>
        <p:sp>
          <p:nvSpPr>
            <p:cNvPr id="21" name="任意多边形: 形状 20"/>
            <p:cNvSpPr/>
            <p:nvPr/>
          </p:nvSpPr>
          <p:spPr>
            <a:xfrm>
              <a:off x="7544942" y="3358824"/>
              <a:ext cx="369759" cy="54482"/>
            </a:xfrm>
            <a:custGeom>
              <a:avLst/>
              <a:gdLst>
                <a:gd name="connsiteX0" fmla="*/ -932 w 369759"/>
                <a:gd name="connsiteY0" fmla="*/ -121 h 54483"/>
                <a:gd name="connsiteX1" fmla="*/ 368828 w 369759"/>
                <a:gd name="connsiteY1" fmla="*/ -121 h 54483"/>
                <a:gd name="connsiteX2" fmla="*/ 9545 w 369759"/>
                <a:gd name="connsiteY2" fmla="*/ 53885 h 54483"/>
                <a:gd name="connsiteX3" fmla="*/ 6782 w 369759"/>
                <a:gd name="connsiteY3" fmla="*/ 54362 h 54483"/>
              </a:gdLst>
              <a:ahLst/>
              <a:cxnLst>
                <a:cxn ang="0">
                  <a:pos x="connsiteX0" y="connsiteY0"/>
                </a:cxn>
                <a:cxn ang="0">
                  <a:pos x="connsiteX1" y="connsiteY1"/>
                </a:cxn>
                <a:cxn ang="0">
                  <a:pos x="connsiteX2" y="connsiteY2"/>
                </a:cxn>
                <a:cxn ang="0">
                  <a:pos x="connsiteX3" y="connsiteY3"/>
                </a:cxn>
              </a:cxnLst>
              <a:rect l="l" t="t" r="r" b="b"/>
              <a:pathLst>
                <a:path w="369759" h="54483">
                  <a:moveTo>
                    <a:pt x="-932" y="-121"/>
                  </a:moveTo>
                  <a:lnTo>
                    <a:pt x="368828" y="-121"/>
                  </a:lnTo>
                  <a:cubicBezTo>
                    <a:pt x="310630" y="23405"/>
                    <a:pt x="202617" y="39788"/>
                    <a:pt x="9545" y="53885"/>
                  </a:cubicBezTo>
                  <a:lnTo>
                    <a:pt x="6782" y="54362"/>
                  </a:lnTo>
                  <a:close/>
                </a:path>
              </a:pathLst>
            </a:custGeom>
            <a:solidFill>
              <a:srgbClr val="A05641"/>
            </a:solidFill>
            <a:ln w="9525" cap="flat">
              <a:noFill/>
              <a:prstDash val="solid"/>
              <a:miter/>
            </a:ln>
          </p:spPr>
          <p:txBody>
            <a:bodyPr rtlCol="0" anchor="ctr"/>
            <a:lstStyle/>
            <a:p>
              <a:endParaRPr lang="zh-CN" altLang="en-US"/>
            </a:p>
          </p:txBody>
        </p:sp>
        <p:sp>
          <p:nvSpPr>
            <p:cNvPr id="22" name="任意多边形: 形状 21"/>
            <p:cNvSpPr/>
            <p:nvPr/>
          </p:nvSpPr>
          <p:spPr>
            <a:xfrm>
              <a:off x="7417689" y="1385000"/>
              <a:ext cx="209550" cy="209544"/>
            </a:xfrm>
            <a:custGeom>
              <a:avLst/>
              <a:gdLst>
                <a:gd name="connsiteX0" fmla="*/ 103843 w 209550"/>
                <a:gd name="connsiteY0" fmla="*/ -121 h 209549"/>
                <a:gd name="connsiteX1" fmla="*/ 208618 w 209550"/>
                <a:gd name="connsiteY1" fmla="*/ 104654 h 209549"/>
                <a:gd name="connsiteX2" fmla="*/ 103843 w 209550"/>
                <a:gd name="connsiteY2" fmla="*/ 209428 h 209549"/>
                <a:gd name="connsiteX3" fmla="*/ -932 w 209550"/>
                <a:gd name="connsiteY3" fmla="*/ 104654 h 209549"/>
                <a:gd name="connsiteX4" fmla="*/ 103843 w 209550"/>
                <a:gd name="connsiteY4" fmla="*/ -121 h 209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49">
                  <a:moveTo>
                    <a:pt x="103843" y="-121"/>
                  </a:moveTo>
                  <a:cubicBezTo>
                    <a:pt x="161756" y="-121"/>
                    <a:pt x="208618" y="46789"/>
                    <a:pt x="208618" y="104654"/>
                  </a:cubicBezTo>
                  <a:cubicBezTo>
                    <a:pt x="208618" y="162518"/>
                    <a:pt x="161756" y="209428"/>
                    <a:pt x="103843" y="209428"/>
                  </a:cubicBezTo>
                  <a:cubicBezTo>
                    <a:pt x="45931" y="209428"/>
                    <a:pt x="-932" y="162518"/>
                    <a:pt x="-932" y="104654"/>
                  </a:cubicBezTo>
                  <a:cubicBezTo>
                    <a:pt x="-932" y="46789"/>
                    <a:pt x="45931" y="-121"/>
                    <a:pt x="103843" y="-121"/>
                  </a:cubicBezTo>
                  <a:close/>
                </a:path>
              </a:pathLst>
            </a:custGeom>
            <a:solidFill>
              <a:srgbClr val="FFFFFF"/>
            </a:solidFill>
            <a:ln w="9525" cap="flat">
              <a:noFill/>
              <a:prstDash val="solid"/>
              <a:miter/>
            </a:ln>
          </p:spPr>
          <p:txBody>
            <a:bodyPr rtlCol="0" anchor="ctr"/>
            <a:lstStyle/>
            <a:p>
              <a:endParaRPr lang="zh-CN" altLang="en-US"/>
            </a:p>
          </p:txBody>
        </p:sp>
        <p:sp>
          <p:nvSpPr>
            <p:cNvPr id="23" name="任意多边形: 形状 22"/>
            <p:cNvSpPr/>
            <p:nvPr/>
          </p:nvSpPr>
          <p:spPr>
            <a:xfrm>
              <a:off x="6841872" y="3694383"/>
              <a:ext cx="664779" cy="499289"/>
            </a:xfrm>
            <a:custGeom>
              <a:avLst/>
              <a:gdLst>
                <a:gd name="connsiteX0" fmla="*/ 593362 w 664779"/>
                <a:gd name="connsiteY0" fmla="*/ -121 h 499300"/>
                <a:gd name="connsiteX1" fmla="*/ 663847 w 664779"/>
                <a:gd name="connsiteY1" fmla="*/ 499179 h 499300"/>
                <a:gd name="connsiteX2" fmla="*/ 7479 w 664779"/>
                <a:gd name="connsiteY2" fmla="*/ 499179 h 499300"/>
                <a:gd name="connsiteX3" fmla="*/ 3574 w 664779"/>
                <a:gd name="connsiteY3" fmla="*/ 482986 h 499300"/>
                <a:gd name="connsiteX4" fmla="*/ 449344 w 664779"/>
                <a:gd name="connsiteY4" fmla="*/ 35312 h 499300"/>
                <a:gd name="connsiteX5" fmla="*/ 593362 w 664779"/>
                <a:gd name="connsiteY5" fmla="*/ -121 h 4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779" h="499300">
                  <a:moveTo>
                    <a:pt x="593362" y="-121"/>
                  </a:moveTo>
                  <a:lnTo>
                    <a:pt x="663847" y="499179"/>
                  </a:lnTo>
                  <a:lnTo>
                    <a:pt x="7479" y="499179"/>
                  </a:lnTo>
                  <a:cubicBezTo>
                    <a:pt x="5860" y="493864"/>
                    <a:pt x="4527" y="488454"/>
                    <a:pt x="3574" y="482986"/>
                  </a:cubicBezTo>
                  <a:cubicBezTo>
                    <a:pt x="-9475" y="416311"/>
                    <a:pt x="-25763" y="159803"/>
                    <a:pt x="449344" y="35312"/>
                  </a:cubicBezTo>
                  <a:cubicBezTo>
                    <a:pt x="499732" y="22167"/>
                    <a:pt x="547737" y="10547"/>
                    <a:pt x="593362" y="-121"/>
                  </a:cubicBezTo>
                  <a:close/>
                </a:path>
              </a:pathLst>
            </a:custGeom>
            <a:solidFill>
              <a:srgbClr val="FFFFFF"/>
            </a:solidFill>
            <a:ln w="9525" cap="flat">
              <a:noFill/>
              <a:prstDash val="solid"/>
              <a:miter/>
            </a:ln>
          </p:spPr>
          <p:txBody>
            <a:bodyPr rtlCol="0" anchor="ctr"/>
            <a:lstStyle/>
            <a:p>
              <a:endParaRPr lang="zh-CN" altLang="en-US"/>
            </a:p>
          </p:txBody>
        </p:sp>
        <p:sp>
          <p:nvSpPr>
            <p:cNvPr id="24" name="任意多边形: 形状 23"/>
            <p:cNvSpPr/>
            <p:nvPr/>
          </p:nvSpPr>
          <p:spPr>
            <a:xfrm>
              <a:off x="6693825" y="214271"/>
              <a:ext cx="796715" cy="552188"/>
            </a:xfrm>
            <a:custGeom>
              <a:avLst/>
              <a:gdLst>
                <a:gd name="connsiteX0" fmla="*/ 108855 w 796715"/>
                <a:gd name="connsiteY0" fmla="*/ 298904 h 552200"/>
                <a:gd name="connsiteX1" fmla="*/ 36942 w 796715"/>
                <a:gd name="connsiteY1" fmla="*/ 247564 h 552200"/>
                <a:gd name="connsiteX2" fmla="*/ 86280 w 796715"/>
                <a:gd name="connsiteY2" fmla="*/ 64399 h 552200"/>
                <a:gd name="connsiteX3" fmla="*/ 229155 w 796715"/>
                <a:gd name="connsiteY3" fmla="*/ 22108 h 552200"/>
                <a:gd name="connsiteX4" fmla="*/ 426513 w 796715"/>
                <a:gd name="connsiteY4" fmla="*/ 54969 h 552200"/>
                <a:gd name="connsiteX5" fmla="*/ 621396 w 796715"/>
                <a:gd name="connsiteY5" fmla="*/ 80782 h 552200"/>
                <a:gd name="connsiteX6" fmla="*/ 772462 w 796715"/>
                <a:gd name="connsiteY6" fmla="*/ 195082 h 552200"/>
                <a:gd name="connsiteX7" fmla="*/ 691023 w 796715"/>
                <a:gd name="connsiteY7" fmla="*/ 552079 h 552200"/>
                <a:gd name="connsiteX8" fmla="*/ 687880 w 796715"/>
                <a:gd name="connsiteY8" fmla="*/ 552079 h 552200"/>
                <a:gd name="connsiteX9" fmla="*/ 584629 w 796715"/>
                <a:gd name="connsiteY9" fmla="*/ 517789 h 552200"/>
                <a:gd name="connsiteX10" fmla="*/ 572056 w 796715"/>
                <a:gd name="connsiteY10" fmla="*/ 344053 h 552200"/>
                <a:gd name="connsiteX11" fmla="*/ 108855 w 796715"/>
                <a:gd name="connsiteY11" fmla="*/ 298904 h 55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6715" h="552200">
                  <a:moveTo>
                    <a:pt x="108855" y="298904"/>
                  </a:moveTo>
                  <a:cubicBezTo>
                    <a:pt x="81327" y="287417"/>
                    <a:pt x="56753" y="269862"/>
                    <a:pt x="36942" y="247564"/>
                  </a:cubicBezTo>
                  <a:cubicBezTo>
                    <a:pt x="-71073" y="120691"/>
                    <a:pt x="86280" y="64399"/>
                    <a:pt x="86280" y="64399"/>
                  </a:cubicBezTo>
                  <a:cubicBezTo>
                    <a:pt x="86280" y="64399"/>
                    <a:pt x="135525" y="-46091"/>
                    <a:pt x="229155" y="22108"/>
                  </a:cubicBezTo>
                  <a:cubicBezTo>
                    <a:pt x="229155" y="22108"/>
                    <a:pt x="374793" y="-39043"/>
                    <a:pt x="426513" y="54969"/>
                  </a:cubicBezTo>
                  <a:cubicBezTo>
                    <a:pt x="426513" y="54969"/>
                    <a:pt x="569388" y="-15421"/>
                    <a:pt x="621396" y="80782"/>
                  </a:cubicBezTo>
                  <a:cubicBezTo>
                    <a:pt x="621396" y="80782"/>
                    <a:pt x="717693" y="46301"/>
                    <a:pt x="772462" y="195082"/>
                  </a:cubicBezTo>
                  <a:cubicBezTo>
                    <a:pt x="772462" y="195082"/>
                    <a:pt x="861711" y="422158"/>
                    <a:pt x="691023" y="552079"/>
                  </a:cubicBezTo>
                  <a:lnTo>
                    <a:pt x="687880" y="552079"/>
                  </a:lnTo>
                  <a:cubicBezTo>
                    <a:pt x="689689" y="510550"/>
                    <a:pt x="642922" y="487499"/>
                    <a:pt x="584629" y="517789"/>
                  </a:cubicBezTo>
                  <a:cubicBezTo>
                    <a:pt x="584629" y="517789"/>
                    <a:pt x="609680" y="374914"/>
                    <a:pt x="572056" y="344053"/>
                  </a:cubicBezTo>
                  <a:cubicBezTo>
                    <a:pt x="540624" y="317954"/>
                    <a:pt x="266303" y="369389"/>
                    <a:pt x="108855" y="298904"/>
                  </a:cubicBezTo>
                  <a:close/>
                </a:path>
              </a:pathLst>
            </a:custGeom>
            <a:solidFill>
              <a:srgbClr val="231815"/>
            </a:solidFill>
            <a:ln w="9525" cap="flat">
              <a:noFill/>
              <a:prstDash val="solid"/>
              <a:miter/>
            </a:ln>
          </p:spPr>
          <p:txBody>
            <a:bodyPr rtlCol="0" anchor="ctr"/>
            <a:lstStyle/>
            <a:p>
              <a:endParaRPr lang="zh-CN" altLang="en-US"/>
            </a:p>
          </p:txBody>
        </p:sp>
        <p:sp>
          <p:nvSpPr>
            <p:cNvPr id="25" name="任意多边形: 形状 24"/>
            <p:cNvSpPr/>
            <p:nvPr/>
          </p:nvSpPr>
          <p:spPr>
            <a:xfrm>
              <a:off x="5991131" y="3510363"/>
              <a:ext cx="1445038" cy="2259949"/>
            </a:xfrm>
            <a:custGeom>
              <a:avLst/>
              <a:gdLst>
                <a:gd name="connsiteX0" fmla="*/ 1418198 w 1445037"/>
                <a:gd name="connsiteY0" fmla="*/ -121 h 2259996"/>
                <a:gd name="connsiteX1" fmla="*/ 1444105 w 1445037"/>
                <a:gd name="connsiteY1" fmla="*/ 183616 h 2259996"/>
                <a:gd name="connsiteX2" fmla="*/ 1300087 w 1445037"/>
                <a:gd name="connsiteY2" fmla="*/ 219049 h 2259996"/>
                <a:gd name="connsiteX3" fmla="*/ 854317 w 1445037"/>
                <a:gd name="connsiteY3" fmla="*/ 666724 h 2259996"/>
                <a:gd name="connsiteX4" fmla="*/ 559042 w 1445037"/>
                <a:gd name="connsiteY4" fmla="*/ 668058 h 2259996"/>
                <a:gd name="connsiteX5" fmla="*/ 373495 w 1445037"/>
                <a:gd name="connsiteY5" fmla="*/ 2259876 h 2259996"/>
                <a:gd name="connsiteX6" fmla="*/ 371495 w 1445037"/>
                <a:gd name="connsiteY6" fmla="*/ 2259876 h 2259996"/>
                <a:gd name="connsiteX7" fmla="*/ -932 w 1445037"/>
                <a:gd name="connsiteY7" fmla="*/ 2258256 h 2259996"/>
                <a:gd name="connsiteX8" fmla="*/ -932 w 1445037"/>
                <a:gd name="connsiteY8" fmla="*/ 2257780 h 2259996"/>
                <a:gd name="connsiteX9" fmla="*/ 233953 w 1445037"/>
                <a:gd name="connsiteY9" fmla="*/ 424027 h 2259996"/>
                <a:gd name="connsiteX10" fmla="*/ 1418198 w 1445037"/>
                <a:gd name="connsiteY10" fmla="*/ -121 h 2259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5037" h="2259996">
                  <a:moveTo>
                    <a:pt x="1418198" y="-121"/>
                  </a:moveTo>
                  <a:lnTo>
                    <a:pt x="1444105" y="183616"/>
                  </a:lnTo>
                  <a:cubicBezTo>
                    <a:pt x="1398480" y="194284"/>
                    <a:pt x="1350475" y="205904"/>
                    <a:pt x="1300087" y="219049"/>
                  </a:cubicBezTo>
                  <a:cubicBezTo>
                    <a:pt x="824980" y="343540"/>
                    <a:pt x="841268" y="600049"/>
                    <a:pt x="854317" y="666724"/>
                  </a:cubicBezTo>
                  <a:lnTo>
                    <a:pt x="559042" y="668058"/>
                  </a:lnTo>
                  <a:cubicBezTo>
                    <a:pt x="542278" y="1140878"/>
                    <a:pt x="422358" y="1946789"/>
                    <a:pt x="373495" y="2259876"/>
                  </a:cubicBezTo>
                  <a:lnTo>
                    <a:pt x="371495" y="2259876"/>
                  </a:lnTo>
                  <a:lnTo>
                    <a:pt x="-932" y="2258256"/>
                  </a:lnTo>
                  <a:lnTo>
                    <a:pt x="-932" y="2257780"/>
                  </a:lnTo>
                  <a:cubicBezTo>
                    <a:pt x="-932" y="2249969"/>
                    <a:pt x="34405" y="1041532"/>
                    <a:pt x="233953" y="424027"/>
                  </a:cubicBezTo>
                  <a:cubicBezTo>
                    <a:pt x="319394" y="158375"/>
                    <a:pt x="904895" y="49409"/>
                    <a:pt x="1418198" y="-121"/>
                  </a:cubicBezTo>
                  <a:close/>
                </a:path>
              </a:pathLst>
            </a:custGeom>
            <a:solidFill>
              <a:srgbClr val="A05641"/>
            </a:solidFill>
            <a:ln w="9525" cap="flat">
              <a:noFill/>
              <a:prstDash val="solid"/>
              <a:miter/>
            </a:ln>
          </p:spPr>
          <p:txBody>
            <a:bodyPr rtlCol="0" anchor="ctr"/>
            <a:lstStyle/>
            <a:p>
              <a:endParaRPr lang="zh-CN" altLang="en-US"/>
            </a:p>
          </p:txBody>
        </p:sp>
        <p:sp>
          <p:nvSpPr>
            <p:cNvPr id="26" name="任意多边形: 形状 25"/>
            <p:cNvSpPr/>
            <p:nvPr/>
          </p:nvSpPr>
          <p:spPr>
            <a:xfrm>
              <a:off x="5893688" y="3424641"/>
              <a:ext cx="1516570" cy="2344338"/>
            </a:xfrm>
            <a:custGeom>
              <a:avLst/>
              <a:gdLst>
                <a:gd name="connsiteX0" fmla="*/ 1503447 w 1516571"/>
                <a:gd name="connsiteY0" fmla="*/ -121 h 2344388"/>
                <a:gd name="connsiteX1" fmla="*/ 1515639 w 1516571"/>
                <a:gd name="connsiteY1" fmla="*/ 86175 h 2344388"/>
                <a:gd name="connsiteX2" fmla="*/ 331015 w 1516571"/>
                <a:gd name="connsiteY2" fmla="*/ 510038 h 2344388"/>
                <a:gd name="connsiteX3" fmla="*/ 96128 w 1516571"/>
                <a:gd name="connsiteY3" fmla="*/ 2343791 h 2344388"/>
                <a:gd name="connsiteX4" fmla="*/ 96128 w 1516571"/>
                <a:gd name="connsiteY4" fmla="*/ 2344267 h 2344388"/>
                <a:gd name="connsiteX5" fmla="*/ -932 w 1516571"/>
                <a:gd name="connsiteY5" fmla="*/ 2343791 h 2344388"/>
                <a:gd name="connsiteX6" fmla="*/ -932 w 1516571"/>
                <a:gd name="connsiteY6" fmla="*/ 2343791 h 2344388"/>
                <a:gd name="connsiteX7" fmla="*/ 242623 w 1516571"/>
                <a:gd name="connsiteY7" fmla="*/ 422503 h 2344388"/>
                <a:gd name="connsiteX8" fmla="*/ 1503352 w 1516571"/>
                <a:gd name="connsiteY8" fmla="*/ 260 h 234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6571" h="2344388">
                  <a:moveTo>
                    <a:pt x="1503447" y="-121"/>
                  </a:moveTo>
                  <a:lnTo>
                    <a:pt x="1515639" y="86175"/>
                  </a:lnTo>
                  <a:cubicBezTo>
                    <a:pt x="1002337" y="135419"/>
                    <a:pt x="416835" y="244385"/>
                    <a:pt x="331015" y="510038"/>
                  </a:cubicBezTo>
                  <a:cubicBezTo>
                    <a:pt x="130990" y="1127544"/>
                    <a:pt x="96128" y="2335980"/>
                    <a:pt x="96128" y="2343791"/>
                  </a:cubicBezTo>
                  <a:lnTo>
                    <a:pt x="96128" y="2344267"/>
                  </a:lnTo>
                  <a:lnTo>
                    <a:pt x="-932" y="2343791"/>
                  </a:lnTo>
                  <a:lnTo>
                    <a:pt x="-932" y="2343791"/>
                  </a:lnTo>
                  <a:cubicBezTo>
                    <a:pt x="-932" y="2335980"/>
                    <a:pt x="19642" y="889323"/>
                    <a:pt x="242623" y="422503"/>
                  </a:cubicBezTo>
                  <a:cubicBezTo>
                    <a:pt x="397785" y="97605"/>
                    <a:pt x="999860" y="38074"/>
                    <a:pt x="1503352" y="260"/>
                  </a:cubicBezTo>
                  <a:close/>
                </a:path>
              </a:pathLst>
            </a:custGeom>
            <a:solidFill>
              <a:srgbClr val="D17661"/>
            </a:solidFill>
            <a:ln w="9525" cap="flat">
              <a:noFill/>
              <a:prstDash val="solid"/>
              <a:miter/>
            </a:ln>
          </p:spPr>
          <p:txBody>
            <a:bodyPr rtlCol="0" anchor="ctr"/>
            <a:lstStyle/>
            <a:p>
              <a:endParaRPr lang="zh-CN" altLang="en-US"/>
            </a:p>
          </p:txBody>
        </p:sp>
        <p:sp>
          <p:nvSpPr>
            <p:cNvPr id="27" name="任意多边形: 形状 26"/>
            <p:cNvSpPr/>
            <p:nvPr/>
          </p:nvSpPr>
          <p:spPr>
            <a:xfrm>
              <a:off x="5461544" y="3358253"/>
              <a:ext cx="1936808" cy="2409583"/>
            </a:xfrm>
            <a:custGeom>
              <a:avLst/>
              <a:gdLst>
                <a:gd name="connsiteX0" fmla="*/ 1926351 w 1936808"/>
                <a:gd name="connsiteY0" fmla="*/ 450 h 2409634"/>
                <a:gd name="connsiteX1" fmla="*/ 1935876 w 1936808"/>
                <a:gd name="connsiteY1" fmla="*/ 65982 h 2409634"/>
                <a:gd name="connsiteX2" fmla="*/ 675147 w 1936808"/>
                <a:gd name="connsiteY2" fmla="*/ 488225 h 2409634"/>
                <a:gd name="connsiteX3" fmla="*/ 431592 w 1936808"/>
                <a:gd name="connsiteY3" fmla="*/ 2409513 h 2409634"/>
                <a:gd name="connsiteX4" fmla="*/ 431592 w 1936808"/>
                <a:gd name="connsiteY4" fmla="*/ 2409513 h 2409634"/>
                <a:gd name="connsiteX5" fmla="*/ 66023 w 1936808"/>
                <a:gd name="connsiteY5" fmla="*/ 2407989 h 2409634"/>
                <a:gd name="connsiteX6" fmla="*/ 300 w 1936808"/>
                <a:gd name="connsiteY6" fmla="*/ 2407989 h 2409634"/>
                <a:gd name="connsiteX7" fmla="*/ 300 w 1936808"/>
                <a:gd name="connsiteY7" fmla="*/ 2405894 h 2409634"/>
                <a:gd name="connsiteX8" fmla="*/ 76500 w 1936808"/>
                <a:gd name="connsiteY8" fmla="*/ 892942 h 2409634"/>
                <a:gd name="connsiteX9" fmla="*/ 110696 w 1936808"/>
                <a:gd name="connsiteY9" fmla="*/ 575569 h 2409634"/>
                <a:gd name="connsiteX10" fmla="*/ 170322 w 1936808"/>
                <a:gd name="connsiteY10" fmla="*/ 332492 h 2409634"/>
                <a:gd name="connsiteX11" fmla="*/ 392349 w 1936808"/>
                <a:gd name="connsiteY11" fmla="*/ -121 h 2409634"/>
                <a:gd name="connsiteX12" fmla="*/ 1926351 w 1936808"/>
                <a:gd name="connsiteY12" fmla="*/ -121 h 240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6808" h="2409634">
                  <a:moveTo>
                    <a:pt x="1926351" y="450"/>
                  </a:moveTo>
                  <a:lnTo>
                    <a:pt x="1935876" y="65982"/>
                  </a:lnTo>
                  <a:cubicBezTo>
                    <a:pt x="1432385" y="104082"/>
                    <a:pt x="830309" y="163328"/>
                    <a:pt x="675147" y="488225"/>
                  </a:cubicBezTo>
                  <a:cubicBezTo>
                    <a:pt x="452167" y="954950"/>
                    <a:pt x="431592" y="2401703"/>
                    <a:pt x="431592" y="2409513"/>
                  </a:cubicBezTo>
                  <a:lnTo>
                    <a:pt x="431592" y="2409513"/>
                  </a:lnTo>
                  <a:lnTo>
                    <a:pt x="66023" y="2407989"/>
                  </a:lnTo>
                  <a:lnTo>
                    <a:pt x="300" y="2407989"/>
                  </a:lnTo>
                  <a:lnTo>
                    <a:pt x="300" y="2405894"/>
                  </a:lnTo>
                  <a:cubicBezTo>
                    <a:pt x="-9225" y="2105952"/>
                    <a:pt x="38400" y="1374526"/>
                    <a:pt x="76500" y="892942"/>
                  </a:cubicBezTo>
                  <a:cubicBezTo>
                    <a:pt x="85168" y="785310"/>
                    <a:pt x="95550" y="675296"/>
                    <a:pt x="110696" y="575569"/>
                  </a:cubicBezTo>
                  <a:cubicBezTo>
                    <a:pt x="125174" y="481367"/>
                    <a:pt x="144033" y="396595"/>
                    <a:pt x="170322" y="332492"/>
                  </a:cubicBezTo>
                  <a:cubicBezTo>
                    <a:pt x="271953" y="84365"/>
                    <a:pt x="349487" y="15785"/>
                    <a:pt x="392349" y="-121"/>
                  </a:cubicBezTo>
                  <a:lnTo>
                    <a:pt x="1926351" y="-121"/>
                  </a:lnTo>
                  <a:close/>
                </a:path>
              </a:pathLst>
            </a:custGeom>
            <a:solidFill>
              <a:srgbClr val="A05641"/>
            </a:solidFill>
            <a:ln w="9525" cap="flat">
              <a:noFill/>
              <a:prstDash val="solid"/>
              <a:miter/>
            </a:ln>
          </p:spPr>
          <p:txBody>
            <a:bodyPr rtlCol="0" anchor="ctr"/>
            <a:lstStyle/>
            <a:p>
              <a:endParaRPr lang="zh-CN" altLang="en-US"/>
            </a:p>
          </p:txBody>
        </p:sp>
        <p:sp>
          <p:nvSpPr>
            <p:cNvPr id="28" name="任意多边形: 形状 27"/>
            <p:cNvSpPr/>
            <p:nvPr/>
          </p:nvSpPr>
          <p:spPr>
            <a:xfrm>
              <a:off x="6785247" y="513291"/>
              <a:ext cx="597711" cy="472213"/>
            </a:xfrm>
            <a:custGeom>
              <a:avLst/>
              <a:gdLst>
                <a:gd name="connsiteX0" fmla="*/ 493491 w 597711"/>
                <a:gd name="connsiteY0" fmla="*/ 218573 h 472223"/>
                <a:gd name="connsiteX1" fmla="*/ 596743 w 597711"/>
                <a:gd name="connsiteY1" fmla="*/ 252863 h 472223"/>
                <a:gd name="connsiteX2" fmla="*/ 595219 w 597711"/>
                <a:gd name="connsiteY2" fmla="*/ 264007 h 472223"/>
                <a:gd name="connsiteX3" fmla="*/ 516924 w 597711"/>
                <a:gd name="connsiteY3" fmla="*/ 304679 h 472223"/>
                <a:gd name="connsiteX4" fmla="*/ 506731 w 597711"/>
                <a:gd name="connsiteY4" fmla="*/ 331539 h 472223"/>
                <a:gd name="connsiteX5" fmla="*/ 456916 w 597711"/>
                <a:gd name="connsiteY5" fmla="*/ 404215 h 472223"/>
                <a:gd name="connsiteX6" fmla="*/ 180691 w 597711"/>
                <a:gd name="connsiteY6" fmla="*/ 455840 h 472223"/>
                <a:gd name="connsiteX7" fmla="*/ 154497 w 597711"/>
                <a:gd name="connsiteY7" fmla="*/ 446887 h 472223"/>
                <a:gd name="connsiteX8" fmla="*/ 17813 w 597711"/>
                <a:gd name="connsiteY8" fmla="*/ -121 h 472223"/>
                <a:gd name="connsiteX9" fmla="*/ 481300 w 597711"/>
                <a:gd name="connsiteY9" fmla="*/ 44837 h 472223"/>
                <a:gd name="connsiteX10" fmla="*/ 493491 w 597711"/>
                <a:gd name="connsiteY10" fmla="*/ 218573 h 472223"/>
                <a:gd name="connsiteX11" fmla="*/ 469583 w 597711"/>
                <a:gd name="connsiteY11" fmla="*/ 278294 h 472223"/>
                <a:gd name="connsiteX12" fmla="*/ 411386 w 597711"/>
                <a:gd name="connsiteY12" fmla="*/ 219906 h 472223"/>
                <a:gd name="connsiteX13" fmla="*/ 352998 w 597711"/>
                <a:gd name="connsiteY13" fmla="*/ 278104 h 472223"/>
                <a:gd name="connsiteX14" fmla="*/ 411196 w 597711"/>
                <a:gd name="connsiteY14" fmla="*/ 336492 h 472223"/>
                <a:gd name="connsiteX15" fmla="*/ 411291 w 597711"/>
                <a:gd name="connsiteY15" fmla="*/ 336492 h 472223"/>
                <a:gd name="connsiteX16" fmla="*/ 469583 w 597711"/>
                <a:gd name="connsiteY16" fmla="*/ 278294 h 472223"/>
                <a:gd name="connsiteX17" fmla="*/ 342520 w 597711"/>
                <a:gd name="connsiteY17" fmla="*/ 163994 h 472223"/>
                <a:gd name="connsiteX18" fmla="*/ 321946 w 597711"/>
                <a:gd name="connsiteY18" fmla="*/ 143611 h 472223"/>
                <a:gd name="connsiteX19" fmla="*/ 301564 w 597711"/>
                <a:gd name="connsiteY19" fmla="*/ 164185 h 472223"/>
                <a:gd name="connsiteX20" fmla="*/ 322041 w 597711"/>
                <a:gd name="connsiteY20" fmla="*/ 184568 h 472223"/>
                <a:gd name="connsiteX21" fmla="*/ 342520 w 597711"/>
                <a:gd name="connsiteY21" fmla="*/ 164375 h 472223"/>
                <a:gd name="connsiteX22" fmla="*/ 147067 w 597711"/>
                <a:gd name="connsiteY22" fmla="*/ 163994 h 472223"/>
                <a:gd name="connsiteX23" fmla="*/ 126494 w 597711"/>
                <a:gd name="connsiteY23" fmla="*/ 143611 h 472223"/>
                <a:gd name="connsiteX24" fmla="*/ 106110 w 597711"/>
                <a:gd name="connsiteY24" fmla="*/ 164185 h 472223"/>
                <a:gd name="connsiteX25" fmla="*/ 126589 w 597711"/>
                <a:gd name="connsiteY25" fmla="*/ 184568 h 472223"/>
                <a:gd name="connsiteX26" fmla="*/ 147067 w 597711"/>
                <a:gd name="connsiteY26" fmla="*/ 164375 h 472223"/>
                <a:gd name="connsiteX27" fmla="*/ 140019 w 597711"/>
                <a:gd name="connsiteY27" fmla="*/ 266579 h 472223"/>
                <a:gd name="connsiteX28" fmla="*/ 81726 w 597711"/>
                <a:gd name="connsiteY28" fmla="*/ 208476 h 472223"/>
                <a:gd name="connsiteX29" fmla="*/ 23623 w 597711"/>
                <a:gd name="connsiteY29" fmla="*/ 266769 h 472223"/>
                <a:gd name="connsiteX30" fmla="*/ 81916 w 597711"/>
                <a:gd name="connsiteY30" fmla="*/ 324872 h 472223"/>
                <a:gd name="connsiteX31" fmla="*/ 140019 w 597711"/>
                <a:gd name="connsiteY31" fmla="*/ 266960 h 47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711" h="472223">
                  <a:moveTo>
                    <a:pt x="493491" y="218573"/>
                  </a:moveTo>
                  <a:cubicBezTo>
                    <a:pt x="551784" y="188283"/>
                    <a:pt x="598266" y="211334"/>
                    <a:pt x="596743" y="252863"/>
                  </a:cubicBezTo>
                  <a:cubicBezTo>
                    <a:pt x="596648" y="256625"/>
                    <a:pt x="596171" y="260359"/>
                    <a:pt x="595219" y="264007"/>
                  </a:cubicBezTo>
                  <a:cubicBezTo>
                    <a:pt x="579598" y="331349"/>
                    <a:pt x="516924" y="304679"/>
                    <a:pt x="516924" y="304679"/>
                  </a:cubicBezTo>
                  <a:cubicBezTo>
                    <a:pt x="514256" y="313880"/>
                    <a:pt x="510827" y="322862"/>
                    <a:pt x="506731" y="331539"/>
                  </a:cubicBezTo>
                  <a:cubicBezTo>
                    <a:pt x="494349" y="358419"/>
                    <a:pt x="477490" y="383003"/>
                    <a:pt x="456916" y="404215"/>
                  </a:cubicBezTo>
                  <a:cubicBezTo>
                    <a:pt x="407862" y="454221"/>
                    <a:pt x="322613" y="496417"/>
                    <a:pt x="180691" y="455840"/>
                  </a:cubicBezTo>
                  <a:cubicBezTo>
                    <a:pt x="171833" y="453364"/>
                    <a:pt x="163070" y="450373"/>
                    <a:pt x="154497" y="446887"/>
                  </a:cubicBezTo>
                  <a:cubicBezTo>
                    <a:pt x="-72103" y="355923"/>
                    <a:pt x="15051" y="10166"/>
                    <a:pt x="17813" y="-121"/>
                  </a:cubicBezTo>
                  <a:cubicBezTo>
                    <a:pt x="175167" y="70364"/>
                    <a:pt x="449581" y="18929"/>
                    <a:pt x="481300" y="44837"/>
                  </a:cubicBezTo>
                  <a:cubicBezTo>
                    <a:pt x="518542" y="75412"/>
                    <a:pt x="493491" y="218573"/>
                    <a:pt x="493491" y="218573"/>
                  </a:cubicBezTo>
                  <a:close/>
                  <a:moveTo>
                    <a:pt x="469583" y="278294"/>
                  </a:moveTo>
                  <a:cubicBezTo>
                    <a:pt x="469679" y="246100"/>
                    <a:pt x="443580" y="219963"/>
                    <a:pt x="411386" y="219906"/>
                  </a:cubicBezTo>
                  <a:cubicBezTo>
                    <a:pt x="379191" y="219849"/>
                    <a:pt x="353093" y="245909"/>
                    <a:pt x="352998" y="278104"/>
                  </a:cubicBezTo>
                  <a:cubicBezTo>
                    <a:pt x="352902" y="310298"/>
                    <a:pt x="379002" y="336435"/>
                    <a:pt x="411196" y="336492"/>
                  </a:cubicBezTo>
                  <a:cubicBezTo>
                    <a:pt x="411196" y="336492"/>
                    <a:pt x="411291" y="336492"/>
                    <a:pt x="411291" y="336492"/>
                  </a:cubicBezTo>
                  <a:cubicBezTo>
                    <a:pt x="443485" y="336492"/>
                    <a:pt x="469489" y="310451"/>
                    <a:pt x="469583" y="278294"/>
                  </a:cubicBezTo>
                  <a:close/>
                  <a:moveTo>
                    <a:pt x="342520" y="163994"/>
                  </a:moveTo>
                  <a:cubicBezTo>
                    <a:pt x="342425" y="152688"/>
                    <a:pt x="333281" y="143563"/>
                    <a:pt x="321946" y="143611"/>
                  </a:cubicBezTo>
                  <a:cubicBezTo>
                    <a:pt x="310612" y="143668"/>
                    <a:pt x="301468" y="152879"/>
                    <a:pt x="301564" y="164185"/>
                  </a:cubicBezTo>
                  <a:cubicBezTo>
                    <a:pt x="301659" y="175453"/>
                    <a:pt x="310802" y="184568"/>
                    <a:pt x="322041" y="184568"/>
                  </a:cubicBezTo>
                  <a:cubicBezTo>
                    <a:pt x="333281" y="184625"/>
                    <a:pt x="342425" y="175596"/>
                    <a:pt x="342520" y="164375"/>
                  </a:cubicBezTo>
                  <a:close/>
                  <a:moveTo>
                    <a:pt x="147067" y="163994"/>
                  </a:moveTo>
                  <a:cubicBezTo>
                    <a:pt x="146972" y="152688"/>
                    <a:pt x="137828" y="143563"/>
                    <a:pt x="126494" y="143611"/>
                  </a:cubicBezTo>
                  <a:cubicBezTo>
                    <a:pt x="115159" y="143668"/>
                    <a:pt x="106015" y="152879"/>
                    <a:pt x="106110" y="164185"/>
                  </a:cubicBezTo>
                  <a:cubicBezTo>
                    <a:pt x="106206" y="175453"/>
                    <a:pt x="115349" y="184568"/>
                    <a:pt x="126589" y="184568"/>
                  </a:cubicBezTo>
                  <a:cubicBezTo>
                    <a:pt x="137828" y="184625"/>
                    <a:pt x="146972" y="175596"/>
                    <a:pt x="147067" y="164375"/>
                  </a:cubicBezTo>
                  <a:close/>
                  <a:moveTo>
                    <a:pt x="140019" y="266579"/>
                  </a:moveTo>
                  <a:cubicBezTo>
                    <a:pt x="139923" y="234441"/>
                    <a:pt x="113825" y="208419"/>
                    <a:pt x="81726" y="208476"/>
                  </a:cubicBezTo>
                  <a:cubicBezTo>
                    <a:pt x="49627" y="208533"/>
                    <a:pt x="23528" y="234632"/>
                    <a:pt x="23623" y="266769"/>
                  </a:cubicBezTo>
                  <a:cubicBezTo>
                    <a:pt x="23719" y="298906"/>
                    <a:pt x="49817" y="324919"/>
                    <a:pt x="81916" y="324872"/>
                  </a:cubicBezTo>
                  <a:cubicBezTo>
                    <a:pt x="113920" y="324824"/>
                    <a:pt x="139828" y="298954"/>
                    <a:pt x="140019" y="266960"/>
                  </a:cubicBezTo>
                  <a:close/>
                </a:path>
              </a:pathLst>
            </a:custGeom>
            <a:solidFill>
              <a:schemeClr val="accent5"/>
            </a:solidFill>
            <a:ln w="9525" cap="flat">
              <a:noFill/>
              <a:prstDash val="solid"/>
              <a:miter/>
            </a:ln>
          </p:spPr>
          <p:txBody>
            <a:bodyPr rtlCol="0" anchor="ctr"/>
            <a:lstStyle/>
            <a:p>
              <a:endParaRPr lang="zh-CN" altLang="en-US"/>
            </a:p>
          </p:txBody>
        </p:sp>
        <p:sp>
          <p:nvSpPr>
            <p:cNvPr id="29" name="任意多边形: 形状 28"/>
            <p:cNvSpPr/>
            <p:nvPr/>
          </p:nvSpPr>
          <p:spPr>
            <a:xfrm>
              <a:off x="7162037" y="2339766"/>
              <a:ext cx="209550" cy="209546"/>
            </a:xfrm>
            <a:custGeom>
              <a:avLst/>
              <a:gdLst>
                <a:gd name="connsiteX0" fmla="*/ 103843 w 209550"/>
                <a:gd name="connsiteY0" fmla="*/ -121 h 209550"/>
                <a:gd name="connsiteX1" fmla="*/ 208618 w 209550"/>
                <a:gd name="connsiteY1" fmla="*/ 104654 h 209550"/>
                <a:gd name="connsiteX2" fmla="*/ 103843 w 209550"/>
                <a:gd name="connsiteY2" fmla="*/ 209429 h 209550"/>
                <a:gd name="connsiteX3" fmla="*/ -932 w 209550"/>
                <a:gd name="connsiteY3" fmla="*/ 104654 h 209550"/>
                <a:gd name="connsiteX4" fmla="*/ 103843 w 209550"/>
                <a:gd name="connsiteY4" fmla="*/ -121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103843" y="-121"/>
                  </a:moveTo>
                  <a:cubicBezTo>
                    <a:pt x="161756" y="-121"/>
                    <a:pt x="208618" y="46789"/>
                    <a:pt x="208618" y="104654"/>
                  </a:cubicBezTo>
                  <a:cubicBezTo>
                    <a:pt x="208618" y="162518"/>
                    <a:pt x="161756" y="209429"/>
                    <a:pt x="103843" y="209429"/>
                  </a:cubicBezTo>
                  <a:cubicBezTo>
                    <a:pt x="45931" y="209429"/>
                    <a:pt x="-932" y="162518"/>
                    <a:pt x="-932" y="104654"/>
                  </a:cubicBezTo>
                  <a:cubicBezTo>
                    <a:pt x="-932" y="46789"/>
                    <a:pt x="45931" y="-121"/>
                    <a:pt x="103843" y="-121"/>
                  </a:cubicBezTo>
                  <a:close/>
                </a:path>
              </a:pathLst>
            </a:custGeom>
            <a:solidFill>
              <a:srgbClr val="FFFFFF"/>
            </a:solidFill>
            <a:ln w="9525" cap="flat">
              <a:noFill/>
              <a:prstDash val="solid"/>
              <a:miter/>
            </a:ln>
          </p:spPr>
          <p:txBody>
            <a:bodyPr rtlCol="0" anchor="ctr"/>
            <a:lstStyle/>
            <a:p>
              <a:endParaRPr lang="zh-CN" altLang="en-US"/>
            </a:p>
          </p:txBody>
        </p:sp>
        <p:sp>
          <p:nvSpPr>
            <p:cNvPr id="30" name="任意多边形: 形状 29"/>
            <p:cNvSpPr/>
            <p:nvPr/>
          </p:nvSpPr>
          <p:spPr>
            <a:xfrm>
              <a:off x="6920769" y="951812"/>
              <a:ext cx="379284" cy="257131"/>
            </a:xfrm>
            <a:custGeom>
              <a:avLst/>
              <a:gdLst>
                <a:gd name="connsiteX0" fmla="*/ 378353 w 379284"/>
                <a:gd name="connsiteY0" fmla="*/ 191998 h 257137"/>
                <a:gd name="connsiteX1" fmla="*/ 377401 w 379284"/>
                <a:gd name="connsiteY1" fmla="*/ 191998 h 257137"/>
                <a:gd name="connsiteX2" fmla="*/ 377401 w 379284"/>
                <a:gd name="connsiteY2" fmla="*/ 193712 h 257137"/>
                <a:gd name="connsiteX3" fmla="*/ -932 w 379284"/>
                <a:gd name="connsiteY3" fmla="*/ 202285 h 257137"/>
                <a:gd name="connsiteX4" fmla="*/ -932 w 379284"/>
                <a:gd name="connsiteY4" fmla="*/ 199999 h 257137"/>
                <a:gd name="connsiteX5" fmla="*/ 1830 w 379284"/>
                <a:gd name="connsiteY5" fmla="*/ 199999 h 257137"/>
                <a:gd name="connsiteX6" fmla="*/ 23928 w 379284"/>
                <a:gd name="connsiteY6" fmla="*/ 79698 h 257137"/>
                <a:gd name="connsiteX7" fmla="*/ 27547 w 379284"/>
                <a:gd name="connsiteY7" fmla="*/ 79698 h 257137"/>
                <a:gd name="connsiteX8" fmla="*/ 318631 w 379284"/>
                <a:gd name="connsiteY8" fmla="*/ -121 h 257137"/>
                <a:gd name="connsiteX9" fmla="*/ 319869 w 379284"/>
                <a:gd name="connsiteY9" fmla="*/ -121 h 257137"/>
                <a:gd name="connsiteX10" fmla="*/ 378353 w 379284"/>
                <a:gd name="connsiteY10" fmla="*/ 191998 h 25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284" h="257137">
                  <a:moveTo>
                    <a:pt x="378353" y="191998"/>
                  </a:moveTo>
                  <a:lnTo>
                    <a:pt x="377401" y="191998"/>
                  </a:lnTo>
                  <a:lnTo>
                    <a:pt x="377401" y="193712"/>
                  </a:lnTo>
                  <a:cubicBezTo>
                    <a:pt x="101176" y="325729"/>
                    <a:pt x="5926" y="211810"/>
                    <a:pt x="-932" y="202285"/>
                  </a:cubicBezTo>
                  <a:lnTo>
                    <a:pt x="-932" y="199999"/>
                  </a:lnTo>
                  <a:lnTo>
                    <a:pt x="1830" y="199999"/>
                  </a:lnTo>
                  <a:cubicBezTo>
                    <a:pt x="14403" y="161032"/>
                    <a:pt x="21833" y="120589"/>
                    <a:pt x="23928" y="79698"/>
                  </a:cubicBezTo>
                  <a:lnTo>
                    <a:pt x="27547" y="79698"/>
                  </a:lnTo>
                  <a:cubicBezTo>
                    <a:pt x="224619" y="88651"/>
                    <a:pt x="318631" y="-121"/>
                    <a:pt x="318631" y="-121"/>
                  </a:cubicBezTo>
                  <a:lnTo>
                    <a:pt x="319869" y="-121"/>
                  </a:lnTo>
                  <a:cubicBezTo>
                    <a:pt x="316155" y="62934"/>
                    <a:pt x="324347" y="139134"/>
                    <a:pt x="378353" y="191998"/>
                  </a:cubicBezTo>
                  <a:close/>
                </a:path>
              </a:pathLst>
            </a:custGeom>
            <a:solidFill>
              <a:schemeClr val="accent5"/>
            </a:solidFill>
            <a:ln w="9525" cap="flat">
              <a:noFill/>
              <a:prstDash val="solid"/>
              <a:miter/>
            </a:ln>
          </p:spPr>
          <p:txBody>
            <a:bodyPr rtlCol="0" anchor="ctr"/>
            <a:lstStyle/>
            <a:p>
              <a:endParaRPr lang="zh-CN" altLang="en-US"/>
            </a:p>
          </p:txBody>
        </p:sp>
        <p:sp>
          <p:nvSpPr>
            <p:cNvPr id="31" name="任意多边形: 形状 30"/>
            <p:cNvSpPr/>
            <p:nvPr/>
          </p:nvSpPr>
          <p:spPr>
            <a:xfrm>
              <a:off x="6940010" y="917618"/>
              <a:ext cx="303941" cy="114360"/>
            </a:xfrm>
            <a:custGeom>
              <a:avLst/>
              <a:gdLst>
                <a:gd name="connsiteX0" fmla="*/ 302153 w 303941"/>
                <a:gd name="connsiteY0" fmla="*/ -121 h 114362"/>
                <a:gd name="connsiteX1" fmla="*/ 303010 w 303941"/>
                <a:gd name="connsiteY1" fmla="*/ 736 h 114362"/>
                <a:gd name="connsiteX2" fmla="*/ 300248 w 303941"/>
                <a:gd name="connsiteY2" fmla="*/ 33788 h 114362"/>
                <a:gd name="connsiteX3" fmla="*/ 299010 w 303941"/>
                <a:gd name="connsiteY3" fmla="*/ 33788 h 114362"/>
                <a:gd name="connsiteX4" fmla="*/ 7925 w 303941"/>
                <a:gd name="connsiteY4" fmla="*/ 113607 h 114362"/>
                <a:gd name="connsiteX5" fmla="*/ 4306 w 303941"/>
                <a:gd name="connsiteY5" fmla="*/ 113607 h 114362"/>
                <a:gd name="connsiteX6" fmla="*/ -932 w 303941"/>
                <a:gd name="connsiteY6" fmla="*/ 43694 h 114362"/>
                <a:gd name="connsiteX7" fmla="*/ -932 w 303941"/>
                <a:gd name="connsiteY7" fmla="*/ 42836 h 114362"/>
                <a:gd name="connsiteX8" fmla="*/ 25262 w 303941"/>
                <a:gd name="connsiteY8" fmla="*/ 51790 h 114362"/>
                <a:gd name="connsiteX9" fmla="*/ 302153 w 303941"/>
                <a:gd name="connsiteY9" fmla="*/ -121 h 1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3941" h="114362">
                  <a:moveTo>
                    <a:pt x="302153" y="-121"/>
                  </a:moveTo>
                  <a:lnTo>
                    <a:pt x="303010" y="736"/>
                  </a:lnTo>
                  <a:cubicBezTo>
                    <a:pt x="301867" y="11213"/>
                    <a:pt x="300915" y="22262"/>
                    <a:pt x="300248" y="33788"/>
                  </a:cubicBezTo>
                  <a:lnTo>
                    <a:pt x="299010" y="33788"/>
                  </a:lnTo>
                  <a:cubicBezTo>
                    <a:pt x="299010" y="33788"/>
                    <a:pt x="204998" y="122561"/>
                    <a:pt x="7925" y="113607"/>
                  </a:cubicBezTo>
                  <a:lnTo>
                    <a:pt x="4306" y="113607"/>
                  </a:lnTo>
                  <a:cubicBezTo>
                    <a:pt x="6021" y="90176"/>
                    <a:pt x="4306" y="66611"/>
                    <a:pt x="-932" y="43694"/>
                  </a:cubicBezTo>
                  <a:lnTo>
                    <a:pt x="-932" y="42836"/>
                  </a:lnTo>
                  <a:cubicBezTo>
                    <a:pt x="7639" y="46323"/>
                    <a:pt x="16403" y="49313"/>
                    <a:pt x="25262" y="51790"/>
                  </a:cubicBezTo>
                  <a:cubicBezTo>
                    <a:pt x="167851" y="92081"/>
                    <a:pt x="253099" y="49504"/>
                    <a:pt x="302153" y="-121"/>
                  </a:cubicBezTo>
                  <a:close/>
                </a:path>
              </a:pathLst>
            </a:custGeom>
            <a:solidFill>
              <a:schemeClr val="accent5"/>
            </a:solidFill>
            <a:ln w="9525" cap="flat">
              <a:noFill/>
              <a:prstDash val="solid"/>
              <a:miter/>
            </a:ln>
          </p:spPr>
          <p:txBody>
            <a:bodyPr rtlCol="0" anchor="ctr"/>
            <a:lstStyle/>
            <a:p>
              <a:endParaRPr lang="zh-CN" altLang="en-US"/>
            </a:p>
          </p:txBody>
        </p:sp>
        <p:sp>
          <p:nvSpPr>
            <p:cNvPr id="32" name="任意多边形: 形状 31"/>
            <p:cNvSpPr/>
            <p:nvPr/>
          </p:nvSpPr>
          <p:spPr>
            <a:xfrm>
              <a:off x="7139273" y="733409"/>
              <a:ext cx="116586" cy="116583"/>
            </a:xfrm>
            <a:custGeom>
              <a:avLst/>
              <a:gdLst>
                <a:gd name="connsiteX0" fmla="*/ 57265 w 116586"/>
                <a:gd name="connsiteY0" fmla="*/ -121 h 116586"/>
                <a:gd name="connsiteX1" fmla="*/ 115654 w 116586"/>
                <a:gd name="connsiteY1" fmla="*/ 58076 h 116586"/>
                <a:gd name="connsiteX2" fmla="*/ 57456 w 116586"/>
                <a:gd name="connsiteY2" fmla="*/ 116465 h 116586"/>
                <a:gd name="connsiteX3" fmla="*/ -932 w 116586"/>
                <a:gd name="connsiteY3" fmla="*/ 58267 h 116586"/>
                <a:gd name="connsiteX4" fmla="*/ -932 w 116586"/>
                <a:gd name="connsiteY4" fmla="*/ 58172 h 116586"/>
                <a:gd name="connsiteX5" fmla="*/ 57265 w 116586"/>
                <a:gd name="connsiteY5" fmla="*/ -121 h 11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6" h="116586">
                  <a:moveTo>
                    <a:pt x="57265" y="-121"/>
                  </a:moveTo>
                  <a:cubicBezTo>
                    <a:pt x="89460" y="-178"/>
                    <a:pt x="115558" y="25882"/>
                    <a:pt x="115654" y="58076"/>
                  </a:cubicBezTo>
                  <a:cubicBezTo>
                    <a:pt x="115749" y="90271"/>
                    <a:pt x="89651" y="116408"/>
                    <a:pt x="57456" y="116465"/>
                  </a:cubicBezTo>
                  <a:cubicBezTo>
                    <a:pt x="25262" y="116512"/>
                    <a:pt x="-837" y="90461"/>
                    <a:pt x="-932" y="58267"/>
                  </a:cubicBezTo>
                  <a:cubicBezTo>
                    <a:pt x="-932" y="58238"/>
                    <a:pt x="-932" y="58200"/>
                    <a:pt x="-932" y="58172"/>
                  </a:cubicBezTo>
                  <a:cubicBezTo>
                    <a:pt x="-932" y="26015"/>
                    <a:pt x="25071" y="-64"/>
                    <a:pt x="57265" y="-12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3" name="任意多边形: 形状 32"/>
            <p:cNvSpPr/>
            <p:nvPr/>
          </p:nvSpPr>
          <p:spPr>
            <a:xfrm>
              <a:off x="7087743" y="657400"/>
              <a:ext cx="40956" cy="40957"/>
            </a:xfrm>
            <a:custGeom>
              <a:avLst/>
              <a:gdLst>
                <a:gd name="connsiteX0" fmla="*/ 19546 w 40956"/>
                <a:gd name="connsiteY0" fmla="*/ -121 h 40957"/>
                <a:gd name="connsiteX1" fmla="*/ 40025 w 40956"/>
                <a:gd name="connsiteY1" fmla="*/ 20357 h 40957"/>
                <a:gd name="connsiteX2" fmla="*/ 19546 w 40956"/>
                <a:gd name="connsiteY2" fmla="*/ 40836 h 40957"/>
                <a:gd name="connsiteX3" fmla="*/ -932 w 40956"/>
                <a:gd name="connsiteY3" fmla="*/ 20357 h 40957"/>
                <a:gd name="connsiteX4" fmla="*/ -932 w 40956"/>
                <a:gd name="connsiteY4" fmla="*/ 20262 h 40957"/>
                <a:gd name="connsiteX5" fmla="*/ 19450 w 40956"/>
                <a:gd name="connsiteY5" fmla="*/ -121 h 40957"/>
                <a:gd name="connsiteX6" fmla="*/ 19546 w 40956"/>
                <a:gd name="connsiteY6" fmla="*/ -121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56" h="40957">
                  <a:moveTo>
                    <a:pt x="19546" y="-121"/>
                  </a:moveTo>
                  <a:cubicBezTo>
                    <a:pt x="30881" y="-121"/>
                    <a:pt x="40025" y="9051"/>
                    <a:pt x="40025" y="20357"/>
                  </a:cubicBezTo>
                  <a:cubicBezTo>
                    <a:pt x="40025" y="31664"/>
                    <a:pt x="30881" y="40836"/>
                    <a:pt x="19546" y="40836"/>
                  </a:cubicBezTo>
                  <a:cubicBezTo>
                    <a:pt x="8211" y="40836"/>
                    <a:pt x="-932" y="31664"/>
                    <a:pt x="-932" y="20357"/>
                  </a:cubicBezTo>
                  <a:cubicBezTo>
                    <a:pt x="-932" y="20329"/>
                    <a:pt x="-932" y="20291"/>
                    <a:pt x="-932" y="20262"/>
                  </a:cubicBezTo>
                  <a:cubicBezTo>
                    <a:pt x="-932" y="9003"/>
                    <a:pt x="8211" y="-121"/>
                    <a:pt x="19450" y="-121"/>
                  </a:cubicBezTo>
                  <a:cubicBezTo>
                    <a:pt x="19450" y="-121"/>
                    <a:pt x="19546" y="-121"/>
                    <a:pt x="19546" y="-121"/>
                  </a:cubicBezTo>
                  <a:close/>
                </a:path>
              </a:pathLst>
            </a:custGeom>
            <a:solidFill>
              <a:srgbClr val="231815"/>
            </a:solidFill>
            <a:ln w="9525" cap="flat">
              <a:noFill/>
              <a:prstDash val="solid"/>
              <a:miter/>
            </a:ln>
          </p:spPr>
          <p:txBody>
            <a:bodyPr rtlCol="0" anchor="ctr"/>
            <a:lstStyle/>
            <a:p>
              <a:endParaRPr lang="zh-CN" altLang="en-US"/>
            </a:p>
          </p:txBody>
        </p:sp>
        <p:sp>
          <p:nvSpPr>
            <p:cNvPr id="34" name="任意多边形: 形状 33"/>
            <p:cNvSpPr/>
            <p:nvPr/>
          </p:nvSpPr>
          <p:spPr>
            <a:xfrm>
              <a:off x="6862095" y="1888671"/>
              <a:ext cx="209550" cy="209546"/>
            </a:xfrm>
            <a:custGeom>
              <a:avLst/>
              <a:gdLst>
                <a:gd name="connsiteX0" fmla="*/ 103843 w 209550"/>
                <a:gd name="connsiteY0" fmla="*/ -121 h 209550"/>
                <a:gd name="connsiteX1" fmla="*/ 208618 w 209550"/>
                <a:gd name="connsiteY1" fmla="*/ 104654 h 209550"/>
                <a:gd name="connsiteX2" fmla="*/ 103843 w 209550"/>
                <a:gd name="connsiteY2" fmla="*/ 209429 h 209550"/>
                <a:gd name="connsiteX3" fmla="*/ -932 w 209550"/>
                <a:gd name="connsiteY3" fmla="*/ 104654 h 209550"/>
                <a:gd name="connsiteX4" fmla="*/ 103843 w 209550"/>
                <a:gd name="connsiteY4" fmla="*/ -121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103843" y="-121"/>
                  </a:moveTo>
                  <a:cubicBezTo>
                    <a:pt x="161754" y="-121"/>
                    <a:pt x="208618" y="46789"/>
                    <a:pt x="208618" y="104654"/>
                  </a:cubicBezTo>
                  <a:cubicBezTo>
                    <a:pt x="208618" y="162518"/>
                    <a:pt x="161754" y="209429"/>
                    <a:pt x="103843" y="209429"/>
                  </a:cubicBezTo>
                  <a:cubicBezTo>
                    <a:pt x="45931" y="209429"/>
                    <a:pt x="-932" y="162518"/>
                    <a:pt x="-932" y="104654"/>
                  </a:cubicBezTo>
                  <a:cubicBezTo>
                    <a:pt x="-932" y="46789"/>
                    <a:pt x="45931" y="-121"/>
                    <a:pt x="103843" y="-121"/>
                  </a:cubicBezTo>
                  <a:close/>
                </a:path>
              </a:pathLst>
            </a:custGeom>
            <a:solidFill>
              <a:srgbClr val="FFFFFF"/>
            </a:solidFill>
            <a:ln w="9525" cap="flat">
              <a:noFill/>
              <a:prstDash val="solid"/>
              <a:miter/>
            </a:ln>
          </p:spPr>
          <p:txBody>
            <a:bodyPr rtlCol="0" anchor="ctr"/>
            <a:lstStyle/>
            <a:p>
              <a:endParaRPr lang="zh-CN" altLang="en-US"/>
            </a:p>
          </p:txBody>
        </p:sp>
        <p:sp>
          <p:nvSpPr>
            <p:cNvPr id="35" name="任意多边形: 形状 34"/>
            <p:cNvSpPr/>
            <p:nvPr/>
          </p:nvSpPr>
          <p:spPr>
            <a:xfrm>
              <a:off x="5191505" y="3066032"/>
              <a:ext cx="1821560" cy="142873"/>
            </a:xfrm>
            <a:custGeom>
              <a:avLst/>
              <a:gdLst>
                <a:gd name="connsiteX0" fmla="*/ 1820629 w 1821560"/>
                <a:gd name="connsiteY0" fmla="*/ 55409 h 142875"/>
                <a:gd name="connsiteX1" fmla="*/ 1820629 w 1821560"/>
                <a:gd name="connsiteY1" fmla="*/ 87318 h 142875"/>
                <a:gd name="connsiteX2" fmla="*/ 1802246 w 1821560"/>
                <a:gd name="connsiteY2" fmla="*/ 128275 h 142875"/>
                <a:gd name="connsiteX3" fmla="*/ 1778243 w 1821560"/>
                <a:gd name="connsiteY3" fmla="*/ 141039 h 142875"/>
                <a:gd name="connsiteX4" fmla="*/ 1765194 w 1821560"/>
                <a:gd name="connsiteY4" fmla="*/ 142754 h 142875"/>
                <a:gd name="connsiteX5" fmla="*/ 17832 w 1821560"/>
                <a:gd name="connsiteY5" fmla="*/ 142754 h 142875"/>
                <a:gd name="connsiteX6" fmla="*/ 4688 w 1821560"/>
                <a:gd name="connsiteY6" fmla="*/ 141039 h 142875"/>
                <a:gd name="connsiteX7" fmla="*/ -932 w 1821560"/>
                <a:gd name="connsiteY7" fmla="*/ 139324 h 142875"/>
                <a:gd name="connsiteX8" fmla="*/ 1081489 w 1821560"/>
                <a:gd name="connsiteY8" fmla="*/ 139324 h 142875"/>
                <a:gd name="connsiteX9" fmla="*/ 1180073 w 1821560"/>
                <a:gd name="connsiteY9" fmla="*/ 14356 h 142875"/>
                <a:gd name="connsiteX10" fmla="*/ 1176358 w 1821560"/>
                <a:gd name="connsiteY10" fmla="*/ -121 h 142875"/>
                <a:gd name="connsiteX11" fmla="*/ 1765194 w 1821560"/>
                <a:gd name="connsiteY11" fmla="*/ -121 h 142875"/>
                <a:gd name="connsiteX12" fmla="*/ 1820629 w 1821560"/>
                <a:gd name="connsiteY12" fmla="*/ 5540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1560" h="142875">
                  <a:moveTo>
                    <a:pt x="1820629" y="55409"/>
                  </a:moveTo>
                  <a:lnTo>
                    <a:pt x="1820629" y="87318"/>
                  </a:lnTo>
                  <a:cubicBezTo>
                    <a:pt x="1820533" y="102958"/>
                    <a:pt x="1813866" y="117836"/>
                    <a:pt x="1802246" y="128275"/>
                  </a:cubicBezTo>
                  <a:cubicBezTo>
                    <a:pt x="1795388" y="134448"/>
                    <a:pt x="1787196" y="138829"/>
                    <a:pt x="1778243" y="141039"/>
                  </a:cubicBezTo>
                  <a:cubicBezTo>
                    <a:pt x="1773957" y="142144"/>
                    <a:pt x="1769575" y="142715"/>
                    <a:pt x="1765194" y="142754"/>
                  </a:cubicBezTo>
                  <a:lnTo>
                    <a:pt x="17832" y="142754"/>
                  </a:lnTo>
                  <a:cubicBezTo>
                    <a:pt x="13355" y="142725"/>
                    <a:pt x="8974" y="142144"/>
                    <a:pt x="4688" y="141039"/>
                  </a:cubicBezTo>
                  <a:cubicBezTo>
                    <a:pt x="2783" y="140572"/>
                    <a:pt x="878" y="140001"/>
                    <a:pt x="-932" y="139324"/>
                  </a:cubicBezTo>
                  <a:lnTo>
                    <a:pt x="1081489" y="139324"/>
                  </a:lnTo>
                  <a:cubicBezTo>
                    <a:pt x="1152831" y="139324"/>
                    <a:pt x="1197123" y="83032"/>
                    <a:pt x="1180073" y="14356"/>
                  </a:cubicBezTo>
                  <a:lnTo>
                    <a:pt x="1176358" y="-121"/>
                  </a:lnTo>
                  <a:lnTo>
                    <a:pt x="1765194" y="-121"/>
                  </a:lnTo>
                  <a:cubicBezTo>
                    <a:pt x="1795769" y="-17"/>
                    <a:pt x="1820533" y="24796"/>
                    <a:pt x="1820629" y="55409"/>
                  </a:cubicBezTo>
                  <a:close/>
                </a:path>
              </a:pathLst>
            </a:custGeom>
            <a:solidFill>
              <a:srgbClr val="C9CACA"/>
            </a:solidFill>
            <a:ln w="9525" cap="flat">
              <a:noFill/>
              <a:prstDash val="solid"/>
              <a:miter/>
            </a:ln>
          </p:spPr>
          <p:txBody>
            <a:bodyPr rtlCol="0" anchor="ctr"/>
            <a:lstStyle/>
            <a:p>
              <a:endParaRPr lang="zh-CN" altLang="en-US"/>
            </a:p>
          </p:txBody>
        </p:sp>
        <p:sp>
          <p:nvSpPr>
            <p:cNvPr id="36" name="任意多边形: 形状 35"/>
            <p:cNvSpPr/>
            <p:nvPr/>
          </p:nvSpPr>
          <p:spPr>
            <a:xfrm>
              <a:off x="6892290" y="657400"/>
              <a:ext cx="40956" cy="40957"/>
            </a:xfrm>
            <a:custGeom>
              <a:avLst/>
              <a:gdLst>
                <a:gd name="connsiteX0" fmla="*/ 19547 w 40956"/>
                <a:gd name="connsiteY0" fmla="*/ -121 h 40957"/>
                <a:gd name="connsiteX1" fmla="*/ 40025 w 40956"/>
                <a:gd name="connsiteY1" fmla="*/ 20357 h 40957"/>
                <a:gd name="connsiteX2" fmla="*/ 19547 w 40956"/>
                <a:gd name="connsiteY2" fmla="*/ 40836 h 40957"/>
                <a:gd name="connsiteX3" fmla="*/ -932 w 40956"/>
                <a:gd name="connsiteY3" fmla="*/ 20357 h 40957"/>
                <a:gd name="connsiteX4" fmla="*/ -932 w 40956"/>
                <a:gd name="connsiteY4" fmla="*/ 20262 h 40957"/>
                <a:gd name="connsiteX5" fmla="*/ 19451 w 40956"/>
                <a:gd name="connsiteY5" fmla="*/ -121 h 40957"/>
                <a:gd name="connsiteX6" fmla="*/ 19547 w 40956"/>
                <a:gd name="connsiteY6" fmla="*/ -121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56" h="40957">
                  <a:moveTo>
                    <a:pt x="19547" y="-121"/>
                  </a:moveTo>
                  <a:cubicBezTo>
                    <a:pt x="30881" y="-121"/>
                    <a:pt x="40025" y="9051"/>
                    <a:pt x="40025" y="20357"/>
                  </a:cubicBezTo>
                  <a:cubicBezTo>
                    <a:pt x="40025" y="31664"/>
                    <a:pt x="30881" y="40836"/>
                    <a:pt x="19547" y="40836"/>
                  </a:cubicBezTo>
                  <a:cubicBezTo>
                    <a:pt x="8211" y="40836"/>
                    <a:pt x="-932" y="31664"/>
                    <a:pt x="-932" y="20357"/>
                  </a:cubicBezTo>
                  <a:cubicBezTo>
                    <a:pt x="-932" y="20329"/>
                    <a:pt x="-932" y="20291"/>
                    <a:pt x="-932" y="20262"/>
                  </a:cubicBezTo>
                  <a:cubicBezTo>
                    <a:pt x="-932" y="9003"/>
                    <a:pt x="8211" y="-121"/>
                    <a:pt x="19451" y="-121"/>
                  </a:cubicBezTo>
                  <a:cubicBezTo>
                    <a:pt x="19451" y="-121"/>
                    <a:pt x="19547" y="-121"/>
                    <a:pt x="19547" y="-121"/>
                  </a:cubicBezTo>
                  <a:close/>
                </a:path>
              </a:pathLst>
            </a:custGeom>
            <a:solidFill>
              <a:srgbClr val="231815"/>
            </a:solidFill>
            <a:ln w="9525" cap="flat">
              <a:noFill/>
              <a:prstDash val="solid"/>
              <a:miter/>
            </a:ln>
          </p:spPr>
          <p:txBody>
            <a:bodyPr rtlCol="0" anchor="ctr"/>
            <a:lstStyle/>
            <a:p>
              <a:endParaRPr lang="zh-CN" altLang="en-US"/>
            </a:p>
          </p:txBody>
        </p:sp>
        <p:sp>
          <p:nvSpPr>
            <p:cNvPr id="37" name="任意多边形: 形状 36"/>
            <p:cNvSpPr/>
            <p:nvPr/>
          </p:nvSpPr>
          <p:spPr>
            <a:xfrm>
              <a:off x="6809804" y="722168"/>
              <a:ext cx="116584" cy="116583"/>
            </a:xfrm>
            <a:custGeom>
              <a:avLst/>
              <a:gdLst>
                <a:gd name="connsiteX0" fmla="*/ 57361 w 116585"/>
                <a:gd name="connsiteY0" fmla="*/ -121 h 116585"/>
                <a:gd name="connsiteX1" fmla="*/ 115654 w 116585"/>
                <a:gd name="connsiteY1" fmla="*/ 58172 h 116585"/>
                <a:gd name="connsiteX2" fmla="*/ 57361 w 116585"/>
                <a:gd name="connsiteY2" fmla="*/ 116464 h 116585"/>
                <a:gd name="connsiteX3" fmla="*/ -932 w 116585"/>
                <a:gd name="connsiteY3" fmla="*/ 58172 h 116585"/>
                <a:gd name="connsiteX4" fmla="*/ -932 w 116585"/>
                <a:gd name="connsiteY4" fmla="*/ 58076 h 116585"/>
                <a:gd name="connsiteX5" fmla="*/ 57265 w 116585"/>
                <a:gd name="connsiteY5" fmla="*/ -121 h 116585"/>
                <a:gd name="connsiteX6" fmla="*/ 57361 w 116585"/>
                <a:gd name="connsiteY6" fmla="*/ -121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585" h="116585">
                  <a:moveTo>
                    <a:pt x="57361" y="-121"/>
                  </a:moveTo>
                  <a:cubicBezTo>
                    <a:pt x="89555" y="-121"/>
                    <a:pt x="115654" y="25977"/>
                    <a:pt x="115654" y="58172"/>
                  </a:cubicBezTo>
                  <a:cubicBezTo>
                    <a:pt x="115654" y="90366"/>
                    <a:pt x="89555" y="116464"/>
                    <a:pt x="57361" y="116464"/>
                  </a:cubicBezTo>
                  <a:cubicBezTo>
                    <a:pt x="25166" y="116464"/>
                    <a:pt x="-932" y="90366"/>
                    <a:pt x="-932" y="58172"/>
                  </a:cubicBezTo>
                  <a:cubicBezTo>
                    <a:pt x="-932" y="58143"/>
                    <a:pt x="-932" y="58105"/>
                    <a:pt x="-932" y="58076"/>
                  </a:cubicBezTo>
                  <a:cubicBezTo>
                    <a:pt x="-932" y="25939"/>
                    <a:pt x="25166" y="-121"/>
                    <a:pt x="57265" y="-121"/>
                  </a:cubicBezTo>
                  <a:cubicBezTo>
                    <a:pt x="57265" y="-121"/>
                    <a:pt x="57361" y="-121"/>
                    <a:pt x="57361" y="-12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8" name="任意多边形: 形状 37"/>
            <p:cNvSpPr/>
            <p:nvPr/>
          </p:nvSpPr>
          <p:spPr>
            <a:xfrm>
              <a:off x="6405943" y="2523023"/>
              <a:ext cx="209550" cy="209546"/>
            </a:xfrm>
            <a:custGeom>
              <a:avLst/>
              <a:gdLst>
                <a:gd name="connsiteX0" fmla="*/ 103843 w 209550"/>
                <a:gd name="connsiteY0" fmla="*/ -121 h 209550"/>
                <a:gd name="connsiteX1" fmla="*/ 208618 w 209550"/>
                <a:gd name="connsiteY1" fmla="*/ 104654 h 209550"/>
                <a:gd name="connsiteX2" fmla="*/ 103843 w 209550"/>
                <a:gd name="connsiteY2" fmla="*/ 209429 h 209550"/>
                <a:gd name="connsiteX3" fmla="*/ -932 w 209550"/>
                <a:gd name="connsiteY3" fmla="*/ 104654 h 209550"/>
                <a:gd name="connsiteX4" fmla="*/ 103843 w 209550"/>
                <a:gd name="connsiteY4" fmla="*/ -121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103843" y="-121"/>
                  </a:moveTo>
                  <a:cubicBezTo>
                    <a:pt x="161756" y="-121"/>
                    <a:pt x="208618" y="46789"/>
                    <a:pt x="208618" y="104654"/>
                  </a:cubicBezTo>
                  <a:cubicBezTo>
                    <a:pt x="208618" y="162518"/>
                    <a:pt x="161756" y="209429"/>
                    <a:pt x="103843" y="209429"/>
                  </a:cubicBezTo>
                  <a:cubicBezTo>
                    <a:pt x="45931" y="209429"/>
                    <a:pt x="-932" y="162518"/>
                    <a:pt x="-932" y="104654"/>
                  </a:cubicBezTo>
                  <a:cubicBezTo>
                    <a:pt x="-932" y="46789"/>
                    <a:pt x="45931" y="-121"/>
                    <a:pt x="103843" y="-121"/>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a:off x="6384322" y="1512251"/>
              <a:ext cx="209550" cy="209546"/>
            </a:xfrm>
            <a:custGeom>
              <a:avLst/>
              <a:gdLst>
                <a:gd name="connsiteX0" fmla="*/ 103843 w 209550"/>
                <a:gd name="connsiteY0" fmla="*/ -121 h 209550"/>
                <a:gd name="connsiteX1" fmla="*/ 208618 w 209550"/>
                <a:gd name="connsiteY1" fmla="*/ 104654 h 209550"/>
                <a:gd name="connsiteX2" fmla="*/ 103843 w 209550"/>
                <a:gd name="connsiteY2" fmla="*/ 209429 h 209550"/>
                <a:gd name="connsiteX3" fmla="*/ -932 w 209550"/>
                <a:gd name="connsiteY3" fmla="*/ 104654 h 209550"/>
                <a:gd name="connsiteX4" fmla="*/ 103843 w 209550"/>
                <a:gd name="connsiteY4" fmla="*/ -121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103843" y="-121"/>
                  </a:moveTo>
                  <a:cubicBezTo>
                    <a:pt x="161756" y="-121"/>
                    <a:pt x="208618" y="46789"/>
                    <a:pt x="208618" y="104654"/>
                  </a:cubicBezTo>
                  <a:cubicBezTo>
                    <a:pt x="208618" y="162518"/>
                    <a:pt x="161756" y="209429"/>
                    <a:pt x="103843" y="209429"/>
                  </a:cubicBezTo>
                  <a:cubicBezTo>
                    <a:pt x="45931" y="209429"/>
                    <a:pt x="-932" y="162518"/>
                    <a:pt x="-932" y="104654"/>
                  </a:cubicBezTo>
                  <a:cubicBezTo>
                    <a:pt x="-932" y="46789"/>
                    <a:pt x="45931" y="-121"/>
                    <a:pt x="103843" y="-121"/>
                  </a:cubicBezTo>
                  <a:close/>
                </a:path>
              </a:pathLst>
            </a:custGeom>
            <a:solidFill>
              <a:srgbClr val="FFFFFF"/>
            </a:solidFill>
            <a:ln w="9525" cap="flat">
              <a:noFill/>
              <a:prstDash val="solid"/>
              <a:miter/>
            </a:ln>
          </p:spPr>
          <p:txBody>
            <a:bodyPr rtlCol="0" anchor="ctr"/>
            <a:lstStyle/>
            <a:p>
              <a:endParaRPr lang="zh-CN" altLang="en-US"/>
            </a:p>
          </p:txBody>
        </p:sp>
        <p:sp>
          <p:nvSpPr>
            <p:cNvPr id="40" name="任意多边形: 形状 39"/>
            <p:cNvSpPr/>
            <p:nvPr/>
          </p:nvSpPr>
          <p:spPr>
            <a:xfrm>
              <a:off x="4473702" y="1893814"/>
              <a:ext cx="1902457" cy="1311659"/>
            </a:xfrm>
            <a:custGeom>
              <a:avLst/>
              <a:gdLst>
                <a:gd name="connsiteX0" fmla="*/ 1897874 w 1902458"/>
                <a:gd name="connsiteY0" fmla="*/ 1186598 h 1311687"/>
                <a:gd name="connsiteX1" fmla="*/ 1799291 w 1902458"/>
                <a:gd name="connsiteY1" fmla="*/ 1311566 h 1311687"/>
                <a:gd name="connsiteX2" fmla="*/ 428263 w 1902458"/>
                <a:gd name="connsiteY2" fmla="*/ 1311566 h 1311687"/>
                <a:gd name="connsiteX3" fmla="*/ 267290 w 1902458"/>
                <a:gd name="connsiteY3" fmla="*/ 1186598 h 1311687"/>
                <a:gd name="connsiteX4" fmla="*/ 2781 w 1902458"/>
                <a:gd name="connsiteY4" fmla="*/ 124847 h 1311687"/>
                <a:gd name="connsiteX5" fmla="*/ 101364 w 1902458"/>
                <a:gd name="connsiteY5" fmla="*/ -121 h 1311687"/>
                <a:gd name="connsiteX6" fmla="*/ 1472298 w 1902458"/>
                <a:gd name="connsiteY6" fmla="*/ -121 h 1311687"/>
                <a:gd name="connsiteX7" fmla="*/ 1633271 w 1902458"/>
                <a:gd name="connsiteY7" fmla="*/ 124847 h 1311687"/>
                <a:gd name="connsiteX8" fmla="*/ 1663941 w 1902458"/>
                <a:gd name="connsiteY8" fmla="*/ 248100 h 1311687"/>
                <a:gd name="connsiteX9" fmla="*/ 1680800 w 1902458"/>
                <a:gd name="connsiteY9" fmla="*/ 315728 h 1311687"/>
                <a:gd name="connsiteX10" fmla="*/ 1694040 w 1902458"/>
                <a:gd name="connsiteY10" fmla="*/ 368687 h 1311687"/>
                <a:gd name="connsiteX11" fmla="*/ 1839486 w 1902458"/>
                <a:gd name="connsiteY11" fmla="*/ 952188 h 1311687"/>
                <a:gd name="connsiteX12" fmla="*/ 1889112 w 1902458"/>
                <a:gd name="connsiteY12" fmla="*/ 1151356 h 1311687"/>
                <a:gd name="connsiteX13" fmla="*/ 1894160 w 1902458"/>
                <a:gd name="connsiteY13" fmla="*/ 1172120 h 1311687"/>
                <a:gd name="connsiteX14" fmla="*/ 976426 w 1902458"/>
                <a:gd name="connsiteY14" fmla="*/ 640911 h 1311687"/>
                <a:gd name="connsiteX15" fmla="*/ 913752 w 1902458"/>
                <a:gd name="connsiteY15" fmla="*/ 578046 h 1311687"/>
                <a:gd name="connsiteX16" fmla="*/ 850887 w 1902458"/>
                <a:gd name="connsiteY16" fmla="*/ 640721 h 1311687"/>
                <a:gd name="connsiteX17" fmla="*/ 913561 w 1902458"/>
                <a:gd name="connsiteY17" fmla="*/ 703586 h 1311687"/>
                <a:gd name="connsiteX18" fmla="*/ 913752 w 1902458"/>
                <a:gd name="connsiteY18" fmla="*/ 703586 h 1311687"/>
                <a:gd name="connsiteX19" fmla="*/ 976426 w 1902458"/>
                <a:gd name="connsiteY19" fmla="*/ 640911 h 131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02458" h="1311687">
                  <a:moveTo>
                    <a:pt x="1897874" y="1186598"/>
                  </a:moveTo>
                  <a:cubicBezTo>
                    <a:pt x="1914925" y="1255273"/>
                    <a:pt x="1870633" y="1311566"/>
                    <a:pt x="1799291" y="1311566"/>
                  </a:cubicBezTo>
                  <a:lnTo>
                    <a:pt x="428263" y="1311566"/>
                  </a:lnTo>
                  <a:cubicBezTo>
                    <a:pt x="356825" y="1311566"/>
                    <a:pt x="284530" y="1255273"/>
                    <a:pt x="267290" y="1186598"/>
                  </a:cubicBezTo>
                  <a:lnTo>
                    <a:pt x="2781" y="124847"/>
                  </a:lnTo>
                  <a:cubicBezTo>
                    <a:pt x="-14460" y="56171"/>
                    <a:pt x="30022" y="-121"/>
                    <a:pt x="101364" y="-121"/>
                  </a:cubicBezTo>
                  <a:lnTo>
                    <a:pt x="1472298" y="-121"/>
                  </a:lnTo>
                  <a:cubicBezTo>
                    <a:pt x="1543640" y="-121"/>
                    <a:pt x="1616125" y="56171"/>
                    <a:pt x="1633271" y="124847"/>
                  </a:cubicBezTo>
                  <a:lnTo>
                    <a:pt x="1663941" y="248100"/>
                  </a:lnTo>
                  <a:lnTo>
                    <a:pt x="1680800" y="315728"/>
                  </a:lnTo>
                  <a:lnTo>
                    <a:pt x="1694040" y="368687"/>
                  </a:lnTo>
                  <a:lnTo>
                    <a:pt x="1839486" y="952188"/>
                  </a:lnTo>
                  <a:lnTo>
                    <a:pt x="1889112" y="1151356"/>
                  </a:lnTo>
                  <a:lnTo>
                    <a:pt x="1894160" y="1172120"/>
                  </a:lnTo>
                  <a:close/>
                  <a:moveTo>
                    <a:pt x="976426" y="640911"/>
                  </a:moveTo>
                  <a:cubicBezTo>
                    <a:pt x="976521" y="606240"/>
                    <a:pt x="948423" y="578103"/>
                    <a:pt x="913752" y="578046"/>
                  </a:cubicBezTo>
                  <a:cubicBezTo>
                    <a:pt x="879081" y="577989"/>
                    <a:pt x="850982" y="606050"/>
                    <a:pt x="850887" y="640721"/>
                  </a:cubicBezTo>
                  <a:cubicBezTo>
                    <a:pt x="850792" y="675392"/>
                    <a:pt x="878890" y="703528"/>
                    <a:pt x="913561" y="703586"/>
                  </a:cubicBezTo>
                  <a:cubicBezTo>
                    <a:pt x="913657" y="703586"/>
                    <a:pt x="913657" y="703586"/>
                    <a:pt x="913752" y="703586"/>
                  </a:cubicBezTo>
                  <a:cubicBezTo>
                    <a:pt x="948328" y="703586"/>
                    <a:pt x="976426" y="675525"/>
                    <a:pt x="976426" y="640911"/>
                  </a:cubicBezTo>
                  <a:close/>
                </a:path>
              </a:pathLst>
            </a:custGeom>
            <a:solidFill>
              <a:srgbClr val="C9CACA"/>
            </a:solidFill>
            <a:ln w="9525" cap="flat">
              <a:noFill/>
              <a:prstDash val="solid"/>
              <a:miter/>
            </a:ln>
          </p:spPr>
          <p:txBody>
            <a:bodyPr rtlCol="0" anchor="ctr"/>
            <a:lstStyle/>
            <a:p>
              <a:endParaRPr lang="zh-CN" altLang="en-US"/>
            </a:p>
          </p:txBody>
        </p:sp>
        <p:sp>
          <p:nvSpPr>
            <p:cNvPr id="41" name="任意多边形: 形状 40"/>
            <p:cNvSpPr/>
            <p:nvPr/>
          </p:nvSpPr>
          <p:spPr>
            <a:xfrm>
              <a:off x="5462492" y="5766788"/>
              <a:ext cx="902683" cy="133441"/>
            </a:xfrm>
            <a:custGeom>
              <a:avLst/>
              <a:gdLst>
                <a:gd name="connsiteX0" fmla="*/ 64695 w 902683"/>
                <a:gd name="connsiteY0" fmla="*/ -121 h 133444"/>
                <a:gd name="connsiteX1" fmla="*/ 64695 w 902683"/>
                <a:gd name="connsiteY1" fmla="*/ -121 h 133444"/>
                <a:gd name="connsiteX2" fmla="*/ 430264 w 902683"/>
                <a:gd name="connsiteY2" fmla="*/ 1402 h 133444"/>
                <a:gd name="connsiteX3" fmla="*/ 527324 w 902683"/>
                <a:gd name="connsiteY3" fmla="*/ 1878 h 133444"/>
                <a:gd name="connsiteX4" fmla="*/ 899751 w 902683"/>
                <a:gd name="connsiteY4" fmla="*/ 3498 h 133444"/>
                <a:gd name="connsiteX5" fmla="*/ 901751 w 902683"/>
                <a:gd name="connsiteY5" fmla="*/ 3498 h 133444"/>
                <a:gd name="connsiteX6" fmla="*/ 881083 w 902683"/>
                <a:gd name="connsiteY6" fmla="*/ 133323 h 133444"/>
                <a:gd name="connsiteX7" fmla="*/ 783642 w 902683"/>
                <a:gd name="connsiteY7" fmla="*/ 133323 h 133444"/>
                <a:gd name="connsiteX8" fmla="*/ 3640 w 902683"/>
                <a:gd name="connsiteY8" fmla="*/ 133323 h 133444"/>
                <a:gd name="connsiteX9" fmla="*/ 3640 w 902683"/>
                <a:gd name="connsiteY9" fmla="*/ 133323 h 133444"/>
                <a:gd name="connsiteX10" fmla="*/ -932 w 902683"/>
                <a:gd name="connsiteY10" fmla="*/ 3593 h 133444"/>
                <a:gd name="connsiteX11" fmla="*/ -932 w 902683"/>
                <a:gd name="connsiteY11" fmla="*/ 164 h 13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2683" h="133444">
                  <a:moveTo>
                    <a:pt x="64695" y="-121"/>
                  </a:moveTo>
                  <a:lnTo>
                    <a:pt x="64695" y="-121"/>
                  </a:lnTo>
                  <a:lnTo>
                    <a:pt x="430264" y="1402"/>
                  </a:lnTo>
                  <a:lnTo>
                    <a:pt x="527324" y="1878"/>
                  </a:lnTo>
                  <a:lnTo>
                    <a:pt x="899751" y="3498"/>
                  </a:lnTo>
                  <a:lnTo>
                    <a:pt x="901751" y="3498"/>
                  </a:lnTo>
                  <a:cubicBezTo>
                    <a:pt x="888988" y="85127"/>
                    <a:pt x="881083" y="133323"/>
                    <a:pt x="881083" y="133323"/>
                  </a:cubicBezTo>
                  <a:lnTo>
                    <a:pt x="783642" y="133323"/>
                  </a:lnTo>
                  <a:lnTo>
                    <a:pt x="3640" y="133323"/>
                  </a:lnTo>
                  <a:lnTo>
                    <a:pt x="3640" y="133323"/>
                  </a:lnTo>
                  <a:cubicBezTo>
                    <a:pt x="3640" y="129704"/>
                    <a:pt x="1639" y="82079"/>
                    <a:pt x="-932" y="3593"/>
                  </a:cubicBezTo>
                  <a:lnTo>
                    <a:pt x="-932" y="164"/>
                  </a:lnTo>
                  <a:close/>
                </a:path>
              </a:pathLst>
            </a:custGeom>
            <a:solidFill>
              <a:srgbClr val="C67360"/>
            </a:solidFill>
            <a:ln w="9525" cap="flat">
              <a:noFill/>
              <a:prstDash val="solid"/>
              <a:miter/>
            </a:ln>
          </p:spPr>
          <p:txBody>
            <a:bodyPr rtlCol="0" anchor="ctr"/>
            <a:lstStyle/>
            <a:p>
              <a:endParaRPr lang="zh-CN" altLang="en-US"/>
            </a:p>
          </p:txBody>
        </p:sp>
        <p:sp>
          <p:nvSpPr>
            <p:cNvPr id="42" name="任意多边形: 形状 41"/>
            <p:cNvSpPr/>
            <p:nvPr/>
          </p:nvSpPr>
          <p:spPr>
            <a:xfrm>
              <a:off x="6138577" y="2142031"/>
              <a:ext cx="182688" cy="67626"/>
            </a:xfrm>
            <a:custGeom>
              <a:avLst/>
              <a:gdLst>
                <a:gd name="connsiteX0" fmla="*/ 174613 w 182688"/>
                <a:gd name="connsiteY0" fmla="*/ -121 h 67627"/>
                <a:gd name="connsiteX1" fmla="*/ 181757 w 182688"/>
                <a:gd name="connsiteY1" fmla="*/ 450 h 67627"/>
                <a:gd name="connsiteX2" fmla="*/ 174613 w 182688"/>
                <a:gd name="connsiteY2" fmla="*/ 65220 h 67627"/>
                <a:gd name="connsiteX3" fmla="*/ 15927 w 182688"/>
                <a:gd name="connsiteY3" fmla="*/ 67506 h 67627"/>
                <a:gd name="connsiteX4" fmla="*/ -932 w 182688"/>
                <a:gd name="connsiteY4" fmla="*/ -121 h 67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688" h="67627">
                  <a:moveTo>
                    <a:pt x="174613" y="-121"/>
                  </a:moveTo>
                  <a:lnTo>
                    <a:pt x="181757" y="450"/>
                  </a:lnTo>
                  <a:cubicBezTo>
                    <a:pt x="178709" y="39979"/>
                    <a:pt x="174613" y="65220"/>
                    <a:pt x="174613" y="65220"/>
                  </a:cubicBezTo>
                  <a:cubicBezTo>
                    <a:pt x="174613" y="65220"/>
                    <a:pt x="102891" y="66363"/>
                    <a:pt x="15927" y="67506"/>
                  </a:cubicBezTo>
                  <a:lnTo>
                    <a:pt x="-932" y="-121"/>
                  </a:ln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a:off x="6168579" y="2256997"/>
              <a:ext cx="145446" cy="589109"/>
            </a:xfrm>
            <a:custGeom>
              <a:avLst/>
              <a:gdLst>
                <a:gd name="connsiteX0" fmla="*/ 145447 w 145446"/>
                <a:gd name="connsiteY0" fmla="*/ 0 h 589121"/>
                <a:gd name="connsiteX1" fmla="*/ 145447 w 145446"/>
                <a:gd name="connsiteY1" fmla="*/ 589121 h 589121"/>
                <a:gd name="connsiteX2" fmla="*/ 0 w 145446"/>
                <a:gd name="connsiteY2" fmla="*/ 5715 h 589121"/>
                <a:gd name="connsiteX3" fmla="*/ 1810 w 145446"/>
                <a:gd name="connsiteY3" fmla="*/ 5239 h 589121"/>
                <a:gd name="connsiteX4" fmla="*/ 145447 w 145446"/>
                <a:gd name="connsiteY4" fmla="*/ 0 h 589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446" h="589121">
                  <a:moveTo>
                    <a:pt x="145447" y="0"/>
                  </a:moveTo>
                  <a:lnTo>
                    <a:pt x="145447" y="589121"/>
                  </a:lnTo>
                  <a:lnTo>
                    <a:pt x="0" y="5715"/>
                  </a:lnTo>
                  <a:lnTo>
                    <a:pt x="1810" y="5239"/>
                  </a:lnTo>
                  <a:lnTo>
                    <a:pt x="145447" y="0"/>
                  </a:lnTo>
                  <a:close/>
                </a:path>
              </a:pathLst>
            </a:custGeom>
            <a:solidFill>
              <a:schemeClr val="accent5"/>
            </a:solidFill>
            <a:ln w="9525" cap="flat">
              <a:noFill/>
              <a:prstDash val="solid"/>
              <a:miter/>
            </a:ln>
          </p:spPr>
          <p:txBody>
            <a:bodyPr rtlCol="0" anchor="ctr"/>
            <a:lstStyle/>
            <a:p>
              <a:endParaRPr lang="zh-CN" altLang="en-US"/>
            </a:p>
          </p:txBody>
        </p:sp>
        <p:sp>
          <p:nvSpPr>
            <p:cNvPr id="44" name="任意多边形: 形状 43"/>
            <p:cNvSpPr/>
            <p:nvPr/>
          </p:nvSpPr>
          <p:spPr>
            <a:xfrm>
              <a:off x="6155531" y="2207370"/>
              <a:ext cx="158591" cy="55720"/>
            </a:xfrm>
            <a:custGeom>
              <a:avLst/>
              <a:gdLst>
                <a:gd name="connsiteX0" fmla="*/ 157658 w 158590"/>
                <a:gd name="connsiteY0" fmla="*/ -121 h 55721"/>
                <a:gd name="connsiteX1" fmla="*/ 157658 w 158590"/>
                <a:gd name="connsiteY1" fmla="*/ 49504 h 55721"/>
                <a:gd name="connsiteX2" fmla="*/ 14022 w 158590"/>
                <a:gd name="connsiteY2" fmla="*/ 55123 h 55721"/>
                <a:gd name="connsiteX3" fmla="*/ 12307 w 158590"/>
                <a:gd name="connsiteY3" fmla="*/ 55600 h 55721"/>
                <a:gd name="connsiteX4" fmla="*/ -932 w 158590"/>
                <a:gd name="connsiteY4" fmla="*/ 2641 h 55721"/>
                <a:gd name="connsiteX5" fmla="*/ 157658 w 158590"/>
                <a:gd name="connsiteY5" fmla="*/ -121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90" h="55721">
                  <a:moveTo>
                    <a:pt x="157658" y="-121"/>
                  </a:moveTo>
                  <a:lnTo>
                    <a:pt x="157658" y="49504"/>
                  </a:lnTo>
                  <a:lnTo>
                    <a:pt x="14022" y="55123"/>
                  </a:lnTo>
                  <a:lnTo>
                    <a:pt x="12307" y="55600"/>
                  </a:lnTo>
                  <a:lnTo>
                    <a:pt x="-932" y="2641"/>
                  </a:lnTo>
                  <a:cubicBezTo>
                    <a:pt x="85936" y="1022"/>
                    <a:pt x="157658" y="-121"/>
                    <a:pt x="157658" y="-12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5" name="任意多边形: 形状 44"/>
            <p:cNvSpPr/>
            <p:nvPr/>
          </p:nvSpPr>
          <p:spPr>
            <a:xfrm>
              <a:off x="5656897" y="6135448"/>
              <a:ext cx="623981" cy="155625"/>
            </a:xfrm>
            <a:custGeom>
              <a:avLst/>
              <a:gdLst>
                <a:gd name="connsiteX0" fmla="*/ 623051 w 623982"/>
                <a:gd name="connsiteY0" fmla="*/ 39357 h 155628"/>
                <a:gd name="connsiteX1" fmla="*/ 622289 w 623982"/>
                <a:gd name="connsiteY1" fmla="*/ 86982 h 155628"/>
                <a:gd name="connsiteX2" fmla="*/ 619526 w 623982"/>
                <a:gd name="connsiteY2" fmla="*/ 86982 h 155628"/>
                <a:gd name="connsiteX3" fmla="*/ -932 w 623982"/>
                <a:gd name="connsiteY3" fmla="*/ 77457 h 155628"/>
                <a:gd name="connsiteX4" fmla="*/ 77935 w 623982"/>
                <a:gd name="connsiteY4" fmla="*/ 12783 h 155628"/>
                <a:gd name="connsiteX5" fmla="*/ 93556 w 623982"/>
                <a:gd name="connsiteY5" fmla="*/ 20117 h 155628"/>
                <a:gd name="connsiteX6" fmla="*/ 518752 w 623982"/>
                <a:gd name="connsiteY6" fmla="*/ 39167 h 155628"/>
                <a:gd name="connsiteX7" fmla="*/ 582855 w 623982"/>
                <a:gd name="connsiteY7" fmla="*/ 495 h 155628"/>
                <a:gd name="connsiteX8" fmla="*/ 623051 w 623982"/>
                <a:gd name="connsiteY8" fmla="*/ 39357 h 1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982" h="155628">
                  <a:moveTo>
                    <a:pt x="623051" y="39357"/>
                  </a:moveTo>
                  <a:lnTo>
                    <a:pt x="622289" y="86982"/>
                  </a:lnTo>
                  <a:lnTo>
                    <a:pt x="619526" y="86982"/>
                  </a:lnTo>
                  <a:cubicBezTo>
                    <a:pt x="245384" y="245859"/>
                    <a:pt x="2021" y="78886"/>
                    <a:pt x="-932" y="77457"/>
                  </a:cubicBezTo>
                  <a:cubicBezTo>
                    <a:pt x="23928" y="42596"/>
                    <a:pt x="53741" y="10782"/>
                    <a:pt x="77935" y="12783"/>
                  </a:cubicBezTo>
                  <a:cubicBezTo>
                    <a:pt x="83841" y="13326"/>
                    <a:pt x="89366" y="15916"/>
                    <a:pt x="93556" y="20117"/>
                  </a:cubicBezTo>
                  <a:cubicBezTo>
                    <a:pt x="143372" y="66694"/>
                    <a:pt x="419692" y="128035"/>
                    <a:pt x="518752" y="39167"/>
                  </a:cubicBezTo>
                  <a:cubicBezTo>
                    <a:pt x="547327" y="13926"/>
                    <a:pt x="567806" y="3067"/>
                    <a:pt x="582855" y="495"/>
                  </a:cubicBezTo>
                  <a:cubicBezTo>
                    <a:pt x="620385" y="-5886"/>
                    <a:pt x="623051" y="39357"/>
                    <a:pt x="623051" y="39357"/>
                  </a:cubicBezTo>
                  <a:close/>
                </a:path>
              </a:pathLst>
            </a:custGeom>
            <a:solidFill>
              <a:srgbClr val="393A44"/>
            </a:solidFill>
            <a:ln w="9525" cap="flat">
              <a:noFill/>
              <a:prstDash val="solid"/>
              <a:miter/>
            </a:ln>
          </p:spPr>
          <p:txBody>
            <a:bodyPr rtlCol="0" anchor="ctr"/>
            <a:lstStyle/>
            <a:p>
              <a:endParaRPr lang="zh-CN" altLang="en-US"/>
            </a:p>
          </p:txBody>
        </p:sp>
        <p:sp>
          <p:nvSpPr>
            <p:cNvPr id="46" name="任意多边形: 形状 45"/>
            <p:cNvSpPr/>
            <p:nvPr/>
          </p:nvSpPr>
          <p:spPr>
            <a:xfrm>
              <a:off x="5272754" y="6213121"/>
              <a:ext cx="1007364" cy="349274"/>
            </a:xfrm>
            <a:custGeom>
              <a:avLst/>
              <a:gdLst>
                <a:gd name="connsiteX0" fmla="*/ 1006432 w 1007364"/>
                <a:gd name="connsiteY0" fmla="*/ 9499 h 349281"/>
                <a:gd name="connsiteX1" fmla="*/ 1001288 w 1007364"/>
                <a:gd name="connsiteY1" fmla="*/ 349160 h 349281"/>
                <a:gd name="connsiteX2" fmla="*/ 12879 w 1007364"/>
                <a:gd name="connsiteY2" fmla="*/ 349160 h 349281"/>
                <a:gd name="connsiteX3" fmla="*/ 12879 w 1007364"/>
                <a:gd name="connsiteY3" fmla="*/ 346874 h 349281"/>
                <a:gd name="connsiteX4" fmla="*/ -932 w 1007364"/>
                <a:gd name="connsiteY4" fmla="*/ 175424 h 349281"/>
                <a:gd name="connsiteX5" fmla="*/ 91175 w 1007364"/>
                <a:gd name="connsiteY5" fmla="*/ 128466 h 349281"/>
                <a:gd name="connsiteX6" fmla="*/ 108701 w 1007364"/>
                <a:gd name="connsiteY6" fmla="*/ 121798 h 349281"/>
                <a:gd name="connsiteX7" fmla="*/ 135942 w 1007364"/>
                <a:gd name="connsiteY7" fmla="*/ 219810 h 349281"/>
                <a:gd name="connsiteX8" fmla="*/ 174994 w 1007364"/>
                <a:gd name="connsiteY8" fmla="*/ 210285 h 349281"/>
                <a:gd name="connsiteX9" fmla="*/ 147087 w 1007364"/>
                <a:gd name="connsiteY9" fmla="*/ 109702 h 349281"/>
                <a:gd name="connsiteX10" fmla="*/ 196902 w 1007364"/>
                <a:gd name="connsiteY10" fmla="*/ 97224 h 349281"/>
                <a:gd name="connsiteX11" fmla="*/ 225477 w 1007364"/>
                <a:gd name="connsiteY11" fmla="*/ 199332 h 349281"/>
                <a:gd name="connsiteX12" fmla="*/ 264530 w 1007364"/>
                <a:gd name="connsiteY12" fmla="*/ 189807 h 349281"/>
                <a:gd name="connsiteX13" fmla="*/ 236907 w 1007364"/>
                <a:gd name="connsiteY13" fmla="*/ 90461 h 349281"/>
                <a:gd name="connsiteX14" fmla="*/ 332729 w 1007364"/>
                <a:gd name="connsiteY14" fmla="*/ 83127 h 349281"/>
                <a:gd name="connsiteX15" fmla="*/ 383497 w 1007364"/>
                <a:gd name="connsiteY15" fmla="*/ -121 h 349281"/>
                <a:gd name="connsiteX16" fmla="*/ 1003955 w 1007364"/>
                <a:gd name="connsiteY16" fmla="*/ 9404 h 34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7364" h="349281">
                  <a:moveTo>
                    <a:pt x="1006432" y="9499"/>
                  </a:moveTo>
                  <a:lnTo>
                    <a:pt x="1001288" y="349160"/>
                  </a:lnTo>
                  <a:lnTo>
                    <a:pt x="12879" y="349160"/>
                  </a:lnTo>
                  <a:lnTo>
                    <a:pt x="12879" y="346874"/>
                  </a:lnTo>
                  <a:cubicBezTo>
                    <a:pt x="16880" y="289353"/>
                    <a:pt x="12212" y="231555"/>
                    <a:pt x="-932" y="175424"/>
                  </a:cubicBezTo>
                  <a:cubicBezTo>
                    <a:pt x="28215" y="156841"/>
                    <a:pt x="59076" y="141115"/>
                    <a:pt x="91175" y="128466"/>
                  </a:cubicBezTo>
                  <a:cubicBezTo>
                    <a:pt x="97080" y="126180"/>
                    <a:pt x="102891" y="123894"/>
                    <a:pt x="108701" y="121798"/>
                  </a:cubicBezTo>
                  <a:lnTo>
                    <a:pt x="135942" y="219810"/>
                  </a:lnTo>
                  <a:lnTo>
                    <a:pt x="174994" y="210285"/>
                  </a:lnTo>
                  <a:lnTo>
                    <a:pt x="147087" y="109702"/>
                  </a:lnTo>
                  <a:cubicBezTo>
                    <a:pt x="164326" y="104749"/>
                    <a:pt x="180995" y="100177"/>
                    <a:pt x="196902" y="97224"/>
                  </a:cubicBezTo>
                  <a:lnTo>
                    <a:pt x="225477" y="199332"/>
                  </a:lnTo>
                  <a:lnTo>
                    <a:pt x="264530" y="189807"/>
                  </a:lnTo>
                  <a:lnTo>
                    <a:pt x="236907" y="90461"/>
                  </a:lnTo>
                  <a:cubicBezTo>
                    <a:pt x="268626" y="85461"/>
                    <a:pt x="300630" y="83003"/>
                    <a:pt x="332729" y="83127"/>
                  </a:cubicBezTo>
                  <a:cubicBezTo>
                    <a:pt x="347778" y="54295"/>
                    <a:pt x="364733" y="26482"/>
                    <a:pt x="383497" y="-121"/>
                  </a:cubicBezTo>
                  <a:cubicBezTo>
                    <a:pt x="386450" y="1784"/>
                    <a:pt x="629813" y="168757"/>
                    <a:pt x="1003955" y="9404"/>
                  </a:cubicBezTo>
                  <a:close/>
                </a:path>
              </a:pathLst>
            </a:custGeom>
            <a:solidFill>
              <a:srgbClr val="393A44"/>
            </a:solidFill>
            <a:ln w="9525" cap="flat">
              <a:noFill/>
              <a:prstDash val="solid"/>
              <a:miter/>
            </a:ln>
          </p:spPr>
          <p:txBody>
            <a:bodyPr rtlCol="0" anchor="ctr"/>
            <a:lstStyle/>
            <a:p>
              <a:endParaRPr lang="zh-CN" altLang="en-US"/>
            </a:p>
          </p:txBody>
        </p:sp>
        <p:sp>
          <p:nvSpPr>
            <p:cNvPr id="47" name="任意多边形: 形状 46"/>
            <p:cNvSpPr/>
            <p:nvPr/>
          </p:nvSpPr>
          <p:spPr>
            <a:xfrm>
              <a:off x="5084921" y="6562394"/>
              <a:ext cx="1190338" cy="79150"/>
            </a:xfrm>
            <a:custGeom>
              <a:avLst/>
              <a:gdLst>
                <a:gd name="connsiteX0" fmla="*/ 1189407 w 1190338"/>
                <a:gd name="connsiteY0" fmla="*/ -121 h 79152"/>
                <a:gd name="connsiteX1" fmla="*/ 1188169 w 1190338"/>
                <a:gd name="connsiteY1" fmla="*/ 74173 h 79152"/>
                <a:gd name="connsiteX2" fmla="*/ -932 w 1190338"/>
                <a:gd name="connsiteY2" fmla="*/ 79031 h 79152"/>
                <a:gd name="connsiteX3" fmla="*/ 2592 w 1190338"/>
                <a:gd name="connsiteY3" fmla="*/ 68744 h 79152"/>
                <a:gd name="connsiteX4" fmla="*/ 30595 w 1190338"/>
                <a:gd name="connsiteY4" fmla="*/ -121 h 79152"/>
                <a:gd name="connsiteX5" fmla="*/ 1189407 w 1190338"/>
                <a:gd name="connsiteY5" fmla="*/ -121 h 79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338" h="79152">
                  <a:moveTo>
                    <a:pt x="1189407" y="-121"/>
                  </a:moveTo>
                  <a:lnTo>
                    <a:pt x="1188169" y="74173"/>
                  </a:lnTo>
                  <a:cubicBezTo>
                    <a:pt x="1188645" y="59410"/>
                    <a:pt x="-932" y="79031"/>
                    <a:pt x="-932" y="79031"/>
                  </a:cubicBezTo>
                  <a:cubicBezTo>
                    <a:pt x="211" y="75412"/>
                    <a:pt x="1449" y="72174"/>
                    <a:pt x="2592" y="68744"/>
                  </a:cubicBezTo>
                  <a:cubicBezTo>
                    <a:pt x="10022" y="45055"/>
                    <a:pt x="19356" y="22024"/>
                    <a:pt x="30595" y="-121"/>
                  </a:cubicBezTo>
                  <a:lnTo>
                    <a:pt x="1189407" y="-121"/>
                  </a:lnTo>
                  <a:close/>
                </a:path>
              </a:pathLst>
            </a:custGeom>
            <a:solidFill>
              <a:srgbClr val="FFFFFF"/>
            </a:solidFill>
            <a:ln w="9525" cap="flat">
              <a:noFill/>
              <a:prstDash val="solid"/>
              <a:miter/>
            </a:ln>
          </p:spPr>
          <p:txBody>
            <a:bodyPr rtlCol="0" anchor="ctr"/>
            <a:lstStyle/>
            <a:p>
              <a:endParaRPr lang="zh-CN" altLang="en-US"/>
            </a:p>
          </p:txBody>
        </p:sp>
        <p:sp>
          <p:nvSpPr>
            <p:cNvPr id="48" name="任意多边形: 形状 47"/>
            <p:cNvSpPr/>
            <p:nvPr/>
          </p:nvSpPr>
          <p:spPr>
            <a:xfrm>
              <a:off x="5751194" y="5900326"/>
              <a:ext cx="495871" cy="69817"/>
            </a:xfrm>
            <a:custGeom>
              <a:avLst/>
              <a:gdLst>
                <a:gd name="connsiteX0" fmla="*/ 495871 w 495871"/>
                <a:gd name="connsiteY0" fmla="*/ 0 h 69818"/>
                <a:gd name="connsiteX1" fmla="*/ 493967 w 495871"/>
                <a:gd name="connsiteY1" fmla="*/ 69818 h 69818"/>
                <a:gd name="connsiteX2" fmla="*/ 491681 w 495871"/>
                <a:gd name="connsiteY2" fmla="*/ 69723 h 69818"/>
                <a:gd name="connsiteX3" fmla="*/ 381 w 495871"/>
                <a:gd name="connsiteY3" fmla="*/ 61818 h 69818"/>
                <a:gd name="connsiteX4" fmla="*/ 0 w 495871"/>
                <a:gd name="connsiteY4" fmla="*/ 61818 h 69818"/>
                <a:gd name="connsiteX5" fmla="*/ 1619 w 495871"/>
                <a:gd name="connsiteY5" fmla="*/ 0 h 69818"/>
                <a:gd name="connsiteX6" fmla="*/ 495871 w 495871"/>
                <a:gd name="connsiteY6" fmla="*/ 0 h 6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871" h="69818">
                  <a:moveTo>
                    <a:pt x="495871" y="0"/>
                  </a:moveTo>
                  <a:lnTo>
                    <a:pt x="493967" y="69818"/>
                  </a:lnTo>
                  <a:lnTo>
                    <a:pt x="491681" y="69723"/>
                  </a:lnTo>
                  <a:lnTo>
                    <a:pt x="381" y="61818"/>
                  </a:lnTo>
                  <a:lnTo>
                    <a:pt x="0" y="61818"/>
                  </a:lnTo>
                  <a:lnTo>
                    <a:pt x="1619" y="0"/>
                  </a:lnTo>
                  <a:lnTo>
                    <a:pt x="495871" y="0"/>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9" name="任意多边形: 形状 48"/>
            <p:cNvSpPr/>
            <p:nvPr/>
          </p:nvSpPr>
          <p:spPr>
            <a:xfrm>
              <a:off x="5735763" y="5962332"/>
              <a:ext cx="509492" cy="257378"/>
            </a:xfrm>
            <a:custGeom>
              <a:avLst/>
              <a:gdLst>
                <a:gd name="connsiteX0" fmla="*/ 508560 w 509492"/>
                <a:gd name="connsiteY0" fmla="*/ 7689 h 257383"/>
                <a:gd name="connsiteX1" fmla="*/ 503988 w 509492"/>
                <a:gd name="connsiteY1" fmla="*/ 173614 h 257383"/>
                <a:gd name="connsiteX2" fmla="*/ 503988 w 509492"/>
                <a:gd name="connsiteY2" fmla="*/ 173614 h 257383"/>
                <a:gd name="connsiteX3" fmla="*/ 439885 w 509492"/>
                <a:gd name="connsiteY3" fmla="*/ 212286 h 257383"/>
                <a:gd name="connsiteX4" fmla="*/ 14689 w 509492"/>
                <a:gd name="connsiteY4" fmla="*/ 193236 h 257383"/>
                <a:gd name="connsiteX5" fmla="*/ -932 w 509492"/>
                <a:gd name="connsiteY5" fmla="*/ 185902 h 257383"/>
                <a:gd name="connsiteX6" fmla="*/ 9545 w 509492"/>
                <a:gd name="connsiteY6" fmla="*/ 185902 h 257383"/>
                <a:gd name="connsiteX7" fmla="*/ 14498 w 509492"/>
                <a:gd name="connsiteY7" fmla="*/ -121 h 257383"/>
                <a:gd name="connsiteX8" fmla="*/ 14498 w 509492"/>
                <a:gd name="connsiteY8" fmla="*/ -121 h 257383"/>
                <a:gd name="connsiteX9" fmla="*/ 505893 w 509492"/>
                <a:gd name="connsiteY9" fmla="*/ 7784 h 257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9492" h="257383">
                  <a:moveTo>
                    <a:pt x="508560" y="7689"/>
                  </a:moveTo>
                  <a:lnTo>
                    <a:pt x="503988" y="173614"/>
                  </a:lnTo>
                  <a:lnTo>
                    <a:pt x="503988" y="173614"/>
                  </a:lnTo>
                  <a:cubicBezTo>
                    <a:pt x="488939" y="176186"/>
                    <a:pt x="468269" y="187045"/>
                    <a:pt x="439885" y="212286"/>
                  </a:cubicBezTo>
                  <a:cubicBezTo>
                    <a:pt x="340825" y="300678"/>
                    <a:pt x="64505" y="239337"/>
                    <a:pt x="14689" y="193236"/>
                  </a:cubicBezTo>
                  <a:cubicBezTo>
                    <a:pt x="10499" y="189036"/>
                    <a:pt x="4973" y="186445"/>
                    <a:pt x="-932" y="185902"/>
                  </a:cubicBezTo>
                  <a:lnTo>
                    <a:pt x="9545" y="185902"/>
                  </a:lnTo>
                  <a:lnTo>
                    <a:pt x="14498" y="-121"/>
                  </a:lnTo>
                  <a:lnTo>
                    <a:pt x="14498" y="-121"/>
                  </a:lnTo>
                  <a:lnTo>
                    <a:pt x="505893" y="7784"/>
                  </a:lnTo>
                  <a:close/>
                </a:path>
              </a:pathLst>
            </a:custGeom>
            <a:solidFill>
              <a:schemeClr val="accent5"/>
            </a:solidFill>
            <a:ln w="9525" cap="flat">
              <a:noFill/>
              <a:prstDash val="solid"/>
              <a:miter/>
            </a:ln>
          </p:spPr>
          <p:txBody>
            <a:bodyPr rtlCol="0" anchor="ctr"/>
            <a:lstStyle/>
            <a:p>
              <a:endParaRPr lang="zh-CN" altLang="en-US"/>
            </a:p>
          </p:txBody>
        </p:sp>
        <p:sp>
          <p:nvSpPr>
            <p:cNvPr id="50" name="任意多边形: 形状 49"/>
            <p:cNvSpPr/>
            <p:nvPr/>
          </p:nvSpPr>
          <p:spPr>
            <a:xfrm>
              <a:off x="5937313" y="1547970"/>
              <a:ext cx="122350" cy="181259"/>
            </a:xfrm>
            <a:custGeom>
              <a:avLst/>
              <a:gdLst>
                <a:gd name="connsiteX0" fmla="*/ 92793 w 122350"/>
                <a:gd name="connsiteY0" fmla="*/ 164 h 181263"/>
                <a:gd name="connsiteX1" fmla="*/ 121368 w 122350"/>
                <a:gd name="connsiteY1" fmla="*/ 76364 h 181263"/>
                <a:gd name="connsiteX2" fmla="*/ 16593 w 122350"/>
                <a:gd name="connsiteY2" fmla="*/ 181139 h 181263"/>
                <a:gd name="connsiteX3" fmla="*/ 497 w 122350"/>
                <a:gd name="connsiteY3" fmla="*/ 179711 h 181263"/>
                <a:gd name="connsiteX4" fmla="*/ -932 w 122350"/>
                <a:gd name="connsiteY4" fmla="*/ 179044 h 181263"/>
                <a:gd name="connsiteX5" fmla="*/ 90984 w 122350"/>
                <a:gd name="connsiteY5" fmla="*/ -121 h 18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350" h="181263">
                  <a:moveTo>
                    <a:pt x="92793" y="164"/>
                  </a:moveTo>
                  <a:cubicBezTo>
                    <a:pt x="111939" y="20824"/>
                    <a:pt x="122225" y="48199"/>
                    <a:pt x="121368" y="76364"/>
                  </a:cubicBezTo>
                  <a:cubicBezTo>
                    <a:pt x="121368" y="134229"/>
                    <a:pt x="74505" y="181139"/>
                    <a:pt x="16593" y="181139"/>
                  </a:cubicBezTo>
                  <a:cubicBezTo>
                    <a:pt x="11165" y="181187"/>
                    <a:pt x="5830" y="180701"/>
                    <a:pt x="497" y="179711"/>
                  </a:cubicBezTo>
                  <a:lnTo>
                    <a:pt x="-932" y="179044"/>
                  </a:lnTo>
                  <a:cubicBezTo>
                    <a:pt x="25262" y="117141"/>
                    <a:pt x="55932" y="57257"/>
                    <a:pt x="90984" y="-121"/>
                  </a:cubicBezTo>
                  <a:close/>
                </a:path>
              </a:pathLst>
            </a:custGeom>
            <a:solidFill>
              <a:srgbClr val="FFFFFF"/>
            </a:solidFill>
            <a:ln w="9525" cap="flat">
              <a:noFill/>
              <a:prstDash val="solid"/>
              <a:miter/>
            </a:ln>
          </p:spPr>
          <p:txBody>
            <a:bodyPr rtlCol="0" anchor="ctr"/>
            <a:lstStyle/>
            <a:p>
              <a:endParaRPr lang="zh-CN" altLang="en-US"/>
            </a:p>
          </p:txBody>
        </p:sp>
        <p:sp>
          <p:nvSpPr>
            <p:cNvPr id="51" name="任意多边形: 形状 50"/>
            <p:cNvSpPr/>
            <p:nvPr/>
          </p:nvSpPr>
          <p:spPr>
            <a:xfrm>
              <a:off x="4785931" y="3358824"/>
              <a:ext cx="1068896" cy="2408630"/>
            </a:xfrm>
            <a:custGeom>
              <a:avLst/>
              <a:gdLst>
                <a:gd name="connsiteX0" fmla="*/ 727826 w 1068895"/>
                <a:gd name="connsiteY0" fmla="*/ -121 h 2408681"/>
                <a:gd name="connsiteX1" fmla="*/ 1067963 w 1068895"/>
                <a:gd name="connsiteY1" fmla="*/ -121 h 2408681"/>
                <a:gd name="connsiteX2" fmla="*/ 845936 w 1068895"/>
                <a:gd name="connsiteY2" fmla="*/ 332492 h 2408681"/>
                <a:gd name="connsiteX3" fmla="*/ 786309 w 1068895"/>
                <a:gd name="connsiteY3" fmla="*/ 575570 h 2408681"/>
                <a:gd name="connsiteX4" fmla="*/ 752114 w 1068895"/>
                <a:gd name="connsiteY4" fmla="*/ 892942 h 2408681"/>
                <a:gd name="connsiteX5" fmla="*/ 675914 w 1068895"/>
                <a:gd name="connsiteY5" fmla="*/ 2405894 h 2408681"/>
                <a:gd name="connsiteX6" fmla="*/ 675914 w 1068895"/>
                <a:gd name="connsiteY6" fmla="*/ 2407989 h 2408681"/>
                <a:gd name="connsiteX7" fmla="*/ 4212 w 1068895"/>
                <a:gd name="connsiteY7" fmla="*/ 2408560 h 2408681"/>
                <a:gd name="connsiteX8" fmla="*/ -932 w 1068895"/>
                <a:gd name="connsiteY8" fmla="*/ 2408560 h 2408681"/>
                <a:gd name="connsiteX9" fmla="*/ 80506 w 1068895"/>
                <a:gd name="connsiteY9" fmla="*/ 1099254 h 2408681"/>
                <a:gd name="connsiteX10" fmla="*/ 531991 w 1068895"/>
                <a:gd name="connsiteY10" fmla="*/ 66268 h 2408681"/>
                <a:gd name="connsiteX11" fmla="*/ 727826 w 1068895"/>
                <a:gd name="connsiteY11" fmla="*/ -121 h 2408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8895" h="2408681">
                  <a:moveTo>
                    <a:pt x="727826" y="-121"/>
                  </a:moveTo>
                  <a:lnTo>
                    <a:pt x="1067963" y="-121"/>
                  </a:lnTo>
                  <a:cubicBezTo>
                    <a:pt x="1025101" y="15785"/>
                    <a:pt x="947567" y="84365"/>
                    <a:pt x="845936" y="332492"/>
                  </a:cubicBezTo>
                  <a:cubicBezTo>
                    <a:pt x="819647" y="396595"/>
                    <a:pt x="800788" y="481367"/>
                    <a:pt x="786309" y="575570"/>
                  </a:cubicBezTo>
                  <a:cubicBezTo>
                    <a:pt x="771068" y="675296"/>
                    <a:pt x="760782" y="785120"/>
                    <a:pt x="752114" y="892942"/>
                  </a:cubicBezTo>
                  <a:cubicBezTo>
                    <a:pt x="714014" y="1374526"/>
                    <a:pt x="666389" y="2105952"/>
                    <a:pt x="675914" y="2405894"/>
                  </a:cubicBezTo>
                  <a:lnTo>
                    <a:pt x="675914" y="2407989"/>
                  </a:lnTo>
                  <a:lnTo>
                    <a:pt x="4212" y="2408560"/>
                  </a:lnTo>
                  <a:lnTo>
                    <a:pt x="-932" y="2408560"/>
                  </a:lnTo>
                  <a:cubicBezTo>
                    <a:pt x="8593" y="2179960"/>
                    <a:pt x="33739" y="1679803"/>
                    <a:pt x="80506" y="1099254"/>
                  </a:cubicBezTo>
                  <a:cubicBezTo>
                    <a:pt x="146705" y="276866"/>
                    <a:pt x="445600" y="105416"/>
                    <a:pt x="531991" y="66268"/>
                  </a:cubicBezTo>
                  <a:cubicBezTo>
                    <a:pt x="572758" y="47408"/>
                    <a:pt x="653912" y="21691"/>
                    <a:pt x="727826" y="-121"/>
                  </a:cubicBezTo>
                  <a:close/>
                </a:path>
              </a:pathLst>
            </a:custGeom>
            <a:solidFill>
              <a:srgbClr val="A05641"/>
            </a:solidFill>
            <a:ln w="9525" cap="flat">
              <a:noFill/>
              <a:prstDash val="solid"/>
              <a:miter/>
            </a:ln>
          </p:spPr>
          <p:txBody>
            <a:bodyPr rtlCol="0" anchor="ctr"/>
            <a:lstStyle/>
            <a:p>
              <a:endParaRPr lang="zh-CN" altLang="en-US"/>
            </a:p>
          </p:txBody>
        </p:sp>
        <p:sp>
          <p:nvSpPr>
            <p:cNvPr id="52" name="任意多边形: 形状 51"/>
            <p:cNvSpPr/>
            <p:nvPr/>
          </p:nvSpPr>
          <p:spPr>
            <a:xfrm>
              <a:off x="4780215" y="5767359"/>
              <a:ext cx="686753" cy="133156"/>
            </a:xfrm>
            <a:custGeom>
              <a:avLst/>
              <a:gdLst>
                <a:gd name="connsiteX0" fmla="*/ 621050 w 686752"/>
                <a:gd name="connsiteY0" fmla="*/ 132562 h 133159"/>
                <a:gd name="connsiteX1" fmla="*/ 126797 w 686752"/>
                <a:gd name="connsiteY1" fmla="*/ 132562 h 133159"/>
                <a:gd name="connsiteX2" fmla="*/ -932 w 686752"/>
                <a:gd name="connsiteY2" fmla="*/ 132562 h 133159"/>
                <a:gd name="connsiteX3" fmla="*/ 4401 w 686752"/>
                <a:gd name="connsiteY3" fmla="*/ 450 h 133159"/>
                <a:gd name="connsiteX4" fmla="*/ 9545 w 686752"/>
                <a:gd name="connsiteY4" fmla="*/ 450 h 133159"/>
                <a:gd name="connsiteX5" fmla="*/ 681248 w 686752"/>
                <a:gd name="connsiteY5" fmla="*/ -121 h 133159"/>
                <a:gd name="connsiteX6" fmla="*/ 681248 w 686752"/>
                <a:gd name="connsiteY6" fmla="*/ -121 h 133159"/>
                <a:gd name="connsiteX7" fmla="*/ 681248 w 686752"/>
                <a:gd name="connsiteY7" fmla="*/ 3307 h 133159"/>
                <a:gd name="connsiteX8" fmla="*/ 685820 w 686752"/>
                <a:gd name="connsiteY8" fmla="*/ 133038 h 13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6752" h="133159">
                  <a:moveTo>
                    <a:pt x="621050" y="132562"/>
                  </a:moveTo>
                  <a:lnTo>
                    <a:pt x="126797" y="132562"/>
                  </a:lnTo>
                  <a:lnTo>
                    <a:pt x="-932" y="132562"/>
                  </a:lnTo>
                  <a:cubicBezTo>
                    <a:pt x="-932" y="132562"/>
                    <a:pt x="686" y="84937"/>
                    <a:pt x="4401" y="450"/>
                  </a:cubicBezTo>
                  <a:lnTo>
                    <a:pt x="9545" y="450"/>
                  </a:lnTo>
                  <a:lnTo>
                    <a:pt x="681248" y="-121"/>
                  </a:lnTo>
                  <a:lnTo>
                    <a:pt x="681248" y="-121"/>
                  </a:lnTo>
                  <a:lnTo>
                    <a:pt x="681248" y="3307"/>
                  </a:lnTo>
                  <a:cubicBezTo>
                    <a:pt x="683820" y="81793"/>
                    <a:pt x="685725" y="129418"/>
                    <a:pt x="685820" y="133038"/>
                  </a:cubicBezTo>
                  <a:close/>
                </a:path>
              </a:pathLst>
            </a:custGeom>
            <a:solidFill>
              <a:srgbClr val="C67360"/>
            </a:solidFill>
            <a:ln w="9525" cap="flat">
              <a:noFill/>
              <a:prstDash val="solid"/>
              <a:miter/>
            </a:ln>
          </p:spPr>
          <p:txBody>
            <a:bodyPr rtlCol="0" anchor="ctr"/>
            <a:lstStyle/>
            <a:p>
              <a:endParaRPr lang="zh-CN" altLang="en-US"/>
            </a:p>
          </p:txBody>
        </p:sp>
        <p:sp>
          <p:nvSpPr>
            <p:cNvPr id="53" name="任意多边形: 形状 52"/>
            <p:cNvSpPr/>
            <p:nvPr/>
          </p:nvSpPr>
          <p:spPr>
            <a:xfrm>
              <a:off x="5325521" y="2472066"/>
              <a:ext cx="125539" cy="125537"/>
            </a:xfrm>
            <a:custGeom>
              <a:avLst/>
              <a:gdLst>
                <a:gd name="connsiteX0" fmla="*/ 125539 w 125539"/>
                <a:gd name="connsiteY0" fmla="*/ 62770 h 125539"/>
                <a:gd name="connsiteX1" fmla="*/ 62770 w 125539"/>
                <a:gd name="connsiteY1" fmla="*/ 125540 h 125539"/>
                <a:gd name="connsiteX2" fmla="*/ 0 w 125539"/>
                <a:gd name="connsiteY2" fmla="*/ 62770 h 125539"/>
                <a:gd name="connsiteX3" fmla="*/ 62770 w 125539"/>
                <a:gd name="connsiteY3" fmla="*/ 0 h 125539"/>
                <a:gd name="connsiteX4" fmla="*/ 125539 w 125539"/>
                <a:gd name="connsiteY4" fmla="*/ 62770 h 12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39" h="125539">
                  <a:moveTo>
                    <a:pt x="125539" y="62770"/>
                  </a:moveTo>
                  <a:cubicBezTo>
                    <a:pt x="125539" y="97437"/>
                    <a:pt x="97437" y="125540"/>
                    <a:pt x="62770" y="125540"/>
                  </a:cubicBezTo>
                  <a:cubicBezTo>
                    <a:pt x="28103" y="125540"/>
                    <a:pt x="0" y="97437"/>
                    <a:pt x="0" y="62770"/>
                  </a:cubicBezTo>
                  <a:cubicBezTo>
                    <a:pt x="0" y="28103"/>
                    <a:pt x="28103" y="0"/>
                    <a:pt x="62770" y="0"/>
                  </a:cubicBezTo>
                  <a:cubicBezTo>
                    <a:pt x="97437" y="0"/>
                    <a:pt x="125539" y="28103"/>
                    <a:pt x="125539" y="62770"/>
                  </a:cubicBezTo>
                  <a:close/>
                </a:path>
              </a:pathLst>
            </a:custGeom>
            <a:solidFill>
              <a:srgbClr val="FFFFFF"/>
            </a:solidFill>
            <a:ln w="9525" cap="flat">
              <a:noFill/>
              <a:prstDash val="solid"/>
              <a:miter/>
            </a:ln>
          </p:spPr>
          <p:txBody>
            <a:bodyPr rtlCol="0" anchor="ctr"/>
            <a:lstStyle/>
            <a:p>
              <a:endParaRPr lang="zh-CN" altLang="en-US"/>
            </a:p>
          </p:txBody>
        </p:sp>
        <p:sp>
          <p:nvSpPr>
            <p:cNvPr id="54" name="任意多边形: 形状 53"/>
            <p:cNvSpPr/>
            <p:nvPr/>
          </p:nvSpPr>
          <p:spPr>
            <a:xfrm>
              <a:off x="4408836" y="6211024"/>
              <a:ext cx="1002696" cy="351275"/>
            </a:xfrm>
            <a:custGeom>
              <a:avLst/>
              <a:gdLst>
                <a:gd name="connsiteX0" fmla="*/ 1001193 w 1002695"/>
                <a:gd name="connsiteY0" fmla="*/ 112940 h 351282"/>
                <a:gd name="connsiteX1" fmla="*/ 1001764 w 1002695"/>
                <a:gd name="connsiteY1" fmla="*/ 114560 h 351282"/>
                <a:gd name="connsiteX2" fmla="*/ 972618 w 1002695"/>
                <a:gd name="connsiteY2" fmla="*/ 124085 h 351282"/>
                <a:gd name="connsiteX3" fmla="*/ 955092 w 1002695"/>
                <a:gd name="connsiteY3" fmla="*/ 130753 h 351282"/>
                <a:gd name="connsiteX4" fmla="*/ 862985 w 1002695"/>
                <a:gd name="connsiteY4" fmla="*/ 177711 h 351282"/>
                <a:gd name="connsiteX5" fmla="*/ 706394 w 1002695"/>
                <a:gd name="connsiteY5" fmla="*/ 351161 h 351282"/>
                <a:gd name="connsiteX6" fmla="*/ 704965 w 1002695"/>
                <a:gd name="connsiteY6" fmla="*/ 351161 h 351282"/>
                <a:gd name="connsiteX7" fmla="*/ 21737 w 1002695"/>
                <a:gd name="connsiteY7" fmla="*/ 347351 h 351282"/>
                <a:gd name="connsiteX8" fmla="*/ 21737 w 1002695"/>
                <a:gd name="connsiteY8" fmla="*/ 344112 h 351282"/>
                <a:gd name="connsiteX9" fmla="*/ -932 w 1002695"/>
                <a:gd name="connsiteY9" fmla="*/ 174281 h 351282"/>
                <a:gd name="connsiteX10" fmla="*/ 106033 w 1002695"/>
                <a:gd name="connsiteY10" fmla="*/ 120942 h 351282"/>
                <a:gd name="connsiteX11" fmla="*/ 138323 w 1002695"/>
                <a:gd name="connsiteY11" fmla="*/ 218287 h 351282"/>
                <a:gd name="connsiteX12" fmla="*/ 176423 w 1002695"/>
                <a:gd name="connsiteY12" fmla="*/ 208762 h 351282"/>
                <a:gd name="connsiteX13" fmla="*/ 143752 w 1002695"/>
                <a:gd name="connsiteY13" fmla="*/ 109035 h 351282"/>
                <a:gd name="connsiteX14" fmla="*/ 192901 w 1002695"/>
                <a:gd name="connsiteY14" fmla="*/ 96748 h 351282"/>
                <a:gd name="connsiteX15" fmla="*/ 226430 w 1002695"/>
                <a:gd name="connsiteY15" fmla="*/ 197999 h 351282"/>
                <a:gd name="connsiteX16" fmla="*/ 264530 w 1002695"/>
                <a:gd name="connsiteY16" fmla="*/ 188474 h 351282"/>
                <a:gd name="connsiteX17" fmla="*/ 231763 w 1002695"/>
                <a:gd name="connsiteY17" fmla="*/ 89985 h 351282"/>
                <a:gd name="connsiteX18" fmla="*/ 327013 w 1002695"/>
                <a:gd name="connsiteY18" fmla="*/ 82555 h 351282"/>
                <a:gd name="connsiteX19" fmla="*/ 373400 w 1002695"/>
                <a:gd name="connsiteY19" fmla="*/ -121 h 351282"/>
                <a:gd name="connsiteX20" fmla="*/ 994335 w 1002695"/>
                <a:gd name="connsiteY20" fmla="*/ 9404 h 351282"/>
                <a:gd name="connsiteX21" fmla="*/ 997192 w 1002695"/>
                <a:gd name="connsiteY21" fmla="*/ 9404 h 351282"/>
                <a:gd name="connsiteX22" fmla="*/ 998430 w 1002695"/>
                <a:gd name="connsiteY22" fmla="*/ 45884 h 351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02695" h="351282">
                  <a:moveTo>
                    <a:pt x="1001193" y="112940"/>
                  </a:moveTo>
                  <a:lnTo>
                    <a:pt x="1001764" y="114560"/>
                  </a:lnTo>
                  <a:cubicBezTo>
                    <a:pt x="992239" y="117513"/>
                    <a:pt x="982714" y="120751"/>
                    <a:pt x="972618" y="124085"/>
                  </a:cubicBezTo>
                  <a:cubicBezTo>
                    <a:pt x="966808" y="126180"/>
                    <a:pt x="960998" y="128466"/>
                    <a:pt x="955092" y="130753"/>
                  </a:cubicBezTo>
                  <a:cubicBezTo>
                    <a:pt x="922993" y="143401"/>
                    <a:pt x="892132" y="159127"/>
                    <a:pt x="862985" y="177711"/>
                  </a:cubicBezTo>
                  <a:cubicBezTo>
                    <a:pt x="796024" y="220211"/>
                    <a:pt x="741827" y="280181"/>
                    <a:pt x="706394" y="351161"/>
                  </a:cubicBezTo>
                  <a:lnTo>
                    <a:pt x="704965" y="351161"/>
                  </a:lnTo>
                  <a:lnTo>
                    <a:pt x="21737" y="347351"/>
                  </a:lnTo>
                  <a:lnTo>
                    <a:pt x="21737" y="344112"/>
                  </a:lnTo>
                  <a:cubicBezTo>
                    <a:pt x="22690" y="286686"/>
                    <a:pt x="15069" y="229441"/>
                    <a:pt x="-932" y="174281"/>
                  </a:cubicBezTo>
                  <a:cubicBezTo>
                    <a:pt x="32501" y="152402"/>
                    <a:pt x="68409" y="134505"/>
                    <a:pt x="106033" y="120942"/>
                  </a:cubicBezTo>
                  <a:lnTo>
                    <a:pt x="138323" y="218287"/>
                  </a:lnTo>
                  <a:lnTo>
                    <a:pt x="176423" y="208762"/>
                  </a:lnTo>
                  <a:lnTo>
                    <a:pt x="143752" y="109035"/>
                  </a:lnTo>
                  <a:cubicBezTo>
                    <a:pt x="160611" y="104177"/>
                    <a:pt x="177185" y="100082"/>
                    <a:pt x="192901" y="96748"/>
                  </a:cubicBezTo>
                  <a:lnTo>
                    <a:pt x="226430" y="197999"/>
                  </a:lnTo>
                  <a:lnTo>
                    <a:pt x="264530" y="188474"/>
                  </a:lnTo>
                  <a:lnTo>
                    <a:pt x="231763" y="89985"/>
                  </a:lnTo>
                  <a:cubicBezTo>
                    <a:pt x="263291" y="84937"/>
                    <a:pt x="295104" y="82451"/>
                    <a:pt x="327013" y="82555"/>
                  </a:cubicBezTo>
                  <a:cubicBezTo>
                    <a:pt x="340539" y="53943"/>
                    <a:pt x="355969" y="26311"/>
                    <a:pt x="373400" y="-121"/>
                  </a:cubicBezTo>
                  <a:cubicBezTo>
                    <a:pt x="376353" y="1879"/>
                    <a:pt x="628479" y="167709"/>
                    <a:pt x="994335" y="9404"/>
                  </a:cubicBezTo>
                  <a:lnTo>
                    <a:pt x="997192" y="9404"/>
                  </a:lnTo>
                  <a:lnTo>
                    <a:pt x="998430" y="45884"/>
                  </a:lnTo>
                  <a:close/>
                </a:path>
              </a:pathLst>
            </a:custGeom>
            <a:solidFill>
              <a:srgbClr val="393A44"/>
            </a:solidFill>
            <a:ln w="9525" cap="flat">
              <a:noFill/>
              <a:prstDash val="solid"/>
              <a:miter/>
            </a:ln>
          </p:spPr>
          <p:txBody>
            <a:bodyPr rtlCol="0" anchor="ctr"/>
            <a:lstStyle/>
            <a:p>
              <a:endParaRPr lang="zh-CN" altLang="en-US"/>
            </a:p>
          </p:txBody>
        </p:sp>
        <p:sp>
          <p:nvSpPr>
            <p:cNvPr id="55" name="任意多边形: 形状 54"/>
            <p:cNvSpPr/>
            <p:nvPr/>
          </p:nvSpPr>
          <p:spPr>
            <a:xfrm>
              <a:off x="4783931" y="6134492"/>
              <a:ext cx="623792" cy="154231"/>
            </a:xfrm>
            <a:custGeom>
              <a:avLst/>
              <a:gdLst>
                <a:gd name="connsiteX0" fmla="*/ 621145 w 623792"/>
                <a:gd name="connsiteY0" fmla="*/ 38408 h 154234"/>
                <a:gd name="connsiteX1" fmla="*/ 622860 w 623792"/>
                <a:gd name="connsiteY1" fmla="*/ 86033 h 154234"/>
                <a:gd name="connsiteX2" fmla="*/ 620002 w 623792"/>
                <a:gd name="connsiteY2" fmla="*/ 86033 h 154234"/>
                <a:gd name="connsiteX3" fmla="*/ -932 w 623792"/>
                <a:gd name="connsiteY3" fmla="*/ 76508 h 154234"/>
                <a:gd name="connsiteX4" fmla="*/ 76886 w 623792"/>
                <a:gd name="connsiteY4" fmla="*/ 12596 h 154234"/>
                <a:gd name="connsiteX5" fmla="*/ 90508 w 623792"/>
                <a:gd name="connsiteY5" fmla="*/ 19645 h 154234"/>
                <a:gd name="connsiteX6" fmla="*/ 516751 w 623792"/>
                <a:gd name="connsiteY6" fmla="*/ 38695 h 154234"/>
                <a:gd name="connsiteX7" fmla="*/ 578950 w 623792"/>
                <a:gd name="connsiteY7" fmla="*/ 595 h 154234"/>
                <a:gd name="connsiteX8" fmla="*/ 621145 w 623792"/>
                <a:gd name="connsiteY8" fmla="*/ 38408 h 15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3792" h="154234">
                  <a:moveTo>
                    <a:pt x="621145" y="38408"/>
                  </a:moveTo>
                  <a:lnTo>
                    <a:pt x="622860" y="86033"/>
                  </a:lnTo>
                  <a:lnTo>
                    <a:pt x="620002" y="86033"/>
                  </a:lnTo>
                  <a:cubicBezTo>
                    <a:pt x="254146" y="243863"/>
                    <a:pt x="2020" y="78033"/>
                    <a:pt x="-932" y="76508"/>
                  </a:cubicBezTo>
                  <a:cubicBezTo>
                    <a:pt x="22975" y="40790"/>
                    <a:pt x="52122" y="8024"/>
                    <a:pt x="76886" y="12596"/>
                  </a:cubicBezTo>
                  <a:cubicBezTo>
                    <a:pt x="82030" y="13663"/>
                    <a:pt x="86697" y="16101"/>
                    <a:pt x="90508" y="19645"/>
                  </a:cubicBezTo>
                  <a:cubicBezTo>
                    <a:pt x="142800" y="65936"/>
                    <a:pt x="422263" y="126801"/>
                    <a:pt x="516751" y="38695"/>
                  </a:cubicBezTo>
                  <a:cubicBezTo>
                    <a:pt x="543802" y="13644"/>
                    <a:pt x="564376" y="2880"/>
                    <a:pt x="578950" y="595"/>
                  </a:cubicBezTo>
                  <a:cubicBezTo>
                    <a:pt x="616096" y="-6264"/>
                    <a:pt x="621145" y="38408"/>
                    <a:pt x="621145" y="38408"/>
                  </a:cubicBezTo>
                  <a:close/>
                </a:path>
              </a:pathLst>
            </a:custGeom>
            <a:solidFill>
              <a:srgbClr val="393A44"/>
            </a:solidFill>
            <a:ln w="9525" cap="flat">
              <a:noFill/>
              <a:prstDash val="solid"/>
              <a:miter/>
            </a:ln>
          </p:spPr>
          <p:txBody>
            <a:bodyPr rtlCol="0" anchor="ctr"/>
            <a:lstStyle/>
            <a:p>
              <a:endParaRPr lang="zh-CN" altLang="en-US"/>
            </a:p>
          </p:txBody>
        </p:sp>
        <p:sp>
          <p:nvSpPr>
            <p:cNvPr id="56" name="任意多边形: 形状 55"/>
            <p:cNvSpPr/>
            <p:nvPr/>
          </p:nvSpPr>
          <p:spPr>
            <a:xfrm>
              <a:off x="4898039" y="5899564"/>
              <a:ext cx="504158" cy="65244"/>
            </a:xfrm>
            <a:custGeom>
              <a:avLst/>
              <a:gdLst>
                <a:gd name="connsiteX0" fmla="*/ 504158 w 504158"/>
                <a:gd name="connsiteY0" fmla="*/ 571 h 65246"/>
                <a:gd name="connsiteX1" fmla="*/ 493871 w 504158"/>
                <a:gd name="connsiteY1" fmla="*/ 62960 h 65246"/>
                <a:gd name="connsiteX2" fmla="*/ 491681 w 504158"/>
                <a:gd name="connsiteY2" fmla="*/ 62579 h 65246"/>
                <a:gd name="connsiteX3" fmla="*/ 5620 w 504158"/>
                <a:gd name="connsiteY3" fmla="*/ 65246 h 65246"/>
                <a:gd name="connsiteX4" fmla="*/ 0 w 504158"/>
                <a:gd name="connsiteY4" fmla="*/ 64389 h 65246"/>
                <a:gd name="connsiteX5" fmla="*/ 9906 w 504158"/>
                <a:gd name="connsiteY5" fmla="*/ 381 h 65246"/>
                <a:gd name="connsiteX6" fmla="*/ 9906 w 504158"/>
                <a:gd name="connsiteY6" fmla="*/ 0 h 65246"/>
                <a:gd name="connsiteX7" fmla="*/ 504158 w 504158"/>
                <a:gd name="connsiteY7" fmla="*/ 571 h 6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158" h="65246">
                  <a:moveTo>
                    <a:pt x="504158" y="571"/>
                  </a:moveTo>
                  <a:lnTo>
                    <a:pt x="493871" y="62960"/>
                  </a:lnTo>
                  <a:lnTo>
                    <a:pt x="491681" y="62579"/>
                  </a:lnTo>
                  <a:lnTo>
                    <a:pt x="5620" y="65246"/>
                  </a:lnTo>
                  <a:lnTo>
                    <a:pt x="0" y="64389"/>
                  </a:lnTo>
                  <a:lnTo>
                    <a:pt x="9906" y="381"/>
                  </a:lnTo>
                  <a:lnTo>
                    <a:pt x="9906" y="0"/>
                  </a:lnTo>
                  <a:lnTo>
                    <a:pt x="504158" y="571"/>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7" name="任意多边形: 形状 56"/>
            <p:cNvSpPr/>
            <p:nvPr/>
          </p:nvSpPr>
          <p:spPr>
            <a:xfrm>
              <a:off x="4861274" y="5962142"/>
              <a:ext cx="530637" cy="255035"/>
            </a:xfrm>
            <a:custGeom>
              <a:avLst/>
              <a:gdLst>
                <a:gd name="connsiteX0" fmla="*/ 529705 w 530637"/>
                <a:gd name="connsiteY0" fmla="*/ 165 h 255040"/>
                <a:gd name="connsiteX1" fmla="*/ 501130 w 530637"/>
                <a:gd name="connsiteY1" fmla="*/ 172186 h 255040"/>
                <a:gd name="connsiteX2" fmla="*/ 501130 w 530637"/>
                <a:gd name="connsiteY2" fmla="*/ 172186 h 255040"/>
                <a:gd name="connsiteX3" fmla="*/ 438932 w 530637"/>
                <a:gd name="connsiteY3" fmla="*/ 210286 h 255040"/>
                <a:gd name="connsiteX4" fmla="*/ 12688 w 530637"/>
                <a:gd name="connsiteY4" fmla="*/ 191236 h 255040"/>
                <a:gd name="connsiteX5" fmla="*/ -932 w 530637"/>
                <a:gd name="connsiteY5" fmla="*/ 184188 h 255040"/>
                <a:gd name="connsiteX6" fmla="*/ 7164 w 530637"/>
                <a:gd name="connsiteY6" fmla="*/ 184188 h 255040"/>
                <a:gd name="connsiteX7" fmla="*/ 35739 w 530637"/>
                <a:gd name="connsiteY7" fmla="*/ 1594 h 255040"/>
                <a:gd name="connsiteX8" fmla="*/ 41358 w 530637"/>
                <a:gd name="connsiteY8" fmla="*/ 2450 h 255040"/>
                <a:gd name="connsiteX9" fmla="*/ 527133 w 530637"/>
                <a:gd name="connsiteY9" fmla="*/ -121 h 255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637" h="255040">
                  <a:moveTo>
                    <a:pt x="529705" y="165"/>
                  </a:moveTo>
                  <a:lnTo>
                    <a:pt x="501130" y="172186"/>
                  </a:lnTo>
                  <a:lnTo>
                    <a:pt x="501130" y="172186"/>
                  </a:lnTo>
                  <a:cubicBezTo>
                    <a:pt x="486175" y="174758"/>
                    <a:pt x="465982" y="185521"/>
                    <a:pt x="438932" y="210286"/>
                  </a:cubicBezTo>
                  <a:cubicBezTo>
                    <a:pt x="344444" y="298012"/>
                    <a:pt x="64980" y="237147"/>
                    <a:pt x="12688" y="191236"/>
                  </a:cubicBezTo>
                  <a:cubicBezTo>
                    <a:pt x="8878" y="187693"/>
                    <a:pt x="4211" y="185254"/>
                    <a:pt x="-932" y="184188"/>
                  </a:cubicBezTo>
                  <a:lnTo>
                    <a:pt x="7164" y="184188"/>
                  </a:lnTo>
                  <a:lnTo>
                    <a:pt x="35739" y="1594"/>
                  </a:lnTo>
                  <a:lnTo>
                    <a:pt x="41358" y="2450"/>
                  </a:lnTo>
                  <a:lnTo>
                    <a:pt x="527133" y="-121"/>
                  </a:lnTo>
                  <a:close/>
                </a:path>
              </a:pathLst>
            </a:custGeom>
            <a:solidFill>
              <a:schemeClr val="accent5"/>
            </a:solidFill>
            <a:ln w="9525" cap="flat">
              <a:noFill/>
              <a:prstDash val="solid"/>
              <a:miter/>
            </a:ln>
          </p:spPr>
          <p:txBody>
            <a:bodyPr rtlCol="0" anchor="ctr"/>
            <a:lstStyle/>
            <a:p>
              <a:endParaRPr lang="zh-CN" altLang="en-US"/>
            </a:p>
          </p:txBody>
        </p:sp>
        <p:sp>
          <p:nvSpPr>
            <p:cNvPr id="58" name="任意多边形: 形状 57"/>
            <p:cNvSpPr/>
            <p:nvPr/>
          </p:nvSpPr>
          <p:spPr>
            <a:xfrm>
              <a:off x="5116163" y="6388947"/>
              <a:ext cx="171788" cy="173732"/>
            </a:xfrm>
            <a:custGeom>
              <a:avLst/>
              <a:gdLst>
                <a:gd name="connsiteX0" fmla="*/ 155658 w 171788"/>
                <a:gd name="connsiteY0" fmla="*/ -121 h 173736"/>
                <a:gd name="connsiteX1" fmla="*/ 169469 w 171788"/>
                <a:gd name="connsiteY1" fmla="*/ 171329 h 173736"/>
                <a:gd name="connsiteX2" fmla="*/ 169469 w 171788"/>
                <a:gd name="connsiteY2" fmla="*/ 173615 h 173736"/>
                <a:gd name="connsiteX3" fmla="*/ -932 w 171788"/>
                <a:gd name="connsiteY3" fmla="*/ 173615 h 173736"/>
                <a:gd name="connsiteX4" fmla="*/ 155658 w 171788"/>
                <a:gd name="connsiteY4" fmla="*/ -121 h 173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88" h="173736">
                  <a:moveTo>
                    <a:pt x="155658" y="-121"/>
                  </a:moveTo>
                  <a:cubicBezTo>
                    <a:pt x="168803" y="56009"/>
                    <a:pt x="173470" y="113808"/>
                    <a:pt x="169469" y="171329"/>
                  </a:cubicBezTo>
                  <a:lnTo>
                    <a:pt x="169469" y="173615"/>
                  </a:lnTo>
                  <a:lnTo>
                    <a:pt x="-932" y="173615"/>
                  </a:lnTo>
                  <a:cubicBezTo>
                    <a:pt x="34501" y="102530"/>
                    <a:pt x="88602" y="42465"/>
                    <a:pt x="155658" y="-121"/>
                  </a:cubicBezTo>
                  <a:close/>
                </a:path>
              </a:pathLst>
            </a:custGeom>
            <a:solidFill>
              <a:srgbClr val="FFFFFF"/>
            </a:solidFill>
            <a:ln w="9525" cap="flat">
              <a:noFill/>
              <a:prstDash val="solid"/>
              <a:miter/>
            </a:ln>
          </p:spPr>
          <p:txBody>
            <a:bodyPr rtlCol="0" anchor="ctr"/>
            <a:lstStyle/>
            <a:p>
              <a:endParaRPr lang="zh-CN" altLang="en-US"/>
            </a:p>
          </p:txBody>
        </p:sp>
        <p:sp>
          <p:nvSpPr>
            <p:cNvPr id="59" name="任意多边形: 形状 58"/>
            <p:cNvSpPr/>
            <p:nvPr/>
          </p:nvSpPr>
          <p:spPr>
            <a:xfrm>
              <a:off x="4233862" y="6557631"/>
              <a:ext cx="882301" cy="78579"/>
            </a:xfrm>
            <a:custGeom>
              <a:avLst/>
              <a:gdLst>
                <a:gd name="connsiteX0" fmla="*/ 879940 w 882301"/>
                <a:gd name="connsiteY0" fmla="*/ 4641 h 78581"/>
                <a:gd name="connsiteX1" fmla="*/ 881369 w 882301"/>
                <a:gd name="connsiteY1" fmla="*/ 4641 h 78581"/>
                <a:gd name="connsiteX2" fmla="*/ 853365 w 882301"/>
                <a:gd name="connsiteY2" fmla="*/ 73507 h 78581"/>
                <a:gd name="connsiteX3" fmla="*/ -932 w 882301"/>
                <a:gd name="connsiteY3" fmla="*/ 78460 h 78581"/>
                <a:gd name="connsiteX4" fmla="*/ 26405 w 882301"/>
                <a:gd name="connsiteY4" fmla="*/ -121 h 78581"/>
                <a:gd name="connsiteX5" fmla="*/ 196712 w 882301"/>
                <a:gd name="connsiteY5" fmla="*/ 831 h 7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301" h="78581">
                  <a:moveTo>
                    <a:pt x="879940" y="4641"/>
                  </a:moveTo>
                  <a:lnTo>
                    <a:pt x="881369" y="4641"/>
                  </a:lnTo>
                  <a:cubicBezTo>
                    <a:pt x="870129" y="26787"/>
                    <a:pt x="860795" y="49818"/>
                    <a:pt x="853365" y="73507"/>
                  </a:cubicBezTo>
                  <a:cubicBezTo>
                    <a:pt x="502845" y="74364"/>
                    <a:pt x="-932" y="78460"/>
                    <a:pt x="-932" y="78460"/>
                  </a:cubicBezTo>
                  <a:cubicBezTo>
                    <a:pt x="5735" y="51485"/>
                    <a:pt x="14879" y="25177"/>
                    <a:pt x="26405" y="-121"/>
                  </a:cubicBezTo>
                  <a:lnTo>
                    <a:pt x="196712" y="831"/>
                  </a:lnTo>
                  <a:close/>
                </a:path>
              </a:pathLst>
            </a:custGeom>
            <a:solidFill>
              <a:srgbClr val="FFFFFF"/>
            </a:solidFill>
            <a:ln w="9525" cap="flat">
              <a:noFill/>
              <a:prstDash val="solid"/>
              <a:miter/>
            </a:ln>
          </p:spPr>
          <p:txBody>
            <a:bodyPr rtlCol="0" anchor="ctr"/>
            <a:lstStyle/>
            <a:p>
              <a:endParaRPr lang="zh-CN" altLang="en-US"/>
            </a:p>
          </p:txBody>
        </p:sp>
        <p:sp>
          <p:nvSpPr>
            <p:cNvPr id="60" name="任意多边形: 形状 59"/>
            <p:cNvSpPr/>
            <p:nvPr/>
          </p:nvSpPr>
          <p:spPr>
            <a:xfrm>
              <a:off x="4603147" y="6300558"/>
              <a:ext cx="71629" cy="108010"/>
            </a:xfrm>
            <a:custGeom>
              <a:avLst/>
              <a:gdLst>
                <a:gd name="connsiteX0" fmla="*/ 37931 w 71628"/>
                <a:gd name="connsiteY0" fmla="*/ -121 h 108013"/>
                <a:gd name="connsiteX1" fmla="*/ 70696 w 71628"/>
                <a:gd name="connsiteY1" fmla="*/ 98367 h 108013"/>
                <a:gd name="connsiteX2" fmla="*/ 32596 w 71628"/>
                <a:gd name="connsiteY2" fmla="*/ 107892 h 108013"/>
                <a:gd name="connsiteX3" fmla="*/ -932 w 71628"/>
                <a:gd name="connsiteY3" fmla="*/ 6642 h 108013"/>
                <a:gd name="connsiteX4" fmla="*/ 37931 w 71628"/>
                <a:gd name="connsiteY4" fmla="*/ -121 h 108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28" h="108013">
                  <a:moveTo>
                    <a:pt x="37931" y="-121"/>
                  </a:moveTo>
                  <a:lnTo>
                    <a:pt x="70696" y="98367"/>
                  </a:lnTo>
                  <a:lnTo>
                    <a:pt x="32596" y="107892"/>
                  </a:lnTo>
                  <a:lnTo>
                    <a:pt x="-932" y="6642"/>
                  </a:lnTo>
                  <a:cubicBezTo>
                    <a:pt x="12403" y="3974"/>
                    <a:pt x="25643" y="1688"/>
                    <a:pt x="37931" y="-121"/>
                  </a:cubicBezTo>
                  <a:close/>
                </a:path>
              </a:pathLst>
            </a:custGeom>
            <a:solidFill>
              <a:srgbClr val="FFFFFF"/>
            </a:solidFill>
            <a:ln w="9525" cap="flat">
              <a:noFill/>
              <a:prstDash val="solid"/>
              <a:miter/>
            </a:ln>
          </p:spPr>
          <p:txBody>
            <a:bodyPr rtlCol="0" anchor="ctr"/>
            <a:lstStyle/>
            <a:p>
              <a:endParaRPr lang="zh-CN" altLang="en-US"/>
            </a:p>
          </p:txBody>
        </p:sp>
        <p:sp>
          <p:nvSpPr>
            <p:cNvPr id="61" name="任意多边形: 形状 60"/>
            <p:cNvSpPr/>
            <p:nvPr/>
          </p:nvSpPr>
          <p:spPr>
            <a:xfrm>
              <a:off x="4516278" y="6320180"/>
              <a:ext cx="70389" cy="109344"/>
            </a:xfrm>
            <a:custGeom>
              <a:avLst/>
              <a:gdLst>
                <a:gd name="connsiteX0" fmla="*/ 36311 w 70389"/>
                <a:gd name="connsiteY0" fmla="*/ -121 h 109346"/>
                <a:gd name="connsiteX1" fmla="*/ 69458 w 70389"/>
                <a:gd name="connsiteY1" fmla="*/ 99700 h 109346"/>
                <a:gd name="connsiteX2" fmla="*/ 31358 w 70389"/>
                <a:gd name="connsiteY2" fmla="*/ 109225 h 109346"/>
                <a:gd name="connsiteX3" fmla="*/ -932 w 70389"/>
                <a:gd name="connsiteY3" fmla="*/ 11880 h 109346"/>
                <a:gd name="connsiteX4" fmla="*/ 36311 w 70389"/>
                <a:gd name="connsiteY4" fmla="*/ -121 h 109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89" h="109346">
                  <a:moveTo>
                    <a:pt x="36311" y="-121"/>
                  </a:moveTo>
                  <a:lnTo>
                    <a:pt x="69458" y="99700"/>
                  </a:lnTo>
                  <a:lnTo>
                    <a:pt x="31358" y="109225"/>
                  </a:lnTo>
                  <a:lnTo>
                    <a:pt x="-932" y="11880"/>
                  </a:lnTo>
                  <a:cubicBezTo>
                    <a:pt x="11355" y="7308"/>
                    <a:pt x="23928" y="3307"/>
                    <a:pt x="36311" y="-121"/>
                  </a:cubicBezTo>
                  <a:close/>
                </a:path>
              </a:pathLst>
            </a:custGeom>
            <a:solidFill>
              <a:srgbClr val="FFFFFF"/>
            </a:solidFill>
            <a:ln w="9525" cap="flat">
              <a:noFill/>
              <a:prstDash val="solid"/>
              <a:miter/>
            </a:ln>
          </p:spPr>
          <p:txBody>
            <a:bodyPr rtlCol="0" anchor="ctr"/>
            <a:lstStyle/>
            <a:p>
              <a:endParaRPr lang="zh-CN" altLang="en-US"/>
            </a:p>
          </p:txBody>
        </p:sp>
        <p:sp>
          <p:nvSpPr>
            <p:cNvPr id="62" name="任意多边形: 形状 61"/>
            <p:cNvSpPr/>
            <p:nvPr/>
          </p:nvSpPr>
          <p:spPr>
            <a:xfrm>
              <a:off x="4261199" y="6385519"/>
              <a:ext cx="170385" cy="172780"/>
            </a:xfrm>
            <a:custGeom>
              <a:avLst/>
              <a:gdLst>
                <a:gd name="connsiteX0" fmla="*/ 146705 w 170386"/>
                <a:gd name="connsiteY0" fmla="*/ -121 h 172783"/>
                <a:gd name="connsiteX1" fmla="*/ 169375 w 170386"/>
                <a:gd name="connsiteY1" fmla="*/ 169709 h 172783"/>
                <a:gd name="connsiteX2" fmla="*/ 169375 w 170386"/>
                <a:gd name="connsiteY2" fmla="*/ 172662 h 172783"/>
                <a:gd name="connsiteX3" fmla="*/ -932 w 170386"/>
                <a:gd name="connsiteY3" fmla="*/ 171710 h 172783"/>
                <a:gd name="connsiteX4" fmla="*/ 146705 w 170386"/>
                <a:gd name="connsiteY4" fmla="*/ -121 h 17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386" h="172783">
                  <a:moveTo>
                    <a:pt x="146705" y="-121"/>
                  </a:moveTo>
                  <a:cubicBezTo>
                    <a:pt x="162707" y="55038"/>
                    <a:pt x="170327" y="112283"/>
                    <a:pt x="169375" y="169709"/>
                  </a:cubicBezTo>
                  <a:lnTo>
                    <a:pt x="169375" y="172662"/>
                  </a:lnTo>
                  <a:lnTo>
                    <a:pt x="-932" y="171710"/>
                  </a:lnTo>
                  <a:cubicBezTo>
                    <a:pt x="30786" y="101472"/>
                    <a:pt x="82030" y="41827"/>
                    <a:pt x="146705" y="-121"/>
                  </a:cubicBezTo>
                  <a:close/>
                </a:path>
              </a:pathLst>
            </a:custGeom>
            <a:solidFill>
              <a:srgbClr val="FFFFFF"/>
            </a:solidFill>
            <a:ln w="9525" cap="flat">
              <a:noFill/>
              <a:prstDash val="solid"/>
              <a:miter/>
            </a:ln>
          </p:spPr>
          <p:txBody>
            <a:bodyPr rtlCol="0" anchor="ctr"/>
            <a:lstStyle/>
            <a:p>
              <a:endParaRPr lang="zh-CN" altLang="en-US"/>
            </a:p>
          </p:txBody>
        </p:sp>
        <p:sp>
          <p:nvSpPr>
            <p:cNvPr id="63" name="任意多边形: 形状 62"/>
            <p:cNvSpPr/>
            <p:nvPr/>
          </p:nvSpPr>
          <p:spPr>
            <a:xfrm>
              <a:off x="4249293" y="2791812"/>
              <a:ext cx="164212" cy="335748"/>
            </a:xfrm>
            <a:custGeom>
              <a:avLst/>
              <a:gdLst>
                <a:gd name="connsiteX0" fmla="*/ 163279 w 164211"/>
                <a:gd name="connsiteY0" fmla="*/ 30645 h 335756"/>
                <a:gd name="connsiteX1" fmla="*/ 163279 w 164211"/>
                <a:gd name="connsiteY1" fmla="*/ 304679 h 335756"/>
                <a:gd name="connsiteX2" fmla="*/ 132513 w 164211"/>
                <a:gd name="connsiteY2" fmla="*/ 335635 h 335756"/>
                <a:gd name="connsiteX3" fmla="*/ 132418 w 164211"/>
                <a:gd name="connsiteY3" fmla="*/ 335635 h 335756"/>
                <a:gd name="connsiteX4" fmla="*/ -932 w 164211"/>
                <a:gd name="connsiteY4" fmla="*/ 335635 h 335756"/>
                <a:gd name="connsiteX5" fmla="*/ -932 w 164211"/>
                <a:gd name="connsiteY5" fmla="*/ 292391 h 335756"/>
                <a:gd name="connsiteX6" fmla="*/ 99937 w 164211"/>
                <a:gd name="connsiteY6" fmla="*/ 292391 h 335756"/>
                <a:gd name="connsiteX7" fmla="*/ 124416 w 164211"/>
                <a:gd name="connsiteY7" fmla="*/ 267912 h 335756"/>
                <a:gd name="connsiteX8" fmla="*/ 124416 w 164211"/>
                <a:gd name="connsiteY8" fmla="*/ 67411 h 335756"/>
                <a:gd name="connsiteX9" fmla="*/ 99937 w 164211"/>
                <a:gd name="connsiteY9" fmla="*/ 43027 h 335756"/>
                <a:gd name="connsiteX10" fmla="*/ -932 w 164211"/>
                <a:gd name="connsiteY10" fmla="*/ 43027 h 335756"/>
                <a:gd name="connsiteX11" fmla="*/ -932 w 164211"/>
                <a:gd name="connsiteY11" fmla="*/ -121 h 335756"/>
                <a:gd name="connsiteX12" fmla="*/ 132418 w 164211"/>
                <a:gd name="connsiteY12" fmla="*/ -121 h 335756"/>
                <a:gd name="connsiteX13" fmla="*/ 163279 w 164211"/>
                <a:gd name="connsiteY13" fmla="*/ 30549 h 335756"/>
                <a:gd name="connsiteX14" fmla="*/ 163279 w 164211"/>
                <a:gd name="connsiteY14" fmla="*/ 30645 h 33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211" h="335756">
                  <a:moveTo>
                    <a:pt x="163279" y="30645"/>
                  </a:moveTo>
                  <a:lnTo>
                    <a:pt x="163279" y="304679"/>
                  </a:lnTo>
                  <a:cubicBezTo>
                    <a:pt x="163374" y="321719"/>
                    <a:pt x="149562" y="335578"/>
                    <a:pt x="132513" y="335635"/>
                  </a:cubicBezTo>
                  <a:cubicBezTo>
                    <a:pt x="132513" y="335635"/>
                    <a:pt x="132418" y="335635"/>
                    <a:pt x="132418" y="335635"/>
                  </a:cubicBezTo>
                  <a:lnTo>
                    <a:pt x="-932" y="335635"/>
                  </a:lnTo>
                  <a:lnTo>
                    <a:pt x="-932" y="292391"/>
                  </a:lnTo>
                  <a:lnTo>
                    <a:pt x="99937" y="292391"/>
                  </a:lnTo>
                  <a:cubicBezTo>
                    <a:pt x="113463" y="292334"/>
                    <a:pt x="124321" y="281409"/>
                    <a:pt x="124416" y="267912"/>
                  </a:cubicBezTo>
                  <a:lnTo>
                    <a:pt x="124416" y="67411"/>
                  </a:lnTo>
                  <a:cubicBezTo>
                    <a:pt x="124321" y="53952"/>
                    <a:pt x="113368" y="43075"/>
                    <a:pt x="99937" y="43027"/>
                  </a:cubicBezTo>
                  <a:lnTo>
                    <a:pt x="-932" y="43027"/>
                  </a:lnTo>
                  <a:lnTo>
                    <a:pt x="-932" y="-121"/>
                  </a:lnTo>
                  <a:lnTo>
                    <a:pt x="132418" y="-121"/>
                  </a:lnTo>
                  <a:cubicBezTo>
                    <a:pt x="149371" y="-179"/>
                    <a:pt x="163183" y="13557"/>
                    <a:pt x="163279" y="30549"/>
                  </a:cubicBezTo>
                  <a:cubicBezTo>
                    <a:pt x="163279" y="30578"/>
                    <a:pt x="163279" y="30616"/>
                    <a:pt x="163279" y="30645"/>
                  </a:cubicBezTo>
                  <a:close/>
                </a:path>
              </a:pathLst>
            </a:custGeom>
            <a:solidFill>
              <a:srgbClr val="FEC211"/>
            </a:solidFill>
            <a:ln w="9525" cap="flat">
              <a:noFill/>
              <a:prstDash val="solid"/>
              <a:miter/>
            </a:ln>
          </p:spPr>
          <p:txBody>
            <a:bodyPr rtlCol="0" anchor="ctr"/>
            <a:lstStyle/>
            <a:p>
              <a:endParaRPr lang="zh-CN" altLang="en-US"/>
            </a:p>
          </p:txBody>
        </p:sp>
        <p:sp>
          <p:nvSpPr>
            <p:cNvPr id="64" name="任意多边形: 形状 63"/>
            <p:cNvSpPr/>
            <p:nvPr/>
          </p:nvSpPr>
          <p:spPr>
            <a:xfrm>
              <a:off x="3768090" y="2709994"/>
              <a:ext cx="480726" cy="497195"/>
            </a:xfrm>
            <a:custGeom>
              <a:avLst/>
              <a:gdLst>
                <a:gd name="connsiteX0" fmla="*/ 480727 w 480726"/>
                <a:gd name="connsiteY0" fmla="*/ 417671 h 497205"/>
                <a:gd name="connsiteX1" fmla="*/ 480727 w 480726"/>
                <a:gd name="connsiteY1" fmla="*/ 497205 h 497205"/>
                <a:gd name="connsiteX2" fmla="*/ 0 w 480726"/>
                <a:gd name="connsiteY2" fmla="*/ 497205 h 497205"/>
                <a:gd name="connsiteX3" fmla="*/ 0 w 480726"/>
                <a:gd name="connsiteY3" fmla="*/ 0 h 497205"/>
                <a:gd name="connsiteX4" fmla="*/ 480727 w 480726"/>
                <a:gd name="connsiteY4" fmla="*/ 0 h 497205"/>
                <a:gd name="connsiteX5" fmla="*/ 480727 w 480726"/>
                <a:gd name="connsiteY5" fmla="*/ 81820 h 497205"/>
                <a:gd name="connsiteX6" fmla="*/ 480727 w 480726"/>
                <a:gd name="connsiteY6" fmla="*/ 124968 h 497205"/>
                <a:gd name="connsiteX7" fmla="*/ 480727 w 480726"/>
                <a:gd name="connsiteY7" fmla="*/ 374333 h 497205"/>
                <a:gd name="connsiteX8" fmla="*/ 480727 w 480726"/>
                <a:gd name="connsiteY8" fmla="*/ 417671 h 49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726" h="497205">
                  <a:moveTo>
                    <a:pt x="480727" y="417671"/>
                  </a:moveTo>
                  <a:lnTo>
                    <a:pt x="480727" y="497205"/>
                  </a:lnTo>
                  <a:lnTo>
                    <a:pt x="0" y="497205"/>
                  </a:lnTo>
                  <a:lnTo>
                    <a:pt x="0" y="0"/>
                  </a:lnTo>
                  <a:lnTo>
                    <a:pt x="480727" y="0"/>
                  </a:lnTo>
                  <a:lnTo>
                    <a:pt x="480727" y="81820"/>
                  </a:lnTo>
                  <a:lnTo>
                    <a:pt x="480727" y="124968"/>
                  </a:lnTo>
                  <a:lnTo>
                    <a:pt x="480727" y="374333"/>
                  </a:lnTo>
                  <a:lnTo>
                    <a:pt x="480727" y="417671"/>
                  </a:lnTo>
                  <a:close/>
                </a:path>
              </a:pathLst>
            </a:custGeom>
            <a:solidFill>
              <a:srgbClr val="FEC211"/>
            </a:solidFill>
            <a:ln w="9525" cap="flat">
              <a:noFill/>
              <a:prstDash val="solid"/>
              <a:miter/>
            </a:ln>
          </p:spPr>
          <p:txBody>
            <a:bodyPr rtlCol="0" anchor="ctr"/>
            <a:lstStyle/>
            <a:p>
              <a:endParaRPr lang="zh-CN" altLang="en-US"/>
            </a:p>
          </p:txBody>
        </p:sp>
        <p:sp>
          <p:nvSpPr>
            <p:cNvPr id="65" name="任意多边形: 形状 64"/>
            <p:cNvSpPr/>
            <p:nvPr/>
          </p:nvSpPr>
          <p:spPr>
            <a:xfrm>
              <a:off x="3580059" y="3358824"/>
              <a:ext cx="613796" cy="3266760"/>
            </a:xfrm>
            <a:custGeom>
              <a:avLst/>
              <a:gdLst>
                <a:gd name="connsiteX0" fmla="*/ 612484 w 613796"/>
                <a:gd name="connsiteY0" fmla="*/ -121 h 3266829"/>
                <a:gd name="connsiteX1" fmla="*/ 158141 w 613796"/>
                <a:gd name="connsiteY1" fmla="*/ 3216376 h 3266829"/>
                <a:gd name="connsiteX2" fmla="*/ 85084 w 613796"/>
                <a:gd name="connsiteY2" fmla="*/ 3266382 h 3266829"/>
                <a:gd name="connsiteX3" fmla="*/ 50794 w 613796"/>
                <a:gd name="connsiteY3" fmla="*/ 3261905 h 3266829"/>
                <a:gd name="connsiteX4" fmla="*/ -469 w 613796"/>
                <a:gd name="connsiteY4" fmla="*/ 3195973 h 3266829"/>
                <a:gd name="connsiteX5" fmla="*/ -450 w 613796"/>
                <a:gd name="connsiteY5" fmla="*/ 3195802 h 3266829"/>
                <a:gd name="connsiteX6" fmla="*/ 450939 w 613796"/>
                <a:gd name="connsiteY6" fmla="*/ -121 h 3266829"/>
                <a:gd name="connsiteX7" fmla="*/ 612864 w 613796"/>
                <a:gd name="connsiteY7" fmla="*/ -121 h 326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796" h="3266829">
                  <a:moveTo>
                    <a:pt x="612484" y="-121"/>
                  </a:moveTo>
                  <a:lnTo>
                    <a:pt x="158141" y="3216376"/>
                  </a:lnTo>
                  <a:cubicBezTo>
                    <a:pt x="149111" y="3248542"/>
                    <a:pt x="118336" y="3269611"/>
                    <a:pt x="85084" y="3266382"/>
                  </a:cubicBezTo>
                  <a:lnTo>
                    <a:pt x="50794" y="3261905"/>
                  </a:lnTo>
                  <a:cubicBezTo>
                    <a:pt x="18428" y="3257857"/>
                    <a:pt x="-4517" y="3228339"/>
                    <a:pt x="-469" y="3195973"/>
                  </a:cubicBezTo>
                  <a:cubicBezTo>
                    <a:pt x="-469" y="3195916"/>
                    <a:pt x="-460" y="3195859"/>
                    <a:pt x="-450" y="3195802"/>
                  </a:cubicBezTo>
                  <a:lnTo>
                    <a:pt x="450939" y="-121"/>
                  </a:lnTo>
                  <a:lnTo>
                    <a:pt x="612864" y="-121"/>
                  </a:lnTo>
                  <a:close/>
                </a:path>
              </a:pathLst>
            </a:custGeom>
            <a:solidFill>
              <a:srgbClr val="EFB9B1"/>
            </a:solidFill>
            <a:ln w="9525" cap="flat">
              <a:noFill/>
              <a:prstDash val="solid"/>
              <a:miter/>
            </a:ln>
          </p:spPr>
          <p:txBody>
            <a:bodyPr rtlCol="0" anchor="ctr"/>
            <a:lstStyle/>
            <a:p>
              <a:endParaRPr lang="zh-CN" altLang="en-US"/>
            </a:p>
          </p:txBody>
        </p:sp>
        <p:sp>
          <p:nvSpPr>
            <p:cNvPr id="66" name="任意多边形: 形状 65"/>
            <p:cNvSpPr/>
            <p:nvPr/>
          </p:nvSpPr>
          <p:spPr>
            <a:xfrm>
              <a:off x="3596501" y="1955713"/>
              <a:ext cx="482598" cy="713897"/>
            </a:xfrm>
            <a:custGeom>
              <a:avLst/>
              <a:gdLst>
                <a:gd name="connsiteX0" fmla="*/ 429927 w 482597"/>
                <a:gd name="connsiteY0" fmla="*/ 389941 h 713912"/>
                <a:gd name="connsiteX1" fmla="*/ 416878 w 482597"/>
                <a:gd name="connsiteY1" fmla="*/ 713791 h 713912"/>
                <a:gd name="connsiteX2" fmla="*/ 267907 w 482597"/>
                <a:gd name="connsiteY2" fmla="*/ 436994 h 713912"/>
                <a:gd name="connsiteX3" fmla="*/ 56262 w 482597"/>
                <a:gd name="connsiteY3" fmla="*/ 26752 h 713912"/>
                <a:gd name="connsiteX4" fmla="*/ 286195 w 482597"/>
                <a:gd name="connsiteY4" fmla="*/ 131527 h 713912"/>
                <a:gd name="connsiteX5" fmla="*/ 429927 w 482597"/>
                <a:gd name="connsiteY5" fmla="*/ 389941 h 71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597" h="713912">
                  <a:moveTo>
                    <a:pt x="429927" y="389941"/>
                  </a:moveTo>
                  <a:cubicBezTo>
                    <a:pt x="523748" y="470808"/>
                    <a:pt x="471742" y="648259"/>
                    <a:pt x="416878" y="713791"/>
                  </a:cubicBezTo>
                  <a:cubicBezTo>
                    <a:pt x="418307" y="706647"/>
                    <a:pt x="454978" y="520528"/>
                    <a:pt x="267907" y="436994"/>
                  </a:cubicBezTo>
                  <a:cubicBezTo>
                    <a:pt x="-43084" y="298501"/>
                    <a:pt x="-39465" y="97809"/>
                    <a:pt x="56262" y="26752"/>
                  </a:cubicBezTo>
                  <a:cubicBezTo>
                    <a:pt x="147606" y="-41256"/>
                    <a:pt x="246762" y="29419"/>
                    <a:pt x="286195" y="131527"/>
                  </a:cubicBezTo>
                  <a:cubicBezTo>
                    <a:pt x="337249" y="263163"/>
                    <a:pt x="336201" y="308978"/>
                    <a:pt x="429927" y="389941"/>
                  </a:cubicBezTo>
                  <a:close/>
                </a:path>
              </a:pathLst>
            </a:custGeom>
            <a:solidFill>
              <a:srgbClr val="FFFFFF"/>
            </a:solidFill>
            <a:ln w="9525" cap="flat">
              <a:noFill/>
              <a:prstDash val="solid"/>
              <a:miter/>
            </a:ln>
          </p:spPr>
          <p:txBody>
            <a:bodyPr rtlCol="0" anchor="ctr"/>
            <a:lstStyle/>
            <a:p>
              <a:endParaRPr lang="zh-CN" altLang="en-US"/>
            </a:p>
          </p:txBody>
        </p:sp>
        <p:sp>
          <p:nvSpPr>
            <p:cNvPr id="67" name="任意多边形: 形状 66"/>
            <p:cNvSpPr/>
            <p:nvPr/>
          </p:nvSpPr>
          <p:spPr>
            <a:xfrm>
              <a:off x="6784867" y="513291"/>
              <a:ext cx="507663" cy="472213"/>
            </a:xfrm>
            <a:custGeom>
              <a:avLst/>
              <a:gdLst>
                <a:gd name="connsiteX0" fmla="*/ 17813 w 507663"/>
                <a:gd name="connsiteY0" fmla="*/ -121 h 472223"/>
                <a:gd name="connsiteX1" fmla="*/ 154496 w 507663"/>
                <a:gd name="connsiteY1" fmla="*/ 446887 h 472223"/>
                <a:gd name="connsiteX2" fmla="*/ 180690 w 507663"/>
                <a:gd name="connsiteY2" fmla="*/ 455840 h 472223"/>
                <a:gd name="connsiteX3" fmla="*/ 456915 w 507663"/>
                <a:gd name="connsiteY3" fmla="*/ 404215 h 472223"/>
                <a:gd name="connsiteX4" fmla="*/ 506732 w 507663"/>
                <a:gd name="connsiteY4" fmla="*/ 331539 h 472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663" h="472223">
                  <a:moveTo>
                    <a:pt x="17813" y="-121"/>
                  </a:moveTo>
                  <a:cubicBezTo>
                    <a:pt x="15051" y="10166"/>
                    <a:pt x="-72103" y="355923"/>
                    <a:pt x="154496" y="446887"/>
                  </a:cubicBezTo>
                  <a:cubicBezTo>
                    <a:pt x="163069" y="450373"/>
                    <a:pt x="171832" y="453364"/>
                    <a:pt x="180690" y="455840"/>
                  </a:cubicBezTo>
                  <a:cubicBezTo>
                    <a:pt x="322994" y="496417"/>
                    <a:pt x="408242" y="454221"/>
                    <a:pt x="456915" y="404215"/>
                  </a:cubicBezTo>
                  <a:cubicBezTo>
                    <a:pt x="477489" y="383003"/>
                    <a:pt x="494349" y="358419"/>
                    <a:pt x="506732" y="331539"/>
                  </a:cubicBezTo>
                </a:path>
              </a:pathLst>
            </a:custGeom>
            <a:noFill/>
            <a:ln w="9525" cap="rnd">
              <a:solidFill>
                <a:srgbClr val="231815"/>
              </a:solidFill>
              <a:prstDash val="solid"/>
              <a:round/>
            </a:ln>
          </p:spPr>
          <p:txBody>
            <a:bodyPr rtlCol="0" anchor="ctr"/>
            <a:lstStyle/>
            <a:p>
              <a:endParaRPr lang="zh-CN" altLang="en-US"/>
            </a:p>
          </p:txBody>
        </p:sp>
        <p:sp>
          <p:nvSpPr>
            <p:cNvPr id="68" name="任意多边形: 形状 67"/>
            <p:cNvSpPr/>
            <p:nvPr/>
          </p:nvSpPr>
          <p:spPr>
            <a:xfrm>
              <a:off x="6803612" y="513291"/>
              <a:ext cx="579361" cy="331652"/>
            </a:xfrm>
            <a:custGeom>
              <a:avLst/>
              <a:gdLst>
                <a:gd name="connsiteX0" fmla="*/ 488367 w 579361"/>
                <a:gd name="connsiteY0" fmla="*/ 331539 h 331660"/>
                <a:gd name="connsiteX1" fmla="*/ 498559 w 579361"/>
                <a:gd name="connsiteY1" fmla="*/ 304679 h 331660"/>
                <a:gd name="connsiteX2" fmla="*/ 576855 w 579361"/>
                <a:gd name="connsiteY2" fmla="*/ 264007 h 331660"/>
                <a:gd name="connsiteX3" fmla="*/ 578379 w 579361"/>
                <a:gd name="connsiteY3" fmla="*/ 252863 h 331660"/>
                <a:gd name="connsiteX4" fmla="*/ 475127 w 579361"/>
                <a:gd name="connsiteY4" fmla="*/ 218573 h 331660"/>
                <a:gd name="connsiteX5" fmla="*/ 462555 w 579361"/>
                <a:gd name="connsiteY5" fmla="*/ 44837 h 331660"/>
                <a:gd name="connsiteX6" fmla="*/ -932 w 579361"/>
                <a:gd name="connsiteY6" fmla="*/ -121 h 331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61" h="331660">
                  <a:moveTo>
                    <a:pt x="488367" y="331539"/>
                  </a:moveTo>
                  <a:cubicBezTo>
                    <a:pt x="492463" y="322862"/>
                    <a:pt x="495892" y="313880"/>
                    <a:pt x="498559" y="304679"/>
                  </a:cubicBezTo>
                  <a:cubicBezTo>
                    <a:pt x="498559" y="304679"/>
                    <a:pt x="561234" y="331349"/>
                    <a:pt x="576855" y="264007"/>
                  </a:cubicBezTo>
                  <a:cubicBezTo>
                    <a:pt x="577807" y="260359"/>
                    <a:pt x="578284" y="256625"/>
                    <a:pt x="578379" y="252863"/>
                  </a:cubicBezTo>
                  <a:cubicBezTo>
                    <a:pt x="580188" y="211334"/>
                    <a:pt x="533420" y="188283"/>
                    <a:pt x="475127" y="218573"/>
                  </a:cubicBezTo>
                  <a:cubicBezTo>
                    <a:pt x="475127" y="218573"/>
                    <a:pt x="500178" y="75698"/>
                    <a:pt x="462555" y="44837"/>
                  </a:cubicBezTo>
                  <a:cubicBezTo>
                    <a:pt x="430837" y="18929"/>
                    <a:pt x="156421" y="70364"/>
                    <a:pt x="-932" y="-121"/>
                  </a:cubicBezTo>
                </a:path>
              </a:pathLst>
            </a:custGeom>
            <a:noFill/>
            <a:ln w="9525" cap="rnd">
              <a:solidFill>
                <a:srgbClr val="231815"/>
              </a:solidFill>
              <a:prstDash val="solid"/>
              <a:round/>
            </a:ln>
          </p:spPr>
          <p:txBody>
            <a:bodyPr rtlCol="0" anchor="ctr"/>
            <a:lstStyle/>
            <a:p>
              <a:endParaRPr lang="zh-CN" altLang="en-US"/>
            </a:p>
          </p:txBody>
        </p:sp>
        <p:sp>
          <p:nvSpPr>
            <p:cNvPr id="69" name="任意多边形: 形状 68"/>
            <p:cNvSpPr/>
            <p:nvPr/>
          </p:nvSpPr>
          <p:spPr>
            <a:xfrm>
              <a:off x="6694109" y="214271"/>
              <a:ext cx="796717" cy="552188"/>
            </a:xfrm>
            <a:custGeom>
              <a:avLst/>
              <a:gdLst>
                <a:gd name="connsiteX0" fmla="*/ 691023 w 796716"/>
                <a:gd name="connsiteY0" fmla="*/ 552079 h 552200"/>
                <a:gd name="connsiteX1" fmla="*/ 772462 w 796716"/>
                <a:gd name="connsiteY1" fmla="*/ 195082 h 552200"/>
                <a:gd name="connsiteX2" fmla="*/ 621396 w 796716"/>
                <a:gd name="connsiteY2" fmla="*/ 80782 h 552200"/>
                <a:gd name="connsiteX3" fmla="*/ 426514 w 796716"/>
                <a:gd name="connsiteY3" fmla="*/ 54969 h 552200"/>
                <a:gd name="connsiteX4" fmla="*/ 229156 w 796716"/>
                <a:gd name="connsiteY4" fmla="*/ 22108 h 552200"/>
                <a:gd name="connsiteX5" fmla="*/ 86281 w 796716"/>
                <a:gd name="connsiteY5" fmla="*/ 64399 h 552200"/>
                <a:gd name="connsiteX6" fmla="*/ 36941 w 796716"/>
                <a:gd name="connsiteY6" fmla="*/ 247564 h 552200"/>
                <a:gd name="connsiteX7" fmla="*/ 108855 w 796716"/>
                <a:gd name="connsiteY7" fmla="*/ 298904 h 55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6716" h="552200">
                  <a:moveTo>
                    <a:pt x="691023" y="552079"/>
                  </a:moveTo>
                  <a:cubicBezTo>
                    <a:pt x="861712" y="422158"/>
                    <a:pt x="772462" y="195082"/>
                    <a:pt x="772462" y="195082"/>
                  </a:cubicBezTo>
                  <a:cubicBezTo>
                    <a:pt x="717694" y="46301"/>
                    <a:pt x="621396" y="80782"/>
                    <a:pt x="621396" y="80782"/>
                  </a:cubicBezTo>
                  <a:cubicBezTo>
                    <a:pt x="569675" y="-15421"/>
                    <a:pt x="426514" y="54969"/>
                    <a:pt x="426514" y="54969"/>
                  </a:cubicBezTo>
                  <a:cubicBezTo>
                    <a:pt x="374794" y="-39043"/>
                    <a:pt x="229156" y="22108"/>
                    <a:pt x="229156" y="22108"/>
                  </a:cubicBezTo>
                  <a:cubicBezTo>
                    <a:pt x="135240" y="-46091"/>
                    <a:pt x="86281" y="64399"/>
                    <a:pt x="86281" y="64399"/>
                  </a:cubicBezTo>
                  <a:cubicBezTo>
                    <a:pt x="86281" y="64399"/>
                    <a:pt x="-71072" y="120691"/>
                    <a:pt x="36941" y="247564"/>
                  </a:cubicBezTo>
                  <a:cubicBezTo>
                    <a:pt x="56754" y="269862"/>
                    <a:pt x="81328" y="287417"/>
                    <a:pt x="108855" y="298904"/>
                  </a:cubicBezTo>
                </a:path>
              </a:pathLst>
            </a:custGeom>
            <a:noFill/>
            <a:ln w="9525" cap="rnd">
              <a:solidFill>
                <a:srgbClr val="231815"/>
              </a:solidFill>
              <a:prstDash val="solid"/>
              <a:round/>
            </a:ln>
          </p:spPr>
          <p:txBody>
            <a:bodyPr rtlCol="0" anchor="ctr"/>
            <a:lstStyle/>
            <a:p>
              <a:endParaRPr lang="zh-CN" altLang="en-US"/>
            </a:p>
          </p:txBody>
        </p:sp>
        <p:sp>
          <p:nvSpPr>
            <p:cNvPr id="70" name="任意多边形: 形状 69"/>
            <p:cNvSpPr/>
            <p:nvPr/>
          </p:nvSpPr>
          <p:spPr>
            <a:xfrm>
              <a:off x="6803612" y="512813"/>
              <a:ext cx="9524" cy="476"/>
            </a:xfrm>
            <a:custGeom>
              <a:avLst/>
              <a:gdLst>
                <a:gd name="connsiteX0" fmla="*/ -932 w 9525"/>
                <a:gd name="connsiteY0" fmla="*/ 355 h 476"/>
                <a:gd name="connsiteX1" fmla="*/ -932 w 9525"/>
                <a:gd name="connsiteY1" fmla="*/ -121 h 476"/>
              </a:gdLst>
              <a:ahLst/>
              <a:cxnLst>
                <a:cxn ang="0">
                  <a:pos x="connsiteX0" y="connsiteY0"/>
                </a:cxn>
                <a:cxn ang="0">
                  <a:pos x="connsiteX1" y="connsiteY1"/>
                </a:cxn>
              </a:cxnLst>
              <a:rect l="l" t="t" r="r" b="b"/>
              <a:pathLst>
                <a:path w="9525" h="476">
                  <a:moveTo>
                    <a:pt x="-932" y="355"/>
                  </a:moveTo>
                  <a:lnTo>
                    <a:pt x="-932" y="-121"/>
                  </a:lnTo>
                </a:path>
              </a:pathLst>
            </a:custGeom>
            <a:noFill/>
            <a:ln w="9525" cap="rnd">
              <a:solidFill>
                <a:srgbClr val="231815"/>
              </a:solidFill>
              <a:prstDash val="solid"/>
              <a:round/>
            </a:ln>
          </p:spPr>
          <p:txBody>
            <a:bodyPr rtlCol="0" anchor="ctr"/>
            <a:lstStyle/>
            <a:p>
              <a:endParaRPr lang="zh-CN" altLang="en-US"/>
            </a:p>
          </p:txBody>
        </p:sp>
        <p:sp>
          <p:nvSpPr>
            <p:cNvPr id="71" name="任意多边形: 形状 70"/>
            <p:cNvSpPr/>
            <p:nvPr/>
          </p:nvSpPr>
          <p:spPr>
            <a:xfrm>
              <a:off x="7240547" y="918474"/>
              <a:ext cx="59507" cy="225451"/>
            </a:xfrm>
            <a:custGeom>
              <a:avLst/>
              <a:gdLst>
                <a:gd name="connsiteX0" fmla="*/ 2472 w 59507"/>
                <a:gd name="connsiteY0" fmla="*/ -121 h 225456"/>
                <a:gd name="connsiteX1" fmla="*/ -289 w 59507"/>
                <a:gd name="connsiteY1" fmla="*/ 32930 h 225456"/>
                <a:gd name="connsiteX2" fmla="*/ 58575 w 59507"/>
                <a:gd name="connsiteY2" fmla="*/ 225335 h 225456"/>
              </a:gdLst>
              <a:ahLst/>
              <a:cxnLst>
                <a:cxn ang="0">
                  <a:pos x="connsiteX0" y="connsiteY0"/>
                </a:cxn>
                <a:cxn ang="0">
                  <a:pos x="connsiteX1" y="connsiteY1"/>
                </a:cxn>
                <a:cxn ang="0">
                  <a:pos x="connsiteX2" y="connsiteY2"/>
                </a:cxn>
              </a:cxnLst>
              <a:rect l="l" t="t" r="r" b="b"/>
              <a:pathLst>
                <a:path w="59507" h="225456">
                  <a:moveTo>
                    <a:pt x="2472" y="-121"/>
                  </a:moveTo>
                  <a:cubicBezTo>
                    <a:pt x="1330" y="10356"/>
                    <a:pt x="377" y="21405"/>
                    <a:pt x="-289" y="32930"/>
                  </a:cubicBezTo>
                  <a:cubicBezTo>
                    <a:pt x="-3622" y="95986"/>
                    <a:pt x="4569" y="172091"/>
                    <a:pt x="58575" y="225335"/>
                  </a:cubicBezTo>
                </a:path>
              </a:pathLst>
            </a:custGeom>
            <a:noFill/>
            <a:ln w="9525" cap="rnd">
              <a:solidFill>
                <a:srgbClr val="231815"/>
              </a:solidFill>
              <a:prstDash val="solid"/>
              <a:round/>
            </a:ln>
          </p:spPr>
          <p:txBody>
            <a:bodyPr rtlCol="0" anchor="ctr"/>
            <a:lstStyle/>
            <a:p>
              <a:endParaRPr lang="zh-CN" altLang="en-US"/>
            </a:p>
          </p:txBody>
        </p:sp>
        <p:sp>
          <p:nvSpPr>
            <p:cNvPr id="72" name="任意多边形: 形状 71"/>
            <p:cNvSpPr/>
            <p:nvPr/>
          </p:nvSpPr>
          <p:spPr>
            <a:xfrm>
              <a:off x="7300054" y="1143927"/>
              <a:ext cx="1714" cy="1714"/>
            </a:xfrm>
            <a:custGeom>
              <a:avLst/>
              <a:gdLst>
                <a:gd name="connsiteX0" fmla="*/ -932 w 1715"/>
                <a:gd name="connsiteY0" fmla="*/ -121 h 1714"/>
                <a:gd name="connsiteX1" fmla="*/ 783 w 1715"/>
                <a:gd name="connsiteY1" fmla="*/ 1593 h 1714"/>
              </a:gdLst>
              <a:ahLst/>
              <a:cxnLst>
                <a:cxn ang="0">
                  <a:pos x="connsiteX0" y="connsiteY0"/>
                </a:cxn>
                <a:cxn ang="0">
                  <a:pos x="connsiteX1" y="connsiteY1"/>
                </a:cxn>
              </a:cxnLst>
              <a:rect l="l" t="t" r="r" b="b"/>
              <a:pathLst>
                <a:path w="1715" h="1714">
                  <a:moveTo>
                    <a:pt x="-932" y="-121"/>
                  </a:moveTo>
                  <a:lnTo>
                    <a:pt x="783" y="1593"/>
                  </a:lnTo>
                </a:path>
              </a:pathLst>
            </a:custGeom>
            <a:noFill/>
            <a:ln w="9525" cap="rnd">
              <a:solidFill>
                <a:srgbClr val="231815"/>
              </a:solidFill>
              <a:prstDash val="solid"/>
              <a:round/>
            </a:ln>
          </p:spPr>
          <p:txBody>
            <a:bodyPr rtlCol="0" anchor="ctr"/>
            <a:lstStyle/>
            <a:p>
              <a:endParaRPr lang="zh-CN" altLang="en-US"/>
            </a:p>
          </p:txBody>
        </p:sp>
        <p:sp>
          <p:nvSpPr>
            <p:cNvPr id="73" name="任意多边形: 形状 72"/>
            <p:cNvSpPr/>
            <p:nvPr/>
          </p:nvSpPr>
          <p:spPr>
            <a:xfrm>
              <a:off x="5873401" y="961147"/>
              <a:ext cx="1072489" cy="932191"/>
            </a:xfrm>
            <a:custGeom>
              <a:avLst/>
              <a:gdLst>
                <a:gd name="connsiteX0" fmla="*/ 1065677 w 1072489"/>
                <a:gd name="connsiteY0" fmla="*/ -121 h 932211"/>
                <a:gd name="connsiteX1" fmla="*/ 1070915 w 1072489"/>
                <a:gd name="connsiteY1" fmla="*/ 69792 h 932211"/>
                <a:gd name="connsiteX2" fmla="*/ 1048818 w 1072489"/>
                <a:gd name="connsiteY2" fmla="*/ 190093 h 932211"/>
                <a:gd name="connsiteX3" fmla="*/ 1046055 w 1072489"/>
                <a:gd name="connsiteY3" fmla="*/ 190093 h 932211"/>
                <a:gd name="connsiteX4" fmla="*/ 485890 w 1072489"/>
                <a:gd name="connsiteY4" fmla="*/ 303250 h 932211"/>
                <a:gd name="connsiteX5" fmla="*/ 155372 w 1072489"/>
                <a:gd name="connsiteY5" fmla="*/ 585190 h 932211"/>
                <a:gd name="connsiteX6" fmla="*/ 63456 w 1072489"/>
                <a:gd name="connsiteY6" fmla="*/ 764355 h 932211"/>
                <a:gd name="connsiteX7" fmla="*/ -932 w 1072489"/>
                <a:gd name="connsiteY7" fmla="*/ 932090 h 93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2489" h="932211">
                  <a:moveTo>
                    <a:pt x="1065677" y="-121"/>
                  </a:moveTo>
                  <a:cubicBezTo>
                    <a:pt x="1070915" y="22796"/>
                    <a:pt x="1072630" y="46361"/>
                    <a:pt x="1070915" y="69792"/>
                  </a:cubicBezTo>
                  <a:cubicBezTo>
                    <a:pt x="1068820" y="110683"/>
                    <a:pt x="1061390" y="151126"/>
                    <a:pt x="1048818" y="190093"/>
                  </a:cubicBezTo>
                  <a:lnTo>
                    <a:pt x="1046055" y="190093"/>
                  </a:lnTo>
                  <a:cubicBezTo>
                    <a:pt x="1009384" y="195046"/>
                    <a:pt x="605619" y="250767"/>
                    <a:pt x="485890" y="303250"/>
                  </a:cubicBezTo>
                  <a:cubicBezTo>
                    <a:pt x="390640" y="344874"/>
                    <a:pt x="274435" y="392690"/>
                    <a:pt x="155372" y="585190"/>
                  </a:cubicBezTo>
                  <a:cubicBezTo>
                    <a:pt x="120321" y="642569"/>
                    <a:pt x="89650" y="702452"/>
                    <a:pt x="63456" y="764355"/>
                  </a:cubicBezTo>
                  <a:cubicBezTo>
                    <a:pt x="41930" y="814076"/>
                    <a:pt x="20404" y="869797"/>
                    <a:pt x="-932" y="932090"/>
                  </a:cubicBezTo>
                </a:path>
              </a:pathLst>
            </a:custGeom>
            <a:noFill/>
            <a:ln w="9525" cap="rnd">
              <a:solidFill>
                <a:srgbClr val="231815"/>
              </a:solidFill>
              <a:prstDash val="solid"/>
              <a:round/>
            </a:ln>
          </p:spPr>
          <p:txBody>
            <a:bodyPr rtlCol="0" anchor="ctr"/>
            <a:lstStyle/>
            <a:p>
              <a:endParaRPr lang="zh-CN" altLang="en-US"/>
            </a:p>
          </p:txBody>
        </p:sp>
        <p:sp>
          <p:nvSpPr>
            <p:cNvPr id="74" name="任意多边形: 形状 73"/>
            <p:cNvSpPr/>
            <p:nvPr/>
          </p:nvSpPr>
          <p:spPr>
            <a:xfrm>
              <a:off x="6314122" y="1948296"/>
              <a:ext cx="10119" cy="258694"/>
            </a:xfrm>
            <a:custGeom>
              <a:avLst/>
              <a:gdLst>
                <a:gd name="connsiteX0" fmla="*/ 1640 w 10119"/>
                <a:gd name="connsiteY0" fmla="*/ -121 h 258699"/>
                <a:gd name="connsiteX1" fmla="*/ 6212 w 10119"/>
                <a:gd name="connsiteY1" fmla="*/ 193807 h 258699"/>
                <a:gd name="connsiteX2" fmla="*/ -932 w 10119"/>
                <a:gd name="connsiteY2" fmla="*/ 258578 h 258699"/>
              </a:gdLst>
              <a:ahLst/>
              <a:cxnLst>
                <a:cxn ang="0">
                  <a:pos x="connsiteX0" y="connsiteY0"/>
                </a:cxn>
                <a:cxn ang="0">
                  <a:pos x="connsiteX1" y="connsiteY1"/>
                </a:cxn>
                <a:cxn ang="0">
                  <a:pos x="connsiteX2" y="connsiteY2"/>
                </a:cxn>
              </a:cxnLst>
              <a:rect l="l" t="t" r="r" b="b"/>
              <a:pathLst>
                <a:path w="10119" h="258699">
                  <a:moveTo>
                    <a:pt x="1640" y="-121"/>
                  </a:moveTo>
                  <a:cubicBezTo>
                    <a:pt x="9831" y="64191"/>
                    <a:pt x="11355" y="129181"/>
                    <a:pt x="6212" y="193807"/>
                  </a:cubicBezTo>
                  <a:cubicBezTo>
                    <a:pt x="3164" y="233336"/>
                    <a:pt x="-932" y="258578"/>
                    <a:pt x="-932" y="258578"/>
                  </a:cubicBezTo>
                </a:path>
              </a:pathLst>
            </a:custGeom>
            <a:noFill/>
            <a:ln w="9525" cap="rnd">
              <a:solidFill>
                <a:srgbClr val="231815"/>
              </a:solidFill>
              <a:prstDash val="solid"/>
              <a:round/>
            </a:ln>
          </p:spPr>
          <p:txBody>
            <a:bodyPr rtlCol="0" anchor="ctr"/>
            <a:lstStyle/>
            <a:p>
              <a:endParaRPr lang="zh-CN" altLang="en-US"/>
            </a:p>
          </p:txBody>
        </p:sp>
        <p:sp>
          <p:nvSpPr>
            <p:cNvPr id="75" name="任意多边形: 形状 74"/>
            <p:cNvSpPr/>
            <p:nvPr/>
          </p:nvSpPr>
          <p:spPr>
            <a:xfrm>
              <a:off x="6155437" y="2207370"/>
              <a:ext cx="158685" cy="2285"/>
            </a:xfrm>
            <a:custGeom>
              <a:avLst/>
              <a:gdLst>
                <a:gd name="connsiteX0" fmla="*/ 157753 w 158685"/>
                <a:gd name="connsiteY0" fmla="*/ -121 h 2285"/>
                <a:gd name="connsiteX1" fmla="*/ -932 w 158685"/>
                <a:gd name="connsiteY1" fmla="*/ 2164 h 2285"/>
              </a:gdLst>
              <a:ahLst/>
              <a:cxnLst>
                <a:cxn ang="0">
                  <a:pos x="connsiteX0" y="connsiteY0"/>
                </a:cxn>
                <a:cxn ang="0">
                  <a:pos x="connsiteX1" y="connsiteY1"/>
                </a:cxn>
              </a:cxnLst>
              <a:rect l="l" t="t" r="r" b="b"/>
              <a:pathLst>
                <a:path w="158685" h="2285">
                  <a:moveTo>
                    <a:pt x="157753" y="-121"/>
                  </a:moveTo>
                  <a:cubicBezTo>
                    <a:pt x="157753" y="-121"/>
                    <a:pt x="86031" y="1022"/>
                    <a:pt x="-932" y="2164"/>
                  </a:cubicBezTo>
                </a:path>
              </a:pathLst>
            </a:custGeom>
            <a:noFill/>
            <a:ln w="9525" cap="rnd">
              <a:solidFill>
                <a:srgbClr val="231815"/>
              </a:solidFill>
              <a:prstDash val="solid"/>
              <a:round/>
            </a:ln>
          </p:spPr>
          <p:txBody>
            <a:bodyPr rtlCol="0" anchor="ctr"/>
            <a:lstStyle/>
            <a:p>
              <a:endParaRPr lang="zh-CN" altLang="en-US"/>
            </a:p>
          </p:txBody>
        </p:sp>
        <p:sp>
          <p:nvSpPr>
            <p:cNvPr id="76" name="任意多边形: 形状 75"/>
            <p:cNvSpPr/>
            <p:nvPr/>
          </p:nvSpPr>
          <p:spPr>
            <a:xfrm>
              <a:off x="6892290" y="657400"/>
              <a:ext cx="40957" cy="40957"/>
            </a:xfrm>
            <a:custGeom>
              <a:avLst/>
              <a:gdLst>
                <a:gd name="connsiteX0" fmla="*/ 19548 w 40957"/>
                <a:gd name="connsiteY0" fmla="*/ 40836 h 40957"/>
                <a:gd name="connsiteX1" fmla="*/ 40025 w 40957"/>
                <a:gd name="connsiteY1" fmla="*/ 20357 h 40957"/>
                <a:gd name="connsiteX2" fmla="*/ 19548 w 40957"/>
                <a:gd name="connsiteY2" fmla="*/ -121 h 40957"/>
                <a:gd name="connsiteX3" fmla="*/ -931 w 40957"/>
                <a:gd name="connsiteY3" fmla="*/ 20262 h 40957"/>
                <a:gd name="connsiteX4" fmla="*/ 19452 w 40957"/>
                <a:gd name="connsiteY4" fmla="*/ 40836 h 40957"/>
                <a:gd name="connsiteX5" fmla="*/ 19548 w 40957"/>
                <a:gd name="connsiteY5" fmla="*/ 40836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57" h="40957">
                  <a:moveTo>
                    <a:pt x="19548" y="40836"/>
                  </a:moveTo>
                  <a:cubicBezTo>
                    <a:pt x="30882" y="40836"/>
                    <a:pt x="40025" y="31664"/>
                    <a:pt x="40025" y="20357"/>
                  </a:cubicBezTo>
                  <a:cubicBezTo>
                    <a:pt x="40025" y="9051"/>
                    <a:pt x="30882" y="-121"/>
                    <a:pt x="19548" y="-121"/>
                  </a:cubicBezTo>
                  <a:cubicBezTo>
                    <a:pt x="8308" y="-121"/>
                    <a:pt x="-836" y="8994"/>
                    <a:pt x="-931" y="20262"/>
                  </a:cubicBezTo>
                  <a:cubicBezTo>
                    <a:pt x="-1027" y="31568"/>
                    <a:pt x="8117" y="40779"/>
                    <a:pt x="19452" y="40836"/>
                  </a:cubicBezTo>
                  <a:cubicBezTo>
                    <a:pt x="19452" y="40836"/>
                    <a:pt x="19548" y="40836"/>
                    <a:pt x="19548" y="40836"/>
                  </a:cubicBezTo>
                  <a:close/>
                </a:path>
              </a:pathLst>
            </a:custGeom>
            <a:noFill/>
            <a:ln w="9525" cap="rnd">
              <a:solidFill>
                <a:srgbClr val="231815"/>
              </a:solidFill>
              <a:prstDash val="solid"/>
              <a:round/>
            </a:ln>
          </p:spPr>
          <p:txBody>
            <a:bodyPr rtlCol="0" anchor="ctr"/>
            <a:lstStyle/>
            <a:p>
              <a:endParaRPr lang="zh-CN" altLang="en-US"/>
            </a:p>
          </p:txBody>
        </p:sp>
        <p:sp>
          <p:nvSpPr>
            <p:cNvPr id="77" name="任意多边形: 形状 76"/>
            <p:cNvSpPr/>
            <p:nvPr/>
          </p:nvSpPr>
          <p:spPr>
            <a:xfrm>
              <a:off x="7087743" y="657400"/>
              <a:ext cx="40956" cy="40957"/>
            </a:xfrm>
            <a:custGeom>
              <a:avLst/>
              <a:gdLst>
                <a:gd name="connsiteX0" fmla="*/ 19546 w 40956"/>
                <a:gd name="connsiteY0" fmla="*/ 40836 h 40957"/>
                <a:gd name="connsiteX1" fmla="*/ 40025 w 40956"/>
                <a:gd name="connsiteY1" fmla="*/ 20357 h 40957"/>
                <a:gd name="connsiteX2" fmla="*/ 19546 w 40956"/>
                <a:gd name="connsiteY2" fmla="*/ -121 h 40957"/>
                <a:gd name="connsiteX3" fmla="*/ -932 w 40956"/>
                <a:gd name="connsiteY3" fmla="*/ 20262 h 40957"/>
                <a:gd name="connsiteX4" fmla="*/ 19546 w 40956"/>
                <a:gd name="connsiteY4" fmla="*/ 40836 h 40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56" h="40957">
                  <a:moveTo>
                    <a:pt x="19546" y="40836"/>
                  </a:moveTo>
                  <a:cubicBezTo>
                    <a:pt x="30881" y="40836"/>
                    <a:pt x="40025" y="31664"/>
                    <a:pt x="40025" y="20357"/>
                  </a:cubicBezTo>
                  <a:cubicBezTo>
                    <a:pt x="40025" y="9051"/>
                    <a:pt x="30881" y="-121"/>
                    <a:pt x="19546" y="-121"/>
                  </a:cubicBezTo>
                  <a:cubicBezTo>
                    <a:pt x="8307" y="-121"/>
                    <a:pt x="-837" y="8994"/>
                    <a:pt x="-932" y="20262"/>
                  </a:cubicBezTo>
                  <a:cubicBezTo>
                    <a:pt x="-932" y="31587"/>
                    <a:pt x="8211" y="40779"/>
                    <a:pt x="19546" y="40836"/>
                  </a:cubicBezTo>
                  <a:close/>
                </a:path>
              </a:pathLst>
            </a:custGeom>
            <a:noFill/>
            <a:ln w="9525" cap="rnd">
              <a:solidFill>
                <a:srgbClr val="231815"/>
              </a:solidFill>
              <a:prstDash val="solid"/>
              <a:round/>
            </a:ln>
          </p:spPr>
          <p:txBody>
            <a:bodyPr rtlCol="0" anchor="ctr"/>
            <a:lstStyle/>
            <a:p>
              <a:endParaRPr lang="zh-CN" altLang="en-US"/>
            </a:p>
          </p:txBody>
        </p:sp>
        <p:sp>
          <p:nvSpPr>
            <p:cNvPr id="78" name="任意多边形: 形状 77"/>
            <p:cNvSpPr/>
            <p:nvPr/>
          </p:nvSpPr>
          <p:spPr>
            <a:xfrm>
              <a:off x="6997350" y="682164"/>
              <a:ext cx="16478" cy="66577"/>
            </a:xfrm>
            <a:custGeom>
              <a:avLst/>
              <a:gdLst>
                <a:gd name="connsiteX0" fmla="*/ 0 w 16478"/>
                <a:gd name="connsiteY0" fmla="*/ 66580 h 66579"/>
                <a:gd name="connsiteX1" fmla="*/ 16478 w 16478"/>
                <a:gd name="connsiteY1" fmla="*/ 0 h 66579"/>
              </a:gdLst>
              <a:ahLst/>
              <a:cxnLst>
                <a:cxn ang="0">
                  <a:pos x="connsiteX0" y="connsiteY0"/>
                </a:cxn>
                <a:cxn ang="0">
                  <a:pos x="connsiteX1" y="connsiteY1"/>
                </a:cxn>
              </a:cxnLst>
              <a:rect l="l" t="t" r="r" b="b"/>
              <a:pathLst>
                <a:path w="16478" h="66579">
                  <a:moveTo>
                    <a:pt x="0" y="66580"/>
                  </a:moveTo>
                  <a:lnTo>
                    <a:pt x="16478" y="0"/>
                  </a:lnTo>
                </a:path>
              </a:pathLst>
            </a:custGeom>
            <a:ln w="9525" cap="rnd">
              <a:solidFill>
                <a:srgbClr val="231815"/>
              </a:solidFill>
              <a:prstDash val="solid"/>
              <a:round/>
            </a:ln>
          </p:spPr>
          <p:txBody>
            <a:bodyPr rtlCol="0" anchor="ctr"/>
            <a:lstStyle/>
            <a:p>
              <a:endParaRPr lang="zh-CN" altLang="en-US"/>
            </a:p>
          </p:txBody>
        </p:sp>
        <p:sp>
          <p:nvSpPr>
            <p:cNvPr id="79" name="任意多边形: 形状 78"/>
            <p:cNvSpPr/>
            <p:nvPr/>
          </p:nvSpPr>
          <p:spPr>
            <a:xfrm>
              <a:off x="6940296" y="799511"/>
              <a:ext cx="150304" cy="24268"/>
            </a:xfrm>
            <a:custGeom>
              <a:avLst/>
              <a:gdLst>
                <a:gd name="connsiteX0" fmla="*/ 149373 w 150304"/>
                <a:gd name="connsiteY0" fmla="*/ -121 h 24269"/>
                <a:gd name="connsiteX1" fmla="*/ -932 w 150304"/>
                <a:gd name="connsiteY1" fmla="*/ 2927 h 24269"/>
              </a:gdLst>
              <a:ahLst/>
              <a:cxnLst>
                <a:cxn ang="0">
                  <a:pos x="connsiteX0" y="connsiteY0"/>
                </a:cxn>
                <a:cxn ang="0">
                  <a:pos x="connsiteX1" y="connsiteY1"/>
                </a:cxn>
              </a:cxnLst>
              <a:rect l="l" t="t" r="r" b="b"/>
              <a:pathLst>
                <a:path w="150304" h="24269">
                  <a:moveTo>
                    <a:pt x="149373" y="-121"/>
                  </a:moveTo>
                  <a:cubicBezTo>
                    <a:pt x="75174" y="52647"/>
                    <a:pt x="-932" y="2927"/>
                    <a:pt x="-932" y="2927"/>
                  </a:cubicBezTo>
                </a:path>
              </a:pathLst>
            </a:custGeom>
            <a:noFill/>
            <a:ln w="9525" cap="rnd">
              <a:solidFill>
                <a:srgbClr val="231815"/>
              </a:solidFill>
              <a:prstDash val="solid"/>
              <a:round/>
            </a:ln>
          </p:spPr>
          <p:txBody>
            <a:bodyPr rtlCol="0" anchor="ctr"/>
            <a:lstStyle/>
            <a:p>
              <a:endParaRPr lang="zh-CN" altLang="en-US"/>
            </a:p>
          </p:txBody>
        </p:sp>
        <p:sp>
          <p:nvSpPr>
            <p:cNvPr id="80" name="任意多边形: 形状 79"/>
            <p:cNvSpPr/>
            <p:nvPr/>
          </p:nvSpPr>
          <p:spPr>
            <a:xfrm>
              <a:off x="6920769" y="1145545"/>
              <a:ext cx="378333" cy="63301"/>
            </a:xfrm>
            <a:custGeom>
              <a:avLst/>
              <a:gdLst>
                <a:gd name="connsiteX0" fmla="*/ 377401 w 378332"/>
                <a:gd name="connsiteY0" fmla="*/ -121 h 63303"/>
                <a:gd name="connsiteX1" fmla="*/ -932 w 378332"/>
                <a:gd name="connsiteY1" fmla="*/ 8451 h 63303"/>
                <a:gd name="connsiteX2" fmla="*/ -932 w 378332"/>
                <a:gd name="connsiteY2" fmla="*/ 7784 h 63303"/>
              </a:gdLst>
              <a:ahLst/>
              <a:cxnLst>
                <a:cxn ang="0">
                  <a:pos x="connsiteX0" y="connsiteY0"/>
                </a:cxn>
                <a:cxn ang="0">
                  <a:pos x="connsiteX1" y="connsiteY1"/>
                </a:cxn>
                <a:cxn ang="0">
                  <a:pos x="connsiteX2" y="connsiteY2"/>
                </a:cxn>
              </a:cxnLst>
              <a:rect l="l" t="t" r="r" b="b"/>
              <a:pathLst>
                <a:path w="378332" h="63303">
                  <a:moveTo>
                    <a:pt x="377401" y="-121"/>
                  </a:moveTo>
                  <a:cubicBezTo>
                    <a:pt x="101176" y="131895"/>
                    <a:pt x="5926" y="17976"/>
                    <a:pt x="-932" y="8451"/>
                  </a:cubicBezTo>
                  <a:lnTo>
                    <a:pt x="-932" y="7784"/>
                  </a:lnTo>
                </a:path>
              </a:pathLst>
            </a:custGeom>
            <a:noFill/>
            <a:ln w="9525" cap="rnd">
              <a:solidFill>
                <a:srgbClr val="231815"/>
              </a:solidFill>
              <a:prstDash val="solid"/>
              <a:round/>
            </a:ln>
          </p:spPr>
          <p:txBody>
            <a:bodyPr rtlCol="0" anchor="ctr"/>
            <a:lstStyle/>
            <a:p>
              <a:endParaRPr lang="zh-CN" altLang="en-US"/>
            </a:p>
          </p:txBody>
        </p:sp>
        <p:sp>
          <p:nvSpPr>
            <p:cNvPr id="81" name="任意多边形: 形状 80"/>
            <p:cNvSpPr/>
            <p:nvPr/>
          </p:nvSpPr>
          <p:spPr>
            <a:xfrm>
              <a:off x="7299101" y="1143927"/>
              <a:ext cx="953" cy="9524"/>
            </a:xfrm>
            <a:custGeom>
              <a:avLst/>
              <a:gdLst>
                <a:gd name="connsiteX0" fmla="*/ 20 w 952"/>
                <a:gd name="connsiteY0" fmla="*/ -121 h 9525"/>
                <a:gd name="connsiteX1" fmla="*/ -932 w 952"/>
                <a:gd name="connsiteY1" fmla="*/ -121 h 9525"/>
              </a:gdLst>
              <a:ahLst/>
              <a:cxnLst>
                <a:cxn ang="0">
                  <a:pos x="connsiteX0" y="connsiteY0"/>
                </a:cxn>
                <a:cxn ang="0">
                  <a:pos x="connsiteX1" y="connsiteY1"/>
                </a:cxn>
              </a:cxnLst>
              <a:rect l="l" t="t" r="r" b="b"/>
              <a:pathLst>
                <a:path w="952" h="9525">
                  <a:moveTo>
                    <a:pt x="20" y="-121"/>
                  </a:moveTo>
                  <a:lnTo>
                    <a:pt x="-932" y="-121"/>
                  </a:lnTo>
                </a:path>
              </a:pathLst>
            </a:custGeom>
            <a:noFill/>
            <a:ln w="9525" cap="rnd">
              <a:solidFill>
                <a:srgbClr val="231815"/>
              </a:solidFill>
              <a:prstDash val="solid"/>
              <a:round/>
            </a:ln>
          </p:spPr>
          <p:txBody>
            <a:bodyPr rtlCol="0" anchor="ctr"/>
            <a:lstStyle/>
            <a:p>
              <a:endParaRPr lang="zh-CN" altLang="en-US"/>
            </a:p>
          </p:txBody>
        </p:sp>
        <p:sp>
          <p:nvSpPr>
            <p:cNvPr id="82" name="任意多边形: 形状 81"/>
            <p:cNvSpPr/>
            <p:nvPr/>
          </p:nvSpPr>
          <p:spPr>
            <a:xfrm>
              <a:off x="7300054" y="1143927"/>
              <a:ext cx="1090041" cy="812846"/>
            </a:xfrm>
            <a:custGeom>
              <a:avLst/>
              <a:gdLst>
                <a:gd name="connsiteX0" fmla="*/ -932 w 1090041"/>
                <a:gd name="connsiteY0" fmla="*/ -121 h 812863"/>
                <a:gd name="connsiteX1" fmla="*/ 844793 w 1090041"/>
                <a:gd name="connsiteY1" fmla="*/ 342112 h 812863"/>
                <a:gd name="connsiteX2" fmla="*/ 959093 w 1090041"/>
                <a:gd name="connsiteY2" fmla="*/ 518134 h 812863"/>
                <a:gd name="connsiteX3" fmla="*/ 1046533 w 1090041"/>
                <a:gd name="connsiteY3" fmla="*/ 698442 h 812863"/>
                <a:gd name="connsiteX4" fmla="*/ 1089109 w 1090041"/>
                <a:gd name="connsiteY4" fmla="*/ 812742 h 812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041" h="812863">
                  <a:moveTo>
                    <a:pt x="-932" y="-121"/>
                  </a:moveTo>
                  <a:cubicBezTo>
                    <a:pt x="23262" y="926"/>
                    <a:pt x="609431" y="29978"/>
                    <a:pt x="844793" y="342112"/>
                  </a:cubicBezTo>
                  <a:cubicBezTo>
                    <a:pt x="886799" y="398138"/>
                    <a:pt x="924994" y="456945"/>
                    <a:pt x="959093" y="518134"/>
                  </a:cubicBezTo>
                  <a:cubicBezTo>
                    <a:pt x="991858" y="576427"/>
                    <a:pt x="1021005" y="636644"/>
                    <a:pt x="1046533" y="698442"/>
                  </a:cubicBezTo>
                  <a:cubicBezTo>
                    <a:pt x="1063582" y="739495"/>
                    <a:pt x="1077583" y="778071"/>
                    <a:pt x="1089109" y="812742"/>
                  </a:cubicBezTo>
                </a:path>
              </a:pathLst>
            </a:custGeom>
            <a:noFill/>
            <a:ln w="9525" cap="rnd">
              <a:solidFill>
                <a:srgbClr val="231815"/>
              </a:solidFill>
              <a:prstDash val="solid"/>
              <a:round/>
            </a:ln>
          </p:spPr>
          <p:txBody>
            <a:bodyPr rtlCol="0" anchor="ctr"/>
            <a:lstStyle/>
            <a:p>
              <a:endParaRPr lang="zh-CN" altLang="en-US"/>
            </a:p>
          </p:txBody>
        </p:sp>
        <p:sp>
          <p:nvSpPr>
            <p:cNvPr id="83" name="任意多边形: 形状 82"/>
            <p:cNvSpPr/>
            <p:nvPr/>
          </p:nvSpPr>
          <p:spPr>
            <a:xfrm>
              <a:off x="8251220" y="1956775"/>
              <a:ext cx="187260" cy="189829"/>
            </a:xfrm>
            <a:custGeom>
              <a:avLst/>
              <a:gdLst>
                <a:gd name="connsiteX0" fmla="*/ -932 w 187261"/>
                <a:gd name="connsiteY0" fmla="*/ 189712 h 189833"/>
                <a:gd name="connsiteX1" fmla="*/ 95842 w 187261"/>
                <a:gd name="connsiteY1" fmla="*/ 185997 h 189833"/>
                <a:gd name="connsiteX2" fmla="*/ 186330 w 187261"/>
                <a:gd name="connsiteY2" fmla="*/ 182568 h 189833"/>
                <a:gd name="connsiteX3" fmla="*/ 168899 w 187261"/>
                <a:gd name="connsiteY3" fmla="*/ 103225 h 189833"/>
                <a:gd name="connsiteX4" fmla="*/ 138419 w 187261"/>
                <a:gd name="connsiteY4" fmla="*/ -121 h 189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1" h="189833">
                  <a:moveTo>
                    <a:pt x="-932" y="189712"/>
                  </a:moveTo>
                  <a:lnTo>
                    <a:pt x="95842" y="185997"/>
                  </a:lnTo>
                  <a:lnTo>
                    <a:pt x="186330" y="182568"/>
                  </a:lnTo>
                  <a:cubicBezTo>
                    <a:pt x="186330" y="182568"/>
                    <a:pt x="181662" y="153040"/>
                    <a:pt x="168899" y="103225"/>
                  </a:cubicBezTo>
                  <a:cubicBezTo>
                    <a:pt x="161565" y="74650"/>
                    <a:pt x="151659" y="39788"/>
                    <a:pt x="138419" y="-121"/>
                  </a:cubicBezTo>
                </a:path>
              </a:pathLst>
            </a:custGeom>
            <a:noFill/>
            <a:ln w="9525" cap="rnd">
              <a:solidFill>
                <a:srgbClr val="231815"/>
              </a:solidFill>
              <a:prstDash val="solid"/>
              <a:round/>
            </a:ln>
          </p:spPr>
          <p:txBody>
            <a:bodyPr rtlCol="0" anchor="ctr"/>
            <a:lstStyle/>
            <a:p>
              <a:endParaRPr lang="zh-CN" altLang="en-US"/>
            </a:p>
          </p:txBody>
        </p:sp>
        <p:sp>
          <p:nvSpPr>
            <p:cNvPr id="84" name="任意多边形: 形状 83"/>
            <p:cNvSpPr/>
            <p:nvPr/>
          </p:nvSpPr>
          <p:spPr>
            <a:xfrm>
              <a:off x="7593549" y="1744847"/>
              <a:ext cx="658148" cy="425948"/>
            </a:xfrm>
            <a:custGeom>
              <a:avLst/>
              <a:gdLst>
                <a:gd name="connsiteX0" fmla="*/ -105 w 658148"/>
                <a:gd name="connsiteY0" fmla="*/ -121 h 425957"/>
                <a:gd name="connsiteX1" fmla="*/ 10088 w 658148"/>
                <a:gd name="connsiteY1" fmla="*/ 342302 h 425957"/>
                <a:gd name="connsiteX2" fmla="*/ 23517 w 658148"/>
                <a:gd name="connsiteY2" fmla="*/ 425836 h 425957"/>
                <a:gd name="connsiteX3" fmla="*/ 156867 w 658148"/>
                <a:gd name="connsiteY3" fmla="*/ 420788 h 425957"/>
                <a:gd name="connsiteX4" fmla="*/ 657216 w 658148"/>
                <a:gd name="connsiteY4" fmla="*/ 401738 h 425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48" h="425957">
                  <a:moveTo>
                    <a:pt x="-105" y="-121"/>
                  </a:moveTo>
                  <a:cubicBezTo>
                    <a:pt x="-2676" y="114121"/>
                    <a:pt x="752" y="228412"/>
                    <a:pt x="10088" y="342302"/>
                  </a:cubicBezTo>
                  <a:cubicBezTo>
                    <a:pt x="12088" y="370487"/>
                    <a:pt x="16564" y="398443"/>
                    <a:pt x="23517" y="425836"/>
                  </a:cubicBezTo>
                  <a:lnTo>
                    <a:pt x="156867" y="420788"/>
                  </a:lnTo>
                  <a:lnTo>
                    <a:pt x="657216" y="401738"/>
                  </a:lnTo>
                </a:path>
              </a:pathLst>
            </a:custGeom>
            <a:noFill/>
            <a:ln w="9525" cap="rnd">
              <a:solidFill>
                <a:srgbClr val="231815"/>
              </a:solidFill>
              <a:prstDash val="solid"/>
              <a:round/>
            </a:ln>
          </p:spPr>
          <p:txBody>
            <a:bodyPr rtlCol="0" anchor="ctr"/>
            <a:lstStyle/>
            <a:p>
              <a:endParaRPr lang="zh-CN" altLang="en-US"/>
            </a:p>
          </p:txBody>
        </p:sp>
        <p:sp>
          <p:nvSpPr>
            <p:cNvPr id="85" name="任意多边形: 形状 84"/>
            <p:cNvSpPr/>
            <p:nvPr/>
          </p:nvSpPr>
          <p:spPr>
            <a:xfrm>
              <a:off x="8267033" y="2061071"/>
              <a:ext cx="150495" cy="4858"/>
            </a:xfrm>
            <a:custGeom>
              <a:avLst/>
              <a:gdLst>
                <a:gd name="connsiteX0" fmla="*/ 0 w 150495"/>
                <a:gd name="connsiteY0" fmla="*/ 4858 h 4857"/>
                <a:gd name="connsiteX1" fmla="*/ 150495 w 150495"/>
                <a:gd name="connsiteY1" fmla="*/ 0 h 4857"/>
              </a:gdLst>
              <a:ahLst/>
              <a:cxnLst>
                <a:cxn ang="0">
                  <a:pos x="connsiteX0" y="connsiteY0"/>
                </a:cxn>
                <a:cxn ang="0">
                  <a:pos x="connsiteX1" y="connsiteY1"/>
                </a:cxn>
              </a:cxnLst>
              <a:rect l="l" t="t" r="r" b="b"/>
              <a:pathLst>
                <a:path w="150495" h="4857">
                  <a:moveTo>
                    <a:pt x="0" y="4858"/>
                  </a:moveTo>
                  <a:lnTo>
                    <a:pt x="150495" y="0"/>
                  </a:lnTo>
                </a:path>
              </a:pathLst>
            </a:custGeom>
            <a:ln w="9525" cap="rnd">
              <a:solidFill>
                <a:srgbClr val="231815"/>
              </a:solidFill>
              <a:prstDash val="solid"/>
              <a:round/>
            </a:ln>
          </p:spPr>
          <p:txBody>
            <a:bodyPr rtlCol="0" anchor="ctr"/>
            <a:lstStyle/>
            <a:p>
              <a:endParaRPr lang="zh-CN" altLang="en-US"/>
            </a:p>
          </p:txBody>
        </p:sp>
        <p:sp>
          <p:nvSpPr>
            <p:cNvPr id="86" name="任意多边形: 形状 85"/>
            <p:cNvSpPr/>
            <p:nvPr/>
          </p:nvSpPr>
          <p:spPr>
            <a:xfrm>
              <a:off x="7607617" y="2065928"/>
              <a:ext cx="659416" cy="21334"/>
            </a:xfrm>
            <a:custGeom>
              <a:avLst/>
              <a:gdLst>
                <a:gd name="connsiteX0" fmla="*/ 659416 w 659415"/>
                <a:gd name="connsiteY0" fmla="*/ 0 h 21335"/>
                <a:gd name="connsiteX1" fmla="*/ 0 w 659415"/>
                <a:gd name="connsiteY1" fmla="*/ 21336 h 21335"/>
              </a:gdLst>
              <a:ahLst/>
              <a:cxnLst>
                <a:cxn ang="0">
                  <a:pos x="connsiteX0" y="connsiteY0"/>
                </a:cxn>
                <a:cxn ang="0">
                  <a:pos x="connsiteX1" y="connsiteY1"/>
                </a:cxn>
              </a:cxnLst>
              <a:rect l="l" t="t" r="r" b="b"/>
              <a:pathLst>
                <a:path w="659415" h="21335">
                  <a:moveTo>
                    <a:pt x="659416" y="0"/>
                  </a:moveTo>
                  <a:lnTo>
                    <a:pt x="0" y="21336"/>
                  </a:lnTo>
                </a:path>
              </a:pathLst>
            </a:custGeom>
            <a:ln w="9525" cap="rnd">
              <a:solidFill>
                <a:srgbClr val="231815"/>
              </a:solidFill>
              <a:prstDash val="solid"/>
              <a:round/>
            </a:ln>
          </p:spPr>
          <p:txBody>
            <a:bodyPr rtlCol="0" anchor="ctr"/>
            <a:lstStyle/>
            <a:p>
              <a:endParaRPr lang="zh-CN" altLang="en-US"/>
            </a:p>
          </p:txBody>
        </p:sp>
        <p:sp>
          <p:nvSpPr>
            <p:cNvPr id="87" name="任意多边形: 形状 86"/>
            <p:cNvSpPr/>
            <p:nvPr/>
          </p:nvSpPr>
          <p:spPr>
            <a:xfrm>
              <a:off x="6138577" y="2142031"/>
              <a:ext cx="175545" cy="9524"/>
            </a:xfrm>
            <a:custGeom>
              <a:avLst/>
              <a:gdLst>
                <a:gd name="connsiteX0" fmla="*/ 175546 w 175545"/>
                <a:gd name="connsiteY0" fmla="*/ 0 h 9525"/>
                <a:gd name="connsiteX1" fmla="*/ 0 w 175545"/>
                <a:gd name="connsiteY1" fmla="*/ 0 h 9525"/>
              </a:gdLst>
              <a:ahLst/>
              <a:cxnLst>
                <a:cxn ang="0">
                  <a:pos x="connsiteX0" y="connsiteY0"/>
                </a:cxn>
                <a:cxn ang="0">
                  <a:pos x="connsiteX1" y="connsiteY1"/>
                </a:cxn>
              </a:cxnLst>
              <a:rect l="l" t="t" r="r" b="b"/>
              <a:pathLst>
                <a:path w="175545" h="9525">
                  <a:moveTo>
                    <a:pt x="175546" y="0"/>
                  </a:moveTo>
                  <a:lnTo>
                    <a:pt x="0" y="0"/>
                  </a:lnTo>
                </a:path>
              </a:pathLst>
            </a:custGeom>
            <a:ln w="9525" cap="rnd">
              <a:solidFill>
                <a:srgbClr val="231815"/>
              </a:solidFill>
              <a:prstDash val="solid"/>
              <a:round/>
            </a:ln>
          </p:spPr>
          <p:txBody>
            <a:bodyPr rtlCol="0" anchor="ctr"/>
            <a:lstStyle/>
            <a:p>
              <a:endParaRPr lang="zh-CN" altLang="en-US"/>
            </a:p>
          </p:txBody>
        </p:sp>
        <p:sp>
          <p:nvSpPr>
            <p:cNvPr id="88" name="任意多边形: 形状 87"/>
            <p:cNvSpPr/>
            <p:nvPr/>
          </p:nvSpPr>
          <p:spPr>
            <a:xfrm>
              <a:off x="6314027" y="2207370"/>
              <a:ext cx="9524" cy="638733"/>
            </a:xfrm>
            <a:custGeom>
              <a:avLst/>
              <a:gdLst>
                <a:gd name="connsiteX0" fmla="*/ 0 w 9525"/>
                <a:gd name="connsiteY0" fmla="*/ 0 h 638746"/>
                <a:gd name="connsiteX1" fmla="*/ 0 w 9525"/>
                <a:gd name="connsiteY1" fmla="*/ 49625 h 638746"/>
                <a:gd name="connsiteX2" fmla="*/ 0 w 9525"/>
                <a:gd name="connsiteY2" fmla="*/ 638747 h 638746"/>
              </a:gdLst>
              <a:ahLst/>
              <a:cxnLst>
                <a:cxn ang="0">
                  <a:pos x="connsiteX0" y="connsiteY0"/>
                </a:cxn>
                <a:cxn ang="0">
                  <a:pos x="connsiteX1" y="connsiteY1"/>
                </a:cxn>
                <a:cxn ang="0">
                  <a:pos x="connsiteX2" y="connsiteY2"/>
                </a:cxn>
              </a:cxnLst>
              <a:rect l="l" t="t" r="r" b="b"/>
              <a:pathLst>
                <a:path w="9525" h="638746">
                  <a:moveTo>
                    <a:pt x="0" y="0"/>
                  </a:moveTo>
                  <a:lnTo>
                    <a:pt x="0" y="49625"/>
                  </a:lnTo>
                  <a:lnTo>
                    <a:pt x="0" y="638747"/>
                  </a:lnTo>
                </a:path>
              </a:pathLst>
            </a:custGeom>
            <a:noFill/>
            <a:ln w="9525" cap="rnd">
              <a:solidFill>
                <a:srgbClr val="231815"/>
              </a:solidFill>
              <a:prstDash val="solid"/>
              <a:round/>
            </a:ln>
          </p:spPr>
          <p:txBody>
            <a:bodyPr rtlCol="0" anchor="ctr"/>
            <a:lstStyle/>
            <a:p>
              <a:endParaRPr lang="zh-CN" altLang="en-US"/>
            </a:p>
          </p:txBody>
        </p:sp>
        <p:sp>
          <p:nvSpPr>
            <p:cNvPr id="89" name="任意多边形: 形状 88"/>
            <p:cNvSpPr/>
            <p:nvPr/>
          </p:nvSpPr>
          <p:spPr>
            <a:xfrm>
              <a:off x="6363747" y="2170795"/>
              <a:ext cx="1393602" cy="874472"/>
            </a:xfrm>
            <a:custGeom>
              <a:avLst/>
              <a:gdLst>
                <a:gd name="connsiteX0" fmla="*/ 1386383 w 1393602"/>
                <a:gd name="connsiteY0" fmla="*/ -121 h 874490"/>
                <a:gd name="connsiteX1" fmla="*/ 1387241 w 1393602"/>
                <a:gd name="connsiteY1" fmla="*/ 54743 h 874490"/>
                <a:gd name="connsiteX2" fmla="*/ 1392670 w 1393602"/>
                <a:gd name="connsiteY2" fmla="*/ 400500 h 874490"/>
                <a:gd name="connsiteX3" fmla="*/ 399689 w 1393602"/>
                <a:gd name="connsiteY3" fmla="*/ 658342 h 874490"/>
                <a:gd name="connsiteX4" fmla="*/ -932 w 1393602"/>
                <a:gd name="connsiteY4" fmla="*/ 874369 h 874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3602" h="874490">
                  <a:moveTo>
                    <a:pt x="1386383" y="-121"/>
                  </a:moveTo>
                  <a:lnTo>
                    <a:pt x="1387241" y="54743"/>
                  </a:lnTo>
                  <a:lnTo>
                    <a:pt x="1392670" y="400500"/>
                  </a:lnTo>
                  <a:cubicBezTo>
                    <a:pt x="1392670" y="400500"/>
                    <a:pt x="751543" y="553853"/>
                    <a:pt x="399689" y="658342"/>
                  </a:cubicBezTo>
                  <a:cubicBezTo>
                    <a:pt x="212142" y="713968"/>
                    <a:pt x="81840" y="801788"/>
                    <a:pt x="-932" y="874369"/>
                  </a:cubicBezTo>
                </a:path>
              </a:pathLst>
            </a:custGeom>
            <a:noFill/>
            <a:ln w="9525" cap="rnd">
              <a:solidFill>
                <a:srgbClr val="231815"/>
              </a:solidFill>
              <a:prstDash val="solid"/>
              <a:round/>
            </a:ln>
          </p:spPr>
          <p:txBody>
            <a:bodyPr rtlCol="0" anchor="ctr"/>
            <a:lstStyle/>
            <a:p>
              <a:endParaRPr lang="zh-CN" altLang="en-US"/>
            </a:p>
          </p:txBody>
        </p:sp>
        <p:sp>
          <p:nvSpPr>
            <p:cNvPr id="90" name="任意多边形: 形状 89"/>
            <p:cNvSpPr/>
            <p:nvPr/>
          </p:nvSpPr>
          <p:spPr>
            <a:xfrm>
              <a:off x="6994873" y="3101749"/>
              <a:ext cx="1185385" cy="104105"/>
            </a:xfrm>
            <a:custGeom>
              <a:avLst/>
              <a:gdLst>
                <a:gd name="connsiteX0" fmla="*/ 1184454 w 1185385"/>
                <a:gd name="connsiteY0" fmla="*/ -121 h 104108"/>
                <a:gd name="connsiteX1" fmla="*/ 1181025 w 1185385"/>
                <a:gd name="connsiteY1" fmla="*/ 1879 h 104108"/>
                <a:gd name="connsiteX2" fmla="*/ 985762 w 1185385"/>
                <a:gd name="connsiteY2" fmla="*/ 73792 h 104108"/>
                <a:gd name="connsiteX3" fmla="*/ 664389 w 1185385"/>
                <a:gd name="connsiteY3" fmla="*/ 102939 h 104108"/>
                <a:gd name="connsiteX4" fmla="*/ 269101 w 1185385"/>
                <a:gd name="connsiteY4" fmla="*/ 103987 h 104108"/>
                <a:gd name="connsiteX5" fmla="*/ -932 w 1185385"/>
                <a:gd name="connsiteY5" fmla="*/ 103320 h 10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5385" h="104108">
                  <a:moveTo>
                    <a:pt x="1184454" y="-121"/>
                  </a:moveTo>
                  <a:cubicBezTo>
                    <a:pt x="1183311" y="545"/>
                    <a:pt x="1182263" y="1307"/>
                    <a:pt x="1181025" y="1879"/>
                  </a:cubicBezTo>
                  <a:cubicBezTo>
                    <a:pt x="1133400" y="31216"/>
                    <a:pt x="1069677" y="56076"/>
                    <a:pt x="985762" y="73792"/>
                  </a:cubicBezTo>
                  <a:cubicBezTo>
                    <a:pt x="901846" y="91509"/>
                    <a:pt x="796119" y="102367"/>
                    <a:pt x="664389" y="102939"/>
                  </a:cubicBezTo>
                  <a:cubicBezTo>
                    <a:pt x="499892" y="103701"/>
                    <a:pt x="371781" y="103987"/>
                    <a:pt x="269101" y="103987"/>
                  </a:cubicBezTo>
                  <a:cubicBezTo>
                    <a:pt x="151277" y="103987"/>
                    <a:pt x="66790" y="103987"/>
                    <a:pt x="-932" y="103320"/>
                  </a:cubicBezTo>
                </a:path>
              </a:pathLst>
            </a:custGeom>
            <a:noFill/>
            <a:ln w="9525" cap="rnd">
              <a:solidFill>
                <a:srgbClr val="231815"/>
              </a:solidFill>
              <a:prstDash val="solid"/>
              <a:round/>
            </a:ln>
          </p:spPr>
          <p:txBody>
            <a:bodyPr rtlCol="0" anchor="ctr"/>
            <a:lstStyle/>
            <a:p>
              <a:endParaRPr lang="zh-CN" altLang="en-US"/>
            </a:p>
          </p:txBody>
        </p:sp>
        <p:sp>
          <p:nvSpPr>
            <p:cNvPr id="91" name="任意多边形: 形状 90"/>
            <p:cNvSpPr/>
            <p:nvPr/>
          </p:nvSpPr>
          <p:spPr>
            <a:xfrm>
              <a:off x="8180070" y="2144887"/>
              <a:ext cx="182816" cy="956860"/>
            </a:xfrm>
            <a:custGeom>
              <a:avLst/>
              <a:gdLst>
                <a:gd name="connsiteX0" fmla="*/ 167089 w 182816"/>
                <a:gd name="connsiteY0" fmla="*/ -121 h 956881"/>
                <a:gd name="connsiteX1" fmla="*/ 171185 w 182816"/>
                <a:gd name="connsiteY1" fmla="*/ 72840 h 956881"/>
                <a:gd name="connsiteX2" fmla="*/ 165184 w 182816"/>
                <a:gd name="connsiteY2" fmla="*/ 688441 h 956881"/>
                <a:gd name="connsiteX3" fmla="*/ 153183 w 182816"/>
                <a:gd name="connsiteY3" fmla="*/ 741495 h 956881"/>
                <a:gd name="connsiteX4" fmla="*/ -932 w 182816"/>
                <a:gd name="connsiteY4" fmla="*/ 956760 h 956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16" h="956881">
                  <a:moveTo>
                    <a:pt x="167089" y="-121"/>
                  </a:moveTo>
                  <a:cubicBezTo>
                    <a:pt x="167089" y="-121"/>
                    <a:pt x="168899" y="27882"/>
                    <a:pt x="171185" y="72840"/>
                  </a:cubicBezTo>
                  <a:cubicBezTo>
                    <a:pt x="179186" y="223906"/>
                    <a:pt x="193283" y="567283"/>
                    <a:pt x="165184" y="688441"/>
                  </a:cubicBezTo>
                  <a:cubicBezTo>
                    <a:pt x="160611" y="707967"/>
                    <a:pt x="156707" y="725588"/>
                    <a:pt x="153183" y="741495"/>
                  </a:cubicBezTo>
                  <a:cubicBezTo>
                    <a:pt x="128608" y="851509"/>
                    <a:pt x="119178" y="881893"/>
                    <a:pt x="-932" y="956760"/>
                  </a:cubicBezTo>
                </a:path>
              </a:pathLst>
            </a:custGeom>
            <a:noFill/>
            <a:ln w="9525" cap="rnd">
              <a:solidFill>
                <a:srgbClr val="231815"/>
              </a:solidFill>
              <a:prstDash val="solid"/>
              <a:round/>
            </a:ln>
          </p:spPr>
          <p:txBody>
            <a:bodyPr rtlCol="0" anchor="ctr"/>
            <a:lstStyle/>
            <a:p>
              <a:endParaRPr lang="zh-CN" altLang="en-US"/>
            </a:p>
          </p:txBody>
        </p:sp>
        <p:sp>
          <p:nvSpPr>
            <p:cNvPr id="92" name="任意多边形: 形状 91"/>
            <p:cNvSpPr/>
            <p:nvPr/>
          </p:nvSpPr>
          <p:spPr>
            <a:xfrm>
              <a:off x="5514594" y="3358824"/>
              <a:ext cx="340137" cy="9524"/>
            </a:xfrm>
            <a:custGeom>
              <a:avLst/>
              <a:gdLst>
                <a:gd name="connsiteX0" fmla="*/ 340138 w 340137"/>
                <a:gd name="connsiteY0" fmla="*/ 0 h 9525"/>
                <a:gd name="connsiteX1" fmla="*/ 0 w 340137"/>
                <a:gd name="connsiteY1" fmla="*/ 0 h 9525"/>
              </a:gdLst>
              <a:ahLst/>
              <a:cxnLst>
                <a:cxn ang="0">
                  <a:pos x="connsiteX0" y="connsiteY0"/>
                </a:cxn>
                <a:cxn ang="0">
                  <a:pos x="connsiteX1" y="connsiteY1"/>
                </a:cxn>
              </a:cxnLst>
              <a:rect l="l" t="t" r="r" b="b"/>
              <a:pathLst>
                <a:path w="340137" h="9525">
                  <a:moveTo>
                    <a:pt x="340138" y="0"/>
                  </a:moveTo>
                  <a:lnTo>
                    <a:pt x="0" y="0"/>
                  </a:lnTo>
                </a:path>
              </a:pathLst>
            </a:custGeom>
            <a:ln w="9525" cap="rnd">
              <a:solidFill>
                <a:srgbClr val="231815"/>
              </a:solidFill>
              <a:prstDash val="solid"/>
              <a:round/>
            </a:ln>
          </p:spPr>
          <p:txBody>
            <a:bodyPr rtlCol="0" anchor="ctr"/>
            <a:lstStyle/>
            <a:p>
              <a:endParaRPr lang="zh-CN" altLang="en-US"/>
            </a:p>
          </p:txBody>
        </p:sp>
        <p:sp>
          <p:nvSpPr>
            <p:cNvPr id="93" name="任意多边形: 形状 92"/>
            <p:cNvSpPr/>
            <p:nvPr/>
          </p:nvSpPr>
          <p:spPr>
            <a:xfrm>
              <a:off x="5854731" y="3358824"/>
              <a:ext cx="391191" cy="9524"/>
            </a:xfrm>
            <a:custGeom>
              <a:avLst/>
              <a:gdLst>
                <a:gd name="connsiteX0" fmla="*/ 391192 w 391191"/>
                <a:gd name="connsiteY0" fmla="*/ 0 h 9525"/>
                <a:gd name="connsiteX1" fmla="*/ 0 w 391191"/>
                <a:gd name="connsiteY1" fmla="*/ 0 h 9525"/>
              </a:gdLst>
              <a:ahLst/>
              <a:cxnLst>
                <a:cxn ang="0">
                  <a:pos x="connsiteX0" y="connsiteY0"/>
                </a:cxn>
                <a:cxn ang="0">
                  <a:pos x="connsiteX1" y="connsiteY1"/>
                </a:cxn>
              </a:cxnLst>
              <a:rect l="l" t="t" r="r" b="b"/>
              <a:pathLst>
                <a:path w="391191" h="9525">
                  <a:moveTo>
                    <a:pt x="391192" y="0"/>
                  </a:moveTo>
                  <a:lnTo>
                    <a:pt x="0" y="0"/>
                  </a:lnTo>
                </a:path>
              </a:pathLst>
            </a:custGeom>
            <a:ln w="9525" cap="rnd">
              <a:solidFill>
                <a:srgbClr val="231815"/>
              </a:solidFill>
              <a:prstDash val="solid"/>
              <a:round/>
            </a:ln>
          </p:spPr>
          <p:txBody>
            <a:bodyPr rtlCol="0" anchor="ctr"/>
            <a:lstStyle/>
            <a:p>
              <a:endParaRPr lang="zh-CN" altLang="en-US"/>
            </a:p>
          </p:txBody>
        </p:sp>
        <p:sp>
          <p:nvSpPr>
            <p:cNvPr id="94" name="任意多边形: 形状 93"/>
            <p:cNvSpPr/>
            <p:nvPr/>
          </p:nvSpPr>
          <p:spPr>
            <a:xfrm>
              <a:off x="4031933" y="3358824"/>
              <a:ext cx="156114" cy="9524"/>
            </a:xfrm>
            <a:custGeom>
              <a:avLst/>
              <a:gdLst>
                <a:gd name="connsiteX0" fmla="*/ 156115 w 156114"/>
                <a:gd name="connsiteY0" fmla="*/ 0 h 9525"/>
                <a:gd name="connsiteX1" fmla="*/ 0 w 156114"/>
                <a:gd name="connsiteY1" fmla="*/ 0 h 9525"/>
              </a:gdLst>
              <a:ahLst/>
              <a:cxnLst>
                <a:cxn ang="0">
                  <a:pos x="connsiteX0" y="connsiteY0"/>
                </a:cxn>
                <a:cxn ang="0">
                  <a:pos x="connsiteX1" y="connsiteY1"/>
                </a:cxn>
              </a:cxnLst>
              <a:rect l="l" t="t" r="r" b="b"/>
              <a:pathLst>
                <a:path w="156114" h="9525">
                  <a:moveTo>
                    <a:pt x="156115" y="0"/>
                  </a:moveTo>
                  <a:lnTo>
                    <a:pt x="0" y="0"/>
                  </a:lnTo>
                </a:path>
              </a:pathLst>
            </a:custGeom>
            <a:ln w="9525" cap="rnd">
              <a:solidFill>
                <a:srgbClr val="231815"/>
              </a:solidFill>
              <a:prstDash val="solid"/>
              <a:round/>
            </a:ln>
          </p:spPr>
          <p:txBody>
            <a:bodyPr rtlCol="0" anchor="ctr"/>
            <a:lstStyle/>
            <a:p>
              <a:endParaRPr lang="zh-CN" altLang="en-US"/>
            </a:p>
          </p:txBody>
        </p:sp>
        <p:sp>
          <p:nvSpPr>
            <p:cNvPr id="95" name="任意多边形: 形状 94"/>
            <p:cNvSpPr/>
            <p:nvPr/>
          </p:nvSpPr>
          <p:spPr>
            <a:xfrm>
              <a:off x="4248815" y="3207190"/>
              <a:ext cx="948309" cy="9524"/>
            </a:xfrm>
            <a:custGeom>
              <a:avLst/>
              <a:gdLst>
                <a:gd name="connsiteX0" fmla="*/ 948309 w 948309"/>
                <a:gd name="connsiteY0" fmla="*/ 0 h 9525"/>
                <a:gd name="connsiteX1" fmla="*/ 0 w 948309"/>
                <a:gd name="connsiteY1" fmla="*/ 0 h 9525"/>
              </a:gdLst>
              <a:ahLst/>
              <a:cxnLst>
                <a:cxn ang="0">
                  <a:pos x="connsiteX0" y="connsiteY0"/>
                </a:cxn>
                <a:cxn ang="0">
                  <a:pos x="connsiteX1" y="connsiteY1"/>
                </a:cxn>
              </a:cxnLst>
              <a:rect l="l" t="t" r="r" b="b"/>
              <a:pathLst>
                <a:path w="948309" h="9525">
                  <a:moveTo>
                    <a:pt x="948309" y="0"/>
                  </a:moveTo>
                  <a:lnTo>
                    <a:pt x="0" y="0"/>
                  </a:lnTo>
                </a:path>
              </a:pathLst>
            </a:custGeom>
            <a:ln w="9525" cap="rnd">
              <a:solidFill>
                <a:srgbClr val="231815"/>
              </a:solidFill>
              <a:prstDash val="solid"/>
              <a:round/>
            </a:ln>
          </p:spPr>
          <p:txBody>
            <a:bodyPr rtlCol="0" anchor="ctr"/>
            <a:lstStyle/>
            <a:p>
              <a:endParaRPr lang="zh-CN" altLang="en-US"/>
            </a:p>
          </p:txBody>
        </p:sp>
        <p:sp>
          <p:nvSpPr>
            <p:cNvPr id="96" name="任意多边形: 形状 95"/>
            <p:cNvSpPr/>
            <p:nvPr/>
          </p:nvSpPr>
          <p:spPr>
            <a:xfrm>
              <a:off x="3768090" y="3207190"/>
              <a:ext cx="480726" cy="9524"/>
            </a:xfrm>
            <a:custGeom>
              <a:avLst/>
              <a:gdLst>
                <a:gd name="connsiteX0" fmla="*/ 480727 w 480726"/>
                <a:gd name="connsiteY0" fmla="*/ 0 h 9525"/>
                <a:gd name="connsiteX1" fmla="*/ 0 w 480726"/>
                <a:gd name="connsiteY1" fmla="*/ 0 h 9525"/>
              </a:gdLst>
              <a:ahLst/>
              <a:cxnLst>
                <a:cxn ang="0">
                  <a:pos x="connsiteX0" y="connsiteY0"/>
                </a:cxn>
                <a:cxn ang="0">
                  <a:pos x="connsiteX1" y="connsiteY1"/>
                </a:cxn>
              </a:cxnLst>
              <a:rect l="l" t="t" r="r" b="b"/>
              <a:pathLst>
                <a:path w="480726" h="9525">
                  <a:moveTo>
                    <a:pt x="480727" y="0"/>
                  </a:moveTo>
                  <a:lnTo>
                    <a:pt x="0" y="0"/>
                  </a:lnTo>
                </a:path>
              </a:pathLst>
            </a:custGeom>
            <a:ln w="9525" cap="rnd">
              <a:solidFill>
                <a:srgbClr val="231815"/>
              </a:solidFill>
              <a:prstDash val="solid"/>
              <a:round/>
            </a:ln>
          </p:spPr>
          <p:txBody>
            <a:bodyPr rtlCol="0" anchor="ctr"/>
            <a:lstStyle/>
            <a:p>
              <a:endParaRPr lang="zh-CN" altLang="en-US"/>
            </a:p>
          </p:txBody>
        </p:sp>
        <p:sp>
          <p:nvSpPr>
            <p:cNvPr id="97" name="任意多边形: 形状 96"/>
            <p:cNvSpPr/>
            <p:nvPr/>
          </p:nvSpPr>
          <p:spPr>
            <a:xfrm>
              <a:off x="4188047" y="3358824"/>
              <a:ext cx="1326547" cy="9524"/>
            </a:xfrm>
            <a:custGeom>
              <a:avLst/>
              <a:gdLst>
                <a:gd name="connsiteX0" fmla="*/ 1326547 w 1326546"/>
                <a:gd name="connsiteY0" fmla="*/ 0 h 9525"/>
                <a:gd name="connsiteX1" fmla="*/ 5429 w 1326546"/>
                <a:gd name="connsiteY1" fmla="*/ 0 h 9525"/>
                <a:gd name="connsiteX2" fmla="*/ 0 w 1326546"/>
                <a:gd name="connsiteY2" fmla="*/ 0 h 9525"/>
              </a:gdLst>
              <a:ahLst/>
              <a:cxnLst>
                <a:cxn ang="0">
                  <a:pos x="connsiteX0" y="connsiteY0"/>
                </a:cxn>
                <a:cxn ang="0">
                  <a:pos x="connsiteX1" y="connsiteY1"/>
                </a:cxn>
                <a:cxn ang="0">
                  <a:pos x="connsiteX2" y="connsiteY2"/>
                </a:cxn>
              </a:cxnLst>
              <a:rect l="l" t="t" r="r" b="b"/>
              <a:pathLst>
                <a:path w="1326546" h="9525">
                  <a:moveTo>
                    <a:pt x="1326547" y="0"/>
                  </a:moveTo>
                  <a:lnTo>
                    <a:pt x="5429" y="0"/>
                  </a:lnTo>
                  <a:lnTo>
                    <a:pt x="0" y="0"/>
                  </a:lnTo>
                </a:path>
              </a:pathLst>
            </a:custGeom>
            <a:noFill/>
            <a:ln w="9525" cap="rnd">
              <a:solidFill>
                <a:srgbClr val="231815"/>
              </a:solidFill>
              <a:prstDash val="solid"/>
              <a:round/>
            </a:ln>
          </p:spPr>
          <p:txBody>
            <a:bodyPr rtlCol="0" anchor="ctr"/>
            <a:lstStyle/>
            <a:p>
              <a:endParaRPr lang="zh-CN" altLang="en-US"/>
            </a:p>
          </p:txBody>
        </p:sp>
        <p:sp>
          <p:nvSpPr>
            <p:cNvPr id="98" name="任意多边形: 形状 97"/>
            <p:cNvSpPr/>
            <p:nvPr/>
          </p:nvSpPr>
          <p:spPr>
            <a:xfrm>
              <a:off x="6245924" y="3358824"/>
              <a:ext cx="129348" cy="9524"/>
            </a:xfrm>
            <a:custGeom>
              <a:avLst/>
              <a:gdLst>
                <a:gd name="connsiteX0" fmla="*/ 0 w 129349"/>
                <a:gd name="connsiteY0" fmla="*/ 0 h 9525"/>
                <a:gd name="connsiteX1" fmla="*/ 129350 w 129349"/>
                <a:gd name="connsiteY1" fmla="*/ 0 h 9525"/>
              </a:gdLst>
              <a:ahLst/>
              <a:cxnLst>
                <a:cxn ang="0">
                  <a:pos x="connsiteX0" y="connsiteY0"/>
                </a:cxn>
                <a:cxn ang="0">
                  <a:pos x="connsiteX1" y="connsiteY1"/>
                </a:cxn>
              </a:cxnLst>
              <a:rect l="l" t="t" r="r" b="b"/>
              <a:pathLst>
                <a:path w="129349" h="9525">
                  <a:moveTo>
                    <a:pt x="0" y="0"/>
                  </a:moveTo>
                  <a:lnTo>
                    <a:pt x="129350" y="0"/>
                  </a:lnTo>
                </a:path>
              </a:pathLst>
            </a:custGeom>
            <a:ln w="9525" cap="rnd">
              <a:solidFill>
                <a:srgbClr val="231815"/>
              </a:solidFill>
              <a:prstDash val="solid"/>
              <a:round/>
            </a:ln>
          </p:spPr>
          <p:txBody>
            <a:bodyPr rtlCol="0" anchor="ctr"/>
            <a:lstStyle/>
            <a:p>
              <a:endParaRPr lang="zh-CN" altLang="en-US"/>
            </a:p>
          </p:txBody>
        </p:sp>
        <p:sp>
          <p:nvSpPr>
            <p:cNvPr id="99" name="任意多边形: 形状 98"/>
            <p:cNvSpPr/>
            <p:nvPr/>
          </p:nvSpPr>
          <p:spPr>
            <a:xfrm>
              <a:off x="6375273" y="3358824"/>
              <a:ext cx="1013460" cy="9524"/>
            </a:xfrm>
            <a:custGeom>
              <a:avLst/>
              <a:gdLst>
                <a:gd name="connsiteX0" fmla="*/ 1013460 w 1013460"/>
                <a:gd name="connsiteY0" fmla="*/ 0 h 9525"/>
                <a:gd name="connsiteX1" fmla="*/ 0 w 1013460"/>
                <a:gd name="connsiteY1" fmla="*/ 0 h 9525"/>
              </a:gdLst>
              <a:ahLst/>
              <a:cxnLst>
                <a:cxn ang="0">
                  <a:pos x="connsiteX0" y="connsiteY0"/>
                </a:cxn>
                <a:cxn ang="0">
                  <a:pos x="connsiteX1" y="connsiteY1"/>
                </a:cxn>
              </a:cxnLst>
              <a:rect l="l" t="t" r="r" b="b"/>
              <a:pathLst>
                <a:path w="1013460" h="9525">
                  <a:moveTo>
                    <a:pt x="1013460" y="0"/>
                  </a:moveTo>
                  <a:lnTo>
                    <a:pt x="0" y="0"/>
                  </a:lnTo>
                </a:path>
              </a:pathLst>
            </a:custGeom>
            <a:ln w="9525" cap="rnd">
              <a:solidFill>
                <a:srgbClr val="231815"/>
              </a:solidFill>
              <a:prstDash val="solid"/>
              <a:round/>
            </a:ln>
          </p:spPr>
          <p:txBody>
            <a:bodyPr rtlCol="0" anchor="ctr"/>
            <a:lstStyle/>
            <a:p>
              <a:endParaRPr lang="zh-CN" altLang="en-US"/>
            </a:p>
          </p:txBody>
        </p:sp>
        <p:sp>
          <p:nvSpPr>
            <p:cNvPr id="100" name="任意多边形: 形状 99"/>
            <p:cNvSpPr/>
            <p:nvPr/>
          </p:nvSpPr>
          <p:spPr>
            <a:xfrm>
              <a:off x="3383741" y="3207190"/>
              <a:ext cx="648190" cy="151634"/>
            </a:xfrm>
            <a:custGeom>
              <a:avLst/>
              <a:gdLst>
                <a:gd name="connsiteX0" fmla="*/ 383511 w 648190"/>
                <a:gd name="connsiteY0" fmla="*/ -121 h 151637"/>
                <a:gd name="connsiteX1" fmla="*/ 67663 w 648190"/>
                <a:gd name="connsiteY1" fmla="*/ -121 h 151637"/>
                <a:gd name="connsiteX2" fmla="*/ -546 w 648190"/>
                <a:gd name="connsiteY2" fmla="*/ 83308 h 151637"/>
                <a:gd name="connsiteX3" fmla="*/ 67663 w 648190"/>
                <a:gd name="connsiteY3" fmla="*/ 151516 h 151637"/>
                <a:gd name="connsiteX4" fmla="*/ 647259 w 648190"/>
                <a:gd name="connsiteY4" fmla="*/ 151516 h 151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190" h="151637">
                  <a:moveTo>
                    <a:pt x="383511" y="-121"/>
                  </a:moveTo>
                  <a:lnTo>
                    <a:pt x="67663" y="-121"/>
                  </a:lnTo>
                  <a:cubicBezTo>
                    <a:pt x="25791" y="4079"/>
                    <a:pt x="-4746" y="41436"/>
                    <a:pt x="-546" y="83308"/>
                  </a:cubicBezTo>
                  <a:cubicBezTo>
                    <a:pt x="3074" y="119370"/>
                    <a:pt x="31601" y="147897"/>
                    <a:pt x="67663" y="151516"/>
                  </a:cubicBezTo>
                  <a:lnTo>
                    <a:pt x="647259" y="151516"/>
                  </a:lnTo>
                </a:path>
              </a:pathLst>
            </a:custGeom>
            <a:noFill/>
            <a:ln w="9525" cap="rnd">
              <a:solidFill>
                <a:srgbClr val="231815"/>
              </a:solidFill>
              <a:prstDash val="solid"/>
              <a:round/>
            </a:ln>
          </p:spPr>
          <p:txBody>
            <a:bodyPr rtlCol="0" anchor="ctr"/>
            <a:lstStyle/>
            <a:p>
              <a:endParaRPr lang="zh-CN" altLang="en-US"/>
            </a:p>
          </p:txBody>
        </p:sp>
        <p:sp>
          <p:nvSpPr>
            <p:cNvPr id="101" name="任意多边形: 形状 100"/>
            <p:cNvSpPr/>
            <p:nvPr/>
          </p:nvSpPr>
          <p:spPr>
            <a:xfrm>
              <a:off x="8090915" y="3211761"/>
              <a:ext cx="107380" cy="147063"/>
            </a:xfrm>
            <a:custGeom>
              <a:avLst/>
              <a:gdLst>
                <a:gd name="connsiteX0" fmla="*/ -932 w 107380"/>
                <a:gd name="connsiteY0" fmla="*/ 146945 h 147066"/>
                <a:gd name="connsiteX1" fmla="*/ 32596 w 107380"/>
                <a:gd name="connsiteY1" fmla="*/ 146945 h 147066"/>
                <a:gd name="connsiteX2" fmla="*/ 106415 w 107380"/>
                <a:gd name="connsiteY2" fmla="*/ 68392 h 147066"/>
                <a:gd name="connsiteX3" fmla="*/ 58122 w 107380"/>
                <a:gd name="connsiteY3" fmla="*/ -121 h 147066"/>
              </a:gdLst>
              <a:ahLst/>
              <a:cxnLst>
                <a:cxn ang="0">
                  <a:pos x="connsiteX0" y="connsiteY0"/>
                </a:cxn>
                <a:cxn ang="0">
                  <a:pos x="connsiteX1" y="connsiteY1"/>
                </a:cxn>
                <a:cxn ang="0">
                  <a:pos x="connsiteX2" y="connsiteY2"/>
                </a:cxn>
                <a:cxn ang="0">
                  <a:pos x="connsiteX3" y="connsiteY3"/>
                </a:cxn>
              </a:cxnLst>
              <a:rect l="l" t="t" r="r" b="b"/>
              <a:pathLst>
                <a:path w="107380" h="147066">
                  <a:moveTo>
                    <a:pt x="-932" y="146945"/>
                  </a:moveTo>
                  <a:lnTo>
                    <a:pt x="32596" y="146945"/>
                  </a:lnTo>
                  <a:cubicBezTo>
                    <a:pt x="74697" y="145630"/>
                    <a:pt x="107653" y="110454"/>
                    <a:pt x="106415" y="68392"/>
                  </a:cubicBezTo>
                  <a:cubicBezTo>
                    <a:pt x="105462" y="37969"/>
                    <a:pt x="86412" y="11033"/>
                    <a:pt x="58122" y="-121"/>
                  </a:cubicBezTo>
                </a:path>
              </a:pathLst>
            </a:custGeom>
            <a:noFill/>
            <a:ln w="9525" cap="rnd">
              <a:solidFill>
                <a:srgbClr val="231815"/>
              </a:solidFill>
              <a:prstDash val="solid"/>
              <a:round/>
            </a:ln>
          </p:spPr>
          <p:txBody>
            <a:bodyPr rtlCol="0" anchor="ctr"/>
            <a:lstStyle/>
            <a:p>
              <a:endParaRPr lang="zh-CN" altLang="en-US"/>
            </a:p>
          </p:txBody>
        </p:sp>
        <p:sp>
          <p:nvSpPr>
            <p:cNvPr id="102" name="任意多边形: 形状 101"/>
            <p:cNvSpPr/>
            <p:nvPr/>
          </p:nvSpPr>
          <p:spPr>
            <a:xfrm>
              <a:off x="7544942" y="3358824"/>
              <a:ext cx="545973" cy="9524"/>
            </a:xfrm>
            <a:custGeom>
              <a:avLst/>
              <a:gdLst>
                <a:gd name="connsiteX0" fmla="*/ 0 w 545973"/>
                <a:gd name="connsiteY0" fmla="*/ 0 h 9525"/>
                <a:gd name="connsiteX1" fmla="*/ 369761 w 545973"/>
                <a:gd name="connsiteY1" fmla="*/ 0 h 9525"/>
                <a:gd name="connsiteX2" fmla="*/ 545973 w 545973"/>
                <a:gd name="connsiteY2" fmla="*/ 0 h 9525"/>
              </a:gdLst>
              <a:ahLst/>
              <a:cxnLst>
                <a:cxn ang="0">
                  <a:pos x="connsiteX0" y="connsiteY0"/>
                </a:cxn>
                <a:cxn ang="0">
                  <a:pos x="connsiteX1" y="connsiteY1"/>
                </a:cxn>
                <a:cxn ang="0">
                  <a:pos x="connsiteX2" y="connsiteY2"/>
                </a:cxn>
              </a:cxnLst>
              <a:rect l="l" t="t" r="r" b="b"/>
              <a:pathLst>
                <a:path w="545973" h="9525">
                  <a:moveTo>
                    <a:pt x="0" y="0"/>
                  </a:moveTo>
                  <a:lnTo>
                    <a:pt x="369761" y="0"/>
                  </a:lnTo>
                  <a:lnTo>
                    <a:pt x="545973" y="0"/>
                  </a:lnTo>
                </a:path>
              </a:pathLst>
            </a:custGeom>
            <a:noFill/>
            <a:ln w="9525" cap="rnd">
              <a:solidFill>
                <a:srgbClr val="231815"/>
              </a:solidFill>
              <a:prstDash val="solid"/>
              <a:round/>
            </a:ln>
          </p:spPr>
          <p:txBody>
            <a:bodyPr rtlCol="0" anchor="ctr"/>
            <a:lstStyle/>
            <a:p>
              <a:endParaRPr lang="zh-CN" altLang="en-US"/>
            </a:p>
          </p:txBody>
        </p:sp>
        <p:sp>
          <p:nvSpPr>
            <p:cNvPr id="103" name="任意多边形: 形状 102"/>
            <p:cNvSpPr/>
            <p:nvPr/>
          </p:nvSpPr>
          <p:spPr>
            <a:xfrm>
              <a:off x="6970585" y="3207190"/>
              <a:ext cx="1179384" cy="4570"/>
            </a:xfrm>
            <a:custGeom>
              <a:avLst/>
              <a:gdLst>
                <a:gd name="connsiteX0" fmla="*/ 1178453 w 1179384"/>
                <a:gd name="connsiteY0" fmla="*/ 4450 h 4571"/>
                <a:gd name="connsiteX1" fmla="*/ 1152927 w 1179384"/>
                <a:gd name="connsiteY1" fmla="*/ -121 h 4571"/>
                <a:gd name="connsiteX2" fmla="*/ -932 w 1179384"/>
                <a:gd name="connsiteY2" fmla="*/ -121 h 4571"/>
              </a:gdLst>
              <a:ahLst/>
              <a:cxnLst>
                <a:cxn ang="0">
                  <a:pos x="connsiteX0" y="connsiteY0"/>
                </a:cxn>
                <a:cxn ang="0">
                  <a:pos x="connsiteX1" y="connsiteY1"/>
                </a:cxn>
                <a:cxn ang="0">
                  <a:pos x="connsiteX2" y="connsiteY2"/>
                </a:cxn>
              </a:cxnLst>
              <a:rect l="l" t="t" r="r" b="b"/>
              <a:pathLst>
                <a:path w="1179384" h="4571">
                  <a:moveTo>
                    <a:pt x="1178453" y="4450"/>
                  </a:moveTo>
                  <a:cubicBezTo>
                    <a:pt x="1170262" y="1479"/>
                    <a:pt x="1161595" y="-64"/>
                    <a:pt x="1152927" y="-121"/>
                  </a:cubicBezTo>
                  <a:lnTo>
                    <a:pt x="-932" y="-121"/>
                  </a:lnTo>
                </a:path>
              </a:pathLst>
            </a:custGeom>
            <a:noFill/>
            <a:ln w="9525" cap="rnd">
              <a:solidFill>
                <a:srgbClr val="231815"/>
              </a:solidFill>
              <a:prstDash val="solid"/>
              <a:round/>
            </a:ln>
          </p:spPr>
          <p:txBody>
            <a:bodyPr rtlCol="0" anchor="ctr"/>
            <a:lstStyle/>
            <a:p>
              <a:endParaRPr lang="zh-CN" altLang="en-US"/>
            </a:p>
          </p:txBody>
        </p:sp>
        <p:sp>
          <p:nvSpPr>
            <p:cNvPr id="104" name="任意多边形: 形状 103"/>
            <p:cNvSpPr/>
            <p:nvPr/>
          </p:nvSpPr>
          <p:spPr>
            <a:xfrm>
              <a:off x="7388733" y="3358824"/>
              <a:ext cx="156209" cy="9524"/>
            </a:xfrm>
            <a:custGeom>
              <a:avLst/>
              <a:gdLst>
                <a:gd name="connsiteX0" fmla="*/ 0 w 156209"/>
                <a:gd name="connsiteY0" fmla="*/ 0 h 9525"/>
                <a:gd name="connsiteX1" fmla="*/ 156210 w 156209"/>
                <a:gd name="connsiteY1" fmla="*/ 0 h 9525"/>
              </a:gdLst>
              <a:ahLst/>
              <a:cxnLst>
                <a:cxn ang="0">
                  <a:pos x="connsiteX0" y="connsiteY0"/>
                </a:cxn>
                <a:cxn ang="0">
                  <a:pos x="connsiteX1" y="connsiteY1"/>
                </a:cxn>
              </a:cxnLst>
              <a:rect l="l" t="t" r="r" b="b"/>
              <a:pathLst>
                <a:path w="156209" h="9525">
                  <a:moveTo>
                    <a:pt x="0" y="0"/>
                  </a:moveTo>
                  <a:lnTo>
                    <a:pt x="156210" y="0"/>
                  </a:lnTo>
                </a:path>
              </a:pathLst>
            </a:custGeom>
            <a:ln w="9525" cap="rnd">
              <a:solidFill>
                <a:srgbClr val="231815"/>
              </a:solidFill>
              <a:prstDash val="solid"/>
              <a:round/>
            </a:ln>
          </p:spPr>
          <p:txBody>
            <a:bodyPr rtlCol="0" anchor="ctr"/>
            <a:lstStyle/>
            <a:p>
              <a:endParaRPr lang="zh-CN" altLang="en-US"/>
            </a:p>
          </p:txBody>
        </p:sp>
        <p:sp>
          <p:nvSpPr>
            <p:cNvPr id="105" name="任意多边形: 形状 104"/>
            <p:cNvSpPr/>
            <p:nvPr/>
          </p:nvSpPr>
          <p:spPr>
            <a:xfrm>
              <a:off x="6368794" y="3066032"/>
              <a:ext cx="644272" cy="128393"/>
            </a:xfrm>
            <a:custGeom>
              <a:avLst/>
              <a:gdLst>
                <a:gd name="connsiteX0" fmla="*/ -932 w 644271"/>
                <a:gd name="connsiteY0" fmla="*/ -121 h 128396"/>
                <a:gd name="connsiteX1" fmla="*/ 587904 w 644271"/>
                <a:gd name="connsiteY1" fmla="*/ -121 h 128396"/>
                <a:gd name="connsiteX2" fmla="*/ 643339 w 644271"/>
                <a:gd name="connsiteY2" fmla="*/ 55409 h 128396"/>
                <a:gd name="connsiteX3" fmla="*/ 643339 w 644271"/>
                <a:gd name="connsiteY3" fmla="*/ 87318 h 128396"/>
                <a:gd name="connsiteX4" fmla="*/ 624956 w 644271"/>
                <a:gd name="connsiteY4" fmla="*/ 128275 h 128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271" h="128396">
                  <a:moveTo>
                    <a:pt x="-932" y="-121"/>
                  </a:moveTo>
                  <a:lnTo>
                    <a:pt x="587904" y="-121"/>
                  </a:lnTo>
                  <a:cubicBezTo>
                    <a:pt x="618479" y="-17"/>
                    <a:pt x="643244" y="24796"/>
                    <a:pt x="643339" y="55409"/>
                  </a:cubicBezTo>
                  <a:lnTo>
                    <a:pt x="643339" y="87318"/>
                  </a:lnTo>
                  <a:cubicBezTo>
                    <a:pt x="643244" y="102958"/>
                    <a:pt x="636577" y="117836"/>
                    <a:pt x="624956" y="128275"/>
                  </a:cubicBezTo>
                </a:path>
              </a:pathLst>
            </a:custGeom>
            <a:noFill/>
            <a:ln w="9525" cap="rnd">
              <a:solidFill>
                <a:srgbClr val="231815"/>
              </a:solidFill>
              <a:prstDash val="solid"/>
              <a:round/>
            </a:ln>
          </p:spPr>
          <p:txBody>
            <a:bodyPr rtlCol="0" anchor="ctr"/>
            <a:lstStyle/>
            <a:p>
              <a:endParaRPr lang="zh-CN" altLang="en-US"/>
            </a:p>
          </p:txBody>
        </p:sp>
        <p:sp>
          <p:nvSpPr>
            <p:cNvPr id="106" name="任意多边形: 形状 105"/>
            <p:cNvSpPr/>
            <p:nvPr/>
          </p:nvSpPr>
          <p:spPr>
            <a:xfrm>
              <a:off x="5197126" y="3207190"/>
              <a:ext cx="1773554" cy="1714"/>
            </a:xfrm>
            <a:custGeom>
              <a:avLst/>
              <a:gdLst>
                <a:gd name="connsiteX0" fmla="*/ -932 w 1773554"/>
                <a:gd name="connsiteY0" fmla="*/ -121 h 1714"/>
                <a:gd name="connsiteX1" fmla="*/ 12211 w 1773554"/>
                <a:gd name="connsiteY1" fmla="*/ 1593 h 1714"/>
                <a:gd name="connsiteX2" fmla="*/ 1759573 w 1773554"/>
                <a:gd name="connsiteY2" fmla="*/ 1593 h 1714"/>
                <a:gd name="connsiteX3" fmla="*/ 1772622 w 1773554"/>
                <a:gd name="connsiteY3" fmla="*/ -121 h 1714"/>
              </a:gdLst>
              <a:ahLst/>
              <a:cxnLst>
                <a:cxn ang="0">
                  <a:pos x="connsiteX0" y="connsiteY0"/>
                </a:cxn>
                <a:cxn ang="0">
                  <a:pos x="connsiteX1" y="connsiteY1"/>
                </a:cxn>
                <a:cxn ang="0">
                  <a:pos x="connsiteX2" y="connsiteY2"/>
                </a:cxn>
                <a:cxn ang="0">
                  <a:pos x="connsiteX3" y="connsiteY3"/>
                </a:cxn>
              </a:cxnLst>
              <a:rect l="l" t="t" r="r" b="b"/>
              <a:pathLst>
                <a:path w="1773554" h="1714">
                  <a:moveTo>
                    <a:pt x="-932" y="-121"/>
                  </a:moveTo>
                  <a:cubicBezTo>
                    <a:pt x="3354" y="983"/>
                    <a:pt x="7735" y="1564"/>
                    <a:pt x="12211" y="1593"/>
                  </a:cubicBezTo>
                  <a:lnTo>
                    <a:pt x="1759573" y="1593"/>
                  </a:lnTo>
                  <a:cubicBezTo>
                    <a:pt x="1763954" y="1555"/>
                    <a:pt x="1768337" y="983"/>
                    <a:pt x="1772622" y="-121"/>
                  </a:cubicBezTo>
                </a:path>
              </a:pathLst>
            </a:custGeom>
            <a:noFill/>
            <a:ln w="9525" cap="rnd">
              <a:solidFill>
                <a:srgbClr val="231815"/>
              </a:solidFill>
              <a:prstDash val="solid"/>
              <a:round/>
            </a:ln>
          </p:spPr>
          <p:txBody>
            <a:bodyPr rtlCol="0" anchor="ctr"/>
            <a:lstStyle/>
            <a:p>
              <a:endParaRPr lang="zh-CN" altLang="en-US"/>
            </a:p>
          </p:txBody>
        </p:sp>
        <p:sp>
          <p:nvSpPr>
            <p:cNvPr id="107" name="任意多边形: 形状 106"/>
            <p:cNvSpPr/>
            <p:nvPr/>
          </p:nvSpPr>
          <p:spPr>
            <a:xfrm>
              <a:off x="6970585" y="3194426"/>
              <a:ext cx="24003" cy="12762"/>
            </a:xfrm>
            <a:custGeom>
              <a:avLst/>
              <a:gdLst>
                <a:gd name="connsiteX0" fmla="*/ -932 w 24003"/>
                <a:gd name="connsiteY0" fmla="*/ 12642 h 12763"/>
                <a:gd name="connsiteX1" fmla="*/ 23071 w 24003"/>
                <a:gd name="connsiteY1" fmla="*/ -121 h 12763"/>
              </a:gdLst>
              <a:ahLst/>
              <a:cxnLst>
                <a:cxn ang="0">
                  <a:pos x="connsiteX0" y="connsiteY0"/>
                </a:cxn>
                <a:cxn ang="0">
                  <a:pos x="connsiteX1" y="connsiteY1"/>
                </a:cxn>
              </a:cxnLst>
              <a:rect l="l" t="t" r="r" b="b"/>
              <a:pathLst>
                <a:path w="24003" h="12763">
                  <a:moveTo>
                    <a:pt x="-932" y="12642"/>
                  </a:moveTo>
                  <a:cubicBezTo>
                    <a:pt x="8021" y="10432"/>
                    <a:pt x="16213" y="6051"/>
                    <a:pt x="23071" y="-121"/>
                  </a:cubicBezTo>
                </a:path>
              </a:pathLst>
            </a:custGeom>
            <a:noFill/>
            <a:ln w="9525" cap="rnd">
              <a:solidFill>
                <a:srgbClr val="231815"/>
              </a:solidFill>
              <a:prstDash val="solid"/>
              <a:round/>
            </a:ln>
          </p:spPr>
          <p:txBody>
            <a:bodyPr rtlCol="0" anchor="ctr"/>
            <a:lstStyle/>
            <a:p>
              <a:endParaRPr lang="zh-CN" altLang="en-US"/>
            </a:p>
          </p:txBody>
        </p:sp>
        <p:sp>
          <p:nvSpPr>
            <p:cNvPr id="108" name="任意多边形: 形状 107"/>
            <p:cNvSpPr/>
            <p:nvPr/>
          </p:nvSpPr>
          <p:spPr>
            <a:xfrm>
              <a:off x="5191505" y="3205474"/>
              <a:ext cx="5619" cy="1714"/>
            </a:xfrm>
            <a:custGeom>
              <a:avLst/>
              <a:gdLst>
                <a:gd name="connsiteX0" fmla="*/ 4688 w 5620"/>
                <a:gd name="connsiteY0" fmla="*/ 1593 h 1714"/>
                <a:gd name="connsiteX1" fmla="*/ -932 w 5620"/>
                <a:gd name="connsiteY1" fmla="*/ -121 h 1714"/>
              </a:gdLst>
              <a:ahLst/>
              <a:cxnLst>
                <a:cxn ang="0">
                  <a:pos x="connsiteX0" y="connsiteY0"/>
                </a:cxn>
                <a:cxn ang="0">
                  <a:pos x="connsiteX1" y="connsiteY1"/>
                </a:cxn>
              </a:cxnLst>
              <a:rect l="l" t="t" r="r" b="b"/>
              <a:pathLst>
                <a:path w="5620" h="1714">
                  <a:moveTo>
                    <a:pt x="4688" y="1593"/>
                  </a:moveTo>
                  <a:cubicBezTo>
                    <a:pt x="2783" y="1126"/>
                    <a:pt x="878" y="555"/>
                    <a:pt x="-932" y="-121"/>
                  </a:cubicBezTo>
                </a:path>
              </a:pathLst>
            </a:custGeom>
            <a:noFill/>
            <a:ln w="9525" cap="rnd">
              <a:solidFill>
                <a:srgbClr val="231815"/>
              </a:solidFill>
              <a:prstDash val="solid"/>
              <a:round/>
            </a:ln>
          </p:spPr>
          <p:txBody>
            <a:bodyPr rtlCol="0" anchor="ctr"/>
            <a:lstStyle/>
            <a:p>
              <a:endParaRPr lang="zh-CN" altLang="en-US"/>
            </a:p>
          </p:txBody>
        </p:sp>
        <p:sp>
          <p:nvSpPr>
            <p:cNvPr id="109" name="任意多边形: 形状 108"/>
            <p:cNvSpPr/>
            <p:nvPr/>
          </p:nvSpPr>
          <p:spPr>
            <a:xfrm>
              <a:off x="6138577" y="2142031"/>
              <a:ext cx="16858" cy="67626"/>
            </a:xfrm>
            <a:custGeom>
              <a:avLst/>
              <a:gdLst>
                <a:gd name="connsiteX0" fmla="*/ 0 w 16859"/>
                <a:gd name="connsiteY0" fmla="*/ 0 h 67627"/>
                <a:gd name="connsiteX1" fmla="*/ 16859 w 16859"/>
                <a:gd name="connsiteY1" fmla="*/ 67628 h 67627"/>
              </a:gdLst>
              <a:ahLst/>
              <a:cxnLst>
                <a:cxn ang="0">
                  <a:pos x="connsiteX0" y="connsiteY0"/>
                </a:cxn>
                <a:cxn ang="0">
                  <a:pos x="connsiteX1" y="connsiteY1"/>
                </a:cxn>
              </a:cxnLst>
              <a:rect l="l" t="t" r="r" b="b"/>
              <a:pathLst>
                <a:path w="16859" h="67627">
                  <a:moveTo>
                    <a:pt x="0" y="0"/>
                  </a:moveTo>
                  <a:lnTo>
                    <a:pt x="16859" y="67628"/>
                  </a:lnTo>
                </a:path>
              </a:pathLst>
            </a:custGeom>
            <a:ln w="9525" cap="rnd">
              <a:solidFill>
                <a:srgbClr val="231815"/>
              </a:solidFill>
              <a:prstDash val="solid"/>
              <a:round/>
            </a:ln>
          </p:spPr>
          <p:txBody>
            <a:bodyPr rtlCol="0" anchor="ctr"/>
            <a:lstStyle/>
            <a:p>
              <a:endParaRPr lang="zh-CN" altLang="en-US"/>
            </a:p>
          </p:txBody>
        </p:sp>
        <p:sp>
          <p:nvSpPr>
            <p:cNvPr id="110" name="任意多边形: 形状 109"/>
            <p:cNvSpPr/>
            <p:nvPr/>
          </p:nvSpPr>
          <p:spPr>
            <a:xfrm>
              <a:off x="4473702" y="1893814"/>
              <a:ext cx="1399697" cy="1311755"/>
            </a:xfrm>
            <a:custGeom>
              <a:avLst/>
              <a:gdLst>
                <a:gd name="connsiteX0" fmla="*/ 716870 w 1399697"/>
                <a:gd name="connsiteY0" fmla="*/ 1311662 h 1311783"/>
                <a:gd name="connsiteX1" fmla="*/ 428263 w 1399697"/>
                <a:gd name="connsiteY1" fmla="*/ 1311662 h 1311783"/>
                <a:gd name="connsiteX2" fmla="*/ 267290 w 1399697"/>
                <a:gd name="connsiteY2" fmla="*/ 1186694 h 1311783"/>
                <a:gd name="connsiteX3" fmla="*/ 2781 w 1399697"/>
                <a:gd name="connsiteY3" fmla="*/ 124847 h 1311783"/>
                <a:gd name="connsiteX4" fmla="*/ 101364 w 1399697"/>
                <a:gd name="connsiteY4" fmla="*/ -121 h 1311783"/>
                <a:gd name="connsiteX5" fmla="*/ 1398765 w 1399697"/>
                <a:gd name="connsiteY5" fmla="*/ -121 h 131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9697" h="1311783">
                  <a:moveTo>
                    <a:pt x="716870" y="1311662"/>
                  </a:moveTo>
                  <a:lnTo>
                    <a:pt x="428263" y="1311662"/>
                  </a:lnTo>
                  <a:cubicBezTo>
                    <a:pt x="356825" y="1311662"/>
                    <a:pt x="284530" y="1255369"/>
                    <a:pt x="267290" y="1186694"/>
                  </a:cubicBezTo>
                  <a:lnTo>
                    <a:pt x="2781" y="124847"/>
                  </a:lnTo>
                  <a:cubicBezTo>
                    <a:pt x="-14460" y="56171"/>
                    <a:pt x="30022" y="-121"/>
                    <a:pt x="101364" y="-121"/>
                  </a:cubicBezTo>
                  <a:lnTo>
                    <a:pt x="1398765" y="-121"/>
                  </a:lnTo>
                </a:path>
              </a:pathLst>
            </a:custGeom>
            <a:noFill/>
            <a:ln w="9525" cap="rnd">
              <a:solidFill>
                <a:srgbClr val="231815"/>
              </a:solidFill>
              <a:prstDash val="solid"/>
              <a:round/>
            </a:ln>
          </p:spPr>
          <p:txBody>
            <a:bodyPr rtlCol="0" anchor="ctr"/>
            <a:lstStyle/>
            <a:p>
              <a:endParaRPr lang="zh-CN" altLang="en-US"/>
            </a:p>
          </p:txBody>
        </p:sp>
        <p:sp>
          <p:nvSpPr>
            <p:cNvPr id="111" name="任意多边形: 形状 110"/>
            <p:cNvSpPr/>
            <p:nvPr/>
          </p:nvSpPr>
          <p:spPr>
            <a:xfrm>
              <a:off x="6155435" y="2209657"/>
              <a:ext cx="158591" cy="636446"/>
            </a:xfrm>
            <a:custGeom>
              <a:avLst/>
              <a:gdLst>
                <a:gd name="connsiteX0" fmla="*/ 158591 w 158591"/>
                <a:gd name="connsiteY0" fmla="*/ 636460 h 636460"/>
                <a:gd name="connsiteX1" fmla="*/ 13145 w 158591"/>
                <a:gd name="connsiteY1" fmla="*/ 53054 h 636460"/>
                <a:gd name="connsiteX2" fmla="*/ 0 w 158591"/>
                <a:gd name="connsiteY2" fmla="*/ 0 h 636460"/>
              </a:gdLst>
              <a:ahLst/>
              <a:cxnLst>
                <a:cxn ang="0">
                  <a:pos x="connsiteX0" y="connsiteY0"/>
                </a:cxn>
                <a:cxn ang="0">
                  <a:pos x="connsiteX1" y="connsiteY1"/>
                </a:cxn>
                <a:cxn ang="0">
                  <a:pos x="connsiteX2" y="connsiteY2"/>
                </a:cxn>
              </a:cxnLst>
              <a:rect l="l" t="t" r="r" b="b"/>
              <a:pathLst>
                <a:path w="158591" h="636460">
                  <a:moveTo>
                    <a:pt x="158591" y="636460"/>
                  </a:moveTo>
                  <a:lnTo>
                    <a:pt x="13145" y="53054"/>
                  </a:lnTo>
                  <a:lnTo>
                    <a:pt x="0" y="0"/>
                  </a:lnTo>
                </a:path>
              </a:pathLst>
            </a:custGeom>
            <a:noFill/>
            <a:ln w="9525" cap="rnd">
              <a:solidFill>
                <a:srgbClr val="231815"/>
              </a:solidFill>
              <a:prstDash val="solid"/>
              <a:round/>
            </a:ln>
          </p:spPr>
          <p:txBody>
            <a:bodyPr rtlCol="0" anchor="ctr"/>
            <a:lstStyle/>
            <a:p>
              <a:endParaRPr lang="zh-CN" altLang="en-US"/>
            </a:p>
          </p:txBody>
        </p:sp>
        <p:sp>
          <p:nvSpPr>
            <p:cNvPr id="112" name="任意多边形: 形状 111"/>
            <p:cNvSpPr/>
            <p:nvPr/>
          </p:nvSpPr>
          <p:spPr>
            <a:xfrm>
              <a:off x="6363748" y="3045364"/>
              <a:ext cx="5049" cy="20763"/>
            </a:xfrm>
            <a:custGeom>
              <a:avLst/>
              <a:gdLst>
                <a:gd name="connsiteX0" fmla="*/ 5048 w 5048"/>
                <a:gd name="connsiteY0" fmla="*/ 20765 h 20764"/>
                <a:gd name="connsiteX1" fmla="*/ 0 w 5048"/>
                <a:gd name="connsiteY1" fmla="*/ 0 h 20764"/>
              </a:gdLst>
              <a:ahLst/>
              <a:cxnLst>
                <a:cxn ang="0">
                  <a:pos x="connsiteX0" y="connsiteY0"/>
                </a:cxn>
                <a:cxn ang="0">
                  <a:pos x="connsiteX1" y="connsiteY1"/>
                </a:cxn>
              </a:cxnLst>
              <a:rect l="l" t="t" r="r" b="b"/>
              <a:pathLst>
                <a:path w="5048" h="20764">
                  <a:moveTo>
                    <a:pt x="5048" y="20765"/>
                  </a:moveTo>
                  <a:lnTo>
                    <a:pt x="0" y="0"/>
                  </a:lnTo>
                </a:path>
              </a:pathLst>
            </a:custGeom>
            <a:ln w="9525" cap="rnd">
              <a:solidFill>
                <a:srgbClr val="231815"/>
              </a:solidFill>
              <a:prstDash val="solid"/>
              <a:round/>
            </a:ln>
          </p:spPr>
          <p:txBody>
            <a:bodyPr rtlCol="0" anchor="ctr"/>
            <a:lstStyle/>
            <a:p>
              <a:endParaRPr lang="zh-CN" altLang="en-US"/>
            </a:p>
          </p:txBody>
        </p:sp>
        <p:sp>
          <p:nvSpPr>
            <p:cNvPr id="113" name="任意多边形: 形状 112"/>
            <p:cNvSpPr/>
            <p:nvPr/>
          </p:nvSpPr>
          <p:spPr>
            <a:xfrm>
              <a:off x="5873401" y="1893814"/>
              <a:ext cx="265176" cy="248216"/>
            </a:xfrm>
            <a:custGeom>
              <a:avLst/>
              <a:gdLst>
                <a:gd name="connsiteX0" fmla="*/ 264244 w 265175"/>
                <a:gd name="connsiteY0" fmla="*/ 248100 h 248221"/>
                <a:gd name="connsiteX1" fmla="*/ 233573 w 265175"/>
                <a:gd name="connsiteY1" fmla="*/ 124847 h 248221"/>
                <a:gd name="connsiteX2" fmla="*/ 72601 w 265175"/>
                <a:gd name="connsiteY2" fmla="*/ -121 h 248221"/>
                <a:gd name="connsiteX3" fmla="*/ -932 w 265175"/>
                <a:gd name="connsiteY3" fmla="*/ -121 h 248221"/>
              </a:gdLst>
              <a:ahLst/>
              <a:cxnLst>
                <a:cxn ang="0">
                  <a:pos x="connsiteX0" y="connsiteY0"/>
                </a:cxn>
                <a:cxn ang="0">
                  <a:pos x="connsiteX1" y="connsiteY1"/>
                </a:cxn>
                <a:cxn ang="0">
                  <a:pos x="connsiteX2" y="connsiteY2"/>
                </a:cxn>
                <a:cxn ang="0">
                  <a:pos x="connsiteX3" y="connsiteY3"/>
                </a:cxn>
              </a:cxnLst>
              <a:rect l="l" t="t" r="r" b="b"/>
              <a:pathLst>
                <a:path w="265175" h="248221">
                  <a:moveTo>
                    <a:pt x="264244" y="248100"/>
                  </a:moveTo>
                  <a:lnTo>
                    <a:pt x="233573" y="124847"/>
                  </a:lnTo>
                  <a:cubicBezTo>
                    <a:pt x="216428" y="56171"/>
                    <a:pt x="143943" y="-121"/>
                    <a:pt x="72601" y="-121"/>
                  </a:cubicBezTo>
                  <a:lnTo>
                    <a:pt x="-932" y="-121"/>
                  </a:lnTo>
                </a:path>
              </a:pathLst>
            </a:custGeom>
            <a:noFill/>
            <a:ln w="9525" cap="rnd">
              <a:solidFill>
                <a:srgbClr val="231815"/>
              </a:solidFill>
              <a:prstDash val="solid"/>
              <a:round/>
            </a:ln>
          </p:spPr>
          <p:txBody>
            <a:bodyPr rtlCol="0" anchor="ctr"/>
            <a:lstStyle/>
            <a:p>
              <a:endParaRPr lang="zh-CN" altLang="en-US"/>
            </a:p>
          </p:txBody>
        </p:sp>
        <p:sp>
          <p:nvSpPr>
            <p:cNvPr id="114" name="任意多边形: 形状 113"/>
            <p:cNvSpPr/>
            <p:nvPr/>
          </p:nvSpPr>
          <p:spPr>
            <a:xfrm>
              <a:off x="5191505" y="3066032"/>
              <a:ext cx="1184655" cy="139442"/>
            </a:xfrm>
            <a:custGeom>
              <a:avLst/>
              <a:gdLst>
                <a:gd name="connsiteX0" fmla="*/ 1176358 w 1184656"/>
                <a:gd name="connsiteY0" fmla="*/ -121 h 139445"/>
                <a:gd name="connsiteX1" fmla="*/ 1180073 w 1184656"/>
                <a:gd name="connsiteY1" fmla="*/ 14356 h 139445"/>
                <a:gd name="connsiteX2" fmla="*/ 1081489 w 1184656"/>
                <a:gd name="connsiteY2" fmla="*/ 139324 h 139445"/>
                <a:gd name="connsiteX3" fmla="*/ -932 w 1184656"/>
                <a:gd name="connsiteY3" fmla="*/ 139324 h 139445"/>
              </a:gdLst>
              <a:ahLst/>
              <a:cxnLst>
                <a:cxn ang="0">
                  <a:pos x="connsiteX0" y="connsiteY0"/>
                </a:cxn>
                <a:cxn ang="0">
                  <a:pos x="connsiteX1" y="connsiteY1"/>
                </a:cxn>
                <a:cxn ang="0">
                  <a:pos x="connsiteX2" y="connsiteY2"/>
                </a:cxn>
                <a:cxn ang="0">
                  <a:pos x="connsiteX3" y="connsiteY3"/>
                </a:cxn>
              </a:cxnLst>
              <a:rect l="l" t="t" r="r" b="b"/>
              <a:pathLst>
                <a:path w="1184656" h="139445">
                  <a:moveTo>
                    <a:pt x="1176358" y="-121"/>
                  </a:moveTo>
                  <a:lnTo>
                    <a:pt x="1180073" y="14356"/>
                  </a:lnTo>
                  <a:cubicBezTo>
                    <a:pt x="1197123" y="83032"/>
                    <a:pt x="1152831" y="139324"/>
                    <a:pt x="1081489" y="139324"/>
                  </a:cubicBezTo>
                  <a:lnTo>
                    <a:pt x="-932" y="139324"/>
                  </a:lnTo>
                </a:path>
              </a:pathLst>
            </a:custGeom>
            <a:noFill/>
            <a:ln w="9525" cap="rnd">
              <a:solidFill>
                <a:srgbClr val="231815"/>
              </a:solidFill>
              <a:prstDash val="solid"/>
              <a:round/>
            </a:ln>
          </p:spPr>
          <p:txBody>
            <a:bodyPr rtlCol="0" anchor="ctr"/>
            <a:lstStyle/>
            <a:p>
              <a:endParaRPr lang="zh-CN" altLang="en-US"/>
            </a:p>
          </p:txBody>
        </p:sp>
        <p:sp>
          <p:nvSpPr>
            <p:cNvPr id="115" name="任意多边形: 形状 114"/>
            <p:cNvSpPr/>
            <p:nvPr/>
          </p:nvSpPr>
          <p:spPr>
            <a:xfrm>
              <a:off x="6314122" y="2846104"/>
              <a:ext cx="49626" cy="199258"/>
            </a:xfrm>
            <a:custGeom>
              <a:avLst/>
              <a:gdLst>
                <a:gd name="connsiteX0" fmla="*/ 49625 w 49625"/>
                <a:gd name="connsiteY0" fmla="*/ 199263 h 199263"/>
                <a:gd name="connsiteX1" fmla="*/ 0 w 49625"/>
                <a:gd name="connsiteY1" fmla="*/ 0 h 199263"/>
              </a:gdLst>
              <a:ahLst/>
              <a:cxnLst>
                <a:cxn ang="0">
                  <a:pos x="connsiteX0" y="connsiteY0"/>
                </a:cxn>
                <a:cxn ang="0">
                  <a:pos x="connsiteX1" y="connsiteY1"/>
                </a:cxn>
              </a:cxnLst>
              <a:rect l="l" t="t" r="r" b="b"/>
              <a:pathLst>
                <a:path w="49625" h="199263">
                  <a:moveTo>
                    <a:pt x="49625" y="199263"/>
                  </a:moveTo>
                  <a:lnTo>
                    <a:pt x="0" y="0"/>
                  </a:lnTo>
                </a:path>
              </a:pathLst>
            </a:custGeom>
            <a:ln w="9525" cap="rnd">
              <a:solidFill>
                <a:srgbClr val="231815"/>
              </a:solidFill>
              <a:prstDash val="solid"/>
              <a:round/>
            </a:ln>
          </p:spPr>
          <p:txBody>
            <a:bodyPr rtlCol="0" anchor="ctr"/>
            <a:lstStyle/>
            <a:p>
              <a:endParaRPr lang="zh-CN" altLang="en-US"/>
            </a:p>
          </p:txBody>
        </p:sp>
        <p:sp>
          <p:nvSpPr>
            <p:cNvPr id="116" name="任意多边形: 形状 115"/>
            <p:cNvSpPr/>
            <p:nvPr/>
          </p:nvSpPr>
          <p:spPr>
            <a:xfrm>
              <a:off x="4780216" y="3358824"/>
              <a:ext cx="749999" cy="2541026"/>
            </a:xfrm>
            <a:custGeom>
              <a:avLst/>
              <a:gdLst>
                <a:gd name="connsiteX0" fmla="*/ 733540 w 749998"/>
                <a:gd name="connsiteY0" fmla="*/ -121 h 2541079"/>
                <a:gd name="connsiteX1" fmla="*/ 537326 w 749998"/>
                <a:gd name="connsiteY1" fmla="*/ 66554 h 2541079"/>
                <a:gd name="connsiteX2" fmla="*/ 85840 w 749998"/>
                <a:gd name="connsiteY2" fmla="*/ 1099540 h 2541079"/>
                <a:gd name="connsiteX3" fmla="*/ 4401 w 749998"/>
                <a:gd name="connsiteY3" fmla="*/ 2408846 h 2541079"/>
                <a:gd name="connsiteX4" fmla="*/ -932 w 749998"/>
                <a:gd name="connsiteY4" fmla="*/ 2540958 h 2541079"/>
                <a:gd name="connsiteX5" fmla="*/ 126797 w 749998"/>
                <a:gd name="connsiteY5" fmla="*/ 2540958 h 2541079"/>
                <a:gd name="connsiteX6" fmla="*/ 621050 w 749998"/>
                <a:gd name="connsiteY6" fmla="*/ 2540958 h 2541079"/>
                <a:gd name="connsiteX7" fmla="*/ 749066 w 749998"/>
                <a:gd name="connsiteY7" fmla="*/ 2540958 h 254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998" h="2541079">
                  <a:moveTo>
                    <a:pt x="733540" y="-121"/>
                  </a:moveTo>
                  <a:cubicBezTo>
                    <a:pt x="659626" y="21691"/>
                    <a:pt x="578473" y="47504"/>
                    <a:pt x="537326" y="66554"/>
                  </a:cubicBezTo>
                  <a:cubicBezTo>
                    <a:pt x="450933" y="105701"/>
                    <a:pt x="152039" y="277151"/>
                    <a:pt x="85840" y="1099540"/>
                  </a:cubicBezTo>
                  <a:cubicBezTo>
                    <a:pt x="39072" y="1680565"/>
                    <a:pt x="14308" y="2180437"/>
                    <a:pt x="4401" y="2408846"/>
                  </a:cubicBezTo>
                  <a:cubicBezTo>
                    <a:pt x="686" y="2493619"/>
                    <a:pt x="-932" y="2540958"/>
                    <a:pt x="-932" y="2540958"/>
                  </a:cubicBezTo>
                  <a:lnTo>
                    <a:pt x="126797" y="2540958"/>
                  </a:lnTo>
                  <a:lnTo>
                    <a:pt x="621050" y="2540958"/>
                  </a:lnTo>
                  <a:lnTo>
                    <a:pt x="749066" y="2540958"/>
                  </a:lnTo>
                </a:path>
              </a:pathLst>
            </a:custGeom>
            <a:noFill/>
            <a:ln w="9525" cap="rnd">
              <a:solidFill>
                <a:srgbClr val="231815"/>
              </a:solidFill>
              <a:prstDash val="solid"/>
              <a:round/>
            </a:ln>
          </p:spPr>
          <p:txBody>
            <a:bodyPr rtlCol="0" anchor="ctr"/>
            <a:lstStyle/>
            <a:p>
              <a:endParaRPr lang="zh-CN" altLang="en-US"/>
            </a:p>
          </p:txBody>
        </p:sp>
        <p:sp>
          <p:nvSpPr>
            <p:cNvPr id="117" name="任意多边形: 形状 116"/>
            <p:cNvSpPr/>
            <p:nvPr/>
          </p:nvSpPr>
          <p:spPr>
            <a:xfrm>
              <a:off x="5573173" y="3358824"/>
              <a:ext cx="281652" cy="575679"/>
            </a:xfrm>
            <a:custGeom>
              <a:avLst/>
              <a:gdLst>
                <a:gd name="connsiteX0" fmla="*/ 280722 w 281653"/>
                <a:gd name="connsiteY0" fmla="*/ -121 h 575691"/>
                <a:gd name="connsiteX1" fmla="*/ 58694 w 281653"/>
                <a:gd name="connsiteY1" fmla="*/ 332492 h 575691"/>
                <a:gd name="connsiteX2" fmla="*/ -932 w 281653"/>
                <a:gd name="connsiteY2" fmla="*/ 575570 h 575691"/>
              </a:gdLst>
              <a:ahLst/>
              <a:cxnLst>
                <a:cxn ang="0">
                  <a:pos x="connsiteX0" y="connsiteY0"/>
                </a:cxn>
                <a:cxn ang="0">
                  <a:pos x="connsiteX1" y="connsiteY1"/>
                </a:cxn>
                <a:cxn ang="0">
                  <a:pos x="connsiteX2" y="connsiteY2"/>
                </a:cxn>
              </a:cxnLst>
              <a:rect l="l" t="t" r="r" b="b"/>
              <a:pathLst>
                <a:path w="281653" h="575691">
                  <a:moveTo>
                    <a:pt x="280722" y="-121"/>
                  </a:moveTo>
                  <a:cubicBezTo>
                    <a:pt x="237859" y="15785"/>
                    <a:pt x="160325" y="84365"/>
                    <a:pt x="58694" y="332492"/>
                  </a:cubicBezTo>
                  <a:cubicBezTo>
                    <a:pt x="32405" y="396595"/>
                    <a:pt x="13546" y="481367"/>
                    <a:pt x="-932" y="575570"/>
                  </a:cubicBezTo>
                </a:path>
              </a:pathLst>
            </a:custGeom>
            <a:noFill/>
            <a:ln w="9525" cap="rnd">
              <a:solidFill>
                <a:srgbClr val="231815"/>
              </a:solidFill>
              <a:prstDash val="solid"/>
              <a:round/>
            </a:ln>
          </p:spPr>
          <p:txBody>
            <a:bodyPr rtlCol="0" anchor="ctr"/>
            <a:lstStyle/>
            <a:p>
              <a:endParaRPr lang="zh-CN" altLang="en-US"/>
            </a:p>
          </p:txBody>
        </p:sp>
        <p:sp>
          <p:nvSpPr>
            <p:cNvPr id="118" name="任意多边形: 形状 117"/>
            <p:cNvSpPr/>
            <p:nvPr/>
          </p:nvSpPr>
          <p:spPr>
            <a:xfrm>
              <a:off x="6247829" y="4177100"/>
              <a:ext cx="598931" cy="1722941"/>
            </a:xfrm>
            <a:custGeom>
              <a:avLst/>
              <a:gdLst>
                <a:gd name="connsiteX0" fmla="*/ 598000 w 598932"/>
                <a:gd name="connsiteY0" fmla="*/ -121 h 1722977"/>
                <a:gd name="connsiteX1" fmla="*/ 302725 w 598932"/>
                <a:gd name="connsiteY1" fmla="*/ 1212 h 1722977"/>
                <a:gd name="connsiteX2" fmla="*/ 117178 w 598932"/>
                <a:gd name="connsiteY2" fmla="*/ 1593030 h 1722977"/>
                <a:gd name="connsiteX3" fmla="*/ 96508 w 598932"/>
                <a:gd name="connsiteY3" fmla="*/ 1722856 h 1722977"/>
                <a:gd name="connsiteX4" fmla="*/ -932 w 598932"/>
                <a:gd name="connsiteY4" fmla="*/ 1722856 h 1722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932" h="1722977">
                  <a:moveTo>
                    <a:pt x="598000" y="-121"/>
                  </a:moveTo>
                  <a:lnTo>
                    <a:pt x="302725" y="1212"/>
                  </a:lnTo>
                  <a:cubicBezTo>
                    <a:pt x="285961" y="474033"/>
                    <a:pt x="166041" y="1279944"/>
                    <a:pt x="117178" y="1593030"/>
                  </a:cubicBezTo>
                  <a:cubicBezTo>
                    <a:pt x="104415" y="1674660"/>
                    <a:pt x="96508" y="1722856"/>
                    <a:pt x="96508" y="1722856"/>
                  </a:cubicBezTo>
                  <a:lnTo>
                    <a:pt x="-932" y="1722856"/>
                  </a:lnTo>
                </a:path>
              </a:pathLst>
            </a:custGeom>
            <a:noFill/>
            <a:ln w="9525" cap="rnd">
              <a:solidFill>
                <a:srgbClr val="231815"/>
              </a:solidFill>
              <a:prstDash val="solid"/>
              <a:round/>
            </a:ln>
          </p:spPr>
          <p:txBody>
            <a:bodyPr rtlCol="0" anchor="ctr"/>
            <a:lstStyle/>
            <a:p>
              <a:endParaRPr lang="zh-CN" altLang="en-US"/>
            </a:p>
          </p:txBody>
        </p:sp>
        <p:sp>
          <p:nvSpPr>
            <p:cNvPr id="119" name="任意多边形: 形状 118"/>
            <p:cNvSpPr/>
            <p:nvPr/>
          </p:nvSpPr>
          <p:spPr>
            <a:xfrm>
              <a:off x="5462492" y="5770313"/>
              <a:ext cx="290320" cy="129727"/>
            </a:xfrm>
            <a:custGeom>
              <a:avLst/>
              <a:gdLst>
                <a:gd name="connsiteX0" fmla="*/ -932 w 290321"/>
                <a:gd name="connsiteY0" fmla="*/ -121 h 129730"/>
                <a:gd name="connsiteX1" fmla="*/ 3640 w 290321"/>
                <a:gd name="connsiteY1" fmla="*/ 129609 h 129730"/>
                <a:gd name="connsiteX2" fmla="*/ 3640 w 290321"/>
                <a:gd name="connsiteY2" fmla="*/ 129609 h 129730"/>
                <a:gd name="connsiteX3" fmla="*/ 289390 w 290321"/>
                <a:gd name="connsiteY3" fmla="*/ 129609 h 129730"/>
              </a:gdLst>
              <a:ahLst/>
              <a:cxnLst>
                <a:cxn ang="0">
                  <a:pos x="connsiteX0" y="connsiteY0"/>
                </a:cxn>
                <a:cxn ang="0">
                  <a:pos x="connsiteX1" y="connsiteY1"/>
                </a:cxn>
                <a:cxn ang="0">
                  <a:pos x="connsiteX2" y="connsiteY2"/>
                </a:cxn>
                <a:cxn ang="0">
                  <a:pos x="connsiteX3" y="connsiteY3"/>
                </a:cxn>
              </a:cxnLst>
              <a:rect l="l" t="t" r="r" b="b"/>
              <a:pathLst>
                <a:path w="290321" h="129730">
                  <a:moveTo>
                    <a:pt x="-932" y="-121"/>
                  </a:moveTo>
                  <a:cubicBezTo>
                    <a:pt x="1639" y="78364"/>
                    <a:pt x="3544" y="125989"/>
                    <a:pt x="3640" y="129609"/>
                  </a:cubicBezTo>
                  <a:lnTo>
                    <a:pt x="3640" y="129609"/>
                  </a:lnTo>
                  <a:lnTo>
                    <a:pt x="289390" y="129609"/>
                  </a:lnTo>
                </a:path>
              </a:pathLst>
            </a:custGeom>
            <a:noFill/>
            <a:ln w="9525" cap="rnd">
              <a:solidFill>
                <a:srgbClr val="231815"/>
              </a:solidFill>
              <a:prstDash val="solid"/>
              <a:round/>
            </a:ln>
          </p:spPr>
          <p:txBody>
            <a:bodyPr rtlCol="0" anchor="ctr"/>
            <a:lstStyle/>
            <a:p>
              <a:endParaRPr lang="zh-CN" altLang="en-US"/>
            </a:p>
          </p:txBody>
        </p:sp>
        <p:sp>
          <p:nvSpPr>
            <p:cNvPr id="120" name="任意多边形: 形状 119"/>
            <p:cNvSpPr/>
            <p:nvPr/>
          </p:nvSpPr>
          <p:spPr>
            <a:xfrm>
              <a:off x="5752814" y="5900326"/>
              <a:ext cx="494251" cy="9524"/>
            </a:xfrm>
            <a:custGeom>
              <a:avLst/>
              <a:gdLst>
                <a:gd name="connsiteX0" fmla="*/ 0 w 494252"/>
                <a:gd name="connsiteY0" fmla="*/ 0 h 9525"/>
                <a:gd name="connsiteX1" fmla="*/ 494252 w 494252"/>
                <a:gd name="connsiteY1" fmla="*/ 0 h 9525"/>
              </a:gdLst>
              <a:ahLst/>
              <a:cxnLst>
                <a:cxn ang="0">
                  <a:pos x="connsiteX0" y="connsiteY0"/>
                </a:cxn>
                <a:cxn ang="0">
                  <a:pos x="connsiteX1" y="connsiteY1"/>
                </a:cxn>
              </a:cxnLst>
              <a:rect l="l" t="t" r="r" b="b"/>
              <a:pathLst>
                <a:path w="494252" h="9525">
                  <a:moveTo>
                    <a:pt x="0" y="0"/>
                  </a:moveTo>
                  <a:lnTo>
                    <a:pt x="494252" y="0"/>
                  </a:lnTo>
                </a:path>
              </a:pathLst>
            </a:custGeom>
            <a:ln w="9525" cap="rnd">
              <a:solidFill>
                <a:srgbClr val="231815"/>
              </a:solidFill>
              <a:prstDash val="solid"/>
              <a:round/>
            </a:ln>
          </p:spPr>
          <p:txBody>
            <a:bodyPr rtlCol="0" anchor="ctr"/>
            <a:lstStyle/>
            <a:p>
              <a:endParaRPr lang="zh-CN" altLang="en-US"/>
            </a:p>
          </p:txBody>
        </p:sp>
        <p:sp>
          <p:nvSpPr>
            <p:cNvPr id="121" name="任意多边形: 形状 120"/>
            <p:cNvSpPr/>
            <p:nvPr/>
          </p:nvSpPr>
          <p:spPr>
            <a:xfrm>
              <a:off x="5461545" y="3934503"/>
              <a:ext cx="111627" cy="1830284"/>
            </a:xfrm>
            <a:custGeom>
              <a:avLst/>
              <a:gdLst>
                <a:gd name="connsiteX0" fmla="*/ 110696 w 111627"/>
                <a:gd name="connsiteY0" fmla="*/ -121 h 1830323"/>
                <a:gd name="connsiteX1" fmla="*/ 76500 w 111627"/>
                <a:gd name="connsiteY1" fmla="*/ 317251 h 1830323"/>
                <a:gd name="connsiteX2" fmla="*/ 300 w 111627"/>
                <a:gd name="connsiteY2" fmla="*/ 1830202 h 1830323"/>
              </a:gdLst>
              <a:ahLst/>
              <a:cxnLst>
                <a:cxn ang="0">
                  <a:pos x="connsiteX0" y="connsiteY0"/>
                </a:cxn>
                <a:cxn ang="0">
                  <a:pos x="connsiteX1" y="connsiteY1"/>
                </a:cxn>
                <a:cxn ang="0">
                  <a:pos x="connsiteX2" y="connsiteY2"/>
                </a:cxn>
              </a:cxnLst>
              <a:rect l="l" t="t" r="r" b="b"/>
              <a:pathLst>
                <a:path w="111627" h="1830323">
                  <a:moveTo>
                    <a:pt x="110696" y="-121"/>
                  </a:moveTo>
                  <a:cubicBezTo>
                    <a:pt x="95455" y="99605"/>
                    <a:pt x="85168" y="209429"/>
                    <a:pt x="76500" y="317251"/>
                  </a:cubicBezTo>
                  <a:cubicBezTo>
                    <a:pt x="38400" y="798835"/>
                    <a:pt x="-9225" y="1530260"/>
                    <a:pt x="300" y="1830202"/>
                  </a:cubicBezTo>
                </a:path>
              </a:pathLst>
            </a:custGeom>
            <a:noFill/>
            <a:ln w="9525" cap="rnd">
              <a:solidFill>
                <a:srgbClr val="231815"/>
              </a:solidFill>
              <a:prstDash val="solid"/>
              <a:round/>
            </a:ln>
          </p:spPr>
          <p:txBody>
            <a:bodyPr rtlCol="0" anchor="ctr"/>
            <a:lstStyle/>
            <a:p>
              <a:endParaRPr lang="zh-CN" altLang="en-US"/>
            </a:p>
          </p:txBody>
        </p:sp>
        <p:sp>
          <p:nvSpPr>
            <p:cNvPr id="122" name="任意多边形: 形状 121"/>
            <p:cNvSpPr/>
            <p:nvPr/>
          </p:nvSpPr>
          <p:spPr>
            <a:xfrm>
              <a:off x="4790694" y="5766883"/>
              <a:ext cx="738093" cy="665"/>
            </a:xfrm>
            <a:custGeom>
              <a:avLst/>
              <a:gdLst>
                <a:gd name="connsiteX0" fmla="*/ 738092 w 738092"/>
                <a:gd name="connsiteY0" fmla="*/ 0 h 666"/>
                <a:gd name="connsiteX1" fmla="*/ 737330 w 738092"/>
                <a:gd name="connsiteY1" fmla="*/ 0 h 666"/>
                <a:gd name="connsiteX2" fmla="*/ 671798 w 738092"/>
                <a:gd name="connsiteY2" fmla="*/ 95 h 666"/>
                <a:gd name="connsiteX3" fmla="*/ 671703 w 738092"/>
                <a:gd name="connsiteY3" fmla="*/ 95 h 666"/>
                <a:gd name="connsiteX4" fmla="*/ 0 w 738092"/>
                <a:gd name="connsiteY4" fmla="*/ 667 h 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092" h="666">
                  <a:moveTo>
                    <a:pt x="738092" y="0"/>
                  </a:moveTo>
                  <a:lnTo>
                    <a:pt x="737330" y="0"/>
                  </a:lnTo>
                  <a:lnTo>
                    <a:pt x="671798" y="95"/>
                  </a:lnTo>
                  <a:lnTo>
                    <a:pt x="671703" y="95"/>
                  </a:lnTo>
                  <a:lnTo>
                    <a:pt x="0" y="667"/>
                  </a:lnTo>
                </a:path>
              </a:pathLst>
            </a:custGeom>
            <a:noFill/>
            <a:ln w="9525" cap="rnd">
              <a:solidFill>
                <a:srgbClr val="231815"/>
              </a:solidFill>
              <a:prstDash val="solid"/>
              <a:round/>
            </a:ln>
          </p:spPr>
          <p:txBody>
            <a:bodyPr rtlCol="0" anchor="ctr"/>
            <a:lstStyle/>
            <a:p>
              <a:endParaRPr lang="zh-CN" altLang="en-US"/>
            </a:p>
          </p:txBody>
        </p:sp>
        <p:sp>
          <p:nvSpPr>
            <p:cNvPr id="123" name="任意多边形: 形状 122"/>
            <p:cNvSpPr/>
            <p:nvPr/>
          </p:nvSpPr>
          <p:spPr>
            <a:xfrm>
              <a:off x="5528024" y="5766788"/>
              <a:ext cx="835152" cy="3523"/>
            </a:xfrm>
            <a:custGeom>
              <a:avLst/>
              <a:gdLst>
                <a:gd name="connsiteX0" fmla="*/ 835152 w 835151"/>
                <a:gd name="connsiteY0" fmla="*/ 3524 h 3524"/>
                <a:gd name="connsiteX1" fmla="*/ 462725 w 835151"/>
                <a:gd name="connsiteY1" fmla="*/ 1905 h 3524"/>
                <a:gd name="connsiteX2" fmla="*/ 365665 w 835151"/>
                <a:gd name="connsiteY2" fmla="*/ 1524 h 3524"/>
                <a:gd name="connsiteX3" fmla="*/ 0 w 835151"/>
                <a:gd name="connsiteY3" fmla="*/ 0 h 3524"/>
              </a:gdLst>
              <a:ahLst/>
              <a:cxnLst>
                <a:cxn ang="0">
                  <a:pos x="connsiteX0" y="connsiteY0"/>
                </a:cxn>
                <a:cxn ang="0">
                  <a:pos x="connsiteX1" y="connsiteY1"/>
                </a:cxn>
                <a:cxn ang="0">
                  <a:pos x="connsiteX2" y="connsiteY2"/>
                </a:cxn>
                <a:cxn ang="0">
                  <a:pos x="connsiteX3" y="connsiteY3"/>
                </a:cxn>
              </a:cxnLst>
              <a:rect l="l" t="t" r="r" b="b"/>
              <a:pathLst>
                <a:path w="835151" h="3524">
                  <a:moveTo>
                    <a:pt x="835152" y="3524"/>
                  </a:moveTo>
                  <a:lnTo>
                    <a:pt x="462725" y="1905"/>
                  </a:lnTo>
                  <a:lnTo>
                    <a:pt x="365665" y="1524"/>
                  </a:lnTo>
                  <a:lnTo>
                    <a:pt x="0" y="0"/>
                  </a:lnTo>
                </a:path>
              </a:pathLst>
            </a:custGeom>
            <a:noFill/>
            <a:ln w="9525" cap="rnd">
              <a:solidFill>
                <a:srgbClr val="231815"/>
              </a:solidFill>
              <a:prstDash val="solid"/>
              <a:round/>
            </a:ln>
          </p:spPr>
          <p:txBody>
            <a:bodyPr rtlCol="0" anchor="ctr"/>
            <a:lstStyle/>
            <a:p>
              <a:endParaRPr lang="zh-CN" altLang="en-US"/>
            </a:p>
          </p:txBody>
        </p:sp>
        <p:sp>
          <p:nvSpPr>
            <p:cNvPr id="124" name="任意多边形: 形状 123"/>
            <p:cNvSpPr/>
            <p:nvPr/>
          </p:nvSpPr>
          <p:spPr>
            <a:xfrm>
              <a:off x="8327325" y="1954494"/>
              <a:ext cx="339727" cy="2230033"/>
            </a:xfrm>
            <a:custGeom>
              <a:avLst/>
              <a:gdLst>
                <a:gd name="connsiteX0" fmla="*/ -932 w 339727"/>
                <a:gd name="connsiteY0" fmla="*/ 2229960 h 2230081"/>
                <a:gd name="connsiteX1" fmla="*/ 328252 w 339727"/>
                <a:gd name="connsiteY1" fmla="*/ 879981 h 2230081"/>
                <a:gd name="connsiteX2" fmla="*/ 62314 w 339727"/>
                <a:gd name="connsiteY2" fmla="*/ 2158 h 2230081"/>
              </a:gdLst>
              <a:ahLst/>
              <a:cxnLst>
                <a:cxn ang="0">
                  <a:pos x="connsiteX0" y="connsiteY0"/>
                </a:cxn>
                <a:cxn ang="0">
                  <a:pos x="connsiteX1" y="connsiteY1"/>
                </a:cxn>
                <a:cxn ang="0">
                  <a:pos x="connsiteX2" y="connsiteY2"/>
                </a:cxn>
              </a:cxnLst>
              <a:rect l="l" t="t" r="r" b="b"/>
              <a:pathLst>
                <a:path w="339727" h="2230081">
                  <a:moveTo>
                    <a:pt x="-932" y="2229960"/>
                  </a:moveTo>
                  <a:cubicBezTo>
                    <a:pt x="439314" y="2157760"/>
                    <a:pt x="323871" y="1698941"/>
                    <a:pt x="328252" y="879981"/>
                  </a:cubicBezTo>
                  <a:cubicBezTo>
                    <a:pt x="332349" y="121125"/>
                    <a:pt x="185377" y="-20893"/>
                    <a:pt x="62314" y="2158"/>
                  </a:cubicBezTo>
                </a:path>
              </a:pathLst>
            </a:custGeom>
            <a:noFill/>
            <a:ln w="9525" cap="rnd">
              <a:solidFill>
                <a:srgbClr val="231815"/>
              </a:solidFill>
              <a:prstDash val="solid"/>
              <a:round/>
            </a:ln>
          </p:spPr>
          <p:txBody>
            <a:bodyPr rtlCol="0" anchor="ctr"/>
            <a:lstStyle/>
            <a:p>
              <a:endParaRPr lang="zh-CN" altLang="en-US"/>
            </a:p>
          </p:txBody>
        </p:sp>
        <p:sp>
          <p:nvSpPr>
            <p:cNvPr id="125" name="任意多边形: 形状 124"/>
            <p:cNvSpPr/>
            <p:nvPr/>
          </p:nvSpPr>
          <p:spPr>
            <a:xfrm>
              <a:off x="7587423" y="3358824"/>
              <a:ext cx="503490" cy="300602"/>
            </a:xfrm>
            <a:custGeom>
              <a:avLst/>
              <a:gdLst>
                <a:gd name="connsiteX0" fmla="*/ -932 w 503491"/>
                <a:gd name="connsiteY0" fmla="*/ 300488 h 300608"/>
                <a:gd name="connsiteX1" fmla="*/ 496272 w 503491"/>
                <a:gd name="connsiteY1" fmla="*/ 11213 h 300608"/>
                <a:gd name="connsiteX2" fmla="*/ 502559 w 503491"/>
                <a:gd name="connsiteY2" fmla="*/ -121 h 300608"/>
              </a:gdLst>
              <a:ahLst/>
              <a:cxnLst>
                <a:cxn ang="0">
                  <a:pos x="connsiteX0" y="connsiteY0"/>
                </a:cxn>
                <a:cxn ang="0">
                  <a:pos x="connsiteX1" y="connsiteY1"/>
                </a:cxn>
                <a:cxn ang="0">
                  <a:pos x="connsiteX2" y="connsiteY2"/>
                </a:cxn>
              </a:cxnLst>
              <a:rect l="l" t="t" r="r" b="b"/>
              <a:pathLst>
                <a:path w="503491" h="300608">
                  <a:moveTo>
                    <a:pt x="-932" y="300488"/>
                  </a:moveTo>
                  <a:cubicBezTo>
                    <a:pt x="234526" y="245147"/>
                    <a:pt x="393498" y="194188"/>
                    <a:pt x="496272" y="11213"/>
                  </a:cubicBezTo>
                  <a:cubicBezTo>
                    <a:pt x="498463" y="7499"/>
                    <a:pt x="500464" y="3784"/>
                    <a:pt x="502559" y="-121"/>
                  </a:cubicBezTo>
                </a:path>
              </a:pathLst>
            </a:custGeom>
            <a:noFill/>
            <a:ln w="9525" cap="rnd">
              <a:solidFill>
                <a:srgbClr val="231815"/>
              </a:solidFill>
              <a:prstDash val="solid"/>
              <a:round/>
            </a:ln>
          </p:spPr>
          <p:txBody>
            <a:bodyPr rtlCol="0" anchor="ctr"/>
            <a:lstStyle/>
            <a:p>
              <a:endParaRPr lang="zh-CN" altLang="en-US"/>
            </a:p>
          </p:txBody>
        </p:sp>
        <p:sp>
          <p:nvSpPr>
            <p:cNvPr id="126" name="任意多边形: 形状 125"/>
            <p:cNvSpPr/>
            <p:nvPr/>
          </p:nvSpPr>
          <p:spPr>
            <a:xfrm>
              <a:off x="7662863" y="4193768"/>
              <a:ext cx="543401" cy="9524"/>
            </a:xfrm>
            <a:custGeom>
              <a:avLst/>
              <a:gdLst>
                <a:gd name="connsiteX0" fmla="*/ 543401 w 543401"/>
                <a:gd name="connsiteY0" fmla="*/ 0 h 9525"/>
                <a:gd name="connsiteX1" fmla="*/ 0 w 543401"/>
                <a:gd name="connsiteY1" fmla="*/ 0 h 9525"/>
              </a:gdLst>
              <a:ahLst/>
              <a:cxnLst>
                <a:cxn ang="0">
                  <a:pos x="connsiteX0" y="connsiteY0"/>
                </a:cxn>
                <a:cxn ang="0">
                  <a:pos x="connsiteX1" y="connsiteY1"/>
                </a:cxn>
              </a:cxnLst>
              <a:rect l="l" t="t" r="r" b="b"/>
              <a:pathLst>
                <a:path w="543401" h="9525">
                  <a:moveTo>
                    <a:pt x="543401" y="0"/>
                  </a:moveTo>
                  <a:lnTo>
                    <a:pt x="0" y="0"/>
                  </a:lnTo>
                </a:path>
              </a:pathLst>
            </a:custGeom>
            <a:ln w="9525" cap="rnd">
              <a:solidFill>
                <a:srgbClr val="231815"/>
              </a:solidFill>
              <a:prstDash val="solid"/>
              <a:round/>
            </a:ln>
          </p:spPr>
          <p:txBody>
            <a:bodyPr rtlCol="0" anchor="ctr"/>
            <a:lstStyle/>
            <a:p>
              <a:endParaRPr lang="zh-CN" altLang="en-US"/>
            </a:p>
          </p:txBody>
        </p:sp>
        <p:sp>
          <p:nvSpPr>
            <p:cNvPr id="127" name="任意多边形: 形状 126"/>
            <p:cNvSpPr/>
            <p:nvPr/>
          </p:nvSpPr>
          <p:spPr>
            <a:xfrm>
              <a:off x="6841873" y="3694383"/>
              <a:ext cx="594294" cy="483097"/>
            </a:xfrm>
            <a:custGeom>
              <a:avLst/>
              <a:gdLst>
                <a:gd name="connsiteX0" fmla="*/ 593362 w 594294"/>
                <a:gd name="connsiteY0" fmla="*/ -121 h 483107"/>
                <a:gd name="connsiteX1" fmla="*/ 449344 w 594294"/>
                <a:gd name="connsiteY1" fmla="*/ 35312 h 483107"/>
                <a:gd name="connsiteX2" fmla="*/ 3574 w 594294"/>
                <a:gd name="connsiteY2" fmla="*/ 482986 h 483107"/>
              </a:gdLst>
              <a:ahLst/>
              <a:cxnLst>
                <a:cxn ang="0">
                  <a:pos x="connsiteX0" y="connsiteY0"/>
                </a:cxn>
                <a:cxn ang="0">
                  <a:pos x="connsiteX1" y="connsiteY1"/>
                </a:cxn>
                <a:cxn ang="0">
                  <a:pos x="connsiteX2" y="connsiteY2"/>
                </a:cxn>
              </a:cxnLst>
              <a:rect l="l" t="t" r="r" b="b"/>
              <a:pathLst>
                <a:path w="594294" h="483107">
                  <a:moveTo>
                    <a:pt x="593362" y="-121"/>
                  </a:moveTo>
                  <a:cubicBezTo>
                    <a:pt x="547737" y="10547"/>
                    <a:pt x="499732" y="22167"/>
                    <a:pt x="449344" y="35312"/>
                  </a:cubicBezTo>
                  <a:cubicBezTo>
                    <a:pt x="-25763" y="159803"/>
                    <a:pt x="-9475" y="416311"/>
                    <a:pt x="3574" y="482986"/>
                  </a:cubicBezTo>
                </a:path>
              </a:pathLst>
            </a:custGeom>
            <a:noFill/>
            <a:ln w="9525" cap="rnd">
              <a:solidFill>
                <a:srgbClr val="231815"/>
              </a:solidFill>
              <a:prstDash val="solid"/>
              <a:round/>
            </a:ln>
          </p:spPr>
          <p:txBody>
            <a:bodyPr rtlCol="0" anchor="ctr"/>
            <a:lstStyle/>
            <a:p>
              <a:endParaRPr lang="zh-CN" altLang="en-US"/>
            </a:p>
          </p:txBody>
        </p:sp>
        <p:sp>
          <p:nvSpPr>
            <p:cNvPr id="128" name="任意多边形: 形状 127"/>
            <p:cNvSpPr/>
            <p:nvPr/>
          </p:nvSpPr>
          <p:spPr>
            <a:xfrm>
              <a:off x="8149969" y="3104416"/>
              <a:ext cx="27146" cy="107345"/>
            </a:xfrm>
            <a:custGeom>
              <a:avLst/>
              <a:gdLst>
                <a:gd name="connsiteX0" fmla="*/ 26215 w 27147"/>
                <a:gd name="connsiteY0" fmla="*/ -121 h 107346"/>
                <a:gd name="connsiteX1" fmla="*/ -932 w 27147"/>
                <a:gd name="connsiteY1" fmla="*/ 107225 h 107346"/>
              </a:gdLst>
              <a:ahLst/>
              <a:cxnLst>
                <a:cxn ang="0">
                  <a:pos x="connsiteX0" y="connsiteY0"/>
                </a:cxn>
                <a:cxn ang="0">
                  <a:pos x="connsiteX1" y="connsiteY1"/>
                </a:cxn>
              </a:cxnLst>
              <a:rect l="l" t="t" r="r" b="b"/>
              <a:pathLst>
                <a:path w="27147" h="107346">
                  <a:moveTo>
                    <a:pt x="26215" y="-121"/>
                  </a:moveTo>
                  <a:cubicBezTo>
                    <a:pt x="18024" y="38645"/>
                    <a:pt x="8879" y="74269"/>
                    <a:pt x="-932" y="107225"/>
                  </a:cubicBezTo>
                </a:path>
              </a:pathLst>
            </a:custGeom>
            <a:noFill/>
            <a:ln w="9525" cap="rnd">
              <a:solidFill>
                <a:srgbClr val="231815"/>
              </a:solidFill>
              <a:prstDash val="solid"/>
              <a:round/>
            </a:ln>
          </p:spPr>
          <p:txBody>
            <a:bodyPr rtlCol="0" anchor="ctr"/>
            <a:lstStyle/>
            <a:p>
              <a:endParaRPr lang="zh-CN" altLang="en-US"/>
            </a:p>
          </p:txBody>
        </p:sp>
        <p:sp>
          <p:nvSpPr>
            <p:cNvPr id="129" name="任意多边形: 形状 128"/>
            <p:cNvSpPr/>
            <p:nvPr/>
          </p:nvSpPr>
          <p:spPr>
            <a:xfrm>
              <a:off x="6846378" y="4177480"/>
              <a:ext cx="660274" cy="16192"/>
            </a:xfrm>
            <a:custGeom>
              <a:avLst/>
              <a:gdLst>
                <a:gd name="connsiteX0" fmla="*/ 659342 w 660273"/>
                <a:gd name="connsiteY0" fmla="*/ 16071 h 16192"/>
                <a:gd name="connsiteX1" fmla="*/ 2973 w 660273"/>
                <a:gd name="connsiteY1" fmla="*/ 16071 h 16192"/>
                <a:gd name="connsiteX2" fmla="*/ -932 w 660273"/>
                <a:gd name="connsiteY2" fmla="*/ -121 h 16192"/>
              </a:gdLst>
              <a:ahLst/>
              <a:cxnLst>
                <a:cxn ang="0">
                  <a:pos x="connsiteX0" y="connsiteY0"/>
                </a:cxn>
                <a:cxn ang="0">
                  <a:pos x="connsiteX1" y="connsiteY1"/>
                </a:cxn>
                <a:cxn ang="0">
                  <a:pos x="connsiteX2" y="connsiteY2"/>
                </a:cxn>
              </a:cxnLst>
              <a:rect l="l" t="t" r="r" b="b"/>
              <a:pathLst>
                <a:path w="660273" h="16192">
                  <a:moveTo>
                    <a:pt x="659342" y="16071"/>
                  </a:moveTo>
                  <a:lnTo>
                    <a:pt x="2973" y="16071"/>
                  </a:lnTo>
                  <a:cubicBezTo>
                    <a:pt x="1354" y="10756"/>
                    <a:pt x="21" y="5346"/>
                    <a:pt x="-932" y="-121"/>
                  </a:cubicBezTo>
                </a:path>
              </a:pathLst>
            </a:custGeom>
            <a:noFill/>
            <a:ln w="9525" cap="rnd">
              <a:solidFill>
                <a:srgbClr val="231815"/>
              </a:solidFill>
              <a:prstDash val="solid"/>
              <a:round/>
            </a:ln>
          </p:spPr>
          <p:txBody>
            <a:bodyPr rtlCol="0" anchor="ctr"/>
            <a:lstStyle/>
            <a:p>
              <a:endParaRPr lang="zh-CN" altLang="en-US"/>
            </a:p>
          </p:txBody>
        </p:sp>
        <p:sp>
          <p:nvSpPr>
            <p:cNvPr id="130" name="任意多边形: 形状 129"/>
            <p:cNvSpPr/>
            <p:nvPr/>
          </p:nvSpPr>
          <p:spPr>
            <a:xfrm>
              <a:off x="8205789" y="4184529"/>
              <a:ext cx="121536" cy="9524"/>
            </a:xfrm>
            <a:custGeom>
              <a:avLst/>
              <a:gdLst>
                <a:gd name="connsiteX0" fmla="*/ 120606 w 121537"/>
                <a:gd name="connsiteY0" fmla="*/ -121 h 9525"/>
                <a:gd name="connsiteX1" fmla="*/ 27643 w 121537"/>
                <a:gd name="connsiteY1" fmla="*/ 9404 h 9525"/>
                <a:gd name="connsiteX2" fmla="*/ -932 w 121537"/>
                <a:gd name="connsiteY2" fmla="*/ 9404 h 9525"/>
              </a:gdLst>
              <a:ahLst/>
              <a:cxnLst>
                <a:cxn ang="0">
                  <a:pos x="connsiteX0" y="connsiteY0"/>
                </a:cxn>
                <a:cxn ang="0">
                  <a:pos x="connsiteX1" y="connsiteY1"/>
                </a:cxn>
                <a:cxn ang="0">
                  <a:pos x="connsiteX2" y="connsiteY2"/>
                </a:cxn>
              </a:cxnLst>
              <a:rect l="l" t="t" r="r" b="b"/>
              <a:pathLst>
                <a:path w="121537" h="9525">
                  <a:moveTo>
                    <a:pt x="120606" y="-121"/>
                  </a:moveTo>
                  <a:cubicBezTo>
                    <a:pt x="89840" y="4974"/>
                    <a:pt x="58789" y="8155"/>
                    <a:pt x="27643" y="9404"/>
                  </a:cubicBezTo>
                  <a:lnTo>
                    <a:pt x="-932" y="9404"/>
                  </a:lnTo>
                </a:path>
              </a:pathLst>
            </a:custGeom>
            <a:noFill/>
            <a:ln w="9525" cap="rnd">
              <a:solidFill>
                <a:srgbClr val="231815"/>
              </a:solidFill>
              <a:prstDash val="solid"/>
              <a:round/>
            </a:ln>
          </p:spPr>
          <p:txBody>
            <a:bodyPr rtlCol="0" anchor="ctr"/>
            <a:lstStyle/>
            <a:p>
              <a:endParaRPr lang="zh-CN" altLang="en-US"/>
            </a:p>
          </p:txBody>
        </p:sp>
        <p:sp>
          <p:nvSpPr>
            <p:cNvPr id="131" name="任意多边形: 形状 130"/>
            <p:cNvSpPr/>
            <p:nvPr/>
          </p:nvSpPr>
          <p:spPr>
            <a:xfrm>
              <a:off x="8206263" y="4184529"/>
              <a:ext cx="607017" cy="2281689"/>
            </a:xfrm>
            <a:custGeom>
              <a:avLst/>
              <a:gdLst>
                <a:gd name="connsiteX0" fmla="*/ 120130 w 607017"/>
                <a:gd name="connsiteY0" fmla="*/ -121 h 2281737"/>
                <a:gd name="connsiteX1" fmla="*/ 604668 w 607017"/>
                <a:gd name="connsiteY1" fmla="*/ 2208630 h 2281737"/>
                <a:gd name="connsiteX2" fmla="*/ 558852 w 607017"/>
                <a:gd name="connsiteY2" fmla="*/ 2280211 h 2281737"/>
                <a:gd name="connsiteX3" fmla="*/ 487224 w 607017"/>
                <a:gd name="connsiteY3" fmla="*/ 2234348 h 2281737"/>
                <a:gd name="connsiteX4" fmla="*/ -932 w 607017"/>
                <a:gd name="connsiteY4" fmla="*/ 9022 h 228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17" h="2281737">
                  <a:moveTo>
                    <a:pt x="120130" y="-121"/>
                  </a:moveTo>
                  <a:lnTo>
                    <a:pt x="604668" y="2208630"/>
                  </a:lnTo>
                  <a:cubicBezTo>
                    <a:pt x="611812" y="2241063"/>
                    <a:pt x="591238" y="2273106"/>
                    <a:pt x="558852" y="2280211"/>
                  </a:cubicBezTo>
                  <a:cubicBezTo>
                    <a:pt x="526372" y="2287317"/>
                    <a:pt x="494368" y="2266781"/>
                    <a:pt x="487224" y="2234348"/>
                  </a:cubicBezTo>
                  <a:lnTo>
                    <a:pt x="-932" y="9022"/>
                  </a:lnTo>
                </a:path>
              </a:pathLst>
            </a:custGeom>
            <a:noFill/>
            <a:ln w="9525" cap="rnd">
              <a:solidFill>
                <a:srgbClr val="231815"/>
              </a:solidFill>
              <a:prstDash val="solid"/>
              <a:round/>
            </a:ln>
          </p:spPr>
          <p:txBody>
            <a:bodyPr rtlCol="0" anchor="ctr"/>
            <a:lstStyle/>
            <a:p>
              <a:endParaRPr lang="zh-CN" altLang="en-US"/>
            </a:p>
          </p:txBody>
        </p:sp>
        <p:sp>
          <p:nvSpPr>
            <p:cNvPr id="132" name="任意多边形: 形状 131"/>
            <p:cNvSpPr/>
            <p:nvPr/>
          </p:nvSpPr>
          <p:spPr>
            <a:xfrm>
              <a:off x="7587423" y="3659522"/>
              <a:ext cx="75438" cy="534247"/>
            </a:xfrm>
            <a:custGeom>
              <a:avLst/>
              <a:gdLst>
                <a:gd name="connsiteX0" fmla="*/ 0 w 75438"/>
                <a:gd name="connsiteY0" fmla="*/ 0 h 534257"/>
                <a:gd name="connsiteX1" fmla="*/ 75438 w 75438"/>
                <a:gd name="connsiteY1" fmla="*/ 534257 h 534257"/>
              </a:gdLst>
              <a:ahLst/>
              <a:cxnLst>
                <a:cxn ang="0">
                  <a:pos x="connsiteX0" y="connsiteY0"/>
                </a:cxn>
                <a:cxn ang="0">
                  <a:pos x="connsiteX1" y="connsiteY1"/>
                </a:cxn>
              </a:cxnLst>
              <a:rect l="l" t="t" r="r" b="b"/>
              <a:pathLst>
                <a:path w="75438" h="534257">
                  <a:moveTo>
                    <a:pt x="0" y="0"/>
                  </a:moveTo>
                  <a:lnTo>
                    <a:pt x="75438" y="534257"/>
                  </a:lnTo>
                </a:path>
              </a:pathLst>
            </a:custGeom>
            <a:ln w="9525" cap="rnd">
              <a:solidFill>
                <a:srgbClr val="231815"/>
              </a:solidFill>
              <a:prstDash val="solid"/>
              <a:round/>
            </a:ln>
          </p:spPr>
          <p:txBody>
            <a:bodyPr rtlCol="0" anchor="ctr"/>
            <a:lstStyle/>
            <a:p>
              <a:endParaRPr lang="zh-CN" altLang="en-US"/>
            </a:p>
          </p:txBody>
        </p:sp>
        <p:sp>
          <p:nvSpPr>
            <p:cNvPr id="133" name="任意多边形: 形状 132"/>
            <p:cNvSpPr/>
            <p:nvPr/>
          </p:nvSpPr>
          <p:spPr>
            <a:xfrm>
              <a:off x="7436167" y="3694383"/>
              <a:ext cx="70485" cy="499384"/>
            </a:xfrm>
            <a:custGeom>
              <a:avLst/>
              <a:gdLst>
                <a:gd name="connsiteX0" fmla="*/ 0 w 70485"/>
                <a:gd name="connsiteY0" fmla="*/ 0 h 499395"/>
                <a:gd name="connsiteX1" fmla="*/ 70485 w 70485"/>
                <a:gd name="connsiteY1" fmla="*/ 499396 h 499395"/>
              </a:gdLst>
              <a:ahLst/>
              <a:cxnLst>
                <a:cxn ang="0">
                  <a:pos x="connsiteX0" y="connsiteY0"/>
                </a:cxn>
                <a:cxn ang="0">
                  <a:pos x="connsiteX1" y="connsiteY1"/>
                </a:cxn>
              </a:cxnLst>
              <a:rect l="l" t="t" r="r" b="b"/>
              <a:pathLst>
                <a:path w="70485" h="499395">
                  <a:moveTo>
                    <a:pt x="0" y="0"/>
                  </a:moveTo>
                  <a:lnTo>
                    <a:pt x="70485" y="499396"/>
                  </a:lnTo>
                </a:path>
              </a:pathLst>
            </a:custGeom>
            <a:ln w="9525" cap="rnd">
              <a:solidFill>
                <a:srgbClr val="231815"/>
              </a:solidFill>
              <a:prstDash val="solid"/>
              <a:round/>
            </a:ln>
          </p:spPr>
          <p:txBody>
            <a:bodyPr rtlCol="0" anchor="ctr"/>
            <a:lstStyle/>
            <a:p>
              <a:endParaRPr lang="zh-CN" altLang="en-US"/>
            </a:p>
          </p:txBody>
        </p:sp>
        <p:sp>
          <p:nvSpPr>
            <p:cNvPr id="134" name="任意多边形: 形状 133"/>
            <p:cNvSpPr/>
            <p:nvPr/>
          </p:nvSpPr>
          <p:spPr>
            <a:xfrm>
              <a:off x="7388733" y="3358824"/>
              <a:ext cx="9239" cy="65530"/>
            </a:xfrm>
            <a:custGeom>
              <a:avLst/>
              <a:gdLst>
                <a:gd name="connsiteX0" fmla="*/ 9239 w 9239"/>
                <a:gd name="connsiteY0" fmla="*/ 65532 h 65531"/>
                <a:gd name="connsiteX1" fmla="*/ 0 w 9239"/>
                <a:gd name="connsiteY1" fmla="*/ 0 h 65531"/>
              </a:gdLst>
              <a:ahLst/>
              <a:cxnLst>
                <a:cxn ang="0">
                  <a:pos x="connsiteX0" y="connsiteY0"/>
                </a:cxn>
                <a:cxn ang="0">
                  <a:pos x="connsiteX1" y="connsiteY1"/>
                </a:cxn>
              </a:cxnLst>
              <a:rect l="l" t="t" r="r" b="b"/>
              <a:pathLst>
                <a:path w="9239" h="65531">
                  <a:moveTo>
                    <a:pt x="9239" y="65532"/>
                  </a:moveTo>
                  <a:lnTo>
                    <a:pt x="0" y="0"/>
                  </a:lnTo>
                </a:path>
              </a:pathLst>
            </a:custGeom>
            <a:ln w="9525" cap="rnd">
              <a:solidFill>
                <a:srgbClr val="231815"/>
              </a:solidFill>
              <a:prstDash val="solid"/>
              <a:round/>
            </a:ln>
          </p:spPr>
          <p:txBody>
            <a:bodyPr rtlCol="0" anchor="ctr"/>
            <a:lstStyle/>
            <a:p>
              <a:endParaRPr lang="zh-CN" altLang="en-US"/>
            </a:p>
          </p:txBody>
        </p:sp>
        <p:sp>
          <p:nvSpPr>
            <p:cNvPr id="135" name="任意多边形: 形状 134"/>
            <p:cNvSpPr/>
            <p:nvPr/>
          </p:nvSpPr>
          <p:spPr>
            <a:xfrm>
              <a:off x="7398067" y="3424354"/>
              <a:ext cx="38100" cy="270124"/>
            </a:xfrm>
            <a:custGeom>
              <a:avLst/>
              <a:gdLst>
                <a:gd name="connsiteX0" fmla="*/ 38100 w 38100"/>
                <a:gd name="connsiteY0" fmla="*/ 270129 h 270129"/>
                <a:gd name="connsiteX1" fmla="*/ 12097 w 38100"/>
                <a:gd name="connsiteY1" fmla="*/ 86296 h 270129"/>
                <a:gd name="connsiteX2" fmla="*/ 0 w 38100"/>
                <a:gd name="connsiteY2" fmla="*/ 0 h 270129"/>
              </a:gdLst>
              <a:ahLst/>
              <a:cxnLst>
                <a:cxn ang="0">
                  <a:pos x="connsiteX0" y="connsiteY0"/>
                </a:cxn>
                <a:cxn ang="0">
                  <a:pos x="connsiteX1" y="connsiteY1"/>
                </a:cxn>
                <a:cxn ang="0">
                  <a:pos x="connsiteX2" y="connsiteY2"/>
                </a:cxn>
              </a:cxnLst>
              <a:rect l="l" t="t" r="r" b="b"/>
              <a:pathLst>
                <a:path w="38100" h="270129">
                  <a:moveTo>
                    <a:pt x="38100" y="270129"/>
                  </a:moveTo>
                  <a:lnTo>
                    <a:pt x="12097" y="86296"/>
                  </a:lnTo>
                  <a:lnTo>
                    <a:pt x="0" y="0"/>
                  </a:lnTo>
                </a:path>
              </a:pathLst>
            </a:custGeom>
            <a:noFill/>
            <a:ln w="9525" cap="rnd">
              <a:solidFill>
                <a:srgbClr val="231815"/>
              </a:solidFill>
              <a:prstDash val="solid"/>
              <a:round/>
            </a:ln>
          </p:spPr>
          <p:txBody>
            <a:bodyPr rtlCol="0" anchor="ctr"/>
            <a:lstStyle/>
            <a:p>
              <a:endParaRPr lang="zh-CN" altLang="en-US"/>
            </a:p>
          </p:txBody>
        </p:sp>
        <p:sp>
          <p:nvSpPr>
            <p:cNvPr id="136" name="任意多边形: 形状 135"/>
            <p:cNvSpPr/>
            <p:nvPr/>
          </p:nvSpPr>
          <p:spPr>
            <a:xfrm>
              <a:off x="7544942" y="3358824"/>
              <a:ext cx="42481" cy="300698"/>
            </a:xfrm>
            <a:custGeom>
              <a:avLst/>
              <a:gdLst>
                <a:gd name="connsiteX0" fmla="*/ 0 w 42481"/>
                <a:gd name="connsiteY0" fmla="*/ 0 h 300704"/>
                <a:gd name="connsiteX1" fmla="*/ 7715 w 42481"/>
                <a:gd name="connsiteY1" fmla="*/ 54578 h 300704"/>
                <a:gd name="connsiteX2" fmla="*/ 19241 w 42481"/>
                <a:gd name="connsiteY2" fmla="*/ 136493 h 300704"/>
                <a:gd name="connsiteX3" fmla="*/ 42481 w 42481"/>
                <a:gd name="connsiteY3" fmla="*/ 300704 h 300704"/>
              </a:gdLst>
              <a:ahLst/>
              <a:cxnLst>
                <a:cxn ang="0">
                  <a:pos x="connsiteX0" y="connsiteY0"/>
                </a:cxn>
                <a:cxn ang="0">
                  <a:pos x="connsiteX1" y="connsiteY1"/>
                </a:cxn>
                <a:cxn ang="0">
                  <a:pos x="connsiteX2" y="connsiteY2"/>
                </a:cxn>
                <a:cxn ang="0">
                  <a:pos x="connsiteX3" y="connsiteY3"/>
                </a:cxn>
              </a:cxnLst>
              <a:rect l="l" t="t" r="r" b="b"/>
              <a:pathLst>
                <a:path w="42481" h="300704">
                  <a:moveTo>
                    <a:pt x="0" y="0"/>
                  </a:moveTo>
                  <a:lnTo>
                    <a:pt x="7715" y="54578"/>
                  </a:lnTo>
                  <a:lnTo>
                    <a:pt x="19241" y="136493"/>
                  </a:lnTo>
                  <a:lnTo>
                    <a:pt x="42481" y="300704"/>
                  </a:lnTo>
                </a:path>
              </a:pathLst>
            </a:custGeom>
            <a:noFill/>
            <a:ln w="9525" cap="rnd">
              <a:solidFill>
                <a:srgbClr val="231815"/>
              </a:solidFill>
              <a:prstDash val="solid"/>
              <a:round/>
            </a:ln>
          </p:spPr>
          <p:txBody>
            <a:bodyPr rtlCol="0" anchor="ctr"/>
            <a:lstStyle/>
            <a:p>
              <a:endParaRPr lang="zh-CN" altLang="en-US"/>
            </a:p>
          </p:txBody>
        </p:sp>
        <p:sp>
          <p:nvSpPr>
            <p:cNvPr id="137" name="任意多边形: 形状 136"/>
            <p:cNvSpPr/>
            <p:nvPr/>
          </p:nvSpPr>
          <p:spPr>
            <a:xfrm>
              <a:off x="7506652" y="4193292"/>
              <a:ext cx="490227" cy="2432203"/>
            </a:xfrm>
            <a:custGeom>
              <a:avLst/>
              <a:gdLst>
                <a:gd name="connsiteX0" fmla="*/ -932 w 490227"/>
                <a:gd name="connsiteY0" fmla="*/ 259 h 2432254"/>
                <a:gd name="connsiteX1" fmla="*/ 335586 w 490227"/>
                <a:gd name="connsiteY1" fmla="*/ 2381509 h 2432254"/>
                <a:gd name="connsiteX2" fmla="*/ 403213 w 490227"/>
                <a:gd name="connsiteY2" fmla="*/ 2431516 h 2432254"/>
                <a:gd name="connsiteX3" fmla="*/ 437504 w 490227"/>
                <a:gd name="connsiteY3" fmla="*/ 2427039 h 2432254"/>
                <a:gd name="connsiteX4" fmla="*/ 488843 w 490227"/>
                <a:gd name="connsiteY4" fmla="*/ 2360936 h 2432254"/>
                <a:gd name="connsiteX5" fmla="*/ 155468 w 490227"/>
                <a:gd name="connsiteY5" fmla="*/ -121 h 243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227" h="2432254">
                  <a:moveTo>
                    <a:pt x="-932" y="259"/>
                  </a:moveTo>
                  <a:lnTo>
                    <a:pt x="335586" y="2381509"/>
                  </a:lnTo>
                  <a:cubicBezTo>
                    <a:pt x="340634" y="2413885"/>
                    <a:pt x="370734" y="2436183"/>
                    <a:pt x="403213" y="2431516"/>
                  </a:cubicBezTo>
                  <a:lnTo>
                    <a:pt x="437504" y="2427039"/>
                  </a:lnTo>
                  <a:cubicBezTo>
                    <a:pt x="469888" y="2422934"/>
                    <a:pt x="492844" y="2393359"/>
                    <a:pt x="488843" y="2360936"/>
                  </a:cubicBezTo>
                  <a:lnTo>
                    <a:pt x="155468" y="-121"/>
                  </a:lnTo>
                </a:path>
              </a:pathLst>
            </a:custGeom>
            <a:noFill/>
            <a:ln w="9525" cap="rnd">
              <a:solidFill>
                <a:srgbClr val="231815"/>
              </a:solidFill>
              <a:prstDash val="solid"/>
              <a:round/>
            </a:ln>
          </p:spPr>
          <p:txBody>
            <a:bodyPr rtlCol="0" anchor="ctr"/>
            <a:lstStyle/>
            <a:p>
              <a:endParaRPr lang="zh-CN" altLang="en-US"/>
            </a:p>
          </p:txBody>
        </p:sp>
        <p:sp>
          <p:nvSpPr>
            <p:cNvPr id="138" name="任意多边形: 形状 137"/>
            <p:cNvSpPr/>
            <p:nvPr/>
          </p:nvSpPr>
          <p:spPr>
            <a:xfrm>
              <a:off x="3580058" y="3358824"/>
              <a:ext cx="613418" cy="3266761"/>
            </a:xfrm>
            <a:custGeom>
              <a:avLst/>
              <a:gdLst>
                <a:gd name="connsiteX0" fmla="*/ 450942 w 613418"/>
                <a:gd name="connsiteY0" fmla="*/ -121 h 3266829"/>
                <a:gd name="connsiteX1" fmla="*/ -447 w 613418"/>
                <a:gd name="connsiteY1" fmla="*/ 3195802 h 3266829"/>
                <a:gd name="connsiteX2" fmla="*/ 50626 w 613418"/>
                <a:gd name="connsiteY2" fmla="*/ 3261886 h 3266829"/>
                <a:gd name="connsiteX3" fmla="*/ 50797 w 613418"/>
                <a:gd name="connsiteY3" fmla="*/ 3261905 h 3266829"/>
                <a:gd name="connsiteX4" fmla="*/ 85087 w 613418"/>
                <a:gd name="connsiteY4" fmla="*/ 3266382 h 3266829"/>
                <a:gd name="connsiteX5" fmla="*/ 158144 w 613418"/>
                <a:gd name="connsiteY5" fmla="*/ 3216376 h 3266829"/>
                <a:gd name="connsiteX6" fmla="*/ 612486 w 613418"/>
                <a:gd name="connsiteY6" fmla="*/ -121 h 326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18" h="3266829">
                  <a:moveTo>
                    <a:pt x="450942" y="-121"/>
                  </a:moveTo>
                  <a:lnTo>
                    <a:pt x="-447" y="3195802"/>
                  </a:lnTo>
                  <a:cubicBezTo>
                    <a:pt x="-4590" y="3228149"/>
                    <a:pt x="18269" y="3257734"/>
                    <a:pt x="50626" y="3261886"/>
                  </a:cubicBezTo>
                  <a:cubicBezTo>
                    <a:pt x="50683" y="3261886"/>
                    <a:pt x="50740" y="3261896"/>
                    <a:pt x="50797" y="3261905"/>
                  </a:cubicBezTo>
                  <a:lnTo>
                    <a:pt x="85087" y="3266382"/>
                  </a:lnTo>
                  <a:cubicBezTo>
                    <a:pt x="118339" y="3269611"/>
                    <a:pt x="149114" y="3248542"/>
                    <a:pt x="158144" y="3216376"/>
                  </a:cubicBezTo>
                  <a:lnTo>
                    <a:pt x="612486" y="-121"/>
                  </a:lnTo>
                </a:path>
              </a:pathLst>
            </a:custGeom>
            <a:noFill/>
            <a:ln w="9525" cap="rnd">
              <a:solidFill>
                <a:srgbClr val="231815"/>
              </a:solidFill>
              <a:prstDash val="solid"/>
              <a:round/>
            </a:ln>
          </p:spPr>
          <p:txBody>
            <a:bodyPr rtlCol="0" anchor="ctr"/>
            <a:lstStyle/>
            <a:p>
              <a:endParaRPr lang="zh-CN" altLang="en-US"/>
            </a:p>
          </p:txBody>
        </p:sp>
        <p:sp>
          <p:nvSpPr>
            <p:cNvPr id="139" name="任意多边形: 形状 138"/>
            <p:cNvSpPr/>
            <p:nvPr/>
          </p:nvSpPr>
          <p:spPr>
            <a:xfrm>
              <a:off x="5325521" y="2472066"/>
              <a:ext cx="125539" cy="125537"/>
            </a:xfrm>
            <a:custGeom>
              <a:avLst/>
              <a:gdLst>
                <a:gd name="connsiteX0" fmla="*/ 125539 w 125539"/>
                <a:gd name="connsiteY0" fmla="*/ 62770 h 125539"/>
                <a:gd name="connsiteX1" fmla="*/ 62770 w 125539"/>
                <a:gd name="connsiteY1" fmla="*/ 125540 h 125539"/>
                <a:gd name="connsiteX2" fmla="*/ 0 w 125539"/>
                <a:gd name="connsiteY2" fmla="*/ 62770 h 125539"/>
                <a:gd name="connsiteX3" fmla="*/ 62770 w 125539"/>
                <a:gd name="connsiteY3" fmla="*/ 0 h 125539"/>
                <a:gd name="connsiteX4" fmla="*/ 125539 w 125539"/>
                <a:gd name="connsiteY4" fmla="*/ 62770 h 125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39" h="125539">
                  <a:moveTo>
                    <a:pt x="125539" y="62770"/>
                  </a:moveTo>
                  <a:cubicBezTo>
                    <a:pt x="125539" y="97437"/>
                    <a:pt x="97437" y="125540"/>
                    <a:pt x="62770" y="125540"/>
                  </a:cubicBezTo>
                  <a:cubicBezTo>
                    <a:pt x="28103" y="125540"/>
                    <a:pt x="0" y="97437"/>
                    <a:pt x="0" y="62770"/>
                  </a:cubicBezTo>
                  <a:cubicBezTo>
                    <a:pt x="0" y="28103"/>
                    <a:pt x="28103" y="0"/>
                    <a:pt x="62770" y="0"/>
                  </a:cubicBezTo>
                  <a:cubicBezTo>
                    <a:pt x="97437" y="0"/>
                    <a:pt x="125539" y="28103"/>
                    <a:pt x="125539" y="62770"/>
                  </a:cubicBezTo>
                  <a:close/>
                </a:path>
              </a:pathLst>
            </a:custGeom>
            <a:noFill/>
            <a:ln w="9525" cap="rnd">
              <a:solidFill>
                <a:srgbClr val="231815"/>
              </a:solidFill>
              <a:prstDash val="solid"/>
              <a:round/>
            </a:ln>
          </p:spPr>
          <p:txBody>
            <a:bodyPr rtlCol="0" anchor="ctr"/>
            <a:lstStyle/>
            <a:p>
              <a:endParaRPr lang="zh-CN" altLang="en-US"/>
            </a:p>
          </p:txBody>
        </p:sp>
        <p:sp>
          <p:nvSpPr>
            <p:cNvPr id="140" name="任意多边形: 形状 139"/>
            <p:cNvSpPr/>
            <p:nvPr/>
          </p:nvSpPr>
          <p:spPr>
            <a:xfrm>
              <a:off x="4248815" y="3084319"/>
              <a:ext cx="9524" cy="43336"/>
            </a:xfrm>
            <a:custGeom>
              <a:avLst/>
              <a:gdLst>
                <a:gd name="connsiteX0" fmla="*/ 0 w 9525"/>
                <a:gd name="connsiteY0" fmla="*/ 43339 h 43338"/>
                <a:gd name="connsiteX1" fmla="*/ 0 w 9525"/>
                <a:gd name="connsiteY1" fmla="*/ 0 h 43338"/>
              </a:gdLst>
              <a:ahLst/>
              <a:cxnLst>
                <a:cxn ang="0">
                  <a:pos x="connsiteX0" y="connsiteY0"/>
                </a:cxn>
                <a:cxn ang="0">
                  <a:pos x="connsiteX1" y="connsiteY1"/>
                </a:cxn>
              </a:cxnLst>
              <a:rect l="l" t="t" r="r" b="b"/>
              <a:pathLst>
                <a:path w="9525" h="43338">
                  <a:moveTo>
                    <a:pt x="0" y="43339"/>
                  </a:moveTo>
                  <a:lnTo>
                    <a:pt x="0" y="0"/>
                  </a:lnTo>
                </a:path>
              </a:pathLst>
            </a:custGeom>
            <a:ln w="9525" cap="rnd">
              <a:solidFill>
                <a:srgbClr val="231815"/>
              </a:solidFill>
              <a:prstDash val="solid"/>
              <a:round/>
            </a:ln>
          </p:spPr>
          <p:txBody>
            <a:bodyPr rtlCol="0" anchor="ctr"/>
            <a:lstStyle/>
            <a:p>
              <a:endParaRPr lang="zh-CN" altLang="en-US"/>
            </a:p>
          </p:txBody>
        </p:sp>
        <p:sp>
          <p:nvSpPr>
            <p:cNvPr id="141" name="任意多边形: 形状 140"/>
            <p:cNvSpPr/>
            <p:nvPr/>
          </p:nvSpPr>
          <p:spPr>
            <a:xfrm>
              <a:off x="4248815" y="2791812"/>
              <a:ext cx="9524" cy="43147"/>
            </a:xfrm>
            <a:custGeom>
              <a:avLst/>
              <a:gdLst>
                <a:gd name="connsiteX0" fmla="*/ 0 w 9525"/>
                <a:gd name="connsiteY0" fmla="*/ 0 h 43148"/>
                <a:gd name="connsiteX1" fmla="*/ 0 w 9525"/>
                <a:gd name="connsiteY1" fmla="*/ 43148 h 43148"/>
              </a:gdLst>
              <a:ahLst/>
              <a:cxnLst>
                <a:cxn ang="0">
                  <a:pos x="connsiteX0" y="connsiteY0"/>
                </a:cxn>
                <a:cxn ang="0">
                  <a:pos x="connsiteX1" y="connsiteY1"/>
                </a:cxn>
              </a:cxnLst>
              <a:rect l="l" t="t" r="r" b="b"/>
              <a:pathLst>
                <a:path w="9525" h="43148">
                  <a:moveTo>
                    <a:pt x="0" y="0"/>
                  </a:moveTo>
                  <a:lnTo>
                    <a:pt x="0" y="43148"/>
                  </a:lnTo>
                </a:path>
              </a:pathLst>
            </a:custGeom>
            <a:ln w="9525" cap="rnd">
              <a:solidFill>
                <a:srgbClr val="231815"/>
              </a:solidFill>
              <a:prstDash val="solid"/>
              <a:round/>
            </a:ln>
          </p:spPr>
          <p:txBody>
            <a:bodyPr rtlCol="0" anchor="ctr"/>
            <a:lstStyle/>
            <a:p>
              <a:endParaRPr lang="zh-CN" altLang="en-US"/>
            </a:p>
          </p:txBody>
        </p:sp>
        <p:sp>
          <p:nvSpPr>
            <p:cNvPr id="142" name="任意多边形: 形状 141"/>
            <p:cNvSpPr/>
            <p:nvPr/>
          </p:nvSpPr>
          <p:spPr>
            <a:xfrm>
              <a:off x="4248815" y="2834961"/>
              <a:ext cx="9524" cy="249359"/>
            </a:xfrm>
            <a:custGeom>
              <a:avLst/>
              <a:gdLst>
                <a:gd name="connsiteX0" fmla="*/ 0 w 9525"/>
                <a:gd name="connsiteY0" fmla="*/ 0 h 249364"/>
                <a:gd name="connsiteX1" fmla="*/ 0 w 9525"/>
                <a:gd name="connsiteY1" fmla="*/ 249365 h 249364"/>
              </a:gdLst>
              <a:ahLst/>
              <a:cxnLst>
                <a:cxn ang="0">
                  <a:pos x="connsiteX0" y="connsiteY0"/>
                </a:cxn>
                <a:cxn ang="0">
                  <a:pos x="connsiteX1" y="connsiteY1"/>
                </a:cxn>
              </a:cxnLst>
              <a:rect l="l" t="t" r="r" b="b"/>
              <a:pathLst>
                <a:path w="9525" h="249364">
                  <a:moveTo>
                    <a:pt x="0" y="0"/>
                  </a:moveTo>
                  <a:lnTo>
                    <a:pt x="0" y="249365"/>
                  </a:lnTo>
                </a:path>
              </a:pathLst>
            </a:custGeom>
            <a:ln w="9525" cap="rnd">
              <a:solidFill>
                <a:srgbClr val="231815"/>
              </a:solidFill>
              <a:prstDash val="solid"/>
              <a:round/>
            </a:ln>
          </p:spPr>
          <p:txBody>
            <a:bodyPr rtlCol="0" anchor="ctr"/>
            <a:lstStyle/>
            <a:p>
              <a:endParaRPr lang="zh-CN" altLang="en-US"/>
            </a:p>
          </p:txBody>
        </p:sp>
        <p:sp>
          <p:nvSpPr>
            <p:cNvPr id="143" name="任意多边形: 形状 142"/>
            <p:cNvSpPr/>
            <p:nvPr/>
          </p:nvSpPr>
          <p:spPr>
            <a:xfrm>
              <a:off x="4248815" y="3127657"/>
              <a:ext cx="9524" cy="79532"/>
            </a:xfrm>
            <a:custGeom>
              <a:avLst/>
              <a:gdLst>
                <a:gd name="connsiteX0" fmla="*/ 0 w 9525"/>
                <a:gd name="connsiteY0" fmla="*/ 79534 h 79533"/>
                <a:gd name="connsiteX1" fmla="*/ 0 w 9525"/>
                <a:gd name="connsiteY1" fmla="*/ 0 h 79533"/>
              </a:gdLst>
              <a:ahLst/>
              <a:cxnLst>
                <a:cxn ang="0">
                  <a:pos x="connsiteX0" y="connsiteY0"/>
                </a:cxn>
                <a:cxn ang="0">
                  <a:pos x="connsiteX1" y="connsiteY1"/>
                </a:cxn>
              </a:cxnLst>
              <a:rect l="l" t="t" r="r" b="b"/>
              <a:pathLst>
                <a:path w="9525" h="79533">
                  <a:moveTo>
                    <a:pt x="0" y="79534"/>
                  </a:moveTo>
                  <a:lnTo>
                    <a:pt x="0" y="0"/>
                  </a:lnTo>
                </a:path>
              </a:pathLst>
            </a:custGeom>
            <a:ln w="9525" cap="rnd">
              <a:solidFill>
                <a:srgbClr val="231815"/>
              </a:solidFill>
              <a:prstDash val="solid"/>
              <a:round/>
            </a:ln>
          </p:spPr>
          <p:txBody>
            <a:bodyPr rtlCol="0" anchor="ctr"/>
            <a:lstStyle/>
            <a:p>
              <a:endParaRPr lang="zh-CN" altLang="en-US"/>
            </a:p>
          </p:txBody>
        </p:sp>
        <p:sp>
          <p:nvSpPr>
            <p:cNvPr id="144" name="任意多边形: 形状 143"/>
            <p:cNvSpPr/>
            <p:nvPr/>
          </p:nvSpPr>
          <p:spPr>
            <a:xfrm>
              <a:off x="3768090" y="2709994"/>
              <a:ext cx="480726" cy="497195"/>
            </a:xfrm>
            <a:custGeom>
              <a:avLst/>
              <a:gdLst>
                <a:gd name="connsiteX0" fmla="*/ 480727 w 480726"/>
                <a:gd name="connsiteY0" fmla="*/ 81820 h 497205"/>
                <a:gd name="connsiteX1" fmla="*/ 480727 w 480726"/>
                <a:gd name="connsiteY1" fmla="*/ 0 h 497205"/>
                <a:gd name="connsiteX2" fmla="*/ 0 w 480726"/>
                <a:gd name="connsiteY2" fmla="*/ 0 h 497205"/>
                <a:gd name="connsiteX3" fmla="*/ 0 w 480726"/>
                <a:gd name="connsiteY3" fmla="*/ 497205 h 497205"/>
              </a:gdLst>
              <a:ahLst/>
              <a:cxnLst>
                <a:cxn ang="0">
                  <a:pos x="connsiteX0" y="connsiteY0"/>
                </a:cxn>
                <a:cxn ang="0">
                  <a:pos x="connsiteX1" y="connsiteY1"/>
                </a:cxn>
                <a:cxn ang="0">
                  <a:pos x="connsiteX2" y="connsiteY2"/>
                </a:cxn>
                <a:cxn ang="0">
                  <a:pos x="connsiteX3" y="connsiteY3"/>
                </a:cxn>
              </a:cxnLst>
              <a:rect l="l" t="t" r="r" b="b"/>
              <a:pathLst>
                <a:path w="480726" h="497205">
                  <a:moveTo>
                    <a:pt x="480727" y="81820"/>
                  </a:moveTo>
                  <a:lnTo>
                    <a:pt x="480727" y="0"/>
                  </a:lnTo>
                  <a:lnTo>
                    <a:pt x="0" y="0"/>
                  </a:lnTo>
                  <a:lnTo>
                    <a:pt x="0" y="497205"/>
                  </a:lnTo>
                </a:path>
              </a:pathLst>
            </a:custGeom>
            <a:noFill/>
            <a:ln w="9525" cap="rnd">
              <a:solidFill>
                <a:srgbClr val="231815"/>
              </a:solidFill>
              <a:prstDash val="solid"/>
              <a:round/>
            </a:ln>
          </p:spPr>
          <p:txBody>
            <a:bodyPr rtlCol="0" anchor="ctr"/>
            <a:lstStyle/>
            <a:p>
              <a:endParaRPr lang="zh-CN" altLang="en-US"/>
            </a:p>
          </p:txBody>
        </p:sp>
        <p:sp>
          <p:nvSpPr>
            <p:cNvPr id="145" name="任意多边形: 形状 144"/>
            <p:cNvSpPr/>
            <p:nvPr/>
          </p:nvSpPr>
          <p:spPr>
            <a:xfrm>
              <a:off x="4248912" y="2834959"/>
              <a:ext cx="125349" cy="249359"/>
            </a:xfrm>
            <a:custGeom>
              <a:avLst/>
              <a:gdLst>
                <a:gd name="connsiteX0" fmla="*/ -932 w 125349"/>
                <a:gd name="connsiteY0" fmla="*/ -121 h 249364"/>
                <a:gd name="connsiteX1" fmla="*/ 99937 w 125349"/>
                <a:gd name="connsiteY1" fmla="*/ -121 h 249364"/>
                <a:gd name="connsiteX2" fmla="*/ 124417 w 125349"/>
                <a:gd name="connsiteY2" fmla="*/ 24263 h 249364"/>
                <a:gd name="connsiteX3" fmla="*/ 124417 w 125349"/>
                <a:gd name="connsiteY3" fmla="*/ 224764 h 249364"/>
                <a:gd name="connsiteX4" fmla="*/ 99937 w 125349"/>
                <a:gd name="connsiteY4" fmla="*/ 249243 h 249364"/>
                <a:gd name="connsiteX5" fmla="*/ -932 w 125349"/>
                <a:gd name="connsiteY5" fmla="*/ 249243 h 24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349" h="249364">
                  <a:moveTo>
                    <a:pt x="-932" y="-121"/>
                  </a:moveTo>
                  <a:lnTo>
                    <a:pt x="99937" y="-121"/>
                  </a:lnTo>
                  <a:cubicBezTo>
                    <a:pt x="113368" y="-74"/>
                    <a:pt x="124322" y="10804"/>
                    <a:pt x="124417" y="24263"/>
                  </a:cubicBezTo>
                  <a:lnTo>
                    <a:pt x="124417" y="224764"/>
                  </a:lnTo>
                  <a:cubicBezTo>
                    <a:pt x="124322" y="238261"/>
                    <a:pt x="113463" y="249196"/>
                    <a:pt x="99937" y="249243"/>
                  </a:cubicBezTo>
                  <a:lnTo>
                    <a:pt x="-932" y="249243"/>
                  </a:lnTo>
                </a:path>
              </a:pathLst>
            </a:custGeom>
            <a:noFill/>
            <a:ln w="9525" cap="rnd">
              <a:solidFill>
                <a:srgbClr val="231815"/>
              </a:solidFill>
              <a:prstDash val="solid"/>
              <a:round/>
            </a:ln>
          </p:spPr>
          <p:txBody>
            <a:bodyPr rtlCol="0" anchor="ctr"/>
            <a:lstStyle/>
            <a:p>
              <a:endParaRPr lang="zh-CN" altLang="en-US"/>
            </a:p>
          </p:txBody>
        </p:sp>
        <p:sp>
          <p:nvSpPr>
            <p:cNvPr id="146" name="任意多边形: 形状 145"/>
            <p:cNvSpPr/>
            <p:nvPr/>
          </p:nvSpPr>
          <p:spPr>
            <a:xfrm>
              <a:off x="4248912" y="2791812"/>
              <a:ext cx="164210" cy="335748"/>
            </a:xfrm>
            <a:custGeom>
              <a:avLst/>
              <a:gdLst>
                <a:gd name="connsiteX0" fmla="*/ -932 w 164210"/>
                <a:gd name="connsiteY0" fmla="*/ 335635 h 335756"/>
                <a:gd name="connsiteX1" fmla="*/ 132418 w 164210"/>
                <a:gd name="connsiteY1" fmla="*/ 335635 h 335756"/>
                <a:gd name="connsiteX2" fmla="*/ 163279 w 164210"/>
                <a:gd name="connsiteY2" fmla="*/ 304774 h 335756"/>
                <a:gd name="connsiteX3" fmla="*/ 163279 w 164210"/>
                <a:gd name="connsiteY3" fmla="*/ 304679 h 335756"/>
                <a:gd name="connsiteX4" fmla="*/ 163279 w 164210"/>
                <a:gd name="connsiteY4" fmla="*/ 30644 h 335756"/>
                <a:gd name="connsiteX5" fmla="*/ 132513 w 164210"/>
                <a:gd name="connsiteY5" fmla="*/ -121 h 335756"/>
                <a:gd name="connsiteX6" fmla="*/ 132418 w 164210"/>
                <a:gd name="connsiteY6" fmla="*/ -121 h 335756"/>
                <a:gd name="connsiteX7" fmla="*/ -932 w 164210"/>
                <a:gd name="connsiteY7" fmla="*/ -121 h 33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210" h="335756">
                  <a:moveTo>
                    <a:pt x="-932" y="335635"/>
                  </a:moveTo>
                  <a:lnTo>
                    <a:pt x="132418" y="335635"/>
                  </a:lnTo>
                  <a:cubicBezTo>
                    <a:pt x="149468" y="335635"/>
                    <a:pt x="163279" y="321814"/>
                    <a:pt x="163279" y="304774"/>
                  </a:cubicBezTo>
                  <a:cubicBezTo>
                    <a:pt x="163279" y="304745"/>
                    <a:pt x="163279" y="304707"/>
                    <a:pt x="163279" y="304679"/>
                  </a:cubicBezTo>
                  <a:lnTo>
                    <a:pt x="163279" y="30644"/>
                  </a:lnTo>
                  <a:cubicBezTo>
                    <a:pt x="163279" y="13652"/>
                    <a:pt x="149468" y="-121"/>
                    <a:pt x="132513" y="-121"/>
                  </a:cubicBezTo>
                  <a:cubicBezTo>
                    <a:pt x="132513" y="-121"/>
                    <a:pt x="132418" y="-121"/>
                    <a:pt x="132418" y="-121"/>
                  </a:cubicBezTo>
                  <a:lnTo>
                    <a:pt x="-932" y="-121"/>
                  </a:lnTo>
                </a:path>
              </a:pathLst>
            </a:custGeom>
            <a:noFill/>
            <a:ln w="9525" cap="rnd">
              <a:solidFill>
                <a:srgbClr val="231815"/>
              </a:solidFill>
              <a:prstDash val="solid"/>
              <a:round/>
            </a:ln>
          </p:spPr>
          <p:txBody>
            <a:bodyPr rtlCol="0" anchor="ctr"/>
            <a:lstStyle/>
            <a:p>
              <a:endParaRPr lang="zh-CN" altLang="en-US"/>
            </a:p>
          </p:txBody>
        </p:sp>
        <p:sp>
          <p:nvSpPr>
            <p:cNvPr id="147" name="任意多边形: 形状 146"/>
            <p:cNvSpPr/>
            <p:nvPr/>
          </p:nvSpPr>
          <p:spPr>
            <a:xfrm>
              <a:off x="4014596" y="2669800"/>
              <a:ext cx="9524" cy="9524"/>
            </a:xfrm>
            <a:custGeom>
              <a:avLst/>
              <a:gdLst>
                <a:gd name="connsiteX0" fmla="*/ -932 w 9525"/>
                <a:gd name="connsiteY0" fmla="*/ -121 h 9525"/>
                <a:gd name="connsiteX1" fmla="*/ -932 w 9525"/>
                <a:gd name="connsiteY1" fmla="*/ -121 h 9525"/>
              </a:gdLst>
              <a:ahLst/>
              <a:cxnLst>
                <a:cxn ang="0">
                  <a:pos x="connsiteX0" y="connsiteY0"/>
                </a:cxn>
                <a:cxn ang="0">
                  <a:pos x="connsiteX1" y="connsiteY1"/>
                </a:cxn>
              </a:cxnLst>
              <a:rect l="l" t="t" r="r" b="b"/>
              <a:pathLst>
                <a:path w="9525" h="9525">
                  <a:moveTo>
                    <a:pt x="-932" y="-121"/>
                  </a:moveTo>
                  <a:lnTo>
                    <a:pt x="-932" y="-121"/>
                  </a:lnTo>
                </a:path>
              </a:pathLst>
            </a:custGeom>
            <a:noFill/>
            <a:ln w="9525" cap="rnd">
              <a:solidFill>
                <a:srgbClr val="231815"/>
              </a:solidFill>
              <a:prstDash val="solid"/>
              <a:round/>
            </a:ln>
          </p:spPr>
          <p:txBody>
            <a:bodyPr rtlCol="0" anchor="ctr"/>
            <a:lstStyle/>
            <a:p>
              <a:endParaRPr lang="zh-CN" altLang="en-US"/>
            </a:p>
          </p:txBody>
        </p:sp>
        <p:sp>
          <p:nvSpPr>
            <p:cNvPr id="148" name="任意多边形: 形状 147"/>
            <p:cNvSpPr/>
            <p:nvPr/>
          </p:nvSpPr>
          <p:spPr>
            <a:xfrm>
              <a:off x="3597092" y="1955596"/>
              <a:ext cx="482387" cy="714011"/>
            </a:xfrm>
            <a:custGeom>
              <a:avLst/>
              <a:gdLst>
                <a:gd name="connsiteX0" fmla="*/ 416667 w 482386"/>
                <a:gd name="connsiteY0" fmla="*/ 713906 h 714027"/>
                <a:gd name="connsiteX1" fmla="*/ 429716 w 482386"/>
                <a:gd name="connsiteY1" fmla="*/ 390056 h 714027"/>
                <a:gd name="connsiteX2" fmla="*/ 285984 w 482386"/>
                <a:gd name="connsiteY2" fmla="*/ 131357 h 714027"/>
                <a:gd name="connsiteX3" fmla="*/ 56051 w 482386"/>
                <a:gd name="connsiteY3" fmla="*/ 26582 h 714027"/>
                <a:gd name="connsiteX4" fmla="*/ 267697 w 482386"/>
                <a:gd name="connsiteY4" fmla="*/ 436824 h 714027"/>
                <a:gd name="connsiteX5" fmla="*/ 416667 w 482386"/>
                <a:gd name="connsiteY5" fmla="*/ 713906 h 714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386" h="714027">
                  <a:moveTo>
                    <a:pt x="416667" y="713906"/>
                  </a:moveTo>
                  <a:cubicBezTo>
                    <a:pt x="471531" y="648374"/>
                    <a:pt x="523538" y="470923"/>
                    <a:pt x="429716" y="390056"/>
                  </a:cubicBezTo>
                  <a:cubicBezTo>
                    <a:pt x="335895" y="309188"/>
                    <a:pt x="336657" y="263278"/>
                    <a:pt x="285984" y="131357"/>
                  </a:cubicBezTo>
                  <a:cubicBezTo>
                    <a:pt x="246741" y="29535"/>
                    <a:pt x="147396" y="-41141"/>
                    <a:pt x="56051" y="26582"/>
                  </a:cubicBezTo>
                  <a:cubicBezTo>
                    <a:pt x="-39199" y="97638"/>
                    <a:pt x="-43295" y="298330"/>
                    <a:pt x="267697" y="436824"/>
                  </a:cubicBezTo>
                  <a:cubicBezTo>
                    <a:pt x="455149" y="520644"/>
                    <a:pt x="418096" y="706953"/>
                    <a:pt x="416667" y="713906"/>
                  </a:cubicBezTo>
                  <a:close/>
                </a:path>
              </a:pathLst>
            </a:custGeom>
            <a:noFill/>
            <a:ln w="9525" cap="rnd">
              <a:solidFill>
                <a:srgbClr val="231815"/>
              </a:solidFill>
              <a:prstDash val="solid"/>
              <a:round/>
            </a:ln>
          </p:spPr>
          <p:txBody>
            <a:bodyPr rtlCol="0" anchor="ctr"/>
            <a:lstStyle/>
            <a:p>
              <a:endParaRPr lang="zh-CN" altLang="en-US"/>
            </a:p>
          </p:txBody>
        </p:sp>
        <p:sp>
          <p:nvSpPr>
            <p:cNvPr id="149" name="任意多边形: 形状 148"/>
            <p:cNvSpPr/>
            <p:nvPr/>
          </p:nvSpPr>
          <p:spPr>
            <a:xfrm>
              <a:off x="5746146" y="5900326"/>
              <a:ext cx="6667" cy="247834"/>
            </a:xfrm>
            <a:custGeom>
              <a:avLst/>
              <a:gdLst>
                <a:gd name="connsiteX0" fmla="*/ 0 w 6667"/>
                <a:gd name="connsiteY0" fmla="*/ 247841 h 247840"/>
                <a:gd name="connsiteX1" fmla="*/ 5048 w 6667"/>
                <a:gd name="connsiteY1" fmla="*/ 61818 h 247840"/>
                <a:gd name="connsiteX2" fmla="*/ 6667 w 6667"/>
                <a:gd name="connsiteY2" fmla="*/ 0 h 247840"/>
              </a:gdLst>
              <a:ahLst/>
              <a:cxnLst>
                <a:cxn ang="0">
                  <a:pos x="connsiteX0" y="connsiteY0"/>
                </a:cxn>
                <a:cxn ang="0">
                  <a:pos x="connsiteX1" y="connsiteY1"/>
                </a:cxn>
                <a:cxn ang="0">
                  <a:pos x="connsiteX2" y="connsiteY2"/>
                </a:cxn>
              </a:cxnLst>
              <a:rect l="l" t="t" r="r" b="b"/>
              <a:pathLst>
                <a:path w="6667" h="247840">
                  <a:moveTo>
                    <a:pt x="0" y="247841"/>
                  </a:moveTo>
                  <a:lnTo>
                    <a:pt x="5048" y="61818"/>
                  </a:lnTo>
                  <a:lnTo>
                    <a:pt x="6667" y="0"/>
                  </a:lnTo>
                </a:path>
              </a:pathLst>
            </a:custGeom>
            <a:noFill/>
            <a:ln w="9525" cap="rnd">
              <a:solidFill>
                <a:srgbClr val="231815"/>
              </a:solidFill>
              <a:prstDash val="solid"/>
              <a:round/>
            </a:ln>
          </p:spPr>
          <p:txBody>
            <a:bodyPr rtlCol="0" anchor="ctr"/>
            <a:lstStyle/>
            <a:p>
              <a:endParaRPr lang="zh-CN" altLang="en-US"/>
            </a:p>
          </p:txBody>
        </p:sp>
        <p:sp>
          <p:nvSpPr>
            <p:cNvPr id="150" name="任意多边形: 形状 149"/>
            <p:cNvSpPr/>
            <p:nvPr/>
          </p:nvSpPr>
          <p:spPr>
            <a:xfrm>
              <a:off x="6240684" y="5900326"/>
              <a:ext cx="6381" cy="235737"/>
            </a:xfrm>
            <a:custGeom>
              <a:avLst/>
              <a:gdLst>
                <a:gd name="connsiteX0" fmla="*/ 0 w 6381"/>
                <a:gd name="connsiteY0" fmla="*/ 235744 h 235743"/>
                <a:gd name="connsiteX1" fmla="*/ 4477 w 6381"/>
                <a:gd name="connsiteY1" fmla="*/ 69818 h 235743"/>
                <a:gd name="connsiteX2" fmla="*/ 6382 w 6381"/>
                <a:gd name="connsiteY2" fmla="*/ 0 h 235743"/>
              </a:gdLst>
              <a:ahLst/>
              <a:cxnLst>
                <a:cxn ang="0">
                  <a:pos x="connsiteX0" y="connsiteY0"/>
                </a:cxn>
                <a:cxn ang="0">
                  <a:pos x="connsiteX1" y="connsiteY1"/>
                </a:cxn>
                <a:cxn ang="0">
                  <a:pos x="connsiteX2" y="connsiteY2"/>
                </a:cxn>
              </a:cxnLst>
              <a:rect l="l" t="t" r="r" b="b"/>
              <a:pathLst>
                <a:path w="6381" h="235743">
                  <a:moveTo>
                    <a:pt x="0" y="235744"/>
                  </a:moveTo>
                  <a:lnTo>
                    <a:pt x="4477" y="69818"/>
                  </a:lnTo>
                  <a:lnTo>
                    <a:pt x="6382" y="0"/>
                  </a:lnTo>
                </a:path>
              </a:pathLst>
            </a:custGeom>
            <a:noFill/>
            <a:ln w="9525" cap="rnd">
              <a:solidFill>
                <a:srgbClr val="231815"/>
              </a:solidFill>
              <a:prstDash val="solid"/>
              <a:round/>
            </a:ln>
          </p:spPr>
          <p:txBody>
            <a:bodyPr rtlCol="0" anchor="ctr"/>
            <a:lstStyle/>
            <a:p>
              <a:endParaRPr lang="zh-CN" altLang="en-US"/>
            </a:p>
          </p:txBody>
        </p:sp>
        <p:sp>
          <p:nvSpPr>
            <p:cNvPr id="151" name="任意多边形: 形状 150"/>
            <p:cNvSpPr/>
            <p:nvPr/>
          </p:nvSpPr>
          <p:spPr>
            <a:xfrm>
              <a:off x="5470587" y="6303320"/>
              <a:ext cx="39718" cy="7143"/>
            </a:xfrm>
            <a:custGeom>
              <a:avLst/>
              <a:gdLst>
                <a:gd name="connsiteX0" fmla="*/ 38786 w 39718"/>
                <a:gd name="connsiteY0" fmla="*/ -121 h 7143"/>
                <a:gd name="connsiteX1" fmla="*/ -932 w 39718"/>
                <a:gd name="connsiteY1" fmla="*/ 7022 h 7143"/>
              </a:gdLst>
              <a:ahLst/>
              <a:cxnLst>
                <a:cxn ang="0">
                  <a:pos x="connsiteX0" y="connsiteY0"/>
                </a:cxn>
                <a:cxn ang="0">
                  <a:pos x="connsiteX1" y="connsiteY1"/>
                </a:cxn>
              </a:cxnLst>
              <a:rect l="l" t="t" r="r" b="b"/>
              <a:pathLst>
                <a:path w="39718" h="7143">
                  <a:moveTo>
                    <a:pt x="38786" y="-121"/>
                  </a:moveTo>
                  <a:cubicBezTo>
                    <a:pt x="26309" y="1879"/>
                    <a:pt x="12974" y="4165"/>
                    <a:pt x="-932" y="7022"/>
                  </a:cubicBezTo>
                </a:path>
              </a:pathLst>
            </a:custGeom>
            <a:noFill/>
            <a:ln w="9525" cap="rnd">
              <a:solidFill>
                <a:srgbClr val="231815"/>
              </a:solidFill>
              <a:prstDash val="solid"/>
              <a:round/>
            </a:ln>
          </p:spPr>
          <p:txBody>
            <a:bodyPr rtlCol="0" anchor="ctr"/>
            <a:lstStyle/>
            <a:p>
              <a:endParaRPr lang="zh-CN" altLang="en-US"/>
            </a:p>
          </p:txBody>
        </p:sp>
        <p:sp>
          <p:nvSpPr>
            <p:cNvPr id="152" name="任意多边形: 形状 151"/>
            <p:cNvSpPr/>
            <p:nvPr/>
          </p:nvSpPr>
          <p:spPr>
            <a:xfrm>
              <a:off x="5364860" y="6335323"/>
              <a:ext cx="17525" cy="6667"/>
            </a:xfrm>
            <a:custGeom>
              <a:avLst/>
              <a:gdLst>
                <a:gd name="connsiteX0" fmla="*/ -932 w 17525"/>
                <a:gd name="connsiteY0" fmla="*/ 6546 h 6667"/>
                <a:gd name="connsiteX1" fmla="*/ 16593 w 17525"/>
                <a:gd name="connsiteY1" fmla="*/ -121 h 6667"/>
              </a:gdLst>
              <a:ahLst/>
              <a:cxnLst>
                <a:cxn ang="0">
                  <a:pos x="connsiteX0" y="connsiteY0"/>
                </a:cxn>
                <a:cxn ang="0">
                  <a:pos x="connsiteX1" y="connsiteY1"/>
                </a:cxn>
              </a:cxnLst>
              <a:rect l="l" t="t" r="r" b="b"/>
              <a:pathLst>
                <a:path w="17525" h="6667">
                  <a:moveTo>
                    <a:pt x="-932" y="6546"/>
                  </a:moveTo>
                  <a:cubicBezTo>
                    <a:pt x="4973" y="4260"/>
                    <a:pt x="10783" y="1974"/>
                    <a:pt x="16593" y="-121"/>
                  </a:cubicBezTo>
                </a:path>
              </a:pathLst>
            </a:custGeom>
            <a:noFill/>
            <a:ln w="9525" cap="rnd">
              <a:solidFill>
                <a:srgbClr val="231815"/>
              </a:solidFill>
              <a:prstDash val="solid"/>
              <a:round/>
            </a:ln>
          </p:spPr>
          <p:txBody>
            <a:bodyPr rtlCol="0" anchor="ctr"/>
            <a:lstStyle/>
            <a:p>
              <a:endParaRPr lang="zh-CN" altLang="en-US"/>
            </a:p>
          </p:txBody>
        </p:sp>
        <p:sp>
          <p:nvSpPr>
            <p:cNvPr id="153" name="任意多边形: 形状 152"/>
            <p:cNvSpPr/>
            <p:nvPr/>
          </p:nvSpPr>
          <p:spPr>
            <a:xfrm>
              <a:off x="5510307" y="6212739"/>
              <a:ext cx="146588" cy="90580"/>
            </a:xfrm>
            <a:custGeom>
              <a:avLst/>
              <a:gdLst>
                <a:gd name="connsiteX0" fmla="*/ 145658 w 146589"/>
                <a:gd name="connsiteY0" fmla="*/ -121 h 90582"/>
                <a:gd name="connsiteX1" fmla="*/ 94890 w 146589"/>
                <a:gd name="connsiteY1" fmla="*/ 83128 h 90582"/>
                <a:gd name="connsiteX2" fmla="*/ -932 w 146589"/>
                <a:gd name="connsiteY2" fmla="*/ 90461 h 90582"/>
              </a:gdLst>
              <a:ahLst/>
              <a:cxnLst>
                <a:cxn ang="0">
                  <a:pos x="connsiteX0" y="connsiteY0"/>
                </a:cxn>
                <a:cxn ang="0">
                  <a:pos x="connsiteX1" y="connsiteY1"/>
                </a:cxn>
                <a:cxn ang="0">
                  <a:pos x="connsiteX2" y="connsiteY2"/>
                </a:cxn>
              </a:cxnLst>
              <a:rect l="l" t="t" r="r" b="b"/>
              <a:pathLst>
                <a:path w="146589" h="90582">
                  <a:moveTo>
                    <a:pt x="145658" y="-121"/>
                  </a:moveTo>
                  <a:cubicBezTo>
                    <a:pt x="126894" y="26482"/>
                    <a:pt x="109939" y="54295"/>
                    <a:pt x="94890" y="83128"/>
                  </a:cubicBezTo>
                  <a:cubicBezTo>
                    <a:pt x="62791" y="83004"/>
                    <a:pt x="30787" y="85461"/>
                    <a:pt x="-932" y="90461"/>
                  </a:cubicBezTo>
                </a:path>
              </a:pathLst>
            </a:custGeom>
            <a:noFill/>
            <a:ln w="9525" cap="rnd">
              <a:solidFill>
                <a:srgbClr val="231815"/>
              </a:solidFill>
              <a:prstDash val="solid"/>
              <a:round/>
            </a:ln>
          </p:spPr>
          <p:txBody>
            <a:bodyPr rtlCol="0" anchor="ctr"/>
            <a:lstStyle/>
            <a:p>
              <a:endParaRPr lang="zh-CN" altLang="en-US"/>
            </a:p>
          </p:txBody>
        </p:sp>
        <p:sp>
          <p:nvSpPr>
            <p:cNvPr id="154" name="任意多边形: 形状 153"/>
            <p:cNvSpPr/>
            <p:nvPr/>
          </p:nvSpPr>
          <p:spPr>
            <a:xfrm>
              <a:off x="5382100" y="6322941"/>
              <a:ext cx="38672" cy="12287"/>
            </a:xfrm>
            <a:custGeom>
              <a:avLst/>
              <a:gdLst>
                <a:gd name="connsiteX0" fmla="*/ 37740 w 38672"/>
                <a:gd name="connsiteY0" fmla="*/ -121 h 12287"/>
                <a:gd name="connsiteX1" fmla="*/ 28215 w 38672"/>
                <a:gd name="connsiteY1" fmla="*/ 2641 h 12287"/>
                <a:gd name="connsiteX2" fmla="*/ -932 w 38672"/>
                <a:gd name="connsiteY2" fmla="*/ 12166 h 12287"/>
              </a:gdLst>
              <a:ahLst/>
              <a:cxnLst>
                <a:cxn ang="0">
                  <a:pos x="connsiteX0" y="connsiteY0"/>
                </a:cxn>
                <a:cxn ang="0">
                  <a:pos x="connsiteX1" y="connsiteY1"/>
                </a:cxn>
                <a:cxn ang="0">
                  <a:pos x="connsiteX2" y="connsiteY2"/>
                </a:cxn>
              </a:cxnLst>
              <a:rect l="l" t="t" r="r" b="b"/>
              <a:pathLst>
                <a:path w="38672" h="12287">
                  <a:moveTo>
                    <a:pt x="37740" y="-121"/>
                  </a:moveTo>
                  <a:lnTo>
                    <a:pt x="28215" y="2641"/>
                  </a:lnTo>
                  <a:cubicBezTo>
                    <a:pt x="18690" y="5594"/>
                    <a:pt x="9165" y="8832"/>
                    <a:pt x="-932" y="12166"/>
                  </a:cubicBezTo>
                </a:path>
              </a:pathLst>
            </a:custGeom>
            <a:noFill/>
            <a:ln w="9525" cap="rnd">
              <a:solidFill>
                <a:srgbClr val="231815"/>
              </a:solidFill>
              <a:prstDash val="solid"/>
              <a:round/>
            </a:ln>
          </p:spPr>
          <p:txBody>
            <a:bodyPr rtlCol="0" anchor="ctr"/>
            <a:lstStyle/>
            <a:p>
              <a:endParaRPr lang="zh-CN" altLang="en-US"/>
            </a:p>
          </p:txBody>
        </p:sp>
        <p:sp>
          <p:nvSpPr>
            <p:cNvPr id="155" name="任意多边形: 形状 154"/>
            <p:cNvSpPr/>
            <p:nvPr/>
          </p:nvSpPr>
          <p:spPr>
            <a:xfrm>
              <a:off x="5272754" y="6341990"/>
              <a:ext cx="92107" cy="46958"/>
            </a:xfrm>
            <a:custGeom>
              <a:avLst/>
              <a:gdLst>
                <a:gd name="connsiteX0" fmla="*/ 91175 w 92107"/>
                <a:gd name="connsiteY0" fmla="*/ -121 h 46958"/>
                <a:gd name="connsiteX1" fmla="*/ -932 w 92107"/>
                <a:gd name="connsiteY1" fmla="*/ 46837 h 46958"/>
              </a:gdLst>
              <a:ahLst/>
              <a:cxnLst>
                <a:cxn ang="0">
                  <a:pos x="connsiteX0" y="connsiteY0"/>
                </a:cxn>
                <a:cxn ang="0">
                  <a:pos x="connsiteX1" y="connsiteY1"/>
                </a:cxn>
              </a:cxnLst>
              <a:rect l="l" t="t" r="r" b="b"/>
              <a:pathLst>
                <a:path w="92107" h="46958">
                  <a:moveTo>
                    <a:pt x="91175" y="-121"/>
                  </a:moveTo>
                  <a:cubicBezTo>
                    <a:pt x="59076" y="12528"/>
                    <a:pt x="28215" y="28254"/>
                    <a:pt x="-932" y="46837"/>
                  </a:cubicBezTo>
                </a:path>
              </a:pathLst>
            </a:custGeom>
            <a:noFill/>
            <a:ln w="9525" cap="rnd">
              <a:solidFill>
                <a:srgbClr val="231815"/>
              </a:solidFill>
              <a:prstDash val="solid"/>
              <a:round/>
            </a:ln>
          </p:spPr>
          <p:txBody>
            <a:bodyPr rtlCol="0" anchor="ctr"/>
            <a:lstStyle/>
            <a:p>
              <a:endParaRPr lang="zh-CN" altLang="en-US"/>
            </a:p>
          </p:txBody>
        </p:sp>
        <p:sp>
          <p:nvSpPr>
            <p:cNvPr id="156" name="任意多边形: 形状 155"/>
            <p:cNvSpPr/>
            <p:nvPr/>
          </p:nvSpPr>
          <p:spPr>
            <a:xfrm>
              <a:off x="5084635" y="6135859"/>
              <a:ext cx="1196244" cy="505687"/>
            </a:xfrm>
            <a:custGeom>
              <a:avLst/>
              <a:gdLst>
                <a:gd name="connsiteX0" fmla="*/ 2592 w 1196244"/>
                <a:gd name="connsiteY0" fmla="*/ 495288 h 505697"/>
                <a:gd name="connsiteX1" fmla="*/ -932 w 1196244"/>
                <a:gd name="connsiteY1" fmla="*/ 505576 h 505697"/>
                <a:gd name="connsiteX2" fmla="*/ 1188169 w 1196244"/>
                <a:gd name="connsiteY2" fmla="*/ 500718 h 505697"/>
                <a:gd name="connsiteX3" fmla="*/ 1189407 w 1196244"/>
                <a:gd name="connsiteY3" fmla="*/ 426423 h 505697"/>
                <a:gd name="connsiteX4" fmla="*/ 1194551 w 1196244"/>
                <a:gd name="connsiteY4" fmla="*/ 86762 h 505697"/>
                <a:gd name="connsiteX5" fmla="*/ 1195312 w 1196244"/>
                <a:gd name="connsiteY5" fmla="*/ 39137 h 505697"/>
                <a:gd name="connsiteX6" fmla="*/ 1155117 w 1196244"/>
                <a:gd name="connsiteY6" fmla="*/ 465 h 505697"/>
                <a:gd name="connsiteX7" fmla="*/ 1091014 w 1196244"/>
                <a:gd name="connsiteY7" fmla="*/ 39137 h 505697"/>
                <a:gd name="connsiteX8" fmla="*/ 665818 w 1196244"/>
                <a:gd name="connsiteY8" fmla="*/ 20087 h 505697"/>
                <a:gd name="connsiteX9" fmla="*/ 650197 w 1196244"/>
                <a:gd name="connsiteY9" fmla="*/ 12752 h 505697"/>
                <a:gd name="connsiteX10" fmla="*/ 571329 w 1196244"/>
                <a:gd name="connsiteY10" fmla="*/ 77427 h 50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6244" h="505697">
                  <a:moveTo>
                    <a:pt x="2592" y="495288"/>
                  </a:moveTo>
                  <a:cubicBezTo>
                    <a:pt x="1449" y="498718"/>
                    <a:pt x="211" y="501956"/>
                    <a:pt x="-932" y="505576"/>
                  </a:cubicBezTo>
                  <a:cubicBezTo>
                    <a:pt x="-932" y="505576"/>
                    <a:pt x="1188645" y="485954"/>
                    <a:pt x="1188169" y="500718"/>
                  </a:cubicBezTo>
                  <a:lnTo>
                    <a:pt x="1189407" y="426423"/>
                  </a:lnTo>
                  <a:lnTo>
                    <a:pt x="1194551" y="86762"/>
                  </a:lnTo>
                  <a:lnTo>
                    <a:pt x="1195312" y="39137"/>
                  </a:lnTo>
                  <a:cubicBezTo>
                    <a:pt x="1195312" y="39137"/>
                    <a:pt x="1192646" y="-5726"/>
                    <a:pt x="1155117" y="465"/>
                  </a:cubicBezTo>
                  <a:cubicBezTo>
                    <a:pt x="1140068" y="3036"/>
                    <a:pt x="1119398" y="13895"/>
                    <a:pt x="1091014" y="39137"/>
                  </a:cubicBezTo>
                  <a:cubicBezTo>
                    <a:pt x="991954" y="127528"/>
                    <a:pt x="715633" y="66187"/>
                    <a:pt x="665818" y="20087"/>
                  </a:cubicBezTo>
                  <a:cubicBezTo>
                    <a:pt x="661627" y="15886"/>
                    <a:pt x="656102" y="13295"/>
                    <a:pt x="650197" y="12752"/>
                  </a:cubicBezTo>
                  <a:cubicBezTo>
                    <a:pt x="626003" y="10466"/>
                    <a:pt x="596190" y="42565"/>
                    <a:pt x="571329" y="77427"/>
                  </a:cubicBezTo>
                </a:path>
              </a:pathLst>
            </a:custGeom>
            <a:noFill/>
            <a:ln w="9525" cap="rnd">
              <a:solidFill>
                <a:srgbClr val="231815"/>
              </a:solidFill>
              <a:prstDash val="solid"/>
              <a:round/>
            </a:ln>
          </p:spPr>
          <p:txBody>
            <a:bodyPr rtlCol="0" anchor="ctr"/>
            <a:lstStyle/>
            <a:p>
              <a:endParaRPr lang="zh-CN" altLang="en-US"/>
            </a:p>
          </p:txBody>
        </p:sp>
        <p:sp>
          <p:nvSpPr>
            <p:cNvPr id="157" name="任意多边形: 形状 156"/>
            <p:cNvSpPr/>
            <p:nvPr/>
          </p:nvSpPr>
          <p:spPr>
            <a:xfrm>
              <a:off x="5088159" y="6562394"/>
              <a:ext cx="28004" cy="68864"/>
            </a:xfrm>
            <a:custGeom>
              <a:avLst/>
              <a:gdLst>
                <a:gd name="connsiteX0" fmla="*/ -932 w 28004"/>
                <a:gd name="connsiteY0" fmla="*/ 68744 h 68865"/>
                <a:gd name="connsiteX1" fmla="*/ 27072 w 28004"/>
                <a:gd name="connsiteY1" fmla="*/ -121 h 68865"/>
              </a:gdLst>
              <a:ahLst/>
              <a:cxnLst>
                <a:cxn ang="0">
                  <a:pos x="connsiteX0" y="connsiteY0"/>
                </a:cxn>
                <a:cxn ang="0">
                  <a:pos x="connsiteX1" y="connsiteY1"/>
                </a:cxn>
              </a:cxnLst>
              <a:rect l="l" t="t" r="r" b="b"/>
              <a:pathLst>
                <a:path w="28004" h="68865">
                  <a:moveTo>
                    <a:pt x="-932" y="68744"/>
                  </a:moveTo>
                  <a:cubicBezTo>
                    <a:pt x="6498" y="45055"/>
                    <a:pt x="15832" y="22024"/>
                    <a:pt x="27072" y="-121"/>
                  </a:cubicBezTo>
                </a:path>
              </a:pathLst>
            </a:custGeom>
            <a:noFill/>
            <a:ln w="9525" cap="rnd">
              <a:solidFill>
                <a:srgbClr val="231815"/>
              </a:solidFill>
              <a:prstDash val="solid"/>
              <a:round/>
            </a:ln>
          </p:spPr>
          <p:txBody>
            <a:bodyPr rtlCol="0" anchor="ctr"/>
            <a:lstStyle/>
            <a:p>
              <a:endParaRPr lang="zh-CN" altLang="en-US"/>
            </a:p>
          </p:txBody>
        </p:sp>
        <p:sp>
          <p:nvSpPr>
            <p:cNvPr id="158" name="任意多边形: 形状 157"/>
            <p:cNvSpPr/>
            <p:nvPr/>
          </p:nvSpPr>
          <p:spPr>
            <a:xfrm>
              <a:off x="5420773" y="6310464"/>
              <a:ext cx="49815" cy="12477"/>
            </a:xfrm>
            <a:custGeom>
              <a:avLst/>
              <a:gdLst>
                <a:gd name="connsiteX0" fmla="*/ -932 w 49815"/>
                <a:gd name="connsiteY0" fmla="*/ 12356 h 12477"/>
                <a:gd name="connsiteX1" fmla="*/ 48883 w 49815"/>
                <a:gd name="connsiteY1" fmla="*/ -121 h 12477"/>
              </a:gdLst>
              <a:ahLst/>
              <a:cxnLst>
                <a:cxn ang="0">
                  <a:pos x="connsiteX0" y="connsiteY0"/>
                </a:cxn>
                <a:cxn ang="0">
                  <a:pos x="connsiteX1" y="connsiteY1"/>
                </a:cxn>
              </a:cxnLst>
              <a:rect l="l" t="t" r="r" b="b"/>
              <a:pathLst>
                <a:path w="49815" h="12477">
                  <a:moveTo>
                    <a:pt x="-932" y="12356"/>
                  </a:moveTo>
                  <a:cubicBezTo>
                    <a:pt x="16307" y="7404"/>
                    <a:pt x="32976" y="2831"/>
                    <a:pt x="48883" y="-121"/>
                  </a:cubicBezTo>
                </a:path>
              </a:pathLst>
            </a:custGeom>
            <a:noFill/>
            <a:ln w="9525" cap="rnd">
              <a:solidFill>
                <a:srgbClr val="231815"/>
              </a:solidFill>
              <a:prstDash val="solid"/>
              <a:round/>
            </a:ln>
          </p:spPr>
          <p:txBody>
            <a:bodyPr rtlCol="0" anchor="ctr"/>
            <a:lstStyle/>
            <a:p>
              <a:endParaRPr lang="zh-CN" altLang="en-US"/>
            </a:p>
          </p:txBody>
        </p:sp>
        <p:sp>
          <p:nvSpPr>
            <p:cNvPr id="159" name="任意多边形: 形状 158"/>
            <p:cNvSpPr/>
            <p:nvPr/>
          </p:nvSpPr>
          <p:spPr>
            <a:xfrm>
              <a:off x="5116163" y="6388947"/>
              <a:ext cx="156591" cy="173447"/>
            </a:xfrm>
            <a:custGeom>
              <a:avLst/>
              <a:gdLst>
                <a:gd name="connsiteX0" fmla="*/ 155658 w 156590"/>
                <a:gd name="connsiteY0" fmla="*/ -121 h 173450"/>
                <a:gd name="connsiteX1" fmla="*/ -932 w 156590"/>
                <a:gd name="connsiteY1" fmla="*/ 173329 h 173450"/>
              </a:gdLst>
              <a:ahLst/>
              <a:cxnLst>
                <a:cxn ang="0">
                  <a:pos x="connsiteX0" y="connsiteY0"/>
                </a:cxn>
                <a:cxn ang="0">
                  <a:pos x="connsiteX1" y="connsiteY1"/>
                </a:cxn>
              </a:cxnLst>
              <a:rect l="l" t="t" r="r" b="b"/>
              <a:pathLst>
                <a:path w="156590" h="173450">
                  <a:moveTo>
                    <a:pt x="155658" y="-121"/>
                  </a:moveTo>
                  <a:cubicBezTo>
                    <a:pt x="88697" y="42379"/>
                    <a:pt x="34501" y="102349"/>
                    <a:pt x="-932" y="173329"/>
                  </a:cubicBezTo>
                </a:path>
              </a:pathLst>
            </a:custGeom>
            <a:noFill/>
            <a:ln w="9525" cap="rnd">
              <a:solidFill>
                <a:srgbClr val="231815"/>
              </a:solidFill>
              <a:prstDash val="solid"/>
              <a:round/>
            </a:ln>
          </p:spPr>
          <p:txBody>
            <a:bodyPr rtlCol="0" anchor="ctr"/>
            <a:lstStyle/>
            <a:p>
              <a:endParaRPr lang="zh-CN" altLang="en-US"/>
            </a:p>
          </p:txBody>
        </p:sp>
        <p:sp>
          <p:nvSpPr>
            <p:cNvPr id="160" name="任意多边形: 形状 159"/>
            <p:cNvSpPr/>
            <p:nvPr/>
          </p:nvSpPr>
          <p:spPr>
            <a:xfrm>
              <a:off x="5357241" y="6562394"/>
              <a:ext cx="914970" cy="9524"/>
            </a:xfrm>
            <a:custGeom>
              <a:avLst/>
              <a:gdLst>
                <a:gd name="connsiteX0" fmla="*/ 914972 w 914971"/>
                <a:gd name="connsiteY0" fmla="*/ 0 h 9525"/>
                <a:gd name="connsiteX1" fmla="*/ 0 w 914971"/>
                <a:gd name="connsiteY1" fmla="*/ 0 h 9525"/>
              </a:gdLst>
              <a:ahLst/>
              <a:cxnLst>
                <a:cxn ang="0">
                  <a:pos x="connsiteX0" y="connsiteY0"/>
                </a:cxn>
                <a:cxn ang="0">
                  <a:pos x="connsiteX1" y="connsiteY1"/>
                </a:cxn>
              </a:cxnLst>
              <a:rect l="l" t="t" r="r" b="b"/>
              <a:pathLst>
                <a:path w="914971" h="9525">
                  <a:moveTo>
                    <a:pt x="914972" y="0"/>
                  </a:moveTo>
                  <a:lnTo>
                    <a:pt x="0" y="0"/>
                  </a:lnTo>
                </a:path>
              </a:pathLst>
            </a:custGeom>
            <a:ln w="9525" cap="rnd">
              <a:solidFill>
                <a:srgbClr val="231815"/>
              </a:solidFill>
              <a:prstDash val="solid"/>
              <a:round/>
            </a:ln>
          </p:spPr>
          <p:txBody>
            <a:bodyPr rtlCol="0" anchor="ctr"/>
            <a:lstStyle/>
            <a:p>
              <a:endParaRPr lang="zh-CN" altLang="en-US"/>
            </a:p>
          </p:txBody>
        </p:sp>
        <p:sp>
          <p:nvSpPr>
            <p:cNvPr id="161" name="任意多边形: 形状 160"/>
            <p:cNvSpPr/>
            <p:nvPr/>
          </p:nvSpPr>
          <p:spPr>
            <a:xfrm>
              <a:off x="5354574" y="6562394"/>
              <a:ext cx="2667" cy="9524"/>
            </a:xfrm>
            <a:custGeom>
              <a:avLst/>
              <a:gdLst>
                <a:gd name="connsiteX0" fmla="*/ 2667 w 2667"/>
                <a:gd name="connsiteY0" fmla="*/ 0 h 9525"/>
                <a:gd name="connsiteX1" fmla="*/ 0 w 2667"/>
                <a:gd name="connsiteY1" fmla="*/ 0 h 9525"/>
              </a:gdLst>
              <a:ahLst/>
              <a:cxnLst>
                <a:cxn ang="0">
                  <a:pos x="connsiteX0" y="connsiteY0"/>
                </a:cxn>
                <a:cxn ang="0">
                  <a:pos x="connsiteX1" y="connsiteY1"/>
                </a:cxn>
              </a:cxnLst>
              <a:rect l="l" t="t" r="r" b="b"/>
              <a:pathLst>
                <a:path w="2667" h="9525">
                  <a:moveTo>
                    <a:pt x="2667" y="0"/>
                  </a:moveTo>
                  <a:lnTo>
                    <a:pt x="0" y="0"/>
                  </a:lnTo>
                </a:path>
              </a:pathLst>
            </a:custGeom>
            <a:ln w="9525" cap="rnd">
              <a:solidFill>
                <a:srgbClr val="231815"/>
              </a:solidFill>
              <a:prstDash val="solid"/>
              <a:round/>
            </a:ln>
          </p:spPr>
          <p:txBody>
            <a:bodyPr rtlCol="0" anchor="ctr"/>
            <a:lstStyle/>
            <a:p>
              <a:endParaRPr lang="zh-CN" altLang="en-US"/>
            </a:p>
          </p:txBody>
        </p:sp>
        <p:sp>
          <p:nvSpPr>
            <p:cNvPr id="162" name="任意多边形: 形状 161"/>
            <p:cNvSpPr/>
            <p:nvPr/>
          </p:nvSpPr>
          <p:spPr>
            <a:xfrm>
              <a:off x="5382388" y="6322941"/>
              <a:ext cx="66293" cy="110391"/>
            </a:xfrm>
            <a:custGeom>
              <a:avLst/>
              <a:gdLst>
                <a:gd name="connsiteX0" fmla="*/ 0 w 66293"/>
                <a:gd name="connsiteY0" fmla="*/ 12478 h 110394"/>
                <a:gd name="connsiteX1" fmla="*/ 27242 w 66293"/>
                <a:gd name="connsiteY1" fmla="*/ 110394 h 110394"/>
                <a:gd name="connsiteX2" fmla="*/ 66294 w 66293"/>
                <a:gd name="connsiteY2" fmla="*/ 100584 h 110394"/>
                <a:gd name="connsiteX3" fmla="*/ 38386 w 66293"/>
                <a:gd name="connsiteY3" fmla="*/ 0 h 110394"/>
              </a:gdLst>
              <a:ahLst/>
              <a:cxnLst>
                <a:cxn ang="0">
                  <a:pos x="connsiteX0" y="connsiteY0"/>
                </a:cxn>
                <a:cxn ang="0">
                  <a:pos x="connsiteX1" y="connsiteY1"/>
                </a:cxn>
                <a:cxn ang="0">
                  <a:pos x="connsiteX2" y="connsiteY2"/>
                </a:cxn>
                <a:cxn ang="0">
                  <a:pos x="connsiteX3" y="connsiteY3"/>
                </a:cxn>
              </a:cxnLst>
              <a:rect l="l" t="t" r="r" b="b"/>
              <a:pathLst>
                <a:path w="66293" h="110394">
                  <a:moveTo>
                    <a:pt x="0" y="12478"/>
                  </a:moveTo>
                  <a:lnTo>
                    <a:pt x="27242" y="110394"/>
                  </a:lnTo>
                  <a:lnTo>
                    <a:pt x="66294" y="100584"/>
                  </a:lnTo>
                  <a:lnTo>
                    <a:pt x="38386" y="0"/>
                  </a:lnTo>
                </a:path>
              </a:pathLst>
            </a:custGeom>
            <a:noFill/>
            <a:ln w="9525" cap="rnd">
              <a:solidFill>
                <a:srgbClr val="231815"/>
              </a:solidFill>
              <a:prstDash val="solid"/>
              <a:round/>
            </a:ln>
          </p:spPr>
          <p:txBody>
            <a:bodyPr rtlCol="0" anchor="ctr"/>
            <a:lstStyle/>
            <a:p>
              <a:endParaRPr lang="zh-CN" altLang="en-US"/>
            </a:p>
          </p:txBody>
        </p:sp>
        <p:sp>
          <p:nvSpPr>
            <p:cNvPr id="163" name="任意多边形: 形状 162"/>
            <p:cNvSpPr/>
            <p:nvPr/>
          </p:nvSpPr>
          <p:spPr>
            <a:xfrm>
              <a:off x="5470493" y="6303414"/>
              <a:ext cx="67437" cy="109153"/>
            </a:xfrm>
            <a:custGeom>
              <a:avLst/>
              <a:gdLst>
                <a:gd name="connsiteX0" fmla="*/ 0 w 67437"/>
                <a:gd name="connsiteY0" fmla="*/ 7144 h 109156"/>
                <a:gd name="connsiteX1" fmla="*/ 28384 w 67437"/>
                <a:gd name="connsiteY1" fmla="*/ 109157 h 109156"/>
                <a:gd name="connsiteX2" fmla="*/ 67437 w 67437"/>
                <a:gd name="connsiteY2" fmla="*/ 99251 h 109156"/>
                <a:gd name="connsiteX3" fmla="*/ 39814 w 67437"/>
                <a:gd name="connsiteY3" fmla="*/ 0 h 109156"/>
              </a:gdLst>
              <a:ahLst/>
              <a:cxnLst>
                <a:cxn ang="0">
                  <a:pos x="connsiteX0" y="connsiteY0"/>
                </a:cxn>
                <a:cxn ang="0">
                  <a:pos x="connsiteX1" y="connsiteY1"/>
                </a:cxn>
                <a:cxn ang="0">
                  <a:pos x="connsiteX2" y="connsiteY2"/>
                </a:cxn>
                <a:cxn ang="0">
                  <a:pos x="connsiteX3" y="connsiteY3"/>
                </a:cxn>
              </a:cxnLst>
              <a:rect l="l" t="t" r="r" b="b"/>
              <a:pathLst>
                <a:path w="67437" h="109156">
                  <a:moveTo>
                    <a:pt x="0" y="7144"/>
                  </a:moveTo>
                  <a:lnTo>
                    <a:pt x="28384" y="109157"/>
                  </a:lnTo>
                  <a:lnTo>
                    <a:pt x="67437" y="99251"/>
                  </a:lnTo>
                  <a:lnTo>
                    <a:pt x="39814" y="0"/>
                  </a:lnTo>
                </a:path>
              </a:pathLst>
            </a:custGeom>
            <a:noFill/>
            <a:ln w="9525" cap="rnd">
              <a:solidFill>
                <a:srgbClr val="231815"/>
              </a:solidFill>
              <a:prstDash val="solid"/>
              <a:round/>
            </a:ln>
          </p:spPr>
          <p:txBody>
            <a:bodyPr rtlCol="0" anchor="ctr"/>
            <a:lstStyle/>
            <a:p>
              <a:endParaRPr lang="zh-CN" altLang="en-US"/>
            </a:p>
          </p:txBody>
        </p:sp>
        <p:sp>
          <p:nvSpPr>
            <p:cNvPr id="164" name="任意多边形: 形状 163"/>
            <p:cNvSpPr/>
            <p:nvPr/>
          </p:nvSpPr>
          <p:spPr>
            <a:xfrm>
              <a:off x="5272754" y="6388947"/>
              <a:ext cx="15199" cy="171447"/>
            </a:xfrm>
            <a:custGeom>
              <a:avLst/>
              <a:gdLst>
                <a:gd name="connsiteX0" fmla="*/ -932 w 15198"/>
                <a:gd name="connsiteY0" fmla="*/ -121 h 171450"/>
                <a:gd name="connsiteX1" fmla="*/ 12879 w 15198"/>
                <a:gd name="connsiteY1" fmla="*/ 171329 h 171450"/>
              </a:gdLst>
              <a:ahLst/>
              <a:cxnLst>
                <a:cxn ang="0">
                  <a:pos x="connsiteX0" y="connsiteY0"/>
                </a:cxn>
                <a:cxn ang="0">
                  <a:pos x="connsiteX1" y="connsiteY1"/>
                </a:cxn>
              </a:cxnLst>
              <a:rect l="l" t="t" r="r" b="b"/>
              <a:pathLst>
                <a:path w="15198" h="171450">
                  <a:moveTo>
                    <a:pt x="-932" y="-121"/>
                  </a:moveTo>
                  <a:cubicBezTo>
                    <a:pt x="12212" y="56009"/>
                    <a:pt x="16880" y="113808"/>
                    <a:pt x="12879" y="171329"/>
                  </a:cubicBezTo>
                </a:path>
              </a:pathLst>
            </a:custGeom>
            <a:noFill/>
            <a:ln w="9525" cap="rnd">
              <a:solidFill>
                <a:srgbClr val="231815"/>
              </a:solidFill>
              <a:prstDash val="solid"/>
              <a:round/>
            </a:ln>
          </p:spPr>
          <p:txBody>
            <a:bodyPr rtlCol="0" anchor="ctr"/>
            <a:lstStyle/>
            <a:p>
              <a:endParaRPr lang="zh-CN" altLang="en-US"/>
            </a:p>
          </p:txBody>
        </p:sp>
        <p:sp>
          <p:nvSpPr>
            <p:cNvPr id="165" name="任意多边形: 形状 164"/>
            <p:cNvSpPr/>
            <p:nvPr/>
          </p:nvSpPr>
          <p:spPr>
            <a:xfrm>
              <a:off x="5656611" y="6212644"/>
              <a:ext cx="189" cy="95"/>
            </a:xfrm>
            <a:custGeom>
              <a:avLst/>
              <a:gdLst>
                <a:gd name="connsiteX0" fmla="*/ 190 w 190"/>
                <a:gd name="connsiteY0" fmla="*/ 95 h 95"/>
                <a:gd name="connsiteX1" fmla="*/ 0 w 190"/>
                <a:gd name="connsiteY1" fmla="*/ 0 h 95"/>
              </a:gdLst>
              <a:ahLst/>
              <a:cxnLst>
                <a:cxn ang="0">
                  <a:pos x="connsiteX0" y="connsiteY0"/>
                </a:cxn>
                <a:cxn ang="0">
                  <a:pos x="connsiteX1" y="connsiteY1"/>
                </a:cxn>
              </a:cxnLst>
              <a:rect l="l" t="t" r="r" b="b"/>
              <a:pathLst>
                <a:path w="190" h="95">
                  <a:moveTo>
                    <a:pt x="190" y="95"/>
                  </a:moveTo>
                  <a:lnTo>
                    <a:pt x="0" y="0"/>
                  </a:lnTo>
                </a:path>
              </a:pathLst>
            </a:custGeom>
            <a:ln w="9525" cap="rnd">
              <a:solidFill>
                <a:srgbClr val="231815"/>
              </a:solidFill>
              <a:prstDash val="solid"/>
              <a:round/>
            </a:ln>
          </p:spPr>
          <p:txBody>
            <a:bodyPr rtlCol="0" anchor="ctr"/>
            <a:lstStyle/>
            <a:p>
              <a:endParaRPr lang="zh-CN" altLang="en-US"/>
            </a:p>
          </p:txBody>
        </p:sp>
        <p:sp>
          <p:nvSpPr>
            <p:cNvPr id="166" name="任意多边形: 形状 165"/>
            <p:cNvSpPr/>
            <p:nvPr/>
          </p:nvSpPr>
          <p:spPr>
            <a:xfrm>
              <a:off x="5656897" y="6212738"/>
              <a:ext cx="620458" cy="78360"/>
            </a:xfrm>
            <a:custGeom>
              <a:avLst/>
              <a:gdLst>
                <a:gd name="connsiteX0" fmla="*/ -932 w 620458"/>
                <a:gd name="connsiteY0" fmla="*/ -121 h 78361"/>
                <a:gd name="connsiteX1" fmla="*/ 619526 w 620458"/>
                <a:gd name="connsiteY1" fmla="*/ 9404 h 78361"/>
              </a:gdLst>
              <a:ahLst/>
              <a:cxnLst>
                <a:cxn ang="0">
                  <a:pos x="connsiteX0" y="connsiteY0"/>
                </a:cxn>
                <a:cxn ang="0">
                  <a:pos x="connsiteX1" y="connsiteY1"/>
                </a:cxn>
              </a:cxnLst>
              <a:rect l="l" t="t" r="r" b="b"/>
              <a:pathLst>
                <a:path w="620458" h="78361">
                  <a:moveTo>
                    <a:pt x="-932" y="-121"/>
                  </a:moveTo>
                  <a:cubicBezTo>
                    <a:pt x="2021" y="1784"/>
                    <a:pt x="245384" y="168757"/>
                    <a:pt x="619526" y="9404"/>
                  </a:cubicBezTo>
                </a:path>
              </a:pathLst>
            </a:custGeom>
            <a:noFill/>
            <a:ln w="9525" cap="rnd">
              <a:solidFill>
                <a:srgbClr val="231815"/>
              </a:solidFill>
              <a:prstDash val="solid"/>
              <a:round/>
            </a:ln>
          </p:spPr>
          <p:txBody>
            <a:bodyPr rtlCol="0" anchor="ctr"/>
            <a:lstStyle/>
            <a:p>
              <a:endParaRPr lang="zh-CN" altLang="en-US"/>
            </a:p>
          </p:txBody>
        </p:sp>
        <p:sp>
          <p:nvSpPr>
            <p:cNvPr id="167" name="任意多边形: 形状 166"/>
            <p:cNvSpPr/>
            <p:nvPr/>
          </p:nvSpPr>
          <p:spPr>
            <a:xfrm>
              <a:off x="4869846" y="5899944"/>
              <a:ext cx="38100" cy="246501"/>
            </a:xfrm>
            <a:custGeom>
              <a:avLst/>
              <a:gdLst>
                <a:gd name="connsiteX0" fmla="*/ 0 w 38100"/>
                <a:gd name="connsiteY0" fmla="*/ 246507 h 246507"/>
                <a:gd name="connsiteX1" fmla="*/ 28194 w 38100"/>
                <a:gd name="connsiteY1" fmla="*/ 64008 h 246507"/>
                <a:gd name="connsiteX2" fmla="*/ 38100 w 38100"/>
                <a:gd name="connsiteY2" fmla="*/ 0 h 246507"/>
              </a:gdLst>
              <a:ahLst/>
              <a:cxnLst>
                <a:cxn ang="0">
                  <a:pos x="connsiteX0" y="connsiteY0"/>
                </a:cxn>
                <a:cxn ang="0">
                  <a:pos x="connsiteX1" y="connsiteY1"/>
                </a:cxn>
                <a:cxn ang="0">
                  <a:pos x="connsiteX2" y="connsiteY2"/>
                </a:cxn>
              </a:cxnLst>
              <a:rect l="l" t="t" r="r" b="b"/>
              <a:pathLst>
                <a:path w="38100" h="246507">
                  <a:moveTo>
                    <a:pt x="0" y="246507"/>
                  </a:moveTo>
                  <a:lnTo>
                    <a:pt x="28194" y="64008"/>
                  </a:lnTo>
                  <a:lnTo>
                    <a:pt x="38100" y="0"/>
                  </a:lnTo>
                </a:path>
              </a:pathLst>
            </a:custGeom>
            <a:noFill/>
            <a:ln w="9525" cap="rnd">
              <a:solidFill>
                <a:srgbClr val="231815"/>
              </a:solidFill>
              <a:prstDash val="solid"/>
              <a:round/>
            </a:ln>
          </p:spPr>
          <p:txBody>
            <a:bodyPr rtlCol="0" anchor="ctr"/>
            <a:lstStyle/>
            <a:p>
              <a:endParaRPr lang="zh-CN" altLang="en-US"/>
            </a:p>
          </p:txBody>
        </p:sp>
        <p:sp>
          <p:nvSpPr>
            <p:cNvPr id="168" name="任意多边形: 形状 167"/>
            <p:cNvSpPr/>
            <p:nvPr/>
          </p:nvSpPr>
          <p:spPr>
            <a:xfrm>
              <a:off x="5363813" y="5899944"/>
              <a:ext cx="38385" cy="234499"/>
            </a:xfrm>
            <a:custGeom>
              <a:avLst/>
              <a:gdLst>
                <a:gd name="connsiteX0" fmla="*/ 0 w 38385"/>
                <a:gd name="connsiteY0" fmla="*/ 234505 h 234505"/>
                <a:gd name="connsiteX1" fmla="*/ 28099 w 38385"/>
                <a:gd name="connsiteY1" fmla="*/ 62579 h 234505"/>
                <a:gd name="connsiteX2" fmla="*/ 38386 w 38385"/>
                <a:gd name="connsiteY2" fmla="*/ 191 h 234505"/>
                <a:gd name="connsiteX3" fmla="*/ 38386 w 38385"/>
                <a:gd name="connsiteY3" fmla="*/ 0 h 234505"/>
              </a:gdLst>
              <a:ahLst/>
              <a:cxnLst>
                <a:cxn ang="0">
                  <a:pos x="connsiteX0" y="connsiteY0"/>
                </a:cxn>
                <a:cxn ang="0">
                  <a:pos x="connsiteX1" y="connsiteY1"/>
                </a:cxn>
                <a:cxn ang="0">
                  <a:pos x="connsiteX2" y="connsiteY2"/>
                </a:cxn>
                <a:cxn ang="0">
                  <a:pos x="connsiteX3" y="connsiteY3"/>
                </a:cxn>
              </a:cxnLst>
              <a:rect l="l" t="t" r="r" b="b"/>
              <a:pathLst>
                <a:path w="38385" h="234505">
                  <a:moveTo>
                    <a:pt x="0" y="234505"/>
                  </a:moveTo>
                  <a:lnTo>
                    <a:pt x="28099" y="62579"/>
                  </a:lnTo>
                  <a:lnTo>
                    <a:pt x="38386" y="191"/>
                  </a:lnTo>
                  <a:lnTo>
                    <a:pt x="38386" y="0"/>
                  </a:lnTo>
                </a:path>
              </a:pathLst>
            </a:custGeom>
            <a:noFill/>
            <a:ln w="9525" cap="rnd">
              <a:solidFill>
                <a:srgbClr val="231815"/>
              </a:solidFill>
              <a:prstDash val="solid"/>
              <a:round/>
            </a:ln>
          </p:spPr>
          <p:txBody>
            <a:bodyPr rtlCol="0" anchor="ctr"/>
            <a:lstStyle/>
            <a:p>
              <a:endParaRPr lang="zh-CN" altLang="en-US"/>
            </a:p>
          </p:txBody>
        </p:sp>
        <p:sp>
          <p:nvSpPr>
            <p:cNvPr id="169" name="任意多边形: 形状 168"/>
            <p:cNvSpPr/>
            <p:nvPr/>
          </p:nvSpPr>
          <p:spPr>
            <a:xfrm>
              <a:off x="4408836" y="6332180"/>
              <a:ext cx="106965" cy="53339"/>
            </a:xfrm>
            <a:custGeom>
              <a:avLst/>
              <a:gdLst>
                <a:gd name="connsiteX0" fmla="*/ 106033 w 106965"/>
                <a:gd name="connsiteY0" fmla="*/ -121 h 53339"/>
                <a:gd name="connsiteX1" fmla="*/ -932 w 106965"/>
                <a:gd name="connsiteY1" fmla="*/ 53218 h 53339"/>
              </a:gdLst>
              <a:ahLst/>
              <a:cxnLst>
                <a:cxn ang="0">
                  <a:pos x="connsiteX0" y="connsiteY0"/>
                </a:cxn>
                <a:cxn ang="0">
                  <a:pos x="connsiteX1" y="connsiteY1"/>
                </a:cxn>
              </a:cxnLst>
              <a:rect l="l" t="t" r="r" b="b"/>
              <a:pathLst>
                <a:path w="106965" h="53339">
                  <a:moveTo>
                    <a:pt x="106033" y="-121"/>
                  </a:moveTo>
                  <a:cubicBezTo>
                    <a:pt x="68409" y="13442"/>
                    <a:pt x="32501" y="31339"/>
                    <a:pt x="-932" y="53218"/>
                  </a:cubicBezTo>
                </a:path>
              </a:pathLst>
            </a:custGeom>
            <a:noFill/>
            <a:ln w="9525" cap="rnd">
              <a:solidFill>
                <a:srgbClr val="231815"/>
              </a:solidFill>
              <a:prstDash val="solid"/>
              <a:round/>
            </a:ln>
          </p:spPr>
          <p:txBody>
            <a:bodyPr rtlCol="0" anchor="ctr"/>
            <a:lstStyle/>
            <a:p>
              <a:endParaRPr lang="zh-CN" altLang="en-US"/>
            </a:p>
          </p:txBody>
        </p:sp>
        <p:sp>
          <p:nvSpPr>
            <p:cNvPr id="170" name="任意多边形: 形状 169"/>
            <p:cNvSpPr/>
            <p:nvPr/>
          </p:nvSpPr>
          <p:spPr>
            <a:xfrm>
              <a:off x="4783931" y="6133930"/>
              <a:ext cx="625030" cy="122812"/>
            </a:xfrm>
            <a:custGeom>
              <a:avLst/>
              <a:gdLst>
                <a:gd name="connsiteX0" fmla="*/ -932 w 625030"/>
                <a:gd name="connsiteY0" fmla="*/ 76402 h 122815"/>
                <a:gd name="connsiteX1" fmla="*/ 76886 w 625030"/>
                <a:gd name="connsiteY1" fmla="*/ 12490 h 122815"/>
                <a:gd name="connsiteX2" fmla="*/ 90508 w 625030"/>
                <a:gd name="connsiteY2" fmla="*/ 19538 h 122815"/>
                <a:gd name="connsiteX3" fmla="*/ 516751 w 625030"/>
                <a:gd name="connsiteY3" fmla="*/ 38588 h 122815"/>
                <a:gd name="connsiteX4" fmla="*/ 578950 w 625030"/>
                <a:gd name="connsiteY4" fmla="*/ 488 h 122815"/>
                <a:gd name="connsiteX5" fmla="*/ 621145 w 625030"/>
                <a:gd name="connsiteY5" fmla="*/ 38588 h 122815"/>
                <a:gd name="connsiteX6" fmla="*/ 622860 w 625030"/>
                <a:gd name="connsiteY6" fmla="*/ 86213 h 122815"/>
                <a:gd name="connsiteX7" fmla="*/ 624098 w 625030"/>
                <a:gd name="connsiteY7" fmla="*/ 122694 h 122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030" h="122815">
                  <a:moveTo>
                    <a:pt x="-932" y="76402"/>
                  </a:moveTo>
                  <a:cubicBezTo>
                    <a:pt x="22975" y="40684"/>
                    <a:pt x="52122" y="7918"/>
                    <a:pt x="76886" y="12490"/>
                  </a:cubicBezTo>
                  <a:cubicBezTo>
                    <a:pt x="82030" y="13557"/>
                    <a:pt x="86697" y="15995"/>
                    <a:pt x="90508" y="19538"/>
                  </a:cubicBezTo>
                  <a:cubicBezTo>
                    <a:pt x="142800" y="65830"/>
                    <a:pt x="422263" y="126695"/>
                    <a:pt x="516751" y="38588"/>
                  </a:cubicBezTo>
                  <a:cubicBezTo>
                    <a:pt x="543802" y="13538"/>
                    <a:pt x="564376" y="2774"/>
                    <a:pt x="578950" y="488"/>
                  </a:cubicBezTo>
                  <a:cubicBezTo>
                    <a:pt x="616096" y="-5798"/>
                    <a:pt x="621145" y="38588"/>
                    <a:pt x="621145" y="38588"/>
                  </a:cubicBezTo>
                  <a:lnTo>
                    <a:pt x="622860" y="86213"/>
                  </a:lnTo>
                  <a:lnTo>
                    <a:pt x="624098" y="122694"/>
                  </a:lnTo>
                </a:path>
              </a:pathLst>
            </a:custGeom>
            <a:noFill/>
            <a:ln w="9525" cap="rnd">
              <a:solidFill>
                <a:srgbClr val="231815"/>
              </a:solidFill>
              <a:prstDash val="solid"/>
              <a:round/>
            </a:ln>
          </p:spPr>
          <p:txBody>
            <a:bodyPr rtlCol="0" anchor="ctr"/>
            <a:lstStyle/>
            <a:p>
              <a:endParaRPr lang="zh-CN" altLang="en-US"/>
            </a:p>
          </p:txBody>
        </p:sp>
        <p:sp>
          <p:nvSpPr>
            <p:cNvPr id="171" name="任意多边形: 形状 170"/>
            <p:cNvSpPr/>
            <p:nvPr/>
          </p:nvSpPr>
          <p:spPr>
            <a:xfrm>
              <a:off x="5408961" y="6256838"/>
              <a:ext cx="2000" cy="67339"/>
            </a:xfrm>
            <a:custGeom>
              <a:avLst/>
              <a:gdLst>
                <a:gd name="connsiteX0" fmla="*/ 2000 w 2000"/>
                <a:gd name="connsiteY0" fmla="*/ 67341 h 67341"/>
                <a:gd name="connsiteX1" fmla="*/ 0 w 2000"/>
                <a:gd name="connsiteY1" fmla="*/ 0 h 67341"/>
              </a:gdLst>
              <a:ahLst/>
              <a:cxnLst>
                <a:cxn ang="0">
                  <a:pos x="connsiteX0" y="connsiteY0"/>
                </a:cxn>
                <a:cxn ang="0">
                  <a:pos x="connsiteX1" y="connsiteY1"/>
                </a:cxn>
              </a:cxnLst>
              <a:rect l="l" t="t" r="r" b="b"/>
              <a:pathLst>
                <a:path w="2000" h="67341">
                  <a:moveTo>
                    <a:pt x="2000" y="67341"/>
                  </a:moveTo>
                  <a:lnTo>
                    <a:pt x="0" y="0"/>
                  </a:lnTo>
                </a:path>
              </a:pathLst>
            </a:custGeom>
            <a:ln w="9525" cap="rnd">
              <a:solidFill>
                <a:srgbClr val="231815"/>
              </a:solidFill>
              <a:prstDash val="solid"/>
              <a:round/>
            </a:ln>
          </p:spPr>
          <p:txBody>
            <a:bodyPr rtlCol="0" anchor="ctr"/>
            <a:lstStyle/>
            <a:p>
              <a:endParaRPr lang="zh-CN" altLang="en-US"/>
            </a:p>
          </p:txBody>
        </p:sp>
        <p:sp>
          <p:nvSpPr>
            <p:cNvPr id="172" name="任意多边形: 形状 171"/>
            <p:cNvSpPr/>
            <p:nvPr/>
          </p:nvSpPr>
          <p:spPr>
            <a:xfrm>
              <a:off x="4642010" y="6210453"/>
              <a:ext cx="141636" cy="90105"/>
            </a:xfrm>
            <a:custGeom>
              <a:avLst/>
              <a:gdLst>
                <a:gd name="connsiteX0" fmla="*/ -932 w 141636"/>
                <a:gd name="connsiteY0" fmla="*/ 89985 h 90106"/>
                <a:gd name="connsiteX1" fmla="*/ 94318 w 141636"/>
                <a:gd name="connsiteY1" fmla="*/ 82555 h 90106"/>
                <a:gd name="connsiteX2" fmla="*/ 140705 w 141636"/>
                <a:gd name="connsiteY2" fmla="*/ -121 h 90106"/>
              </a:gdLst>
              <a:ahLst/>
              <a:cxnLst>
                <a:cxn ang="0">
                  <a:pos x="connsiteX0" y="connsiteY0"/>
                </a:cxn>
                <a:cxn ang="0">
                  <a:pos x="connsiteX1" y="connsiteY1"/>
                </a:cxn>
                <a:cxn ang="0">
                  <a:pos x="connsiteX2" y="connsiteY2"/>
                </a:cxn>
              </a:cxnLst>
              <a:rect l="l" t="t" r="r" b="b"/>
              <a:pathLst>
                <a:path w="141636" h="90106">
                  <a:moveTo>
                    <a:pt x="-932" y="89985"/>
                  </a:moveTo>
                  <a:cubicBezTo>
                    <a:pt x="30595" y="84937"/>
                    <a:pt x="62409" y="82451"/>
                    <a:pt x="94318" y="82555"/>
                  </a:cubicBezTo>
                  <a:cubicBezTo>
                    <a:pt x="107843" y="53943"/>
                    <a:pt x="123273" y="26311"/>
                    <a:pt x="140705" y="-121"/>
                  </a:cubicBezTo>
                </a:path>
              </a:pathLst>
            </a:custGeom>
            <a:noFill/>
            <a:ln w="9525" cap="rnd">
              <a:solidFill>
                <a:srgbClr val="231815"/>
              </a:solidFill>
              <a:prstDash val="solid"/>
              <a:round/>
            </a:ln>
          </p:spPr>
          <p:txBody>
            <a:bodyPr rtlCol="0" anchor="ctr"/>
            <a:lstStyle/>
            <a:p>
              <a:endParaRPr lang="zh-CN" altLang="en-US"/>
            </a:p>
          </p:txBody>
        </p:sp>
        <p:sp>
          <p:nvSpPr>
            <p:cNvPr id="173" name="任意多边形: 形状 172"/>
            <p:cNvSpPr/>
            <p:nvPr/>
          </p:nvSpPr>
          <p:spPr>
            <a:xfrm>
              <a:off x="4233862" y="6557631"/>
              <a:ext cx="854297" cy="78579"/>
            </a:xfrm>
            <a:custGeom>
              <a:avLst/>
              <a:gdLst>
                <a:gd name="connsiteX0" fmla="*/ 26405 w 854297"/>
                <a:gd name="connsiteY0" fmla="*/ -121 h 78581"/>
                <a:gd name="connsiteX1" fmla="*/ -932 w 854297"/>
                <a:gd name="connsiteY1" fmla="*/ 78460 h 78581"/>
                <a:gd name="connsiteX2" fmla="*/ 853365 w 854297"/>
                <a:gd name="connsiteY2" fmla="*/ 73507 h 78581"/>
              </a:gdLst>
              <a:ahLst/>
              <a:cxnLst>
                <a:cxn ang="0">
                  <a:pos x="connsiteX0" y="connsiteY0"/>
                </a:cxn>
                <a:cxn ang="0">
                  <a:pos x="connsiteX1" y="connsiteY1"/>
                </a:cxn>
                <a:cxn ang="0">
                  <a:pos x="connsiteX2" y="connsiteY2"/>
                </a:cxn>
              </a:cxnLst>
              <a:rect l="l" t="t" r="r" b="b"/>
              <a:pathLst>
                <a:path w="854297" h="78581">
                  <a:moveTo>
                    <a:pt x="26405" y="-121"/>
                  </a:moveTo>
                  <a:cubicBezTo>
                    <a:pt x="14879" y="25177"/>
                    <a:pt x="5735" y="51485"/>
                    <a:pt x="-932" y="78460"/>
                  </a:cubicBezTo>
                  <a:cubicBezTo>
                    <a:pt x="-932" y="78460"/>
                    <a:pt x="502845" y="74364"/>
                    <a:pt x="853365" y="73507"/>
                  </a:cubicBezTo>
                </a:path>
              </a:pathLst>
            </a:custGeom>
            <a:noFill/>
            <a:ln w="9525" cap="rnd">
              <a:solidFill>
                <a:srgbClr val="231815"/>
              </a:solidFill>
              <a:prstDash val="solid"/>
              <a:round/>
            </a:ln>
          </p:spPr>
          <p:txBody>
            <a:bodyPr rtlCol="0" anchor="ctr"/>
            <a:lstStyle/>
            <a:p>
              <a:endParaRPr lang="zh-CN" altLang="en-US"/>
            </a:p>
          </p:txBody>
        </p:sp>
        <p:sp>
          <p:nvSpPr>
            <p:cNvPr id="174" name="任意多边形: 形状 173"/>
            <p:cNvSpPr/>
            <p:nvPr/>
          </p:nvSpPr>
          <p:spPr>
            <a:xfrm>
              <a:off x="4261199" y="6385518"/>
              <a:ext cx="147637" cy="172113"/>
            </a:xfrm>
            <a:custGeom>
              <a:avLst/>
              <a:gdLst>
                <a:gd name="connsiteX0" fmla="*/ 146705 w 147637"/>
                <a:gd name="connsiteY0" fmla="*/ -121 h 172116"/>
                <a:gd name="connsiteX1" fmla="*/ -932 w 147637"/>
                <a:gd name="connsiteY1" fmla="*/ 171995 h 172116"/>
              </a:gdLst>
              <a:ahLst/>
              <a:cxnLst>
                <a:cxn ang="0">
                  <a:pos x="connsiteX0" y="connsiteY0"/>
                </a:cxn>
                <a:cxn ang="0">
                  <a:pos x="connsiteX1" y="connsiteY1"/>
                </a:cxn>
              </a:cxnLst>
              <a:rect l="l" t="t" r="r" b="b"/>
              <a:pathLst>
                <a:path w="147637" h="172116">
                  <a:moveTo>
                    <a:pt x="146705" y="-121"/>
                  </a:moveTo>
                  <a:cubicBezTo>
                    <a:pt x="82030" y="41903"/>
                    <a:pt x="30786" y="101653"/>
                    <a:pt x="-932" y="171995"/>
                  </a:cubicBezTo>
                </a:path>
              </a:pathLst>
            </a:custGeom>
            <a:noFill/>
            <a:ln w="9525" cap="rnd">
              <a:solidFill>
                <a:srgbClr val="231815"/>
              </a:solidFill>
              <a:prstDash val="solid"/>
              <a:round/>
            </a:ln>
          </p:spPr>
          <p:txBody>
            <a:bodyPr rtlCol="0" anchor="ctr"/>
            <a:lstStyle/>
            <a:p>
              <a:endParaRPr lang="zh-CN" altLang="en-US"/>
            </a:p>
          </p:txBody>
        </p:sp>
        <p:sp>
          <p:nvSpPr>
            <p:cNvPr id="175" name="任意多边形: 形状 174"/>
            <p:cNvSpPr/>
            <p:nvPr/>
          </p:nvSpPr>
          <p:spPr>
            <a:xfrm>
              <a:off x="4602670" y="6300558"/>
              <a:ext cx="39338" cy="7048"/>
            </a:xfrm>
            <a:custGeom>
              <a:avLst/>
              <a:gdLst>
                <a:gd name="connsiteX0" fmla="*/ 38406 w 39338"/>
                <a:gd name="connsiteY0" fmla="*/ -121 h 7048"/>
                <a:gd name="connsiteX1" fmla="*/ -932 w 39338"/>
                <a:gd name="connsiteY1" fmla="*/ 6927 h 7048"/>
              </a:gdLst>
              <a:ahLst/>
              <a:cxnLst>
                <a:cxn ang="0">
                  <a:pos x="connsiteX0" y="connsiteY0"/>
                </a:cxn>
                <a:cxn ang="0">
                  <a:pos x="connsiteX1" y="connsiteY1"/>
                </a:cxn>
              </a:cxnLst>
              <a:rect l="l" t="t" r="r" b="b"/>
              <a:pathLst>
                <a:path w="39338" h="7048">
                  <a:moveTo>
                    <a:pt x="38406" y="-121"/>
                  </a:moveTo>
                  <a:cubicBezTo>
                    <a:pt x="26118" y="1688"/>
                    <a:pt x="12879" y="3974"/>
                    <a:pt x="-932" y="6927"/>
                  </a:cubicBezTo>
                </a:path>
              </a:pathLst>
            </a:custGeom>
            <a:noFill/>
            <a:ln w="9525" cap="rnd">
              <a:solidFill>
                <a:srgbClr val="231815"/>
              </a:solidFill>
              <a:prstDash val="solid"/>
              <a:round/>
            </a:ln>
          </p:spPr>
          <p:txBody>
            <a:bodyPr rtlCol="0" anchor="ctr"/>
            <a:lstStyle/>
            <a:p>
              <a:endParaRPr lang="zh-CN" altLang="en-US"/>
            </a:p>
          </p:txBody>
        </p:sp>
        <p:sp>
          <p:nvSpPr>
            <p:cNvPr id="176" name="任意多边形: 形状 175"/>
            <p:cNvSpPr/>
            <p:nvPr/>
          </p:nvSpPr>
          <p:spPr>
            <a:xfrm>
              <a:off x="4553521" y="6307892"/>
              <a:ext cx="49149" cy="12287"/>
            </a:xfrm>
            <a:custGeom>
              <a:avLst/>
              <a:gdLst>
                <a:gd name="connsiteX0" fmla="*/ -932 w 49149"/>
                <a:gd name="connsiteY0" fmla="*/ 12166 h 12287"/>
                <a:gd name="connsiteX1" fmla="*/ 48217 w 49149"/>
                <a:gd name="connsiteY1" fmla="*/ -121 h 12287"/>
              </a:gdLst>
              <a:ahLst/>
              <a:cxnLst>
                <a:cxn ang="0">
                  <a:pos x="connsiteX0" y="connsiteY0"/>
                </a:cxn>
                <a:cxn ang="0">
                  <a:pos x="connsiteX1" y="connsiteY1"/>
                </a:cxn>
              </a:cxnLst>
              <a:rect l="l" t="t" r="r" b="b"/>
              <a:pathLst>
                <a:path w="49149" h="12287">
                  <a:moveTo>
                    <a:pt x="-932" y="12166"/>
                  </a:moveTo>
                  <a:cubicBezTo>
                    <a:pt x="15927" y="7308"/>
                    <a:pt x="32501" y="3212"/>
                    <a:pt x="48217" y="-121"/>
                  </a:cubicBezTo>
                </a:path>
              </a:pathLst>
            </a:custGeom>
            <a:noFill/>
            <a:ln w="9525" cap="rnd">
              <a:solidFill>
                <a:srgbClr val="231815"/>
              </a:solidFill>
              <a:prstDash val="solid"/>
              <a:round/>
            </a:ln>
          </p:spPr>
          <p:txBody>
            <a:bodyPr rtlCol="0" anchor="ctr"/>
            <a:lstStyle/>
            <a:p>
              <a:endParaRPr lang="zh-CN" altLang="en-US"/>
            </a:p>
          </p:txBody>
        </p:sp>
        <p:sp>
          <p:nvSpPr>
            <p:cNvPr id="177" name="任意多边形: 形状 176"/>
            <p:cNvSpPr/>
            <p:nvPr/>
          </p:nvSpPr>
          <p:spPr>
            <a:xfrm>
              <a:off x="4515802" y="6319892"/>
              <a:ext cx="38100" cy="12287"/>
            </a:xfrm>
            <a:custGeom>
              <a:avLst/>
              <a:gdLst>
                <a:gd name="connsiteX0" fmla="*/ -932 w 38100"/>
                <a:gd name="connsiteY0" fmla="*/ 12166 h 12287"/>
                <a:gd name="connsiteX1" fmla="*/ 37168 w 38100"/>
                <a:gd name="connsiteY1" fmla="*/ -121 h 12287"/>
              </a:gdLst>
              <a:ahLst/>
              <a:cxnLst>
                <a:cxn ang="0">
                  <a:pos x="connsiteX0" y="connsiteY0"/>
                </a:cxn>
                <a:cxn ang="0">
                  <a:pos x="connsiteX1" y="connsiteY1"/>
                </a:cxn>
              </a:cxnLst>
              <a:rect l="l" t="t" r="r" b="b"/>
              <a:pathLst>
                <a:path w="38100" h="12287">
                  <a:moveTo>
                    <a:pt x="-932" y="12166"/>
                  </a:moveTo>
                  <a:cubicBezTo>
                    <a:pt x="11831" y="7594"/>
                    <a:pt x="24403" y="3593"/>
                    <a:pt x="37168" y="-121"/>
                  </a:cubicBezTo>
                </a:path>
              </a:pathLst>
            </a:custGeom>
            <a:noFill/>
            <a:ln w="9525" cap="rnd">
              <a:solidFill>
                <a:srgbClr val="231815"/>
              </a:solidFill>
              <a:prstDash val="solid"/>
              <a:round/>
            </a:ln>
          </p:spPr>
          <p:txBody>
            <a:bodyPr rtlCol="0" anchor="ctr"/>
            <a:lstStyle/>
            <a:p>
              <a:endParaRPr lang="zh-CN" altLang="en-US"/>
            </a:p>
          </p:txBody>
        </p:sp>
        <p:sp>
          <p:nvSpPr>
            <p:cNvPr id="178" name="任意多边形: 形状 177"/>
            <p:cNvSpPr/>
            <p:nvPr/>
          </p:nvSpPr>
          <p:spPr>
            <a:xfrm>
              <a:off x="4259865" y="6557632"/>
              <a:ext cx="1333" cy="9524"/>
            </a:xfrm>
            <a:custGeom>
              <a:avLst/>
              <a:gdLst>
                <a:gd name="connsiteX0" fmla="*/ 0 w 1333"/>
                <a:gd name="connsiteY0" fmla="*/ 0 h 9525"/>
                <a:gd name="connsiteX1" fmla="*/ 1334 w 1333"/>
                <a:gd name="connsiteY1" fmla="*/ 0 h 9525"/>
              </a:gdLst>
              <a:ahLst/>
              <a:cxnLst>
                <a:cxn ang="0">
                  <a:pos x="connsiteX0" y="connsiteY0"/>
                </a:cxn>
                <a:cxn ang="0">
                  <a:pos x="connsiteX1" y="connsiteY1"/>
                </a:cxn>
              </a:cxnLst>
              <a:rect l="l" t="t" r="r" b="b"/>
              <a:pathLst>
                <a:path w="1333" h="9525">
                  <a:moveTo>
                    <a:pt x="0" y="0"/>
                  </a:moveTo>
                  <a:lnTo>
                    <a:pt x="1334" y="0"/>
                  </a:lnTo>
                </a:path>
              </a:pathLst>
            </a:custGeom>
            <a:ln w="9525" cap="rnd">
              <a:solidFill>
                <a:srgbClr val="231815"/>
              </a:solidFill>
              <a:prstDash val="solid"/>
              <a:round/>
            </a:ln>
          </p:spPr>
          <p:txBody>
            <a:bodyPr rtlCol="0" anchor="ctr"/>
            <a:lstStyle/>
            <a:p>
              <a:endParaRPr lang="zh-CN" altLang="en-US"/>
            </a:p>
          </p:txBody>
        </p:sp>
        <p:sp>
          <p:nvSpPr>
            <p:cNvPr id="179" name="任意多边形: 形状 178"/>
            <p:cNvSpPr/>
            <p:nvPr/>
          </p:nvSpPr>
          <p:spPr>
            <a:xfrm>
              <a:off x="5116067" y="6562394"/>
              <a:ext cx="238506" cy="9524"/>
            </a:xfrm>
            <a:custGeom>
              <a:avLst/>
              <a:gdLst>
                <a:gd name="connsiteX0" fmla="*/ 0 w 238506"/>
                <a:gd name="connsiteY0" fmla="*/ 0 h 9525"/>
                <a:gd name="connsiteX1" fmla="*/ 170498 w 238506"/>
                <a:gd name="connsiteY1" fmla="*/ 0 h 9525"/>
                <a:gd name="connsiteX2" fmla="*/ 238506 w 238506"/>
                <a:gd name="connsiteY2" fmla="*/ 0 h 9525"/>
              </a:gdLst>
              <a:ahLst/>
              <a:cxnLst>
                <a:cxn ang="0">
                  <a:pos x="connsiteX0" y="connsiteY0"/>
                </a:cxn>
                <a:cxn ang="0">
                  <a:pos x="connsiteX1" y="connsiteY1"/>
                </a:cxn>
                <a:cxn ang="0">
                  <a:pos x="connsiteX2" y="connsiteY2"/>
                </a:cxn>
              </a:cxnLst>
              <a:rect l="l" t="t" r="r" b="b"/>
              <a:pathLst>
                <a:path w="238506" h="9525">
                  <a:moveTo>
                    <a:pt x="0" y="0"/>
                  </a:moveTo>
                  <a:lnTo>
                    <a:pt x="170498" y="0"/>
                  </a:lnTo>
                  <a:lnTo>
                    <a:pt x="238506" y="0"/>
                  </a:lnTo>
                </a:path>
              </a:pathLst>
            </a:custGeom>
            <a:noFill/>
            <a:ln w="9525" cap="rnd">
              <a:solidFill>
                <a:srgbClr val="231815"/>
              </a:solidFill>
              <a:prstDash val="solid"/>
              <a:round/>
            </a:ln>
          </p:spPr>
          <p:txBody>
            <a:bodyPr rtlCol="0" anchor="ctr"/>
            <a:lstStyle/>
            <a:p>
              <a:endParaRPr lang="zh-CN" altLang="en-US"/>
            </a:p>
          </p:txBody>
        </p:sp>
        <p:sp>
          <p:nvSpPr>
            <p:cNvPr id="180" name="任意多边形: 形状 179"/>
            <p:cNvSpPr/>
            <p:nvPr/>
          </p:nvSpPr>
          <p:spPr>
            <a:xfrm>
              <a:off x="4261199" y="6557631"/>
              <a:ext cx="854868" cy="4761"/>
            </a:xfrm>
            <a:custGeom>
              <a:avLst/>
              <a:gdLst>
                <a:gd name="connsiteX0" fmla="*/ 854869 w 854868"/>
                <a:gd name="connsiteY0" fmla="*/ 4763 h 4762"/>
                <a:gd name="connsiteX1" fmla="*/ 853535 w 854868"/>
                <a:gd name="connsiteY1" fmla="*/ 4763 h 4762"/>
                <a:gd name="connsiteX2" fmla="*/ 170307 w 854868"/>
                <a:gd name="connsiteY2" fmla="*/ 953 h 4762"/>
                <a:gd name="connsiteX3" fmla="*/ 0 w 854868"/>
                <a:gd name="connsiteY3" fmla="*/ 0 h 4762"/>
              </a:gdLst>
              <a:ahLst/>
              <a:cxnLst>
                <a:cxn ang="0">
                  <a:pos x="connsiteX0" y="connsiteY0"/>
                </a:cxn>
                <a:cxn ang="0">
                  <a:pos x="connsiteX1" y="connsiteY1"/>
                </a:cxn>
                <a:cxn ang="0">
                  <a:pos x="connsiteX2" y="connsiteY2"/>
                </a:cxn>
                <a:cxn ang="0">
                  <a:pos x="connsiteX3" y="connsiteY3"/>
                </a:cxn>
              </a:cxnLst>
              <a:rect l="l" t="t" r="r" b="b"/>
              <a:pathLst>
                <a:path w="854868" h="4762">
                  <a:moveTo>
                    <a:pt x="854869" y="4763"/>
                  </a:moveTo>
                  <a:lnTo>
                    <a:pt x="853535" y="4763"/>
                  </a:lnTo>
                  <a:lnTo>
                    <a:pt x="170307" y="953"/>
                  </a:lnTo>
                  <a:lnTo>
                    <a:pt x="0" y="0"/>
                  </a:lnTo>
                </a:path>
              </a:pathLst>
            </a:custGeom>
            <a:noFill/>
            <a:ln w="9525" cap="rnd">
              <a:solidFill>
                <a:srgbClr val="231815"/>
              </a:solidFill>
              <a:prstDash val="solid"/>
              <a:round/>
            </a:ln>
          </p:spPr>
          <p:txBody>
            <a:bodyPr rtlCol="0" anchor="ctr"/>
            <a:lstStyle/>
            <a:p>
              <a:endParaRPr lang="zh-CN" altLang="en-US"/>
            </a:p>
          </p:txBody>
        </p:sp>
        <p:sp>
          <p:nvSpPr>
            <p:cNvPr id="181" name="任意多边形: 形状 180"/>
            <p:cNvSpPr/>
            <p:nvPr/>
          </p:nvSpPr>
          <p:spPr>
            <a:xfrm>
              <a:off x="4515707" y="6319894"/>
              <a:ext cx="70865" cy="109724"/>
            </a:xfrm>
            <a:custGeom>
              <a:avLst/>
              <a:gdLst>
                <a:gd name="connsiteX0" fmla="*/ 0 w 70866"/>
                <a:gd name="connsiteY0" fmla="*/ 12382 h 109727"/>
                <a:gd name="connsiteX1" fmla="*/ 32385 w 70866"/>
                <a:gd name="connsiteY1" fmla="*/ 109728 h 109727"/>
                <a:gd name="connsiteX2" fmla="*/ 70866 w 70866"/>
                <a:gd name="connsiteY2" fmla="*/ 99822 h 109727"/>
                <a:gd name="connsiteX3" fmla="*/ 37814 w 70866"/>
                <a:gd name="connsiteY3" fmla="*/ 0 h 109727"/>
              </a:gdLst>
              <a:ahLst/>
              <a:cxnLst>
                <a:cxn ang="0">
                  <a:pos x="connsiteX0" y="connsiteY0"/>
                </a:cxn>
                <a:cxn ang="0">
                  <a:pos x="connsiteX1" y="connsiteY1"/>
                </a:cxn>
                <a:cxn ang="0">
                  <a:pos x="connsiteX2" y="connsiteY2"/>
                </a:cxn>
                <a:cxn ang="0">
                  <a:pos x="connsiteX3" y="connsiteY3"/>
                </a:cxn>
              </a:cxnLst>
              <a:rect l="l" t="t" r="r" b="b"/>
              <a:pathLst>
                <a:path w="70866" h="109727">
                  <a:moveTo>
                    <a:pt x="0" y="12382"/>
                  </a:moveTo>
                  <a:lnTo>
                    <a:pt x="32385" y="109728"/>
                  </a:lnTo>
                  <a:lnTo>
                    <a:pt x="70866" y="99822"/>
                  </a:lnTo>
                  <a:lnTo>
                    <a:pt x="37814" y="0"/>
                  </a:lnTo>
                </a:path>
              </a:pathLst>
            </a:custGeom>
            <a:noFill/>
            <a:ln w="9525" cap="rnd">
              <a:solidFill>
                <a:srgbClr val="231815"/>
              </a:solidFill>
              <a:prstDash val="solid"/>
              <a:round/>
            </a:ln>
          </p:spPr>
          <p:txBody>
            <a:bodyPr rtlCol="0" anchor="ctr"/>
            <a:lstStyle/>
            <a:p>
              <a:endParaRPr lang="zh-CN" altLang="en-US"/>
            </a:p>
          </p:txBody>
        </p:sp>
        <p:sp>
          <p:nvSpPr>
            <p:cNvPr id="182" name="任意多边形: 形状 181"/>
            <p:cNvSpPr/>
            <p:nvPr/>
          </p:nvSpPr>
          <p:spPr>
            <a:xfrm>
              <a:off x="4602575" y="6300558"/>
              <a:ext cx="72200" cy="108392"/>
            </a:xfrm>
            <a:custGeom>
              <a:avLst/>
              <a:gdLst>
                <a:gd name="connsiteX0" fmla="*/ 0 w 72199"/>
                <a:gd name="connsiteY0" fmla="*/ 7048 h 108394"/>
                <a:gd name="connsiteX1" fmla="*/ 33528 w 72199"/>
                <a:gd name="connsiteY1" fmla="*/ 108395 h 108394"/>
                <a:gd name="connsiteX2" fmla="*/ 72199 w 72199"/>
                <a:gd name="connsiteY2" fmla="*/ 98584 h 108394"/>
                <a:gd name="connsiteX3" fmla="*/ 39433 w 72199"/>
                <a:gd name="connsiteY3" fmla="*/ 0 h 108394"/>
              </a:gdLst>
              <a:ahLst/>
              <a:cxnLst>
                <a:cxn ang="0">
                  <a:pos x="connsiteX0" y="connsiteY0"/>
                </a:cxn>
                <a:cxn ang="0">
                  <a:pos x="connsiteX1" y="connsiteY1"/>
                </a:cxn>
                <a:cxn ang="0">
                  <a:pos x="connsiteX2" y="connsiteY2"/>
                </a:cxn>
                <a:cxn ang="0">
                  <a:pos x="connsiteX3" y="connsiteY3"/>
                </a:cxn>
              </a:cxnLst>
              <a:rect l="l" t="t" r="r" b="b"/>
              <a:pathLst>
                <a:path w="72199" h="108394">
                  <a:moveTo>
                    <a:pt x="0" y="7048"/>
                  </a:moveTo>
                  <a:lnTo>
                    <a:pt x="33528" y="108395"/>
                  </a:lnTo>
                  <a:lnTo>
                    <a:pt x="72199" y="98584"/>
                  </a:lnTo>
                  <a:lnTo>
                    <a:pt x="39433" y="0"/>
                  </a:lnTo>
                </a:path>
              </a:pathLst>
            </a:custGeom>
            <a:noFill/>
            <a:ln w="9525" cap="rnd">
              <a:solidFill>
                <a:srgbClr val="231815"/>
              </a:solidFill>
              <a:prstDash val="solid"/>
              <a:round/>
            </a:ln>
          </p:spPr>
          <p:txBody>
            <a:bodyPr rtlCol="0" anchor="ctr"/>
            <a:lstStyle/>
            <a:p>
              <a:endParaRPr lang="zh-CN" altLang="en-US"/>
            </a:p>
          </p:txBody>
        </p:sp>
        <p:sp>
          <p:nvSpPr>
            <p:cNvPr id="183" name="任意多边形: 形状 182"/>
            <p:cNvSpPr/>
            <p:nvPr/>
          </p:nvSpPr>
          <p:spPr>
            <a:xfrm>
              <a:off x="4408836" y="6385518"/>
              <a:ext cx="22748" cy="169826"/>
            </a:xfrm>
            <a:custGeom>
              <a:avLst/>
              <a:gdLst>
                <a:gd name="connsiteX0" fmla="*/ -932 w 22748"/>
                <a:gd name="connsiteY0" fmla="*/ -121 h 169830"/>
                <a:gd name="connsiteX1" fmla="*/ 21737 w 22748"/>
                <a:gd name="connsiteY1" fmla="*/ 169709 h 169830"/>
              </a:gdLst>
              <a:ahLst/>
              <a:cxnLst>
                <a:cxn ang="0">
                  <a:pos x="connsiteX0" y="connsiteY0"/>
                </a:cxn>
                <a:cxn ang="0">
                  <a:pos x="connsiteX1" y="connsiteY1"/>
                </a:cxn>
              </a:cxnLst>
              <a:rect l="l" t="t" r="r" b="b"/>
              <a:pathLst>
                <a:path w="22748" h="169830">
                  <a:moveTo>
                    <a:pt x="-932" y="-121"/>
                  </a:moveTo>
                  <a:cubicBezTo>
                    <a:pt x="15069" y="55038"/>
                    <a:pt x="22690" y="112283"/>
                    <a:pt x="21737" y="169709"/>
                  </a:cubicBezTo>
                </a:path>
              </a:pathLst>
            </a:custGeom>
            <a:noFill/>
            <a:ln w="9525" cap="rnd">
              <a:solidFill>
                <a:srgbClr val="231815"/>
              </a:solidFill>
              <a:prstDash val="solid"/>
              <a:round/>
            </a:ln>
          </p:spPr>
          <p:txBody>
            <a:bodyPr rtlCol="0" anchor="ctr"/>
            <a:lstStyle/>
            <a:p>
              <a:endParaRPr lang="zh-CN" altLang="en-US"/>
            </a:p>
          </p:txBody>
        </p:sp>
        <p:sp>
          <p:nvSpPr>
            <p:cNvPr id="184" name="任意多边形: 形状 183"/>
            <p:cNvSpPr/>
            <p:nvPr/>
          </p:nvSpPr>
          <p:spPr>
            <a:xfrm>
              <a:off x="4783740" y="6210357"/>
              <a:ext cx="95" cy="95"/>
            </a:xfrm>
            <a:custGeom>
              <a:avLst/>
              <a:gdLst>
                <a:gd name="connsiteX0" fmla="*/ 95 w 95"/>
                <a:gd name="connsiteY0" fmla="*/ 96 h 95"/>
                <a:gd name="connsiteX1" fmla="*/ 0 w 95"/>
                <a:gd name="connsiteY1" fmla="*/ 0 h 95"/>
              </a:gdLst>
              <a:ahLst/>
              <a:cxnLst>
                <a:cxn ang="0">
                  <a:pos x="connsiteX0" y="connsiteY0"/>
                </a:cxn>
                <a:cxn ang="0">
                  <a:pos x="connsiteX1" y="connsiteY1"/>
                </a:cxn>
              </a:cxnLst>
              <a:rect l="l" t="t" r="r" b="b"/>
              <a:pathLst>
                <a:path w="95" h="95">
                  <a:moveTo>
                    <a:pt x="95" y="96"/>
                  </a:moveTo>
                  <a:lnTo>
                    <a:pt x="0" y="0"/>
                  </a:lnTo>
                </a:path>
              </a:pathLst>
            </a:custGeom>
            <a:ln w="9525" cap="rnd">
              <a:solidFill>
                <a:srgbClr val="231815"/>
              </a:solidFill>
              <a:prstDash val="solid"/>
              <a:round/>
            </a:ln>
          </p:spPr>
          <p:txBody>
            <a:bodyPr rtlCol="0" anchor="ctr"/>
            <a:lstStyle/>
            <a:p>
              <a:endParaRPr lang="zh-CN" altLang="en-US"/>
            </a:p>
          </p:txBody>
        </p:sp>
        <p:sp>
          <p:nvSpPr>
            <p:cNvPr id="185" name="任意多边形: 形状 184"/>
            <p:cNvSpPr/>
            <p:nvPr/>
          </p:nvSpPr>
          <p:spPr>
            <a:xfrm>
              <a:off x="4783931" y="6210453"/>
              <a:ext cx="620934" cy="77914"/>
            </a:xfrm>
            <a:custGeom>
              <a:avLst/>
              <a:gdLst>
                <a:gd name="connsiteX0" fmla="*/ -932 w 620934"/>
                <a:gd name="connsiteY0" fmla="*/ -121 h 77916"/>
                <a:gd name="connsiteX1" fmla="*/ 620002 w 620934"/>
                <a:gd name="connsiteY1" fmla="*/ 9404 h 77916"/>
              </a:gdLst>
              <a:ahLst/>
              <a:cxnLst>
                <a:cxn ang="0">
                  <a:pos x="connsiteX0" y="connsiteY0"/>
                </a:cxn>
                <a:cxn ang="0">
                  <a:pos x="connsiteX1" y="connsiteY1"/>
                </a:cxn>
              </a:cxnLst>
              <a:rect l="l" t="t" r="r" b="b"/>
              <a:pathLst>
                <a:path w="620934" h="77916">
                  <a:moveTo>
                    <a:pt x="-932" y="-121"/>
                  </a:moveTo>
                  <a:cubicBezTo>
                    <a:pt x="2020" y="1879"/>
                    <a:pt x="254146" y="167709"/>
                    <a:pt x="620002" y="9404"/>
                  </a:cubicBezTo>
                </a:path>
              </a:pathLst>
            </a:custGeom>
            <a:noFill/>
            <a:ln w="9525" cap="rnd">
              <a:solidFill>
                <a:srgbClr val="231815"/>
              </a:solidFill>
              <a:prstDash val="solid"/>
              <a:round/>
            </a:ln>
          </p:spPr>
          <p:txBody>
            <a:bodyPr rtlCol="0" anchor="ctr"/>
            <a:lstStyle/>
            <a:p>
              <a:endParaRPr lang="zh-CN" altLang="en-US"/>
            </a:p>
          </p:txBody>
        </p:sp>
        <p:sp>
          <p:nvSpPr>
            <p:cNvPr id="186" name="任意多边形: 形状 185"/>
            <p:cNvSpPr/>
            <p:nvPr/>
          </p:nvSpPr>
          <p:spPr>
            <a:xfrm>
              <a:off x="7555419" y="3358824"/>
              <a:ext cx="360426" cy="54004"/>
            </a:xfrm>
            <a:custGeom>
              <a:avLst/>
              <a:gdLst>
                <a:gd name="connsiteX0" fmla="*/ -932 w 360425"/>
                <a:gd name="connsiteY0" fmla="*/ 53885 h 54006"/>
                <a:gd name="connsiteX1" fmla="*/ 358351 w 360425"/>
                <a:gd name="connsiteY1" fmla="*/ -121 h 54006"/>
                <a:gd name="connsiteX2" fmla="*/ 359494 w 360425"/>
                <a:gd name="connsiteY2" fmla="*/ -121 h 54006"/>
              </a:gdLst>
              <a:ahLst/>
              <a:cxnLst>
                <a:cxn ang="0">
                  <a:pos x="connsiteX0" y="connsiteY0"/>
                </a:cxn>
                <a:cxn ang="0">
                  <a:pos x="connsiteX1" y="connsiteY1"/>
                </a:cxn>
                <a:cxn ang="0">
                  <a:pos x="connsiteX2" y="connsiteY2"/>
                </a:cxn>
              </a:cxnLst>
              <a:rect l="l" t="t" r="r" b="b"/>
              <a:pathLst>
                <a:path w="360425" h="54006">
                  <a:moveTo>
                    <a:pt x="-932" y="53885"/>
                  </a:moveTo>
                  <a:cubicBezTo>
                    <a:pt x="192140" y="39788"/>
                    <a:pt x="300153" y="23405"/>
                    <a:pt x="358351" y="-121"/>
                  </a:cubicBezTo>
                  <a:cubicBezTo>
                    <a:pt x="358827" y="-121"/>
                    <a:pt x="359112" y="-121"/>
                    <a:pt x="359494" y="-121"/>
                  </a:cubicBezTo>
                </a:path>
              </a:pathLst>
            </a:custGeom>
            <a:noFill/>
            <a:ln w="9525" cap="rnd">
              <a:solidFill>
                <a:srgbClr val="231815"/>
              </a:solidFill>
              <a:prstDash val="solid"/>
              <a:round/>
            </a:ln>
          </p:spPr>
          <p:txBody>
            <a:bodyPr rtlCol="0" anchor="ctr"/>
            <a:lstStyle/>
            <a:p>
              <a:endParaRPr lang="zh-CN" altLang="en-US"/>
            </a:p>
          </p:txBody>
        </p:sp>
        <p:sp>
          <p:nvSpPr>
            <p:cNvPr id="187" name="任意多边形: 形状 186"/>
            <p:cNvSpPr/>
            <p:nvPr/>
          </p:nvSpPr>
          <p:spPr>
            <a:xfrm>
              <a:off x="5893688" y="3424259"/>
              <a:ext cx="1505044" cy="2343482"/>
            </a:xfrm>
            <a:custGeom>
              <a:avLst/>
              <a:gdLst>
                <a:gd name="connsiteX0" fmla="*/ -932 w 1505045"/>
                <a:gd name="connsiteY0" fmla="*/ 2343410 h 2343531"/>
                <a:gd name="connsiteX1" fmla="*/ 242623 w 1505045"/>
                <a:gd name="connsiteY1" fmla="*/ 422122 h 2343531"/>
                <a:gd name="connsiteX2" fmla="*/ 1503352 w 1505045"/>
                <a:gd name="connsiteY2" fmla="*/ -121 h 2343531"/>
                <a:gd name="connsiteX3" fmla="*/ 1504113 w 1505045"/>
                <a:gd name="connsiteY3" fmla="*/ -121 h 2343531"/>
              </a:gdLst>
              <a:ahLst/>
              <a:cxnLst>
                <a:cxn ang="0">
                  <a:pos x="connsiteX0" y="connsiteY0"/>
                </a:cxn>
                <a:cxn ang="0">
                  <a:pos x="connsiteX1" y="connsiteY1"/>
                </a:cxn>
                <a:cxn ang="0">
                  <a:pos x="connsiteX2" y="connsiteY2"/>
                </a:cxn>
                <a:cxn ang="0">
                  <a:pos x="connsiteX3" y="connsiteY3"/>
                </a:cxn>
              </a:cxnLst>
              <a:rect l="l" t="t" r="r" b="b"/>
              <a:pathLst>
                <a:path w="1505045" h="2343531">
                  <a:moveTo>
                    <a:pt x="-932" y="2343410"/>
                  </a:moveTo>
                  <a:cubicBezTo>
                    <a:pt x="-932" y="2335599"/>
                    <a:pt x="19642" y="888942"/>
                    <a:pt x="242623" y="422122"/>
                  </a:cubicBezTo>
                  <a:cubicBezTo>
                    <a:pt x="397785" y="97224"/>
                    <a:pt x="999860" y="37693"/>
                    <a:pt x="1503352" y="-121"/>
                  </a:cubicBezTo>
                  <a:lnTo>
                    <a:pt x="1504113" y="-121"/>
                  </a:lnTo>
                </a:path>
              </a:pathLst>
            </a:custGeom>
            <a:noFill/>
            <a:ln w="9525" cap="rnd">
              <a:solidFill>
                <a:srgbClr val="231815"/>
              </a:solidFill>
              <a:prstDash val="solid"/>
              <a:round/>
            </a:ln>
          </p:spPr>
          <p:txBody>
            <a:bodyPr rtlCol="0" anchor="ctr"/>
            <a:lstStyle/>
            <a:p>
              <a:endParaRPr lang="zh-CN" altLang="en-US"/>
            </a:p>
          </p:txBody>
        </p:sp>
        <p:sp>
          <p:nvSpPr>
            <p:cNvPr id="188" name="任意多边形: 形状 187"/>
            <p:cNvSpPr/>
            <p:nvPr/>
          </p:nvSpPr>
          <p:spPr>
            <a:xfrm>
              <a:off x="7562944" y="3369301"/>
              <a:ext cx="519876" cy="126108"/>
            </a:xfrm>
            <a:custGeom>
              <a:avLst/>
              <a:gdLst>
                <a:gd name="connsiteX0" fmla="*/ -932 w 519875"/>
                <a:gd name="connsiteY0" fmla="*/ 125989 h 126110"/>
                <a:gd name="connsiteX1" fmla="*/ 306 w 519875"/>
                <a:gd name="connsiteY1" fmla="*/ 125989 h 126110"/>
                <a:gd name="connsiteX2" fmla="*/ 518943 w 519875"/>
                <a:gd name="connsiteY2" fmla="*/ -121 h 126110"/>
              </a:gdLst>
              <a:ahLst/>
              <a:cxnLst>
                <a:cxn ang="0">
                  <a:pos x="connsiteX0" y="connsiteY0"/>
                </a:cxn>
                <a:cxn ang="0">
                  <a:pos x="connsiteX1" y="connsiteY1"/>
                </a:cxn>
                <a:cxn ang="0">
                  <a:pos x="connsiteX2" y="connsiteY2"/>
                </a:cxn>
              </a:cxnLst>
              <a:rect l="l" t="t" r="r" b="b"/>
              <a:pathLst>
                <a:path w="519875" h="126110">
                  <a:moveTo>
                    <a:pt x="-932" y="125989"/>
                  </a:moveTo>
                  <a:lnTo>
                    <a:pt x="306" y="125989"/>
                  </a:lnTo>
                  <a:cubicBezTo>
                    <a:pt x="237860" y="100367"/>
                    <a:pt x="426645" y="71983"/>
                    <a:pt x="518943" y="-121"/>
                  </a:cubicBezTo>
                </a:path>
              </a:pathLst>
            </a:custGeom>
            <a:noFill/>
            <a:ln w="9525" cap="rnd">
              <a:solidFill>
                <a:srgbClr val="231815"/>
              </a:solidFill>
              <a:prstDash val="solid"/>
              <a:round/>
            </a:ln>
          </p:spPr>
          <p:txBody>
            <a:bodyPr rtlCol="0" anchor="ctr"/>
            <a:lstStyle/>
            <a:p>
              <a:endParaRPr lang="zh-CN" altLang="en-US"/>
            </a:p>
          </p:txBody>
        </p:sp>
        <p:sp>
          <p:nvSpPr>
            <p:cNvPr id="189" name="任意多边形: 形状 188"/>
            <p:cNvSpPr/>
            <p:nvPr/>
          </p:nvSpPr>
          <p:spPr>
            <a:xfrm>
              <a:off x="5990748" y="3510650"/>
              <a:ext cx="1419511" cy="2257567"/>
            </a:xfrm>
            <a:custGeom>
              <a:avLst/>
              <a:gdLst>
                <a:gd name="connsiteX0" fmla="*/ -932 w 1419511"/>
                <a:gd name="connsiteY0" fmla="*/ 2257494 h 2257615"/>
                <a:gd name="connsiteX1" fmla="*/ 233955 w 1419511"/>
                <a:gd name="connsiteY1" fmla="*/ 423741 h 2257615"/>
                <a:gd name="connsiteX2" fmla="*/ 1418579 w 1419511"/>
                <a:gd name="connsiteY2" fmla="*/ -121 h 2257615"/>
              </a:gdLst>
              <a:ahLst/>
              <a:cxnLst>
                <a:cxn ang="0">
                  <a:pos x="connsiteX0" y="connsiteY0"/>
                </a:cxn>
                <a:cxn ang="0">
                  <a:pos x="connsiteX1" y="connsiteY1"/>
                </a:cxn>
                <a:cxn ang="0">
                  <a:pos x="connsiteX2" y="connsiteY2"/>
                </a:cxn>
              </a:cxnLst>
              <a:rect l="l" t="t" r="r" b="b"/>
              <a:pathLst>
                <a:path w="1419511" h="2257615">
                  <a:moveTo>
                    <a:pt x="-932" y="2257494"/>
                  </a:moveTo>
                  <a:cubicBezTo>
                    <a:pt x="-932" y="2249684"/>
                    <a:pt x="34405" y="1041247"/>
                    <a:pt x="233955" y="423741"/>
                  </a:cubicBezTo>
                  <a:cubicBezTo>
                    <a:pt x="319680" y="158089"/>
                    <a:pt x="905276" y="49123"/>
                    <a:pt x="1418579" y="-121"/>
                  </a:cubicBezTo>
                </a:path>
              </a:pathLst>
            </a:custGeom>
            <a:noFill/>
            <a:ln w="9525" cap="rnd">
              <a:solidFill>
                <a:srgbClr val="231815"/>
              </a:solidFill>
              <a:prstDash val="solid"/>
              <a:round/>
            </a:ln>
          </p:spPr>
          <p:txBody>
            <a:bodyPr rtlCol="0" anchor="ctr"/>
            <a:lstStyle/>
            <a:p>
              <a:endParaRPr lang="zh-CN" altLang="en-US"/>
            </a:p>
          </p:txBody>
        </p:sp>
        <p:sp>
          <p:nvSpPr>
            <p:cNvPr id="190" name="任意多边形: 形状 189"/>
            <p:cNvSpPr/>
            <p:nvPr/>
          </p:nvSpPr>
          <p:spPr>
            <a:xfrm>
              <a:off x="6384131" y="1512061"/>
              <a:ext cx="209550" cy="209546"/>
            </a:xfrm>
            <a:custGeom>
              <a:avLst/>
              <a:gdLst>
                <a:gd name="connsiteX0" fmla="*/ 208618 w 209550"/>
                <a:gd name="connsiteY0" fmla="*/ 104654 h 209550"/>
                <a:gd name="connsiteX1" fmla="*/ 103843 w 209550"/>
                <a:gd name="connsiteY1" fmla="*/ 209429 h 209550"/>
                <a:gd name="connsiteX2" fmla="*/ -932 w 209550"/>
                <a:gd name="connsiteY2" fmla="*/ 104654 h 209550"/>
                <a:gd name="connsiteX3" fmla="*/ 103843 w 209550"/>
                <a:gd name="connsiteY3" fmla="*/ -121 h 209550"/>
                <a:gd name="connsiteX4" fmla="*/ 208618 w 209550"/>
                <a:gd name="connsiteY4" fmla="*/ 104654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8618" y="104654"/>
                  </a:moveTo>
                  <a:cubicBezTo>
                    <a:pt x="208618" y="162518"/>
                    <a:pt x="161754" y="209429"/>
                    <a:pt x="103843" y="209429"/>
                  </a:cubicBezTo>
                  <a:cubicBezTo>
                    <a:pt x="45930" y="209429"/>
                    <a:pt x="-932" y="162518"/>
                    <a:pt x="-932" y="104654"/>
                  </a:cubicBezTo>
                  <a:cubicBezTo>
                    <a:pt x="-932" y="46789"/>
                    <a:pt x="45930" y="-121"/>
                    <a:pt x="103843" y="-121"/>
                  </a:cubicBezTo>
                  <a:cubicBezTo>
                    <a:pt x="161754" y="-121"/>
                    <a:pt x="208618" y="46789"/>
                    <a:pt x="208618" y="104654"/>
                  </a:cubicBezTo>
                  <a:close/>
                </a:path>
              </a:pathLst>
            </a:custGeom>
            <a:noFill/>
            <a:ln w="9525" cap="rnd">
              <a:solidFill>
                <a:srgbClr val="231815"/>
              </a:solidFill>
              <a:prstDash val="solid"/>
              <a:round/>
            </a:ln>
          </p:spPr>
          <p:txBody>
            <a:bodyPr rtlCol="0" anchor="ctr"/>
            <a:lstStyle/>
            <a:p>
              <a:endParaRPr lang="zh-CN" altLang="en-US"/>
            </a:p>
          </p:txBody>
        </p:sp>
        <p:sp>
          <p:nvSpPr>
            <p:cNvPr id="191" name="任意多边形: 形状 190"/>
            <p:cNvSpPr/>
            <p:nvPr/>
          </p:nvSpPr>
          <p:spPr>
            <a:xfrm>
              <a:off x="7417498" y="1384809"/>
              <a:ext cx="209550" cy="209546"/>
            </a:xfrm>
            <a:custGeom>
              <a:avLst/>
              <a:gdLst>
                <a:gd name="connsiteX0" fmla="*/ 208618 w 209550"/>
                <a:gd name="connsiteY0" fmla="*/ 104654 h 209550"/>
                <a:gd name="connsiteX1" fmla="*/ 103843 w 209550"/>
                <a:gd name="connsiteY1" fmla="*/ 209429 h 209550"/>
                <a:gd name="connsiteX2" fmla="*/ -932 w 209550"/>
                <a:gd name="connsiteY2" fmla="*/ 104654 h 209550"/>
                <a:gd name="connsiteX3" fmla="*/ 103843 w 209550"/>
                <a:gd name="connsiteY3" fmla="*/ -121 h 209550"/>
                <a:gd name="connsiteX4" fmla="*/ 208618 w 209550"/>
                <a:gd name="connsiteY4" fmla="*/ 104654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8618" y="104654"/>
                  </a:moveTo>
                  <a:cubicBezTo>
                    <a:pt x="208618" y="162518"/>
                    <a:pt x="161754" y="209429"/>
                    <a:pt x="103843" y="209429"/>
                  </a:cubicBezTo>
                  <a:cubicBezTo>
                    <a:pt x="45930" y="209429"/>
                    <a:pt x="-932" y="162518"/>
                    <a:pt x="-932" y="104654"/>
                  </a:cubicBezTo>
                  <a:cubicBezTo>
                    <a:pt x="-932" y="46789"/>
                    <a:pt x="45930" y="-121"/>
                    <a:pt x="103843" y="-121"/>
                  </a:cubicBezTo>
                  <a:cubicBezTo>
                    <a:pt x="161754" y="-121"/>
                    <a:pt x="208618" y="46789"/>
                    <a:pt x="208618" y="104654"/>
                  </a:cubicBezTo>
                  <a:close/>
                </a:path>
              </a:pathLst>
            </a:custGeom>
            <a:noFill/>
            <a:ln w="9525" cap="rnd">
              <a:solidFill>
                <a:srgbClr val="231815"/>
              </a:solidFill>
              <a:prstDash val="solid"/>
              <a:round/>
            </a:ln>
          </p:spPr>
          <p:txBody>
            <a:bodyPr rtlCol="0" anchor="ctr"/>
            <a:lstStyle/>
            <a:p>
              <a:endParaRPr lang="zh-CN" altLang="en-US"/>
            </a:p>
          </p:txBody>
        </p:sp>
        <p:sp>
          <p:nvSpPr>
            <p:cNvPr id="192" name="任意多边形: 形状 191"/>
            <p:cNvSpPr/>
            <p:nvPr/>
          </p:nvSpPr>
          <p:spPr>
            <a:xfrm>
              <a:off x="6405657" y="2522832"/>
              <a:ext cx="209550" cy="209546"/>
            </a:xfrm>
            <a:custGeom>
              <a:avLst/>
              <a:gdLst>
                <a:gd name="connsiteX0" fmla="*/ 208618 w 209550"/>
                <a:gd name="connsiteY0" fmla="*/ 104654 h 209550"/>
                <a:gd name="connsiteX1" fmla="*/ 103843 w 209550"/>
                <a:gd name="connsiteY1" fmla="*/ 209429 h 209550"/>
                <a:gd name="connsiteX2" fmla="*/ -932 w 209550"/>
                <a:gd name="connsiteY2" fmla="*/ 104654 h 209550"/>
                <a:gd name="connsiteX3" fmla="*/ 103843 w 209550"/>
                <a:gd name="connsiteY3" fmla="*/ -121 h 209550"/>
                <a:gd name="connsiteX4" fmla="*/ 208618 w 209550"/>
                <a:gd name="connsiteY4" fmla="*/ 104654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8618" y="104654"/>
                  </a:moveTo>
                  <a:cubicBezTo>
                    <a:pt x="208618" y="162518"/>
                    <a:pt x="161756" y="209429"/>
                    <a:pt x="103843" y="209429"/>
                  </a:cubicBezTo>
                  <a:cubicBezTo>
                    <a:pt x="45931" y="209429"/>
                    <a:pt x="-932" y="162518"/>
                    <a:pt x="-932" y="104654"/>
                  </a:cubicBezTo>
                  <a:cubicBezTo>
                    <a:pt x="-932" y="46789"/>
                    <a:pt x="45931" y="-121"/>
                    <a:pt x="103843" y="-121"/>
                  </a:cubicBezTo>
                  <a:cubicBezTo>
                    <a:pt x="161756" y="-121"/>
                    <a:pt x="208618" y="46789"/>
                    <a:pt x="208618" y="104654"/>
                  </a:cubicBezTo>
                  <a:close/>
                </a:path>
              </a:pathLst>
            </a:custGeom>
            <a:noFill/>
            <a:ln w="9525" cap="rnd">
              <a:solidFill>
                <a:srgbClr val="231815"/>
              </a:solidFill>
              <a:prstDash val="solid"/>
              <a:round/>
            </a:ln>
          </p:spPr>
          <p:txBody>
            <a:bodyPr rtlCol="0" anchor="ctr"/>
            <a:lstStyle/>
            <a:p>
              <a:endParaRPr lang="zh-CN" altLang="en-US"/>
            </a:p>
          </p:txBody>
        </p:sp>
        <p:sp>
          <p:nvSpPr>
            <p:cNvPr id="193" name="任意多边形: 形状 192"/>
            <p:cNvSpPr/>
            <p:nvPr/>
          </p:nvSpPr>
          <p:spPr>
            <a:xfrm>
              <a:off x="7161846" y="2339384"/>
              <a:ext cx="209550" cy="209546"/>
            </a:xfrm>
            <a:custGeom>
              <a:avLst/>
              <a:gdLst>
                <a:gd name="connsiteX0" fmla="*/ 208618 w 209550"/>
                <a:gd name="connsiteY0" fmla="*/ 104654 h 209550"/>
                <a:gd name="connsiteX1" fmla="*/ 103843 w 209550"/>
                <a:gd name="connsiteY1" fmla="*/ 209429 h 209550"/>
                <a:gd name="connsiteX2" fmla="*/ -932 w 209550"/>
                <a:gd name="connsiteY2" fmla="*/ 104654 h 209550"/>
                <a:gd name="connsiteX3" fmla="*/ 103843 w 209550"/>
                <a:gd name="connsiteY3" fmla="*/ -121 h 209550"/>
                <a:gd name="connsiteX4" fmla="*/ 208618 w 209550"/>
                <a:gd name="connsiteY4" fmla="*/ 104654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8618" y="104654"/>
                  </a:moveTo>
                  <a:cubicBezTo>
                    <a:pt x="208618" y="162518"/>
                    <a:pt x="161756" y="209429"/>
                    <a:pt x="103843" y="209429"/>
                  </a:cubicBezTo>
                  <a:cubicBezTo>
                    <a:pt x="45931" y="209429"/>
                    <a:pt x="-932" y="162518"/>
                    <a:pt x="-932" y="104654"/>
                  </a:cubicBezTo>
                  <a:cubicBezTo>
                    <a:pt x="-932" y="46789"/>
                    <a:pt x="45931" y="-121"/>
                    <a:pt x="103843" y="-121"/>
                  </a:cubicBezTo>
                  <a:cubicBezTo>
                    <a:pt x="161756" y="-121"/>
                    <a:pt x="208618" y="46789"/>
                    <a:pt x="208618" y="104654"/>
                  </a:cubicBezTo>
                  <a:close/>
                </a:path>
              </a:pathLst>
            </a:custGeom>
            <a:noFill/>
            <a:ln w="9525" cap="rnd">
              <a:solidFill>
                <a:srgbClr val="231815"/>
              </a:solidFill>
              <a:prstDash val="solid"/>
              <a:round/>
            </a:ln>
          </p:spPr>
          <p:txBody>
            <a:bodyPr rtlCol="0" anchor="ctr"/>
            <a:lstStyle/>
            <a:p>
              <a:endParaRPr lang="zh-CN" altLang="en-US"/>
            </a:p>
          </p:txBody>
        </p:sp>
        <p:sp>
          <p:nvSpPr>
            <p:cNvPr id="194" name="任意多边形: 形状 193"/>
            <p:cNvSpPr/>
            <p:nvPr/>
          </p:nvSpPr>
          <p:spPr>
            <a:xfrm>
              <a:off x="6861809" y="1888480"/>
              <a:ext cx="209550" cy="209546"/>
            </a:xfrm>
            <a:custGeom>
              <a:avLst/>
              <a:gdLst>
                <a:gd name="connsiteX0" fmla="*/ 208618 w 209550"/>
                <a:gd name="connsiteY0" fmla="*/ 104654 h 209550"/>
                <a:gd name="connsiteX1" fmla="*/ 103843 w 209550"/>
                <a:gd name="connsiteY1" fmla="*/ 209429 h 209550"/>
                <a:gd name="connsiteX2" fmla="*/ -932 w 209550"/>
                <a:gd name="connsiteY2" fmla="*/ 104654 h 209550"/>
                <a:gd name="connsiteX3" fmla="*/ 103843 w 209550"/>
                <a:gd name="connsiteY3" fmla="*/ -121 h 209550"/>
                <a:gd name="connsiteX4" fmla="*/ 208618 w 209550"/>
                <a:gd name="connsiteY4" fmla="*/ 104654 h 20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209550">
                  <a:moveTo>
                    <a:pt x="208618" y="104654"/>
                  </a:moveTo>
                  <a:cubicBezTo>
                    <a:pt x="208618" y="162518"/>
                    <a:pt x="161756" y="209429"/>
                    <a:pt x="103843" y="209429"/>
                  </a:cubicBezTo>
                  <a:cubicBezTo>
                    <a:pt x="45931" y="209429"/>
                    <a:pt x="-932" y="162518"/>
                    <a:pt x="-932" y="104654"/>
                  </a:cubicBezTo>
                  <a:cubicBezTo>
                    <a:pt x="-932" y="46789"/>
                    <a:pt x="45931" y="-121"/>
                    <a:pt x="103843" y="-121"/>
                  </a:cubicBezTo>
                  <a:cubicBezTo>
                    <a:pt x="161756" y="-121"/>
                    <a:pt x="208618" y="46789"/>
                    <a:pt x="208618" y="104654"/>
                  </a:cubicBezTo>
                  <a:close/>
                </a:path>
              </a:pathLst>
            </a:custGeom>
            <a:noFill/>
            <a:ln w="9525" cap="rnd">
              <a:solidFill>
                <a:srgbClr val="231815"/>
              </a:solidFill>
              <a:prstDash val="solid"/>
              <a:round/>
            </a:ln>
          </p:spPr>
          <p:txBody>
            <a:bodyPr rtlCol="0" anchor="ctr"/>
            <a:lstStyle/>
            <a:p>
              <a:endParaRPr lang="zh-CN" altLang="en-US"/>
            </a:p>
          </p:txBody>
        </p:sp>
        <p:sp>
          <p:nvSpPr>
            <p:cNvPr id="195" name="任意多边形: 形状 194"/>
            <p:cNvSpPr/>
            <p:nvPr/>
          </p:nvSpPr>
          <p:spPr>
            <a:xfrm>
              <a:off x="8171926" y="1662171"/>
              <a:ext cx="176071" cy="208293"/>
            </a:xfrm>
            <a:custGeom>
              <a:avLst/>
              <a:gdLst>
                <a:gd name="connsiteX0" fmla="*/ 175139 w 176071"/>
                <a:gd name="connsiteY0" fmla="*/ 180187 h 208297"/>
                <a:gd name="connsiteX1" fmla="*/ 27026 w 176071"/>
                <a:gd name="connsiteY1" fmla="*/ 174691 h 208297"/>
                <a:gd name="connsiteX2" fmla="*/ 32550 w 176071"/>
                <a:gd name="connsiteY2" fmla="*/ 26615 h 208297"/>
                <a:gd name="connsiteX3" fmla="*/ 87700 w 176071"/>
                <a:gd name="connsiteY3" fmla="*/ -121 h 208297"/>
                <a:gd name="connsiteX4" fmla="*/ 87700 w 176071"/>
                <a:gd name="connsiteY4" fmla="*/ -121 h 20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71" h="208297">
                  <a:moveTo>
                    <a:pt x="175139" y="180187"/>
                  </a:moveTo>
                  <a:cubicBezTo>
                    <a:pt x="132753" y="219554"/>
                    <a:pt x="66459" y="217096"/>
                    <a:pt x="27026" y="174691"/>
                  </a:cubicBezTo>
                  <a:cubicBezTo>
                    <a:pt x="-12312" y="132276"/>
                    <a:pt x="-9837" y="65982"/>
                    <a:pt x="32550" y="26615"/>
                  </a:cubicBezTo>
                  <a:cubicBezTo>
                    <a:pt x="47885" y="12404"/>
                    <a:pt x="67031" y="3098"/>
                    <a:pt x="87700" y="-121"/>
                  </a:cubicBezTo>
                  <a:lnTo>
                    <a:pt x="87700" y="-121"/>
                  </a:lnTo>
                </a:path>
              </a:pathLst>
            </a:custGeom>
            <a:noFill/>
            <a:ln w="9525" cap="rnd">
              <a:solidFill>
                <a:srgbClr val="231815"/>
              </a:solidFill>
              <a:prstDash val="solid"/>
              <a:round/>
            </a:ln>
          </p:spPr>
          <p:txBody>
            <a:bodyPr rtlCol="0" anchor="ctr"/>
            <a:lstStyle/>
            <a:p>
              <a:endParaRPr lang="zh-CN" altLang="en-US"/>
            </a:p>
          </p:txBody>
        </p:sp>
        <p:sp>
          <p:nvSpPr>
            <p:cNvPr id="196" name="任意多边形: 形状 195"/>
            <p:cNvSpPr/>
            <p:nvPr/>
          </p:nvSpPr>
          <p:spPr>
            <a:xfrm>
              <a:off x="5938743" y="1548254"/>
              <a:ext cx="120921" cy="180975"/>
            </a:xfrm>
            <a:custGeom>
              <a:avLst/>
              <a:gdLst>
                <a:gd name="connsiteX0" fmla="*/ 91365 w 120921"/>
                <a:gd name="connsiteY0" fmla="*/ -121 h 180978"/>
                <a:gd name="connsiteX1" fmla="*/ 119940 w 120921"/>
                <a:gd name="connsiteY1" fmla="*/ 76079 h 180978"/>
                <a:gd name="connsiteX2" fmla="*/ 15165 w 120921"/>
                <a:gd name="connsiteY2" fmla="*/ 180854 h 180978"/>
                <a:gd name="connsiteX3" fmla="*/ -932 w 120921"/>
                <a:gd name="connsiteY3" fmla="*/ 179425 h 180978"/>
              </a:gdLst>
              <a:ahLst/>
              <a:cxnLst>
                <a:cxn ang="0">
                  <a:pos x="connsiteX0" y="connsiteY0"/>
                </a:cxn>
                <a:cxn ang="0">
                  <a:pos x="connsiteX1" y="connsiteY1"/>
                </a:cxn>
                <a:cxn ang="0">
                  <a:pos x="connsiteX2" y="connsiteY2"/>
                </a:cxn>
                <a:cxn ang="0">
                  <a:pos x="connsiteX3" y="connsiteY3"/>
                </a:cxn>
              </a:cxnLst>
              <a:rect l="l" t="t" r="r" b="b"/>
              <a:pathLst>
                <a:path w="120921" h="180978">
                  <a:moveTo>
                    <a:pt x="91365" y="-121"/>
                  </a:moveTo>
                  <a:cubicBezTo>
                    <a:pt x="110510" y="20538"/>
                    <a:pt x="120796" y="47913"/>
                    <a:pt x="119940" y="76079"/>
                  </a:cubicBezTo>
                  <a:cubicBezTo>
                    <a:pt x="119940" y="133943"/>
                    <a:pt x="73076" y="180854"/>
                    <a:pt x="15165" y="180854"/>
                  </a:cubicBezTo>
                  <a:cubicBezTo>
                    <a:pt x="9736" y="180901"/>
                    <a:pt x="4401" y="180416"/>
                    <a:pt x="-932" y="179425"/>
                  </a:cubicBezTo>
                </a:path>
              </a:pathLst>
            </a:custGeom>
            <a:noFill/>
            <a:ln w="9525" cap="rnd">
              <a:solidFill>
                <a:srgbClr val="231815"/>
              </a:solidFill>
              <a:prstDash val="solid"/>
              <a:round/>
            </a:ln>
          </p:spPr>
          <p:txBody>
            <a:bodyPr rtlCol="0" anchor="ctr"/>
            <a:lstStyle/>
            <a:p>
              <a:endParaRPr lang="zh-CN" altLang="en-US"/>
            </a:p>
          </p:txBody>
        </p:sp>
        <p:sp>
          <p:nvSpPr>
            <p:cNvPr id="197" name="任意多边形: 形状 196"/>
            <p:cNvSpPr/>
            <p:nvPr/>
          </p:nvSpPr>
          <p:spPr>
            <a:xfrm>
              <a:off x="7298625" y="755237"/>
              <a:ext cx="54007" cy="23239"/>
            </a:xfrm>
            <a:custGeom>
              <a:avLst/>
              <a:gdLst>
                <a:gd name="connsiteX0" fmla="*/ -932 w 54007"/>
                <a:gd name="connsiteY0" fmla="*/ 23119 h 23240"/>
                <a:gd name="connsiteX1" fmla="*/ 53075 w 54007"/>
                <a:gd name="connsiteY1" fmla="*/ -121 h 23240"/>
              </a:gdLst>
              <a:ahLst/>
              <a:cxnLst>
                <a:cxn ang="0">
                  <a:pos x="connsiteX0" y="connsiteY0"/>
                </a:cxn>
                <a:cxn ang="0">
                  <a:pos x="connsiteX1" y="connsiteY1"/>
                </a:cxn>
              </a:cxnLst>
              <a:rect l="l" t="t" r="r" b="b"/>
              <a:pathLst>
                <a:path w="54007" h="23240">
                  <a:moveTo>
                    <a:pt x="-932" y="23119"/>
                  </a:moveTo>
                  <a:cubicBezTo>
                    <a:pt x="13261" y="8518"/>
                    <a:pt x="32691" y="164"/>
                    <a:pt x="53075" y="-121"/>
                  </a:cubicBezTo>
                </a:path>
              </a:pathLst>
            </a:custGeom>
            <a:noFill/>
            <a:ln w="9525" cap="rnd">
              <a:solidFill>
                <a:srgbClr val="000000"/>
              </a:solidFill>
              <a:prstDash val="solid"/>
              <a:round/>
            </a:ln>
          </p:spPr>
          <p:txBody>
            <a:bodyPr rtlCol="0" anchor="ctr"/>
            <a:lstStyle/>
            <a:p>
              <a:endParaRPr lang="zh-CN" altLang="en-US"/>
            </a:p>
          </p:txBody>
        </p:sp>
      </p:grpSp>
      <p:sp>
        <p:nvSpPr>
          <p:cNvPr id="199" name="@稿定PPT实验室 出品-13-1"/>
          <p:cNvSpPr txBox="1"/>
          <p:nvPr/>
        </p:nvSpPr>
        <p:spPr>
          <a:xfrm>
            <a:off x="1523613" y="4095698"/>
            <a:ext cx="2286957" cy="294017"/>
          </a:xfrm>
          <a:prstGeom prst="rect">
            <a:avLst/>
          </a:prstGeom>
          <a:noFill/>
          <a:ln>
            <a:noFill/>
          </a:ln>
          <a:effectLst/>
        </p:spPr>
        <p:txBody>
          <a:bodyPr wrap="square" lIns="64008" tIns="32004" rIns="64008" bIns="32004" anchor="ctr" anchorCtr="0">
            <a:noAutofit/>
          </a:bodyPr>
          <a:lstStyle/>
          <a:p>
            <a:pPr marL="0" marR="0" lvl="0" indent="0" algn="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经济</a:t>
            </a:r>
            <a:r>
              <a:rPr kumimoji="0" lang="en-US" altLang="zh-CN"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(Economy)</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200" name="@稿定PPT实验室 出品-13-2"/>
          <p:cNvSpPr txBox="1"/>
          <p:nvPr/>
        </p:nvSpPr>
        <p:spPr>
          <a:xfrm>
            <a:off x="1523613" y="4417771"/>
            <a:ext cx="2286957" cy="671463"/>
          </a:xfrm>
          <a:prstGeom prst="rect">
            <a:avLst/>
          </a:prstGeom>
          <a:noFill/>
          <a:ln>
            <a:noFill/>
          </a:ln>
          <a:effectLst/>
        </p:spPr>
        <p:txBody>
          <a:bodyPr wrap="square" lIns="64008" tIns="32004" rIns="64008" bIns="32004" anchor="t" anchorCtr="0">
            <a:noAutofit/>
          </a:bodyPr>
          <a:lstStyle/>
          <a:p>
            <a:pPr algn="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经济发展水平、规模增长率、政府收支和通货膨胀率等</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201" name="@稿定PPT实验室 出品-13-1"/>
          <p:cNvSpPr txBox="1"/>
          <p:nvPr/>
        </p:nvSpPr>
        <p:spPr>
          <a:xfrm>
            <a:off x="8451343" y="4118382"/>
            <a:ext cx="2286957" cy="294017"/>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技术</a:t>
            </a:r>
            <a:r>
              <a:rPr kumimoji="0" lang="en-US" altLang="zh-CN"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(Technology)</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202" name="@稿定PPT实验室 出品-13-2"/>
          <p:cNvSpPr txBox="1"/>
          <p:nvPr/>
        </p:nvSpPr>
        <p:spPr>
          <a:xfrm>
            <a:off x="8451343" y="4440455"/>
            <a:ext cx="2286957" cy="671463"/>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高新技术、工艺技术和基础研究性的突破性技术进展</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203" name="@稿定PPT实验室 出品-13-1"/>
          <p:cNvSpPr txBox="1"/>
          <p:nvPr/>
        </p:nvSpPr>
        <p:spPr>
          <a:xfrm>
            <a:off x="1523613" y="2352474"/>
            <a:ext cx="2286957" cy="294017"/>
          </a:xfrm>
          <a:prstGeom prst="rect">
            <a:avLst/>
          </a:prstGeom>
          <a:noFill/>
          <a:ln>
            <a:noFill/>
          </a:ln>
          <a:effectLst/>
        </p:spPr>
        <p:txBody>
          <a:bodyPr wrap="square" lIns="64008" tIns="32004" rIns="64008" bIns="32004" anchor="ctr" anchorCtr="0">
            <a:noAutofit/>
          </a:bodyPr>
          <a:lstStyle/>
          <a:p>
            <a:pPr marL="0" marR="0" lvl="0" indent="0" algn="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政治</a:t>
            </a:r>
            <a:r>
              <a:rPr kumimoji="0" lang="en-US" altLang="zh-CN"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(Politics)</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204" name="@稿定PPT实验室 出品-13-2"/>
          <p:cNvSpPr txBox="1"/>
          <p:nvPr/>
        </p:nvSpPr>
        <p:spPr>
          <a:xfrm>
            <a:off x="1523613" y="2674547"/>
            <a:ext cx="2286957" cy="671463"/>
          </a:xfrm>
          <a:prstGeom prst="rect">
            <a:avLst/>
          </a:prstGeom>
          <a:noFill/>
          <a:ln>
            <a:noFill/>
          </a:ln>
          <a:effectLst/>
        </p:spPr>
        <p:txBody>
          <a:bodyPr wrap="square" lIns="64008" tIns="32004" rIns="64008" bIns="32004" anchor="t" anchorCtr="0">
            <a:noAutofit/>
          </a:bodyPr>
          <a:lstStyle/>
          <a:p>
            <a:pPr algn="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政治制度、政府政策国家的产业政策、相关法律及法规等</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205" name="@稿定PPT实验室 出品-13-1"/>
          <p:cNvSpPr txBox="1"/>
          <p:nvPr/>
        </p:nvSpPr>
        <p:spPr>
          <a:xfrm>
            <a:off x="8451343" y="2375158"/>
            <a:ext cx="2286957" cy="294017"/>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社会</a:t>
            </a:r>
            <a:r>
              <a:rPr kumimoji="0" lang="en-US" altLang="zh-CN"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rPr>
              <a:t>(Society)</a:t>
            </a:r>
            <a:endParaRPr kumimoji="0" lang="zh-CN" altLang="en-US" sz="1600" b="1"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ea typeface="OPPOSans B" panose="00020600040101010101" pitchFamily="18" charset="-122"/>
              <a:cs typeface="OPPOSans B" panose="00020600040101010101" pitchFamily="18" charset="-122"/>
              <a:sym typeface="Arial" panose="020B0604020202020204" pitchFamily="34" charset="0"/>
            </a:endParaRPr>
          </a:p>
        </p:txBody>
      </p:sp>
      <p:sp>
        <p:nvSpPr>
          <p:cNvPr id="206" name="@稿定PPT实验室 出品-13-2"/>
          <p:cNvSpPr txBox="1"/>
          <p:nvPr/>
        </p:nvSpPr>
        <p:spPr>
          <a:xfrm>
            <a:off x="8451343" y="2697231"/>
            <a:ext cx="2286957" cy="671463"/>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rPr>
              <a:t>人口、价值观念、社会观、道德水平与人际关系等</a:t>
            </a:r>
            <a:endParaRPr lang="zh-CN" altLang="en-US" sz="1100" dirty="0">
              <a:solidFill>
                <a:schemeClr val="bg1">
                  <a:lumMod val="50000"/>
                </a:schemeClr>
              </a:solidFill>
              <a:latin typeface="OPPOSans R" panose="00020600040101010101" pitchFamily="18" charset="-122"/>
              <a:ea typeface="OPPOSans R" panose="00020600040101010101" pitchFamily="18" charset="-122"/>
              <a:cs typeface="OPPOSans R" panose="00020600040101010101" pitchFamily="18" charset="-122"/>
              <a:sym typeface="Arial" panose="020B0604020202020204" pitchFamily="34" charset="0"/>
            </a:endParaRPr>
          </a:p>
        </p:txBody>
      </p:sp>
      <p:sp>
        <p:nvSpPr>
          <p:cNvPr id="207" name="椭圆 206"/>
          <p:cNvSpPr/>
          <p:nvPr/>
        </p:nvSpPr>
        <p:spPr>
          <a:xfrm>
            <a:off x="4015808" y="2446363"/>
            <a:ext cx="121784" cy="121784"/>
          </a:xfrm>
          <a:prstGeom prst="ellipse">
            <a:avLst/>
          </a:prstGeom>
          <a:gradFill>
            <a:gsLst>
              <a:gs pos="0">
                <a:schemeClr val="accent1"/>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4015808" y="4187501"/>
            <a:ext cx="121784" cy="121784"/>
          </a:xfrm>
          <a:prstGeom prst="ellipse">
            <a:avLst/>
          </a:prstGeom>
          <a:gradFill>
            <a:gsLst>
              <a:gs pos="0">
                <a:schemeClr val="accent1"/>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8199226" y="2446363"/>
            <a:ext cx="121784" cy="121784"/>
          </a:xfrm>
          <a:prstGeom prst="ellipse">
            <a:avLst/>
          </a:prstGeom>
          <a:gradFill>
            <a:gsLst>
              <a:gs pos="0">
                <a:schemeClr val="accent1"/>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8199226" y="4187501"/>
            <a:ext cx="121784" cy="121784"/>
          </a:xfrm>
          <a:prstGeom prst="ellipse">
            <a:avLst/>
          </a:prstGeom>
          <a:gradFill>
            <a:gsLst>
              <a:gs pos="0">
                <a:schemeClr val="accent1"/>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3" name="组合 142"/>
          <p:cNvGrpSpPr/>
          <p:nvPr/>
        </p:nvGrpSpPr>
        <p:grpSpPr>
          <a:xfrm flipH="1">
            <a:off x="-566916" y="357676"/>
            <a:ext cx="6408277" cy="6408276"/>
            <a:chOff x="-418479" y="1211369"/>
            <a:chExt cx="6408277" cy="6408276"/>
          </a:xfrm>
        </p:grpSpPr>
        <p:sp>
          <p:nvSpPr>
            <p:cNvPr id="141" name="弧形 140"/>
            <p:cNvSpPr/>
            <p:nvPr/>
          </p:nvSpPr>
          <p:spPr>
            <a:xfrm>
              <a:off x="-418479" y="1211369"/>
              <a:ext cx="6408277" cy="6408276"/>
            </a:xfrm>
            <a:prstGeom prst="arc">
              <a:avLst>
                <a:gd name="adj1" fmla="val 14393760"/>
                <a:gd name="adj2" fmla="val 10598204"/>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 空心 141"/>
            <p:cNvSpPr/>
            <p:nvPr/>
          </p:nvSpPr>
          <p:spPr>
            <a:xfrm>
              <a:off x="-51990"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7" name="椭圆 136"/>
          <p:cNvSpPr/>
          <p:nvPr/>
        </p:nvSpPr>
        <p:spPr>
          <a:xfrm>
            <a:off x="8824061" y="1532727"/>
            <a:ext cx="3162136" cy="316213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140" name="矩形: 圆角 139"/>
          <p:cNvSpPr/>
          <p:nvPr/>
        </p:nvSpPr>
        <p:spPr>
          <a:xfrm>
            <a:off x="4563768" y="1138951"/>
            <a:ext cx="7009933" cy="3766014"/>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136" name="文本框 135"/>
          <p:cNvSpPr txBox="1"/>
          <p:nvPr/>
        </p:nvSpPr>
        <p:spPr>
          <a:xfrm>
            <a:off x="5045488" y="4120623"/>
            <a:ext cx="6279737" cy="246221"/>
          </a:xfrm>
          <a:prstGeom prst="rect">
            <a:avLst/>
          </a:prstGeom>
          <a:noFill/>
        </p:spPr>
        <p:txBody>
          <a:bodyPr wrap="square" rtlCol="0">
            <a:spAutoFit/>
          </a:bodyPr>
          <a:lstStyle/>
          <a:p>
            <a:r>
              <a:rPr lang="en-US" altLang="zh-CN"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RESEARCH BACKGROUND AND SIGNIFICANCE</a:t>
            </a:r>
            <a:endParaRPr lang="zh-CN" altLang="en-US"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138" name="文本框 137"/>
          <p:cNvSpPr txBox="1"/>
          <p:nvPr/>
        </p:nvSpPr>
        <p:spPr>
          <a:xfrm>
            <a:off x="7974350" y="1840447"/>
            <a:ext cx="3406250" cy="2646878"/>
          </a:xfrm>
          <a:prstGeom prst="rect">
            <a:avLst/>
          </a:prstGeom>
          <a:noFill/>
        </p:spPr>
        <p:txBody>
          <a:bodyPr wrap="square" rtlCol="0">
            <a:spAutoFit/>
          </a:bodyPr>
          <a:lstStyle/>
          <a:p>
            <a:r>
              <a:rPr lang="en-US" altLang="zh-CN"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rPr>
              <a:t>04</a:t>
            </a:r>
            <a:endParaRPr lang="zh-CN" altLang="en-US"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39" name="文本框 138"/>
          <p:cNvSpPr txBox="1"/>
          <p:nvPr/>
        </p:nvSpPr>
        <p:spPr>
          <a:xfrm>
            <a:off x="5026438" y="2089764"/>
            <a:ext cx="6298787" cy="2123658"/>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研究重点</a:t>
            </a:r>
            <a:endParaRPr lang="en-US" altLang="zh-CN"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与难点剖析</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grpSp>
        <p:nvGrpSpPr>
          <p:cNvPr id="174" name="组合 173"/>
          <p:cNvGrpSpPr/>
          <p:nvPr/>
        </p:nvGrpSpPr>
        <p:grpSpPr>
          <a:xfrm>
            <a:off x="670898" y="983096"/>
            <a:ext cx="3979758" cy="5943394"/>
            <a:chOff x="670898" y="983096"/>
            <a:chExt cx="3979758" cy="5943394"/>
          </a:xfrm>
        </p:grpSpPr>
        <p:sp>
          <p:nvSpPr>
            <p:cNvPr id="34" name="任意多边形: 形状 33"/>
            <p:cNvSpPr/>
            <p:nvPr/>
          </p:nvSpPr>
          <p:spPr>
            <a:xfrm flipH="1">
              <a:off x="670898" y="1157468"/>
              <a:ext cx="2123895" cy="1004702"/>
            </a:xfrm>
            <a:custGeom>
              <a:avLst/>
              <a:gdLst>
                <a:gd name="connsiteX0" fmla="*/ 1431236 w 2081796"/>
                <a:gd name="connsiteY0" fmla="*/ 332401 h 984787"/>
                <a:gd name="connsiteX1" fmla="*/ 2028930 w 2081796"/>
                <a:gd name="connsiteY1" fmla="*/ 663585 h 984787"/>
                <a:gd name="connsiteX2" fmla="*/ 1681553 w 2081796"/>
                <a:gd name="connsiteY2" fmla="*/ 889709 h 984787"/>
                <a:gd name="connsiteX3" fmla="*/ 1243403 w 2081796"/>
                <a:gd name="connsiteY3" fmla="*/ 954384 h 984787"/>
                <a:gd name="connsiteX4" fmla="*/ 746198 w 2081796"/>
                <a:gd name="connsiteY4" fmla="*/ 795888 h 984787"/>
                <a:gd name="connsiteX5" fmla="*/ 746198 w 2081796"/>
                <a:gd name="connsiteY5" fmla="*/ 795888 h 984787"/>
                <a:gd name="connsiteX6" fmla="*/ 533124 w 2081796"/>
                <a:gd name="connsiteY6" fmla="*/ 708639 h 984787"/>
                <a:gd name="connsiteX7" fmla="*/ 429206 w 2081796"/>
                <a:gd name="connsiteY7" fmla="*/ 618342 h 984787"/>
                <a:gd name="connsiteX8" fmla="*/ 429206 w 2081796"/>
                <a:gd name="connsiteY8" fmla="*/ 617294 h 984787"/>
                <a:gd name="connsiteX9" fmla="*/ 405679 w 2081796"/>
                <a:gd name="connsiteY9" fmla="*/ 579194 h 984787"/>
                <a:gd name="connsiteX10" fmla="*/ 410346 w 2081796"/>
                <a:gd name="connsiteY10" fmla="*/ 519091 h 984787"/>
                <a:gd name="connsiteX11" fmla="*/ 377580 w 2081796"/>
                <a:gd name="connsiteY11" fmla="*/ 428509 h 984787"/>
                <a:gd name="connsiteX12" fmla="*/ 373103 w 2081796"/>
                <a:gd name="connsiteY12" fmla="*/ 418984 h 984787"/>
                <a:gd name="connsiteX13" fmla="*/ 373103 w 2081796"/>
                <a:gd name="connsiteY13" fmla="*/ 418984 h 984787"/>
                <a:gd name="connsiteX14" fmla="*/ 436063 w 2081796"/>
                <a:gd name="connsiteY14" fmla="*/ 359833 h 984787"/>
                <a:gd name="connsiteX15" fmla="*/ 320336 w 2081796"/>
                <a:gd name="connsiteY15" fmla="*/ 336021 h 984787"/>
                <a:gd name="connsiteX16" fmla="*/ 225086 w 2081796"/>
                <a:gd name="connsiteY16" fmla="*/ 282967 h 984787"/>
                <a:gd name="connsiteX17" fmla="*/ 241278 w 2081796"/>
                <a:gd name="connsiteY17" fmla="*/ 194098 h 984787"/>
                <a:gd name="connsiteX18" fmla="*/ 184698 w 2081796"/>
                <a:gd name="connsiteY18" fmla="*/ 258678 h 984787"/>
                <a:gd name="connsiteX19" fmla="*/ 25061 w 2081796"/>
                <a:gd name="connsiteY19" fmla="*/ 226197 h 984787"/>
                <a:gd name="connsiteX20" fmla="*/ -1133 w 2081796"/>
                <a:gd name="connsiteY20" fmla="*/ 202194 h 984787"/>
                <a:gd name="connsiteX21" fmla="*/ 365579 w 2081796"/>
                <a:gd name="connsiteY21" fmla="*/ 13314 h 984787"/>
                <a:gd name="connsiteX22" fmla="*/ 386438 w 2081796"/>
                <a:gd name="connsiteY22" fmla="*/ 19124 h 984787"/>
                <a:gd name="connsiteX23" fmla="*/ 418061 w 2081796"/>
                <a:gd name="connsiteY23" fmla="*/ 29601 h 984787"/>
                <a:gd name="connsiteX24" fmla="*/ 669331 w 2081796"/>
                <a:gd name="connsiteY24" fmla="*/ 274870 h 984787"/>
                <a:gd name="connsiteX25" fmla="*/ 1431236 w 2081796"/>
                <a:gd name="connsiteY25" fmla="*/ 332401 h 98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81796" h="984787">
                  <a:moveTo>
                    <a:pt x="1431236" y="332401"/>
                  </a:moveTo>
                  <a:cubicBezTo>
                    <a:pt x="2063125" y="158570"/>
                    <a:pt x="2162280" y="386313"/>
                    <a:pt x="2028930" y="663585"/>
                  </a:cubicBezTo>
                  <a:cubicBezTo>
                    <a:pt x="1954730" y="817795"/>
                    <a:pt x="1844336" y="877612"/>
                    <a:pt x="1681553" y="889709"/>
                  </a:cubicBezTo>
                  <a:cubicBezTo>
                    <a:pt x="1518771" y="901806"/>
                    <a:pt x="1482004" y="1045824"/>
                    <a:pt x="1243403" y="954384"/>
                  </a:cubicBezTo>
                  <a:cubicBezTo>
                    <a:pt x="1057285" y="882946"/>
                    <a:pt x="955271" y="885137"/>
                    <a:pt x="746198" y="795888"/>
                  </a:cubicBezTo>
                  <a:lnTo>
                    <a:pt x="746198" y="795888"/>
                  </a:lnTo>
                  <a:cubicBezTo>
                    <a:pt x="680761" y="768360"/>
                    <a:pt x="614562" y="760074"/>
                    <a:pt x="533124" y="708639"/>
                  </a:cubicBezTo>
                  <a:cubicBezTo>
                    <a:pt x="478641" y="674539"/>
                    <a:pt x="452257" y="650155"/>
                    <a:pt x="429206" y="618342"/>
                  </a:cubicBezTo>
                  <a:lnTo>
                    <a:pt x="429206" y="617294"/>
                  </a:lnTo>
                  <a:cubicBezTo>
                    <a:pt x="420442" y="605169"/>
                    <a:pt x="412632" y="592443"/>
                    <a:pt x="405679" y="579194"/>
                  </a:cubicBezTo>
                  <a:cubicBezTo>
                    <a:pt x="414157" y="564526"/>
                    <a:pt x="415204" y="543761"/>
                    <a:pt x="410346" y="519091"/>
                  </a:cubicBezTo>
                  <a:cubicBezTo>
                    <a:pt x="403203" y="487659"/>
                    <a:pt x="392249" y="457226"/>
                    <a:pt x="377580" y="428509"/>
                  </a:cubicBezTo>
                  <a:lnTo>
                    <a:pt x="373103" y="418984"/>
                  </a:lnTo>
                  <a:lnTo>
                    <a:pt x="373103" y="418984"/>
                  </a:lnTo>
                  <a:cubicBezTo>
                    <a:pt x="394344" y="419936"/>
                    <a:pt x="439112" y="398314"/>
                    <a:pt x="436063" y="359833"/>
                  </a:cubicBezTo>
                  <a:cubicBezTo>
                    <a:pt x="430444" y="288205"/>
                    <a:pt x="355006" y="302683"/>
                    <a:pt x="320336" y="336021"/>
                  </a:cubicBezTo>
                  <a:lnTo>
                    <a:pt x="225086" y="282967"/>
                  </a:lnTo>
                  <a:lnTo>
                    <a:pt x="241278" y="194098"/>
                  </a:lnTo>
                  <a:lnTo>
                    <a:pt x="184698" y="258678"/>
                  </a:lnTo>
                  <a:cubicBezTo>
                    <a:pt x="184698" y="258678"/>
                    <a:pt x="83638" y="263726"/>
                    <a:pt x="25061" y="226197"/>
                  </a:cubicBezTo>
                  <a:cubicBezTo>
                    <a:pt x="14963" y="219873"/>
                    <a:pt x="6011" y="211738"/>
                    <a:pt x="-1133" y="202194"/>
                  </a:cubicBezTo>
                  <a:cubicBezTo>
                    <a:pt x="-1133" y="202194"/>
                    <a:pt x="73733" y="-61934"/>
                    <a:pt x="365579" y="13314"/>
                  </a:cubicBezTo>
                  <a:cubicBezTo>
                    <a:pt x="372342" y="15943"/>
                    <a:pt x="379295" y="17886"/>
                    <a:pt x="386438" y="19124"/>
                  </a:cubicBezTo>
                  <a:cubicBezTo>
                    <a:pt x="396725" y="22172"/>
                    <a:pt x="407299" y="25696"/>
                    <a:pt x="418061" y="29601"/>
                  </a:cubicBezTo>
                  <a:cubicBezTo>
                    <a:pt x="576177" y="87609"/>
                    <a:pt x="527598" y="175525"/>
                    <a:pt x="669331" y="274870"/>
                  </a:cubicBezTo>
                  <a:cubicBezTo>
                    <a:pt x="811063" y="374216"/>
                    <a:pt x="943174" y="466609"/>
                    <a:pt x="1431236" y="332401"/>
                  </a:cubicBezTo>
                  <a:close/>
                </a:path>
              </a:pathLst>
            </a:custGeom>
            <a:solidFill>
              <a:srgbClr val="9B533F"/>
            </a:solidFill>
            <a:ln w="9525" cap="flat">
              <a:noFill/>
              <a:prstDash val="solid"/>
              <a:miter/>
            </a:ln>
          </p:spPr>
          <p:txBody>
            <a:bodyPr rtlCol="0" anchor="ctr"/>
            <a:lstStyle/>
            <a:p>
              <a:endParaRPr lang="zh-CN" altLang="en-US"/>
            </a:p>
          </p:txBody>
        </p:sp>
        <p:sp>
          <p:nvSpPr>
            <p:cNvPr id="35" name="任意多边形: 形状 34"/>
            <p:cNvSpPr/>
            <p:nvPr/>
          </p:nvSpPr>
          <p:spPr>
            <a:xfrm flipH="1">
              <a:off x="1150183" y="3436407"/>
              <a:ext cx="1214800" cy="3170275"/>
            </a:xfrm>
            <a:custGeom>
              <a:avLst/>
              <a:gdLst>
                <a:gd name="connsiteX0" fmla="*/ 1189587 w 1190720"/>
                <a:gd name="connsiteY0" fmla="*/ 3099737 h 3107435"/>
                <a:gd name="connsiteX1" fmla="*/ 984418 w 1190720"/>
                <a:gd name="connsiteY1" fmla="*/ 3102308 h 3107435"/>
                <a:gd name="connsiteX2" fmla="*/ 859260 w 1190720"/>
                <a:gd name="connsiteY2" fmla="*/ 3103928 h 3107435"/>
                <a:gd name="connsiteX3" fmla="*/ 599799 w 1190720"/>
                <a:gd name="connsiteY3" fmla="*/ 3107261 h 3107435"/>
                <a:gd name="connsiteX4" fmla="*/ 567986 w 1190720"/>
                <a:gd name="connsiteY4" fmla="*/ 3107261 h 3107435"/>
                <a:gd name="connsiteX5" fmla="*/ 542649 w 1190720"/>
                <a:gd name="connsiteY5" fmla="*/ 3048778 h 3107435"/>
                <a:gd name="connsiteX6" fmla="*/ 472259 w 1190720"/>
                <a:gd name="connsiteY6" fmla="*/ 2869136 h 3107435"/>
                <a:gd name="connsiteX7" fmla="*/ 33061 w 1190720"/>
                <a:gd name="connsiteY7" fmla="*/ 606853 h 3107435"/>
                <a:gd name="connsiteX8" fmla="*/ -1133 w 1190720"/>
                <a:gd name="connsiteY8" fmla="*/ 177562 h 3107435"/>
                <a:gd name="connsiteX9" fmla="*/ 90402 w 1190720"/>
                <a:gd name="connsiteY9" fmla="*/ 181658 h 3107435"/>
                <a:gd name="connsiteX10" fmla="*/ 338623 w 1190720"/>
                <a:gd name="connsiteY10" fmla="*/ 69834 h 3107435"/>
                <a:gd name="connsiteX11" fmla="*/ 379867 w 1190720"/>
                <a:gd name="connsiteY11" fmla="*/ -175 h 3107435"/>
                <a:gd name="connsiteX12" fmla="*/ 421300 w 1190720"/>
                <a:gd name="connsiteY12" fmla="*/ 112030 h 3107435"/>
                <a:gd name="connsiteX13" fmla="*/ 538077 w 1190720"/>
                <a:gd name="connsiteY13" fmla="*/ 465312 h 3107435"/>
                <a:gd name="connsiteX14" fmla="*/ 576748 w 1190720"/>
                <a:gd name="connsiteY14" fmla="*/ 584279 h 3107435"/>
                <a:gd name="connsiteX15" fmla="*/ 592464 w 1190720"/>
                <a:gd name="connsiteY15" fmla="*/ 635524 h 3107435"/>
                <a:gd name="connsiteX16" fmla="*/ 580367 w 1190720"/>
                <a:gd name="connsiteY16" fmla="*/ 633428 h 3107435"/>
                <a:gd name="connsiteX17" fmla="*/ 542267 w 1190720"/>
                <a:gd name="connsiteY17" fmla="*/ 670385 h 3107435"/>
                <a:gd name="connsiteX18" fmla="*/ 542267 w 1190720"/>
                <a:gd name="connsiteY18" fmla="*/ 671909 h 3107435"/>
                <a:gd name="connsiteX19" fmla="*/ 577891 w 1190720"/>
                <a:gd name="connsiteY19" fmla="*/ 707342 h 3107435"/>
                <a:gd name="connsiteX20" fmla="*/ 578081 w 1190720"/>
                <a:gd name="connsiteY20" fmla="*/ 707342 h 3107435"/>
                <a:gd name="connsiteX21" fmla="*/ 608371 w 1190720"/>
                <a:gd name="connsiteY21" fmla="*/ 692007 h 3107435"/>
                <a:gd name="connsiteX22" fmla="*/ 1189587 w 1190720"/>
                <a:gd name="connsiteY22" fmla="*/ 3099737 h 3107435"/>
                <a:gd name="connsiteX23" fmla="*/ 926982 w 1190720"/>
                <a:gd name="connsiteY23" fmla="*/ 2677779 h 3107435"/>
                <a:gd name="connsiteX24" fmla="*/ 926982 w 1190720"/>
                <a:gd name="connsiteY24" fmla="*/ 2676255 h 3107435"/>
                <a:gd name="connsiteX25" fmla="*/ 891168 w 1190720"/>
                <a:gd name="connsiteY25" fmla="*/ 2640822 h 3107435"/>
                <a:gd name="connsiteX26" fmla="*/ 853068 w 1190720"/>
                <a:gd name="connsiteY26" fmla="*/ 2677779 h 3107435"/>
                <a:gd name="connsiteX27" fmla="*/ 853068 w 1190720"/>
                <a:gd name="connsiteY27" fmla="*/ 2679303 h 3107435"/>
                <a:gd name="connsiteX28" fmla="*/ 888882 w 1190720"/>
                <a:gd name="connsiteY28" fmla="*/ 2714736 h 3107435"/>
                <a:gd name="connsiteX29" fmla="*/ 888882 w 1190720"/>
                <a:gd name="connsiteY29" fmla="*/ 2714736 h 3107435"/>
                <a:gd name="connsiteX30" fmla="*/ 926982 w 1190720"/>
                <a:gd name="connsiteY30" fmla="*/ 2677779 h 3107435"/>
                <a:gd name="connsiteX31" fmla="*/ 890311 w 1190720"/>
                <a:gd name="connsiteY31" fmla="*/ 2061321 h 3107435"/>
                <a:gd name="connsiteX32" fmla="*/ 890311 w 1190720"/>
                <a:gd name="connsiteY32" fmla="*/ 2059797 h 3107435"/>
                <a:gd name="connsiteX33" fmla="*/ 854688 w 1190720"/>
                <a:gd name="connsiteY33" fmla="*/ 2024364 h 3107435"/>
                <a:gd name="connsiteX34" fmla="*/ 854497 w 1190720"/>
                <a:gd name="connsiteY34" fmla="*/ 2024364 h 3107435"/>
                <a:gd name="connsiteX35" fmla="*/ 816397 w 1190720"/>
                <a:gd name="connsiteY35" fmla="*/ 2061321 h 3107435"/>
                <a:gd name="connsiteX36" fmla="*/ 816397 w 1190720"/>
                <a:gd name="connsiteY36" fmla="*/ 2062845 h 3107435"/>
                <a:gd name="connsiteX37" fmla="*/ 852307 w 1190720"/>
                <a:gd name="connsiteY37" fmla="*/ 2098278 h 3107435"/>
                <a:gd name="connsiteX38" fmla="*/ 890311 w 1190720"/>
                <a:gd name="connsiteY38" fmla="*/ 2061321 h 3107435"/>
                <a:gd name="connsiteX39" fmla="*/ 691048 w 1190720"/>
                <a:gd name="connsiteY39" fmla="*/ 1389999 h 3107435"/>
                <a:gd name="connsiteX40" fmla="*/ 691048 w 1190720"/>
                <a:gd name="connsiteY40" fmla="*/ 1388570 h 3107435"/>
                <a:gd name="connsiteX41" fmla="*/ 655520 w 1190720"/>
                <a:gd name="connsiteY41" fmla="*/ 1353042 h 3107435"/>
                <a:gd name="connsiteX42" fmla="*/ 655329 w 1190720"/>
                <a:gd name="connsiteY42" fmla="*/ 1353042 h 3107435"/>
                <a:gd name="connsiteX43" fmla="*/ 617229 w 1190720"/>
                <a:gd name="connsiteY43" fmla="*/ 1389999 h 3107435"/>
                <a:gd name="connsiteX44" fmla="*/ 617229 w 1190720"/>
                <a:gd name="connsiteY44" fmla="*/ 1391523 h 3107435"/>
                <a:gd name="connsiteX45" fmla="*/ 652852 w 1190720"/>
                <a:gd name="connsiteY45" fmla="*/ 1426956 h 3107435"/>
                <a:gd name="connsiteX46" fmla="*/ 653043 w 1190720"/>
                <a:gd name="connsiteY46" fmla="*/ 1426956 h 3107435"/>
                <a:gd name="connsiteX47" fmla="*/ 690952 w 1190720"/>
                <a:gd name="connsiteY47" fmla="*/ 1389999 h 3107435"/>
                <a:gd name="connsiteX48" fmla="*/ 658092 w 1190720"/>
                <a:gd name="connsiteY48" fmla="*/ 2992866 h 3107435"/>
                <a:gd name="connsiteX49" fmla="*/ 658092 w 1190720"/>
                <a:gd name="connsiteY49" fmla="*/ 2991437 h 3107435"/>
                <a:gd name="connsiteX50" fmla="*/ 622182 w 1190720"/>
                <a:gd name="connsiteY50" fmla="*/ 2955909 h 3107435"/>
                <a:gd name="connsiteX51" fmla="*/ 622182 w 1190720"/>
                <a:gd name="connsiteY51" fmla="*/ 2955909 h 3107435"/>
                <a:gd name="connsiteX52" fmla="*/ 584082 w 1190720"/>
                <a:gd name="connsiteY52" fmla="*/ 2992866 h 3107435"/>
                <a:gd name="connsiteX53" fmla="*/ 584082 w 1190720"/>
                <a:gd name="connsiteY53" fmla="*/ 2994390 h 3107435"/>
                <a:gd name="connsiteX54" fmla="*/ 619896 w 1190720"/>
                <a:gd name="connsiteY54" fmla="*/ 3029823 h 3107435"/>
                <a:gd name="connsiteX55" fmla="*/ 619896 w 1190720"/>
                <a:gd name="connsiteY55" fmla="*/ 3029823 h 3107435"/>
                <a:gd name="connsiteX56" fmla="*/ 657996 w 1190720"/>
                <a:gd name="connsiteY56" fmla="*/ 2992866 h 3107435"/>
                <a:gd name="connsiteX57" fmla="*/ 599513 w 1190720"/>
                <a:gd name="connsiteY57" fmla="*/ 1951688 h 3107435"/>
                <a:gd name="connsiteX58" fmla="*/ 599513 w 1190720"/>
                <a:gd name="connsiteY58" fmla="*/ 1950259 h 3107435"/>
                <a:gd name="connsiteX59" fmla="*/ 563794 w 1190720"/>
                <a:gd name="connsiteY59" fmla="*/ 1914731 h 3107435"/>
                <a:gd name="connsiteX60" fmla="*/ 563699 w 1190720"/>
                <a:gd name="connsiteY60" fmla="*/ 1914731 h 3107435"/>
                <a:gd name="connsiteX61" fmla="*/ 525599 w 1190720"/>
                <a:gd name="connsiteY61" fmla="*/ 1951688 h 3107435"/>
                <a:gd name="connsiteX62" fmla="*/ 525599 w 1190720"/>
                <a:gd name="connsiteY62" fmla="*/ 1953117 h 3107435"/>
                <a:gd name="connsiteX63" fmla="*/ 561508 w 1190720"/>
                <a:gd name="connsiteY63" fmla="*/ 1988645 h 3107435"/>
                <a:gd name="connsiteX64" fmla="*/ 561508 w 1190720"/>
                <a:gd name="connsiteY64" fmla="*/ 1988645 h 3107435"/>
                <a:gd name="connsiteX65" fmla="*/ 599417 w 1190720"/>
                <a:gd name="connsiteY65" fmla="*/ 1951688 h 3107435"/>
                <a:gd name="connsiteX66" fmla="*/ 494738 w 1190720"/>
                <a:gd name="connsiteY66" fmla="*/ 2492804 h 3107435"/>
                <a:gd name="connsiteX67" fmla="*/ 494738 w 1190720"/>
                <a:gd name="connsiteY67" fmla="*/ 2491280 h 3107435"/>
                <a:gd name="connsiteX68" fmla="*/ 458924 w 1190720"/>
                <a:gd name="connsiteY68" fmla="*/ 2455942 h 3107435"/>
                <a:gd name="connsiteX69" fmla="*/ 420824 w 1190720"/>
                <a:gd name="connsiteY69" fmla="*/ 2492804 h 3107435"/>
                <a:gd name="connsiteX70" fmla="*/ 420824 w 1190720"/>
                <a:gd name="connsiteY70" fmla="*/ 2494232 h 3107435"/>
                <a:gd name="connsiteX71" fmla="*/ 456162 w 1190720"/>
                <a:gd name="connsiteY71" fmla="*/ 2529761 h 3107435"/>
                <a:gd name="connsiteX72" fmla="*/ 456542 w 1190720"/>
                <a:gd name="connsiteY72" fmla="*/ 2529761 h 3107435"/>
                <a:gd name="connsiteX73" fmla="*/ 493690 w 1190720"/>
                <a:gd name="connsiteY73" fmla="*/ 2499376 h 3107435"/>
                <a:gd name="connsiteX74" fmla="*/ 494738 w 1190720"/>
                <a:gd name="connsiteY74" fmla="*/ 2492804 h 3107435"/>
                <a:gd name="connsiteX75" fmla="*/ 426540 w 1190720"/>
                <a:gd name="connsiteY75" fmla="*/ 1547543 h 3107435"/>
                <a:gd name="connsiteX76" fmla="*/ 426540 w 1190720"/>
                <a:gd name="connsiteY76" fmla="*/ 1546018 h 3107435"/>
                <a:gd name="connsiteX77" fmla="*/ 390915 w 1190720"/>
                <a:gd name="connsiteY77" fmla="*/ 1510585 h 3107435"/>
                <a:gd name="connsiteX78" fmla="*/ 390725 w 1190720"/>
                <a:gd name="connsiteY78" fmla="*/ 1510585 h 3107435"/>
                <a:gd name="connsiteX79" fmla="*/ 352625 w 1190720"/>
                <a:gd name="connsiteY79" fmla="*/ 1547543 h 3107435"/>
                <a:gd name="connsiteX80" fmla="*/ 352625 w 1190720"/>
                <a:gd name="connsiteY80" fmla="*/ 1548972 h 3107435"/>
                <a:gd name="connsiteX81" fmla="*/ 388344 w 1190720"/>
                <a:gd name="connsiteY81" fmla="*/ 1584500 h 3107435"/>
                <a:gd name="connsiteX82" fmla="*/ 388440 w 1190720"/>
                <a:gd name="connsiteY82" fmla="*/ 1584500 h 3107435"/>
                <a:gd name="connsiteX83" fmla="*/ 426540 w 1190720"/>
                <a:gd name="connsiteY83" fmla="*/ 1547543 h 310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90720" h="3107435">
                  <a:moveTo>
                    <a:pt x="1189587" y="3099737"/>
                  </a:moveTo>
                  <a:lnTo>
                    <a:pt x="984418" y="3102308"/>
                  </a:lnTo>
                  <a:lnTo>
                    <a:pt x="859260" y="3103928"/>
                  </a:lnTo>
                  <a:lnTo>
                    <a:pt x="599799" y="3107261"/>
                  </a:lnTo>
                  <a:lnTo>
                    <a:pt x="567986" y="3107261"/>
                  </a:lnTo>
                  <a:cubicBezTo>
                    <a:pt x="559413" y="3088211"/>
                    <a:pt x="551031" y="3068495"/>
                    <a:pt x="542649" y="3048778"/>
                  </a:cubicBezTo>
                  <a:cubicBezTo>
                    <a:pt x="518170" y="2990675"/>
                    <a:pt x="494642" y="2930792"/>
                    <a:pt x="472259" y="2869136"/>
                  </a:cubicBezTo>
                  <a:cubicBezTo>
                    <a:pt x="223275" y="2186194"/>
                    <a:pt x="97546" y="1304179"/>
                    <a:pt x="33061" y="606853"/>
                  </a:cubicBezTo>
                  <a:cubicBezTo>
                    <a:pt x="18964" y="453501"/>
                    <a:pt x="7724" y="309007"/>
                    <a:pt x="-1133" y="177562"/>
                  </a:cubicBezTo>
                  <a:cubicBezTo>
                    <a:pt x="29251" y="180762"/>
                    <a:pt x="59827" y="182124"/>
                    <a:pt x="90402" y="181658"/>
                  </a:cubicBezTo>
                  <a:cubicBezTo>
                    <a:pt x="213464" y="178991"/>
                    <a:pt x="286998" y="139081"/>
                    <a:pt x="338623" y="69834"/>
                  </a:cubicBezTo>
                  <a:cubicBezTo>
                    <a:pt x="354625" y="47917"/>
                    <a:pt x="368436" y="24466"/>
                    <a:pt x="379867" y="-175"/>
                  </a:cubicBezTo>
                  <a:cubicBezTo>
                    <a:pt x="394250" y="37287"/>
                    <a:pt x="408060" y="74692"/>
                    <a:pt x="421300" y="112030"/>
                  </a:cubicBezTo>
                  <a:cubicBezTo>
                    <a:pt x="464544" y="233664"/>
                    <a:pt x="502358" y="353679"/>
                    <a:pt x="538077" y="465312"/>
                  </a:cubicBezTo>
                  <a:cubicBezTo>
                    <a:pt x="551126" y="506174"/>
                    <a:pt x="563985" y="545989"/>
                    <a:pt x="576748" y="584279"/>
                  </a:cubicBezTo>
                  <a:cubicBezTo>
                    <a:pt x="581225" y="597900"/>
                    <a:pt x="586273" y="615140"/>
                    <a:pt x="592464" y="635524"/>
                  </a:cubicBezTo>
                  <a:cubicBezTo>
                    <a:pt x="588559" y="634133"/>
                    <a:pt x="584464" y="633428"/>
                    <a:pt x="580367" y="633428"/>
                  </a:cubicBezTo>
                  <a:cubicBezTo>
                    <a:pt x="559794" y="633419"/>
                    <a:pt x="542839" y="649792"/>
                    <a:pt x="542267" y="670385"/>
                  </a:cubicBezTo>
                  <a:cubicBezTo>
                    <a:pt x="542172" y="670890"/>
                    <a:pt x="542172" y="671404"/>
                    <a:pt x="542267" y="671909"/>
                  </a:cubicBezTo>
                  <a:cubicBezTo>
                    <a:pt x="542363" y="691531"/>
                    <a:pt x="558270" y="707399"/>
                    <a:pt x="577891" y="707342"/>
                  </a:cubicBezTo>
                  <a:cubicBezTo>
                    <a:pt x="577986" y="707342"/>
                    <a:pt x="577986" y="707342"/>
                    <a:pt x="578081" y="707342"/>
                  </a:cubicBezTo>
                  <a:cubicBezTo>
                    <a:pt x="589988" y="707257"/>
                    <a:pt x="601228" y="701580"/>
                    <a:pt x="608371" y="692007"/>
                  </a:cubicBezTo>
                  <a:cubicBezTo>
                    <a:pt x="758104" y="1232837"/>
                    <a:pt x="1189587" y="3099737"/>
                    <a:pt x="1189587" y="3099737"/>
                  </a:cubicBezTo>
                  <a:close/>
                  <a:moveTo>
                    <a:pt x="926982" y="2677779"/>
                  </a:moveTo>
                  <a:lnTo>
                    <a:pt x="926982" y="2676255"/>
                  </a:lnTo>
                  <a:cubicBezTo>
                    <a:pt x="926792" y="2656605"/>
                    <a:pt x="910790" y="2640765"/>
                    <a:pt x="891168" y="2640822"/>
                  </a:cubicBezTo>
                  <a:cubicBezTo>
                    <a:pt x="870595" y="2640812"/>
                    <a:pt x="853640" y="2657186"/>
                    <a:pt x="853068" y="2677779"/>
                  </a:cubicBezTo>
                  <a:lnTo>
                    <a:pt x="853068" y="2679303"/>
                  </a:lnTo>
                  <a:cubicBezTo>
                    <a:pt x="853164" y="2698982"/>
                    <a:pt x="869166" y="2714841"/>
                    <a:pt x="888882" y="2714736"/>
                  </a:cubicBezTo>
                  <a:cubicBezTo>
                    <a:pt x="888882" y="2714736"/>
                    <a:pt x="888882" y="2714736"/>
                    <a:pt x="888882" y="2714736"/>
                  </a:cubicBezTo>
                  <a:cubicBezTo>
                    <a:pt x="909457" y="2714746"/>
                    <a:pt x="926411" y="2698372"/>
                    <a:pt x="926982" y="2677779"/>
                  </a:cubicBezTo>
                  <a:close/>
                  <a:moveTo>
                    <a:pt x="890311" y="2061321"/>
                  </a:moveTo>
                  <a:lnTo>
                    <a:pt x="890311" y="2059797"/>
                  </a:lnTo>
                  <a:cubicBezTo>
                    <a:pt x="890216" y="2040175"/>
                    <a:pt x="874309" y="2024307"/>
                    <a:pt x="854688" y="2024364"/>
                  </a:cubicBezTo>
                  <a:cubicBezTo>
                    <a:pt x="854592" y="2024364"/>
                    <a:pt x="854592" y="2024364"/>
                    <a:pt x="854497" y="2024364"/>
                  </a:cubicBezTo>
                  <a:cubicBezTo>
                    <a:pt x="833923" y="2024355"/>
                    <a:pt x="816969" y="2040728"/>
                    <a:pt x="816397" y="2061321"/>
                  </a:cubicBezTo>
                  <a:cubicBezTo>
                    <a:pt x="816397" y="2061321"/>
                    <a:pt x="816397" y="2062273"/>
                    <a:pt x="816397" y="2062845"/>
                  </a:cubicBezTo>
                  <a:cubicBezTo>
                    <a:pt x="816588" y="2082533"/>
                    <a:pt x="832589" y="2098383"/>
                    <a:pt x="852307" y="2098278"/>
                  </a:cubicBezTo>
                  <a:cubicBezTo>
                    <a:pt x="872881" y="2098231"/>
                    <a:pt x="889739" y="2081876"/>
                    <a:pt x="890311" y="2061321"/>
                  </a:cubicBezTo>
                  <a:close/>
                  <a:moveTo>
                    <a:pt x="691048" y="1389999"/>
                  </a:moveTo>
                  <a:lnTo>
                    <a:pt x="691048" y="1388570"/>
                  </a:lnTo>
                  <a:cubicBezTo>
                    <a:pt x="691048" y="1368949"/>
                    <a:pt x="675142" y="1353042"/>
                    <a:pt x="655520" y="1353042"/>
                  </a:cubicBezTo>
                  <a:cubicBezTo>
                    <a:pt x="655424" y="1353042"/>
                    <a:pt x="655424" y="1353042"/>
                    <a:pt x="655329" y="1353042"/>
                  </a:cubicBezTo>
                  <a:cubicBezTo>
                    <a:pt x="634756" y="1353032"/>
                    <a:pt x="617801" y="1369406"/>
                    <a:pt x="617229" y="1389999"/>
                  </a:cubicBezTo>
                  <a:lnTo>
                    <a:pt x="617229" y="1391523"/>
                  </a:lnTo>
                  <a:cubicBezTo>
                    <a:pt x="617324" y="1411144"/>
                    <a:pt x="633232" y="1427013"/>
                    <a:pt x="652852" y="1426956"/>
                  </a:cubicBezTo>
                  <a:cubicBezTo>
                    <a:pt x="652948" y="1426956"/>
                    <a:pt x="652948" y="1426956"/>
                    <a:pt x="653043" y="1426956"/>
                  </a:cubicBezTo>
                  <a:cubicBezTo>
                    <a:pt x="673617" y="1426861"/>
                    <a:pt x="690382" y="1410516"/>
                    <a:pt x="690952" y="1389999"/>
                  </a:cubicBezTo>
                  <a:close/>
                  <a:moveTo>
                    <a:pt x="658092" y="2992866"/>
                  </a:moveTo>
                  <a:lnTo>
                    <a:pt x="658092" y="2991437"/>
                  </a:lnTo>
                  <a:cubicBezTo>
                    <a:pt x="657996" y="2971711"/>
                    <a:pt x="641900" y="2955804"/>
                    <a:pt x="622182" y="2955909"/>
                  </a:cubicBezTo>
                  <a:cubicBezTo>
                    <a:pt x="622182" y="2955909"/>
                    <a:pt x="622182" y="2955909"/>
                    <a:pt x="622182" y="2955909"/>
                  </a:cubicBezTo>
                  <a:cubicBezTo>
                    <a:pt x="601608" y="2955900"/>
                    <a:pt x="584654" y="2972273"/>
                    <a:pt x="584082" y="2992866"/>
                  </a:cubicBezTo>
                  <a:cubicBezTo>
                    <a:pt x="583987" y="2993371"/>
                    <a:pt x="583987" y="2993885"/>
                    <a:pt x="584082" y="2994390"/>
                  </a:cubicBezTo>
                  <a:cubicBezTo>
                    <a:pt x="584178" y="3014059"/>
                    <a:pt x="600180" y="3029928"/>
                    <a:pt x="619896" y="3029823"/>
                  </a:cubicBezTo>
                  <a:cubicBezTo>
                    <a:pt x="619896" y="3029823"/>
                    <a:pt x="619896" y="3029823"/>
                    <a:pt x="619896" y="3029823"/>
                  </a:cubicBezTo>
                  <a:cubicBezTo>
                    <a:pt x="640471" y="3029832"/>
                    <a:pt x="657425" y="3013459"/>
                    <a:pt x="657996" y="2992866"/>
                  </a:cubicBezTo>
                  <a:close/>
                  <a:moveTo>
                    <a:pt x="599513" y="1951688"/>
                  </a:moveTo>
                  <a:lnTo>
                    <a:pt x="599513" y="1950259"/>
                  </a:lnTo>
                  <a:cubicBezTo>
                    <a:pt x="599417" y="1930581"/>
                    <a:pt x="583511" y="1914674"/>
                    <a:pt x="563794" y="1914731"/>
                  </a:cubicBezTo>
                  <a:cubicBezTo>
                    <a:pt x="563794" y="1914731"/>
                    <a:pt x="563699" y="1914731"/>
                    <a:pt x="563699" y="1914731"/>
                  </a:cubicBezTo>
                  <a:cubicBezTo>
                    <a:pt x="543125" y="1914722"/>
                    <a:pt x="526266" y="1931095"/>
                    <a:pt x="525599" y="1951688"/>
                  </a:cubicBezTo>
                  <a:lnTo>
                    <a:pt x="525599" y="1953117"/>
                  </a:lnTo>
                  <a:cubicBezTo>
                    <a:pt x="525694" y="1972843"/>
                    <a:pt x="541792" y="1988750"/>
                    <a:pt x="561508" y="1988645"/>
                  </a:cubicBezTo>
                  <a:cubicBezTo>
                    <a:pt x="561508" y="1988645"/>
                    <a:pt x="561508" y="1988645"/>
                    <a:pt x="561508" y="1988645"/>
                  </a:cubicBezTo>
                  <a:cubicBezTo>
                    <a:pt x="582082" y="1988550"/>
                    <a:pt x="598846" y="1972205"/>
                    <a:pt x="599417" y="1951688"/>
                  </a:cubicBezTo>
                  <a:close/>
                  <a:moveTo>
                    <a:pt x="494738" y="2492804"/>
                  </a:moveTo>
                  <a:lnTo>
                    <a:pt x="494738" y="2491280"/>
                  </a:lnTo>
                  <a:cubicBezTo>
                    <a:pt x="494547" y="2471639"/>
                    <a:pt x="478546" y="2455837"/>
                    <a:pt x="458924" y="2455942"/>
                  </a:cubicBezTo>
                  <a:cubicBezTo>
                    <a:pt x="438350" y="2455933"/>
                    <a:pt x="421491" y="2472248"/>
                    <a:pt x="420824" y="2492804"/>
                  </a:cubicBezTo>
                  <a:cubicBezTo>
                    <a:pt x="420728" y="2493280"/>
                    <a:pt x="420728" y="2493756"/>
                    <a:pt x="420824" y="2494232"/>
                  </a:cubicBezTo>
                  <a:cubicBezTo>
                    <a:pt x="420728" y="2513806"/>
                    <a:pt x="436635" y="2529713"/>
                    <a:pt x="456162" y="2529761"/>
                  </a:cubicBezTo>
                  <a:cubicBezTo>
                    <a:pt x="456257" y="2529761"/>
                    <a:pt x="456447" y="2529761"/>
                    <a:pt x="456542" y="2529761"/>
                  </a:cubicBezTo>
                  <a:cubicBezTo>
                    <a:pt x="474545" y="2529684"/>
                    <a:pt x="490071" y="2517007"/>
                    <a:pt x="493690" y="2499376"/>
                  </a:cubicBezTo>
                  <a:cubicBezTo>
                    <a:pt x="494262" y="2497223"/>
                    <a:pt x="494547" y="2495023"/>
                    <a:pt x="494738" y="2492804"/>
                  </a:cubicBezTo>
                  <a:close/>
                  <a:moveTo>
                    <a:pt x="426540" y="1547543"/>
                  </a:moveTo>
                  <a:cubicBezTo>
                    <a:pt x="426634" y="1547038"/>
                    <a:pt x="426634" y="1546523"/>
                    <a:pt x="426540" y="1546018"/>
                  </a:cubicBezTo>
                  <a:cubicBezTo>
                    <a:pt x="426444" y="1526397"/>
                    <a:pt x="410537" y="1510529"/>
                    <a:pt x="390915" y="1510585"/>
                  </a:cubicBezTo>
                  <a:cubicBezTo>
                    <a:pt x="390821" y="1510585"/>
                    <a:pt x="390821" y="1510585"/>
                    <a:pt x="390725" y="1510585"/>
                  </a:cubicBezTo>
                  <a:cubicBezTo>
                    <a:pt x="370151" y="1510576"/>
                    <a:pt x="353196" y="1526950"/>
                    <a:pt x="352625" y="1547543"/>
                  </a:cubicBezTo>
                  <a:lnTo>
                    <a:pt x="352625" y="1548972"/>
                  </a:lnTo>
                  <a:cubicBezTo>
                    <a:pt x="352721" y="1568650"/>
                    <a:pt x="368627" y="1584557"/>
                    <a:pt x="388344" y="1584500"/>
                  </a:cubicBezTo>
                  <a:cubicBezTo>
                    <a:pt x="388344" y="1584500"/>
                    <a:pt x="388440" y="1584500"/>
                    <a:pt x="388440" y="1584500"/>
                  </a:cubicBezTo>
                  <a:cubicBezTo>
                    <a:pt x="409013" y="1584509"/>
                    <a:pt x="425872" y="1568135"/>
                    <a:pt x="426540" y="154754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8" name="任意多边形: 形状 37"/>
            <p:cNvSpPr/>
            <p:nvPr/>
          </p:nvSpPr>
          <p:spPr>
            <a:xfrm flipH="1">
              <a:off x="1418099" y="6130810"/>
              <a:ext cx="75409" cy="75409"/>
            </a:xfrm>
            <a:custGeom>
              <a:avLst/>
              <a:gdLst>
                <a:gd name="connsiteX0" fmla="*/ 72781 w 73914"/>
                <a:gd name="connsiteY0" fmla="*/ 35259 h 73914"/>
                <a:gd name="connsiteX1" fmla="*/ 72781 w 73914"/>
                <a:gd name="connsiteY1" fmla="*/ 36783 h 73914"/>
                <a:gd name="connsiteX2" fmla="*/ 34681 w 73914"/>
                <a:gd name="connsiteY2" fmla="*/ 73740 h 73914"/>
                <a:gd name="connsiteX3" fmla="*/ -1133 w 73914"/>
                <a:gd name="connsiteY3" fmla="*/ 38307 h 73914"/>
                <a:gd name="connsiteX4" fmla="*/ -1133 w 73914"/>
                <a:gd name="connsiteY4" fmla="*/ 38307 h 73914"/>
                <a:gd name="connsiteX5" fmla="*/ -1133 w 73914"/>
                <a:gd name="connsiteY5" fmla="*/ 36783 h 73914"/>
                <a:gd name="connsiteX6" fmla="*/ 36967 w 73914"/>
                <a:gd name="connsiteY6" fmla="*/ -175 h 73914"/>
                <a:gd name="connsiteX7" fmla="*/ 72781 w 73914"/>
                <a:gd name="connsiteY7"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4">
                  <a:moveTo>
                    <a:pt x="72781" y="35259"/>
                  </a:moveTo>
                  <a:lnTo>
                    <a:pt x="72781" y="36783"/>
                  </a:lnTo>
                  <a:cubicBezTo>
                    <a:pt x="72210" y="57376"/>
                    <a:pt x="55255" y="73749"/>
                    <a:pt x="34681" y="73740"/>
                  </a:cubicBezTo>
                  <a:cubicBezTo>
                    <a:pt x="14965" y="73845"/>
                    <a:pt x="-1038" y="57985"/>
                    <a:pt x="-1133" y="38307"/>
                  </a:cubicBezTo>
                  <a:cubicBezTo>
                    <a:pt x="-1133" y="38307"/>
                    <a:pt x="-1133" y="38307"/>
                    <a:pt x="-1133" y="38307"/>
                  </a:cubicBezTo>
                  <a:lnTo>
                    <a:pt x="-1133" y="36783"/>
                  </a:lnTo>
                  <a:cubicBezTo>
                    <a:pt x="-561" y="16190"/>
                    <a:pt x="16394" y="-184"/>
                    <a:pt x="36967" y="-175"/>
                  </a:cubicBezTo>
                  <a:cubicBezTo>
                    <a:pt x="56589" y="-232"/>
                    <a:pt x="72590" y="1560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flipH="1">
              <a:off x="1432773" y="6682092"/>
              <a:ext cx="559443" cy="244397"/>
            </a:xfrm>
            <a:custGeom>
              <a:avLst/>
              <a:gdLst>
                <a:gd name="connsiteX0" fmla="*/ 507968 w 548354"/>
                <a:gd name="connsiteY0" fmla="*/ 0 h 239553"/>
                <a:gd name="connsiteX1" fmla="*/ 548354 w 548354"/>
                <a:gd name="connsiteY1" fmla="*/ 239553 h 239553"/>
                <a:gd name="connsiteX2" fmla="*/ 47435 w 548354"/>
                <a:gd name="connsiteY2" fmla="*/ 239553 h 239553"/>
                <a:gd name="connsiteX3" fmla="*/ 0 w 548354"/>
                <a:gd name="connsiteY3" fmla="*/ 24574 h 239553"/>
                <a:gd name="connsiteX4" fmla="*/ 243745 w 548354"/>
                <a:gd name="connsiteY4" fmla="*/ 12859 h 239553"/>
                <a:gd name="connsiteX5" fmla="*/ 250603 w 548354"/>
                <a:gd name="connsiteY5" fmla="*/ 12478 h 239553"/>
                <a:gd name="connsiteX6" fmla="*/ 507968 w 548354"/>
                <a:gd name="connsiteY6" fmla="*/ 0 h 23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354" h="239553">
                  <a:moveTo>
                    <a:pt x="507968" y="0"/>
                  </a:moveTo>
                  <a:lnTo>
                    <a:pt x="548354" y="239553"/>
                  </a:lnTo>
                  <a:lnTo>
                    <a:pt x="47435" y="239553"/>
                  </a:lnTo>
                  <a:lnTo>
                    <a:pt x="0" y="24574"/>
                  </a:lnTo>
                  <a:lnTo>
                    <a:pt x="243745" y="12859"/>
                  </a:lnTo>
                  <a:lnTo>
                    <a:pt x="250603" y="12478"/>
                  </a:lnTo>
                  <a:lnTo>
                    <a:pt x="507968" y="0"/>
                  </a:lnTo>
                  <a:close/>
                </a:path>
              </a:pathLst>
            </a:custGeom>
            <a:solidFill>
              <a:schemeClr val="accent5"/>
            </a:solidFill>
            <a:ln w="9525" cap="flat">
              <a:noFill/>
              <a:prstDash val="solid"/>
              <a:miter/>
            </a:ln>
          </p:spPr>
          <p:txBody>
            <a:bodyPr rtlCol="0" anchor="ctr"/>
            <a:lstStyle/>
            <a:p>
              <a:endParaRPr lang="zh-CN" altLang="en-US"/>
            </a:p>
          </p:txBody>
        </p:sp>
        <p:sp>
          <p:nvSpPr>
            <p:cNvPr id="40" name="任意多边形: 形状 39"/>
            <p:cNvSpPr/>
            <p:nvPr/>
          </p:nvSpPr>
          <p:spPr>
            <a:xfrm flipH="1">
              <a:off x="1455511" y="5501885"/>
              <a:ext cx="75506" cy="75411"/>
            </a:xfrm>
            <a:custGeom>
              <a:avLst/>
              <a:gdLst>
                <a:gd name="connsiteX0" fmla="*/ 72876 w 74009"/>
                <a:gd name="connsiteY0" fmla="*/ 35260 h 73916"/>
                <a:gd name="connsiteX1" fmla="*/ 72876 w 74009"/>
                <a:gd name="connsiteY1" fmla="*/ 36784 h 73916"/>
                <a:gd name="connsiteX2" fmla="*/ 34776 w 74009"/>
                <a:gd name="connsiteY2" fmla="*/ 73741 h 73916"/>
                <a:gd name="connsiteX3" fmla="*/ -1133 w 74009"/>
                <a:gd name="connsiteY3" fmla="*/ 38308 h 73916"/>
                <a:gd name="connsiteX4" fmla="*/ -1133 w 74009"/>
                <a:gd name="connsiteY4" fmla="*/ 36784 h 73916"/>
                <a:gd name="connsiteX5" fmla="*/ 36967 w 74009"/>
                <a:gd name="connsiteY5" fmla="*/ -173 h 73916"/>
                <a:gd name="connsiteX6" fmla="*/ 72876 w 74009"/>
                <a:gd name="connsiteY6" fmla="*/ 34975 h 73916"/>
                <a:gd name="connsiteX7" fmla="*/ 72876 w 74009"/>
                <a:gd name="connsiteY7" fmla="*/ 35260 h 7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09" h="73916">
                  <a:moveTo>
                    <a:pt x="72876" y="35260"/>
                  </a:moveTo>
                  <a:lnTo>
                    <a:pt x="72876" y="36784"/>
                  </a:lnTo>
                  <a:cubicBezTo>
                    <a:pt x="72304" y="57377"/>
                    <a:pt x="55351" y="73751"/>
                    <a:pt x="34776" y="73741"/>
                  </a:cubicBezTo>
                  <a:cubicBezTo>
                    <a:pt x="15060" y="73846"/>
                    <a:pt x="-943" y="57997"/>
                    <a:pt x="-1133" y="38308"/>
                  </a:cubicBezTo>
                  <a:cubicBezTo>
                    <a:pt x="-1133" y="37737"/>
                    <a:pt x="-1133" y="37261"/>
                    <a:pt x="-1133" y="36784"/>
                  </a:cubicBezTo>
                  <a:cubicBezTo>
                    <a:pt x="-561" y="16192"/>
                    <a:pt x="16392" y="-182"/>
                    <a:pt x="36967" y="-173"/>
                  </a:cubicBezTo>
                  <a:cubicBezTo>
                    <a:pt x="56589" y="-382"/>
                    <a:pt x="72686" y="15353"/>
                    <a:pt x="72876" y="34975"/>
                  </a:cubicBezTo>
                  <a:cubicBezTo>
                    <a:pt x="72876" y="35070"/>
                    <a:pt x="72876" y="35165"/>
                    <a:pt x="72876" y="35260"/>
                  </a:cubicBezTo>
                  <a:close/>
                </a:path>
              </a:pathLst>
            </a:custGeom>
            <a:solidFill>
              <a:srgbClr val="FFFFFF"/>
            </a:solidFill>
            <a:ln w="9525" cap="flat">
              <a:noFill/>
              <a:prstDash val="solid"/>
              <a:miter/>
            </a:ln>
          </p:spPr>
          <p:txBody>
            <a:bodyPr rtlCol="0" anchor="ctr"/>
            <a:lstStyle/>
            <a:p>
              <a:endParaRPr lang="zh-CN" altLang="en-US"/>
            </a:p>
          </p:txBody>
        </p:sp>
        <p:sp>
          <p:nvSpPr>
            <p:cNvPr id="41" name="任意多边形: 形状 40"/>
            <p:cNvSpPr/>
            <p:nvPr/>
          </p:nvSpPr>
          <p:spPr>
            <a:xfrm flipH="1">
              <a:off x="1473975" y="6603282"/>
              <a:ext cx="539716" cy="103881"/>
            </a:xfrm>
            <a:custGeom>
              <a:avLst/>
              <a:gdLst>
                <a:gd name="connsiteX0" fmla="*/ 516064 w 529018"/>
                <a:gd name="connsiteY0" fmla="*/ 0 h 101822"/>
                <a:gd name="connsiteX1" fmla="*/ 529019 w 529018"/>
                <a:gd name="connsiteY1" fmla="*/ 77248 h 101822"/>
                <a:gd name="connsiteX2" fmla="*/ 271653 w 529018"/>
                <a:gd name="connsiteY2" fmla="*/ 89726 h 101822"/>
                <a:gd name="connsiteX3" fmla="*/ 264795 w 529018"/>
                <a:gd name="connsiteY3" fmla="*/ 90107 h 101822"/>
                <a:gd name="connsiteX4" fmla="*/ 21050 w 529018"/>
                <a:gd name="connsiteY4" fmla="*/ 101822 h 101822"/>
                <a:gd name="connsiteX5" fmla="*/ 0 w 529018"/>
                <a:gd name="connsiteY5" fmla="*/ 6572 h 101822"/>
                <a:gd name="connsiteX6" fmla="*/ 224885 w 529018"/>
                <a:gd name="connsiteY6" fmla="*/ 3715 h 101822"/>
                <a:gd name="connsiteX7" fmla="*/ 256604 w 529018"/>
                <a:gd name="connsiteY7" fmla="*/ 3334 h 101822"/>
                <a:gd name="connsiteX8" fmla="*/ 516064 w 529018"/>
                <a:gd name="connsiteY8" fmla="*/ 0 h 10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018" h="101822">
                  <a:moveTo>
                    <a:pt x="516064" y="0"/>
                  </a:moveTo>
                  <a:lnTo>
                    <a:pt x="529019" y="77248"/>
                  </a:lnTo>
                  <a:lnTo>
                    <a:pt x="271653" y="89726"/>
                  </a:lnTo>
                  <a:lnTo>
                    <a:pt x="264795" y="90107"/>
                  </a:lnTo>
                  <a:lnTo>
                    <a:pt x="21050" y="101822"/>
                  </a:lnTo>
                  <a:lnTo>
                    <a:pt x="0" y="6572"/>
                  </a:lnTo>
                  <a:lnTo>
                    <a:pt x="224885" y="3715"/>
                  </a:lnTo>
                  <a:lnTo>
                    <a:pt x="256604" y="3334"/>
                  </a:lnTo>
                  <a:lnTo>
                    <a:pt x="516064" y="0"/>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2" name="任意多边形: 形状 41"/>
            <p:cNvSpPr/>
            <p:nvPr/>
          </p:nvSpPr>
          <p:spPr>
            <a:xfrm flipH="1">
              <a:off x="1658903" y="4816988"/>
              <a:ext cx="75407" cy="75410"/>
            </a:xfrm>
            <a:custGeom>
              <a:avLst/>
              <a:gdLst>
                <a:gd name="connsiteX0" fmla="*/ 72780 w 73912"/>
                <a:gd name="connsiteY0" fmla="*/ 35355 h 73915"/>
                <a:gd name="connsiteX1" fmla="*/ 72780 w 73912"/>
                <a:gd name="connsiteY1" fmla="*/ 36784 h 73915"/>
                <a:gd name="connsiteX2" fmla="*/ 34680 w 73912"/>
                <a:gd name="connsiteY2" fmla="*/ 73740 h 73915"/>
                <a:gd name="connsiteX3" fmla="*/ -1133 w 73912"/>
                <a:gd name="connsiteY3" fmla="*/ 38498 h 73915"/>
                <a:gd name="connsiteX4" fmla="*/ -1133 w 73912"/>
                <a:gd name="connsiteY4" fmla="*/ 38307 h 73915"/>
                <a:gd name="connsiteX5" fmla="*/ -1133 w 73912"/>
                <a:gd name="connsiteY5" fmla="*/ 36784 h 73915"/>
                <a:gd name="connsiteX6" fmla="*/ 36967 w 73912"/>
                <a:gd name="connsiteY6" fmla="*/ -173 h 73915"/>
                <a:gd name="connsiteX7" fmla="*/ 72780 w 73912"/>
                <a:gd name="connsiteY7" fmla="*/ 35069 h 73915"/>
                <a:gd name="connsiteX8" fmla="*/ 72780 w 73912"/>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2" h="73915">
                  <a:moveTo>
                    <a:pt x="72780" y="35355"/>
                  </a:moveTo>
                  <a:lnTo>
                    <a:pt x="72780" y="36784"/>
                  </a:lnTo>
                  <a:cubicBezTo>
                    <a:pt x="72209" y="57377"/>
                    <a:pt x="55254" y="73750"/>
                    <a:pt x="34680" y="73740"/>
                  </a:cubicBezTo>
                  <a:cubicBezTo>
                    <a:pt x="15059" y="73902"/>
                    <a:pt x="-944" y="58120"/>
                    <a:pt x="-1133" y="38498"/>
                  </a:cubicBezTo>
                  <a:cubicBezTo>
                    <a:pt x="-1133" y="38431"/>
                    <a:pt x="-1133" y="38374"/>
                    <a:pt x="-1133" y="38307"/>
                  </a:cubicBezTo>
                  <a:lnTo>
                    <a:pt x="-1133" y="36784"/>
                  </a:lnTo>
                  <a:cubicBezTo>
                    <a:pt x="-467" y="16190"/>
                    <a:pt x="16392" y="-183"/>
                    <a:pt x="36967" y="-173"/>
                  </a:cubicBezTo>
                  <a:cubicBezTo>
                    <a:pt x="56588" y="-336"/>
                    <a:pt x="72590" y="15447"/>
                    <a:pt x="72780" y="35069"/>
                  </a:cubicBezTo>
                  <a:cubicBezTo>
                    <a:pt x="72780" y="35164"/>
                    <a:pt x="72780" y="35259"/>
                    <a:pt x="72780" y="35355"/>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flipH="1">
              <a:off x="1692524" y="6452270"/>
              <a:ext cx="75481" cy="75409"/>
            </a:xfrm>
            <a:custGeom>
              <a:avLst/>
              <a:gdLst>
                <a:gd name="connsiteX0" fmla="*/ 72852 w 73985"/>
                <a:gd name="connsiteY0" fmla="*/ 35354 h 73914"/>
                <a:gd name="connsiteX1" fmla="*/ 72852 w 73985"/>
                <a:gd name="connsiteY1" fmla="*/ 36783 h 73914"/>
                <a:gd name="connsiteX2" fmla="*/ 34752 w 73985"/>
                <a:gd name="connsiteY2" fmla="*/ 73740 h 73914"/>
                <a:gd name="connsiteX3" fmla="*/ -1062 w 73985"/>
                <a:gd name="connsiteY3" fmla="*/ 38307 h 73914"/>
                <a:gd name="connsiteX4" fmla="*/ -1062 w 73985"/>
                <a:gd name="connsiteY4" fmla="*/ 38307 h 73914"/>
                <a:gd name="connsiteX5" fmla="*/ -1062 w 73985"/>
                <a:gd name="connsiteY5" fmla="*/ 36783 h 73914"/>
                <a:gd name="connsiteX6" fmla="*/ 37038 w 73985"/>
                <a:gd name="connsiteY6" fmla="*/ -175 h 73914"/>
                <a:gd name="connsiteX7" fmla="*/ 72852 w 73985"/>
                <a:gd name="connsiteY7" fmla="*/ 35354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85" h="73914">
                  <a:moveTo>
                    <a:pt x="72852" y="35354"/>
                  </a:moveTo>
                  <a:lnTo>
                    <a:pt x="72852" y="36783"/>
                  </a:lnTo>
                  <a:cubicBezTo>
                    <a:pt x="72281" y="57375"/>
                    <a:pt x="55327" y="73749"/>
                    <a:pt x="34752" y="73740"/>
                  </a:cubicBezTo>
                  <a:cubicBezTo>
                    <a:pt x="15036" y="73844"/>
                    <a:pt x="-966" y="57985"/>
                    <a:pt x="-1062" y="38307"/>
                  </a:cubicBezTo>
                  <a:cubicBezTo>
                    <a:pt x="-1062" y="38307"/>
                    <a:pt x="-1062" y="38307"/>
                    <a:pt x="-1062" y="38307"/>
                  </a:cubicBezTo>
                  <a:cubicBezTo>
                    <a:pt x="-1157" y="37802"/>
                    <a:pt x="-1157" y="37287"/>
                    <a:pt x="-1062" y="36783"/>
                  </a:cubicBezTo>
                  <a:cubicBezTo>
                    <a:pt x="-490" y="16190"/>
                    <a:pt x="16464" y="-184"/>
                    <a:pt x="37038" y="-175"/>
                  </a:cubicBezTo>
                  <a:cubicBezTo>
                    <a:pt x="56756" y="-232"/>
                    <a:pt x="72757" y="15666"/>
                    <a:pt x="72852" y="35354"/>
                  </a:cubicBezTo>
                  <a:close/>
                </a:path>
              </a:pathLst>
            </a:custGeom>
            <a:solidFill>
              <a:srgbClr val="FFFFFF"/>
            </a:solidFill>
            <a:ln w="9525" cap="flat">
              <a:noFill/>
              <a:prstDash val="solid"/>
              <a:miter/>
            </a:ln>
          </p:spPr>
          <p:txBody>
            <a:bodyPr rtlCol="0" anchor="ctr"/>
            <a:lstStyle/>
            <a:p>
              <a:endParaRPr lang="zh-CN" altLang="en-US"/>
            </a:p>
          </p:txBody>
        </p:sp>
        <p:sp>
          <p:nvSpPr>
            <p:cNvPr id="44" name="任意多边形: 形状 43"/>
            <p:cNvSpPr/>
            <p:nvPr/>
          </p:nvSpPr>
          <p:spPr>
            <a:xfrm flipH="1">
              <a:off x="1752288" y="5390036"/>
              <a:ext cx="75506" cy="75410"/>
            </a:xfrm>
            <a:custGeom>
              <a:avLst/>
              <a:gdLst>
                <a:gd name="connsiteX0" fmla="*/ 72876 w 74009"/>
                <a:gd name="connsiteY0" fmla="*/ 35355 h 73915"/>
                <a:gd name="connsiteX1" fmla="*/ 72876 w 74009"/>
                <a:gd name="connsiteY1" fmla="*/ 36784 h 73915"/>
                <a:gd name="connsiteX2" fmla="*/ 34776 w 74009"/>
                <a:gd name="connsiteY2" fmla="*/ 73741 h 73915"/>
                <a:gd name="connsiteX3" fmla="*/ -1133 w 74009"/>
                <a:gd name="connsiteY3" fmla="*/ 38213 h 73915"/>
                <a:gd name="connsiteX4" fmla="*/ -1133 w 74009"/>
                <a:gd name="connsiteY4" fmla="*/ 38213 h 73915"/>
                <a:gd name="connsiteX5" fmla="*/ -1133 w 74009"/>
                <a:gd name="connsiteY5" fmla="*/ 36784 h 73915"/>
                <a:gd name="connsiteX6" fmla="*/ 36967 w 74009"/>
                <a:gd name="connsiteY6" fmla="*/ -173 h 73915"/>
                <a:gd name="connsiteX7" fmla="*/ 72876 w 74009"/>
                <a:gd name="connsiteY7" fmla="*/ 35165 h 73915"/>
                <a:gd name="connsiteX8" fmla="*/ 72876 w 74009"/>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09" h="73915">
                  <a:moveTo>
                    <a:pt x="72876" y="35355"/>
                  </a:moveTo>
                  <a:lnTo>
                    <a:pt x="72876" y="36784"/>
                  </a:lnTo>
                  <a:cubicBezTo>
                    <a:pt x="72305" y="57377"/>
                    <a:pt x="55351" y="73750"/>
                    <a:pt x="34776" y="73741"/>
                  </a:cubicBezTo>
                  <a:cubicBezTo>
                    <a:pt x="15060" y="73845"/>
                    <a:pt x="-1038" y="57939"/>
                    <a:pt x="-1133" y="38213"/>
                  </a:cubicBezTo>
                  <a:cubicBezTo>
                    <a:pt x="-1133" y="38213"/>
                    <a:pt x="-1133" y="38213"/>
                    <a:pt x="-1133" y="38213"/>
                  </a:cubicBezTo>
                  <a:lnTo>
                    <a:pt x="-1133" y="36784"/>
                  </a:lnTo>
                  <a:cubicBezTo>
                    <a:pt x="-561" y="16191"/>
                    <a:pt x="16394" y="-183"/>
                    <a:pt x="36967" y="-173"/>
                  </a:cubicBezTo>
                  <a:cubicBezTo>
                    <a:pt x="56684" y="-335"/>
                    <a:pt x="72686" y="15485"/>
                    <a:pt x="72876" y="35165"/>
                  </a:cubicBezTo>
                  <a:cubicBezTo>
                    <a:pt x="72876" y="35231"/>
                    <a:pt x="72876" y="35288"/>
                    <a:pt x="72876" y="35355"/>
                  </a:cubicBezTo>
                  <a:close/>
                </a:path>
              </a:pathLst>
            </a:custGeom>
            <a:solidFill>
              <a:srgbClr val="FFFFFF"/>
            </a:solidFill>
            <a:ln w="9525" cap="flat">
              <a:noFill/>
              <a:prstDash val="solid"/>
              <a:miter/>
            </a:ln>
          </p:spPr>
          <p:txBody>
            <a:bodyPr rtlCol="0" anchor="ctr"/>
            <a:lstStyle/>
            <a:p>
              <a:endParaRPr lang="zh-CN" altLang="en-US"/>
            </a:p>
          </p:txBody>
        </p:sp>
        <p:sp>
          <p:nvSpPr>
            <p:cNvPr id="45" name="任意多边形: 形状 44"/>
            <p:cNvSpPr/>
            <p:nvPr/>
          </p:nvSpPr>
          <p:spPr>
            <a:xfrm flipH="1">
              <a:off x="1742959" y="4083212"/>
              <a:ext cx="67513" cy="75410"/>
            </a:xfrm>
            <a:custGeom>
              <a:avLst/>
              <a:gdLst>
                <a:gd name="connsiteX0" fmla="*/ 65042 w 66175"/>
                <a:gd name="connsiteY0" fmla="*/ 58404 h 73915"/>
                <a:gd name="connsiteX1" fmla="*/ 34752 w 66175"/>
                <a:gd name="connsiteY1" fmla="*/ 73739 h 73915"/>
                <a:gd name="connsiteX2" fmla="*/ -1062 w 66175"/>
                <a:gd name="connsiteY2" fmla="*/ 38497 h 73915"/>
                <a:gd name="connsiteX3" fmla="*/ -1062 w 66175"/>
                <a:gd name="connsiteY3" fmla="*/ 38306 h 73915"/>
                <a:gd name="connsiteX4" fmla="*/ -1062 w 66175"/>
                <a:gd name="connsiteY4" fmla="*/ 36782 h 73915"/>
                <a:gd name="connsiteX5" fmla="*/ 37038 w 66175"/>
                <a:gd name="connsiteY5" fmla="*/ -175 h 73915"/>
                <a:gd name="connsiteX6" fmla="*/ 49135 w 66175"/>
                <a:gd name="connsiteY6" fmla="*/ 1921 h 73915"/>
                <a:gd name="connsiteX7" fmla="*/ 65042 w 66175"/>
                <a:gd name="connsiteY7" fmla="*/ 5840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75" h="73915">
                  <a:moveTo>
                    <a:pt x="65042" y="58404"/>
                  </a:moveTo>
                  <a:cubicBezTo>
                    <a:pt x="57899" y="67977"/>
                    <a:pt x="46659" y="73653"/>
                    <a:pt x="34752" y="73739"/>
                  </a:cubicBezTo>
                  <a:cubicBezTo>
                    <a:pt x="15131" y="73901"/>
                    <a:pt x="-871" y="58118"/>
                    <a:pt x="-1062" y="38497"/>
                  </a:cubicBezTo>
                  <a:cubicBezTo>
                    <a:pt x="-1062" y="38430"/>
                    <a:pt x="-1062" y="38373"/>
                    <a:pt x="-1062" y="38306"/>
                  </a:cubicBezTo>
                  <a:cubicBezTo>
                    <a:pt x="-1157" y="37801"/>
                    <a:pt x="-1157" y="37287"/>
                    <a:pt x="-1062" y="36782"/>
                  </a:cubicBezTo>
                  <a:cubicBezTo>
                    <a:pt x="-490" y="16189"/>
                    <a:pt x="16464" y="-184"/>
                    <a:pt x="37038" y="-175"/>
                  </a:cubicBezTo>
                  <a:cubicBezTo>
                    <a:pt x="41135" y="-175"/>
                    <a:pt x="45230" y="530"/>
                    <a:pt x="49135" y="1921"/>
                  </a:cubicBezTo>
                  <a:cubicBezTo>
                    <a:pt x="53802" y="18685"/>
                    <a:pt x="59232" y="37544"/>
                    <a:pt x="65042" y="58404"/>
                  </a:cubicBezTo>
                  <a:close/>
                </a:path>
              </a:pathLst>
            </a:custGeom>
            <a:solidFill>
              <a:srgbClr val="FFFFFF"/>
            </a:solidFill>
            <a:ln w="9525" cap="flat">
              <a:noFill/>
              <a:prstDash val="solid"/>
              <a:miter/>
            </a:ln>
          </p:spPr>
          <p:txBody>
            <a:bodyPr rtlCol="0" anchor="ctr"/>
            <a:lstStyle/>
            <a:p>
              <a:endParaRPr lang="zh-CN" altLang="en-US"/>
            </a:p>
          </p:txBody>
        </p:sp>
        <p:sp>
          <p:nvSpPr>
            <p:cNvPr id="46" name="任意多边形: 形状 45"/>
            <p:cNvSpPr/>
            <p:nvPr/>
          </p:nvSpPr>
          <p:spPr>
            <a:xfrm flipH="1">
              <a:off x="1784356" y="3420664"/>
              <a:ext cx="1269684" cy="3205454"/>
            </a:xfrm>
            <a:custGeom>
              <a:avLst/>
              <a:gdLst>
                <a:gd name="connsiteX0" fmla="*/ 11231 w 1244517"/>
                <a:gd name="connsiteY0" fmla="*/ 2623773 h 3141916"/>
                <a:gd name="connsiteX1" fmla="*/ 6848 w 1244517"/>
                <a:gd name="connsiteY1" fmla="*/ 1774809 h 3141916"/>
                <a:gd name="connsiteX2" fmla="*/ 211351 w 1244517"/>
                <a:gd name="connsiteY2" fmla="*/ 249476 h 3141916"/>
                <a:gd name="connsiteX3" fmla="*/ 261928 w 1244517"/>
                <a:gd name="connsiteY3" fmla="*/ -175 h 3141916"/>
                <a:gd name="connsiteX4" fmla="*/ 330223 w 1244517"/>
                <a:gd name="connsiteY4" fmla="*/ 42974 h 3141916"/>
                <a:gd name="connsiteX5" fmla="*/ 334413 w 1244517"/>
                <a:gd name="connsiteY5" fmla="*/ 45545 h 3141916"/>
                <a:gd name="connsiteX6" fmla="*/ 647405 w 1244517"/>
                <a:gd name="connsiteY6" fmla="*/ 190421 h 3141916"/>
                <a:gd name="connsiteX7" fmla="*/ 664264 w 1244517"/>
                <a:gd name="connsiteY7" fmla="*/ 192421 h 3141916"/>
                <a:gd name="connsiteX8" fmla="*/ 674266 w 1244517"/>
                <a:gd name="connsiteY8" fmla="*/ 193469 h 3141916"/>
                <a:gd name="connsiteX9" fmla="*/ 708460 w 1244517"/>
                <a:gd name="connsiteY9" fmla="*/ 622761 h 3141916"/>
                <a:gd name="connsiteX10" fmla="*/ 1147658 w 1244517"/>
                <a:gd name="connsiteY10" fmla="*/ 2885043 h 3141916"/>
                <a:gd name="connsiteX11" fmla="*/ 1218048 w 1244517"/>
                <a:gd name="connsiteY11" fmla="*/ 3064685 h 3141916"/>
                <a:gd name="connsiteX12" fmla="*/ 1243384 w 1244517"/>
                <a:gd name="connsiteY12" fmla="*/ 3123168 h 3141916"/>
                <a:gd name="connsiteX13" fmla="*/ 1018499 w 1244517"/>
                <a:gd name="connsiteY13" fmla="*/ 3126026 h 3141916"/>
                <a:gd name="connsiteX14" fmla="*/ 985733 w 1244517"/>
                <a:gd name="connsiteY14" fmla="*/ 3126026 h 3141916"/>
                <a:gd name="connsiteX15" fmla="*/ 788946 w 1244517"/>
                <a:gd name="connsiteY15" fmla="*/ 3128598 h 3141916"/>
                <a:gd name="connsiteX16" fmla="*/ 784660 w 1244517"/>
                <a:gd name="connsiteY16" fmla="*/ 3128598 h 3141916"/>
                <a:gd name="connsiteX17" fmla="*/ 783613 w 1244517"/>
                <a:gd name="connsiteY17" fmla="*/ 3126121 h 3141916"/>
                <a:gd name="connsiteX18" fmla="*/ 523009 w 1244517"/>
                <a:gd name="connsiteY18" fmla="*/ 1389999 h 3141916"/>
                <a:gd name="connsiteX19" fmla="*/ 428711 w 1244517"/>
                <a:gd name="connsiteY19" fmla="*/ 856599 h 3141916"/>
                <a:gd name="connsiteX20" fmla="*/ 428711 w 1244517"/>
                <a:gd name="connsiteY20" fmla="*/ 856599 h 3141916"/>
                <a:gd name="connsiteX21" fmla="*/ 422519 w 1244517"/>
                <a:gd name="connsiteY21" fmla="*/ 773160 h 3141916"/>
                <a:gd name="connsiteX22" fmla="*/ 415280 w 1244517"/>
                <a:gd name="connsiteY22" fmla="*/ 628190 h 3141916"/>
                <a:gd name="connsiteX23" fmla="*/ 276406 w 1244517"/>
                <a:gd name="connsiteY23" fmla="*/ 1738900 h 3141916"/>
                <a:gd name="connsiteX24" fmla="*/ 324031 w 1244517"/>
                <a:gd name="connsiteY24" fmla="*/ 3141742 h 3141916"/>
                <a:gd name="connsiteX25" fmla="*/ 158773 w 1244517"/>
                <a:gd name="connsiteY25" fmla="*/ 3139552 h 3141916"/>
                <a:gd name="connsiteX26" fmla="*/ 131150 w 1244517"/>
                <a:gd name="connsiteY26" fmla="*/ 3139552 h 3141916"/>
                <a:gd name="connsiteX27" fmla="*/ 78286 w 1244517"/>
                <a:gd name="connsiteY27" fmla="*/ 3138789 h 3141916"/>
                <a:gd name="connsiteX28" fmla="*/ 57902 w 1244517"/>
                <a:gd name="connsiteY28" fmla="*/ 3138789 h 3141916"/>
                <a:gd name="connsiteX29" fmla="*/ 52283 w 1244517"/>
                <a:gd name="connsiteY29" fmla="*/ 3093069 h 3141916"/>
                <a:gd name="connsiteX30" fmla="*/ 35614 w 1244517"/>
                <a:gd name="connsiteY30" fmla="*/ 2938098 h 3141916"/>
                <a:gd name="connsiteX31" fmla="*/ 11515 w 1244517"/>
                <a:gd name="connsiteY31" fmla="*/ 2623773 h 3141916"/>
                <a:gd name="connsiteX32" fmla="*/ 870194 w 1244517"/>
                <a:gd name="connsiteY32" fmla="*/ 2713879 h 3141916"/>
                <a:gd name="connsiteX33" fmla="*/ 870194 w 1244517"/>
                <a:gd name="connsiteY33" fmla="*/ 2712450 h 3141916"/>
                <a:gd name="connsiteX34" fmla="*/ 834476 w 1244517"/>
                <a:gd name="connsiteY34" fmla="*/ 2676922 h 3141916"/>
                <a:gd name="connsiteX35" fmla="*/ 834380 w 1244517"/>
                <a:gd name="connsiteY35" fmla="*/ 2676922 h 3141916"/>
                <a:gd name="connsiteX36" fmla="*/ 796280 w 1244517"/>
                <a:gd name="connsiteY36" fmla="*/ 2713879 h 3141916"/>
                <a:gd name="connsiteX37" fmla="*/ 796280 w 1244517"/>
                <a:gd name="connsiteY37" fmla="*/ 2715403 h 3141916"/>
                <a:gd name="connsiteX38" fmla="*/ 832094 w 1244517"/>
                <a:gd name="connsiteY38" fmla="*/ 2750836 h 3141916"/>
                <a:gd name="connsiteX39" fmla="*/ 832094 w 1244517"/>
                <a:gd name="connsiteY39" fmla="*/ 2750836 h 3141916"/>
                <a:gd name="connsiteX40" fmla="*/ 870385 w 1244517"/>
                <a:gd name="connsiteY40" fmla="*/ 2713784 h 3141916"/>
                <a:gd name="connsiteX41" fmla="*/ 757609 w 1244517"/>
                <a:gd name="connsiteY41" fmla="*/ 2117900 h 3141916"/>
                <a:gd name="connsiteX42" fmla="*/ 757609 w 1244517"/>
                <a:gd name="connsiteY42" fmla="*/ 2116376 h 3141916"/>
                <a:gd name="connsiteX43" fmla="*/ 721795 w 1244517"/>
                <a:gd name="connsiteY43" fmla="*/ 2080943 h 3141916"/>
                <a:gd name="connsiteX44" fmla="*/ 721795 w 1244517"/>
                <a:gd name="connsiteY44" fmla="*/ 2080943 h 3141916"/>
                <a:gd name="connsiteX45" fmla="*/ 683695 w 1244517"/>
                <a:gd name="connsiteY45" fmla="*/ 2117900 h 3141916"/>
                <a:gd name="connsiteX46" fmla="*/ 683695 w 1244517"/>
                <a:gd name="connsiteY46" fmla="*/ 2118948 h 3141916"/>
                <a:gd name="connsiteX47" fmla="*/ 719414 w 1244517"/>
                <a:gd name="connsiteY47" fmla="*/ 2154476 h 3141916"/>
                <a:gd name="connsiteX48" fmla="*/ 719509 w 1244517"/>
                <a:gd name="connsiteY48" fmla="*/ 2154476 h 3141916"/>
                <a:gd name="connsiteX49" fmla="*/ 757609 w 1244517"/>
                <a:gd name="connsiteY49" fmla="*/ 2117805 h 3141916"/>
                <a:gd name="connsiteX50" fmla="*/ 676361 w 1244517"/>
                <a:gd name="connsiteY50" fmla="*/ 1384475 h 3141916"/>
                <a:gd name="connsiteX51" fmla="*/ 676361 w 1244517"/>
                <a:gd name="connsiteY51" fmla="*/ 1382951 h 3141916"/>
                <a:gd name="connsiteX52" fmla="*/ 640547 w 1244517"/>
                <a:gd name="connsiteY52" fmla="*/ 1347518 h 3141916"/>
                <a:gd name="connsiteX53" fmla="*/ 640547 w 1244517"/>
                <a:gd name="connsiteY53" fmla="*/ 1347518 h 3141916"/>
                <a:gd name="connsiteX54" fmla="*/ 602447 w 1244517"/>
                <a:gd name="connsiteY54" fmla="*/ 1384475 h 3141916"/>
                <a:gd name="connsiteX55" fmla="*/ 602447 w 1244517"/>
                <a:gd name="connsiteY55" fmla="*/ 1385999 h 3141916"/>
                <a:gd name="connsiteX56" fmla="*/ 638070 w 1244517"/>
                <a:gd name="connsiteY56" fmla="*/ 1421432 h 3141916"/>
                <a:gd name="connsiteX57" fmla="*/ 638261 w 1244517"/>
                <a:gd name="connsiteY57" fmla="*/ 1421432 h 3141916"/>
                <a:gd name="connsiteX58" fmla="*/ 676361 w 1244517"/>
                <a:gd name="connsiteY58" fmla="*/ 1384856 h 3141916"/>
                <a:gd name="connsiteX59" fmla="*/ 283169 w 1244517"/>
                <a:gd name="connsiteY59" fmla="*/ 1268079 h 3141916"/>
                <a:gd name="connsiteX60" fmla="*/ 283169 w 1244517"/>
                <a:gd name="connsiteY60" fmla="*/ 1266460 h 3141916"/>
                <a:gd name="connsiteX61" fmla="*/ 247450 w 1244517"/>
                <a:gd name="connsiteY61" fmla="*/ 1231122 h 3141916"/>
                <a:gd name="connsiteX62" fmla="*/ 247355 w 1244517"/>
                <a:gd name="connsiteY62" fmla="*/ 1231122 h 3141916"/>
                <a:gd name="connsiteX63" fmla="*/ 209255 w 1244517"/>
                <a:gd name="connsiteY63" fmla="*/ 1268079 h 3141916"/>
                <a:gd name="connsiteX64" fmla="*/ 209255 w 1244517"/>
                <a:gd name="connsiteY64" fmla="*/ 1269508 h 3141916"/>
                <a:gd name="connsiteX65" fmla="*/ 227448 w 1244517"/>
                <a:gd name="connsiteY65" fmla="*/ 1300464 h 3141916"/>
                <a:gd name="connsiteX66" fmla="*/ 245069 w 1244517"/>
                <a:gd name="connsiteY66" fmla="*/ 1305036 h 3141916"/>
                <a:gd name="connsiteX67" fmla="*/ 283169 w 1244517"/>
                <a:gd name="connsiteY67" fmla="*/ 1268460 h 3141916"/>
                <a:gd name="connsiteX68" fmla="*/ 237925 w 1244517"/>
                <a:gd name="connsiteY68" fmla="*/ 3055922 h 3141916"/>
                <a:gd name="connsiteX69" fmla="*/ 237925 w 1244517"/>
                <a:gd name="connsiteY69" fmla="*/ 3054493 h 3141916"/>
                <a:gd name="connsiteX70" fmla="*/ 202206 w 1244517"/>
                <a:gd name="connsiteY70" fmla="*/ 3018965 h 3141916"/>
                <a:gd name="connsiteX71" fmla="*/ 164106 w 1244517"/>
                <a:gd name="connsiteY71" fmla="*/ 3055922 h 3141916"/>
                <a:gd name="connsiteX72" fmla="*/ 164106 w 1244517"/>
                <a:gd name="connsiteY72" fmla="*/ 3057446 h 3141916"/>
                <a:gd name="connsiteX73" fmla="*/ 199730 w 1244517"/>
                <a:gd name="connsiteY73" fmla="*/ 3092879 h 3141916"/>
                <a:gd name="connsiteX74" fmla="*/ 199920 w 1244517"/>
                <a:gd name="connsiteY74" fmla="*/ 3092879 h 3141916"/>
                <a:gd name="connsiteX75" fmla="*/ 237925 w 1244517"/>
                <a:gd name="connsiteY75" fmla="*/ 3056303 h 3141916"/>
                <a:gd name="connsiteX76" fmla="*/ 156010 w 1244517"/>
                <a:gd name="connsiteY76" fmla="*/ 2110946 h 3141916"/>
                <a:gd name="connsiteX77" fmla="*/ 156010 w 1244517"/>
                <a:gd name="connsiteY77" fmla="*/ 2109423 h 3141916"/>
                <a:gd name="connsiteX78" fmla="*/ 120196 w 1244517"/>
                <a:gd name="connsiteY78" fmla="*/ 2073990 h 3141916"/>
                <a:gd name="connsiteX79" fmla="*/ 120196 w 1244517"/>
                <a:gd name="connsiteY79" fmla="*/ 2073990 h 3141916"/>
                <a:gd name="connsiteX80" fmla="*/ 82096 w 1244517"/>
                <a:gd name="connsiteY80" fmla="*/ 2110946 h 3141916"/>
                <a:gd name="connsiteX81" fmla="*/ 82096 w 1244517"/>
                <a:gd name="connsiteY81" fmla="*/ 2112375 h 3141916"/>
                <a:gd name="connsiteX82" fmla="*/ 117910 w 1244517"/>
                <a:gd name="connsiteY82" fmla="*/ 2147523 h 3141916"/>
                <a:gd name="connsiteX83" fmla="*/ 156010 w 1244517"/>
                <a:gd name="connsiteY83" fmla="*/ 2110946 h 3141916"/>
                <a:gd name="connsiteX84" fmla="*/ 121625 w 1244517"/>
                <a:gd name="connsiteY84" fmla="*/ 1652222 h 3141916"/>
                <a:gd name="connsiteX85" fmla="*/ 121625 w 1244517"/>
                <a:gd name="connsiteY85" fmla="*/ 1650699 h 3141916"/>
                <a:gd name="connsiteX86" fmla="*/ 85811 w 1244517"/>
                <a:gd name="connsiteY86" fmla="*/ 1615265 h 3141916"/>
                <a:gd name="connsiteX87" fmla="*/ 47711 w 1244517"/>
                <a:gd name="connsiteY87" fmla="*/ 1652222 h 3141916"/>
                <a:gd name="connsiteX88" fmla="*/ 47711 w 1244517"/>
                <a:gd name="connsiteY88" fmla="*/ 1653556 h 3141916"/>
                <a:gd name="connsiteX89" fmla="*/ 83525 w 1244517"/>
                <a:gd name="connsiteY89" fmla="*/ 1689180 h 3141916"/>
                <a:gd name="connsiteX90" fmla="*/ 121625 w 1244517"/>
                <a:gd name="connsiteY90" fmla="*/ 1652222 h 314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244517" h="3141916">
                  <a:moveTo>
                    <a:pt x="11231" y="2623773"/>
                  </a:moveTo>
                  <a:cubicBezTo>
                    <a:pt x="181" y="2397363"/>
                    <a:pt x="-7819" y="2060274"/>
                    <a:pt x="6848" y="1774809"/>
                  </a:cubicBezTo>
                  <a:cubicBezTo>
                    <a:pt x="36566" y="1197213"/>
                    <a:pt x="123245" y="693246"/>
                    <a:pt x="211351" y="249476"/>
                  </a:cubicBezTo>
                  <a:cubicBezTo>
                    <a:pt x="228305" y="164132"/>
                    <a:pt x="245164" y="80912"/>
                    <a:pt x="261928" y="-175"/>
                  </a:cubicBezTo>
                  <a:cubicBezTo>
                    <a:pt x="284979" y="14780"/>
                    <a:pt x="307838" y="29258"/>
                    <a:pt x="330223" y="42974"/>
                  </a:cubicBezTo>
                  <a:cubicBezTo>
                    <a:pt x="331556" y="43926"/>
                    <a:pt x="332984" y="44688"/>
                    <a:pt x="334413" y="45545"/>
                  </a:cubicBezTo>
                  <a:cubicBezTo>
                    <a:pt x="455762" y="119936"/>
                    <a:pt x="566347" y="174704"/>
                    <a:pt x="647405" y="190421"/>
                  </a:cubicBezTo>
                  <a:lnTo>
                    <a:pt x="664264" y="192421"/>
                  </a:lnTo>
                  <a:lnTo>
                    <a:pt x="674266" y="193469"/>
                  </a:lnTo>
                  <a:cubicBezTo>
                    <a:pt x="683123" y="324914"/>
                    <a:pt x="694363" y="469694"/>
                    <a:pt x="708460" y="622761"/>
                  </a:cubicBezTo>
                  <a:cubicBezTo>
                    <a:pt x="772945" y="1320086"/>
                    <a:pt x="898960" y="2202101"/>
                    <a:pt x="1147658" y="2885043"/>
                  </a:cubicBezTo>
                  <a:cubicBezTo>
                    <a:pt x="1170041" y="2946699"/>
                    <a:pt x="1193569" y="3006582"/>
                    <a:pt x="1218048" y="3064685"/>
                  </a:cubicBezTo>
                  <a:cubicBezTo>
                    <a:pt x="1226430" y="3084401"/>
                    <a:pt x="1234812" y="3103928"/>
                    <a:pt x="1243384" y="3123168"/>
                  </a:cubicBezTo>
                  <a:lnTo>
                    <a:pt x="1018499" y="3126026"/>
                  </a:lnTo>
                  <a:lnTo>
                    <a:pt x="985733" y="3126026"/>
                  </a:lnTo>
                  <a:lnTo>
                    <a:pt x="788946" y="3128598"/>
                  </a:lnTo>
                  <a:lnTo>
                    <a:pt x="784660" y="3128598"/>
                  </a:lnTo>
                  <a:lnTo>
                    <a:pt x="783613" y="3126121"/>
                  </a:lnTo>
                  <a:cubicBezTo>
                    <a:pt x="663693" y="2696829"/>
                    <a:pt x="540248" y="1596025"/>
                    <a:pt x="523009" y="1389999"/>
                  </a:cubicBezTo>
                  <a:cubicBezTo>
                    <a:pt x="505197" y="1175401"/>
                    <a:pt x="428711" y="856599"/>
                    <a:pt x="428711" y="856599"/>
                  </a:cubicBezTo>
                  <a:lnTo>
                    <a:pt x="428711" y="856599"/>
                  </a:lnTo>
                  <a:cubicBezTo>
                    <a:pt x="426330" y="825357"/>
                    <a:pt x="424330" y="797354"/>
                    <a:pt x="422519" y="773160"/>
                  </a:cubicBezTo>
                  <a:lnTo>
                    <a:pt x="415280" y="628190"/>
                  </a:lnTo>
                  <a:cubicBezTo>
                    <a:pt x="344224" y="994912"/>
                    <a:pt x="297838" y="1365977"/>
                    <a:pt x="276406" y="1738900"/>
                  </a:cubicBezTo>
                  <a:cubicBezTo>
                    <a:pt x="252308" y="2152094"/>
                    <a:pt x="295932" y="2721499"/>
                    <a:pt x="324031" y="3141742"/>
                  </a:cubicBezTo>
                  <a:lnTo>
                    <a:pt x="158773" y="3139552"/>
                  </a:lnTo>
                  <a:lnTo>
                    <a:pt x="131150" y="3139552"/>
                  </a:lnTo>
                  <a:lnTo>
                    <a:pt x="78286" y="3138789"/>
                  </a:lnTo>
                  <a:lnTo>
                    <a:pt x="57902" y="3138789"/>
                  </a:lnTo>
                  <a:cubicBezTo>
                    <a:pt x="56093" y="3124978"/>
                    <a:pt x="54188" y="3110214"/>
                    <a:pt x="52283" y="3093069"/>
                  </a:cubicBezTo>
                  <a:cubicBezTo>
                    <a:pt x="47139" y="3050112"/>
                    <a:pt x="41424" y="2997819"/>
                    <a:pt x="35614" y="2938098"/>
                  </a:cubicBezTo>
                  <a:cubicBezTo>
                    <a:pt x="27041" y="2849420"/>
                    <a:pt x="18374" y="2743407"/>
                    <a:pt x="11515" y="2623773"/>
                  </a:cubicBezTo>
                  <a:close/>
                  <a:moveTo>
                    <a:pt x="870194" y="2713879"/>
                  </a:moveTo>
                  <a:lnTo>
                    <a:pt x="870194" y="2712450"/>
                  </a:lnTo>
                  <a:cubicBezTo>
                    <a:pt x="870099" y="2692772"/>
                    <a:pt x="854193" y="2676865"/>
                    <a:pt x="834476" y="2676922"/>
                  </a:cubicBezTo>
                  <a:cubicBezTo>
                    <a:pt x="834476" y="2676922"/>
                    <a:pt x="834380" y="2676922"/>
                    <a:pt x="834380" y="2676922"/>
                  </a:cubicBezTo>
                  <a:cubicBezTo>
                    <a:pt x="813807" y="2676912"/>
                    <a:pt x="796948" y="2693286"/>
                    <a:pt x="796280" y="2713879"/>
                  </a:cubicBezTo>
                  <a:lnTo>
                    <a:pt x="796280" y="2715403"/>
                  </a:lnTo>
                  <a:cubicBezTo>
                    <a:pt x="796376" y="2735072"/>
                    <a:pt x="812378" y="2750941"/>
                    <a:pt x="832094" y="2750836"/>
                  </a:cubicBezTo>
                  <a:cubicBezTo>
                    <a:pt x="832094" y="2750836"/>
                    <a:pt x="832094" y="2750836"/>
                    <a:pt x="832094" y="2750836"/>
                  </a:cubicBezTo>
                  <a:cubicBezTo>
                    <a:pt x="852764" y="2750950"/>
                    <a:pt x="869813" y="2734491"/>
                    <a:pt x="870385" y="2713784"/>
                  </a:cubicBezTo>
                  <a:close/>
                  <a:moveTo>
                    <a:pt x="757609" y="2117900"/>
                  </a:moveTo>
                  <a:lnTo>
                    <a:pt x="757609" y="2116376"/>
                  </a:lnTo>
                  <a:cubicBezTo>
                    <a:pt x="757514" y="2096697"/>
                    <a:pt x="741512" y="2080838"/>
                    <a:pt x="721795" y="2080943"/>
                  </a:cubicBezTo>
                  <a:cubicBezTo>
                    <a:pt x="721795" y="2080943"/>
                    <a:pt x="721795" y="2080943"/>
                    <a:pt x="721795" y="2080943"/>
                  </a:cubicBezTo>
                  <a:cubicBezTo>
                    <a:pt x="701221" y="2080933"/>
                    <a:pt x="684266" y="2097307"/>
                    <a:pt x="683695" y="2117900"/>
                  </a:cubicBezTo>
                  <a:lnTo>
                    <a:pt x="683695" y="2118948"/>
                  </a:lnTo>
                  <a:cubicBezTo>
                    <a:pt x="683791" y="2138626"/>
                    <a:pt x="699697" y="2154533"/>
                    <a:pt x="719414" y="2154476"/>
                  </a:cubicBezTo>
                  <a:cubicBezTo>
                    <a:pt x="719414" y="2154476"/>
                    <a:pt x="719509" y="2154476"/>
                    <a:pt x="719509" y="2154476"/>
                  </a:cubicBezTo>
                  <a:cubicBezTo>
                    <a:pt x="739988" y="2154495"/>
                    <a:pt x="756847" y="2138284"/>
                    <a:pt x="757609" y="2117805"/>
                  </a:cubicBezTo>
                  <a:close/>
                  <a:moveTo>
                    <a:pt x="676361" y="1384475"/>
                  </a:moveTo>
                  <a:cubicBezTo>
                    <a:pt x="676456" y="1383970"/>
                    <a:pt x="676456" y="1383456"/>
                    <a:pt x="676361" y="1382951"/>
                  </a:cubicBezTo>
                  <a:cubicBezTo>
                    <a:pt x="676266" y="1363281"/>
                    <a:pt x="660263" y="1347413"/>
                    <a:pt x="640547" y="1347518"/>
                  </a:cubicBezTo>
                  <a:cubicBezTo>
                    <a:pt x="640547" y="1347518"/>
                    <a:pt x="640547" y="1347518"/>
                    <a:pt x="640547" y="1347518"/>
                  </a:cubicBezTo>
                  <a:cubicBezTo>
                    <a:pt x="619973" y="1347508"/>
                    <a:pt x="603019" y="1363882"/>
                    <a:pt x="602447" y="1384475"/>
                  </a:cubicBezTo>
                  <a:lnTo>
                    <a:pt x="602447" y="1385999"/>
                  </a:lnTo>
                  <a:cubicBezTo>
                    <a:pt x="602542" y="1405620"/>
                    <a:pt x="618449" y="1421489"/>
                    <a:pt x="638070" y="1421432"/>
                  </a:cubicBezTo>
                  <a:cubicBezTo>
                    <a:pt x="638166" y="1421432"/>
                    <a:pt x="638166" y="1421432"/>
                    <a:pt x="638261" y="1421432"/>
                  </a:cubicBezTo>
                  <a:cubicBezTo>
                    <a:pt x="658740" y="1421451"/>
                    <a:pt x="675504" y="1405296"/>
                    <a:pt x="676361" y="1384856"/>
                  </a:cubicBezTo>
                  <a:close/>
                  <a:moveTo>
                    <a:pt x="283169" y="1268079"/>
                  </a:moveTo>
                  <a:cubicBezTo>
                    <a:pt x="283169" y="1267536"/>
                    <a:pt x="283169" y="1267003"/>
                    <a:pt x="283169" y="1266460"/>
                  </a:cubicBezTo>
                  <a:cubicBezTo>
                    <a:pt x="283073" y="1246839"/>
                    <a:pt x="267072" y="1231017"/>
                    <a:pt x="247450" y="1231122"/>
                  </a:cubicBezTo>
                  <a:cubicBezTo>
                    <a:pt x="247450" y="1231122"/>
                    <a:pt x="247355" y="1231122"/>
                    <a:pt x="247355" y="1231122"/>
                  </a:cubicBezTo>
                  <a:cubicBezTo>
                    <a:pt x="226781" y="1231113"/>
                    <a:pt x="209827" y="1247486"/>
                    <a:pt x="209255" y="1268079"/>
                  </a:cubicBezTo>
                  <a:lnTo>
                    <a:pt x="209255" y="1269508"/>
                  </a:lnTo>
                  <a:cubicBezTo>
                    <a:pt x="209255" y="1282357"/>
                    <a:pt x="216208" y="1294197"/>
                    <a:pt x="227448" y="1300464"/>
                  </a:cubicBezTo>
                  <a:cubicBezTo>
                    <a:pt x="232876" y="1303446"/>
                    <a:pt x="238877" y="1305017"/>
                    <a:pt x="245069" y="1305036"/>
                  </a:cubicBezTo>
                  <a:cubicBezTo>
                    <a:pt x="265548" y="1305055"/>
                    <a:pt x="282312" y="1288901"/>
                    <a:pt x="283169" y="1268460"/>
                  </a:cubicBezTo>
                  <a:close/>
                  <a:moveTo>
                    <a:pt x="237925" y="3055922"/>
                  </a:moveTo>
                  <a:lnTo>
                    <a:pt x="237925" y="3054493"/>
                  </a:lnTo>
                  <a:cubicBezTo>
                    <a:pt x="237830" y="3034814"/>
                    <a:pt x="221924" y="3018908"/>
                    <a:pt x="202206" y="3018965"/>
                  </a:cubicBezTo>
                  <a:cubicBezTo>
                    <a:pt x="181632" y="3018955"/>
                    <a:pt x="164678" y="3035329"/>
                    <a:pt x="164106" y="3055922"/>
                  </a:cubicBezTo>
                  <a:lnTo>
                    <a:pt x="164106" y="3057446"/>
                  </a:lnTo>
                  <a:cubicBezTo>
                    <a:pt x="164201" y="3077068"/>
                    <a:pt x="180109" y="3092936"/>
                    <a:pt x="199730" y="3092879"/>
                  </a:cubicBezTo>
                  <a:cubicBezTo>
                    <a:pt x="199825" y="3092879"/>
                    <a:pt x="199825" y="3092879"/>
                    <a:pt x="199920" y="3092879"/>
                  </a:cubicBezTo>
                  <a:cubicBezTo>
                    <a:pt x="220304" y="3092840"/>
                    <a:pt x="237068" y="3076715"/>
                    <a:pt x="237925" y="3056303"/>
                  </a:cubicBezTo>
                  <a:close/>
                  <a:moveTo>
                    <a:pt x="156010" y="2110946"/>
                  </a:moveTo>
                  <a:lnTo>
                    <a:pt x="156010" y="2109423"/>
                  </a:lnTo>
                  <a:cubicBezTo>
                    <a:pt x="155915" y="2089753"/>
                    <a:pt x="139913" y="2073885"/>
                    <a:pt x="120196" y="2073990"/>
                  </a:cubicBezTo>
                  <a:cubicBezTo>
                    <a:pt x="120196" y="2073990"/>
                    <a:pt x="120196" y="2073990"/>
                    <a:pt x="120196" y="2073990"/>
                  </a:cubicBezTo>
                  <a:cubicBezTo>
                    <a:pt x="99622" y="2073980"/>
                    <a:pt x="82668" y="2090353"/>
                    <a:pt x="82096" y="2110946"/>
                  </a:cubicBezTo>
                  <a:cubicBezTo>
                    <a:pt x="82001" y="2111423"/>
                    <a:pt x="82001" y="2111899"/>
                    <a:pt x="82096" y="2112375"/>
                  </a:cubicBezTo>
                  <a:cubicBezTo>
                    <a:pt x="82382" y="2131940"/>
                    <a:pt x="98383" y="2147627"/>
                    <a:pt x="117910" y="2147523"/>
                  </a:cubicBezTo>
                  <a:cubicBezTo>
                    <a:pt x="138389" y="2147542"/>
                    <a:pt x="155153" y="2131387"/>
                    <a:pt x="156010" y="2110946"/>
                  </a:cubicBezTo>
                  <a:close/>
                  <a:moveTo>
                    <a:pt x="121625" y="1652222"/>
                  </a:moveTo>
                  <a:lnTo>
                    <a:pt x="121625" y="1650699"/>
                  </a:lnTo>
                  <a:cubicBezTo>
                    <a:pt x="121434" y="1631048"/>
                    <a:pt x="105432" y="1615208"/>
                    <a:pt x="85811" y="1615265"/>
                  </a:cubicBezTo>
                  <a:cubicBezTo>
                    <a:pt x="65237" y="1615256"/>
                    <a:pt x="48282" y="1631630"/>
                    <a:pt x="47711" y="1652222"/>
                  </a:cubicBezTo>
                  <a:lnTo>
                    <a:pt x="47711" y="1653556"/>
                  </a:lnTo>
                  <a:cubicBezTo>
                    <a:pt x="47806" y="1673282"/>
                    <a:pt x="63808" y="1689237"/>
                    <a:pt x="83525" y="1689180"/>
                  </a:cubicBezTo>
                  <a:cubicBezTo>
                    <a:pt x="104099" y="1689189"/>
                    <a:pt x="121053" y="1672815"/>
                    <a:pt x="121625" y="165222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7" name="任意多边形: 形状 46"/>
            <p:cNvSpPr/>
            <p:nvPr/>
          </p:nvSpPr>
          <p:spPr>
            <a:xfrm flipH="1">
              <a:off x="1791944" y="1990717"/>
              <a:ext cx="2156812" cy="1625854"/>
            </a:xfrm>
            <a:custGeom>
              <a:avLst/>
              <a:gdLst>
                <a:gd name="connsiteX0" fmla="*/ 103351 w 2114060"/>
                <a:gd name="connsiteY0" fmla="*/ 550466 h 1593627"/>
                <a:gd name="connsiteX1" fmla="*/ 133830 w 2114060"/>
                <a:gd name="connsiteY1" fmla="*/ 576088 h 1593627"/>
                <a:gd name="connsiteX2" fmla="*/ 192123 w 2114060"/>
                <a:gd name="connsiteY2" fmla="*/ 614950 h 1593627"/>
                <a:gd name="connsiteX3" fmla="*/ 141737 w 2114060"/>
                <a:gd name="connsiteY3" fmla="*/ 578279 h 1593627"/>
                <a:gd name="connsiteX4" fmla="*/ 81633 w 2114060"/>
                <a:gd name="connsiteY4" fmla="*/ 561800 h 1593627"/>
                <a:gd name="connsiteX5" fmla="*/ 103255 w 2114060"/>
                <a:gd name="connsiteY5" fmla="*/ 534178 h 1593627"/>
                <a:gd name="connsiteX6" fmla="*/ 143641 w 2114060"/>
                <a:gd name="connsiteY6" fmla="*/ 477695 h 1593627"/>
                <a:gd name="connsiteX7" fmla="*/ 143641 w 2114060"/>
                <a:gd name="connsiteY7" fmla="*/ 477695 h 1593627"/>
                <a:gd name="connsiteX8" fmla="*/ 232414 w 2114060"/>
                <a:gd name="connsiteY8" fmla="*/ 542274 h 1593627"/>
                <a:gd name="connsiteX9" fmla="*/ 143641 w 2114060"/>
                <a:gd name="connsiteY9" fmla="*/ 477695 h 1593627"/>
                <a:gd name="connsiteX10" fmla="*/ 151642 w 2114060"/>
                <a:gd name="connsiteY10" fmla="*/ 445405 h 1593627"/>
                <a:gd name="connsiteX11" fmla="*/ 201553 w 2114060"/>
                <a:gd name="connsiteY11" fmla="*/ 414544 h 1593627"/>
                <a:gd name="connsiteX12" fmla="*/ 288898 w 2114060"/>
                <a:gd name="connsiteY12" fmla="*/ 477695 h 1593627"/>
                <a:gd name="connsiteX13" fmla="*/ 201934 w 2114060"/>
                <a:gd name="connsiteY13" fmla="*/ 414449 h 1593627"/>
                <a:gd name="connsiteX14" fmla="*/ 208221 w 2114060"/>
                <a:gd name="connsiteY14" fmla="*/ 413115 h 1593627"/>
                <a:gd name="connsiteX15" fmla="*/ 46296 w 2114060"/>
                <a:gd name="connsiteY15" fmla="*/ 267764 h 1593627"/>
                <a:gd name="connsiteX16" fmla="*/ 54392 w 2114060"/>
                <a:gd name="connsiteY16" fmla="*/ 186992 h 1593627"/>
                <a:gd name="connsiteX17" fmla="*/ 423295 w 2114060"/>
                <a:gd name="connsiteY17" fmla="*/ 442642 h 1593627"/>
                <a:gd name="connsiteX18" fmla="*/ 498448 w 2114060"/>
                <a:gd name="connsiteY18" fmla="*/ 493792 h 1593627"/>
                <a:gd name="connsiteX19" fmla="*/ 671707 w 2114060"/>
                <a:gd name="connsiteY19" fmla="*/ 594090 h 1593627"/>
                <a:gd name="connsiteX20" fmla="*/ 690757 w 2114060"/>
                <a:gd name="connsiteY20" fmla="*/ 604663 h 1593627"/>
                <a:gd name="connsiteX21" fmla="*/ 707521 w 2114060"/>
                <a:gd name="connsiteY21" fmla="*/ 614188 h 1593627"/>
                <a:gd name="connsiteX22" fmla="*/ 708568 w 2114060"/>
                <a:gd name="connsiteY22" fmla="*/ 614759 h 1593627"/>
                <a:gd name="connsiteX23" fmla="*/ 758861 w 2114060"/>
                <a:gd name="connsiteY23" fmla="*/ 642191 h 1593627"/>
                <a:gd name="connsiteX24" fmla="*/ 862493 w 2114060"/>
                <a:gd name="connsiteY24" fmla="*/ 698008 h 1593627"/>
                <a:gd name="connsiteX25" fmla="*/ 958695 w 2114060"/>
                <a:gd name="connsiteY25" fmla="*/ 749252 h 1593627"/>
                <a:gd name="connsiteX26" fmla="*/ 1226633 w 2114060"/>
                <a:gd name="connsiteY26" fmla="*/ 888889 h 1593627"/>
                <a:gd name="connsiteX27" fmla="*/ 1239207 w 2114060"/>
                <a:gd name="connsiteY27" fmla="*/ 895366 h 1593627"/>
                <a:gd name="connsiteX28" fmla="*/ 1250827 w 2114060"/>
                <a:gd name="connsiteY28" fmla="*/ 901271 h 1593627"/>
                <a:gd name="connsiteX29" fmla="*/ 1290452 w 2114060"/>
                <a:gd name="connsiteY29" fmla="*/ 921369 h 1593627"/>
                <a:gd name="connsiteX30" fmla="*/ 1442852 w 2114060"/>
                <a:gd name="connsiteY30" fmla="*/ 994712 h 1593627"/>
                <a:gd name="connsiteX31" fmla="*/ 1519052 w 2114060"/>
                <a:gd name="connsiteY31" fmla="*/ 969947 h 1593627"/>
                <a:gd name="connsiteX32" fmla="*/ 1520956 w 2114060"/>
                <a:gd name="connsiteY32" fmla="*/ 967089 h 1593627"/>
                <a:gd name="connsiteX33" fmla="*/ 1530481 w 2114060"/>
                <a:gd name="connsiteY33" fmla="*/ 958326 h 1593627"/>
                <a:gd name="connsiteX34" fmla="*/ 1542959 w 2114060"/>
                <a:gd name="connsiteY34" fmla="*/ 943753 h 1593627"/>
                <a:gd name="connsiteX35" fmla="*/ 1567629 w 2114060"/>
                <a:gd name="connsiteY35" fmla="*/ 901938 h 1593627"/>
                <a:gd name="connsiteX36" fmla="*/ 1601633 w 2114060"/>
                <a:gd name="connsiteY36" fmla="*/ 766112 h 1593627"/>
                <a:gd name="connsiteX37" fmla="*/ 1604586 w 2114060"/>
                <a:gd name="connsiteY37" fmla="*/ 728012 h 1593627"/>
                <a:gd name="connsiteX38" fmla="*/ 1606776 w 2114060"/>
                <a:gd name="connsiteY38" fmla="*/ 690388 h 1593627"/>
                <a:gd name="connsiteX39" fmla="*/ 1625826 w 2114060"/>
                <a:gd name="connsiteY39" fmla="*/ 499888 h 1593627"/>
                <a:gd name="connsiteX40" fmla="*/ 1625826 w 2114060"/>
                <a:gd name="connsiteY40" fmla="*/ 499031 h 1593627"/>
                <a:gd name="connsiteX41" fmla="*/ 1647639 w 2114060"/>
                <a:gd name="connsiteY41" fmla="*/ 375206 h 1593627"/>
                <a:gd name="connsiteX42" fmla="*/ 1647639 w 2114060"/>
                <a:gd name="connsiteY42" fmla="*/ 373205 h 1593627"/>
                <a:gd name="connsiteX43" fmla="*/ 1680691 w 2114060"/>
                <a:gd name="connsiteY43" fmla="*/ 253476 h 1593627"/>
                <a:gd name="connsiteX44" fmla="*/ 1681357 w 2114060"/>
                <a:gd name="connsiteY44" fmla="*/ 251571 h 1593627"/>
                <a:gd name="connsiteX45" fmla="*/ 1872810 w 2114060"/>
                <a:gd name="connsiteY45" fmla="*/ -175 h 1593627"/>
                <a:gd name="connsiteX46" fmla="*/ 1900147 w 2114060"/>
                <a:gd name="connsiteY46" fmla="*/ 6398 h 1593627"/>
                <a:gd name="connsiteX47" fmla="*/ 2073501 w 2114060"/>
                <a:gd name="connsiteY47" fmla="*/ 218996 h 1593627"/>
                <a:gd name="connsiteX48" fmla="*/ 1976632 w 2114060"/>
                <a:gd name="connsiteY48" fmla="*/ 1301036 h 1593627"/>
                <a:gd name="connsiteX49" fmla="*/ 1932246 w 2114060"/>
                <a:gd name="connsiteY49" fmla="*/ 1416955 h 1593627"/>
                <a:gd name="connsiteX50" fmla="*/ 1891002 w 2114060"/>
                <a:gd name="connsiteY50" fmla="*/ 1486964 h 1593627"/>
                <a:gd name="connsiteX51" fmla="*/ 1550388 w 2114060"/>
                <a:gd name="connsiteY51" fmla="*/ 1582214 h 1593627"/>
                <a:gd name="connsiteX52" fmla="*/ 1540863 w 2114060"/>
                <a:gd name="connsiteY52" fmla="*/ 1593453 h 1593627"/>
                <a:gd name="connsiteX53" fmla="*/ 1524005 w 2114060"/>
                <a:gd name="connsiteY53" fmla="*/ 1591453 h 1593627"/>
                <a:gd name="connsiteX54" fmla="*/ 1211012 w 2114060"/>
                <a:gd name="connsiteY54" fmla="*/ 1446578 h 1593627"/>
                <a:gd name="connsiteX55" fmla="*/ 1206822 w 2114060"/>
                <a:gd name="connsiteY55" fmla="*/ 1444006 h 1593627"/>
                <a:gd name="connsiteX56" fmla="*/ 1138527 w 2114060"/>
                <a:gd name="connsiteY56" fmla="*/ 1400858 h 1593627"/>
                <a:gd name="connsiteX57" fmla="*/ 945741 w 2114060"/>
                <a:gd name="connsiteY57" fmla="*/ 1267508 h 1593627"/>
                <a:gd name="connsiteX58" fmla="*/ 850491 w 2114060"/>
                <a:gd name="connsiteY58" fmla="*/ 1197308 h 1593627"/>
                <a:gd name="connsiteX59" fmla="*/ 748860 w 2114060"/>
                <a:gd name="connsiteY59" fmla="*/ 1119680 h 1593627"/>
                <a:gd name="connsiteX60" fmla="*/ 713046 w 2114060"/>
                <a:gd name="connsiteY60" fmla="*/ 1091867 h 1593627"/>
                <a:gd name="connsiteX61" fmla="*/ 706950 w 2114060"/>
                <a:gd name="connsiteY61" fmla="*/ 1087009 h 1593627"/>
                <a:gd name="connsiteX62" fmla="*/ 638084 w 2114060"/>
                <a:gd name="connsiteY62" fmla="*/ 1032526 h 1593627"/>
                <a:gd name="connsiteX63" fmla="*/ 584743 w 2114060"/>
                <a:gd name="connsiteY63" fmla="*/ 989568 h 1593627"/>
                <a:gd name="connsiteX64" fmla="*/ 329093 w 2114060"/>
                <a:gd name="connsiteY64" fmla="*/ 775637 h 1593627"/>
                <a:gd name="connsiteX65" fmla="*/ 78776 w 2114060"/>
                <a:gd name="connsiteY65" fmla="*/ 605996 h 1593627"/>
                <a:gd name="connsiteX66" fmla="*/ 78776 w 2114060"/>
                <a:gd name="connsiteY66" fmla="*/ 573707 h 1593627"/>
                <a:gd name="connsiteX67" fmla="*/ 81633 w 2114060"/>
                <a:gd name="connsiteY67" fmla="*/ 561800 h 159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14060" h="1593627">
                  <a:moveTo>
                    <a:pt x="103351" y="550466"/>
                  </a:moveTo>
                  <a:cubicBezTo>
                    <a:pt x="103351" y="551132"/>
                    <a:pt x="107161" y="556943"/>
                    <a:pt x="133830" y="576088"/>
                  </a:cubicBezTo>
                  <a:cubicBezTo>
                    <a:pt x="146879" y="585613"/>
                    <a:pt x="165549" y="598186"/>
                    <a:pt x="192123" y="614950"/>
                  </a:cubicBezTo>
                  <a:lnTo>
                    <a:pt x="141737" y="578279"/>
                  </a:lnTo>
                  <a:close/>
                  <a:moveTo>
                    <a:pt x="81633" y="561800"/>
                  </a:moveTo>
                  <a:cubicBezTo>
                    <a:pt x="87825" y="547513"/>
                    <a:pt x="103065" y="542750"/>
                    <a:pt x="103255" y="534178"/>
                  </a:cubicBezTo>
                  <a:cubicBezTo>
                    <a:pt x="105065" y="484648"/>
                    <a:pt x="136116" y="489601"/>
                    <a:pt x="143641" y="477695"/>
                  </a:cubicBezTo>
                  <a:lnTo>
                    <a:pt x="143641" y="477695"/>
                  </a:lnTo>
                  <a:cubicBezTo>
                    <a:pt x="143641" y="477695"/>
                    <a:pt x="148118" y="489029"/>
                    <a:pt x="232414" y="542274"/>
                  </a:cubicBezTo>
                  <a:lnTo>
                    <a:pt x="143641" y="477695"/>
                  </a:lnTo>
                  <a:cubicBezTo>
                    <a:pt x="152405" y="463883"/>
                    <a:pt x="143641" y="455216"/>
                    <a:pt x="151642" y="445405"/>
                  </a:cubicBezTo>
                  <a:cubicBezTo>
                    <a:pt x="164596" y="430070"/>
                    <a:pt x="182027" y="419259"/>
                    <a:pt x="201553" y="414544"/>
                  </a:cubicBezTo>
                  <a:cubicBezTo>
                    <a:pt x="229557" y="437109"/>
                    <a:pt x="258703" y="458187"/>
                    <a:pt x="288898" y="477695"/>
                  </a:cubicBezTo>
                  <a:lnTo>
                    <a:pt x="201934" y="414449"/>
                  </a:lnTo>
                  <a:cubicBezTo>
                    <a:pt x="204029" y="413858"/>
                    <a:pt x="206125" y="413410"/>
                    <a:pt x="208221" y="413115"/>
                  </a:cubicBezTo>
                  <a:cubicBezTo>
                    <a:pt x="208221" y="413115"/>
                    <a:pt x="129831" y="339106"/>
                    <a:pt x="46296" y="267764"/>
                  </a:cubicBezTo>
                  <a:cubicBezTo>
                    <a:pt x="-32476" y="200231"/>
                    <a:pt x="-1329" y="155369"/>
                    <a:pt x="54392" y="186992"/>
                  </a:cubicBezTo>
                  <a:cubicBezTo>
                    <a:pt x="98302" y="212138"/>
                    <a:pt x="291183" y="351107"/>
                    <a:pt x="423295" y="442642"/>
                  </a:cubicBezTo>
                  <a:cubicBezTo>
                    <a:pt x="451870" y="462455"/>
                    <a:pt x="477683" y="480171"/>
                    <a:pt x="498448" y="493792"/>
                  </a:cubicBezTo>
                  <a:cubicBezTo>
                    <a:pt x="527593" y="512842"/>
                    <a:pt x="590935" y="549418"/>
                    <a:pt x="671707" y="594090"/>
                  </a:cubicBezTo>
                  <a:lnTo>
                    <a:pt x="690757" y="604663"/>
                  </a:lnTo>
                  <a:lnTo>
                    <a:pt x="707521" y="614188"/>
                  </a:lnTo>
                  <a:lnTo>
                    <a:pt x="708568" y="614759"/>
                  </a:lnTo>
                  <a:lnTo>
                    <a:pt x="758861" y="642191"/>
                  </a:lnTo>
                  <a:cubicBezTo>
                    <a:pt x="792103" y="660194"/>
                    <a:pt x="826869" y="678958"/>
                    <a:pt x="862493" y="698008"/>
                  </a:cubicBezTo>
                  <a:cubicBezTo>
                    <a:pt x="894116" y="714963"/>
                    <a:pt x="926406" y="732107"/>
                    <a:pt x="958695" y="749252"/>
                  </a:cubicBezTo>
                  <a:cubicBezTo>
                    <a:pt x="1051945" y="798687"/>
                    <a:pt x="1145766" y="847646"/>
                    <a:pt x="1226633" y="888889"/>
                  </a:cubicBezTo>
                  <a:lnTo>
                    <a:pt x="1239207" y="895366"/>
                  </a:lnTo>
                  <a:lnTo>
                    <a:pt x="1250827" y="901271"/>
                  </a:lnTo>
                  <a:lnTo>
                    <a:pt x="1290452" y="921369"/>
                  </a:lnTo>
                  <a:cubicBezTo>
                    <a:pt x="1362080" y="957469"/>
                    <a:pt x="1417324" y="984234"/>
                    <a:pt x="1442852" y="994712"/>
                  </a:cubicBezTo>
                  <a:cubicBezTo>
                    <a:pt x="1474855" y="1007761"/>
                    <a:pt x="1499430" y="997760"/>
                    <a:pt x="1519052" y="969947"/>
                  </a:cubicBezTo>
                  <a:cubicBezTo>
                    <a:pt x="1519718" y="968994"/>
                    <a:pt x="1520385" y="968042"/>
                    <a:pt x="1520956" y="967089"/>
                  </a:cubicBezTo>
                  <a:cubicBezTo>
                    <a:pt x="1524385" y="964422"/>
                    <a:pt x="1527529" y="961488"/>
                    <a:pt x="1530481" y="958326"/>
                  </a:cubicBezTo>
                  <a:cubicBezTo>
                    <a:pt x="1534958" y="953754"/>
                    <a:pt x="1539149" y="948887"/>
                    <a:pt x="1542959" y="943753"/>
                  </a:cubicBezTo>
                  <a:cubicBezTo>
                    <a:pt x="1552675" y="930770"/>
                    <a:pt x="1560962" y="916750"/>
                    <a:pt x="1567629" y="901938"/>
                  </a:cubicBezTo>
                  <a:cubicBezTo>
                    <a:pt x="1586202" y="858799"/>
                    <a:pt x="1597728" y="812927"/>
                    <a:pt x="1601633" y="766112"/>
                  </a:cubicBezTo>
                  <a:cubicBezTo>
                    <a:pt x="1602871" y="754110"/>
                    <a:pt x="1603919" y="741537"/>
                    <a:pt x="1604586" y="728012"/>
                  </a:cubicBezTo>
                  <a:cubicBezTo>
                    <a:pt x="1605252" y="714486"/>
                    <a:pt x="1606015" y="702771"/>
                    <a:pt x="1606776" y="690388"/>
                  </a:cubicBezTo>
                  <a:cubicBezTo>
                    <a:pt x="1611158" y="621360"/>
                    <a:pt x="1617540" y="557867"/>
                    <a:pt x="1625826" y="499888"/>
                  </a:cubicBezTo>
                  <a:lnTo>
                    <a:pt x="1625826" y="499031"/>
                  </a:lnTo>
                  <a:cubicBezTo>
                    <a:pt x="1632209" y="454578"/>
                    <a:pt x="1639448" y="413306"/>
                    <a:pt x="1647639" y="375206"/>
                  </a:cubicBezTo>
                  <a:lnTo>
                    <a:pt x="1647639" y="373205"/>
                  </a:lnTo>
                  <a:cubicBezTo>
                    <a:pt x="1656497" y="332743"/>
                    <a:pt x="1667546" y="292776"/>
                    <a:pt x="1680691" y="253476"/>
                  </a:cubicBezTo>
                  <a:lnTo>
                    <a:pt x="1681357" y="251571"/>
                  </a:lnTo>
                  <a:cubicBezTo>
                    <a:pt x="1728982" y="108696"/>
                    <a:pt x="1795657" y="28115"/>
                    <a:pt x="1872810" y="-175"/>
                  </a:cubicBezTo>
                  <a:cubicBezTo>
                    <a:pt x="1882049" y="1254"/>
                    <a:pt x="1891193" y="3454"/>
                    <a:pt x="1900147" y="6398"/>
                  </a:cubicBezTo>
                  <a:cubicBezTo>
                    <a:pt x="1964059" y="27638"/>
                    <a:pt x="2028830" y="89741"/>
                    <a:pt x="2073501" y="218996"/>
                  </a:cubicBezTo>
                  <a:cubicBezTo>
                    <a:pt x="2179801" y="526844"/>
                    <a:pt x="2044926" y="1089390"/>
                    <a:pt x="1976632" y="1301036"/>
                  </a:cubicBezTo>
                  <a:cubicBezTo>
                    <a:pt x="1964345" y="1340593"/>
                    <a:pt x="1949486" y="1379312"/>
                    <a:pt x="1932246" y="1416955"/>
                  </a:cubicBezTo>
                  <a:cubicBezTo>
                    <a:pt x="1920815" y="1441596"/>
                    <a:pt x="1907005" y="1465047"/>
                    <a:pt x="1891002" y="1486964"/>
                  </a:cubicBezTo>
                  <a:cubicBezTo>
                    <a:pt x="1768701" y="1445768"/>
                    <a:pt x="1633638" y="1483544"/>
                    <a:pt x="1550388" y="1582214"/>
                  </a:cubicBezTo>
                  <a:cubicBezTo>
                    <a:pt x="1547245" y="1585833"/>
                    <a:pt x="1544198" y="1589643"/>
                    <a:pt x="1540863" y="1593453"/>
                  </a:cubicBezTo>
                  <a:lnTo>
                    <a:pt x="1524005" y="1591453"/>
                  </a:lnTo>
                  <a:cubicBezTo>
                    <a:pt x="1442947" y="1575737"/>
                    <a:pt x="1332362" y="1520968"/>
                    <a:pt x="1211012" y="1446578"/>
                  </a:cubicBezTo>
                  <a:cubicBezTo>
                    <a:pt x="1209584" y="1445721"/>
                    <a:pt x="1208155" y="1444958"/>
                    <a:pt x="1206822" y="1444006"/>
                  </a:cubicBezTo>
                  <a:cubicBezTo>
                    <a:pt x="1184438" y="1430290"/>
                    <a:pt x="1161578" y="1415431"/>
                    <a:pt x="1138527" y="1400858"/>
                  </a:cubicBezTo>
                  <a:cubicBezTo>
                    <a:pt x="1075281" y="1359710"/>
                    <a:pt x="1010226" y="1314561"/>
                    <a:pt x="945741" y="1267508"/>
                  </a:cubicBezTo>
                  <a:cubicBezTo>
                    <a:pt x="913737" y="1244362"/>
                    <a:pt x="881829" y="1220930"/>
                    <a:pt x="850491" y="1197308"/>
                  </a:cubicBezTo>
                  <a:cubicBezTo>
                    <a:pt x="815915" y="1171305"/>
                    <a:pt x="781912" y="1145302"/>
                    <a:pt x="748860" y="1119680"/>
                  </a:cubicBezTo>
                  <a:lnTo>
                    <a:pt x="713046" y="1091867"/>
                  </a:lnTo>
                  <a:lnTo>
                    <a:pt x="706950" y="1087009"/>
                  </a:lnTo>
                  <a:cubicBezTo>
                    <a:pt x="683328" y="1068530"/>
                    <a:pt x="660373" y="1050242"/>
                    <a:pt x="638084" y="1032526"/>
                  </a:cubicBezTo>
                  <a:cubicBezTo>
                    <a:pt x="619796" y="1017857"/>
                    <a:pt x="601984" y="1003541"/>
                    <a:pt x="584743" y="989568"/>
                  </a:cubicBezTo>
                  <a:cubicBezTo>
                    <a:pt x="433868" y="867458"/>
                    <a:pt x="329093" y="775637"/>
                    <a:pt x="329093" y="775637"/>
                  </a:cubicBezTo>
                  <a:cubicBezTo>
                    <a:pt x="178694" y="689245"/>
                    <a:pt x="101160" y="661337"/>
                    <a:pt x="78776" y="605996"/>
                  </a:cubicBezTo>
                  <a:cubicBezTo>
                    <a:pt x="73347" y="577421"/>
                    <a:pt x="78776" y="601520"/>
                    <a:pt x="78776" y="573707"/>
                  </a:cubicBezTo>
                  <a:cubicBezTo>
                    <a:pt x="78966" y="569582"/>
                    <a:pt x="79918" y="565534"/>
                    <a:pt x="81633" y="561800"/>
                  </a:cubicBez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nvSpPr>
          <p:spPr>
            <a:xfrm flipH="1">
              <a:off x="1858890" y="5942192"/>
              <a:ext cx="75481" cy="75313"/>
            </a:xfrm>
            <a:custGeom>
              <a:avLst/>
              <a:gdLst>
                <a:gd name="connsiteX0" fmla="*/ 72662 w 73985"/>
                <a:gd name="connsiteY0" fmla="*/ 35164 h 73820"/>
                <a:gd name="connsiteX1" fmla="*/ 72662 w 73985"/>
                <a:gd name="connsiteY1" fmla="*/ 36688 h 73820"/>
                <a:gd name="connsiteX2" fmla="*/ 71805 w 73985"/>
                <a:gd name="connsiteY2" fmla="*/ 43260 h 73820"/>
                <a:gd name="connsiteX3" fmla="*/ 34657 w 73985"/>
                <a:gd name="connsiteY3" fmla="*/ 73645 h 73820"/>
                <a:gd name="connsiteX4" fmla="*/ -1062 w 73985"/>
                <a:gd name="connsiteY4" fmla="*/ 38497 h 73820"/>
                <a:gd name="connsiteX5" fmla="*/ -1062 w 73985"/>
                <a:gd name="connsiteY5" fmla="*/ 38117 h 73820"/>
                <a:gd name="connsiteX6" fmla="*/ -1062 w 73985"/>
                <a:gd name="connsiteY6" fmla="*/ 36688 h 73820"/>
                <a:gd name="connsiteX7" fmla="*/ 37038 w 73985"/>
                <a:gd name="connsiteY7" fmla="*/ -174 h 73820"/>
                <a:gd name="connsiteX8" fmla="*/ 72852 w 73985"/>
                <a:gd name="connsiteY8" fmla="*/ 35164 h 7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820">
                  <a:moveTo>
                    <a:pt x="72662" y="35164"/>
                  </a:moveTo>
                  <a:lnTo>
                    <a:pt x="72662" y="36688"/>
                  </a:lnTo>
                  <a:cubicBezTo>
                    <a:pt x="72566" y="38897"/>
                    <a:pt x="72281" y="41098"/>
                    <a:pt x="71805" y="43260"/>
                  </a:cubicBezTo>
                  <a:cubicBezTo>
                    <a:pt x="68185" y="60891"/>
                    <a:pt x="52659" y="73568"/>
                    <a:pt x="34657" y="73645"/>
                  </a:cubicBezTo>
                  <a:cubicBezTo>
                    <a:pt x="15131" y="73807"/>
                    <a:pt x="-871" y="58071"/>
                    <a:pt x="-1062" y="38497"/>
                  </a:cubicBezTo>
                  <a:cubicBezTo>
                    <a:pt x="-1062" y="38373"/>
                    <a:pt x="-1062" y="38240"/>
                    <a:pt x="-1062" y="38117"/>
                  </a:cubicBezTo>
                  <a:cubicBezTo>
                    <a:pt x="-1157" y="37640"/>
                    <a:pt x="-1157" y="37164"/>
                    <a:pt x="-1062" y="36688"/>
                  </a:cubicBezTo>
                  <a:cubicBezTo>
                    <a:pt x="-394" y="16132"/>
                    <a:pt x="16464" y="-183"/>
                    <a:pt x="37038" y="-174"/>
                  </a:cubicBezTo>
                  <a:cubicBezTo>
                    <a:pt x="56660" y="-279"/>
                    <a:pt x="72662" y="15523"/>
                    <a:pt x="72852" y="35164"/>
                  </a:cubicBezTo>
                  <a:close/>
                </a:path>
              </a:pathLst>
            </a:custGeom>
            <a:solidFill>
              <a:srgbClr val="FFFFFF"/>
            </a:solidFill>
            <a:ln w="9525" cap="flat">
              <a:noFill/>
              <a:prstDash val="solid"/>
              <a:miter/>
            </a:ln>
          </p:spPr>
          <p:txBody>
            <a:bodyPr rtlCol="0" anchor="ctr"/>
            <a:lstStyle/>
            <a:p>
              <a:endParaRPr lang="zh-CN" altLang="en-US"/>
            </a:p>
          </p:txBody>
        </p:sp>
        <p:sp>
          <p:nvSpPr>
            <p:cNvPr id="49" name="任意多边形: 形状 48"/>
            <p:cNvSpPr/>
            <p:nvPr/>
          </p:nvSpPr>
          <p:spPr>
            <a:xfrm flipH="1">
              <a:off x="1928591" y="4977717"/>
              <a:ext cx="75480" cy="75410"/>
            </a:xfrm>
            <a:custGeom>
              <a:avLst/>
              <a:gdLst>
                <a:gd name="connsiteX0" fmla="*/ 72781 w 73984"/>
                <a:gd name="connsiteY0" fmla="*/ 35259 h 73915"/>
                <a:gd name="connsiteX1" fmla="*/ 72781 w 73984"/>
                <a:gd name="connsiteY1" fmla="*/ 36784 h 73915"/>
                <a:gd name="connsiteX2" fmla="*/ 34681 w 73984"/>
                <a:gd name="connsiteY2" fmla="*/ 73741 h 73915"/>
                <a:gd name="connsiteX3" fmla="*/ -1133 w 73984"/>
                <a:gd name="connsiteY3" fmla="*/ 38307 h 73915"/>
                <a:gd name="connsiteX4" fmla="*/ -1133 w 73984"/>
                <a:gd name="connsiteY4" fmla="*/ 38213 h 73915"/>
                <a:gd name="connsiteX5" fmla="*/ -1133 w 73984"/>
                <a:gd name="connsiteY5" fmla="*/ 36784 h 73915"/>
                <a:gd name="connsiteX6" fmla="*/ 36967 w 73984"/>
                <a:gd name="connsiteY6" fmla="*/ -173 h 73915"/>
                <a:gd name="connsiteX7" fmla="*/ 72781 w 73984"/>
                <a:gd name="connsiteY7" fmla="*/ 35069 h 73915"/>
                <a:gd name="connsiteX8" fmla="*/ 72781 w 7398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4" h="73915">
                  <a:moveTo>
                    <a:pt x="72781" y="35259"/>
                  </a:moveTo>
                  <a:cubicBezTo>
                    <a:pt x="72875" y="35764"/>
                    <a:pt x="72875" y="36279"/>
                    <a:pt x="72781" y="36784"/>
                  </a:cubicBezTo>
                  <a:cubicBezTo>
                    <a:pt x="72209" y="57377"/>
                    <a:pt x="55254" y="73750"/>
                    <a:pt x="34681" y="73741"/>
                  </a:cubicBezTo>
                  <a:cubicBezTo>
                    <a:pt x="14963" y="73845"/>
                    <a:pt x="-1038" y="57986"/>
                    <a:pt x="-1133" y="38307"/>
                  </a:cubicBezTo>
                  <a:cubicBezTo>
                    <a:pt x="-1133" y="38279"/>
                    <a:pt x="-1133" y="38241"/>
                    <a:pt x="-1133" y="38213"/>
                  </a:cubicBezTo>
                  <a:lnTo>
                    <a:pt x="-1133" y="36784"/>
                  </a:lnTo>
                  <a:cubicBezTo>
                    <a:pt x="-562" y="16191"/>
                    <a:pt x="16392" y="-183"/>
                    <a:pt x="36967" y="-173"/>
                  </a:cubicBezTo>
                  <a:cubicBezTo>
                    <a:pt x="56588" y="-336"/>
                    <a:pt x="72590" y="15448"/>
                    <a:pt x="72781" y="35069"/>
                  </a:cubicBezTo>
                  <a:cubicBezTo>
                    <a:pt x="72781" y="35135"/>
                    <a:pt x="72781" y="35193"/>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0" name="任意多边形: 形状 49"/>
            <p:cNvSpPr/>
            <p:nvPr/>
          </p:nvSpPr>
          <p:spPr>
            <a:xfrm flipH="1">
              <a:off x="2008930" y="1987412"/>
              <a:ext cx="300178" cy="707151"/>
            </a:xfrm>
            <a:custGeom>
              <a:avLst/>
              <a:gdLst>
                <a:gd name="connsiteX0" fmla="*/ 293095 w 294228"/>
                <a:gd name="connsiteY0" fmla="*/ 9541 h 693134"/>
                <a:gd name="connsiteX1" fmla="*/ 293095 w 294228"/>
                <a:gd name="connsiteY1" fmla="*/ 9541 h 693134"/>
                <a:gd name="connsiteX2" fmla="*/ 265758 w 294228"/>
                <a:gd name="connsiteY2" fmla="*/ 2968 h 693134"/>
                <a:gd name="connsiteX3" fmla="*/ 74305 w 294228"/>
                <a:gd name="connsiteY3" fmla="*/ 254714 h 693134"/>
                <a:gd name="connsiteX4" fmla="*/ 73639 w 294228"/>
                <a:gd name="connsiteY4" fmla="*/ 256619 h 693134"/>
                <a:gd name="connsiteX5" fmla="*/ 41444 w 294228"/>
                <a:gd name="connsiteY5" fmla="*/ 375777 h 693134"/>
                <a:gd name="connsiteX6" fmla="*/ 41444 w 294228"/>
                <a:gd name="connsiteY6" fmla="*/ 377777 h 693134"/>
                <a:gd name="connsiteX7" fmla="*/ 19632 w 294228"/>
                <a:gd name="connsiteY7" fmla="*/ 501602 h 693134"/>
                <a:gd name="connsiteX8" fmla="*/ 19632 w 294228"/>
                <a:gd name="connsiteY8" fmla="*/ 502459 h 693134"/>
                <a:gd name="connsiteX9" fmla="*/ 582 w 294228"/>
                <a:gd name="connsiteY9" fmla="*/ 692959 h 693134"/>
                <a:gd name="connsiteX10" fmla="*/ -847 w 294228"/>
                <a:gd name="connsiteY10" fmla="*/ 500936 h 693134"/>
                <a:gd name="connsiteX11" fmla="*/ -847 w 294228"/>
                <a:gd name="connsiteY11" fmla="*/ 499126 h 693134"/>
                <a:gd name="connsiteX12" fmla="*/ 3821 w 294228"/>
                <a:gd name="connsiteY12" fmla="*/ 375967 h 693134"/>
                <a:gd name="connsiteX13" fmla="*/ 3821 w 294228"/>
                <a:gd name="connsiteY13" fmla="*/ 375110 h 693134"/>
                <a:gd name="connsiteX14" fmla="*/ 3821 w 294228"/>
                <a:gd name="connsiteY14" fmla="*/ 372443 h 693134"/>
                <a:gd name="connsiteX15" fmla="*/ 6296 w 294228"/>
                <a:gd name="connsiteY15" fmla="*/ 343011 h 693134"/>
                <a:gd name="connsiteX16" fmla="*/ 23347 w 294228"/>
                <a:gd name="connsiteY16" fmla="*/ 253095 h 693134"/>
                <a:gd name="connsiteX17" fmla="*/ 24109 w 294228"/>
                <a:gd name="connsiteY17" fmla="*/ 250333 h 693134"/>
                <a:gd name="connsiteX18" fmla="*/ 267472 w 294228"/>
                <a:gd name="connsiteY18" fmla="*/ -175 h 693134"/>
                <a:gd name="connsiteX19" fmla="*/ 293095 w 294228"/>
                <a:gd name="connsiteY19" fmla="*/ 9541 h 69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228" h="693134">
                  <a:moveTo>
                    <a:pt x="293095" y="9541"/>
                  </a:moveTo>
                  <a:lnTo>
                    <a:pt x="293095" y="9541"/>
                  </a:lnTo>
                  <a:cubicBezTo>
                    <a:pt x="284141" y="6598"/>
                    <a:pt x="274997" y="4397"/>
                    <a:pt x="265758" y="2968"/>
                  </a:cubicBezTo>
                  <a:cubicBezTo>
                    <a:pt x="188320" y="31543"/>
                    <a:pt x="122025" y="112030"/>
                    <a:pt x="74305" y="254714"/>
                  </a:cubicBezTo>
                  <a:lnTo>
                    <a:pt x="73639" y="256619"/>
                  </a:lnTo>
                  <a:cubicBezTo>
                    <a:pt x="60780" y="295748"/>
                    <a:pt x="50112" y="335515"/>
                    <a:pt x="41444" y="375777"/>
                  </a:cubicBezTo>
                  <a:lnTo>
                    <a:pt x="41444" y="377777"/>
                  </a:lnTo>
                  <a:cubicBezTo>
                    <a:pt x="33158" y="415877"/>
                    <a:pt x="25918" y="457149"/>
                    <a:pt x="19632" y="501602"/>
                  </a:cubicBezTo>
                  <a:lnTo>
                    <a:pt x="19632" y="502459"/>
                  </a:lnTo>
                  <a:cubicBezTo>
                    <a:pt x="11536" y="560562"/>
                    <a:pt x="5249" y="624065"/>
                    <a:pt x="582" y="692959"/>
                  </a:cubicBezTo>
                  <a:cubicBezTo>
                    <a:pt x="-752" y="627809"/>
                    <a:pt x="-1609" y="562658"/>
                    <a:pt x="-847" y="500936"/>
                  </a:cubicBezTo>
                  <a:lnTo>
                    <a:pt x="-847" y="499126"/>
                  </a:lnTo>
                  <a:cubicBezTo>
                    <a:pt x="-275" y="455882"/>
                    <a:pt x="1154" y="414449"/>
                    <a:pt x="3821" y="375967"/>
                  </a:cubicBezTo>
                  <a:cubicBezTo>
                    <a:pt x="3821" y="375967"/>
                    <a:pt x="3821" y="375396"/>
                    <a:pt x="3821" y="375110"/>
                  </a:cubicBezTo>
                  <a:lnTo>
                    <a:pt x="3821" y="372443"/>
                  </a:lnTo>
                  <a:cubicBezTo>
                    <a:pt x="4583" y="362442"/>
                    <a:pt x="5439" y="352536"/>
                    <a:pt x="6296" y="343011"/>
                  </a:cubicBezTo>
                  <a:cubicBezTo>
                    <a:pt x="9916" y="312693"/>
                    <a:pt x="15632" y="282651"/>
                    <a:pt x="23347" y="253095"/>
                  </a:cubicBezTo>
                  <a:lnTo>
                    <a:pt x="24109" y="250333"/>
                  </a:lnTo>
                  <a:cubicBezTo>
                    <a:pt x="74400" y="64309"/>
                    <a:pt x="212990" y="13256"/>
                    <a:pt x="267472" y="-175"/>
                  </a:cubicBezTo>
                  <a:cubicBezTo>
                    <a:pt x="275759" y="3445"/>
                    <a:pt x="284427" y="6398"/>
                    <a:pt x="293095" y="954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1" name="任意多边形: 形状 50"/>
            <p:cNvSpPr/>
            <p:nvPr/>
          </p:nvSpPr>
          <p:spPr>
            <a:xfrm flipH="1">
              <a:off x="2018357" y="3491506"/>
              <a:ext cx="356830" cy="130889"/>
            </a:xfrm>
            <a:custGeom>
              <a:avLst/>
              <a:gdLst>
                <a:gd name="connsiteX0" fmla="*/ 248517 w 349757"/>
                <a:gd name="connsiteY0" fmla="*/ -175 h 128295"/>
                <a:gd name="connsiteX1" fmla="*/ 348625 w 349757"/>
                <a:gd name="connsiteY1" fmla="*/ 16208 h 128295"/>
                <a:gd name="connsiteX2" fmla="*/ 100404 w 349757"/>
                <a:gd name="connsiteY2" fmla="*/ 128032 h 128295"/>
                <a:gd name="connsiteX3" fmla="*/ 8868 w 349757"/>
                <a:gd name="connsiteY3" fmla="*/ 123936 h 128295"/>
                <a:gd name="connsiteX4" fmla="*/ -1133 w 349757"/>
                <a:gd name="connsiteY4" fmla="*/ 122888 h 128295"/>
                <a:gd name="connsiteX5" fmla="*/ 8392 w 349757"/>
                <a:gd name="connsiteY5" fmla="*/ 111649 h 128295"/>
                <a:gd name="connsiteX6" fmla="*/ 248898 w 349757"/>
                <a:gd name="connsiteY6" fmla="*/ -175 h 12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757" h="128295">
                  <a:moveTo>
                    <a:pt x="248517" y="-175"/>
                  </a:moveTo>
                  <a:cubicBezTo>
                    <a:pt x="282522" y="-184"/>
                    <a:pt x="316335" y="5350"/>
                    <a:pt x="348625" y="16208"/>
                  </a:cubicBezTo>
                  <a:cubicBezTo>
                    <a:pt x="297000" y="85455"/>
                    <a:pt x="223466" y="125365"/>
                    <a:pt x="100404" y="128032"/>
                  </a:cubicBezTo>
                  <a:cubicBezTo>
                    <a:pt x="69829" y="128499"/>
                    <a:pt x="39253" y="127136"/>
                    <a:pt x="8868" y="123936"/>
                  </a:cubicBezTo>
                  <a:lnTo>
                    <a:pt x="-1133" y="122888"/>
                  </a:lnTo>
                  <a:cubicBezTo>
                    <a:pt x="1820" y="119078"/>
                    <a:pt x="4868" y="115268"/>
                    <a:pt x="8392" y="111649"/>
                  </a:cubicBezTo>
                  <a:cubicBezTo>
                    <a:pt x="68114" y="40716"/>
                    <a:pt x="156125" y="-203"/>
                    <a:pt x="248898"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2" name="任意多边形: 形状 51"/>
            <p:cNvSpPr/>
            <p:nvPr/>
          </p:nvSpPr>
          <p:spPr>
            <a:xfrm flipH="1">
              <a:off x="2035265" y="1893346"/>
              <a:ext cx="976815" cy="353138"/>
            </a:xfrm>
            <a:custGeom>
              <a:avLst/>
              <a:gdLst>
                <a:gd name="connsiteX0" fmla="*/ 956320 w 957453"/>
                <a:gd name="connsiteY0" fmla="*/ 92694 h 346138"/>
                <a:gd name="connsiteX1" fmla="*/ 712957 w 957453"/>
                <a:gd name="connsiteY1" fmla="*/ 343201 h 346138"/>
                <a:gd name="connsiteX2" fmla="*/ 712194 w 957453"/>
                <a:gd name="connsiteY2" fmla="*/ 345964 h 346138"/>
                <a:gd name="connsiteX3" fmla="*/ 701431 w 957453"/>
                <a:gd name="connsiteY3" fmla="*/ 343106 h 346138"/>
                <a:gd name="connsiteX4" fmla="*/ 583702 w 957453"/>
                <a:gd name="connsiteY4" fmla="*/ 333581 h 346138"/>
                <a:gd name="connsiteX5" fmla="*/ 187748 w 957453"/>
                <a:gd name="connsiteY5" fmla="*/ 308721 h 346138"/>
                <a:gd name="connsiteX6" fmla="*/ 121073 w 957453"/>
                <a:gd name="connsiteY6" fmla="*/ 305387 h 346138"/>
                <a:gd name="connsiteX7" fmla="*/ 11345 w 957453"/>
                <a:gd name="connsiteY7" fmla="*/ 300053 h 346138"/>
                <a:gd name="connsiteX8" fmla="*/ -1133 w 957453"/>
                <a:gd name="connsiteY8" fmla="*/ 300053 h 346138"/>
                <a:gd name="connsiteX9" fmla="*/ 67257 w 957453"/>
                <a:gd name="connsiteY9" fmla="*/ 72692 h 346138"/>
                <a:gd name="connsiteX10" fmla="*/ 70972 w 957453"/>
                <a:gd name="connsiteY10" fmla="*/ 57451 h 346138"/>
                <a:gd name="connsiteX11" fmla="*/ 73067 w 957453"/>
                <a:gd name="connsiteY11" fmla="*/ 48689 h 346138"/>
                <a:gd name="connsiteX12" fmla="*/ 73067 w 957453"/>
                <a:gd name="connsiteY12" fmla="*/ 48689 h 346138"/>
                <a:gd name="connsiteX13" fmla="*/ 95070 w 957453"/>
                <a:gd name="connsiteY13" fmla="*/ 40973 h 346138"/>
                <a:gd name="connsiteX14" fmla="*/ 282998 w 957453"/>
                <a:gd name="connsiteY14" fmla="*/ -175 h 346138"/>
                <a:gd name="connsiteX15" fmla="*/ 282998 w 957453"/>
                <a:gd name="connsiteY15" fmla="*/ -175 h 346138"/>
                <a:gd name="connsiteX16" fmla="*/ 283569 w 957453"/>
                <a:gd name="connsiteY16" fmla="*/ -175 h 346138"/>
                <a:gd name="connsiteX17" fmla="*/ 590275 w 957453"/>
                <a:gd name="connsiteY17" fmla="*/ 9350 h 346138"/>
                <a:gd name="connsiteX18" fmla="*/ 590275 w 957453"/>
                <a:gd name="connsiteY18" fmla="*/ 8874 h 346138"/>
                <a:gd name="connsiteX19" fmla="*/ 956320 w 957453"/>
                <a:gd name="connsiteY19" fmla="*/ 92694 h 3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7453" h="346138">
                  <a:moveTo>
                    <a:pt x="956320" y="92694"/>
                  </a:moveTo>
                  <a:cubicBezTo>
                    <a:pt x="901837" y="106124"/>
                    <a:pt x="763248" y="157178"/>
                    <a:pt x="712957" y="343201"/>
                  </a:cubicBezTo>
                  <a:lnTo>
                    <a:pt x="712194" y="345964"/>
                  </a:lnTo>
                  <a:lnTo>
                    <a:pt x="701431" y="343106"/>
                  </a:lnTo>
                  <a:cubicBezTo>
                    <a:pt x="657425" y="339582"/>
                    <a:pt x="625231" y="336343"/>
                    <a:pt x="583702" y="333581"/>
                  </a:cubicBezTo>
                  <a:cubicBezTo>
                    <a:pt x="425492" y="322056"/>
                    <a:pt x="290904" y="314055"/>
                    <a:pt x="187748" y="308721"/>
                  </a:cubicBezTo>
                  <a:lnTo>
                    <a:pt x="121073" y="305387"/>
                  </a:lnTo>
                  <a:cubicBezTo>
                    <a:pt x="67352" y="302816"/>
                    <a:pt x="38586" y="301101"/>
                    <a:pt x="11345" y="300053"/>
                  </a:cubicBezTo>
                  <a:lnTo>
                    <a:pt x="-1133" y="300053"/>
                  </a:lnTo>
                  <a:cubicBezTo>
                    <a:pt x="25633" y="225520"/>
                    <a:pt x="48493" y="149634"/>
                    <a:pt x="67257" y="72692"/>
                  </a:cubicBezTo>
                  <a:cubicBezTo>
                    <a:pt x="68876" y="66500"/>
                    <a:pt x="70115" y="61357"/>
                    <a:pt x="70972" y="57451"/>
                  </a:cubicBezTo>
                  <a:cubicBezTo>
                    <a:pt x="71829" y="53546"/>
                    <a:pt x="72876" y="49450"/>
                    <a:pt x="73067" y="48689"/>
                  </a:cubicBezTo>
                  <a:lnTo>
                    <a:pt x="73067" y="48689"/>
                  </a:lnTo>
                  <a:cubicBezTo>
                    <a:pt x="73067" y="48689"/>
                    <a:pt x="81163" y="45545"/>
                    <a:pt x="95070" y="40973"/>
                  </a:cubicBezTo>
                  <a:cubicBezTo>
                    <a:pt x="156029" y="20380"/>
                    <a:pt x="218991" y="6578"/>
                    <a:pt x="282998" y="-175"/>
                  </a:cubicBezTo>
                  <a:lnTo>
                    <a:pt x="282998" y="-175"/>
                  </a:lnTo>
                  <a:lnTo>
                    <a:pt x="283569" y="-175"/>
                  </a:lnTo>
                  <a:lnTo>
                    <a:pt x="590275" y="9350"/>
                  </a:lnTo>
                  <a:lnTo>
                    <a:pt x="590275" y="8874"/>
                  </a:lnTo>
                  <a:cubicBezTo>
                    <a:pt x="599895" y="8684"/>
                    <a:pt x="744293" y="20780"/>
                    <a:pt x="956320" y="92694"/>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3" name="任意多边形: 形状 52"/>
            <p:cNvSpPr/>
            <p:nvPr/>
          </p:nvSpPr>
          <p:spPr>
            <a:xfrm flipH="1">
              <a:off x="2164898" y="6151801"/>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307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3"/>
                  </a:lnTo>
                  <a:cubicBezTo>
                    <a:pt x="72209" y="57376"/>
                    <a:pt x="55255" y="73749"/>
                    <a:pt x="34681" y="73740"/>
                  </a:cubicBezTo>
                  <a:cubicBezTo>
                    <a:pt x="14965" y="73845"/>
                    <a:pt x="-1038" y="57986"/>
                    <a:pt x="-1133" y="38307"/>
                  </a:cubicBezTo>
                  <a:cubicBezTo>
                    <a:pt x="-1133" y="38307"/>
                    <a:pt x="-1133" y="38307"/>
                    <a:pt x="-1133" y="38307"/>
                  </a:cubicBezTo>
                  <a:lnTo>
                    <a:pt x="-1133" y="36783"/>
                  </a:lnTo>
                  <a:cubicBezTo>
                    <a:pt x="-561" y="16190"/>
                    <a:pt x="16392" y="-184"/>
                    <a:pt x="36967" y="-174"/>
                  </a:cubicBezTo>
                  <a:cubicBezTo>
                    <a:pt x="56684" y="-279"/>
                    <a:pt x="72686" y="15580"/>
                    <a:pt x="72781" y="35259"/>
                  </a:cubicBezTo>
                  <a:cubicBezTo>
                    <a:pt x="72781" y="35288"/>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55" name="任意多边形: 形状 54"/>
            <p:cNvSpPr/>
            <p:nvPr/>
          </p:nvSpPr>
          <p:spPr>
            <a:xfrm flipH="1">
              <a:off x="2279954" y="5543769"/>
              <a:ext cx="75409" cy="75410"/>
            </a:xfrm>
            <a:custGeom>
              <a:avLst/>
              <a:gdLst>
                <a:gd name="connsiteX0" fmla="*/ 72781 w 73914"/>
                <a:gd name="connsiteY0" fmla="*/ 35259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212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259"/>
                  </a:moveTo>
                  <a:lnTo>
                    <a:pt x="72781" y="36783"/>
                  </a:lnTo>
                  <a:cubicBezTo>
                    <a:pt x="72209" y="57376"/>
                    <a:pt x="55254" y="73749"/>
                    <a:pt x="34681" y="73740"/>
                  </a:cubicBezTo>
                  <a:cubicBezTo>
                    <a:pt x="14963" y="73845"/>
                    <a:pt x="-1038" y="57986"/>
                    <a:pt x="-1133" y="38307"/>
                  </a:cubicBezTo>
                  <a:cubicBezTo>
                    <a:pt x="-1133" y="38278"/>
                    <a:pt x="-1133" y="38240"/>
                    <a:pt x="-1133" y="38212"/>
                  </a:cubicBezTo>
                  <a:lnTo>
                    <a:pt x="-1133" y="36783"/>
                  </a:lnTo>
                  <a:cubicBezTo>
                    <a:pt x="-562"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6" name="任意多边形: 形状 55"/>
            <p:cNvSpPr/>
            <p:nvPr/>
          </p:nvSpPr>
          <p:spPr>
            <a:xfrm flipH="1">
              <a:off x="2284328" y="2199451"/>
              <a:ext cx="783629" cy="172390"/>
            </a:xfrm>
            <a:custGeom>
              <a:avLst/>
              <a:gdLst>
                <a:gd name="connsiteX0" fmla="*/ 756200 w 768096"/>
                <a:gd name="connsiteY0" fmla="*/ 43069 h 168973"/>
                <a:gd name="connsiteX1" fmla="*/ 766963 w 768096"/>
                <a:gd name="connsiteY1" fmla="*/ 45926 h 168973"/>
                <a:gd name="connsiteX2" fmla="*/ 749914 w 768096"/>
                <a:gd name="connsiteY2" fmla="*/ 135842 h 168973"/>
                <a:gd name="connsiteX3" fmla="*/ 747437 w 768096"/>
                <a:gd name="connsiteY3" fmla="*/ 165275 h 168973"/>
                <a:gd name="connsiteX4" fmla="*/ 747437 w 768096"/>
                <a:gd name="connsiteY4" fmla="*/ 167942 h 168973"/>
                <a:gd name="connsiteX5" fmla="*/ 747437 w 768096"/>
                <a:gd name="connsiteY5" fmla="*/ 168799 h 168973"/>
                <a:gd name="connsiteX6" fmla="*/ 735911 w 768096"/>
                <a:gd name="connsiteY6" fmla="*/ 168037 h 168973"/>
                <a:gd name="connsiteX7" fmla="*/ 632375 w 768096"/>
                <a:gd name="connsiteY7" fmla="*/ 156416 h 168973"/>
                <a:gd name="connsiteX8" fmla="*/ 209655 w 768096"/>
                <a:gd name="connsiteY8" fmla="*/ 129556 h 168973"/>
                <a:gd name="connsiteX9" fmla="*/ 187462 w 768096"/>
                <a:gd name="connsiteY9" fmla="*/ 128413 h 168973"/>
                <a:gd name="connsiteX10" fmla="*/ 11345 w 768096"/>
                <a:gd name="connsiteY10" fmla="*/ 120221 h 168973"/>
                <a:gd name="connsiteX11" fmla="*/ -1133 w 768096"/>
                <a:gd name="connsiteY11" fmla="*/ 120221 h 168973"/>
                <a:gd name="connsiteX12" fmla="*/ -1133 w 768096"/>
                <a:gd name="connsiteY12" fmla="*/ 119745 h 168973"/>
                <a:gd name="connsiteX13" fmla="*/ 52683 w 768096"/>
                <a:gd name="connsiteY13" fmla="*/ 968 h 168973"/>
                <a:gd name="connsiteX14" fmla="*/ 52683 w 768096"/>
                <a:gd name="connsiteY14" fmla="*/ -175 h 168973"/>
                <a:gd name="connsiteX15" fmla="*/ 65162 w 768096"/>
                <a:gd name="connsiteY15" fmla="*/ -175 h 168973"/>
                <a:gd name="connsiteX16" fmla="*/ 174890 w 768096"/>
                <a:gd name="connsiteY16" fmla="*/ 5159 h 168973"/>
                <a:gd name="connsiteX17" fmla="*/ 241565 w 768096"/>
                <a:gd name="connsiteY17" fmla="*/ 8493 h 168973"/>
                <a:gd name="connsiteX18" fmla="*/ 637519 w 768096"/>
                <a:gd name="connsiteY18" fmla="*/ 33353 h 168973"/>
                <a:gd name="connsiteX19" fmla="*/ 756200 w 768096"/>
                <a:gd name="connsiteY19" fmla="*/ 43069 h 16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8096" h="168973">
                  <a:moveTo>
                    <a:pt x="756200" y="43069"/>
                  </a:moveTo>
                  <a:lnTo>
                    <a:pt x="766963" y="45926"/>
                  </a:lnTo>
                  <a:cubicBezTo>
                    <a:pt x="759248" y="75482"/>
                    <a:pt x="753534" y="105524"/>
                    <a:pt x="749914" y="135842"/>
                  </a:cubicBezTo>
                  <a:cubicBezTo>
                    <a:pt x="749056" y="145367"/>
                    <a:pt x="748199" y="154892"/>
                    <a:pt x="747437" y="165275"/>
                  </a:cubicBezTo>
                  <a:lnTo>
                    <a:pt x="747437" y="167942"/>
                  </a:lnTo>
                  <a:cubicBezTo>
                    <a:pt x="747437" y="167942"/>
                    <a:pt x="747437" y="168513"/>
                    <a:pt x="747437" y="168799"/>
                  </a:cubicBezTo>
                  <a:lnTo>
                    <a:pt x="735911" y="168037"/>
                  </a:lnTo>
                  <a:cubicBezTo>
                    <a:pt x="697811" y="164989"/>
                    <a:pt x="668475" y="159083"/>
                    <a:pt x="632375" y="156416"/>
                  </a:cubicBezTo>
                  <a:cubicBezTo>
                    <a:pt x="462449" y="143748"/>
                    <a:pt x="318050" y="135175"/>
                    <a:pt x="209655" y="129556"/>
                  </a:cubicBezTo>
                  <a:lnTo>
                    <a:pt x="187462" y="128413"/>
                  </a:lnTo>
                  <a:cubicBezTo>
                    <a:pt x="92212" y="123650"/>
                    <a:pt x="39539" y="121174"/>
                    <a:pt x="11345" y="120221"/>
                  </a:cubicBezTo>
                  <a:lnTo>
                    <a:pt x="-1133" y="120221"/>
                  </a:lnTo>
                  <a:lnTo>
                    <a:pt x="-1133" y="119745"/>
                  </a:lnTo>
                  <a:cubicBezTo>
                    <a:pt x="20013" y="81683"/>
                    <a:pt x="38016" y="41954"/>
                    <a:pt x="52683" y="968"/>
                  </a:cubicBezTo>
                  <a:lnTo>
                    <a:pt x="52683" y="-175"/>
                  </a:lnTo>
                  <a:lnTo>
                    <a:pt x="65162" y="-175"/>
                  </a:lnTo>
                  <a:cubicBezTo>
                    <a:pt x="92403" y="873"/>
                    <a:pt x="121169" y="2588"/>
                    <a:pt x="174890" y="5159"/>
                  </a:cubicBezTo>
                  <a:lnTo>
                    <a:pt x="241565" y="8493"/>
                  </a:lnTo>
                  <a:cubicBezTo>
                    <a:pt x="344720" y="13827"/>
                    <a:pt x="479690" y="21828"/>
                    <a:pt x="637519" y="33353"/>
                  </a:cubicBezTo>
                  <a:cubicBezTo>
                    <a:pt x="679524" y="36306"/>
                    <a:pt x="712576" y="39354"/>
                    <a:pt x="756200" y="4306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7" name="任意多边形: 形状 56"/>
            <p:cNvSpPr/>
            <p:nvPr/>
          </p:nvSpPr>
          <p:spPr>
            <a:xfrm flipH="1">
              <a:off x="2253815" y="4295153"/>
              <a:ext cx="362466" cy="2315320"/>
            </a:xfrm>
            <a:custGeom>
              <a:avLst/>
              <a:gdLst>
                <a:gd name="connsiteX0" fmla="*/ 354149 w 355281"/>
                <a:gd name="connsiteY0" fmla="*/ 2269252 h 2269426"/>
                <a:gd name="connsiteX1" fmla="*/ 273758 w 355281"/>
                <a:gd name="connsiteY1" fmla="*/ 2031127 h 2269426"/>
                <a:gd name="connsiteX2" fmla="*/ 8392 w 355281"/>
                <a:gd name="connsiteY2" fmla="*/ 118792 h 2269426"/>
                <a:gd name="connsiteX3" fmla="*/ -1133 w 355281"/>
                <a:gd name="connsiteY3" fmla="*/ -175 h 2269426"/>
                <a:gd name="connsiteX4" fmla="*/ -1133 w 355281"/>
                <a:gd name="connsiteY4" fmla="*/ -175 h 2269426"/>
                <a:gd name="connsiteX5" fmla="*/ 93163 w 355281"/>
                <a:gd name="connsiteY5" fmla="*/ 533225 h 2269426"/>
                <a:gd name="connsiteX6" fmla="*/ 354149 w 355281"/>
                <a:gd name="connsiteY6" fmla="*/ 2269252 h 22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1" h="2269426">
                  <a:moveTo>
                    <a:pt x="354149" y="2269252"/>
                  </a:moveTo>
                  <a:cubicBezTo>
                    <a:pt x="321288" y="2192042"/>
                    <a:pt x="294427" y="2112442"/>
                    <a:pt x="273758" y="2031127"/>
                  </a:cubicBezTo>
                  <a:cubicBezTo>
                    <a:pt x="134121" y="1508585"/>
                    <a:pt x="46777" y="595043"/>
                    <a:pt x="8392" y="118792"/>
                  </a:cubicBezTo>
                  <a:cubicBezTo>
                    <a:pt x="4868" y="75263"/>
                    <a:pt x="1819" y="35449"/>
                    <a:pt x="-1133" y="-175"/>
                  </a:cubicBezTo>
                  <a:lnTo>
                    <a:pt x="-1133" y="-175"/>
                  </a:lnTo>
                  <a:cubicBezTo>
                    <a:pt x="-1133" y="-175"/>
                    <a:pt x="75067" y="318722"/>
                    <a:pt x="93163" y="533225"/>
                  </a:cubicBezTo>
                  <a:cubicBezTo>
                    <a:pt x="110786" y="739156"/>
                    <a:pt x="234229" y="1839960"/>
                    <a:pt x="354149" y="2269252"/>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58" name="任意多边形: 形状 57"/>
            <p:cNvSpPr/>
            <p:nvPr/>
          </p:nvSpPr>
          <p:spPr>
            <a:xfrm flipH="1">
              <a:off x="2275095" y="983096"/>
              <a:ext cx="209707" cy="196587"/>
            </a:xfrm>
            <a:custGeom>
              <a:avLst/>
              <a:gdLst>
                <a:gd name="connsiteX0" fmla="*/ 101833 w 205550"/>
                <a:gd name="connsiteY0" fmla="*/ -175 h 192690"/>
                <a:gd name="connsiteX1" fmla="*/ 204417 w 205550"/>
                <a:gd name="connsiteY1" fmla="*/ 96218 h 192690"/>
                <a:gd name="connsiteX2" fmla="*/ 101833 w 205550"/>
                <a:gd name="connsiteY2" fmla="*/ 192516 h 192690"/>
                <a:gd name="connsiteX3" fmla="*/ 82783 w 205550"/>
                <a:gd name="connsiteY3" fmla="*/ 190992 h 192690"/>
                <a:gd name="connsiteX4" fmla="*/ 61922 w 205550"/>
                <a:gd name="connsiteY4" fmla="*/ 185182 h 192690"/>
                <a:gd name="connsiteX5" fmla="*/ -1133 w 205550"/>
                <a:gd name="connsiteY5" fmla="*/ 96218 h 192690"/>
                <a:gd name="connsiteX6" fmla="*/ 101833 w 205550"/>
                <a:gd name="connsiteY6" fmla="*/ -175 h 19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50" h="192690">
                  <a:moveTo>
                    <a:pt x="101833" y="-175"/>
                  </a:moveTo>
                  <a:cubicBezTo>
                    <a:pt x="158506" y="-175"/>
                    <a:pt x="204417" y="42974"/>
                    <a:pt x="204417" y="96218"/>
                  </a:cubicBezTo>
                  <a:cubicBezTo>
                    <a:pt x="204417" y="149463"/>
                    <a:pt x="158506" y="192516"/>
                    <a:pt x="101833" y="192516"/>
                  </a:cubicBezTo>
                  <a:cubicBezTo>
                    <a:pt x="95450" y="192516"/>
                    <a:pt x="89069" y="192002"/>
                    <a:pt x="82783" y="190992"/>
                  </a:cubicBezTo>
                  <a:cubicBezTo>
                    <a:pt x="75734" y="188801"/>
                    <a:pt x="68781" y="186896"/>
                    <a:pt x="61922" y="185182"/>
                  </a:cubicBezTo>
                  <a:cubicBezTo>
                    <a:pt x="24585" y="171323"/>
                    <a:pt x="-370" y="136023"/>
                    <a:pt x="-1133" y="96218"/>
                  </a:cubicBezTo>
                  <a:cubicBezTo>
                    <a:pt x="-752" y="42974"/>
                    <a:pt x="45158" y="-175"/>
                    <a:pt x="101833" y="-175"/>
                  </a:cubicBezTo>
                  <a:close/>
                </a:path>
              </a:pathLst>
            </a:custGeom>
            <a:solidFill>
              <a:srgbClr val="9B533F"/>
            </a:solidFill>
            <a:ln w="9525" cap="flat">
              <a:noFill/>
              <a:prstDash val="solid"/>
              <a:miter/>
            </a:ln>
          </p:spPr>
          <p:txBody>
            <a:bodyPr rtlCol="0" anchor="ctr"/>
            <a:lstStyle/>
            <a:p>
              <a:endParaRPr lang="zh-CN" altLang="en-US"/>
            </a:p>
          </p:txBody>
        </p:sp>
        <p:sp>
          <p:nvSpPr>
            <p:cNvPr id="59" name="任意多边形: 形状 58"/>
            <p:cNvSpPr/>
            <p:nvPr/>
          </p:nvSpPr>
          <p:spPr>
            <a:xfrm flipH="1">
              <a:off x="2304444" y="2322282"/>
              <a:ext cx="828621" cy="175208"/>
            </a:xfrm>
            <a:custGeom>
              <a:avLst/>
              <a:gdLst>
                <a:gd name="connsiteX0" fmla="*/ 799539 w 812196"/>
                <a:gd name="connsiteY0" fmla="*/ 47641 h 171735"/>
                <a:gd name="connsiteX1" fmla="*/ 811064 w 812196"/>
                <a:gd name="connsiteY1" fmla="*/ 48403 h 171735"/>
                <a:gd name="connsiteX2" fmla="*/ 806397 w 812196"/>
                <a:gd name="connsiteY2" fmla="*/ 171561 h 171735"/>
                <a:gd name="connsiteX3" fmla="*/ 796872 w 812196"/>
                <a:gd name="connsiteY3" fmla="*/ 171561 h 171735"/>
                <a:gd name="connsiteX4" fmla="*/ 680381 w 812196"/>
                <a:gd name="connsiteY4" fmla="*/ 162036 h 171735"/>
                <a:gd name="connsiteX5" fmla="*/ 263567 w 812196"/>
                <a:gd name="connsiteY5" fmla="*/ 134128 h 171735"/>
                <a:gd name="connsiteX6" fmla="*/ 239850 w 812196"/>
                <a:gd name="connsiteY6" fmla="*/ 132795 h 171735"/>
                <a:gd name="connsiteX7" fmla="*/ 8392 w 812196"/>
                <a:gd name="connsiteY7" fmla="*/ 121364 h 171735"/>
                <a:gd name="connsiteX8" fmla="*/ -1133 w 812196"/>
                <a:gd name="connsiteY8" fmla="*/ 117840 h 171735"/>
                <a:gd name="connsiteX9" fmla="*/ 46492 w 812196"/>
                <a:gd name="connsiteY9" fmla="*/ 24781 h 171735"/>
                <a:gd name="connsiteX10" fmla="*/ 62304 w 812196"/>
                <a:gd name="connsiteY10" fmla="*/ 302 h 171735"/>
                <a:gd name="connsiteX11" fmla="*/ 62304 w 812196"/>
                <a:gd name="connsiteY11" fmla="*/ -175 h 171735"/>
                <a:gd name="connsiteX12" fmla="*/ 74781 w 812196"/>
                <a:gd name="connsiteY12" fmla="*/ -175 h 171735"/>
                <a:gd name="connsiteX13" fmla="*/ 250898 w 812196"/>
                <a:gd name="connsiteY13" fmla="*/ 8017 h 171735"/>
                <a:gd name="connsiteX14" fmla="*/ 273092 w 812196"/>
                <a:gd name="connsiteY14" fmla="*/ 9160 h 171735"/>
                <a:gd name="connsiteX15" fmla="*/ 695811 w 812196"/>
                <a:gd name="connsiteY15" fmla="*/ 36020 h 171735"/>
                <a:gd name="connsiteX16" fmla="*/ 799539 w 812196"/>
                <a:gd name="connsiteY16" fmla="*/ 47641 h 1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196" h="171735">
                  <a:moveTo>
                    <a:pt x="799539" y="47641"/>
                  </a:moveTo>
                  <a:lnTo>
                    <a:pt x="811064" y="48403"/>
                  </a:lnTo>
                  <a:cubicBezTo>
                    <a:pt x="808396" y="86503"/>
                    <a:pt x="806967" y="128318"/>
                    <a:pt x="806397" y="171561"/>
                  </a:cubicBezTo>
                  <a:lnTo>
                    <a:pt x="796872" y="171561"/>
                  </a:lnTo>
                  <a:cubicBezTo>
                    <a:pt x="756961" y="168228"/>
                    <a:pt x="718004" y="165084"/>
                    <a:pt x="680381" y="162036"/>
                  </a:cubicBezTo>
                  <a:cubicBezTo>
                    <a:pt x="517884" y="149463"/>
                    <a:pt x="376629" y="140414"/>
                    <a:pt x="263567" y="134128"/>
                  </a:cubicBezTo>
                  <a:lnTo>
                    <a:pt x="239850" y="132795"/>
                  </a:lnTo>
                  <a:cubicBezTo>
                    <a:pt x="124311" y="126413"/>
                    <a:pt x="50873" y="123270"/>
                    <a:pt x="8392" y="121364"/>
                  </a:cubicBezTo>
                  <a:lnTo>
                    <a:pt x="-1133" y="117840"/>
                  </a:lnTo>
                  <a:cubicBezTo>
                    <a:pt x="12107" y="85531"/>
                    <a:pt x="28014" y="54404"/>
                    <a:pt x="46492" y="24781"/>
                  </a:cubicBezTo>
                  <a:cubicBezTo>
                    <a:pt x="51445" y="16685"/>
                    <a:pt x="56778" y="8493"/>
                    <a:pt x="62304" y="302"/>
                  </a:cubicBezTo>
                  <a:lnTo>
                    <a:pt x="62304" y="-175"/>
                  </a:lnTo>
                  <a:lnTo>
                    <a:pt x="74781" y="-175"/>
                  </a:lnTo>
                  <a:cubicBezTo>
                    <a:pt x="103356" y="778"/>
                    <a:pt x="155648" y="3254"/>
                    <a:pt x="250898" y="8017"/>
                  </a:cubicBezTo>
                  <a:lnTo>
                    <a:pt x="273092" y="9160"/>
                  </a:lnTo>
                  <a:cubicBezTo>
                    <a:pt x="381962" y="14780"/>
                    <a:pt x="525885" y="23352"/>
                    <a:pt x="695811" y="36020"/>
                  </a:cubicBezTo>
                  <a:cubicBezTo>
                    <a:pt x="732101" y="38687"/>
                    <a:pt x="761153" y="44593"/>
                    <a:pt x="799539" y="47641"/>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0" name="任意多边形: 形状 59"/>
            <p:cNvSpPr/>
            <p:nvPr/>
          </p:nvSpPr>
          <p:spPr>
            <a:xfrm flipH="1">
              <a:off x="2307747" y="2443072"/>
              <a:ext cx="865062" cy="568558"/>
            </a:xfrm>
            <a:custGeom>
              <a:avLst/>
              <a:gdLst>
                <a:gd name="connsiteX0" fmla="*/ 846782 w 847915"/>
                <a:gd name="connsiteY0" fmla="*/ 246999 h 557288"/>
                <a:gd name="connsiteX1" fmla="*/ 844591 w 847915"/>
                <a:gd name="connsiteY1" fmla="*/ 284623 h 557288"/>
                <a:gd name="connsiteX2" fmla="*/ 841639 w 847915"/>
                <a:gd name="connsiteY2" fmla="*/ 322723 h 557288"/>
                <a:gd name="connsiteX3" fmla="*/ 807634 w 847915"/>
                <a:gd name="connsiteY3" fmla="*/ 458549 h 557288"/>
                <a:gd name="connsiteX4" fmla="*/ 782964 w 847915"/>
                <a:gd name="connsiteY4" fmla="*/ 500364 h 557288"/>
                <a:gd name="connsiteX5" fmla="*/ 770487 w 847915"/>
                <a:gd name="connsiteY5" fmla="*/ 514937 h 557288"/>
                <a:gd name="connsiteX6" fmla="*/ 760962 w 847915"/>
                <a:gd name="connsiteY6" fmla="*/ 523700 h 557288"/>
                <a:gd name="connsiteX7" fmla="*/ 759056 w 847915"/>
                <a:gd name="connsiteY7" fmla="*/ 525224 h 557288"/>
                <a:gd name="connsiteX8" fmla="*/ 759056 w 847915"/>
                <a:gd name="connsiteY8" fmla="*/ 526558 h 557288"/>
                <a:gd name="connsiteX9" fmla="*/ 682856 w 847915"/>
                <a:gd name="connsiteY9" fmla="*/ 551323 h 557288"/>
                <a:gd name="connsiteX10" fmla="*/ 530456 w 847915"/>
                <a:gd name="connsiteY10" fmla="*/ 477980 h 557288"/>
                <a:gd name="connsiteX11" fmla="*/ 490833 w 847915"/>
                <a:gd name="connsiteY11" fmla="*/ 457883 h 557288"/>
                <a:gd name="connsiteX12" fmla="*/ 479212 w 847915"/>
                <a:gd name="connsiteY12" fmla="*/ 451977 h 557288"/>
                <a:gd name="connsiteX13" fmla="*/ 466639 w 847915"/>
                <a:gd name="connsiteY13" fmla="*/ 445500 h 557288"/>
                <a:gd name="connsiteX14" fmla="*/ 198701 w 847915"/>
                <a:gd name="connsiteY14" fmla="*/ 305863 h 557288"/>
                <a:gd name="connsiteX15" fmla="*/ 102499 w 847915"/>
                <a:gd name="connsiteY15" fmla="*/ 254619 h 557288"/>
                <a:gd name="connsiteX16" fmla="*/ -1133 w 847915"/>
                <a:gd name="connsiteY16" fmla="*/ 198802 h 557288"/>
                <a:gd name="connsiteX17" fmla="*/ -1133 w 847915"/>
                <a:gd name="connsiteY17" fmla="*/ 172418 h 557288"/>
                <a:gd name="connsiteX18" fmla="*/ 10 w 847915"/>
                <a:gd name="connsiteY18" fmla="*/ 153368 h 557288"/>
                <a:gd name="connsiteX19" fmla="*/ 35633 w 847915"/>
                <a:gd name="connsiteY19" fmla="*/ 4302 h 557288"/>
                <a:gd name="connsiteX20" fmla="*/ 35633 w 847915"/>
                <a:gd name="connsiteY20" fmla="*/ 3445 h 557288"/>
                <a:gd name="connsiteX21" fmla="*/ 37062 w 847915"/>
                <a:gd name="connsiteY21" fmla="*/ -175 h 557288"/>
                <a:gd name="connsiteX22" fmla="*/ 46587 w 847915"/>
                <a:gd name="connsiteY22" fmla="*/ 3350 h 557288"/>
                <a:gd name="connsiteX23" fmla="*/ 278044 w 847915"/>
                <a:gd name="connsiteY23" fmla="*/ 14779 h 557288"/>
                <a:gd name="connsiteX24" fmla="*/ 301761 w 847915"/>
                <a:gd name="connsiteY24" fmla="*/ 16113 h 557288"/>
                <a:gd name="connsiteX25" fmla="*/ 718575 w 847915"/>
                <a:gd name="connsiteY25" fmla="*/ 44021 h 557288"/>
                <a:gd name="connsiteX26" fmla="*/ 835066 w 847915"/>
                <a:gd name="connsiteY26" fmla="*/ 53546 h 557288"/>
                <a:gd name="connsiteX27" fmla="*/ 844591 w 847915"/>
                <a:gd name="connsiteY27" fmla="*/ 53546 h 557288"/>
                <a:gd name="connsiteX28" fmla="*/ 844591 w 847915"/>
                <a:gd name="connsiteY28" fmla="*/ 55356 h 557288"/>
                <a:gd name="connsiteX29" fmla="*/ 846782 w 847915"/>
                <a:gd name="connsiteY29" fmla="*/ 246999 h 55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7915" h="557288">
                  <a:moveTo>
                    <a:pt x="846782" y="246999"/>
                  </a:moveTo>
                  <a:cubicBezTo>
                    <a:pt x="846020" y="259382"/>
                    <a:pt x="845258" y="271859"/>
                    <a:pt x="844591" y="284623"/>
                  </a:cubicBezTo>
                  <a:cubicBezTo>
                    <a:pt x="843925" y="297386"/>
                    <a:pt x="842877" y="310435"/>
                    <a:pt x="841639" y="322723"/>
                  </a:cubicBezTo>
                  <a:cubicBezTo>
                    <a:pt x="837733" y="369538"/>
                    <a:pt x="826208" y="415410"/>
                    <a:pt x="807634" y="458549"/>
                  </a:cubicBezTo>
                  <a:cubicBezTo>
                    <a:pt x="800967" y="473361"/>
                    <a:pt x="792680" y="487381"/>
                    <a:pt x="782964" y="500364"/>
                  </a:cubicBezTo>
                  <a:cubicBezTo>
                    <a:pt x="779154" y="505498"/>
                    <a:pt x="774964" y="510365"/>
                    <a:pt x="770487" y="514937"/>
                  </a:cubicBezTo>
                  <a:cubicBezTo>
                    <a:pt x="767534" y="518100"/>
                    <a:pt x="764391" y="521033"/>
                    <a:pt x="760962" y="523700"/>
                  </a:cubicBezTo>
                  <a:lnTo>
                    <a:pt x="759056" y="525224"/>
                  </a:lnTo>
                  <a:lnTo>
                    <a:pt x="759056" y="526558"/>
                  </a:lnTo>
                  <a:cubicBezTo>
                    <a:pt x="740006" y="554371"/>
                    <a:pt x="715337" y="564658"/>
                    <a:pt x="682856" y="551323"/>
                  </a:cubicBezTo>
                  <a:cubicBezTo>
                    <a:pt x="657235" y="540845"/>
                    <a:pt x="601989" y="514080"/>
                    <a:pt x="530456" y="477980"/>
                  </a:cubicBezTo>
                  <a:lnTo>
                    <a:pt x="490833" y="457883"/>
                  </a:lnTo>
                  <a:lnTo>
                    <a:pt x="479212" y="451977"/>
                  </a:lnTo>
                  <a:lnTo>
                    <a:pt x="466639" y="445500"/>
                  </a:lnTo>
                  <a:cubicBezTo>
                    <a:pt x="385772" y="404257"/>
                    <a:pt x="291951" y="355298"/>
                    <a:pt x="198701" y="305863"/>
                  </a:cubicBezTo>
                  <a:cubicBezTo>
                    <a:pt x="166411" y="288718"/>
                    <a:pt x="134121" y="271574"/>
                    <a:pt x="102499" y="254619"/>
                  </a:cubicBezTo>
                  <a:cubicBezTo>
                    <a:pt x="66875" y="235569"/>
                    <a:pt x="32109" y="216519"/>
                    <a:pt x="-1133" y="198802"/>
                  </a:cubicBezTo>
                  <a:cubicBezTo>
                    <a:pt x="-1133" y="190801"/>
                    <a:pt x="-1133" y="181943"/>
                    <a:pt x="-1133" y="172418"/>
                  </a:cubicBezTo>
                  <a:cubicBezTo>
                    <a:pt x="-1133" y="166322"/>
                    <a:pt x="-562" y="159941"/>
                    <a:pt x="10" y="153368"/>
                  </a:cubicBezTo>
                  <a:cubicBezTo>
                    <a:pt x="4391" y="102181"/>
                    <a:pt x="16392" y="51927"/>
                    <a:pt x="35633" y="4302"/>
                  </a:cubicBezTo>
                  <a:cubicBezTo>
                    <a:pt x="35633" y="4016"/>
                    <a:pt x="35633" y="3730"/>
                    <a:pt x="35633" y="3445"/>
                  </a:cubicBezTo>
                  <a:lnTo>
                    <a:pt x="37062" y="-175"/>
                  </a:lnTo>
                  <a:lnTo>
                    <a:pt x="46587" y="3350"/>
                  </a:lnTo>
                  <a:cubicBezTo>
                    <a:pt x="89068" y="4969"/>
                    <a:pt x="162506" y="8398"/>
                    <a:pt x="278044" y="14779"/>
                  </a:cubicBezTo>
                  <a:lnTo>
                    <a:pt x="301761" y="16113"/>
                  </a:lnTo>
                  <a:cubicBezTo>
                    <a:pt x="414823" y="22400"/>
                    <a:pt x="556079" y="31448"/>
                    <a:pt x="718575" y="44021"/>
                  </a:cubicBezTo>
                  <a:cubicBezTo>
                    <a:pt x="756200" y="46879"/>
                    <a:pt x="794775" y="50022"/>
                    <a:pt x="835066" y="53546"/>
                  </a:cubicBezTo>
                  <a:lnTo>
                    <a:pt x="844591" y="53546"/>
                  </a:lnTo>
                  <a:lnTo>
                    <a:pt x="844591" y="55356"/>
                  </a:lnTo>
                  <a:cubicBezTo>
                    <a:pt x="844591" y="116697"/>
                    <a:pt x="845449" y="181562"/>
                    <a:pt x="846782" y="24699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1" name="任意多边形: 形状 60"/>
            <p:cNvSpPr/>
            <p:nvPr/>
          </p:nvSpPr>
          <p:spPr>
            <a:xfrm flipH="1">
              <a:off x="2347924" y="1357031"/>
              <a:ext cx="447258" cy="460809"/>
            </a:xfrm>
            <a:custGeom>
              <a:avLst/>
              <a:gdLst>
                <a:gd name="connsiteX0" fmla="*/ 132978 w 438393"/>
                <a:gd name="connsiteY0" fmla="*/ 381873 h 451675"/>
                <a:gd name="connsiteX1" fmla="*/ 129550 w 438393"/>
                <a:gd name="connsiteY1" fmla="*/ 381016 h 451675"/>
                <a:gd name="connsiteX2" fmla="*/ 97641 w 438393"/>
                <a:gd name="connsiteY2" fmla="*/ 370919 h 451675"/>
                <a:gd name="connsiteX3" fmla="*/ 70875 w 438393"/>
                <a:gd name="connsiteY3" fmla="*/ 357013 h 451675"/>
                <a:gd name="connsiteX4" fmla="*/ 27442 w 438393"/>
                <a:gd name="connsiteY4" fmla="*/ 314436 h 451675"/>
                <a:gd name="connsiteX5" fmla="*/ 486 w 438393"/>
                <a:gd name="connsiteY5" fmla="*/ 242999 h 451675"/>
                <a:gd name="connsiteX6" fmla="*/ 486 w 438393"/>
                <a:gd name="connsiteY6" fmla="*/ 241475 h 451675"/>
                <a:gd name="connsiteX7" fmla="*/ 1534 w 438393"/>
                <a:gd name="connsiteY7" fmla="*/ 241475 h 451675"/>
                <a:gd name="connsiteX8" fmla="*/ 1534 w 438393"/>
                <a:gd name="connsiteY8" fmla="*/ 241475 h 451675"/>
                <a:gd name="connsiteX9" fmla="*/ 15059 w 438393"/>
                <a:gd name="connsiteY9" fmla="*/ 239379 h 451675"/>
                <a:gd name="connsiteX10" fmla="*/ 16106 w 438393"/>
                <a:gd name="connsiteY10" fmla="*/ 239379 h 451675"/>
                <a:gd name="connsiteX11" fmla="*/ 29061 w 438393"/>
                <a:gd name="connsiteY11" fmla="*/ 232235 h 451675"/>
                <a:gd name="connsiteX12" fmla="*/ 36681 w 438393"/>
                <a:gd name="connsiteY12" fmla="*/ 169799 h 451675"/>
                <a:gd name="connsiteX13" fmla="*/ 1534 w 438393"/>
                <a:gd name="connsiteY13" fmla="*/ 152702 h 451675"/>
                <a:gd name="connsiteX14" fmla="*/ -1133 w 438393"/>
                <a:gd name="connsiteY14" fmla="*/ 152702 h 451675"/>
                <a:gd name="connsiteX15" fmla="*/ 26108 w 438393"/>
                <a:gd name="connsiteY15" fmla="*/ 31925 h 451675"/>
                <a:gd name="connsiteX16" fmla="*/ 185747 w 438393"/>
                <a:gd name="connsiteY16" fmla="*/ 64405 h 451675"/>
                <a:gd name="connsiteX17" fmla="*/ 242325 w 438393"/>
                <a:gd name="connsiteY17" fmla="*/ -175 h 451675"/>
                <a:gd name="connsiteX18" fmla="*/ 226133 w 438393"/>
                <a:gd name="connsiteY18" fmla="*/ 88694 h 451675"/>
                <a:gd name="connsiteX19" fmla="*/ 321383 w 438393"/>
                <a:gd name="connsiteY19" fmla="*/ 141748 h 451675"/>
                <a:gd name="connsiteX20" fmla="*/ 437112 w 438393"/>
                <a:gd name="connsiteY20" fmla="*/ 165560 h 451675"/>
                <a:gd name="connsiteX21" fmla="*/ 374152 w 438393"/>
                <a:gd name="connsiteY21" fmla="*/ 224711 h 451675"/>
                <a:gd name="connsiteX22" fmla="*/ 374152 w 438393"/>
                <a:gd name="connsiteY22" fmla="*/ 224711 h 451675"/>
                <a:gd name="connsiteX23" fmla="*/ 374152 w 438393"/>
                <a:gd name="connsiteY23" fmla="*/ 223949 h 451675"/>
                <a:gd name="connsiteX24" fmla="*/ 373009 w 438393"/>
                <a:gd name="connsiteY24" fmla="*/ 221567 h 451675"/>
                <a:gd name="connsiteX25" fmla="*/ 366532 w 438393"/>
                <a:gd name="connsiteY25" fmla="*/ 209280 h 451675"/>
                <a:gd name="connsiteX26" fmla="*/ 365579 w 438393"/>
                <a:gd name="connsiteY26" fmla="*/ 207375 h 451675"/>
                <a:gd name="connsiteX27" fmla="*/ 361388 w 438393"/>
                <a:gd name="connsiteY27" fmla="*/ 199565 h 451675"/>
                <a:gd name="connsiteX28" fmla="*/ 339290 w 438393"/>
                <a:gd name="connsiteY28" fmla="*/ 234617 h 451675"/>
                <a:gd name="connsiteX29" fmla="*/ 291665 w 438393"/>
                <a:gd name="connsiteY29" fmla="*/ 364157 h 451675"/>
                <a:gd name="connsiteX30" fmla="*/ 323574 w 438393"/>
                <a:gd name="connsiteY30" fmla="*/ 405209 h 451675"/>
                <a:gd name="connsiteX31" fmla="*/ 323574 w 438393"/>
                <a:gd name="connsiteY31" fmla="*/ 421497 h 451675"/>
                <a:gd name="connsiteX32" fmla="*/ 324907 w 438393"/>
                <a:gd name="connsiteY32" fmla="*/ 447691 h 451675"/>
                <a:gd name="connsiteX33" fmla="*/ 324907 w 438393"/>
                <a:gd name="connsiteY33" fmla="*/ 451501 h 451675"/>
                <a:gd name="connsiteX34" fmla="*/ 276139 w 438393"/>
                <a:gd name="connsiteY34" fmla="*/ 450167 h 451675"/>
                <a:gd name="connsiteX35" fmla="*/ 128693 w 438393"/>
                <a:gd name="connsiteY35" fmla="*/ 446167 h 451675"/>
                <a:gd name="connsiteX36" fmla="*/ 128693 w 438393"/>
                <a:gd name="connsiteY36" fmla="*/ 441976 h 451675"/>
                <a:gd name="connsiteX37" fmla="*/ 129740 w 438393"/>
                <a:gd name="connsiteY37" fmla="*/ 406543 h 451675"/>
                <a:gd name="connsiteX38" fmla="*/ 130597 w 438393"/>
                <a:gd name="connsiteY38" fmla="*/ 384445 h 45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393" h="451675">
                  <a:moveTo>
                    <a:pt x="132978" y="381873"/>
                  </a:moveTo>
                  <a:lnTo>
                    <a:pt x="129550" y="381016"/>
                  </a:lnTo>
                  <a:cubicBezTo>
                    <a:pt x="118691" y="378482"/>
                    <a:pt x="108023" y="375101"/>
                    <a:pt x="97641" y="370919"/>
                  </a:cubicBezTo>
                  <a:cubicBezTo>
                    <a:pt x="88307" y="367090"/>
                    <a:pt x="79353" y="362442"/>
                    <a:pt x="70875" y="357013"/>
                  </a:cubicBezTo>
                  <a:cubicBezTo>
                    <a:pt x="53540" y="346031"/>
                    <a:pt x="38776" y="331524"/>
                    <a:pt x="27442" y="314436"/>
                  </a:cubicBezTo>
                  <a:cubicBezTo>
                    <a:pt x="13536" y="292776"/>
                    <a:pt x="4391" y="268440"/>
                    <a:pt x="486" y="242999"/>
                  </a:cubicBezTo>
                  <a:lnTo>
                    <a:pt x="486" y="241475"/>
                  </a:lnTo>
                  <a:lnTo>
                    <a:pt x="1534" y="241475"/>
                  </a:lnTo>
                  <a:lnTo>
                    <a:pt x="1534" y="241475"/>
                  </a:lnTo>
                  <a:cubicBezTo>
                    <a:pt x="6106" y="241455"/>
                    <a:pt x="10678" y="240751"/>
                    <a:pt x="15059" y="239379"/>
                  </a:cubicBezTo>
                  <a:lnTo>
                    <a:pt x="16106" y="239379"/>
                  </a:lnTo>
                  <a:cubicBezTo>
                    <a:pt x="20774" y="237722"/>
                    <a:pt x="25156" y="235312"/>
                    <a:pt x="29061" y="232235"/>
                  </a:cubicBezTo>
                  <a:cubicBezTo>
                    <a:pt x="48396" y="217110"/>
                    <a:pt x="51825" y="189154"/>
                    <a:pt x="36681" y="169799"/>
                  </a:cubicBezTo>
                  <a:cubicBezTo>
                    <a:pt x="28299" y="158969"/>
                    <a:pt x="15250" y="152654"/>
                    <a:pt x="1534" y="152702"/>
                  </a:cubicBezTo>
                  <a:lnTo>
                    <a:pt x="-1133" y="152702"/>
                  </a:lnTo>
                  <a:cubicBezTo>
                    <a:pt x="3629" y="111592"/>
                    <a:pt x="12773" y="71101"/>
                    <a:pt x="26108" y="31925"/>
                  </a:cubicBezTo>
                  <a:cubicBezTo>
                    <a:pt x="84687" y="69453"/>
                    <a:pt x="185747" y="64405"/>
                    <a:pt x="185747" y="64405"/>
                  </a:cubicBezTo>
                  <a:lnTo>
                    <a:pt x="242325" y="-175"/>
                  </a:lnTo>
                  <a:lnTo>
                    <a:pt x="226133" y="88694"/>
                  </a:lnTo>
                  <a:lnTo>
                    <a:pt x="321383" y="141748"/>
                  </a:lnTo>
                  <a:cubicBezTo>
                    <a:pt x="356054" y="108220"/>
                    <a:pt x="431493" y="94123"/>
                    <a:pt x="437112" y="165560"/>
                  </a:cubicBezTo>
                  <a:cubicBezTo>
                    <a:pt x="440160" y="203660"/>
                    <a:pt x="395393" y="225663"/>
                    <a:pt x="374152" y="224711"/>
                  </a:cubicBezTo>
                  <a:lnTo>
                    <a:pt x="374152" y="224711"/>
                  </a:lnTo>
                  <a:cubicBezTo>
                    <a:pt x="374152" y="224453"/>
                    <a:pt x="374152" y="224206"/>
                    <a:pt x="374152" y="223949"/>
                  </a:cubicBezTo>
                  <a:lnTo>
                    <a:pt x="373009" y="221567"/>
                  </a:lnTo>
                  <a:cubicBezTo>
                    <a:pt x="370913" y="217471"/>
                    <a:pt x="368817" y="213376"/>
                    <a:pt x="366532" y="209280"/>
                  </a:cubicBezTo>
                  <a:cubicBezTo>
                    <a:pt x="366532" y="208613"/>
                    <a:pt x="365865" y="208042"/>
                    <a:pt x="365579" y="207375"/>
                  </a:cubicBezTo>
                  <a:lnTo>
                    <a:pt x="361388" y="199565"/>
                  </a:lnTo>
                  <a:cubicBezTo>
                    <a:pt x="361388" y="199565"/>
                    <a:pt x="351863" y="213757"/>
                    <a:pt x="339290" y="234617"/>
                  </a:cubicBezTo>
                  <a:cubicBezTo>
                    <a:pt x="318240" y="270335"/>
                    <a:pt x="290141" y="325771"/>
                    <a:pt x="291665" y="364157"/>
                  </a:cubicBezTo>
                  <a:cubicBezTo>
                    <a:pt x="290332" y="383950"/>
                    <a:pt x="304048" y="401580"/>
                    <a:pt x="323574" y="405209"/>
                  </a:cubicBezTo>
                  <a:cubicBezTo>
                    <a:pt x="323574" y="410734"/>
                    <a:pt x="323574" y="416163"/>
                    <a:pt x="323574" y="421497"/>
                  </a:cubicBezTo>
                  <a:cubicBezTo>
                    <a:pt x="323574" y="430251"/>
                    <a:pt x="323955" y="438994"/>
                    <a:pt x="324907" y="447691"/>
                  </a:cubicBezTo>
                  <a:lnTo>
                    <a:pt x="324907" y="451501"/>
                  </a:lnTo>
                  <a:lnTo>
                    <a:pt x="276139" y="450167"/>
                  </a:lnTo>
                  <a:lnTo>
                    <a:pt x="128693" y="446167"/>
                  </a:lnTo>
                  <a:lnTo>
                    <a:pt x="128693" y="441976"/>
                  </a:lnTo>
                  <a:cubicBezTo>
                    <a:pt x="129645" y="421878"/>
                    <a:pt x="128693" y="423402"/>
                    <a:pt x="129740" y="406543"/>
                  </a:cubicBezTo>
                  <a:cubicBezTo>
                    <a:pt x="129740" y="398637"/>
                    <a:pt x="130311" y="391208"/>
                    <a:pt x="130597" y="384445"/>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flipH="1">
              <a:off x="2462373" y="1539915"/>
              <a:ext cx="91013" cy="91055"/>
            </a:xfrm>
            <a:custGeom>
              <a:avLst/>
              <a:gdLst>
                <a:gd name="connsiteX0" fmla="*/ 83237 w 89209"/>
                <a:gd name="connsiteY0" fmla="*/ 64596 h 89250"/>
                <a:gd name="connsiteX1" fmla="*/ 63710 w 89209"/>
                <a:gd name="connsiteY1" fmla="*/ 4665 h 89250"/>
                <a:gd name="connsiteX2" fmla="*/ 3704 w 89209"/>
                <a:gd name="connsiteY2" fmla="*/ 24230 h 89250"/>
                <a:gd name="connsiteX3" fmla="*/ 23324 w 89209"/>
                <a:gd name="connsiteY3" fmla="*/ 84151 h 89250"/>
                <a:gd name="connsiteX4" fmla="*/ 36946 w 89209"/>
                <a:gd name="connsiteY4" fmla="*/ 88504 h 89250"/>
                <a:gd name="connsiteX5" fmla="*/ 43517 w 89209"/>
                <a:gd name="connsiteY5" fmla="*/ 89076 h 89250"/>
                <a:gd name="connsiteX6" fmla="*/ 83237 w 89209"/>
                <a:gd name="connsiteY6" fmla="*/ 64596 h 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09" h="89250">
                  <a:moveTo>
                    <a:pt x="83237" y="64596"/>
                  </a:moveTo>
                  <a:cubicBezTo>
                    <a:pt x="94382" y="42641"/>
                    <a:pt x="85618" y="15819"/>
                    <a:pt x="63710" y="4665"/>
                  </a:cubicBezTo>
                  <a:cubicBezTo>
                    <a:pt x="41708" y="-6479"/>
                    <a:pt x="14942" y="2274"/>
                    <a:pt x="3704" y="24230"/>
                  </a:cubicBezTo>
                  <a:cubicBezTo>
                    <a:pt x="-7441" y="46175"/>
                    <a:pt x="1322" y="73007"/>
                    <a:pt x="23324" y="84151"/>
                  </a:cubicBezTo>
                  <a:cubicBezTo>
                    <a:pt x="27611" y="86332"/>
                    <a:pt x="32183" y="87799"/>
                    <a:pt x="36946" y="88504"/>
                  </a:cubicBezTo>
                  <a:cubicBezTo>
                    <a:pt x="39136" y="88837"/>
                    <a:pt x="41327" y="89028"/>
                    <a:pt x="43517" y="89076"/>
                  </a:cubicBezTo>
                  <a:cubicBezTo>
                    <a:pt x="60281" y="89076"/>
                    <a:pt x="75712" y="79598"/>
                    <a:pt x="83237" y="64596"/>
                  </a:cubicBezTo>
                  <a:close/>
                </a:path>
              </a:pathLst>
            </a:custGeom>
            <a:solidFill>
              <a:schemeClr val="accent5"/>
            </a:solidFill>
            <a:ln w="9525" cap="flat">
              <a:noFill/>
              <a:prstDash val="solid"/>
              <a:miter/>
            </a:ln>
          </p:spPr>
          <p:txBody>
            <a:bodyPr rtlCol="0" anchor="ctr"/>
            <a:lstStyle/>
            <a:p>
              <a:endParaRPr lang="zh-CN" altLang="en-US"/>
            </a:p>
          </p:txBody>
        </p:sp>
        <p:sp>
          <p:nvSpPr>
            <p:cNvPr id="63" name="任意多边形: 形状 62"/>
            <p:cNvSpPr/>
            <p:nvPr/>
          </p:nvSpPr>
          <p:spPr>
            <a:xfrm flipH="1">
              <a:off x="2549139" y="1497446"/>
              <a:ext cx="46348" cy="46648"/>
            </a:xfrm>
            <a:custGeom>
              <a:avLst/>
              <a:gdLst>
                <a:gd name="connsiteX0" fmla="*/ 44207 w 45429"/>
                <a:gd name="connsiteY0" fmla="*/ 18593 h 45723"/>
                <a:gd name="connsiteX1" fmla="*/ 17633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3" y="201"/>
                  </a:cubicBezTo>
                  <a:cubicBezTo>
                    <a:pt x="5155" y="2458"/>
                    <a:pt x="-3037" y="14364"/>
                    <a:pt x="-751" y="26785"/>
                  </a:cubicBezTo>
                  <a:cubicBezTo>
                    <a:pt x="1249" y="37653"/>
                    <a:pt x="10680" y="45559"/>
                    <a:pt x="21728" y="45549"/>
                  </a:cubicBezTo>
                  <a:cubicBezTo>
                    <a:pt x="35349"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4" name="任意多边形: 形状 63"/>
            <p:cNvSpPr/>
            <p:nvPr/>
          </p:nvSpPr>
          <p:spPr>
            <a:xfrm flipH="1">
              <a:off x="2604231" y="1598999"/>
              <a:ext cx="101063" cy="57471"/>
            </a:xfrm>
            <a:custGeom>
              <a:avLst/>
              <a:gdLst>
                <a:gd name="connsiteX0" fmla="*/ 97927 w 99060"/>
                <a:gd name="connsiteY0" fmla="*/ 8779 h 56332"/>
                <a:gd name="connsiteX1" fmla="*/ -1133 w 99060"/>
                <a:gd name="connsiteY1" fmla="*/ -175 h 56332"/>
                <a:gd name="connsiteX2" fmla="*/ 1629 w 99060"/>
                <a:gd name="connsiteY2" fmla="*/ 17637 h 56332"/>
                <a:gd name="connsiteX3" fmla="*/ 40682 w 99060"/>
                <a:gd name="connsiteY3" fmla="*/ 55737 h 56332"/>
                <a:gd name="connsiteX4" fmla="*/ 42586 w 99060"/>
                <a:gd name="connsiteY4" fmla="*/ 55737 h 56332"/>
                <a:gd name="connsiteX5" fmla="*/ 97927 w 99060"/>
                <a:gd name="connsiteY5" fmla="*/ 8779 h 5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32">
                  <a:moveTo>
                    <a:pt x="97927" y="8779"/>
                  </a:moveTo>
                  <a:lnTo>
                    <a:pt x="-1133" y="-175"/>
                  </a:lnTo>
                  <a:cubicBezTo>
                    <a:pt x="-86" y="6588"/>
                    <a:pt x="867" y="12494"/>
                    <a:pt x="1629" y="17637"/>
                  </a:cubicBezTo>
                  <a:cubicBezTo>
                    <a:pt x="6011" y="40307"/>
                    <a:pt x="12868" y="53070"/>
                    <a:pt x="40682" y="55737"/>
                  </a:cubicBezTo>
                  <a:lnTo>
                    <a:pt x="42586" y="55737"/>
                  </a:lnTo>
                  <a:cubicBezTo>
                    <a:pt x="84496" y="61357"/>
                    <a:pt x="97927" y="8779"/>
                    <a:pt x="97927" y="8779"/>
                  </a:cubicBezTo>
                  <a:close/>
                </a:path>
              </a:pathLst>
            </a:custGeom>
            <a:solidFill>
              <a:schemeClr val="accent5"/>
            </a:solidFill>
            <a:ln w="9525" cap="flat">
              <a:noFill/>
              <a:prstDash val="solid"/>
              <a:miter/>
            </a:ln>
          </p:spPr>
          <p:txBody>
            <a:bodyPr rtlCol="0" anchor="ctr"/>
            <a:lstStyle/>
            <a:p>
              <a:endParaRPr lang="zh-CN" altLang="en-US"/>
            </a:p>
          </p:txBody>
        </p:sp>
        <p:sp>
          <p:nvSpPr>
            <p:cNvPr id="65" name="任意多边形: 形状 64"/>
            <p:cNvSpPr/>
            <p:nvPr/>
          </p:nvSpPr>
          <p:spPr>
            <a:xfrm flipH="1">
              <a:off x="2705204" y="1479080"/>
              <a:ext cx="46348" cy="46648"/>
            </a:xfrm>
            <a:custGeom>
              <a:avLst/>
              <a:gdLst>
                <a:gd name="connsiteX0" fmla="*/ 44207 w 45429"/>
                <a:gd name="connsiteY0" fmla="*/ 18593 h 45723"/>
                <a:gd name="connsiteX1" fmla="*/ 17632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2" y="201"/>
                  </a:cubicBezTo>
                  <a:cubicBezTo>
                    <a:pt x="5155" y="2458"/>
                    <a:pt x="-3037" y="14364"/>
                    <a:pt x="-751" y="26785"/>
                  </a:cubicBezTo>
                  <a:cubicBezTo>
                    <a:pt x="1249" y="37653"/>
                    <a:pt x="10679" y="45559"/>
                    <a:pt x="21728" y="45549"/>
                  </a:cubicBezTo>
                  <a:cubicBezTo>
                    <a:pt x="35348"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6" name="任意多边形: 形状 65"/>
            <p:cNvSpPr/>
            <p:nvPr/>
          </p:nvSpPr>
          <p:spPr>
            <a:xfrm flipH="1">
              <a:off x="2362773" y="4795998"/>
              <a:ext cx="75481" cy="75410"/>
            </a:xfrm>
            <a:custGeom>
              <a:avLst/>
              <a:gdLst>
                <a:gd name="connsiteX0" fmla="*/ 72781 w 73985"/>
                <a:gd name="connsiteY0" fmla="*/ 35259 h 73915"/>
                <a:gd name="connsiteX1" fmla="*/ 72781 w 73985"/>
                <a:gd name="connsiteY1" fmla="*/ 36783 h 73915"/>
                <a:gd name="connsiteX2" fmla="*/ 34681 w 73985"/>
                <a:gd name="connsiteY2" fmla="*/ 73740 h 73915"/>
                <a:gd name="connsiteX3" fmla="*/ -1133 w 73985"/>
                <a:gd name="connsiteY3" fmla="*/ 38497 h 73915"/>
                <a:gd name="connsiteX4" fmla="*/ -1133 w 73985"/>
                <a:gd name="connsiteY4" fmla="*/ 38307 h 73915"/>
                <a:gd name="connsiteX5" fmla="*/ -1133 w 73985"/>
                <a:gd name="connsiteY5" fmla="*/ 36783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64"/>
                    <a:pt x="72876" y="36278"/>
                    <a:pt x="72781" y="36783"/>
                  </a:cubicBezTo>
                  <a:cubicBezTo>
                    <a:pt x="72209" y="57376"/>
                    <a:pt x="55255" y="73749"/>
                    <a:pt x="34681" y="73740"/>
                  </a:cubicBezTo>
                  <a:cubicBezTo>
                    <a:pt x="15059" y="73902"/>
                    <a:pt x="-943" y="58119"/>
                    <a:pt x="-1133" y="38497"/>
                  </a:cubicBezTo>
                  <a:cubicBezTo>
                    <a:pt x="-1133" y="38431"/>
                    <a:pt x="-1133" y="38373"/>
                    <a:pt x="-1133" y="38307"/>
                  </a:cubicBezTo>
                  <a:lnTo>
                    <a:pt x="-1133" y="36783"/>
                  </a:lnTo>
                  <a:cubicBezTo>
                    <a:pt x="-561"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67" name="任意多边形: 形状 66"/>
            <p:cNvSpPr/>
            <p:nvPr/>
          </p:nvSpPr>
          <p:spPr>
            <a:xfrm flipH="1">
              <a:off x="2372078" y="1568680"/>
              <a:ext cx="79878" cy="205168"/>
            </a:xfrm>
            <a:custGeom>
              <a:avLst/>
              <a:gdLst>
                <a:gd name="connsiteX0" fmla="*/ 74305 w 78295"/>
                <a:gd name="connsiteY0" fmla="*/ 116792 h 201101"/>
                <a:gd name="connsiteX1" fmla="*/ 69638 w 78295"/>
                <a:gd name="connsiteY1" fmla="*/ 176895 h 201101"/>
                <a:gd name="connsiteX2" fmla="*/ -1133 w 78295"/>
                <a:gd name="connsiteY2" fmla="*/ 199755 h 201101"/>
                <a:gd name="connsiteX3" fmla="*/ 28871 w 78295"/>
                <a:gd name="connsiteY3" fmla="*/ 131842 h 201101"/>
                <a:gd name="connsiteX4" fmla="*/ 30300 w 78295"/>
                <a:gd name="connsiteY4" fmla="*/ 130699 h 201101"/>
                <a:gd name="connsiteX5" fmla="*/ 28014 w 78295"/>
                <a:gd name="connsiteY5" fmla="*/ -175 h 201101"/>
                <a:gd name="connsiteX6" fmla="*/ 28014 w 78295"/>
                <a:gd name="connsiteY6" fmla="*/ -175 h 201101"/>
                <a:gd name="connsiteX7" fmla="*/ 28966 w 78295"/>
                <a:gd name="connsiteY7" fmla="*/ 1730 h 201101"/>
                <a:gd name="connsiteX8" fmla="*/ 35444 w 78295"/>
                <a:gd name="connsiteY8" fmla="*/ 14017 h 201101"/>
                <a:gd name="connsiteX9" fmla="*/ 36587 w 78295"/>
                <a:gd name="connsiteY9" fmla="*/ 16399 h 201101"/>
                <a:gd name="connsiteX10" fmla="*/ 36587 w 78295"/>
                <a:gd name="connsiteY10" fmla="*/ 17161 h 201101"/>
                <a:gd name="connsiteX11" fmla="*/ 41063 w 78295"/>
                <a:gd name="connsiteY11" fmla="*/ 26686 h 201101"/>
                <a:gd name="connsiteX12" fmla="*/ 74305 w 78295"/>
                <a:gd name="connsiteY12" fmla="*/ 116792 h 20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95" h="201101">
                  <a:moveTo>
                    <a:pt x="74305" y="116792"/>
                  </a:moveTo>
                  <a:cubicBezTo>
                    <a:pt x="79068" y="141462"/>
                    <a:pt x="78115" y="162227"/>
                    <a:pt x="69638" y="176895"/>
                  </a:cubicBezTo>
                  <a:cubicBezTo>
                    <a:pt x="59065" y="195278"/>
                    <a:pt x="36682" y="204327"/>
                    <a:pt x="-1133" y="199755"/>
                  </a:cubicBezTo>
                  <a:cubicBezTo>
                    <a:pt x="13822" y="179629"/>
                    <a:pt x="24013" y="156426"/>
                    <a:pt x="28871" y="131842"/>
                  </a:cubicBezTo>
                  <a:lnTo>
                    <a:pt x="30300" y="130699"/>
                  </a:lnTo>
                  <a:cubicBezTo>
                    <a:pt x="38205" y="87360"/>
                    <a:pt x="37443" y="42869"/>
                    <a:pt x="28014" y="-175"/>
                  </a:cubicBezTo>
                  <a:lnTo>
                    <a:pt x="28014" y="-175"/>
                  </a:lnTo>
                  <a:cubicBezTo>
                    <a:pt x="28014" y="492"/>
                    <a:pt x="28680" y="1064"/>
                    <a:pt x="28966" y="1730"/>
                  </a:cubicBezTo>
                  <a:cubicBezTo>
                    <a:pt x="31252" y="5826"/>
                    <a:pt x="33347" y="9922"/>
                    <a:pt x="35444" y="14017"/>
                  </a:cubicBezTo>
                  <a:lnTo>
                    <a:pt x="36587" y="16399"/>
                  </a:lnTo>
                  <a:cubicBezTo>
                    <a:pt x="36587" y="16656"/>
                    <a:pt x="36587" y="16904"/>
                    <a:pt x="36587" y="17161"/>
                  </a:cubicBezTo>
                  <a:lnTo>
                    <a:pt x="41063" y="26686"/>
                  </a:lnTo>
                  <a:cubicBezTo>
                    <a:pt x="55826" y="55232"/>
                    <a:pt x="66971" y="85493"/>
                    <a:pt x="74305" y="116792"/>
                  </a:cubicBezTo>
                  <a:close/>
                </a:path>
              </a:pathLst>
            </a:custGeom>
            <a:solidFill>
              <a:srgbClr val="FEAF01"/>
            </a:solidFill>
            <a:ln w="9525" cap="flat">
              <a:noFill/>
              <a:prstDash val="solid"/>
              <a:miter/>
            </a:ln>
          </p:spPr>
          <p:txBody>
            <a:bodyPr rtlCol="0" anchor="ctr"/>
            <a:lstStyle/>
            <a:p>
              <a:endParaRPr lang="zh-CN" altLang="en-US"/>
            </a:p>
          </p:txBody>
        </p:sp>
        <p:sp>
          <p:nvSpPr>
            <p:cNvPr id="68" name="任意多边形: 形状 67"/>
            <p:cNvSpPr/>
            <p:nvPr/>
          </p:nvSpPr>
          <p:spPr>
            <a:xfrm flipH="1">
              <a:off x="2407839" y="1810649"/>
              <a:ext cx="313490" cy="91539"/>
            </a:xfrm>
            <a:custGeom>
              <a:avLst/>
              <a:gdLst>
                <a:gd name="connsiteX0" fmla="*/ 306143 w 307276"/>
                <a:gd name="connsiteY0" fmla="*/ 89075 h 89725"/>
                <a:gd name="connsiteX1" fmla="*/ 306143 w 307276"/>
                <a:gd name="connsiteY1" fmla="*/ 89551 h 89725"/>
                <a:gd name="connsiteX2" fmla="*/ -561 w 307276"/>
                <a:gd name="connsiteY2" fmla="*/ 80026 h 89725"/>
                <a:gd name="connsiteX3" fmla="*/ -1133 w 307276"/>
                <a:gd name="connsiteY3" fmla="*/ 80026 h 89725"/>
                <a:gd name="connsiteX4" fmla="*/ 6867 w 307276"/>
                <a:gd name="connsiteY4" fmla="*/ -175 h 89725"/>
                <a:gd name="connsiteX5" fmla="*/ 44967 w 307276"/>
                <a:gd name="connsiteY5" fmla="*/ 873 h 89725"/>
                <a:gd name="connsiteX6" fmla="*/ 55351 w 307276"/>
                <a:gd name="connsiteY6" fmla="*/ 873 h 89725"/>
                <a:gd name="connsiteX7" fmla="*/ 202797 w 307276"/>
                <a:gd name="connsiteY7" fmla="*/ 4874 h 89725"/>
                <a:gd name="connsiteX8" fmla="*/ 251565 w 307276"/>
                <a:gd name="connsiteY8" fmla="*/ 6207 h 89725"/>
                <a:gd name="connsiteX9" fmla="*/ 263662 w 307276"/>
                <a:gd name="connsiteY9" fmla="*/ 6207 h 89725"/>
                <a:gd name="connsiteX10" fmla="*/ 289570 w 307276"/>
                <a:gd name="connsiteY10" fmla="*/ 6969 h 89725"/>
                <a:gd name="connsiteX11" fmla="*/ 305571 w 307276"/>
                <a:gd name="connsiteY11" fmla="*/ 6969 h 89725"/>
                <a:gd name="connsiteX12" fmla="*/ 305571 w 307276"/>
                <a:gd name="connsiteY12" fmla="*/ 87741 h 8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276" h="89725">
                  <a:moveTo>
                    <a:pt x="306143" y="89075"/>
                  </a:moveTo>
                  <a:lnTo>
                    <a:pt x="306143" y="89551"/>
                  </a:lnTo>
                  <a:lnTo>
                    <a:pt x="-561" y="80026"/>
                  </a:lnTo>
                  <a:lnTo>
                    <a:pt x="-1133" y="80026"/>
                  </a:lnTo>
                  <a:cubicBezTo>
                    <a:pt x="3153" y="53480"/>
                    <a:pt x="5820" y="26695"/>
                    <a:pt x="6867" y="-175"/>
                  </a:cubicBezTo>
                  <a:lnTo>
                    <a:pt x="44967" y="873"/>
                  </a:lnTo>
                  <a:lnTo>
                    <a:pt x="55351" y="873"/>
                  </a:lnTo>
                  <a:lnTo>
                    <a:pt x="202797" y="4874"/>
                  </a:lnTo>
                  <a:lnTo>
                    <a:pt x="251565" y="6207"/>
                  </a:lnTo>
                  <a:lnTo>
                    <a:pt x="263662" y="6207"/>
                  </a:lnTo>
                  <a:lnTo>
                    <a:pt x="289570" y="6969"/>
                  </a:lnTo>
                  <a:lnTo>
                    <a:pt x="305571" y="6969"/>
                  </a:lnTo>
                  <a:lnTo>
                    <a:pt x="305571" y="87741"/>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9" name="任意多边形: 形状 68"/>
            <p:cNvSpPr/>
            <p:nvPr/>
          </p:nvSpPr>
          <p:spPr>
            <a:xfrm flipH="1">
              <a:off x="2414371" y="1560711"/>
              <a:ext cx="83544" cy="211941"/>
            </a:xfrm>
            <a:custGeom>
              <a:avLst/>
              <a:gdLst>
                <a:gd name="connsiteX0" fmla="*/ 73061 w 81888"/>
                <a:gd name="connsiteY0" fmla="*/ 7636 h 207740"/>
                <a:gd name="connsiteX1" fmla="*/ 75347 w 81888"/>
                <a:gd name="connsiteY1" fmla="*/ 138509 h 207740"/>
                <a:gd name="connsiteX2" fmla="*/ 73918 w 81888"/>
                <a:gd name="connsiteY2" fmla="*/ 139652 h 207740"/>
                <a:gd name="connsiteX3" fmla="*/ 43914 w 81888"/>
                <a:gd name="connsiteY3" fmla="*/ 207566 h 207740"/>
                <a:gd name="connsiteX4" fmla="*/ 35342 w 81888"/>
                <a:gd name="connsiteY4" fmla="*/ 206327 h 207740"/>
                <a:gd name="connsiteX5" fmla="*/ 30865 w 81888"/>
                <a:gd name="connsiteY5" fmla="*/ 205470 h 207740"/>
                <a:gd name="connsiteX6" fmla="*/ -1044 w 81888"/>
                <a:gd name="connsiteY6" fmla="*/ 164417 h 207740"/>
                <a:gd name="connsiteX7" fmla="*/ 46581 w 81888"/>
                <a:gd name="connsiteY7" fmla="*/ 34877 h 207740"/>
                <a:gd name="connsiteX8" fmla="*/ 68680 w 81888"/>
                <a:gd name="connsiteY8" fmla="*/ -175 h 207740"/>
                <a:gd name="connsiteX9" fmla="*/ 72870 w 81888"/>
                <a:gd name="connsiteY9" fmla="*/ 7636 h 20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88" h="207740">
                  <a:moveTo>
                    <a:pt x="73061" y="7636"/>
                  </a:moveTo>
                  <a:cubicBezTo>
                    <a:pt x="82491" y="50679"/>
                    <a:pt x="83252" y="95171"/>
                    <a:pt x="75347" y="138509"/>
                  </a:cubicBezTo>
                  <a:lnTo>
                    <a:pt x="73918" y="139652"/>
                  </a:lnTo>
                  <a:cubicBezTo>
                    <a:pt x="69060" y="164236"/>
                    <a:pt x="58869" y="187439"/>
                    <a:pt x="43914" y="207566"/>
                  </a:cubicBezTo>
                  <a:cubicBezTo>
                    <a:pt x="41057" y="207566"/>
                    <a:pt x="38295" y="206899"/>
                    <a:pt x="35342" y="206327"/>
                  </a:cubicBezTo>
                  <a:cubicBezTo>
                    <a:pt x="33818" y="206327"/>
                    <a:pt x="32294" y="205756"/>
                    <a:pt x="30865" y="205470"/>
                  </a:cubicBezTo>
                  <a:cubicBezTo>
                    <a:pt x="11339" y="201841"/>
                    <a:pt x="-2377" y="184210"/>
                    <a:pt x="-1044" y="164417"/>
                  </a:cubicBezTo>
                  <a:cubicBezTo>
                    <a:pt x="-2282" y="126317"/>
                    <a:pt x="25817" y="70596"/>
                    <a:pt x="46581" y="34877"/>
                  </a:cubicBezTo>
                  <a:cubicBezTo>
                    <a:pt x="58869" y="14018"/>
                    <a:pt x="68680" y="-175"/>
                    <a:pt x="68680" y="-175"/>
                  </a:cubicBezTo>
                  <a:lnTo>
                    <a:pt x="72870" y="7636"/>
                  </a:lnTo>
                  <a:close/>
                </a:path>
              </a:pathLst>
            </a:custGeom>
            <a:solidFill>
              <a:srgbClr val="F9D17D"/>
            </a:solidFill>
            <a:ln w="9525" cap="flat">
              <a:noFill/>
              <a:prstDash val="solid"/>
              <a:miter/>
            </a:ln>
          </p:spPr>
          <p:txBody>
            <a:bodyPr rtlCol="0" anchor="ctr"/>
            <a:lstStyle/>
            <a:p>
              <a:endParaRPr lang="zh-CN" altLang="en-US"/>
            </a:p>
          </p:txBody>
        </p:sp>
        <p:sp>
          <p:nvSpPr>
            <p:cNvPr id="70" name="任意多边形: 形状 69"/>
            <p:cNvSpPr/>
            <p:nvPr/>
          </p:nvSpPr>
          <p:spPr>
            <a:xfrm flipH="1">
              <a:off x="2462355" y="1539918"/>
              <a:ext cx="90972" cy="91051"/>
            </a:xfrm>
            <a:custGeom>
              <a:avLst/>
              <a:gdLst>
                <a:gd name="connsiteX0" fmla="*/ 88036 w 89169"/>
                <a:gd name="connsiteY0" fmla="*/ 44400 h 89246"/>
                <a:gd name="connsiteX1" fmla="*/ 43459 w 89169"/>
                <a:gd name="connsiteY1" fmla="*/ 89072 h 89246"/>
                <a:gd name="connsiteX2" fmla="*/ 36887 w 89169"/>
                <a:gd name="connsiteY2" fmla="*/ 88501 h 89246"/>
                <a:gd name="connsiteX3" fmla="*/ -642 w 89169"/>
                <a:gd name="connsiteY3" fmla="*/ 37837 h 89246"/>
                <a:gd name="connsiteX4" fmla="*/ 50032 w 89169"/>
                <a:gd name="connsiteY4" fmla="*/ 318 h 89246"/>
                <a:gd name="connsiteX5" fmla="*/ 88036 w 89169"/>
                <a:gd name="connsiteY5" fmla="*/ 44400 h 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69" h="89246">
                  <a:moveTo>
                    <a:pt x="88036" y="44400"/>
                  </a:moveTo>
                  <a:cubicBezTo>
                    <a:pt x="87941" y="69013"/>
                    <a:pt x="68034" y="88967"/>
                    <a:pt x="43459" y="89072"/>
                  </a:cubicBezTo>
                  <a:cubicBezTo>
                    <a:pt x="41268" y="89025"/>
                    <a:pt x="39078" y="88834"/>
                    <a:pt x="36887" y="88501"/>
                  </a:cubicBezTo>
                  <a:cubicBezTo>
                    <a:pt x="12503" y="84872"/>
                    <a:pt x="-4261" y="62193"/>
                    <a:pt x="-642" y="37837"/>
                  </a:cubicBezTo>
                  <a:cubicBezTo>
                    <a:pt x="2978" y="13491"/>
                    <a:pt x="25647" y="-3311"/>
                    <a:pt x="50032" y="318"/>
                  </a:cubicBezTo>
                  <a:cubicBezTo>
                    <a:pt x="71843" y="3576"/>
                    <a:pt x="88036" y="22321"/>
                    <a:pt x="88036" y="4440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1" name="任意多边形: 形状 70"/>
            <p:cNvSpPr/>
            <p:nvPr/>
          </p:nvSpPr>
          <p:spPr>
            <a:xfrm flipH="1">
              <a:off x="2604231" y="1599291"/>
              <a:ext cx="101063" cy="57515"/>
            </a:xfrm>
            <a:custGeom>
              <a:avLst/>
              <a:gdLst>
                <a:gd name="connsiteX0" fmla="*/ -1133 w 99060"/>
                <a:gd name="connsiteY0" fmla="*/ -175 h 56375"/>
                <a:gd name="connsiteX1" fmla="*/ 97927 w 99060"/>
                <a:gd name="connsiteY1" fmla="*/ 8779 h 56375"/>
                <a:gd name="connsiteX2" fmla="*/ 42586 w 99060"/>
                <a:gd name="connsiteY2" fmla="*/ 55832 h 56375"/>
                <a:gd name="connsiteX3" fmla="*/ 40682 w 99060"/>
                <a:gd name="connsiteY3" fmla="*/ 55832 h 56375"/>
                <a:gd name="connsiteX4" fmla="*/ 1629 w 99060"/>
                <a:gd name="connsiteY4" fmla="*/ 17732 h 56375"/>
                <a:gd name="connsiteX5" fmla="*/ -1133 w 99060"/>
                <a:gd name="connsiteY5" fmla="*/ -175 h 5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75">
                  <a:moveTo>
                    <a:pt x="-1133" y="-175"/>
                  </a:moveTo>
                  <a:lnTo>
                    <a:pt x="97927" y="8779"/>
                  </a:lnTo>
                  <a:cubicBezTo>
                    <a:pt x="97927" y="8779"/>
                    <a:pt x="84496" y="61071"/>
                    <a:pt x="42586" y="55832"/>
                  </a:cubicBezTo>
                  <a:lnTo>
                    <a:pt x="40682" y="55832"/>
                  </a:lnTo>
                  <a:cubicBezTo>
                    <a:pt x="12868" y="53356"/>
                    <a:pt x="6011" y="40592"/>
                    <a:pt x="1629" y="17732"/>
                  </a:cubicBezTo>
                  <a:cubicBezTo>
                    <a:pt x="867" y="12494"/>
                    <a:pt x="-86" y="6588"/>
                    <a:pt x="-1133" y="-175"/>
                  </a:cubicBezTo>
                  <a:close/>
                </a:path>
              </a:pathLst>
            </a:custGeom>
            <a:solidFill>
              <a:srgbClr val="FC7656"/>
            </a:solidFill>
            <a:ln w="9525" cap="flat">
              <a:noFill/>
              <a:prstDash val="solid"/>
              <a:miter/>
            </a:ln>
          </p:spPr>
          <p:txBody>
            <a:bodyPr rtlCol="0" anchor="ctr"/>
            <a:lstStyle/>
            <a:p>
              <a:endParaRPr lang="zh-CN" altLang="en-US"/>
            </a:p>
          </p:txBody>
        </p:sp>
        <p:sp>
          <p:nvSpPr>
            <p:cNvPr id="72" name="任意多边形: 形状 71"/>
            <p:cNvSpPr/>
            <p:nvPr/>
          </p:nvSpPr>
          <p:spPr>
            <a:xfrm flipH="1">
              <a:off x="2622306" y="4061930"/>
              <a:ext cx="156453" cy="2565062"/>
            </a:xfrm>
            <a:custGeom>
              <a:avLst/>
              <a:gdLst>
                <a:gd name="connsiteX0" fmla="*/ 144981 w 153352"/>
                <a:gd name="connsiteY0" fmla="*/ -175 h 2514218"/>
                <a:gd name="connsiteX1" fmla="*/ 152220 w 153352"/>
                <a:gd name="connsiteY1" fmla="*/ 144796 h 2514218"/>
                <a:gd name="connsiteX2" fmla="*/ 146504 w 153352"/>
                <a:gd name="connsiteY2" fmla="*/ 30496 h 2514218"/>
                <a:gd name="connsiteX3" fmla="*/ 110596 w 153352"/>
                <a:gd name="connsiteY3" fmla="*/ 2514044 h 2514218"/>
                <a:gd name="connsiteX4" fmla="*/ 53446 w 153352"/>
                <a:gd name="connsiteY4" fmla="*/ 2513378 h 2514218"/>
                <a:gd name="connsiteX5" fmla="*/ 5821 w 153352"/>
                <a:gd name="connsiteY5" fmla="*/ 1110535 h 2514218"/>
                <a:gd name="connsiteX6" fmla="*/ 144981 w 153352"/>
                <a:gd name="connsiteY6" fmla="*/ -175 h 251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352" h="2514218">
                  <a:moveTo>
                    <a:pt x="144981" y="-175"/>
                  </a:moveTo>
                  <a:lnTo>
                    <a:pt x="152220" y="144796"/>
                  </a:lnTo>
                  <a:cubicBezTo>
                    <a:pt x="147362" y="76978"/>
                    <a:pt x="146504" y="30496"/>
                    <a:pt x="146504" y="30496"/>
                  </a:cubicBezTo>
                  <a:cubicBezTo>
                    <a:pt x="-2657" y="1079579"/>
                    <a:pt x="110596" y="2514044"/>
                    <a:pt x="110596" y="2514044"/>
                  </a:cubicBezTo>
                  <a:lnTo>
                    <a:pt x="53446" y="2513378"/>
                  </a:lnTo>
                  <a:cubicBezTo>
                    <a:pt x="25441" y="2093135"/>
                    <a:pt x="-18183" y="1523730"/>
                    <a:pt x="5821" y="1110535"/>
                  </a:cubicBezTo>
                  <a:cubicBezTo>
                    <a:pt x="27346" y="737603"/>
                    <a:pt x="73828" y="366538"/>
                    <a:pt x="144981" y="-175"/>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73" name="任意多边形: 形状 72"/>
            <p:cNvSpPr/>
            <p:nvPr/>
          </p:nvSpPr>
          <p:spPr>
            <a:xfrm flipH="1">
              <a:off x="2721719" y="1678003"/>
              <a:ext cx="56750" cy="76186"/>
            </a:xfrm>
            <a:custGeom>
              <a:avLst/>
              <a:gdLst>
                <a:gd name="connsiteX0" fmla="*/ 54492 w 55625"/>
                <a:gd name="connsiteY0" fmla="*/ 42402 h 74676"/>
                <a:gd name="connsiteX1" fmla="*/ 50111 w 55625"/>
                <a:gd name="connsiteY1" fmla="*/ 53356 h 74676"/>
                <a:gd name="connsiteX2" fmla="*/ -1133 w 55625"/>
                <a:gd name="connsiteY2" fmla="*/ 74501 h 74676"/>
                <a:gd name="connsiteX3" fmla="*/ 7726 w 55625"/>
                <a:gd name="connsiteY3" fmla="*/ 45069 h 74676"/>
                <a:gd name="connsiteX4" fmla="*/ 11059 w 55625"/>
                <a:gd name="connsiteY4" fmla="*/ -175 h 74676"/>
                <a:gd name="connsiteX5" fmla="*/ 54492 w 55625"/>
                <a:gd name="connsiteY5" fmla="*/ 42402 h 7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625" h="74676">
                  <a:moveTo>
                    <a:pt x="54492" y="42402"/>
                  </a:moveTo>
                  <a:cubicBezTo>
                    <a:pt x="53540" y="46241"/>
                    <a:pt x="52111" y="49936"/>
                    <a:pt x="50111" y="53356"/>
                  </a:cubicBezTo>
                  <a:cubicBezTo>
                    <a:pt x="42206" y="66786"/>
                    <a:pt x="25822" y="74596"/>
                    <a:pt x="-1133" y="74501"/>
                  </a:cubicBezTo>
                  <a:cubicBezTo>
                    <a:pt x="2868" y="65043"/>
                    <a:pt x="5820" y="55175"/>
                    <a:pt x="7726" y="45069"/>
                  </a:cubicBezTo>
                  <a:cubicBezTo>
                    <a:pt x="10487" y="30162"/>
                    <a:pt x="11630" y="14980"/>
                    <a:pt x="11059" y="-175"/>
                  </a:cubicBezTo>
                  <a:cubicBezTo>
                    <a:pt x="22393" y="16913"/>
                    <a:pt x="37157" y="31420"/>
                    <a:pt x="54492" y="42402"/>
                  </a:cubicBezTo>
                  <a:close/>
                </a:path>
              </a:pathLst>
            </a:custGeom>
            <a:solidFill>
              <a:srgbClr val="FEAF01"/>
            </a:solidFill>
            <a:ln w="9525" cap="flat">
              <a:noFill/>
              <a:prstDash val="solid"/>
              <a:miter/>
            </a:ln>
          </p:spPr>
          <p:txBody>
            <a:bodyPr rtlCol="0" anchor="ctr"/>
            <a:lstStyle/>
            <a:p>
              <a:endParaRPr lang="zh-CN" altLang="en-US"/>
            </a:p>
          </p:txBody>
        </p:sp>
        <p:sp>
          <p:nvSpPr>
            <p:cNvPr id="74" name="任意多边形: 形状 73"/>
            <p:cNvSpPr/>
            <p:nvPr/>
          </p:nvSpPr>
          <p:spPr>
            <a:xfrm flipH="1">
              <a:off x="2747081" y="1512318"/>
              <a:ext cx="50251" cy="90665"/>
            </a:xfrm>
            <a:custGeom>
              <a:avLst/>
              <a:gdLst>
                <a:gd name="connsiteX0" fmla="*/ 48122 w 49255"/>
                <a:gd name="connsiteY0" fmla="*/ 44498 h 88868"/>
                <a:gd name="connsiteX1" fmla="*/ 31073 w 49255"/>
                <a:gd name="connsiteY1" fmla="*/ 79454 h 88868"/>
                <a:gd name="connsiteX2" fmla="*/ 18118 w 49255"/>
                <a:gd name="connsiteY2" fmla="*/ 86598 h 88868"/>
                <a:gd name="connsiteX3" fmla="*/ 17070 w 49255"/>
                <a:gd name="connsiteY3" fmla="*/ 86598 h 88868"/>
                <a:gd name="connsiteX4" fmla="*/ 3546 w 49255"/>
                <a:gd name="connsiteY4" fmla="*/ 88694 h 88868"/>
                <a:gd name="connsiteX5" fmla="*/ 3546 w 49255"/>
                <a:gd name="connsiteY5" fmla="*/ 88694 h 88868"/>
                <a:gd name="connsiteX6" fmla="*/ 2498 w 49255"/>
                <a:gd name="connsiteY6" fmla="*/ 88694 h 88868"/>
                <a:gd name="connsiteX7" fmla="*/ 2498 w 49255"/>
                <a:gd name="connsiteY7" fmla="*/ 88694 h 88868"/>
                <a:gd name="connsiteX8" fmla="*/ 1164 w 49255"/>
                <a:gd name="connsiteY8" fmla="*/ -175 h 88868"/>
                <a:gd name="connsiteX9" fmla="*/ 3831 w 49255"/>
                <a:gd name="connsiteY9" fmla="*/ -175 h 88868"/>
                <a:gd name="connsiteX10" fmla="*/ 48122 w 49255"/>
                <a:gd name="connsiteY10" fmla="*/ 44498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5" h="88868">
                  <a:moveTo>
                    <a:pt x="48122" y="44498"/>
                  </a:moveTo>
                  <a:cubicBezTo>
                    <a:pt x="48122" y="58156"/>
                    <a:pt x="41836" y="71053"/>
                    <a:pt x="31073" y="79454"/>
                  </a:cubicBezTo>
                  <a:cubicBezTo>
                    <a:pt x="27167" y="82531"/>
                    <a:pt x="22786" y="84941"/>
                    <a:pt x="18118" y="86598"/>
                  </a:cubicBezTo>
                  <a:lnTo>
                    <a:pt x="17070" y="86598"/>
                  </a:lnTo>
                  <a:cubicBezTo>
                    <a:pt x="12689" y="87970"/>
                    <a:pt x="8117" y="88675"/>
                    <a:pt x="3546" y="88694"/>
                  </a:cubicBezTo>
                  <a:lnTo>
                    <a:pt x="3546" y="88694"/>
                  </a:lnTo>
                  <a:lnTo>
                    <a:pt x="2498" y="88694"/>
                  </a:lnTo>
                  <a:lnTo>
                    <a:pt x="2498" y="88694"/>
                  </a:lnTo>
                  <a:cubicBezTo>
                    <a:pt x="-1884" y="59261"/>
                    <a:pt x="-2264" y="29381"/>
                    <a:pt x="1164" y="-175"/>
                  </a:cubicBezTo>
                  <a:lnTo>
                    <a:pt x="3831" y="-175"/>
                  </a:lnTo>
                  <a:cubicBezTo>
                    <a:pt x="28310" y="35"/>
                    <a:pt x="48122" y="19971"/>
                    <a:pt x="48122" y="4449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5" name="任意多边形: 形状 74"/>
            <p:cNvSpPr/>
            <p:nvPr/>
          </p:nvSpPr>
          <p:spPr>
            <a:xfrm flipH="1">
              <a:off x="2763990" y="4677248"/>
              <a:ext cx="75409" cy="75410"/>
            </a:xfrm>
            <a:custGeom>
              <a:avLst/>
              <a:gdLst>
                <a:gd name="connsiteX0" fmla="*/ 72781 w 73914"/>
                <a:gd name="connsiteY0" fmla="*/ 35164 h 73915"/>
                <a:gd name="connsiteX1" fmla="*/ 72781 w 73914"/>
                <a:gd name="connsiteY1" fmla="*/ 36784 h 73915"/>
                <a:gd name="connsiteX2" fmla="*/ 34681 w 73914"/>
                <a:gd name="connsiteY2" fmla="*/ 73741 h 73915"/>
                <a:gd name="connsiteX3" fmla="*/ 17060 w 73914"/>
                <a:gd name="connsiteY3" fmla="*/ 69168 h 73915"/>
                <a:gd name="connsiteX4" fmla="*/ -1133 w 73914"/>
                <a:gd name="connsiteY4" fmla="*/ 38212 h 73915"/>
                <a:gd name="connsiteX5" fmla="*/ -1133 w 73914"/>
                <a:gd name="connsiteY5" fmla="*/ 36784 h 73915"/>
                <a:gd name="connsiteX6" fmla="*/ 36967 w 73914"/>
                <a:gd name="connsiteY6" fmla="*/ -173 h 73915"/>
                <a:gd name="connsiteX7" fmla="*/ 72781 w 73914"/>
                <a:gd name="connsiteY7" fmla="*/ 35069 h 73915"/>
                <a:gd name="connsiteX8" fmla="*/ 72781 w 73914"/>
                <a:gd name="connsiteY8" fmla="*/ 3516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164"/>
                  </a:moveTo>
                  <a:cubicBezTo>
                    <a:pt x="72781" y="35707"/>
                    <a:pt x="72781" y="36241"/>
                    <a:pt x="72781" y="36784"/>
                  </a:cubicBezTo>
                  <a:cubicBezTo>
                    <a:pt x="72210" y="57377"/>
                    <a:pt x="55255" y="73750"/>
                    <a:pt x="34681" y="73741"/>
                  </a:cubicBezTo>
                  <a:cubicBezTo>
                    <a:pt x="28489" y="73721"/>
                    <a:pt x="22489" y="72149"/>
                    <a:pt x="17060" y="69168"/>
                  </a:cubicBezTo>
                  <a:cubicBezTo>
                    <a:pt x="5820" y="62901"/>
                    <a:pt x="-1133" y="51061"/>
                    <a:pt x="-1133" y="38212"/>
                  </a:cubicBezTo>
                  <a:lnTo>
                    <a:pt x="-1133" y="36784"/>
                  </a:lnTo>
                  <a:cubicBezTo>
                    <a:pt x="-561" y="16190"/>
                    <a:pt x="16394" y="-183"/>
                    <a:pt x="36967" y="-173"/>
                  </a:cubicBezTo>
                  <a:cubicBezTo>
                    <a:pt x="56589" y="-336"/>
                    <a:pt x="72590" y="15447"/>
                    <a:pt x="72781" y="35069"/>
                  </a:cubicBezTo>
                  <a:cubicBezTo>
                    <a:pt x="72781" y="35098"/>
                    <a:pt x="72781" y="35135"/>
                    <a:pt x="72781" y="35164"/>
                  </a:cubicBezTo>
                  <a:close/>
                </a:path>
              </a:pathLst>
            </a:custGeom>
            <a:solidFill>
              <a:srgbClr val="FFFFFF"/>
            </a:solidFill>
            <a:ln w="9525" cap="flat">
              <a:noFill/>
              <a:prstDash val="solid"/>
              <a:miter/>
            </a:ln>
          </p:spPr>
          <p:txBody>
            <a:bodyPr rtlCol="0" anchor="ctr"/>
            <a:lstStyle/>
            <a:p>
              <a:endParaRPr lang="zh-CN" altLang="en-US"/>
            </a:p>
          </p:txBody>
        </p:sp>
        <p:sp>
          <p:nvSpPr>
            <p:cNvPr id="76" name="任意多边形: 形状 75"/>
            <p:cNvSpPr/>
            <p:nvPr/>
          </p:nvSpPr>
          <p:spPr>
            <a:xfrm flipH="1">
              <a:off x="2765883" y="1605510"/>
              <a:ext cx="60227" cy="148679"/>
            </a:xfrm>
            <a:custGeom>
              <a:avLst/>
              <a:gdLst>
                <a:gd name="connsiteX0" fmla="*/ 57757 w 59033"/>
                <a:gd name="connsiteY0" fmla="*/ 70882 h 145732"/>
                <a:gd name="connsiteX1" fmla="*/ 54423 w 59033"/>
                <a:gd name="connsiteY1" fmla="*/ 116126 h 145732"/>
                <a:gd name="connsiteX2" fmla="*/ 45565 w 59033"/>
                <a:gd name="connsiteY2" fmla="*/ 145558 h 145732"/>
                <a:gd name="connsiteX3" fmla="*/ 32992 w 59033"/>
                <a:gd name="connsiteY3" fmla="*/ 145558 h 145732"/>
                <a:gd name="connsiteX4" fmla="*/ -1013 w 59033"/>
                <a:gd name="connsiteY4" fmla="*/ 108506 h 145732"/>
                <a:gd name="connsiteX5" fmla="*/ 30802 w 59033"/>
                <a:gd name="connsiteY5" fmla="*/ -175 h 145732"/>
                <a:gd name="connsiteX6" fmla="*/ 57757 w 59033"/>
                <a:gd name="connsiteY6" fmla="*/ 70882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3" h="145732">
                  <a:moveTo>
                    <a:pt x="57757" y="70882"/>
                  </a:moveTo>
                  <a:cubicBezTo>
                    <a:pt x="58328" y="86036"/>
                    <a:pt x="57185" y="101219"/>
                    <a:pt x="54423" y="116126"/>
                  </a:cubicBezTo>
                  <a:cubicBezTo>
                    <a:pt x="52518" y="126232"/>
                    <a:pt x="49565" y="136100"/>
                    <a:pt x="45565" y="145558"/>
                  </a:cubicBezTo>
                  <a:cubicBezTo>
                    <a:pt x="41564" y="145558"/>
                    <a:pt x="37469" y="145558"/>
                    <a:pt x="32992" y="145558"/>
                  </a:cubicBezTo>
                  <a:cubicBezTo>
                    <a:pt x="9275" y="143653"/>
                    <a:pt x="35" y="128794"/>
                    <a:pt x="-1013" y="108506"/>
                  </a:cubicBezTo>
                  <a:cubicBezTo>
                    <a:pt x="-2822" y="76311"/>
                    <a:pt x="16133" y="30020"/>
                    <a:pt x="30802" y="-175"/>
                  </a:cubicBezTo>
                  <a:cubicBezTo>
                    <a:pt x="34706" y="25133"/>
                    <a:pt x="43945" y="49336"/>
                    <a:pt x="57757" y="70882"/>
                  </a:cubicBezTo>
                  <a:close/>
                </a:path>
              </a:pathLst>
            </a:custGeom>
            <a:solidFill>
              <a:srgbClr val="F9D17D"/>
            </a:solidFill>
            <a:ln w="9525" cap="flat">
              <a:noFill/>
              <a:prstDash val="solid"/>
              <a:miter/>
            </a:ln>
          </p:spPr>
          <p:txBody>
            <a:bodyPr rtlCol="0" anchor="ctr"/>
            <a:lstStyle/>
            <a:p>
              <a:endParaRPr lang="zh-CN" altLang="en-US"/>
            </a:p>
          </p:txBody>
        </p:sp>
        <p:sp>
          <p:nvSpPr>
            <p:cNvPr id="77" name="任意多边形: 形状 76"/>
            <p:cNvSpPr/>
            <p:nvPr/>
          </p:nvSpPr>
          <p:spPr>
            <a:xfrm flipH="1">
              <a:off x="2810148" y="6501247"/>
              <a:ext cx="75409" cy="75410"/>
            </a:xfrm>
            <a:custGeom>
              <a:avLst/>
              <a:gdLst>
                <a:gd name="connsiteX0" fmla="*/ 72781 w 73914"/>
                <a:gd name="connsiteY0" fmla="*/ 35354 h 73915"/>
                <a:gd name="connsiteX1" fmla="*/ 72781 w 73914"/>
                <a:gd name="connsiteY1" fmla="*/ 36782 h 73915"/>
                <a:gd name="connsiteX2" fmla="*/ 34681 w 73914"/>
                <a:gd name="connsiteY2" fmla="*/ 73739 h 73915"/>
                <a:gd name="connsiteX3" fmla="*/ -1133 w 73914"/>
                <a:gd name="connsiteY3" fmla="*/ 38497 h 73915"/>
                <a:gd name="connsiteX4" fmla="*/ -1133 w 73914"/>
                <a:gd name="connsiteY4" fmla="*/ 38307 h 73915"/>
                <a:gd name="connsiteX5" fmla="*/ -1133 w 73914"/>
                <a:gd name="connsiteY5" fmla="*/ 36782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2"/>
                  </a:lnTo>
                  <a:cubicBezTo>
                    <a:pt x="72210" y="57376"/>
                    <a:pt x="55255" y="73749"/>
                    <a:pt x="34681" y="73739"/>
                  </a:cubicBezTo>
                  <a:cubicBezTo>
                    <a:pt x="15060" y="73902"/>
                    <a:pt x="-943" y="58119"/>
                    <a:pt x="-1133" y="38497"/>
                  </a:cubicBezTo>
                  <a:cubicBezTo>
                    <a:pt x="-1133" y="38430"/>
                    <a:pt x="-1133" y="38373"/>
                    <a:pt x="-1133" y="38307"/>
                  </a:cubicBezTo>
                  <a:lnTo>
                    <a:pt x="-1133" y="36782"/>
                  </a:lnTo>
                  <a:cubicBezTo>
                    <a:pt x="-561" y="16189"/>
                    <a:pt x="16394" y="-184"/>
                    <a:pt x="36967" y="-174"/>
                  </a:cubicBezTo>
                  <a:cubicBezTo>
                    <a:pt x="56684" y="-279"/>
                    <a:pt x="72686" y="15580"/>
                    <a:pt x="72781" y="35259"/>
                  </a:cubicBezTo>
                  <a:cubicBezTo>
                    <a:pt x="72781" y="35287"/>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78" name="任意多边形: 形状 77"/>
            <p:cNvSpPr/>
            <p:nvPr/>
          </p:nvSpPr>
          <p:spPr>
            <a:xfrm flipH="1">
              <a:off x="2785659" y="3134189"/>
              <a:ext cx="978744" cy="3488819"/>
            </a:xfrm>
            <a:custGeom>
              <a:avLst/>
              <a:gdLst>
                <a:gd name="connsiteX0" fmla="*/ 958211 w 959344"/>
                <a:gd name="connsiteY0" fmla="*/ 280527 h 3419665"/>
                <a:gd name="connsiteX1" fmla="*/ 907634 w 959344"/>
                <a:gd name="connsiteY1" fmla="*/ 530177 h 3419665"/>
                <a:gd name="connsiteX2" fmla="*/ 703131 w 959344"/>
                <a:gd name="connsiteY2" fmla="*/ 2055511 h 3419665"/>
                <a:gd name="connsiteX3" fmla="*/ 707514 w 959344"/>
                <a:gd name="connsiteY3" fmla="*/ 2904474 h 3419665"/>
                <a:gd name="connsiteX4" fmla="*/ 707514 w 959344"/>
                <a:gd name="connsiteY4" fmla="*/ 2904474 h 3419665"/>
                <a:gd name="connsiteX5" fmla="*/ 731611 w 959344"/>
                <a:gd name="connsiteY5" fmla="*/ 3218799 h 3419665"/>
                <a:gd name="connsiteX6" fmla="*/ 748280 w 959344"/>
                <a:gd name="connsiteY6" fmla="*/ 3373771 h 3419665"/>
                <a:gd name="connsiteX7" fmla="*/ 753900 w 959344"/>
                <a:gd name="connsiteY7" fmla="*/ 3419491 h 3419665"/>
                <a:gd name="connsiteX8" fmla="*/ 308130 w 959344"/>
                <a:gd name="connsiteY8" fmla="*/ 3413776 h 3419665"/>
                <a:gd name="connsiteX9" fmla="*/ 178685 w 959344"/>
                <a:gd name="connsiteY9" fmla="*/ 3412156 h 3419665"/>
                <a:gd name="connsiteX10" fmla="*/ 10855 w 959344"/>
                <a:gd name="connsiteY10" fmla="*/ 3409966 h 3419665"/>
                <a:gd name="connsiteX11" fmla="*/ -576 w 959344"/>
                <a:gd name="connsiteY11" fmla="*/ 2872470 h 3419665"/>
                <a:gd name="connsiteX12" fmla="*/ 25999 w 959344"/>
                <a:gd name="connsiteY12" fmla="*/ 2837323 h 3419665"/>
                <a:gd name="connsiteX13" fmla="*/ 25999 w 959344"/>
                <a:gd name="connsiteY13" fmla="*/ 2835799 h 3419665"/>
                <a:gd name="connsiteX14" fmla="*/ 282 w 959344"/>
                <a:gd name="connsiteY14" fmla="*/ 2801795 h 3419665"/>
                <a:gd name="connsiteX15" fmla="*/ 388711 w 959344"/>
                <a:gd name="connsiteY15" fmla="*/ 369205 h 3419665"/>
                <a:gd name="connsiteX16" fmla="*/ 497678 w 959344"/>
                <a:gd name="connsiteY16" fmla="*/ 45355 h 3419665"/>
                <a:gd name="connsiteX17" fmla="*/ 503011 w 959344"/>
                <a:gd name="connsiteY17" fmla="*/ 30782 h 3419665"/>
                <a:gd name="connsiteX18" fmla="*/ 526062 w 959344"/>
                <a:gd name="connsiteY18" fmla="*/ 23828 h 3419665"/>
                <a:gd name="connsiteX19" fmla="*/ 568638 w 959344"/>
                <a:gd name="connsiteY19" fmla="*/ -175 h 3419665"/>
                <a:gd name="connsiteX20" fmla="*/ 670271 w 959344"/>
                <a:gd name="connsiteY20" fmla="*/ 77454 h 3419665"/>
                <a:gd name="connsiteX21" fmla="*/ 765521 w 959344"/>
                <a:gd name="connsiteY21" fmla="*/ 147653 h 3419665"/>
                <a:gd name="connsiteX22" fmla="*/ 958211 w 959344"/>
                <a:gd name="connsiteY22" fmla="*/ 280527 h 3419665"/>
                <a:gd name="connsiteX23" fmla="*/ 504249 w 959344"/>
                <a:gd name="connsiteY23" fmla="*/ 1665652 h 3419665"/>
                <a:gd name="connsiteX24" fmla="*/ 504249 w 959344"/>
                <a:gd name="connsiteY24" fmla="*/ 1664224 h 3419665"/>
                <a:gd name="connsiteX25" fmla="*/ 468435 w 959344"/>
                <a:gd name="connsiteY25" fmla="*/ 1628695 h 3419665"/>
                <a:gd name="connsiteX26" fmla="*/ 430335 w 959344"/>
                <a:gd name="connsiteY26" fmla="*/ 1665652 h 3419665"/>
                <a:gd name="connsiteX27" fmla="*/ 430335 w 959344"/>
                <a:gd name="connsiteY27" fmla="*/ 1667177 h 3419665"/>
                <a:gd name="connsiteX28" fmla="*/ 465959 w 959344"/>
                <a:gd name="connsiteY28" fmla="*/ 1702610 h 3419665"/>
                <a:gd name="connsiteX29" fmla="*/ 466149 w 959344"/>
                <a:gd name="connsiteY29" fmla="*/ 1702610 h 3419665"/>
                <a:gd name="connsiteX30" fmla="*/ 504249 w 959344"/>
                <a:gd name="connsiteY30" fmla="*/ 1665652 h 3419665"/>
                <a:gd name="connsiteX31" fmla="*/ 459673 w 959344"/>
                <a:gd name="connsiteY31" fmla="*/ 850503 h 3419665"/>
                <a:gd name="connsiteX32" fmla="*/ 459673 w 959344"/>
                <a:gd name="connsiteY32" fmla="*/ 849074 h 3419665"/>
                <a:gd name="connsiteX33" fmla="*/ 423954 w 959344"/>
                <a:gd name="connsiteY33" fmla="*/ 813546 h 3419665"/>
                <a:gd name="connsiteX34" fmla="*/ 423859 w 959344"/>
                <a:gd name="connsiteY34" fmla="*/ 813546 h 3419665"/>
                <a:gd name="connsiteX35" fmla="*/ 397474 w 959344"/>
                <a:gd name="connsiteY35" fmla="*/ 824404 h 3419665"/>
                <a:gd name="connsiteX36" fmla="*/ 385950 w 959344"/>
                <a:gd name="connsiteY36" fmla="*/ 850503 h 3419665"/>
                <a:gd name="connsiteX37" fmla="*/ 385950 w 959344"/>
                <a:gd name="connsiteY37" fmla="*/ 852027 h 3419665"/>
                <a:gd name="connsiteX38" fmla="*/ 421573 w 959344"/>
                <a:gd name="connsiteY38" fmla="*/ 887460 h 3419665"/>
                <a:gd name="connsiteX39" fmla="*/ 421764 w 959344"/>
                <a:gd name="connsiteY39" fmla="*/ 887460 h 3419665"/>
                <a:gd name="connsiteX40" fmla="*/ 459673 w 959344"/>
                <a:gd name="connsiteY40" fmla="*/ 850503 h 3419665"/>
                <a:gd name="connsiteX41" fmla="*/ 412048 w 959344"/>
                <a:gd name="connsiteY41" fmla="*/ 2474039 h 3419665"/>
                <a:gd name="connsiteX42" fmla="*/ 412048 w 959344"/>
                <a:gd name="connsiteY42" fmla="*/ 2472420 h 3419665"/>
                <a:gd name="connsiteX43" fmla="*/ 376234 w 959344"/>
                <a:gd name="connsiteY43" fmla="*/ 2436987 h 3419665"/>
                <a:gd name="connsiteX44" fmla="*/ 338134 w 959344"/>
                <a:gd name="connsiteY44" fmla="*/ 2474039 h 3419665"/>
                <a:gd name="connsiteX45" fmla="*/ 338134 w 959344"/>
                <a:gd name="connsiteY45" fmla="*/ 2475944 h 3419665"/>
                <a:gd name="connsiteX46" fmla="*/ 373757 w 959344"/>
                <a:gd name="connsiteY46" fmla="*/ 2511377 h 3419665"/>
                <a:gd name="connsiteX47" fmla="*/ 373948 w 959344"/>
                <a:gd name="connsiteY47" fmla="*/ 2511377 h 3419665"/>
                <a:gd name="connsiteX48" fmla="*/ 412334 w 959344"/>
                <a:gd name="connsiteY48" fmla="*/ 2474039 h 3419665"/>
                <a:gd name="connsiteX49" fmla="*/ 328800 w 959344"/>
                <a:gd name="connsiteY49" fmla="*/ 3220609 h 3419665"/>
                <a:gd name="connsiteX50" fmla="*/ 328800 w 959344"/>
                <a:gd name="connsiteY50" fmla="*/ 3218894 h 3419665"/>
                <a:gd name="connsiteX51" fmla="*/ 292985 w 959344"/>
                <a:gd name="connsiteY51" fmla="*/ 3183462 h 3419665"/>
                <a:gd name="connsiteX52" fmla="*/ 292985 w 959344"/>
                <a:gd name="connsiteY52" fmla="*/ 3183462 h 3419665"/>
                <a:gd name="connsiteX53" fmla="*/ 254885 w 959344"/>
                <a:gd name="connsiteY53" fmla="*/ 3220418 h 3419665"/>
                <a:gd name="connsiteX54" fmla="*/ 254885 w 959344"/>
                <a:gd name="connsiteY54" fmla="*/ 3221942 h 3419665"/>
                <a:gd name="connsiteX55" fmla="*/ 290700 w 959344"/>
                <a:gd name="connsiteY55" fmla="*/ 3257375 h 3419665"/>
                <a:gd name="connsiteX56" fmla="*/ 290795 w 959344"/>
                <a:gd name="connsiteY56" fmla="*/ 3257375 h 3419665"/>
                <a:gd name="connsiteX57" fmla="*/ 329084 w 959344"/>
                <a:gd name="connsiteY57" fmla="*/ 3220609 h 3419665"/>
                <a:gd name="connsiteX58" fmla="*/ 242693 w 959344"/>
                <a:gd name="connsiteY58" fmla="*/ 1967024 h 3419665"/>
                <a:gd name="connsiteX59" fmla="*/ 242693 w 959344"/>
                <a:gd name="connsiteY59" fmla="*/ 1965595 h 3419665"/>
                <a:gd name="connsiteX60" fmla="*/ 206879 w 959344"/>
                <a:gd name="connsiteY60" fmla="*/ 1930162 h 3419665"/>
                <a:gd name="connsiteX61" fmla="*/ 206879 w 959344"/>
                <a:gd name="connsiteY61" fmla="*/ 1930162 h 3419665"/>
                <a:gd name="connsiteX62" fmla="*/ 168779 w 959344"/>
                <a:gd name="connsiteY62" fmla="*/ 1967024 h 3419665"/>
                <a:gd name="connsiteX63" fmla="*/ 168779 w 959344"/>
                <a:gd name="connsiteY63" fmla="*/ 1968643 h 3419665"/>
                <a:gd name="connsiteX64" fmla="*/ 204593 w 959344"/>
                <a:gd name="connsiteY64" fmla="*/ 2004076 h 3419665"/>
                <a:gd name="connsiteX65" fmla="*/ 204593 w 959344"/>
                <a:gd name="connsiteY65" fmla="*/ 2004076 h 3419665"/>
                <a:gd name="connsiteX66" fmla="*/ 242693 w 959344"/>
                <a:gd name="connsiteY66" fmla="*/ 1967024 h 341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59344" h="3419665">
                  <a:moveTo>
                    <a:pt x="958211" y="280527"/>
                  </a:moveTo>
                  <a:cubicBezTo>
                    <a:pt x="941542" y="361556"/>
                    <a:pt x="924683" y="444766"/>
                    <a:pt x="907634" y="530177"/>
                  </a:cubicBezTo>
                  <a:cubicBezTo>
                    <a:pt x="819528" y="973947"/>
                    <a:pt x="732849" y="1477915"/>
                    <a:pt x="703131" y="2055511"/>
                  </a:cubicBezTo>
                  <a:cubicBezTo>
                    <a:pt x="688368" y="2341261"/>
                    <a:pt x="696464" y="2678065"/>
                    <a:pt x="707514" y="2904474"/>
                  </a:cubicBezTo>
                  <a:lnTo>
                    <a:pt x="707514" y="2904474"/>
                  </a:lnTo>
                  <a:cubicBezTo>
                    <a:pt x="714371" y="3023823"/>
                    <a:pt x="723039" y="3129836"/>
                    <a:pt x="731611" y="3218799"/>
                  </a:cubicBezTo>
                  <a:cubicBezTo>
                    <a:pt x="737421" y="3278806"/>
                    <a:pt x="743137" y="3330813"/>
                    <a:pt x="748280" y="3373771"/>
                  </a:cubicBezTo>
                  <a:cubicBezTo>
                    <a:pt x="750185" y="3390440"/>
                    <a:pt x="752090" y="3405679"/>
                    <a:pt x="753900" y="3419491"/>
                  </a:cubicBezTo>
                  <a:lnTo>
                    <a:pt x="308130" y="3413776"/>
                  </a:lnTo>
                  <a:lnTo>
                    <a:pt x="178685" y="3412156"/>
                  </a:lnTo>
                  <a:lnTo>
                    <a:pt x="10855" y="3409966"/>
                  </a:lnTo>
                  <a:cubicBezTo>
                    <a:pt x="1139" y="3226257"/>
                    <a:pt x="-2671" y="3047092"/>
                    <a:pt x="-576" y="2872470"/>
                  </a:cubicBezTo>
                  <a:cubicBezTo>
                    <a:pt x="14855" y="2867584"/>
                    <a:pt x="25523" y="2853496"/>
                    <a:pt x="25999" y="2837323"/>
                  </a:cubicBezTo>
                  <a:cubicBezTo>
                    <a:pt x="25999" y="2836818"/>
                    <a:pt x="25999" y="2836304"/>
                    <a:pt x="25999" y="2835799"/>
                  </a:cubicBezTo>
                  <a:cubicBezTo>
                    <a:pt x="25904" y="2820016"/>
                    <a:pt x="15427" y="2806186"/>
                    <a:pt x="282" y="2801795"/>
                  </a:cubicBezTo>
                  <a:cubicBezTo>
                    <a:pt x="19332" y="1769571"/>
                    <a:pt x="217738" y="917750"/>
                    <a:pt x="388711" y="369205"/>
                  </a:cubicBezTo>
                  <a:cubicBezTo>
                    <a:pt x="426811" y="245380"/>
                    <a:pt x="464340" y="136985"/>
                    <a:pt x="497678" y="45355"/>
                  </a:cubicBezTo>
                  <a:cubicBezTo>
                    <a:pt x="499487" y="40402"/>
                    <a:pt x="501202" y="35830"/>
                    <a:pt x="503011" y="30782"/>
                  </a:cubicBezTo>
                  <a:cubicBezTo>
                    <a:pt x="510822" y="29029"/>
                    <a:pt x="518537" y="26705"/>
                    <a:pt x="526062" y="23828"/>
                  </a:cubicBezTo>
                  <a:cubicBezTo>
                    <a:pt x="541397" y="18037"/>
                    <a:pt x="555780" y="9941"/>
                    <a:pt x="568638" y="-175"/>
                  </a:cubicBezTo>
                  <a:cubicBezTo>
                    <a:pt x="601690" y="25448"/>
                    <a:pt x="635313" y="51451"/>
                    <a:pt x="670271" y="77454"/>
                  </a:cubicBezTo>
                  <a:cubicBezTo>
                    <a:pt x="701702" y="101076"/>
                    <a:pt x="733612" y="124508"/>
                    <a:pt x="765521" y="147653"/>
                  </a:cubicBezTo>
                  <a:cubicBezTo>
                    <a:pt x="829910" y="194231"/>
                    <a:pt x="894965" y="239379"/>
                    <a:pt x="958211" y="280527"/>
                  </a:cubicBezTo>
                  <a:close/>
                  <a:moveTo>
                    <a:pt x="504249" y="1665652"/>
                  </a:moveTo>
                  <a:cubicBezTo>
                    <a:pt x="504249" y="1665176"/>
                    <a:pt x="504249" y="1664700"/>
                    <a:pt x="504249" y="1664224"/>
                  </a:cubicBezTo>
                  <a:cubicBezTo>
                    <a:pt x="504154" y="1644536"/>
                    <a:pt x="488153" y="1628638"/>
                    <a:pt x="468435" y="1628695"/>
                  </a:cubicBezTo>
                  <a:cubicBezTo>
                    <a:pt x="447862" y="1628686"/>
                    <a:pt x="430907" y="1645060"/>
                    <a:pt x="430335" y="1665652"/>
                  </a:cubicBezTo>
                  <a:lnTo>
                    <a:pt x="430335" y="1667177"/>
                  </a:lnTo>
                  <a:cubicBezTo>
                    <a:pt x="430431" y="1686798"/>
                    <a:pt x="446338" y="1702667"/>
                    <a:pt x="465959" y="1702610"/>
                  </a:cubicBezTo>
                  <a:cubicBezTo>
                    <a:pt x="466054" y="1702610"/>
                    <a:pt x="466054" y="1702610"/>
                    <a:pt x="466149" y="1702610"/>
                  </a:cubicBezTo>
                  <a:cubicBezTo>
                    <a:pt x="486724" y="1702619"/>
                    <a:pt x="503678" y="1686245"/>
                    <a:pt x="504249" y="1665652"/>
                  </a:cubicBezTo>
                  <a:close/>
                  <a:moveTo>
                    <a:pt x="459673" y="850503"/>
                  </a:moveTo>
                  <a:lnTo>
                    <a:pt x="459673" y="849074"/>
                  </a:lnTo>
                  <a:cubicBezTo>
                    <a:pt x="459578" y="829396"/>
                    <a:pt x="443670" y="813489"/>
                    <a:pt x="423954" y="813546"/>
                  </a:cubicBezTo>
                  <a:cubicBezTo>
                    <a:pt x="423954" y="813546"/>
                    <a:pt x="423859" y="813546"/>
                    <a:pt x="423859" y="813546"/>
                  </a:cubicBezTo>
                  <a:cubicBezTo>
                    <a:pt x="413953" y="813613"/>
                    <a:pt x="404523" y="817508"/>
                    <a:pt x="397474" y="824404"/>
                  </a:cubicBezTo>
                  <a:cubicBezTo>
                    <a:pt x="390426" y="831282"/>
                    <a:pt x="386234" y="840635"/>
                    <a:pt x="385950" y="850503"/>
                  </a:cubicBezTo>
                  <a:lnTo>
                    <a:pt x="385950" y="852027"/>
                  </a:lnTo>
                  <a:cubicBezTo>
                    <a:pt x="386045" y="871649"/>
                    <a:pt x="401951" y="887517"/>
                    <a:pt x="421573" y="887460"/>
                  </a:cubicBezTo>
                  <a:cubicBezTo>
                    <a:pt x="421668" y="887460"/>
                    <a:pt x="421668" y="887460"/>
                    <a:pt x="421764" y="887460"/>
                  </a:cubicBezTo>
                  <a:cubicBezTo>
                    <a:pt x="442337" y="887365"/>
                    <a:pt x="459101" y="871020"/>
                    <a:pt x="459673" y="850503"/>
                  </a:cubicBezTo>
                  <a:close/>
                  <a:moveTo>
                    <a:pt x="412048" y="2474039"/>
                  </a:moveTo>
                  <a:cubicBezTo>
                    <a:pt x="412048" y="2473496"/>
                    <a:pt x="412048" y="2472963"/>
                    <a:pt x="412048" y="2472420"/>
                  </a:cubicBezTo>
                  <a:cubicBezTo>
                    <a:pt x="411857" y="2452770"/>
                    <a:pt x="395855" y="2436930"/>
                    <a:pt x="376234" y="2436987"/>
                  </a:cubicBezTo>
                  <a:cubicBezTo>
                    <a:pt x="355564" y="2436978"/>
                    <a:pt x="338705" y="2453408"/>
                    <a:pt x="338134" y="2474039"/>
                  </a:cubicBezTo>
                  <a:lnTo>
                    <a:pt x="338134" y="2475944"/>
                  </a:lnTo>
                  <a:cubicBezTo>
                    <a:pt x="338229" y="2495566"/>
                    <a:pt x="354135" y="2511435"/>
                    <a:pt x="373757" y="2511377"/>
                  </a:cubicBezTo>
                  <a:cubicBezTo>
                    <a:pt x="373853" y="2511377"/>
                    <a:pt x="373853" y="2511377"/>
                    <a:pt x="373948" y="2511377"/>
                  </a:cubicBezTo>
                  <a:cubicBezTo>
                    <a:pt x="394807" y="2511539"/>
                    <a:pt x="411953" y="2494899"/>
                    <a:pt x="412334" y="2474039"/>
                  </a:cubicBezTo>
                  <a:close/>
                  <a:moveTo>
                    <a:pt x="328800" y="3220609"/>
                  </a:moveTo>
                  <a:lnTo>
                    <a:pt x="328800" y="3218894"/>
                  </a:lnTo>
                  <a:cubicBezTo>
                    <a:pt x="328704" y="3199225"/>
                    <a:pt x="312702" y="3183356"/>
                    <a:pt x="292985" y="3183462"/>
                  </a:cubicBezTo>
                  <a:cubicBezTo>
                    <a:pt x="292985" y="3183462"/>
                    <a:pt x="292985" y="3183462"/>
                    <a:pt x="292985" y="3183462"/>
                  </a:cubicBezTo>
                  <a:cubicBezTo>
                    <a:pt x="272411" y="3183452"/>
                    <a:pt x="255456" y="3199825"/>
                    <a:pt x="254885" y="3220418"/>
                  </a:cubicBezTo>
                  <a:cubicBezTo>
                    <a:pt x="254790" y="3220923"/>
                    <a:pt x="254790" y="3221438"/>
                    <a:pt x="254885" y="3221942"/>
                  </a:cubicBezTo>
                  <a:cubicBezTo>
                    <a:pt x="254981" y="3241612"/>
                    <a:pt x="270982" y="3257480"/>
                    <a:pt x="290700" y="3257375"/>
                  </a:cubicBezTo>
                  <a:cubicBezTo>
                    <a:pt x="290700" y="3257375"/>
                    <a:pt x="290795" y="3257375"/>
                    <a:pt x="290795" y="3257375"/>
                  </a:cubicBezTo>
                  <a:cubicBezTo>
                    <a:pt x="311368" y="3257490"/>
                    <a:pt x="328323" y="3241202"/>
                    <a:pt x="329084" y="3220609"/>
                  </a:cubicBezTo>
                  <a:close/>
                  <a:moveTo>
                    <a:pt x="242693" y="1967024"/>
                  </a:moveTo>
                  <a:cubicBezTo>
                    <a:pt x="242789" y="1966547"/>
                    <a:pt x="242789" y="1966071"/>
                    <a:pt x="242693" y="1965595"/>
                  </a:cubicBezTo>
                  <a:cubicBezTo>
                    <a:pt x="242598" y="1945916"/>
                    <a:pt x="226596" y="1930057"/>
                    <a:pt x="206879" y="1930162"/>
                  </a:cubicBezTo>
                  <a:cubicBezTo>
                    <a:pt x="206879" y="1930162"/>
                    <a:pt x="206879" y="1930162"/>
                    <a:pt x="206879" y="1930162"/>
                  </a:cubicBezTo>
                  <a:cubicBezTo>
                    <a:pt x="186305" y="1930152"/>
                    <a:pt x="169446" y="1946468"/>
                    <a:pt x="168779" y="1967024"/>
                  </a:cubicBezTo>
                  <a:lnTo>
                    <a:pt x="168779" y="1968643"/>
                  </a:lnTo>
                  <a:cubicBezTo>
                    <a:pt x="168874" y="1988312"/>
                    <a:pt x="184877" y="2004181"/>
                    <a:pt x="204593" y="2004076"/>
                  </a:cubicBezTo>
                  <a:cubicBezTo>
                    <a:pt x="204593" y="2004076"/>
                    <a:pt x="204593" y="2004076"/>
                    <a:pt x="204593" y="2004076"/>
                  </a:cubicBezTo>
                  <a:cubicBezTo>
                    <a:pt x="225263" y="2004085"/>
                    <a:pt x="242121" y="1987655"/>
                    <a:pt x="242693" y="1967024"/>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9" name="任意多边形: 形状 78"/>
            <p:cNvSpPr/>
            <p:nvPr/>
          </p:nvSpPr>
          <p:spPr>
            <a:xfrm flipH="1">
              <a:off x="2893720" y="5536773"/>
              <a:ext cx="75481" cy="75409"/>
            </a:xfrm>
            <a:custGeom>
              <a:avLst/>
              <a:gdLst>
                <a:gd name="connsiteX0" fmla="*/ 72852 w 73985"/>
                <a:gd name="connsiteY0" fmla="*/ 35259 h 73914"/>
                <a:gd name="connsiteX1" fmla="*/ 72852 w 73985"/>
                <a:gd name="connsiteY1" fmla="*/ 36782 h 73914"/>
                <a:gd name="connsiteX2" fmla="*/ 34752 w 73985"/>
                <a:gd name="connsiteY2" fmla="*/ 73739 h 73914"/>
                <a:gd name="connsiteX3" fmla="*/ -1062 w 73985"/>
                <a:gd name="connsiteY3" fmla="*/ 38307 h 73914"/>
                <a:gd name="connsiteX4" fmla="*/ -1062 w 73985"/>
                <a:gd name="connsiteY4" fmla="*/ 38211 h 73914"/>
                <a:gd name="connsiteX5" fmla="*/ -1062 w 73985"/>
                <a:gd name="connsiteY5" fmla="*/ 36782 h 73914"/>
                <a:gd name="connsiteX6" fmla="*/ 37038 w 73985"/>
                <a:gd name="connsiteY6" fmla="*/ -174 h 73914"/>
                <a:gd name="connsiteX7" fmla="*/ 72852 w 73985"/>
                <a:gd name="connsiteY7" fmla="*/ 35259 h 73914"/>
                <a:gd name="connsiteX8" fmla="*/ 72852 w 73985"/>
                <a:gd name="connsiteY8"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4">
                  <a:moveTo>
                    <a:pt x="72852" y="35259"/>
                  </a:moveTo>
                  <a:lnTo>
                    <a:pt x="72852" y="36782"/>
                  </a:lnTo>
                  <a:cubicBezTo>
                    <a:pt x="72280" y="57376"/>
                    <a:pt x="55327" y="73749"/>
                    <a:pt x="34752" y="73739"/>
                  </a:cubicBezTo>
                  <a:cubicBezTo>
                    <a:pt x="15036" y="73845"/>
                    <a:pt x="-966" y="57985"/>
                    <a:pt x="-1062" y="38307"/>
                  </a:cubicBezTo>
                  <a:cubicBezTo>
                    <a:pt x="-1062" y="38278"/>
                    <a:pt x="-1062" y="38240"/>
                    <a:pt x="-1062" y="38211"/>
                  </a:cubicBezTo>
                  <a:cubicBezTo>
                    <a:pt x="-1157" y="37735"/>
                    <a:pt x="-1157" y="37259"/>
                    <a:pt x="-1062" y="36782"/>
                  </a:cubicBezTo>
                  <a:cubicBezTo>
                    <a:pt x="-490" y="16189"/>
                    <a:pt x="16464" y="-184"/>
                    <a:pt x="37038" y="-174"/>
                  </a:cubicBezTo>
                  <a:cubicBezTo>
                    <a:pt x="56756" y="-279"/>
                    <a:pt x="72757" y="15580"/>
                    <a:pt x="72852" y="35259"/>
                  </a:cubicBezTo>
                  <a:cubicBezTo>
                    <a:pt x="72852" y="35259"/>
                    <a:pt x="72852" y="35259"/>
                    <a:pt x="72852" y="35259"/>
                  </a:cubicBezTo>
                  <a:close/>
                </a:path>
              </a:pathLst>
            </a:custGeom>
            <a:solidFill>
              <a:srgbClr val="FFFFFF"/>
            </a:solidFill>
            <a:ln w="9525" cap="flat">
              <a:noFill/>
              <a:prstDash val="solid"/>
              <a:miter/>
            </a:ln>
          </p:spPr>
          <p:txBody>
            <a:bodyPr rtlCol="0" anchor="ctr"/>
            <a:lstStyle/>
            <a:p>
              <a:endParaRPr lang="zh-CN" altLang="en-US"/>
            </a:p>
          </p:txBody>
        </p:sp>
        <p:sp>
          <p:nvSpPr>
            <p:cNvPr id="82" name="任意多边形: 形状 81"/>
            <p:cNvSpPr/>
            <p:nvPr/>
          </p:nvSpPr>
          <p:spPr>
            <a:xfrm flipH="1">
              <a:off x="2919666" y="6691713"/>
              <a:ext cx="523779" cy="234777"/>
            </a:xfrm>
            <a:custGeom>
              <a:avLst/>
              <a:gdLst>
                <a:gd name="connsiteX0" fmla="*/ 513398 w 513397"/>
                <a:gd name="connsiteY0" fmla="*/ 0 h 230123"/>
                <a:gd name="connsiteX1" fmla="*/ 513398 w 513397"/>
                <a:gd name="connsiteY1" fmla="*/ 230124 h 230123"/>
                <a:gd name="connsiteX2" fmla="*/ 11811 w 513397"/>
                <a:gd name="connsiteY2" fmla="*/ 230124 h 230123"/>
                <a:gd name="connsiteX3" fmla="*/ 0 w 513397"/>
                <a:gd name="connsiteY3" fmla="*/ 24955 h 230123"/>
                <a:gd name="connsiteX4" fmla="*/ 449675 w 513397"/>
                <a:gd name="connsiteY4" fmla="*/ 3048 h 230123"/>
                <a:gd name="connsiteX5" fmla="*/ 454914 w 513397"/>
                <a:gd name="connsiteY5" fmla="*/ 2857 h 230123"/>
                <a:gd name="connsiteX6" fmla="*/ 513398 w 513397"/>
                <a:gd name="connsiteY6" fmla="*/ 0 h 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397" h="230123">
                  <a:moveTo>
                    <a:pt x="513398" y="0"/>
                  </a:moveTo>
                  <a:lnTo>
                    <a:pt x="513398" y="230124"/>
                  </a:lnTo>
                  <a:lnTo>
                    <a:pt x="11811" y="230124"/>
                  </a:lnTo>
                  <a:lnTo>
                    <a:pt x="0" y="24955"/>
                  </a:lnTo>
                  <a:lnTo>
                    <a:pt x="449675" y="3048"/>
                  </a:lnTo>
                  <a:lnTo>
                    <a:pt x="454914" y="2857"/>
                  </a:lnTo>
                  <a:lnTo>
                    <a:pt x="513398" y="0"/>
                  </a:lnTo>
                  <a:close/>
                </a:path>
              </a:pathLst>
            </a:custGeom>
            <a:solidFill>
              <a:schemeClr val="accent5"/>
            </a:solidFill>
            <a:ln w="9525" cap="flat">
              <a:noFill/>
              <a:prstDash val="solid"/>
              <a:miter/>
            </a:ln>
          </p:spPr>
          <p:txBody>
            <a:bodyPr rtlCol="0" anchor="ctr"/>
            <a:lstStyle/>
            <a:p>
              <a:endParaRPr lang="zh-CN" altLang="en-US"/>
            </a:p>
          </p:txBody>
        </p:sp>
        <p:sp>
          <p:nvSpPr>
            <p:cNvPr id="83" name="任意多边形: 形状 82"/>
            <p:cNvSpPr/>
            <p:nvPr/>
          </p:nvSpPr>
          <p:spPr>
            <a:xfrm flipH="1">
              <a:off x="2919666" y="6616886"/>
              <a:ext cx="529513" cy="100286"/>
            </a:xfrm>
            <a:custGeom>
              <a:avLst/>
              <a:gdLst>
                <a:gd name="connsiteX0" fmla="*/ 519017 w 519017"/>
                <a:gd name="connsiteY0" fmla="*/ 6668 h 98298"/>
                <a:gd name="connsiteX1" fmla="*/ 519017 w 519017"/>
                <a:gd name="connsiteY1" fmla="*/ 73343 h 98298"/>
                <a:gd name="connsiteX2" fmla="*/ 460534 w 519017"/>
                <a:gd name="connsiteY2" fmla="*/ 76200 h 98298"/>
                <a:gd name="connsiteX3" fmla="*/ 455295 w 519017"/>
                <a:gd name="connsiteY3" fmla="*/ 76391 h 98298"/>
                <a:gd name="connsiteX4" fmla="*/ 5620 w 519017"/>
                <a:gd name="connsiteY4" fmla="*/ 98298 h 98298"/>
                <a:gd name="connsiteX5" fmla="*/ 0 w 519017"/>
                <a:gd name="connsiteY5" fmla="*/ 0 h 98298"/>
                <a:gd name="connsiteX6" fmla="*/ 445770 w 519017"/>
                <a:gd name="connsiteY6" fmla="*/ 5715 h 98298"/>
                <a:gd name="connsiteX7" fmla="*/ 466249 w 519017"/>
                <a:gd name="connsiteY7" fmla="*/ 6001 h 98298"/>
                <a:gd name="connsiteX8" fmla="*/ 519017 w 519017"/>
                <a:gd name="connsiteY8" fmla="*/ 6668 h 9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017" h="98298">
                  <a:moveTo>
                    <a:pt x="519017" y="6668"/>
                  </a:moveTo>
                  <a:lnTo>
                    <a:pt x="519017" y="73343"/>
                  </a:lnTo>
                  <a:lnTo>
                    <a:pt x="460534" y="76200"/>
                  </a:lnTo>
                  <a:lnTo>
                    <a:pt x="455295" y="76391"/>
                  </a:lnTo>
                  <a:lnTo>
                    <a:pt x="5620" y="98298"/>
                  </a:lnTo>
                  <a:lnTo>
                    <a:pt x="0" y="0"/>
                  </a:lnTo>
                  <a:lnTo>
                    <a:pt x="445770" y="5715"/>
                  </a:lnTo>
                  <a:lnTo>
                    <a:pt x="466249" y="6001"/>
                  </a:lnTo>
                  <a:lnTo>
                    <a:pt x="519017" y="6668"/>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4" name="任意多边形: 形状 83"/>
            <p:cNvSpPr/>
            <p:nvPr/>
          </p:nvSpPr>
          <p:spPr>
            <a:xfrm flipH="1">
              <a:off x="2928800" y="5068772"/>
              <a:ext cx="75409" cy="75409"/>
            </a:xfrm>
            <a:custGeom>
              <a:avLst/>
              <a:gdLst>
                <a:gd name="connsiteX0" fmla="*/ 72781 w 73914"/>
                <a:gd name="connsiteY0" fmla="*/ 35068 h 73914"/>
                <a:gd name="connsiteX1" fmla="*/ 72781 w 73914"/>
                <a:gd name="connsiteY1" fmla="*/ 36783 h 73914"/>
                <a:gd name="connsiteX2" fmla="*/ 34681 w 73914"/>
                <a:gd name="connsiteY2" fmla="*/ 73740 h 73914"/>
                <a:gd name="connsiteX3" fmla="*/ -1133 w 73914"/>
                <a:gd name="connsiteY3" fmla="*/ 38116 h 73914"/>
                <a:gd name="connsiteX4" fmla="*/ -1133 w 73914"/>
                <a:gd name="connsiteY4" fmla="*/ 36783 h 73914"/>
                <a:gd name="connsiteX5" fmla="*/ 36967 w 73914"/>
                <a:gd name="connsiteY5" fmla="*/ -175 h 73914"/>
                <a:gd name="connsiteX6" fmla="*/ 72781 w 73914"/>
                <a:gd name="connsiteY6" fmla="*/ 35068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14" h="73914">
                  <a:moveTo>
                    <a:pt x="72781" y="35068"/>
                  </a:moveTo>
                  <a:lnTo>
                    <a:pt x="72781" y="36783"/>
                  </a:lnTo>
                  <a:cubicBezTo>
                    <a:pt x="72209" y="57375"/>
                    <a:pt x="55255" y="73749"/>
                    <a:pt x="34681" y="73740"/>
                  </a:cubicBezTo>
                  <a:cubicBezTo>
                    <a:pt x="14963" y="73797"/>
                    <a:pt x="-1038" y="57842"/>
                    <a:pt x="-1133" y="38116"/>
                  </a:cubicBezTo>
                  <a:lnTo>
                    <a:pt x="-1133" y="36783"/>
                  </a:lnTo>
                  <a:cubicBezTo>
                    <a:pt x="-562" y="16190"/>
                    <a:pt x="16392" y="-184"/>
                    <a:pt x="36967" y="-175"/>
                  </a:cubicBezTo>
                  <a:cubicBezTo>
                    <a:pt x="56588" y="-231"/>
                    <a:pt x="72495" y="15494"/>
                    <a:pt x="72781" y="35068"/>
                  </a:cubicBezTo>
                  <a:close/>
                </a:path>
              </a:pathLst>
            </a:custGeom>
            <a:solidFill>
              <a:srgbClr val="FFFFFF"/>
            </a:solidFill>
            <a:ln w="9525" cap="flat">
              <a:noFill/>
              <a:prstDash val="solid"/>
              <a:miter/>
            </a:ln>
          </p:spPr>
          <p:txBody>
            <a:bodyPr rtlCol="0" anchor="ctr"/>
            <a:lstStyle/>
            <a:p>
              <a:endParaRPr lang="zh-CN" altLang="en-US"/>
            </a:p>
          </p:txBody>
        </p:sp>
        <p:sp>
          <p:nvSpPr>
            <p:cNvPr id="85" name="任意多边形: 形状 84"/>
            <p:cNvSpPr/>
            <p:nvPr/>
          </p:nvSpPr>
          <p:spPr>
            <a:xfrm flipH="1">
              <a:off x="2936089" y="1942809"/>
              <a:ext cx="325637" cy="702972"/>
            </a:xfrm>
            <a:custGeom>
              <a:avLst/>
              <a:gdLst>
                <a:gd name="connsiteX0" fmla="*/ 316811 w 319182"/>
                <a:gd name="connsiteY0" fmla="*/ -175 h 689038"/>
                <a:gd name="connsiteX1" fmla="*/ 318050 w 319182"/>
                <a:gd name="connsiteY1" fmla="*/ -175 h 689038"/>
                <a:gd name="connsiteX2" fmla="*/ 315954 w 319182"/>
                <a:gd name="connsiteY2" fmla="*/ 8588 h 689038"/>
                <a:gd name="connsiteX3" fmla="*/ 312240 w 319182"/>
                <a:gd name="connsiteY3" fmla="*/ 23828 h 689038"/>
                <a:gd name="connsiteX4" fmla="*/ 311477 w 319182"/>
                <a:gd name="connsiteY4" fmla="*/ 23828 h 689038"/>
                <a:gd name="connsiteX5" fmla="*/ 170888 w 319182"/>
                <a:gd name="connsiteY5" fmla="*/ 395875 h 689038"/>
                <a:gd name="connsiteX6" fmla="*/ 172412 w 319182"/>
                <a:gd name="connsiteY6" fmla="*/ 396827 h 689038"/>
                <a:gd name="connsiteX7" fmla="*/ 124787 w 319182"/>
                <a:gd name="connsiteY7" fmla="*/ 489887 h 689038"/>
                <a:gd name="connsiteX8" fmla="*/ 123358 w 319182"/>
                <a:gd name="connsiteY8" fmla="*/ 493506 h 689038"/>
                <a:gd name="connsiteX9" fmla="*/ 123358 w 319182"/>
                <a:gd name="connsiteY9" fmla="*/ 494363 h 689038"/>
                <a:gd name="connsiteX10" fmla="*/ 87735 w 319182"/>
                <a:gd name="connsiteY10" fmla="*/ 643430 h 689038"/>
                <a:gd name="connsiteX11" fmla="*/ 86592 w 319182"/>
                <a:gd name="connsiteY11" fmla="*/ 662480 h 689038"/>
                <a:gd name="connsiteX12" fmla="*/ 86592 w 319182"/>
                <a:gd name="connsiteY12" fmla="*/ 688864 h 689038"/>
                <a:gd name="connsiteX13" fmla="*/ 35728 w 319182"/>
                <a:gd name="connsiteY13" fmla="*/ 661432 h 689038"/>
                <a:gd name="connsiteX14" fmla="*/ 34681 w 319182"/>
                <a:gd name="connsiteY14" fmla="*/ 660860 h 689038"/>
                <a:gd name="connsiteX15" fmla="*/ 17917 w 319182"/>
                <a:gd name="connsiteY15" fmla="*/ 651335 h 689038"/>
                <a:gd name="connsiteX16" fmla="*/ -1133 w 319182"/>
                <a:gd name="connsiteY16" fmla="*/ 640763 h 689038"/>
                <a:gd name="connsiteX17" fmla="*/ 676 w 319182"/>
                <a:gd name="connsiteY17" fmla="*/ 633428 h 689038"/>
                <a:gd name="connsiteX18" fmla="*/ 24108 w 319182"/>
                <a:gd name="connsiteY18" fmla="*/ 535321 h 689038"/>
                <a:gd name="connsiteX19" fmla="*/ 316811 w 319182"/>
                <a:gd name="connsiteY19" fmla="*/ -175 h 68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9182" h="689038">
                  <a:moveTo>
                    <a:pt x="316811" y="-175"/>
                  </a:moveTo>
                  <a:lnTo>
                    <a:pt x="318050" y="-175"/>
                  </a:lnTo>
                  <a:cubicBezTo>
                    <a:pt x="318050" y="587"/>
                    <a:pt x="317193" y="3540"/>
                    <a:pt x="315954" y="8588"/>
                  </a:cubicBezTo>
                  <a:cubicBezTo>
                    <a:pt x="314716" y="13637"/>
                    <a:pt x="313858" y="17637"/>
                    <a:pt x="312240" y="23828"/>
                  </a:cubicBezTo>
                  <a:lnTo>
                    <a:pt x="311477" y="23828"/>
                  </a:lnTo>
                  <a:cubicBezTo>
                    <a:pt x="311477" y="23828"/>
                    <a:pt x="216227" y="115935"/>
                    <a:pt x="170888" y="395875"/>
                  </a:cubicBezTo>
                  <a:lnTo>
                    <a:pt x="172412" y="396827"/>
                  </a:lnTo>
                  <a:cubicBezTo>
                    <a:pt x="153934" y="426450"/>
                    <a:pt x="138027" y="457578"/>
                    <a:pt x="124787" y="489887"/>
                  </a:cubicBezTo>
                  <a:lnTo>
                    <a:pt x="123358" y="493506"/>
                  </a:lnTo>
                  <a:cubicBezTo>
                    <a:pt x="123358" y="493792"/>
                    <a:pt x="123358" y="494077"/>
                    <a:pt x="123358" y="494363"/>
                  </a:cubicBezTo>
                  <a:cubicBezTo>
                    <a:pt x="104118" y="541988"/>
                    <a:pt x="92117" y="592233"/>
                    <a:pt x="87735" y="643430"/>
                  </a:cubicBezTo>
                  <a:cubicBezTo>
                    <a:pt x="87164" y="650097"/>
                    <a:pt x="86878" y="656479"/>
                    <a:pt x="86592" y="662480"/>
                  </a:cubicBezTo>
                  <a:cubicBezTo>
                    <a:pt x="86592" y="672005"/>
                    <a:pt x="86592" y="680863"/>
                    <a:pt x="86592" y="688864"/>
                  </a:cubicBezTo>
                  <a:lnTo>
                    <a:pt x="35728" y="661432"/>
                  </a:lnTo>
                  <a:lnTo>
                    <a:pt x="34681" y="660860"/>
                  </a:lnTo>
                  <a:lnTo>
                    <a:pt x="17917" y="651335"/>
                  </a:lnTo>
                  <a:lnTo>
                    <a:pt x="-1133" y="640763"/>
                  </a:lnTo>
                  <a:cubicBezTo>
                    <a:pt x="-467" y="638381"/>
                    <a:pt x="105" y="635905"/>
                    <a:pt x="676" y="633428"/>
                  </a:cubicBezTo>
                  <a:cubicBezTo>
                    <a:pt x="7630" y="604853"/>
                    <a:pt x="15345" y="572087"/>
                    <a:pt x="24108" y="535321"/>
                  </a:cubicBezTo>
                  <a:cubicBezTo>
                    <a:pt x="127359" y="100981"/>
                    <a:pt x="274520" y="13160"/>
                    <a:pt x="316811" y="-175"/>
                  </a:cubicBezTo>
                  <a:close/>
                </a:path>
              </a:pathLst>
            </a:custGeom>
            <a:solidFill>
              <a:schemeClr val="accent5"/>
            </a:solidFill>
            <a:ln w="9525" cap="flat">
              <a:noFill/>
              <a:prstDash val="solid"/>
              <a:miter/>
            </a:ln>
          </p:spPr>
          <p:txBody>
            <a:bodyPr rtlCol="0" anchor="ctr"/>
            <a:lstStyle/>
            <a:p>
              <a:endParaRPr lang="zh-CN" altLang="en-US"/>
            </a:p>
          </p:txBody>
        </p:sp>
        <p:sp>
          <p:nvSpPr>
            <p:cNvPr id="86" name="任意多边形: 形状 85"/>
            <p:cNvSpPr/>
            <p:nvPr/>
          </p:nvSpPr>
          <p:spPr>
            <a:xfrm flipH="1">
              <a:off x="2941531" y="1967686"/>
              <a:ext cx="143042" cy="380347"/>
            </a:xfrm>
            <a:custGeom>
              <a:avLst/>
              <a:gdLst>
                <a:gd name="connsiteX0" fmla="*/ 138313 w 140207"/>
                <a:gd name="connsiteY0" fmla="*/ -175 h 372808"/>
                <a:gd name="connsiteX1" fmla="*/ 139075 w 140207"/>
                <a:gd name="connsiteY1" fmla="*/ -175 h 372808"/>
                <a:gd name="connsiteX2" fmla="*/ 70018 w 140207"/>
                <a:gd name="connsiteY2" fmla="*/ 227282 h 372808"/>
                <a:gd name="connsiteX3" fmla="*/ 70018 w 140207"/>
                <a:gd name="connsiteY3" fmla="*/ 228425 h 372808"/>
                <a:gd name="connsiteX4" fmla="*/ 16203 w 140207"/>
                <a:gd name="connsiteY4" fmla="*/ 347202 h 372808"/>
                <a:gd name="connsiteX5" fmla="*/ 16203 w 140207"/>
                <a:gd name="connsiteY5" fmla="*/ 347678 h 372808"/>
                <a:gd name="connsiteX6" fmla="*/ 16203 w 140207"/>
                <a:gd name="connsiteY6" fmla="*/ 348155 h 372808"/>
                <a:gd name="connsiteX7" fmla="*/ 391 w 140207"/>
                <a:gd name="connsiteY7" fmla="*/ 372634 h 372808"/>
                <a:gd name="connsiteX8" fmla="*/ -1133 w 140207"/>
                <a:gd name="connsiteY8" fmla="*/ 371681 h 372808"/>
                <a:gd name="connsiteX9" fmla="*/ 138313 w 140207"/>
                <a:gd name="connsiteY9" fmla="*/ -175 h 37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207" h="372808">
                  <a:moveTo>
                    <a:pt x="138313" y="-175"/>
                  </a:moveTo>
                  <a:lnTo>
                    <a:pt x="139075" y="-175"/>
                  </a:lnTo>
                  <a:cubicBezTo>
                    <a:pt x="120120" y="76806"/>
                    <a:pt x="97070" y="152730"/>
                    <a:pt x="70018" y="227282"/>
                  </a:cubicBezTo>
                  <a:lnTo>
                    <a:pt x="70018" y="228425"/>
                  </a:lnTo>
                  <a:cubicBezTo>
                    <a:pt x="55351" y="269411"/>
                    <a:pt x="37348" y="309140"/>
                    <a:pt x="16203" y="347202"/>
                  </a:cubicBezTo>
                  <a:lnTo>
                    <a:pt x="16203" y="347678"/>
                  </a:lnTo>
                  <a:lnTo>
                    <a:pt x="16203" y="348155"/>
                  </a:lnTo>
                  <a:cubicBezTo>
                    <a:pt x="10678" y="356346"/>
                    <a:pt x="5344" y="364538"/>
                    <a:pt x="391" y="372634"/>
                  </a:cubicBezTo>
                  <a:lnTo>
                    <a:pt x="-1133" y="371681"/>
                  </a:lnTo>
                  <a:cubicBezTo>
                    <a:pt x="42111" y="91456"/>
                    <a:pt x="138313" y="-175"/>
                    <a:pt x="138313"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7" name="任意多边形: 形状 86"/>
            <p:cNvSpPr/>
            <p:nvPr/>
          </p:nvSpPr>
          <p:spPr>
            <a:xfrm flipH="1">
              <a:off x="3183305" y="3045176"/>
              <a:ext cx="263347" cy="125930"/>
            </a:xfrm>
            <a:custGeom>
              <a:avLst/>
              <a:gdLst>
                <a:gd name="connsiteX0" fmla="*/ 221180 w 258127"/>
                <a:gd name="connsiteY0" fmla="*/ 59166 h 123434"/>
                <a:gd name="connsiteX1" fmla="*/ 256994 w 258127"/>
                <a:gd name="connsiteY1" fmla="*/ 86979 h 123434"/>
                <a:gd name="connsiteX2" fmla="*/ 214418 w 258127"/>
                <a:gd name="connsiteY2" fmla="*/ 110982 h 123434"/>
                <a:gd name="connsiteX3" fmla="*/ 191368 w 258127"/>
                <a:gd name="connsiteY3" fmla="*/ 117935 h 123434"/>
                <a:gd name="connsiteX4" fmla="*/ 179462 w 258127"/>
                <a:gd name="connsiteY4" fmla="*/ 120221 h 123434"/>
                <a:gd name="connsiteX5" fmla="*/ 23251 w 258127"/>
                <a:gd name="connsiteY5" fmla="*/ 107839 h 123434"/>
                <a:gd name="connsiteX6" fmla="*/ -1133 w 258127"/>
                <a:gd name="connsiteY6" fmla="*/ 101743 h 123434"/>
                <a:gd name="connsiteX7" fmla="*/ 146218 w 258127"/>
                <a:gd name="connsiteY7" fmla="*/ -175 h 123434"/>
                <a:gd name="connsiteX8" fmla="*/ 215085 w 258127"/>
                <a:gd name="connsiteY8" fmla="*/ 54308 h 12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127" h="123434">
                  <a:moveTo>
                    <a:pt x="221180" y="59166"/>
                  </a:moveTo>
                  <a:lnTo>
                    <a:pt x="256994" y="86979"/>
                  </a:lnTo>
                  <a:cubicBezTo>
                    <a:pt x="244136" y="97095"/>
                    <a:pt x="229753" y="105191"/>
                    <a:pt x="214418" y="110982"/>
                  </a:cubicBezTo>
                  <a:cubicBezTo>
                    <a:pt x="206892" y="113858"/>
                    <a:pt x="199178" y="116183"/>
                    <a:pt x="191368" y="117935"/>
                  </a:cubicBezTo>
                  <a:cubicBezTo>
                    <a:pt x="187462" y="118792"/>
                    <a:pt x="183557" y="119555"/>
                    <a:pt x="179462" y="120221"/>
                  </a:cubicBezTo>
                  <a:cubicBezTo>
                    <a:pt x="136884" y="127175"/>
                    <a:pt x="86116" y="121841"/>
                    <a:pt x="23251" y="107839"/>
                  </a:cubicBezTo>
                  <a:cubicBezTo>
                    <a:pt x="15631" y="106124"/>
                    <a:pt x="7440" y="104124"/>
                    <a:pt x="-1133" y="101743"/>
                  </a:cubicBezTo>
                  <a:cubicBezTo>
                    <a:pt x="33538" y="50536"/>
                    <a:pt x="86116" y="14170"/>
                    <a:pt x="146218" y="-175"/>
                  </a:cubicBezTo>
                  <a:cubicBezTo>
                    <a:pt x="168508" y="17542"/>
                    <a:pt x="191462" y="35830"/>
                    <a:pt x="215085" y="5430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8" name="任意多边形: 形状 87"/>
            <p:cNvSpPr/>
            <p:nvPr/>
          </p:nvSpPr>
          <p:spPr>
            <a:xfrm flipH="1">
              <a:off x="3248705" y="4795998"/>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497 h 73915"/>
                <a:gd name="connsiteX4" fmla="*/ -1133 w 73914"/>
                <a:gd name="connsiteY4" fmla="*/ 38307 h 73915"/>
                <a:gd name="connsiteX5" fmla="*/ -1133 w 73914"/>
                <a:gd name="connsiteY5" fmla="*/ 36783 h 73915"/>
                <a:gd name="connsiteX6" fmla="*/ 36967 w 73914"/>
                <a:gd name="connsiteY6" fmla="*/ -175 h 73915"/>
                <a:gd name="connsiteX7" fmla="*/ 72781 w 73914"/>
                <a:gd name="connsiteY7"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5">
                  <a:moveTo>
                    <a:pt x="72781" y="35354"/>
                  </a:moveTo>
                  <a:cubicBezTo>
                    <a:pt x="72781" y="35830"/>
                    <a:pt x="72781" y="36306"/>
                    <a:pt x="72781" y="36783"/>
                  </a:cubicBezTo>
                  <a:cubicBezTo>
                    <a:pt x="72210" y="57375"/>
                    <a:pt x="55255" y="73749"/>
                    <a:pt x="34681" y="73740"/>
                  </a:cubicBezTo>
                  <a:cubicBezTo>
                    <a:pt x="15060" y="73902"/>
                    <a:pt x="-943" y="58118"/>
                    <a:pt x="-1133" y="38497"/>
                  </a:cubicBezTo>
                  <a:cubicBezTo>
                    <a:pt x="-1133" y="38431"/>
                    <a:pt x="-1133" y="38373"/>
                    <a:pt x="-1133" y="38307"/>
                  </a:cubicBezTo>
                  <a:lnTo>
                    <a:pt x="-1133" y="36783"/>
                  </a:lnTo>
                  <a:cubicBezTo>
                    <a:pt x="-561" y="16190"/>
                    <a:pt x="16394" y="-184"/>
                    <a:pt x="36967" y="-175"/>
                  </a:cubicBezTo>
                  <a:cubicBezTo>
                    <a:pt x="56684" y="-232"/>
                    <a:pt x="72686" y="15666"/>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89" name="任意多边形: 形状 88"/>
            <p:cNvSpPr/>
            <p:nvPr/>
          </p:nvSpPr>
          <p:spPr>
            <a:xfrm flipH="1">
              <a:off x="3294279" y="3964363"/>
              <a:ext cx="75409" cy="75412"/>
            </a:xfrm>
            <a:custGeom>
              <a:avLst/>
              <a:gdLst>
                <a:gd name="connsiteX0" fmla="*/ 72781 w 73914"/>
                <a:gd name="connsiteY0" fmla="*/ 35356 h 73917"/>
                <a:gd name="connsiteX1" fmla="*/ 72781 w 73914"/>
                <a:gd name="connsiteY1" fmla="*/ 36784 h 73917"/>
                <a:gd name="connsiteX2" fmla="*/ 34681 w 73914"/>
                <a:gd name="connsiteY2" fmla="*/ 73741 h 73917"/>
                <a:gd name="connsiteX3" fmla="*/ -1133 w 73914"/>
                <a:gd name="connsiteY3" fmla="*/ 38499 h 73917"/>
                <a:gd name="connsiteX4" fmla="*/ -1133 w 73914"/>
                <a:gd name="connsiteY4" fmla="*/ 38308 h 73917"/>
                <a:gd name="connsiteX5" fmla="*/ -1133 w 73914"/>
                <a:gd name="connsiteY5" fmla="*/ 36784 h 73917"/>
                <a:gd name="connsiteX6" fmla="*/ 10392 w 73914"/>
                <a:gd name="connsiteY6" fmla="*/ 10686 h 73917"/>
                <a:gd name="connsiteX7" fmla="*/ 36776 w 73914"/>
                <a:gd name="connsiteY7" fmla="*/ -173 h 73917"/>
                <a:gd name="connsiteX8" fmla="*/ 72781 w 73914"/>
                <a:gd name="connsiteY8" fmla="*/ 35070 h 73917"/>
                <a:gd name="connsiteX9" fmla="*/ 72781 w 73914"/>
                <a:gd name="connsiteY9" fmla="*/ 35356 h 7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14" h="73917">
                  <a:moveTo>
                    <a:pt x="72781" y="35356"/>
                  </a:moveTo>
                  <a:lnTo>
                    <a:pt x="72781" y="36784"/>
                  </a:lnTo>
                  <a:cubicBezTo>
                    <a:pt x="72209" y="57377"/>
                    <a:pt x="55254" y="73751"/>
                    <a:pt x="34681" y="73741"/>
                  </a:cubicBezTo>
                  <a:cubicBezTo>
                    <a:pt x="15059" y="73903"/>
                    <a:pt x="-943" y="58120"/>
                    <a:pt x="-1133" y="38499"/>
                  </a:cubicBezTo>
                  <a:cubicBezTo>
                    <a:pt x="-1133" y="38432"/>
                    <a:pt x="-1133" y="38375"/>
                    <a:pt x="-1133" y="38308"/>
                  </a:cubicBezTo>
                  <a:lnTo>
                    <a:pt x="-1133" y="36784"/>
                  </a:lnTo>
                  <a:cubicBezTo>
                    <a:pt x="-847" y="26916"/>
                    <a:pt x="3343" y="17563"/>
                    <a:pt x="10392" y="10686"/>
                  </a:cubicBezTo>
                  <a:cubicBezTo>
                    <a:pt x="17440" y="3790"/>
                    <a:pt x="26870" y="-106"/>
                    <a:pt x="36776" y="-173"/>
                  </a:cubicBezTo>
                  <a:cubicBezTo>
                    <a:pt x="56492" y="-382"/>
                    <a:pt x="72590" y="15391"/>
                    <a:pt x="72781" y="35070"/>
                  </a:cubicBezTo>
                  <a:cubicBezTo>
                    <a:pt x="72781" y="35165"/>
                    <a:pt x="72781" y="35260"/>
                    <a:pt x="72781" y="35356"/>
                  </a:cubicBezTo>
                  <a:close/>
                </a:path>
              </a:pathLst>
            </a:custGeom>
            <a:solidFill>
              <a:srgbClr val="FFFFFF"/>
            </a:solidFill>
            <a:ln w="9525" cap="flat">
              <a:noFill/>
              <a:prstDash val="solid"/>
              <a:miter/>
            </a:ln>
          </p:spPr>
          <p:txBody>
            <a:bodyPr rtlCol="0" anchor="ctr"/>
            <a:lstStyle/>
            <a:p>
              <a:endParaRPr lang="zh-CN" altLang="en-US"/>
            </a:p>
          </p:txBody>
        </p:sp>
        <p:sp>
          <p:nvSpPr>
            <p:cNvPr id="90" name="任意多边形: 形状 89"/>
            <p:cNvSpPr/>
            <p:nvPr/>
          </p:nvSpPr>
          <p:spPr>
            <a:xfrm flipH="1">
              <a:off x="3296322" y="2298026"/>
              <a:ext cx="1354334" cy="851322"/>
            </a:xfrm>
            <a:custGeom>
              <a:avLst/>
              <a:gdLst>
                <a:gd name="connsiteX0" fmla="*/ 75152 w 1327489"/>
                <a:gd name="connsiteY0" fmla="*/ 66557 h 834447"/>
                <a:gd name="connsiteX1" fmla="*/ 289941 w 1327489"/>
                <a:gd name="connsiteY1" fmla="*/ 191811 h 834447"/>
                <a:gd name="connsiteX2" fmla="*/ 44482 w 1327489"/>
                <a:gd name="connsiteY2" fmla="*/ 108467 h 834447"/>
                <a:gd name="connsiteX3" fmla="*/ 259176 w 1327489"/>
                <a:gd name="connsiteY3" fmla="*/ 233626 h 834447"/>
                <a:gd name="connsiteX4" fmla="*/ 1326356 w 1327489"/>
                <a:gd name="connsiteY4" fmla="*/ 732355 h 834447"/>
                <a:gd name="connsiteX5" fmla="*/ 1179005 w 1327489"/>
                <a:gd name="connsiteY5" fmla="*/ 834273 h 834447"/>
                <a:gd name="connsiteX6" fmla="*/ 362427 w 1327489"/>
                <a:gd name="connsiteY6" fmla="*/ 441652 h 834447"/>
                <a:gd name="connsiteX7" fmla="*/ 20479 w 1327489"/>
                <a:gd name="connsiteY7" fmla="*/ 222577 h 834447"/>
                <a:gd name="connsiteX8" fmla="*/ 19431 w 1327489"/>
                <a:gd name="connsiteY8" fmla="*/ 164856 h 834447"/>
                <a:gd name="connsiteX9" fmla="*/ 231267 w 1327489"/>
                <a:gd name="connsiteY9" fmla="*/ 288109 h 834447"/>
                <a:gd name="connsiteX10" fmla="*/ 19717 w 1327489"/>
                <a:gd name="connsiteY10" fmla="*/ 164760 h 834447"/>
                <a:gd name="connsiteX11" fmla="*/ 21051 w 1327489"/>
                <a:gd name="connsiteY11" fmla="*/ 164093 h 834447"/>
                <a:gd name="connsiteX12" fmla="*/ 41624 w 1327489"/>
                <a:gd name="connsiteY12" fmla="*/ 109325 h 834447"/>
                <a:gd name="connsiteX13" fmla="*/ 74391 w 1327489"/>
                <a:gd name="connsiteY13" fmla="*/ 63605 h 834447"/>
                <a:gd name="connsiteX14" fmla="*/ 119062 w 1327489"/>
                <a:gd name="connsiteY14" fmla="*/ 27219 h 834447"/>
                <a:gd name="connsiteX15" fmla="*/ 345376 w 1327489"/>
                <a:gd name="connsiteY15" fmla="*/ 145234 h 834447"/>
                <a:gd name="connsiteX16" fmla="*/ 296990 w 1327489"/>
                <a:gd name="connsiteY16" fmla="*/ 83036 h 834447"/>
                <a:gd name="connsiteX17" fmla="*/ 318421 w 1327489"/>
                <a:gd name="connsiteY17" fmla="*/ 12360 h 834447"/>
                <a:gd name="connsiteX18" fmla="*/ 516256 w 1327489"/>
                <a:gd name="connsiteY18" fmla="*/ 191049 h 834447"/>
                <a:gd name="connsiteX19" fmla="*/ 769620 w 1327489"/>
                <a:gd name="connsiteY19" fmla="*/ 260772 h 834447"/>
                <a:gd name="connsiteX20" fmla="*/ 767048 w 1327489"/>
                <a:gd name="connsiteY20" fmla="*/ 273536 h 834447"/>
                <a:gd name="connsiteX21" fmla="*/ 767048 w 1327489"/>
                <a:gd name="connsiteY21" fmla="*/ 305825 h 834447"/>
                <a:gd name="connsiteX22" fmla="*/ 1017366 w 1327489"/>
                <a:gd name="connsiteY22" fmla="*/ 475466 h 834447"/>
                <a:gd name="connsiteX23" fmla="*/ 1273016 w 1327489"/>
                <a:gd name="connsiteY23" fmla="*/ 689397 h 834447"/>
                <a:gd name="connsiteX24" fmla="*/ 1326356 w 1327489"/>
                <a:gd name="connsiteY24" fmla="*/ 732165 h 834447"/>
                <a:gd name="connsiteX25" fmla="*/ 705041 w 1327489"/>
                <a:gd name="connsiteY25" fmla="*/ 476132 h 834447"/>
                <a:gd name="connsiteX26" fmla="*/ 822960 w 1327489"/>
                <a:gd name="connsiteY26" fmla="*/ 549856 h 834447"/>
                <a:gd name="connsiteX27" fmla="*/ 705041 w 1327489"/>
                <a:gd name="connsiteY27" fmla="*/ 476132 h 8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7489" h="834447">
                  <a:moveTo>
                    <a:pt x="75152" y="66557"/>
                  </a:moveTo>
                  <a:cubicBezTo>
                    <a:pt x="83725" y="72273"/>
                    <a:pt x="220694" y="164189"/>
                    <a:pt x="289941" y="191811"/>
                  </a:cubicBezTo>
                  <a:close/>
                  <a:moveTo>
                    <a:pt x="44482" y="108467"/>
                  </a:moveTo>
                  <a:cubicBezTo>
                    <a:pt x="52959" y="114182"/>
                    <a:pt x="189929" y="206099"/>
                    <a:pt x="259176" y="233626"/>
                  </a:cubicBezTo>
                  <a:close/>
                  <a:moveTo>
                    <a:pt x="1326356" y="732355"/>
                  </a:moveTo>
                  <a:cubicBezTo>
                    <a:pt x="1266254" y="746700"/>
                    <a:pt x="1213676" y="783066"/>
                    <a:pt x="1179005" y="834273"/>
                  </a:cubicBezTo>
                  <a:cubicBezTo>
                    <a:pt x="994982" y="783314"/>
                    <a:pt x="616459" y="582813"/>
                    <a:pt x="362427" y="441652"/>
                  </a:cubicBezTo>
                  <a:cubicBezTo>
                    <a:pt x="124302" y="309064"/>
                    <a:pt x="20479" y="222577"/>
                    <a:pt x="20479" y="222577"/>
                  </a:cubicBezTo>
                  <a:cubicBezTo>
                    <a:pt x="-22859" y="189906"/>
                    <a:pt x="10954" y="169047"/>
                    <a:pt x="19431" y="164856"/>
                  </a:cubicBezTo>
                  <a:cubicBezTo>
                    <a:pt x="41530" y="179619"/>
                    <a:pt x="166212" y="262201"/>
                    <a:pt x="231267" y="288109"/>
                  </a:cubicBezTo>
                  <a:lnTo>
                    <a:pt x="19717" y="164760"/>
                  </a:lnTo>
                  <a:lnTo>
                    <a:pt x="21051" y="164093"/>
                  </a:lnTo>
                  <a:cubicBezTo>
                    <a:pt x="-18287" y="121612"/>
                    <a:pt x="41624" y="109325"/>
                    <a:pt x="41624" y="109325"/>
                  </a:cubicBezTo>
                  <a:cubicBezTo>
                    <a:pt x="13907" y="63509"/>
                    <a:pt x="74391" y="63605"/>
                    <a:pt x="74391" y="63605"/>
                  </a:cubicBezTo>
                  <a:cubicBezTo>
                    <a:pt x="54674" y="11598"/>
                    <a:pt x="119062" y="27219"/>
                    <a:pt x="119062" y="27219"/>
                  </a:cubicBezTo>
                  <a:cubicBezTo>
                    <a:pt x="191929" y="71301"/>
                    <a:pt x="267558" y="110715"/>
                    <a:pt x="345376" y="145234"/>
                  </a:cubicBezTo>
                  <a:lnTo>
                    <a:pt x="296990" y="83036"/>
                  </a:lnTo>
                  <a:cubicBezTo>
                    <a:pt x="245745" y="21123"/>
                    <a:pt x="271082" y="-22882"/>
                    <a:pt x="318421" y="12360"/>
                  </a:cubicBezTo>
                  <a:cubicBezTo>
                    <a:pt x="375571" y="54556"/>
                    <a:pt x="516256" y="191049"/>
                    <a:pt x="516256" y="191049"/>
                  </a:cubicBezTo>
                  <a:lnTo>
                    <a:pt x="769620" y="260772"/>
                  </a:lnTo>
                  <a:cubicBezTo>
                    <a:pt x="767905" y="264792"/>
                    <a:pt x="766953" y="269145"/>
                    <a:pt x="767048" y="273536"/>
                  </a:cubicBezTo>
                  <a:cubicBezTo>
                    <a:pt x="767048" y="301349"/>
                    <a:pt x="761620" y="277536"/>
                    <a:pt x="767048" y="305825"/>
                  </a:cubicBezTo>
                  <a:cubicBezTo>
                    <a:pt x="789432" y="361261"/>
                    <a:pt x="866966" y="389074"/>
                    <a:pt x="1017366" y="475466"/>
                  </a:cubicBezTo>
                  <a:cubicBezTo>
                    <a:pt x="1017366" y="475466"/>
                    <a:pt x="1122141" y="567287"/>
                    <a:pt x="1273016" y="689397"/>
                  </a:cubicBezTo>
                  <a:cubicBezTo>
                    <a:pt x="1290257" y="703237"/>
                    <a:pt x="1308069" y="717496"/>
                    <a:pt x="1326356" y="732165"/>
                  </a:cubicBezTo>
                  <a:close/>
                  <a:moveTo>
                    <a:pt x="705041" y="476132"/>
                  </a:moveTo>
                  <a:lnTo>
                    <a:pt x="822960" y="549856"/>
                  </a:lnTo>
                  <a:cubicBezTo>
                    <a:pt x="783051" y="516614"/>
                    <a:pt x="755237" y="491373"/>
                    <a:pt x="705041" y="476132"/>
                  </a:cubicBezTo>
                  <a:close/>
                </a:path>
              </a:pathLst>
            </a:custGeom>
            <a:solidFill>
              <a:schemeClr val="accent5"/>
            </a:solidFill>
            <a:ln w="9525" cap="flat">
              <a:noFill/>
              <a:prstDash val="solid"/>
              <a:miter/>
            </a:ln>
          </p:spPr>
          <p:txBody>
            <a:bodyPr rtlCol="0" anchor="ctr"/>
            <a:lstStyle/>
            <a:p>
              <a:endParaRPr lang="zh-CN" altLang="en-US"/>
            </a:p>
          </p:txBody>
        </p:sp>
        <p:sp>
          <p:nvSpPr>
            <p:cNvPr id="91" name="任意多边形: 形状 90"/>
            <p:cNvSpPr/>
            <p:nvPr/>
          </p:nvSpPr>
          <p:spPr>
            <a:xfrm flipH="1">
              <a:off x="3342481" y="5620636"/>
              <a:ext cx="75407" cy="75410"/>
            </a:xfrm>
            <a:custGeom>
              <a:avLst/>
              <a:gdLst>
                <a:gd name="connsiteX0" fmla="*/ 72780 w 73912"/>
                <a:gd name="connsiteY0" fmla="*/ 35259 h 73915"/>
                <a:gd name="connsiteX1" fmla="*/ 72780 w 73912"/>
                <a:gd name="connsiteY1" fmla="*/ 36878 h 73915"/>
                <a:gd name="connsiteX2" fmla="*/ 34680 w 73912"/>
                <a:gd name="connsiteY2" fmla="*/ 73740 h 73915"/>
                <a:gd name="connsiteX3" fmla="*/ -1133 w 73912"/>
                <a:gd name="connsiteY3" fmla="*/ 38497 h 73915"/>
                <a:gd name="connsiteX4" fmla="*/ -1133 w 73912"/>
                <a:gd name="connsiteY4" fmla="*/ 38307 h 73915"/>
                <a:gd name="connsiteX5" fmla="*/ -1133 w 73912"/>
                <a:gd name="connsiteY5" fmla="*/ 36878 h 73915"/>
                <a:gd name="connsiteX6" fmla="*/ 36967 w 73912"/>
                <a:gd name="connsiteY6" fmla="*/ -175 h 73915"/>
                <a:gd name="connsiteX7" fmla="*/ 72780 w 73912"/>
                <a:gd name="connsiteY7"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2" h="73915">
                  <a:moveTo>
                    <a:pt x="72780" y="35259"/>
                  </a:moveTo>
                  <a:cubicBezTo>
                    <a:pt x="72780" y="35802"/>
                    <a:pt x="72780" y="36335"/>
                    <a:pt x="72780" y="36878"/>
                  </a:cubicBezTo>
                  <a:cubicBezTo>
                    <a:pt x="72113" y="57433"/>
                    <a:pt x="55254" y="73749"/>
                    <a:pt x="34680" y="73740"/>
                  </a:cubicBezTo>
                  <a:cubicBezTo>
                    <a:pt x="15059" y="73902"/>
                    <a:pt x="-944" y="58119"/>
                    <a:pt x="-1133" y="38497"/>
                  </a:cubicBezTo>
                  <a:cubicBezTo>
                    <a:pt x="-1133" y="38431"/>
                    <a:pt x="-1133" y="38373"/>
                    <a:pt x="-1133" y="38307"/>
                  </a:cubicBezTo>
                  <a:lnTo>
                    <a:pt x="-1133" y="36878"/>
                  </a:lnTo>
                  <a:cubicBezTo>
                    <a:pt x="-562" y="16247"/>
                    <a:pt x="16297" y="-184"/>
                    <a:pt x="36967" y="-175"/>
                  </a:cubicBezTo>
                  <a:cubicBezTo>
                    <a:pt x="56588" y="-232"/>
                    <a:pt x="72590" y="15609"/>
                    <a:pt x="72780" y="35259"/>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flipH="1">
              <a:off x="3427510" y="6382206"/>
              <a:ext cx="75577" cy="75410"/>
            </a:xfrm>
            <a:custGeom>
              <a:avLst/>
              <a:gdLst>
                <a:gd name="connsiteX0" fmla="*/ 72947 w 74079"/>
                <a:gd name="connsiteY0" fmla="*/ 35259 h 73915"/>
                <a:gd name="connsiteX1" fmla="*/ 72947 w 74079"/>
                <a:gd name="connsiteY1" fmla="*/ 36783 h 73915"/>
                <a:gd name="connsiteX2" fmla="*/ 34847 w 74079"/>
                <a:gd name="connsiteY2" fmla="*/ 73740 h 73915"/>
                <a:gd name="connsiteX3" fmla="*/ -1062 w 74079"/>
                <a:gd name="connsiteY3" fmla="*/ 38403 h 73915"/>
                <a:gd name="connsiteX4" fmla="*/ -1062 w 74079"/>
                <a:gd name="connsiteY4" fmla="*/ 38307 h 73915"/>
                <a:gd name="connsiteX5" fmla="*/ -1062 w 74079"/>
                <a:gd name="connsiteY5" fmla="*/ 36783 h 73915"/>
                <a:gd name="connsiteX6" fmla="*/ 37038 w 74079"/>
                <a:gd name="connsiteY6" fmla="*/ -173 h 73915"/>
                <a:gd name="connsiteX7" fmla="*/ 72947 w 74079"/>
                <a:gd name="connsiteY7" fmla="*/ 35164 h 73915"/>
                <a:gd name="connsiteX8" fmla="*/ 72947 w 74079"/>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79" h="73915">
                  <a:moveTo>
                    <a:pt x="72947" y="35259"/>
                  </a:moveTo>
                  <a:lnTo>
                    <a:pt x="72947" y="36783"/>
                  </a:lnTo>
                  <a:cubicBezTo>
                    <a:pt x="72376" y="57377"/>
                    <a:pt x="55421" y="73750"/>
                    <a:pt x="34847" y="73740"/>
                  </a:cubicBezTo>
                  <a:cubicBezTo>
                    <a:pt x="15130" y="73902"/>
                    <a:pt x="-872" y="58081"/>
                    <a:pt x="-1062" y="38403"/>
                  </a:cubicBezTo>
                  <a:cubicBezTo>
                    <a:pt x="-1062" y="38374"/>
                    <a:pt x="-1062" y="38336"/>
                    <a:pt x="-1062" y="38307"/>
                  </a:cubicBezTo>
                  <a:cubicBezTo>
                    <a:pt x="-1157" y="37803"/>
                    <a:pt x="-1157" y="37288"/>
                    <a:pt x="-1062" y="36783"/>
                  </a:cubicBezTo>
                  <a:cubicBezTo>
                    <a:pt x="-491" y="16190"/>
                    <a:pt x="16464" y="-183"/>
                    <a:pt x="37038" y="-173"/>
                  </a:cubicBezTo>
                  <a:cubicBezTo>
                    <a:pt x="56755" y="-336"/>
                    <a:pt x="72757" y="15485"/>
                    <a:pt x="72947" y="35164"/>
                  </a:cubicBezTo>
                  <a:cubicBezTo>
                    <a:pt x="72947" y="35192"/>
                    <a:pt x="72947" y="35231"/>
                    <a:pt x="72947" y="35259"/>
                  </a:cubicBezTo>
                  <a:close/>
                </a:path>
              </a:pathLst>
            </a:custGeom>
            <a:solidFill>
              <a:srgbClr val="FFFFFF"/>
            </a:solidFill>
            <a:ln w="9525" cap="flat">
              <a:noFill/>
              <a:prstDash val="solid"/>
              <a:miter/>
            </a:ln>
          </p:spPr>
          <p:txBody>
            <a:bodyPr rtlCol="0" anchor="ctr"/>
            <a:lstStyle/>
            <a:p>
              <a:endParaRPr lang="zh-CN" altLang="en-US"/>
            </a:p>
          </p:txBody>
        </p:sp>
        <p:sp>
          <p:nvSpPr>
            <p:cNvPr id="93" name="任意多边形: 形状 92"/>
            <p:cNvSpPr/>
            <p:nvPr/>
          </p:nvSpPr>
          <p:spPr>
            <a:xfrm flipH="1">
              <a:off x="3515575" y="5103562"/>
              <a:ext cx="75481" cy="75410"/>
            </a:xfrm>
            <a:custGeom>
              <a:avLst/>
              <a:gdLst>
                <a:gd name="connsiteX0" fmla="*/ 72781 w 73985"/>
                <a:gd name="connsiteY0" fmla="*/ 35259 h 73915"/>
                <a:gd name="connsiteX1" fmla="*/ 72781 w 73985"/>
                <a:gd name="connsiteY1" fmla="*/ 36688 h 73915"/>
                <a:gd name="connsiteX2" fmla="*/ 34681 w 73985"/>
                <a:gd name="connsiteY2" fmla="*/ 73740 h 73915"/>
                <a:gd name="connsiteX3" fmla="*/ -1133 w 73985"/>
                <a:gd name="connsiteY3" fmla="*/ 38307 h 73915"/>
                <a:gd name="connsiteX4" fmla="*/ -1133 w 73985"/>
                <a:gd name="connsiteY4" fmla="*/ 38307 h 73915"/>
                <a:gd name="connsiteX5" fmla="*/ -1133 w 73985"/>
                <a:gd name="connsiteY5" fmla="*/ 36688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35"/>
                    <a:pt x="72876" y="36211"/>
                    <a:pt x="72781" y="36688"/>
                  </a:cubicBezTo>
                  <a:cubicBezTo>
                    <a:pt x="72209" y="57319"/>
                    <a:pt x="55351" y="73749"/>
                    <a:pt x="34681" y="73740"/>
                  </a:cubicBezTo>
                  <a:cubicBezTo>
                    <a:pt x="14965" y="73845"/>
                    <a:pt x="-1038" y="57986"/>
                    <a:pt x="-1133" y="38307"/>
                  </a:cubicBezTo>
                  <a:cubicBezTo>
                    <a:pt x="-1133" y="38307"/>
                    <a:pt x="-1133" y="38307"/>
                    <a:pt x="-1133" y="38307"/>
                  </a:cubicBezTo>
                  <a:lnTo>
                    <a:pt x="-1133" y="36688"/>
                  </a:lnTo>
                  <a:cubicBezTo>
                    <a:pt x="-466" y="16132"/>
                    <a:pt x="16392" y="-184"/>
                    <a:pt x="36967" y="-174"/>
                  </a:cubicBezTo>
                  <a:cubicBezTo>
                    <a:pt x="56684"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94" name="任意多边形: 形状 93"/>
            <p:cNvSpPr/>
            <p:nvPr/>
          </p:nvSpPr>
          <p:spPr>
            <a:xfrm flipH="1">
              <a:off x="3736918" y="5992530"/>
              <a:ext cx="27112" cy="72104"/>
            </a:xfrm>
            <a:custGeom>
              <a:avLst/>
              <a:gdLst>
                <a:gd name="connsiteX0" fmla="*/ 25442 w 26575"/>
                <a:gd name="connsiteY0" fmla="*/ 33830 h 70675"/>
                <a:gd name="connsiteX1" fmla="*/ 25442 w 26575"/>
                <a:gd name="connsiteY1" fmla="*/ 35353 h 70675"/>
                <a:gd name="connsiteX2" fmla="*/ -1133 w 26575"/>
                <a:gd name="connsiteY2" fmla="*/ 70501 h 70675"/>
                <a:gd name="connsiteX3" fmla="*/ -180 w 26575"/>
                <a:gd name="connsiteY3" fmla="*/ -175 h 70675"/>
                <a:gd name="connsiteX4" fmla="*/ 25442 w 26575"/>
                <a:gd name="connsiteY4" fmla="*/ 33830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5" h="70675">
                  <a:moveTo>
                    <a:pt x="25442" y="33830"/>
                  </a:moveTo>
                  <a:cubicBezTo>
                    <a:pt x="25442" y="34334"/>
                    <a:pt x="25442" y="34849"/>
                    <a:pt x="25442" y="35353"/>
                  </a:cubicBezTo>
                  <a:cubicBezTo>
                    <a:pt x="24966" y="51527"/>
                    <a:pt x="14298" y="65614"/>
                    <a:pt x="-1133" y="70501"/>
                  </a:cubicBezTo>
                  <a:cubicBezTo>
                    <a:pt x="-1133" y="46879"/>
                    <a:pt x="-561" y="22876"/>
                    <a:pt x="-180" y="-175"/>
                  </a:cubicBezTo>
                  <a:cubicBezTo>
                    <a:pt x="14965" y="4245"/>
                    <a:pt x="25347" y="18075"/>
                    <a:pt x="25442" y="33830"/>
                  </a:cubicBezTo>
                  <a:close/>
                </a:path>
              </a:pathLst>
            </a:custGeom>
            <a:solidFill>
              <a:srgbClr val="FFFFFF"/>
            </a:solidFill>
            <a:ln w="9525" cap="flat">
              <a:noFill/>
              <a:prstDash val="solid"/>
              <a:miter/>
            </a:ln>
          </p:spPr>
          <p:txBody>
            <a:bodyPr rtlCol="0" anchor="ctr"/>
            <a:lstStyle/>
            <a:p>
              <a:endParaRPr lang="zh-CN" altLang="en-US"/>
            </a:p>
          </p:txBody>
        </p:sp>
        <p:sp>
          <p:nvSpPr>
            <p:cNvPr id="96" name="任意多边形: 形状 95"/>
            <p:cNvSpPr/>
            <p:nvPr/>
          </p:nvSpPr>
          <p:spPr>
            <a:xfrm flipH="1">
              <a:off x="2400249" y="2193697"/>
              <a:ext cx="433724" cy="54544"/>
            </a:xfrm>
            <a:custGeom>
              <a:avLst/>
              <a:gdLst>
                <a:gd name="connsiteX0" fmla="*/ 409221 w 425127"/>
                <a:gd name="connsiteY0" fmla="*/ 53281 h 53463"/>
                <a:gd name="connsiteX1" fmla="*/ 408078 w 425127"/>
                <a:gd name="connsiteY1" fmla="*/ 53281 h 53463"/>
                <a:gd name="connsiteX2" fmla="*/ 12409 w 425127"/>
                <a:gd name="connsiteY2" fmla="*/ 28421 h 53463"/>
                <a:gd name="connsiteX3" fmla="*/ -1116 w 425127"/>
                <a:gd name="connsiteY3" fmla="*/ 13371 h 53463"/>
                <a:gd name="connsiteX4" fmla="*/ 13933 w 425127"/>
                <a:gd name="connsiteY4" fmla="*/ -154 h 53463"/>
                <a:gd name="connsiteX5" fmla="*/ 410173 w 425127"/>
                <a:gd name="connsiteY5" fmla="*/ 24706 h 53463"/>
                <a:gd name="connsiteX6" fmla="*/ 423985 w 425127"/>
                <a:gd name="connsiteY6" fmla="*/ 39470 h 53463"/>
                <a:gd name="connsiteX7" fmla="*/ 409221 w 425127"/>
                <a:gd name="connsiteY7" fmla="*/ 53281 h 5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127" h="53463">
                  <a:moveTo>
                    <a:pt x="409221" y="53281"/>
                  </a:moveTo>
                  <a:lnTo>
                    <a:pt x="408078" y="53281"/>
                  </a:lnTo>
                  <a:cubicBezTo>
                    <a:pt x="271775" y="43280"/>
                    <a:pt x="138710" y="34898"/>
                    <a:pt x="12409" y="28421"/>
                  </a:cubicBezTo>
                  <a:cubicBezTo>
                    <a:pt x="4503" y="28002"/>
                    <a:pt x="-1497" y="21258"/>
                    <a:pt x="-1116" y="13371"/>
                  </a:cubicBezTo>
                  <a:cubicBezTo>
                    <a:pt x="-736" y="5484"/>
                    <a:pt x="6028" y="-573"/>
                    <a:pt x="13933" y="-154"/>
                  </a:cubicBezTo>
                  <a:cubicBezTo>
                    <a:pt x="140330" y="6418"/>
                    <a:pt x="273680" y="14800"/>
                    <a:pt x="410173" y="24706"/>
                  </a:cubicBezTo>
                  <a:cubicBezTo>
                    <a:pt x="418079" y="24973"/>
                    <a:pt x="424271" y="31583"/>
                    <a:pt x="423985" y="39470"/>
                  </a:cubicBezTo>
                  <a:cubicBezTo>
                    <a:pt x="423699" y="47356"/>
                    <a:pt x="417127" y="53548"/>
                    <a:pt x="409221" y="53281"/>
                  </a:cubicBezTo>
                  <a:close/>
                </a:path>
              </a:pathLst>
            </a:custGeom>
            <a:solidFill>
              <a:srgbClr val="FFFFFF"/>
            </a:solidFill>
            <a:ln w="9525" cap="flat">
              <a:noFill/>
              <a:prstDash val="solid"/>
              <a:miter/>
            </a:ln>
          </p:spPr>
          <p:txBody>
            <a:bodyPr rtlCol="0" anchor="ctr"/>
            <a:lstStyle/>
            <a:p>
              <a:endParaRPr lang="zh-CN" altLang="en-US"/>
            </a:p>
          </p:txBody>
        </p:sp>
        <p:sp>
          <p:nvSpPr>
            <p:cNvPr id="97" name="任意多边形: 形状 96"/>
            <p:cNvSpPr/>
            <p:nvPr/>
          </p:nvSpPr>
          <p:spPr>
            <a:xfrm flipH="1">
              <a:off x="2279749" y="2219041"/>
              <a:ext cx="150284" cy="39213"/>
            </a:xfrm>
            <a:custGeom>
              <a:avLst/>
              <a:gdLst>
                <a:gd name="connsiteX0" fmla="*/ 130921 w 147305"/>
                <a:gd name="connsiteY0" fmla="*/ 38155 h 38436"/>
                <a:gd name="connsiteX1" fmla="*/ 129778 w 147305"/>
                <a:gd name="connsiteY1" fmla="*/ 38155 h 38436"/>
                <a:gd name="connsiteX2" fmla="*/ 78058 w 147305"/>
                <a:gd name="connsiteY2" fmla="*/ 33774 h 38436"/>
                <a:gd name="connsiteX3" fmla="*/ 12145 w 147305"/>
                <a:gd name="connsiteY3" fmla="*/ 28440 h 38436"/>
                <a:gd name="connsiteX4" fmla="*/ -1095 w 147305"/>
                <a:gd name="connsiteY4" fmla="*/ 13104 h 38436"/>
                <a:gd name="connsiteX5" fmla="*/ 14240 w 147305"/>
                <a:gd name="connsiteY5" fmla="*/ -135 h 38436"/>
                <a:gd name="connsiteX6" fmla="*/ 80915 w 147305"/>
                <a:gd name="connsiteY6" fmla="*/ 5294 h 38436"/>
                <a:gd name="connsiteX7" fmla="*/ 132446 w 147305"/>
                <a:gd name="connsiteY7" fmla="*/ 9675 h 38436"/>
                <a:gd name="connsiteX8" fmla="*/ 146162 w 147305"/>
                <a:gd name="connsiteY8" fmla="*/ 24534 h 38436"/>
                <a:gd name="connsiteX9" fmla="*/ 131303 w 147305"/>
                <a:gd name="connsiteY9" fmla="*/ 38250 h 3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05" h="38436">
                  <a:moveTo>
                    <a:pt x="130921" y="38155"/>
                  </a:moveTo>
                  <a:lnTo>
                    <a:pt x="129778" y="38155"/>
                  </a:lnTo>
                  <a:lnTo>
                    <a:pt x="78058" y="33774"/>
                  </a:lnTo>
                  <a:cubicBezTo>
                    <a:pt x="56341" y="31869"/>
                    <a:pt x="35671" y="30059"/>
                    <a:pt x="12145" y="28440"/>
                  </a:cubicBezTo>
                  <a:cubicBezTo>
                    <a:pt x="4239" y="27859"/>
                    <a:pt x="-1666" y="20991"/>
                    <a:pt x="-1095" y="13104"/>
                  </a:cubicBezTo>
                  <a:cubicBezTo>
                    <a:pt x="-523" y="5218"/>
                    <a:pt x="6335" y="-716"/>
                    <a:pt x="14240" y="-135"/>
                  </a:cubicBezTo>
                  <a:cubicBezTo>
                    <a:pt x="37863" y="1579"/>
                    <a:pt x="58722" y="3389"/>
                    <a:pt x="80915" y="5294"/>
                  </a:cubicBezTo>
                  <a:lnTo>
                    <a:pt x="132446" y="9675"/>
                  </a:lnTo>
                  <a:cubicBezTo>
                    <a:pt x="140351" y="9990"/>
                    <a:pt x="146447" y="16648"/>
                    <a:pt x="146162" y="24534"/>
                  </a:cubicBezTo>
                  <a:cubicBezTo>
                    <a:pt x="145876" y="32421"/>
                    <a:pt x="139208" y="38565"/>
                    <a:pt x="131303" y="38250"/>
                  </a:cubicBez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nvSpPr>
          <p:spPr>
            <a:xfrm flipH="1">
              <a:off x="2804507" y="2190203"/>
              <a:ext cx="97489" cy="32668"/>
            </a:xfrm>
            <a:custGeom>
              <a:avLst/>
              <a:gdLst>
                <a:gd name="connsiteX0" fmla="*/ 79846 w 95557"/>
                <a:gd name="connsiteY0" fmla="*/ 31846 h 32020"/>
                <a:gd name="connsiteX1" fmla="*/ 79179 w 95557"/>
                <a:gd name="connsiteY1" fmla="*/ 31846 h 32020"/>
                <a:gd name="connsiteX2" fmla="*/ 12504 w 95557"/>
                <a:gd name="connsiteY2" fmla="*/ 28416 h 32020"/>
                <a:gd name="connsiteX3" fmla="*/ -1116 w 95557"/>
                <a:gd name="connsiteY3" fmla="*/ 13462 h 32020"/>
                <a:gd name="connsiteX4" fmla="*/ 13837 w 95557"/>
                <a:gd name="connsiteY4" fmla="*/ -159 h 32020"/>
                <a:gd name="connsiteX5" fmla="*/ 80512 w 95557"/>
                <a:gd name="connsiteY5" fmla="*/ 3175 h 32020"/>
                <a:gd name="connsiteX6" fmla="*/ 94420 w 95557"/>
                <a:gd name="connsiteY6" fmla="*/ 17844 h 32020"/>
                <a:gd name="connsiteX7" fmla="*/ 79751 w 95557"/>
                <a:gd name="connsiteY7" fmla="*/ 31750 h 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57" h="32020">
                  <a:moveTo>
                    <a:pt x="79846" y="31846"/>
                  </a:moveTo>
                  <a:lnTo>
                    <a:pt x="79179" y="31846"/>
                  </a:lnTo>
                  <a:lnTo>
                    <a:pt x="12504" y="28416"/>
                  </a:lnTo>
                  <a:cubicBezTo>
                    <a:pt x="4599" y="28045"/>
                    <a:pt x="-1498" y="21349"/>
                    <a:pt x="-1116" y="13462"/>
                  </a:cubicBezTo>
                  <a:cubicBezTo>
                    <a:pt x="-736" y="5576"/>
                    <a:pt x="5932" y="-530"/>
                    <a:pt x="13837" y="-159"/>
                  </a:cubicBezTo>
                  <a:lnTo>
                    <a:pt x="80512" y="3175"/>
                  </a:lnTo>
                  <a:cubicBezTo>
                    <a:pt x="88419" y="3385"/>
                    <a:pt x="94609" y="9957"/>
                    <a:pt x="94420" y="17844"/>
                  </a:cubicBezTo>
                  <a:cubicBezTo>
                    <a:pt x="94229" y="25731"/>
                    <a:pt x="87656" y="31960"/>
                    <a:pt x="79751" y="31750"/>
                  </a:cubicBezTo>
                  <a:close/>
                </a:path>
              </a:pathLst>
            </a:custGeom>
            <a:solidFill>
              <a:srgbClr val="FFFFFF"/>
            </a:solidFill>
            <a:ln w="9525" cap="flat">
              <a:noFill/>
              <a:prstDash val="solid"/>
              <a:miter/>
            </a:ln>
          </p:spPr>
          <p:txBody>
            <a:bodyPr rtlCol="0" anchor="ctr"/>
            <a:lstStyle/>
            <a:p>
              <a:endParaRPr lang="zh-CN" altLang="en-US"/>
            </a:p>
          </p:txBody>
        </p:sp>
        <p:sp>
          <p:nvSpPr>
            <p:cNvPr id="99" name="任意多边形: 形状 98"/>
            <p:cNvSpPr/>
            <p:nvPr/>
          </p:nvSpPr>
          <p:spPr>
            <a:xfrm flipH="1">
              <a:off x="2872825" y="2185066"/>
              <a:ext cx="141500" cy="34504"/>
            </a:xfrm>
            <a:custGeom>
              <a:avLst/>
              <a:gdLst>
                <a:gd name="connsiteX0" fmla="*/ 122892 w 138695"/>
                <a:gd name="connsiteY0" fmla="*/ 33547 h 33820"/>
                <a:gd name="connsiteX1" fmla="*/ 122226 w 138695"/>
                <a:gd name="connsiteY1" fmla="*/ 33547 h 33820"/>
                <a:gd name="connsiteX2" fmla="*/ 65837 w 138695"/>
                <a:gd name="connsiteY2" fmla="*/ 30785 h 33820"/>
                <a:gd name="connsiteX3" fmla="*/ 12593 w 138695"/>
                <a:gd name="connsiteY3" fmla="*/ 28308 h 33820"/>
                <a:gd name="connsiteX4" fmla="*/ -1124 w 138695"/>
                <a:gd name="connsiteY4" fmla="*/ 13659 h 33820"/>
                <a:gd name="connsiteX5" fmla="*/ -1124 w 138695"/>
                <a:gd name="connsiteY5" fmla="*/ 13545 h 33820"/>
                <a:gd name="connsiteX6" fmla="*/ 13640 w 138695"/>
                <a:gd name="connsiteY6" fmla="*/ -172 h 33820"/>
                <a:gd name="connsiteX7" fmla="*/ 67362 w 138695"/>
                <a:gd name="connsiteY7" fmla="*/ 2305 h 33820"/>
                <a:gd name="connsiteX8" fmla="*/ 123559 w 138695"/>
                <a:gd name="connsiteY8" fmla="*/ 5067 h 33820"/>
                <a:gd name="connsiteX9" fmla="*/ 137561 w 138695"/>
                <a:gd name="connsiteY9" fmla="*/ 19688 h 33820"/>
                <a:gd name="connsiteX10" fmla="*/ 122892 w 138695"/>
                <a:gd name="connsiteY10" fmla="*/ 33642 h 3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695" h="33820">
                  <a:moveTo>
                    <a:pt x="122892" y="33547"/>
                  </a:moveTo>
                  <a:lnTo>
                    <a:pt x="122226" y="33547"/>
                  </a:lnTo>
                  <a:lnTo>
                    <a:pt x="65837" y="30785"/>
                  </a:lnTo>
                  <a:lnTo>
                    <a:pt x="12593" y="28308"/>
                  </a:lnTo>
                  <a:cubicBezTo>
                    <a:pt x="4782" y="28051"/>
                    <a:pt x="-1409" y="21498"/>
                    <a:pt x="-1124" y="13659"/>
                  </a:cubicBezTo>
                  <a:cubicBezTo>
                    <a:pt x="-1124" y="13621"/>
                    <a:pt x="-1124" y="13583"/>
                    <a:pt x="-1124" y="13545"/>
                  </a:cubicBezTo>
                  <a:cubicBezTo>
                    <a:pt x="-742" y="5734"/>
                    <a:pt x="5829" y="-333"/>
                    <a:pt x="13640" y="-172"/>
                  </a:cubicBezTo>
                  <a:cubicBezTo>
                    <a:pt x="29548" y="400"/>
                    <a:pt x="45835" y="1257"/>
                    <a:pt x="67362" y="2305"/>
                  </a:cubicBezTo>
                  <a:lnTo>
                    <a:pt x="123559" y="5067"/>
                  </a:lnTo>
                  <a:cubicBezTo>
                    <a:pt x="131465" y="5248"/>
                    <a:pt x="137656" y="11802"/>
                    <a:pt x="137561" y="19688"/>
                  </a:cubicBezTo>
                  <a:cubicBezTo>
                    <a:pt x="137370" y="27575"/>
                    <a:pt x="130797" y="33823"/>
                    <a:pt x="122892" y="33642"/>
                  </a:cubicBezTo>
                  <a:close/>
                </a:path>
              </a:pathLst>
            </a:custGeom>
            <a:solidFill>
              <a:srgbClr val="FFFFFF"/>
            </a:solidFill>
            <a:ln w="9525" cap="flat">
              <a:noFill/>
              <a:prstDash val="solid"/>
              <a:miter/>
            </a:ln>
          </p:spPr>
          <p:txBody>
            <a:bodyPr rtlCol="0" anchor="ctr"/>
            <a:lstStyle/>
            <a:p>
              <a:endParaRPr lang="zh-CN" altLang="en-US"/>
            </a:p>
          </p:txBody>
        </p:sp>
        <p:sp>
          <p:nvSpPr>
            <p:cNvPr id="100" name="任意多边形: 形状 99"/>
            <p:cNvSpPr/>
            <p:nvPr/>
          </p:nvSpPr>
          <p:spPr>
            <a:xfrm flipH="1">
              <a:off x="2406656" y="2317307"/>
              <a:ext cx="461135" cy="56584"/>
            </a:xfrm>
            <a:custGeom>
              <a:avLst/>
              <a:gdLst>
                <a:gd name="connsiteX0" fmla="*/ 436080 w 451994"/>
                <a:gd name="connsiteY0" fmla="*/ 55183 h 55462"/>
                <a:gd name="connsiteX1" fmla="*/ 434937 w 451994"/>
                <a:gd name="connsiteY1" fmla="*/ 55183 h 55462"/>
                <a:gd name="connsiteX2" fmla="*/ 12504 w 451994"/>
                <a:gd name="connsiteY2" fmla="*/ 28418 h 55462"/>
                <a:gd name="connsiteX3" fmla="*/ -1116 w 451994"/>
                <a:gd name="connsiteY3" fmla="*/ 13416 h 55462"/>
                <a:gd name="connsiteX4" fmla="*/ 13933 w 451994"/>
                <a:gd name="connsiteY4" fmla="*/ -157 h 55462"/>
                <a:gd name="connsiteX5" fmla="*/ 437129 w 451994"/>
                <a:gd name="connsiteY5" fmla="*/ 26703 h 55462"/>
                <a:gd name="connsiteX6" fmla="*/ 450845 w 451994"/>
                <a:gd name="connsiteY6" fmla="*/ 41515 h 55462"/>
                <a:gd name="connsiteX7" fmla="*/ 436080 w 451994"/>
                <a:gd name="connsiteY7" fmla="*/ 55278 h 5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994" h="55462">
                  <a:moveTo>
                    <a:pt x="436080" y="55183"/>
                  </a:moveTo>
                  <a:lnTo>
                    <a:pt x="434937" y="55183"/>
                  </a:lnTo>
                  <a:cubicBezTo>
                    <a:pt x="290730" y="44515"/>
                    <a:pt x="148616" y="35467"/>
                    <a:pt x="12504" y="28418"/>
                  </a:cubicBezTo>
                  <a:cubicBezTo>
                    <a:pt x="4599" y="28027"/>
                    <a:pt x="-1498" y="21303"/>
                    <a:pt x="-1116" y="13416"/>
                  </a:cubicBezTo>
                  <a:cubicBezTo>
                    <a:pt x="-641" y="5529"/>
                    <a:pt x="6027" y="-548"/>
                    <a:pt x="13933" y="-157"/>
                  </a:cubicBezTo>
                  <a:cubicBezTo>
                    <a:pt x="150330" y="6987"/>
                    <a:pt x="292634" y="15940"/>
                    <a:pt x="437129" y="26703"/>
                  </a:cubicBezTo>
                  <a:cubicBezTo>
                    <a:pt x="445034" y="26989"/>
                    <a:pt x="451226" y="33628"/>
                    <a:pt x="450845" y="41515"/>
                  </a:cubicBezTo>
                  <a:cubicBezTo>
                    <a:pt x="450559" y="49402"/>
                    <a:pt x="443987" y="55564"/>
                    <a:pt x="436080" y="55278"/>
                  </a:cubicBezTo>
                  <a:close/>
                </a:path>
              </a:pathLst>
            </a:custGeom>
            <a:solidFill>
              <a:srgbClr val="FFFFFF"/>
            </a:solidFill>
            <a:ln w="9525" cap="flat">
              <a:noFill/>
              <a:prstDash val="solid"/>
              <a:miter/>
            </a:ln>
          </p:spPr>
          <p:txBody>
            <a:bodyPr rtlCol="0" anchor="ctr"/>
            <a:lstStyle/>
            <a:p>
              <a:endParaRPr lang="zh-CN" altLang="en-US"/>
            </a:p>
          </p:txBody>
        </p:sp>
        <p:sp>
          <p:nvSpPr>
            <p:cNvPr id="101" name="任意多边形: 形状 100"/>
            <p:cNvSpPr/>
            <p:nvPr/>
          </p:nvSpPr>
          <p:spPr>
            <a:xfrm flipH="1">
              <a:off x="2301122" y="2344393"/>
              <a:ext cx="135324" cy="41159"/>
            </a:xfrm>
            <a:custGeom>
              <a:avLst/>
              <a:gdLst>
                <a:gd name="connsiteX0" fmla="*/ 116729 w 132642"/>
                <a:gd name="connsiteY0" fmla="*/ 40159 h 40343"/>
                <a:gd name="connsiteX1" fmla="*/ 115586 w 132642"/>
                <a:gd name="connsiteY1" fmla="*/ 40159 h 40343"/>
                <a:gd name="connsiteX2" fmla="*/ 62531 w 132642"/>
                <a:gd name="connsiteY2" fmla="*/ 34159 h 40343"/>
                <a:gd name="connsiteX3" fmla="*/ 12144 w 132642"/>
                <a:gd name="connsiteY3" fmla="*/ 28444 h 40343"/>
                <a:gd name="connsiteX4" fmla="*/ -1095 w 132642"/>
                <a:gd name="connsiteY4" fmla="*/ 13061 h 40343"/>
                <a:gd name="connsiteX5" fmla="*/ 14336 w 132642"/>
                <a:gd name="connsiteY5" fmla="*/ -131 h 40343"/>
                <a:gd name="connsiteX6" fmla="*/ 66342 w 132642"/>
                <a:gd name="connsiteY6" fmla="*/ 5679 h 40343"/>
                <a:gd name="connsiteX7" fmla="*/ 117777 w 132642"/>
                <a:gd name="connsiteY7" fmla="*/ 11584 h 40343"/>
                <a:gd name="connsiteX8" fmla="*/ 131492 w 132642"/>
                <a:gd name="connsiteY8" fmla="*/ 26396 h 40343"/>
                <a:gd name="connsiteX9" fmla="*/ 116729 w 132642"/>
                <a:gd name="connsiteY9" fmla="*/ 40159 h 4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2" h="40343">
                  <a:moveTo>
                    <a:pt x="116729" y="40159"/>
                  </a:moveTo>
                  <a:lnTo>
                    <a:pt x="115586" y="40159"/>
                  </a:lnTo>
                  <a:cubicBezTo>
                    <a:pt x="96536" y="38635"/>
                    <a:pt x="79009" y="36349"/>
                    <a:pt x="62531" y="34159"/>
                  </a:cubicBezTo>
                  <a:cubicBezTo>
                    <a:pt x="46053" y="31968"/>
                    <a:pt x="29955" y="29777"/>
                    <a:pt x="12144" y="28444"/>
                  </a:cubicBezTo>
                  <a:cubicBezTo>
                    <a:pt x="4238" y="27834"/>
                    <a:pt x="-1667" y="20947"/>
                    <a:pt x="-1095" y="13061"/>
                  </a:cubicBezTo>
                  <a:cubicBezTo>
                    <a:pt x="-429" y="5174"/>
                    <a:pt x="6429" y="-741"/>
                    <a:pt x="14336" y="-131"/>
                  </a:cubicBezTo>
                  <a:cubicBezTo>
                    <a:pt x="33386" y="1202"/>
                    <a:pt x="49864" y="3488"/>
                    <a:pt x="66342" y="5679"/>
                  </a:cubicBezTo>
                  <a:cubicBezTo>
                    <a:pt x="82820" y="7869"/>
                    <a:pt x="99107" y="10060"/>
                    <a:pt x="117777" y="11584"/>
                  </a:cubicBezTo>
                  <a:cubicBezTo>
                    <a:pt x="125682" y="11870"/>
                    <a:pt x="131874" y="18509"/>
                    <a:pt x="131492" y="26396"/>
                  </a:cubicBezTo>
                  <a:cubicBezTo>
                    <a:pt x="131206" y="34282"/>
                    <a:pt x="124635" y="40445"/>
                    <a:pt x="116729" y="40159"/>
                  </a:cubicBezTo>
                  <a:close/>
                </a:path>
              </a:pathLst>
            </a:custGeom>
            <a:solidFill>
              <a:srgbClr val="FFFFFF"/>
            </a:solidFill>
            <a:ln w="9525" cap="flat">
              <a:noFill/>
              <a:prstDash val="solid"/>
              <a:miter/>
            </a:ln>
          </p:spPr>
          <p:txBody>
            <a:bodyPr rtlCol="0" anchor="ctr"/>
            <a:lstStyle/>
            <a:p>
              <a:endParaRPr lang="zh-CN" altLang="en-US"/>
            </a:p>
          </p:txBody>
        </p:sp>
        <p:sp>
          <p:nvSpPr>
            <p:cNvPr id="102" name="任意多边形: 形状 101"/>
            <p:cNvSpPr/>
            <p:nvPr/>
          </p:nvSpPr>
          <p:spPr>
            <a:xfrm flipH="1">
              <a:off x="2860772" y="2307699"/>
              <a:ext cx="209234" cy="37522"/>
            </a:xfrm>
            <a:custGeom>
              <a:avLst/>
              <a:gdLst>
                <a:gd name="connsiteX0" fmla="*/ 189281 w 205087"/>
                <a:gd name="connsiteY0" fmla="*/ 36599 h 36778"/>
                <a:gd name="connsiteX1" fmla="*/ 188615 w 205087"/>
                <a:gd name="connsiteY1" fmla="*/ 36599 h 36778"/>
                <a:gd name="connsiteX2" fmla="*/ 12688 w 205087"/>
                <a:gd name="connsiteY2" fmla="*/ 28407 h 36778"/>
                <a:gd name="connsiteX3" fmla="*/ -1124 w 205087"/>
                <a:gd name="connsiteY3" fmla="*/ 13691 h 36778"/>
                <a:gd name="connsiteX4" fmla="*/ 13545 w 205087"/>
                <a:gd name="connsiteY4" fmla="*/ -168 h 36778"/>
                <a:gd name="connsiteX5" fmla="*/ 190044 w 205087"/>
                <a:gd name="connsiteY5" fmla="*/ 8024 h 36778"/>
                <a:gd name="connsiteX6" fmla="*/ 203950 w 205087"/>
                <a:gd name="connsiteY6" fmla="*/ 22692 h 36778"/>
                <a:gd name="connsiteX7" fmla="*/ 189281 w 205087"/>
                <a:gd name="connsiteY7" fmla="*/ 36599 h 3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7" h="36778">
                  <a:moveTo>
                    <a:pt x="189281" y="36599"/>
                  </a:moveTo>
                  <a:lnTo>
                    <a:pt x="188615" y="36599"/>
                  </a:lnTo>
                  <a:cubicBezTo>
                    <a:pt x="90697" y="31645"/>
                    <a:pt x="39739" y="29264"/>
                    <a:pt x="12688" y="28407"/>
                  </a:cubicBezTo>
                  <a:cubicBezTo>
                    <a:pt x="4782" y="28169"/>
                    <a:pt x="-1410" y="21578"/>
                    <a:pt x="-1124" y="13691"/>
                  </a:cubicBezTo>
                  <a:cubicBezTo>
                    <a:pt x="-933" y="5804"/>
                    <a:pt x="5639" y="-406"/>
                    <a:pt x="13545" y="-168"/>
                  </a:cubicBezTo>
                  <a:cubicBezTo>
                    <a:pt x="40882" y="689"/>
                    <a:pt x="92031" y="3070"/>
                    <a:pt x="190044" y="8024"/>
                  </a:cubicBezTo>
                  <a:cubicBezTo>
                    <a:pt x="197949" y="8233"/>
                    <a:pt x="204141" y="14805"/>
                    <a:pt x="203950" y="22692"/>
                  </a:cubicBezTo>
                  <a:cubicBezTo>
                    <a:pt x="203759" y="30579"/>
                    <a:pt x="197187" y="36808"/>
                    <a:pt x="189281" y="36599"/>
                  </a:cubicBezTo>
                  <a:close/>
                </a:path>
              </a:pathLst>
            </a:custGeom>
            <a:solidFill>
              <a:srgbClr val="FFFFFF"/>
            </a:solidFill>
            <a:ln w="9525" cap="flat">
              <a:noFill/>
              <a:prstDash val="solid"/>
              <a:miter/>
            </a:ln>
          </p:spPr>
          <p:txBody>
            <a:bodyPr rtlCol="0" anchor="ctr"/>
            <a:lstStyle/>
            <a:p>
              <a:endParaRPr lang="zh-CN" altLang="en-US"/>
            </a:p>
          </p:txBody>
        </p:sp>
        <p:sp>
          <p:nvSpPr>
            <p:cNvPr id="103" name="任意多边形: 形状 102"/>
            <p:cNvSpPr/>
            <p:nvPr/>
          </p:nvSpPr>
          <p:spPr>
            <a:xfrm flipH="1">
              <a:off x="2303948" y="2472958"/>
              <a:ext cx="148643" cy="38926"/>
            </a:xfrm>
            <a:custGeom>
              <a:avLst/>
              <a:gdLst>
                <a:gd name="connsiteX0" fmla="*/ 129506 w 145697"/>
                <a:gd name="connsiteY0" fmla="*/ 37969 h 38154"/>
                <a:gd name="connsiteX1" fmla="*/ 128458 w 145697"/>
                <a:gd name="connsiteY1" fmla="*/ 37969 h 38154"/>
                <a:gd name="connsiteX2" fmla="*/ 12063 w 145697"/>
                <a:gd name="connsiteY2" fmla="*/ 28444 h 38154"/>
                <a:gd name="connsiteX3" fmla="*/ -1082 w 145697"/>
                <a:gd name="connsiteY3" fmla="*/ 13061 h 38154"/>
                <a:gd name="connsiteX4" fmla="*/ 14253 w 145697"/>
                <a:gd name="connsiteY4" fmla="*/ -131 h 38154"/>
                <a:gd name="connsiteX5" fmla="*/ 130839 w 145697"/>
                <a:gd name="connsiteY5" fmla="*/ 9394 h 38154"/>
                <a:gd name="connsiteX6" fmla="*/ 144555 w 145697"/>
                <a:gd name="connsiteY6" fmla="*/ 24252 h 38154"/>
                <a:gd name="connsiteX7" fmla="*/ 129696 w 145697"/>
                <a:gd name="connsiteY7" fmla="*/ 37969 h 3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697" h="38154">
                  <a:moveTo>
                    <a:pt x="129506" y="37969"/>
                  </a:moveTo>
                  <a:lnTo>
                    <a:pt x="128458" y="37969"/>
                  </a:lnTo>
                  <a:cubicBezTo>
                    <a:pt x="88549" y="34606"/>
                    <a:pt x="49686" y="31425"/>
                    <a:pt x="12063" y="28444"/>
                  </a:cubicBezTo>
                  <a:cubicBezTo>
                    <a:pt x="4156" y="27834"/>
                    <a:pt x="-1749" y="20947"/>
                    <a:pt x="-1082" y="13061"/>
                  </a:cubicBezTo>
                  <a:cubicBezTo>
                    <a:pt x="-511" y="5174"/>
                    <a:pt x="6348" y="-741"/>
                    <a:pt x="14253" y="-131"/>
                  </a:cubicBezTo>
                  <a:cubicBezTo>
                    <a:pt x="52353" y="2821"/>
                    <a:pt x="90453" y="5869"/>
                    <a:pt x="130839" y="9394"/>
                  </a:cubicBezTo>
                  <a:cubicBezTo>
                    <a:pt x="138745" y="9708"/>
                    <a:pt x="144841" y="16366"/>
                    <a:pt x="144555" y="24252"/>
                  </a:cubicBezTo>
                  <a:cubicBezTo>
                    <a:pt x="144270" y="32139"/>
                    <a:pt x="137602" y="38283"/>
                    <a:pt x="129696" y="37969"/>
                  </a:cubicBezTo>
                  <a:close/>
                </a:path>
              </a:pathLst>
            </a:custGeom>
            <a:solidFill>
              <a:srgbClr val="FFFFFF"/>
            </a:solidFill>
            <a:ln w="9525" cap="flat">
              <a:noFill/>
              <a:prstDash val="solid"/>
              <a:miter/>
            </a:ln>
          </p:spPr>
          <p:txBody>
            <a:bodyPr rtlCol="0" anchor="ctr"/>
            <a:lstStyle/>
            <a:p>
              <a:endParaRPr lang="zh-CN" altLang="en-US"/>
            </a:p>
          </p:txBody>
        </p:sp>
        <p:sp>
          <p:nvSpPr>
            <p:cNvPr id="104" name="任意多边形: 形状 103"/>
            <p:cNvSpPr/>
            <p:nvPr/>
          </p:nvSpPr>
          <p:spPr>
            <a:xfrm flipH="1">
              <a:off x="2872627" y="2432263"/>
              <a:ext cx="265695" cy="40744"/>
            </a:xfrm>
            <a:custGeom>
              <a:avLst/>
              <a:gdLst>
                <a:gd name="connsiteX0" fmla="*/ 244622 w 260428"/>
                <a:gd name="connsiteY0" fmla="*/ 39756 h 39936"/>
                <a:gd name="connsiteX1" fmla="*/ 243860 w 260428"/>
                <a:gd name="connsiteY1" fmla="*/ 39756 h 39936"/>
                <a:gd name="connsiteX2" fmla="*/ 12593 w 260428"/>
                <a:gd name="connsiteY2" fmla="*/ 28326 h 39936"/>
                <a:gd name="connsiteX3" fmla="*/ -1124 w 260428"/>
                <a:gd name="connsiteY3" fmla="*/ 13677 h 39936"/>
                <a:gd name="connsiteX4" fmla="*/ -1124 w 260428"/>
                <a:gd name="connsiteY4" fmla="*/ 13563 h 39936"/>
                <a:gd name="connsiteX5" fmla="*/ 13164 w 260428"/>
                <a:gd name="connsiteY5" fmla="*/ -172 h 39936"/>
                <a:gd name="connsiteX6" fmla="*/ 13640 w 260428"/>
                <a:gd name="connsiteY6" fmla="*/ -153 h 39936"/>
                <a:gd name="connsiteX7" fmla="*/ 245383 w 260428"/>
                <a:gd name="connsiteY7" fmla="*/ 11181 h 39936"/>
                <a:gd name="connsiteX8" fmla="*/ 259291 w 260428"/>
                <a:gd name="connsiteY8" fmla="*/ 25850 h 39936"/>
                <a:gd name="connsiteX9" fmla="*/ 244622 w 260428"/>
                <a:gd name="connsiteY9" fmla="*/ 39756 h 3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428" h="39936">
                  <a:moveTo>
                    <a:pt x="244622" y="39756"/>
                  </a:moveTo>
                  <a:lnTo>
                    <a:pt x="243860" y="39756"/>
                  </a:lnTo>
                  <a:cubicBezTo>
                    <a:pt x="115273" y="32708"/>
                    <a:pt x="47073" y="29660"/>
                    <a:pt x="12593" y="28326"/>
                  </a:cubicBezTo>
                  <a:cubicBezTo>
                    <a:pt x="4782" y="28069"/>
                    <a:pt x="-1409" y="21516"/>
                    <a:pt x="-1124" y="13677"/>
                  </a:cubicBezTo>
                  <a:cubicBezTo>
                    <a:pt x="-1124" y="13639"/>
                    <a:pt x="-1124" y="13601"/>
                    <a:pt x="-1124" y="13563"/>
                  </a:cubicBezTo>
                  <a:cubicBezTo>
                    <a:pt x="-933" y="5828"/>
                    <a:pt x="5449" y="-315"/>
                    <a:pt x="13164" y="-172"/>
                  </a:cubicBezTo>
                  <a:cubicBezTo>
                    <a:pt x="13354" y="-172"/>
                    <a:pt x="13450" y="-163"/>
                    <a:pt x="13640" y="-153"/>
                  </a:cubicBezTo>
                  <a:cubicBezTo>
                    <a:pt x="48312" y="1085"/>
                    <a:pt x="116605" y="4133"/>
                    <a:pt x="245383" y="11181"/>
                  </a:cubicBezTo>
                  <a:cubicBezTo>
                    <a:pt x="253290" y="11391"/>
                    <a:pt x="259480" y="17963"/>
                    <a:pt x="259291" y="25850"/>
                  </a:cubicBezTo>
                  <a:cubicBezTo>
                    <a:pt x="259100" y="33737"/>
                    <a:pt x="252527" y="39966"/>
                    <a:pt x="244622" y="39756"/>
                  </a:cubicBezTo>
                  <a:close/>
                </a:path>
              </a:pathLst>
            </a:custGeom>
            <a:solidFill>
              <a:srgbClr val="FFFFFF"/>
            </a:solidFill>
            <a:ln w="9525" cap="flat">
              <a:noFill/>
              <a:prstDash val="solid"/>
              <a:miter/>
            </a:ln>
          </p:spPr>
          <p:txBody>
            <a:bodyPr rtlCol="0" anchor="ctr"/>
            <a:lstStyle/>
            <a:p>
              <a:endParaRPr lang="zh-CN" altLang="en-US"/>
            </a:p>
          </p:txBody>
        </p:sp>
        <p:sp>
          <p:nvSpPr>
            <p:cNvPr id="105" name="任意多边形: 形状 104"/>
            <p:cNvSpPr/>
            <p:nvPr/>
          </p:nvSpPr>
          <p:spPr>
            <a:xfrm flipH="1">
              <a:off x="2423078" y="2444609"/>
              <a:ext cx="454916" cy="57653"/>
            </a:xfrm>
            <a:custGeom>
              <a:avLst/>
              <a:gdLst>
                <a:gd name="connsiteX0" fmla="*/ 429986 w 445899"/>
                <a:gd name="connsiteY0" fmla="*/ 56231 h 56510"/>
                <a:gd name="connsiteX1" fmla="*/ 428843 w 445899"/>
                <a:gd name="connsiteY1" fmla="*/ 56231 h 56510"/>
                <a:gd name="connsiteX2" fmla="*/ 12410 w 445899"/>
                <a:gd name="connsiteY2" fmla="*/ 28323 h 56510"/>
                <a:gd name="connsiteX3" fmla="*/ -1116 w 445899"/>
                <a:gd name="connsiteY3" fmla="*/ 13311 h 56510"/>
                <a:gd name="connsiteX4" fmla="*/ -1116 w 445899"/>
                <a:gd name="connsiteY4" fmla="*/ 13273 h 56510"/>
                <a:gd name="connsiteX5" fmla="*/ 14028 w 445899"/>
                <a:gd name="connsiteY5" fmla="*/ -157 h 56510"/>
                <a:gd name="connsiteX6" fmla="*/ 431033 w 445899"/>
                <a:gd name="connsiteY6" fmla="*/ 27751 h 56510"/>
                <a:gd name="connsiteX7" fmla="*/ 444750 w 445899"/>
                <a:gd name="connsiteY7" fmla="*/ 42562 h 56510"/>
                <a:gd name="connsiteX8" fmla="*/ 429986 w 445899"/>
                <a:gd name="connsiteY8" fmla="*/ 56326 h 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899" h="56510">
                  <a:moveTo>
                    <a:pt x="429986" y="56231"/>
                  </a:moveTo>
                  <a:lnTo>
                    <a:pt x="428843" y="56231"/>
                  </a:lnTo>
                  <a:cubicBezTo>
                    <a:pt x="287111" y="45277"/>
                    <a:pt x="146998" y="35847"/>
                    <a:pt x="12410" y="28323"/>
                  </a:cubicBezTo>
                  <a:cubicBezTo>
                    <a:pt x="4503" y="27913"/>
                    <a:pt x="-1497" y="21198"/>
                    <a:pt x="-1116" y="13311"/>
                  </a:cubicBezTo>
                  <a:cubicBezTo>
                    <a:pt x="-1116" y="13302"/>
                    <a:pt x="-1116" y="13282"/>
                    <a:pt x="-1116" y="13273"/>
                  </a:cubicBezTo>
                  <a:cubicBezTo>
                    <a:pt x="-544" y="5424"/>
                    <a:pt x="6123" y="-538"/>
                    <a:pt x="14028" y="-157"/>
                  </a:cubicBezTo>
                  <a:cubicBezTo>
                    <a:pt x="148807" y="7367"/>
                    <a:pt x="289110" y="16797"/>
                    <a:pt x="431033" y="27751"/>
                  </a:cubicBezTo>
                  <a:cubicBezTo>
                    <a:pt x="438939" y="28037"/>
                    <a:pt x="445130" y="34676"/>
                    <a:pt x="444750" y="42562"/>
                  </a:cubicBezTo>
                  <a:cubicBezTo>
                    <a:pt x="444464" y="50449"/>
                    <a:pt x="437891" y="56612"/>
                    <a:pt x="429986" y="56326"/>
                  </a:cubicBezTo>
                  <a:close/>
                </a:path>
              </a:pathLst>
            </a:custGeom>
            <a:solidFill>
              <a:srgbClr val="FFFFFF"/>
            </a:solidFill>
            <a:ln w="9525" cap="flat">
              <a:noFill/>
              <a:prstDash val="solid"/>
              <a:miter/>
            </a:ln>
          </p:spPr>
          <p:txBody>
            <a:bodyPr rtlCol="0" anchor="ctr"/>
            <a:lstStyle/>
            <a:p>
              <a:endParaRPr lang="zh-CN" altLang="en-US"/>
            </a:p>
          </p:txBody>
        </p:sp>
        <p:sp>
          <p:nvSpPr>
            <p:cNvPr id="106" name="任意多边形: 形状 105"/>
            <p:cNvSpPr/>
            <p:nvPr/>
          </p:nvSpPr>
          <p:spPr>
            <a:xfrm flipH="1">
              <a:off x="2370449" y="1497388"/>
              <a:ext cx="73927" cy="55258"/>
            </a:xfrm>
            <a:custGeom>
              <a:avLst/>
              <a:gdLst>
                <a:gd name="connsiteX0" fmla="*/ 3629 w 72462"/>
                <a:gd name="connsiteY0" fmla="*/ 53988 h 54163"/>
                <a:gd name="connsiteX1" fmla="*/ -1133 w 72462"/>
                <a:gd name="connsiteY1" fmla="*/ 49226 h 54163"/>
                <a:gd name="connsiteX2" fmla="*/ 3629 w 72462"/>
                <a:gd name="connsiteY2" fmla="*/ 44463 h 54163"/>
                <a:gd name="connsiteX3" fmla="*/ 3629 w 72462"/>
                <a:gd name="connsiteY3" fmla="*/ 44463 h 54163"/>
                <a:gd name="connsiteX4" fmla="*/ 62875 w 72462"/>
                <a:gd name="connsiteY4" fmla="*/ 1601 h 54163"/>
                <a:gd name="connsiteX5" fmla="*/ 69543 w 72462"/>
                <a:gd name="connsiteY5" fmla="*/ 877 h 54163"/>
                <a:gd name="connsiteX6" fmla="*/ 70781 w 72462"/>
                <a:gd name="connsiteY6" fmla="*/ 6840 h 54163"/>
                <a:gd name="connsiteX7" fmla="*/ 4106 w 72462"/>
                <a:gd name="connsiteY7" fmla="*/ 53988 h 5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462" h="54163">
                  <a:moveTo>
                    <a:pt x="3629" y="53988"/>
                  </a:moveTo>
                  <a:cubicBezTo>
                    <a:pt x="962" y="53988"/>
                    <a:pt x="-1133" y="51855"/>
                    <a:pt x="-1133" y="49226"/>
                  </a:cubicBezTo>
                  <a:cubicBezTo>
                    <a:pt x="-1133" y="46597"/>
                    <a:pt x="962" y="44463"/>
                    <a:pt x="3629" y="44463"/>
                  </a:cubicBezTo>
                  <a:lnTo>
                    <a:pt x="3629" y="44463"/>
                  </a:lnTo>
                  <a:cubicBezTo>
                    <a:pt x="4868" y="44463"/>
                    <a:pt x="36110" y="42558"/>
                    <a:pt x="62875" y="1601"/>
                  </a:cubicBezTo>
                  <a:cubicBezTo>
                    <a:pt x="64494" y="-447"/>
                    <a:pt x="67542" y="-771"/>
                    <a:pt x="69543" y="877"/>
                  </a:cubicBezTo>
                  <a:cubicBezTo>
                    <a:pt x="71352" y="2315"/>
                    <a:pt x="71829" y="4820"/>
                    <a:pt x="70781" y="6840"/>
                  </a:cubicBezTo>
                  <a:cubicBezTo>
                    <a:pt x="41253" y="52179"/>
                    <a:pt x="5440" y="53988"/>
                    <a:pt x="4106" y="53988"/>
                  </a:cubicBezTo>
                  <a:close/>
                </a:path>
              </a:pathLst>
            </a:custGeom>
            <a:solidFill>
              <a:srgbClr val="FC7656"/>
            </a:solidFill>
            <a:ln w="9525" cap="flat">
              <a:noFill/>
              <a:prstDash val="solid"/>
              <a:miter/>
            </a:ln>
          </p:spPr>
          <p:txBody>
            <a:bodyPr rtlCol="0" anchor="ctr"/>
            <a:lstStyle/>
            <a:p>
              <a:endParaRPr lang="zh-CN" altLang="en-US"/>
            </a:p>
          </p:txBody>
        </p:sp>
        <p:sp>
          <p:nvSpPr>
            <p:cNvPr id="107" name="任意多边形: 形状 106"/>
            <p:cNvSpPr/>
            <p:nvPr/>
          </p:nvSpPr>
          <p:spPr>
            <a:xfrm flipH="1">
              <a:off x="2838227" y="2316336"/>
              <a:ext cx="52108" cy="30340"/>
            </a:xfrm>
            <a:custGeom>
              <a:avLst/>
              <a:gdLst>
                <a:gd name="connsiteX0" fmla="*/ 35365 w 51075"/>
                <a:gd name="connsiteY0" fmla="*/ 29561 h 29739"/>
                <a:gd name="connsiteX1" fmla="*/ 34602 w 51075"/>
                <a:gd name="connsiteY1" fmla="*/ 29561 h 29739"/>
                <a:gd name="connsiteX2" fmla="*/ 12505 w 51075"/>
                <a:gd name="connsiteY2" fmla="*/ 28418 h 29739"/>
                <a:gd name="connsiteX3" fmla="*/ -1116 w 51075"/>
                <a:gd name="connsiteY3" fmla="*/ 13416 h 29739"/>
                <a:gd name="connsiteX4" fmla="*/ 13934 w 51075"/>
                <a:gd name="connsiteY4" fmla="*/ -157 h 29739"/>
                <a:gd name="connsiteX5" fmla="*/ 36031 w 51075"/>
                <a:gd name="connsiteY5" fmla="*/ 986 h 29739"/>
                <a:gd name="connsiteX6" fmla="*/ 49938 w 51075"/>
                <a:gd name="connsiteY6" fmla="*/ 15607 h 29739"/>
                <a:gd name="connsiteX7" fmla="*/ 35365 w 51075"/>
                <a:gd name="connsiteY7" fmla="*/ 29561 h 2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5" h="29739">
                  <a:moveTo>
                    <a:pt x="35365" y="29561"/>
                  </a:moveTo>
                  <a:lnTo>
                    <a:pt x="34602" y="29561"/>
                  </a:lnTo>
                  <a:lnTo>
                    <a:pt x="12505" y="28418"/>
                  </a:lnTo>
                  <a:cubicBezTo>
                    <a:pt x="4598" y="28027"/>
                    <a:pt x="-1497" y="21303"/>
                    <a:pt x="-1116" y="13416"/>
                  </a:cubicBezTo>
                  <a:cubicBezTo>
                    <a:pt x="-640" y="5529"/>
                    <a:pt x="6027" y="-548"/>
                    <a:pt x="13934" y="-157"/>
                  </a:cubicBezTo>
                  <a:lnTo>
                    <a:pt x="36031" y="986"/>
                  </a:lnTo>
                  <a:cubicBezTo>
                    <a:pt x="43937" y="1167"/>
                    <a:pt x="50128" y="7720"/>
                    <a:pt x="49938" y="15607"/>
                  </a:cubicBezTo>
                  <a:cubicBezTo>
                    <a:pt x="49842" y="23494"/>
                    <a:pt x="43270" y="29742"/>
                    <a:pt x="35365" y="29561"/>
                  </a:cubicBezTo>
                  <a:close/>
                </a:path>
              </a:pathLst>
            </a:custGeom>
            <a:solidFill>
              <a:srgbClr val="FFFFFF"/>
            </a:solidFill>
            <a:ln w="9525" cap="flat">
              <a:noFill/>
              <a:prstDash val="solid"/>
              <a:miter/>
            </a:ln>
          </p:spPr>
          <p:txBody>
            <a:bodyPr rtlCol="0" anchor="ctr"/>
            <a:lstStyle/>
            <a:p>
              <a:endParaRPr lang="zh-CN" altLang="en-US"/>
            </a:p>
          </p:txBody>
        </p:sp>
        <p:sp>
          <p:nvSpPr>
            <p:cNvPr id="108" name="任意多边形: 形状 107"/>
            <p:cNvSpPr/>
            <p:nvPr/>
          </p:nvSpPr>
          <p:spPr>
            <a:xfrm flipH="1">
              <a:off x="2848814" y="2443338"/>
              <a:ext cx="53766" cy="30544"/>
            </a:xfrm>
            <a:custGeom>
              <a:avLst/>
              <a:gdLst>
                <a:gd name="connsiteX0" fmla="*/ 37270 w 52700"/>
                <a:gd name="connsiteY0" fmla="*/ 29663 h 29939"/>
                <a:gd name="connsiteX1" fmla="*/ 36127 w 52700"/>
                <a:gd name="connsiteY1" fmla="*/ 29663 h 29939"/>
                <a:gd name="connsiteX2" fmla="*/ 12410 w 52700"/>
                <a:gd name="connsiteY2" fmla="*/ 28425 h 29939"/>
                <a:gd name="connsiteX3" fmla="*/ -1116 w 52700"/>
                <a:gd name="connsiteY3" fmla="*/ 13375 h 29939"/>
                <a:gd name="connsiteX4" fmla="*/ 13743 w 52700"/>
                <a:gd name="connsiteY4" fmla="*/ -160 h 29939"/>
                <a:gd name="connsiteX5" fmla="*/ 13934 w 52700"/>
                <a:gd name="connsiteY5" fmla="*/ -150 h 29939"/>
                <a:gd name="connsiteX6" fmla="*/ 37747 w 52700"/>
                <a:gd name="connsiteY6" fmla="*/ 1183 h 29939"/>
                <a:gd name="connsiteX7" fmla="*/ 51557 w 52700"/>
                <a:gd name="connsiteY7" fmla="*/ 15899 h 29939"/>
                <a:gd name="connsiteX8" fmla="*/ 36889 w 52700"/>
                <a:gd name="connsiteY8" fmla="*/ 29758 h 2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00" h="29939">
                  <a:moveTo>
                    <a:pt x="37270" y="29663"/>
                  </a:moveTo>
                  <a:lnTo>
                    <a:pt x="36127" y="29663"/>
                  </a:lnTo>
                  <a:lnTo>
                    <a:pt x="12410" y="28425"/>
                  </a:lnTo>
                  <a:cubicBezTo>
                    <a:pt x="4504" y="27967"/>
                    <a:pt x="-1496" y="21252"/>
                    <a:pt x="-1116" y="13375"/>
                  </a:cubicBezTo>
                  <a:cubicBezTo>
                    <a:pt x="-735" y="5545"/>
                    <a:pt x="5837" y="-513"/>
                    <a:pt x="13743" y="-160"/>
                  </a:cubicBezTo>
                  <a:cubicBezTo>
                    <a:pt x="13743" y="-160"/>
                    <a:pt x="13839" y="-150"/>
                    <a:pt x="13934" y="-150"/>
                  </a:cubicBezTo>
                  <a:lnTo>
                    <a:pt x="37747" y="1183"/>
                  </a:lnTo>
                  <a:cubicBezTo>
                    <a:pt x="45652" y="1421"/>
                    <a:pt x="51843" y="8012"/>
                    <a:pt x="51557" y="15899"/>
                  </a:cubicBezTo>
                  <a:cubicBezTo>
                    <a:pt x="51367" y="23786"/>
                    <a:pt x="44795" y="29996"/>
                    <a:pt x="36889" y="29758"/>
                  </a:cubicBezTo>
                  <a:close/>
                </a:path>
              </a:pathLst>
            </a:custGeom>
            <a:solidFill>
              <a:srgbClr val="FFFFFF"/>
            </a:solidFill>
            <a:ln w="9525" cap="flat">
              <a:noFill/>
              <a:prstDash val="solid"/>
              <a:miter/>
            </a:ln>
          </p:spPr>
          <p:txBody>
            <a:bodyPr rtlCol="0" anchor="ctr"/>
            <a:lstStyle/>
            <a:p>
              <a:endParaRPr lang="zh-CN" altLang="en-US"/>
            </a:p>
          </p:txBody>
        </p:sp>
        <p:sp>
          <p:nvSpPr>
            <p:cNvPr id="121" name="任意多边形: 形状 120"/>
            <p:cNvSpPr/>
            <p:nvPr/>
          </p:nvSpPr>
          <p:spPr>
            <a:xfrm flipH="1">
              <a:off x="3804642" y="2778701"/>
              <a:ext cx="130408" cy="84949"/>
            </a:xfrm>
            <a:custGeom>
              <a:avLst/>
              <a:gdLst>
                <a:gd name="connsiteX0" fmla="*/ 121539 w 127823"/>
                <a:gd name="connsiteY0" fmla="*/ 83090 h 83265"/>
                <a:gd name="connsiteX1" fmla="*/ 119063 w 127823"/>
                <a:gd name="connsiteY1" fmla="*/ 82328 h 83265"/>
                <a:gd name="connsiteX2" fmla="*/ 1143 w 127823"/>
                <a:gd name="connsiteY2" fmla="*/ 8605 h 83265"/>
                <a:gd name="connsiteX3" fmla="*/ -666 w 127823"/>
                <a:gd name="connsiteY3" fmla="*/ 2604 h 83265"/>
                <a:gd name="connsiteX4" fmla="*/ 5049 w 127823"/>
                <a:gd name="connsiteY4" fmla="*/ 32 h 83265"/>
                <a:gd name="connsiteX5" fmla="*/ 115443 w 127823"/>
                <a:gd name="connsiteY5" fmla="*/ 66707 h 83265"/>
                <a:gd name="connsiteX6" fmla="*/ 124968 w 127823"/>
                <a:gd name="connsiteY6" fmla="*/ 74232 h 83265"/>
                <a:gd name="connsiteX7" fmla="*/ 125826 w 127823"/>
                <a:gd name="connsiteY7" fmla="*/ 80709 h 83265"/>
                <a:gd name="connsiteX8" fmla="*/ 121539 w 127823"/>
                <a:gd name="connsiteY8" fmla="*/ 83090 h 8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23" h="83265">
                  <a:moveTo>
                    <a:pt x="121539" y="83090"/>
                  </a:moveTo>
                  <a:cubicBezTo>
                    <a:pt x="120682" y="83071"/>
                    <a:pt x="119825" y="82805"/>
                    <a:pt x="119063" y="82328"/>
                  </a:cubicBezTo>
                  <a:lnTo>
                    <a:pt x="1143" y="8605"/>
                  </a:lnTo>
                  <a:cubicBezTo>
                    <a:pt x="-952" y="7395"/>
                    <a:pt x="-1714" y="4766"/>
                    <a:pt x="-666" y="2604"/>
                  </a:cubicBezTo>
                  <a:cubicBezTo>
                    <a:pt x="286" y="442"/>
                    <a:pt x="2763" y="-663"/>
                    <a:pt x="5049" y="32"/>
                  </a:cubicBezTo>
                  <a:cubicBezTo>
                    <a:pt x="52674" y="14701"/>
                    <a:pt x="80106" y="38132"/>
                    <a:pt x="115443" y="66707"/>
                  </a:cubicBezTo>
                  <a:lnTo>
                    <a:pt x="124968" y="74232"/>
                  </a:lnTo>
                  <a:cubicBezTo>
                    <a:pt x="126874" y="75851"/>
                    <a:pt x="127254" y="78652"/>
                    <a:pt x="125826" y="80709"/>
                  </a:cubicBezTo>
                  <a:cubicBezTo>
                    <a:pt x="124873" y="82204"/>
                    <a:pt x="123254" y="83109"/>
                    <a:pt x="121539" y="83090"/>
                  </a:cubicBezTo>
                  <a:close/>
                </a:path>
              </a:pathLst>
            </a:custGeom>
            <a:solidFill>
              <a:srgbClr val="000000"/>
            </a:solidFill>
            <a:ln w="9525" cap="flat">
              <a:noFill/>
              <a:prstDash val="solid"/>
              <a:miter/>
            </a:ln>
          </p:spPr>
          <p:txBody>
            <a:bodyPr rtlCol="0" anchor="ctr"/>
            <a:lstStyle/>
            <a:p>
              <a:endParaRPr lang="zh-CN" altLang="en-US"/>
            </a:p>
          </p:txBody>
        </p:sp>
        <p:sp>
          <p:nvSpPr>
            <p:cNvPr id="122" name="任意多边形: 形状 121"/>
            <p:cNvSpPr/>
            <p:nvPr/>
          </p:nvSpPr>
          <p:spPr>
            <a:xfrm flipH="1">
              <a:off x="1769002" y="1699342"/>
              <a:ext cx="224301" cy="79530"/>
            </a:xfrm>
            <a:custGeom>
              <a:avLst/>
              <a:gdLst>
                <a:gd name="connsiteX0" fmla="*/ 213960 w 219855"/>
                <a:gd name="connsiteY0" fmla="*/ 77779 h 77954"/>
                <a:gd name="connsiteX1" fmla="*/ 1267 w 219855"/>
                <a:gd name="connsiteY1" fmla="*/ 8723 h 77954"/>
                <a:gd name="connsiteX2" fmla="*/ -543 w 219855"/>
                <a:gd name="connsiteY2" fmla="*/ 2246 h 77954"/>
                <a:gd name="connsiteX3" fmla="*/ 5934 w 219855"/>
                <a:gd name="connsiteY3" fmla="*/ 436 h 77954"/>
                <a:gd name="connsiteX4" fmla="*/ 213960 w 219855"/>
                <a:gd name="connsiteY4" fmla="*/ 68254 h 77954"/>
                <a:gd name="connsiteX5" fmla="*/ 218722 w 219855"/>
                <a:gd name="connsiteY5" fmla="*/ 73017 h 77954"/>
                <a:gd name="connsiteX6" fmla="*/ 213960 w 219855"/>
                <a:gd name="connsiteY6" fmla="*/ 77779 h 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55" h="77954">
                  <a:moveTo>
                    <a:pt x="213960" y="77779"/>
                  </a:moveTo>
                  <a:cubicBezTo>
                    <a:pt x="130330" y="77779"/>
                    <a:pt x="77847" y="51681"/>
                    <a:pt x="1267" y="8723"/>
                  </a:cubicBezTo>
                  <a:cubicBezTo>
                    <a:pt x="-1019" y="7399"/>
                    <a:pt x="-1782" y="4542"/>
                    <a:pt x="-543" y="2246"/>
                  </a:cubicBezTo>
                  <a:cubicBezTo>
                    <a:pt x="790" y="-40"/>
                    <a:pt x="3648" y="-850"/>
                    <a:pt x="5934" y="436"/>
                  </a:cubicBezTo>
                  <a:cubicBezTo>
                    <a:pt x="81182" y="42632"/>
                    <a:pt x="132711" y="68254"/>
                    <a:pt x="213960" y="68254"/>
                  </a:cubicBezTo>
                  <a:cubicBezTo>
                    <a:pt x="216627" y="68254"/>
                    <a:pt x="218722" y="70388"/>
                    <a:pt x="218722" y="73017"/>
                  </a:cubicBezTo>
                  <a:cubicBezTo>
                    <a:pt x="218722" y="75646"/>
                    <a:pt x="216627" y="77779"/>
                    <a:pt x="213960" y="77779"/>
                  </a:cubicBezTo>
                  <a:close/>
                </a:path>
              </a:pathLst>
            </a:custGeom>
            <a:solidFill>
              <a:srgbClr val="000000"/>
            </a:solidFill>
            <a:ln w="9525" cap="flat">
              <a:noFill/>
              <a:prstDash val="solid"/>
              <a:miter/>
            </a:ln>
          </p:spPr>
          <p:txBody>
            <a:bodyPr rtlCol="0" anchor="ctr"/>
            <a:lstStyle/>
            <a:p>
              <a:endParaRPr lang="zh-CN" altLang="en-US"/>
            </a:p>
          </p:txBody>
        </p:sp>
        <p:sp>
          <p:nvSpPr>
            <p:cNvPr id="123" name="任意多边形: 形状 122"/>
            <p:cNvSpPr/>
            <p:nvPr/>
          </p:nvSpPr>
          <p:spPr>
            <a:xfrm flipH="1">
              <a:off x="800435" y="1689167"/>
              <a:ext cx="93091" cy="67257"/>
            </a:xfrm>
            <a:custGeom>
              <a:avLst/>
              <a:gdLst>
                <a:gd name="connsiteX0" fmla="*/ 3613 w 91246"/>
                <a:gd name="connsiteY0" fmla="*/ 65750 h 65924"/>
                <a:gd name="connsiteX1" fmla="*/ -1054 w 91246"/>
                <a:gd name="connsiteY1" fmla="*/ 61750 h 65924"/>
                <a:gd name="connsiteX2" fmla="*/ 2756 w 91246"/>
                <a:gd name="connsiteY2" fmla="*/ 56339 h 65924"/>
                <a:gd name="connsiteX3" fmla="*/ 2852 w 91246"/>
                <a:gd name="connsiteY3" fmla="*/ 56320 h 65924"/>
                <a:gd name="connsiteX4" fmla="*/ 81338 w 91246"/>
                <a:gd name="connsiteY4" fmla="*/ 2028 h 65924"/>
                <a:gd name="connsiteX5" fmla="*/ 87910 w 91246"/>
                <a:gd name="connsiteY5" fmla="*/ 571 h 65924"/>
                <a:gd name="connsiteX6" fmla="*/ 89624 w 91246"/>
                <a:gd name="connsiteY6" fmla="*/ 6695 h 65924"/>
                <a:gd name="connsiteX7" fmla="*/ 4376 w 91246"/>
                <a:gd name="connsiteY7" fmla="*/ 65655 h 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6" h="65924">
                  <a:moveTo>
                    <a:pt x="3613" y="65750"/>
                  </a:moveTo>
                  <a:cubicBezTo>
                    <a:pt x="1327" y="65731"/>
                    <a:pt x="-673" y="64045"/>
                    <a:pt x="-1054" y="61750"/>
                  </a:cubicBezTo>
                  <a:cubicBezTo>
                    <a:pt x="-1530" y="59216"/>
                    <a:pt x="184" y="56787"/>
                    <a:pt x="2756" y="56339"/>
                  </a:cubicBezTo>
                  <a:cubicBezTo>
                    <a:pt x="2756" y="56330"/>
                    <a:pt x="2852" y="56330"/>
                    <a:pt x="2852" y="56320"/>
                  </a:cubicBezTo>
                  <a:cubicBezTo>
                    <a:pt x="36666" y="53063"/>
                    <a:pt x="66384" y="32517"/>
                    <a:pt x="81338" y="2028"/>
                  </a:cubicBezTo>
                  <a:cubicBezTo>
                    <a:pt x="82767" y="-191"/>
                    <a:pt x="85719" y="-839"/>
                    <a:pt x="87910" y="571"/>
                  </a:cubicBezTo>
                  <a:cubicBezTo>
                    <a:pt x="90006" y="1875"/>
                    <a:pt x="90672" y="4514"/>
                    <a:pt x="89624" y="6695"/>
                  </a:cubicBezTo>
                  <a:cubicBezTo>
                    <a:pt x="73242" y="39661"/>
                    <a:pt x="41047" y="61912"/>
                    <a:pt x="4376" y="65655"/>
                  </a:cubicBezTo>
                  <a:close/>
                </a:path>
              </a:pathLst>
            </a:custGeom>
            <a:solidFill>
              <a:srgbClr val="000000"/>
            </a:solidFill>
            <a:ln w="9525" cap="flat">
              <a:noFill/>
              <a:prstDash val="solid"/>
              <a:miter/>
            </a:ln>
          </p:spPr>
          <p:txBody>
            <a:bodyPr rtlCol="0" anchor="ctr"/>
            <a:lstStyle/>
            <a:p>
              <a:endParaRPr lang="zh-CN" altLang="en-US"/>
            </a:p>
          </p:txBody>
        </p:sp>
        <p:sp>
          <p:nvSpPr>
            <p:cNvPr id="124" name="任意多边形: 形状 123"/>
            <p:cNvSpPr/>
            <p:nvPr/>
          </p:nvSpPr>
          <p:spPr>
            <a:xfrm flipH="1">
              <a:off x="2082578" y="2485625"/>
              <a:ext cx="18087" cy="127504"/>
            </a:xfrm>
            <a:custGeom>
              <a:avLst/>
              <a:gdLst>
                <a:gd name="connsiteX0" fmla="*/ 3343 w 17728"/>
                <a:gd name="connsiteY0" fmla="*/ 124803 h 124977"/>
                <a:gd name="connsiteX1" fmla="*/ 3343 w 17728"/>
                <a:gd name="connsiteY1" fmla="*/ 124803 h 124977"/>
                <a:gd name="connsiteX2" fmla="*/ -1133 w 17728"/>
                <a:gd name="connsiteY2" fmla="*/ 120326 h 124977"/>
                <a:gd name="connsiteX3" fmla="*/ -1133 w 17728"/>
                <a:gd name="connsiteY3" fmla="*/ 120136 h 124977"/>
                <a:gd name="connsiteX4" fmla="*/ -1133 w 17728"/>
                <a:gd name="connsiteY4" fmla="*/ 119278 h 124977"/>
                <a:gd name="connsiteX5" fmla="*/ 7058 w 17728"/>
                <a:gd name="connsiteY5" fmla="*/ 4216 h 124977"/>
                <a:gd name="connsiteX6" fmla="*/ 12202 w 17728"/>
                <a:gd name="connsiteY6" fmla="*/ -165 h 124977"/>
                <a:gd name="connsiteX7" fmla="*/ 16583 w 17728"/>
                <a:gd name="connsiteY7" fmla="*/ 4883 h 124977"/>
                <a:gd name="connsiteX8" fmla="*/ 8296 w 17728"/>
                <a:gd name="connsiteY8" fmla="*/ 119945 h 124977"/>
                <a:gd name="connsiteX9" fmla="*/ 3343 w 17728"/>
                <a:gd name="connsiteY9" fmla="*/ 124803 h 1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28" h="124977">
                  <a:moveTo>
                    <a:pt x="3343" y="124803"/>
                  </a:moveTo>
                  <a:lnTo>
                    <a:pt x="3343" y="124803"/>
                  </a:lnTo>
                  <a:cubicBezTo>
                    <a:pt x="867" y="124803"/>
                    <a:pt x="-1133" y="122803"/>
                    <a:pt x="-1133" y="120326"/>
                  </a:cubicBezTo>
                  <a:cubicBezTo>
                    <a:pt x="-1133" y="120269"/>
                    <a:pt x="-1133" y="120202"/>
                    <a:pt x="-1133" y="120136"/>
                  </a:cubicBezTo>
                  <a:lnTo>
                    <a:pt x="-1133" y="119278"/>
                  </a:lnTo>
                  <a:cubicBezTo>
                    <a:pt x="1629" y="81178"/>
                    <a:pt x="4391" y="42821"/>
                    <a:pt x="7058" y="4216"/>
                  </a:cubicBezTo>
                  <a:cubicBezTo>
                    <a:pt x="7344" y="1606"/>
                    <a:pt x="9630" y="-327"/>
                    <a:pt x="12202" y="-165"/>
                  </a:cubicBezTo>
                  <a:cubicBezTo>
                    <a:pt x="14774" y="35"/>
                    <a:pt x="16774" y="2283"/>
                    <a:pt x="16583" y="4883"/>
                  </a:cubicBezTo>
                  <a:lnTo>
                    <a:pt x="8296" y="119945"/>
                  </a:lnTo>
                  <a:cubicBezTo>
                    <a:pt x="8106" y="122603"/>
                    <a:pt x="6011" y="124708"/>
                    <a:pt x="3343" y="124803"/>
                  </a:cubicBezTo>
                  <a:close/>
                </a:path>
              </a:pathLst>
            </a:custGeom>
            <a:solidFill>
              <a:srgbClr val="000000"/>
            </a:solidFill>
            <a:ln w="9525" cap="flat">
              <a:noFill/>
              <a:prstDash val="solid"/>
              <a:miter/>
            </a:ln>
          </p:spPr>
          <p:txBody>
            <a:bodyPr rtlCol="0" anchor="ctr"/>
            <a:lstStyle/>
            <a:p>
              <a:endParaRPr lang="zh-CN" altLang="en-US"/>
            </a:p>
          </p:txBody>
        </p:sp>
        <p:sp>
          <p:nvSpPr>
            <p:cNvPr id="125" name="任意多边形: 形状 124"/>
            <p:cNvSpPr/>
            <p:nvPr/>
          </p:nvSpPr>
          <p:spPr>
            <a:xfrm flipH="1">
              <a:off x="2030888" y="2529347"/>
              <a:ext cx="13611" cy="123041"/>
            </a:xfrm>
            <a:custGeom>
              <a:avLst/>
              <a:gdLst>
                <a:gd name="connsiteX0" fmla="*/ 7443 w 13341"/>
                <a:gd name="connsiteY0" fmla="*/ 120428 h 120602"/>
                <a:gd name="connsiteX1" fmla="*/ 2680 w 13341"/>
                <a:gd name="connsiteY1" fmla="*/ 115856 h 120602"/>
                <a:gd name="connsiteX2" fmla="*/ -1130 w 13341"/>
                <a:gd name="connsiteY2" fmla="*/ 4699 h 120602"/>
                <a:gd name="connsiteX3" fmla="*/ 3347 w 13341"/>
                <a:gd name="connsiteY3" fmla="*/ -159 h 120602"/>
                <a:gd name="connsiteX4" fmla="*/ 3442 w 13341"/>
                <a:gd name="connsiteY4" fmla="*/ -159 h 120602"/>
                <a:gd name="connsiteX5" fmla="*/ 8395 w 13341"/>
                <a:gd name="connsiteY5" fmla="*/ 4013 h 120602"/>
                <a:gd name="connsiteX6" fmla="*/ 8395 w 13341"/>
                <a:gd name="connsiteY6" fmla="*/ 4413 h 120602"/>
                <a:gd name="connsiteX7" fmla="*/ 12205 w 13341"/>
                <a:gd name="connsiteY7" fmla="*/ 115475 h 120602"/>
                <a:gd name="connsiteX8" fmla="*/ 7633 w 13341"/>
                <a:gd name="connsiteY8" fmla="*/ 120428 h 120602"/>
                <a:gd name="connsiteX9" fmla="*/ 7633 w 13341"/>
                <a:gd name="connsiteY9" fmla="*/ 120428 h 12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41" h="120602">
                  <a:moveTo>
                    <a:pt x="7443" y="120428"/>
                  </a:moveTo>
                  <a:cubicBezTo>
                    <a:pt x="4871" y="120428"/>
                    <a:pt x="2776" y="118409"/>
                    <a:pt x="2680" y="115856"/>
                  </a:cubicBezTo>
                  <a:lnTo>
                    <a:pt x="-1130" y="4699"/>
                  </a:lnTo>
                  <a:cubicBezTo>
                    <a:pt x="-1225" y="2128"/>
                    <a:pt x="775" y="-54"/>
                    <a:pt x="3347" y="-159"/>
                  </a:cubicBezTo>
                  <a:cubicBezTo>
                    <a:pt x="3347" y="-159"/>
                    <a:pt x="3442" y="-159"/>
                    <a:pt x="3442" y="-159"/>
                  </a:cubicBezTo>
                  <a:cubicBezTo>
                    <a:pt x="5918" y="-368"/>
                    <a:pt x="8204" y="1499"/>
                    <a:pt x="8395" y="4013"/>
                  </a:cubicBezTo>
                  <a:cubicBezTo>
                    <a:pt x="8395" y="4147"/>
                    <a:pt x="8395" y="4280"/>
                    <a:pt x="8395" y="4413"/>
                  </a:cubicBezTo>
                  <a:lnTo>
                    <a:pt x="12205" y="115475"/>
                  </a:lnTo>
                  <a:cubicBezTo>
                    <a:pt x="12301" y="118104"/>
                    <a:pt x="10300" y="120323"/>
                    <a:pt x="7633" y="120428"/>
                  </a:cubicBezTo>
                  <a:cubicBezTo>
                    <a:pt x="7633" y="120428"/>
                    <a:pt x="7633" y="120428"/>
                    <a:pt x="7633" y="120428"/>
                  </a:cubicBezTo>
                  <a:close/>
                </a:path>
              </a:pathLst>
            </a:custGeom>
            <a:solidFill>
              <a:srgbClr val="000000"/>
            </a:solidFill>
            <a:ln w="9525" cap="flat">
              <a:noFill/>
              <a:prstDash val="solid"/>
              <a:miter/>
            </a:ln>
          </p:spPr>
          <p:txBody>
            <a:bodyPr rtlCol="0" anchor="ctr"/>
            <a:lstStyle/>
            <a:p>
              <a:endParaRPr lang="zh-CN" altLang="en-US"/>
            </a:p>
          </p:txBody>
        </p:sp>
        <p:sp>
          <p:nvSpPr>
            <p:cNvPr id="126" name="任意多边形: 形状 125"/>
            <p:cNvSpPr/>
            <p:nvPr/>
          </p:nvSpPr>
          <p:spPr>
            <a:xfrm flipH="1">
              <a:off x="2255089" y="5159023"/>
              <a:ext cx="136308" cy="355606"/>
            </a:xfrm>
            <a:custGeom>
              <a:avLst/>
              <a:gdLst>
                <a:gd name="connsiteX0" fmla="*/ 127625 w 133606"/>
                <a:gd name="connsiteY0" fmla="*/ 348371 h 348557"/>
                <a:gd name="connsiteX1" fmla="*/ 124483 w 133606"/>
                <a:gd name="connsiteY1" fmla="*/ 347133 h 348557"/>
                <a:gd name="connsiteX2" fmla="*/ 658 w 133606"/>
                <a:gd name="connsiteY2" fmla="*/ 4233 h 348557"/>
                <a:gd name="connsiteX3" fmla="*/ 5611 w 133606"/>
                <a:gd name="connsiteY3" fmla="*/ -167 h 348557"/>
                <a:gd name="connsiteX4" fmla="*/ 5801 w 133606"/>
                <a:gd name="connsiteY4" fmla="*/ -149 h 348557"/>
                <a:gd name="connsiteX5" fmla="*/ 10183 w 133606"/>
                <a:gd name="connsiteY5" fmla="*/ 4900 h 348557"/>
                <a:gd name="connsiteX6" fmla="*/ 131054 w 133606"/>
                <a:gd name="connsiteY6" fmla="*/ 340561 h 348557"/>
                <a:gd name="connsiteX7" fmla="*/ 131245 w 133606"/>
                <a:gd name="connsiteY7" fmla="*/ 347018 h 348557"/>
                <a:gd name="connsiteX8" fmla="*/ 131054 w 133606"/>
                <a:gd name="connsiteY8" fmla="*/ 347228 h 348557"/>
                <a:gd name="connsiteX9" fmla="*/ 127625 w 133606"/>
                <a:gd name="connsiteY9" fmla="*/ 348371 h 34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06" h="348557">
                  <a:moveTo>
                    <a:pt x="127625" y="348371"/>
                  </a:moveTo>
                  <a:cubicBezTo>
                    <a:pt x="126482" y="348400"/>
                    <a:pt x="125339" y="347952"/>
                    <a:pt x="124483" y="347133"/>
                  </a:cubicBezTo>
                  <a:cubicBezTo>
                    <a:pt x="31137" y="263313"/>
                    <a:pt x="-10582" y="147775"/>
                    <a:pt x="658" y="4233"/>
                  </a:cubicBezTo>
                  <a:cubicBezTo>
                    <a:pt x="848" y="1661"/>
                    <a:pt x="3039" y="-310"/>
                    <a:pt x="5611" y="-167"/>
                  </a:cubicBezTo>
                  <a:cubicBezTo>
                    <a:pt x="5611" y="-158"/>
                    <a:pt x="5706" y="-158"/>
                    <a:pt x="5801" y="-149"/>
                  </a:cubicBezTo>
                  <a:cubicBezTo>
                    <a:pt x="8372" y="52"/>
                    <a:pt x="10373" y="2299"/>
                    <a:pt x="10183" y="4900"/>
                  </a:cubicBezTo>
                  <a:cubicBezTo>
                    <a:pt x="-581" y="145870"/>
                    <a:pt x="40187" y="258741"/>
                    <a:pt x="131054" y="340561"/>
                  </a:cubicBezTo>
                  <a:cubicBezTo>
                    <a:pt x="132865" y="342285"/>
                    <a:pt x="132960" y="345180"/>
                    <a:pt x="131245" y="347018"/>
                  </a:cubicBezTo>
                  <a:cubicBezTo>
                    <a:pt x="131150" y="347095"/>
                    <a:pt x="131150" y="347161"/>
                    <a:pt x="131054" y="347228"/>
                  </a:cubicBezTo>
                  <a:cubicBezTo>
                    <a:pt x="130102" y="348047"/>
                    <a:pt x="128864" y="348457"/>
                    <a:pt x="127625" y="348371"/>
                  </a:cubicBezTo>
                  <a:close/>
                </a:path>
              </a:pathLst>
            </a:custGeom>
            <a:solidFill>
              <a:srgbClr val="000000"/>
            </a:solidFill>
            <a:ln w="9525" cap="flat">
              <a:noFill/>
              <a:prstDash val="solid"/>
              <a:miter/>
            </a:ln>
          </p:spPr>
          <p:txBody>
            <a:bodyPr rtlCol="0" anchor="ctr"/>
            <a:lstStyle/>
            <a:p>
              <a:endParaRPr lang="zh-CN" altLang="en-US"/>
            </a:p>
          </p:txBody>
        </p:sp>
        <p:sp>
          <p:nvSpPr>
            <p:cNvPr id="127" name="任意多边形: 形状 126"/>
            <p:cNvSpPr/>
            <p:nvPr/>
          </p:nvSpPr>
          <p:spPr>
            <a:xfrm flipH="1">
              <a:off x="2212246" y="5245647"/>
              <a:ext cx="72194" cy="143561"/>
            </a:xfrm>
            <a:custGeom>
              <a:avLst/>
              <a:gdLst>
                <a:gd name="connsiteX0" fmla="*/ 64604 w 70763"/>
                <a:gd name="connsiteY0" fmla="*/ 140496 h 140715"/>
                <a:gd name="connsiteX1" fmla="*/ 61080 w 70763"/>
                <a:gd name="connsiteY1" fmla="*/ 138877 h 140715"/>
                <a:gd name="connsiteX2" fmla="*/ -1023 w 70763"/>
                <a:gd name="connsiteY2" fmla="*/ 5527 h 140715"/>
                <a:gd name="connsiteX3" fmla="*/ 2692 w 70763"/>
                <a:gd name="connsiteY3" fmla="*/ -93 h 140715"/>
                <a:gd name="connsiteX4" fmla="*/ 2692 w 70763"/>
                <a:gd name="connsiteY4" fmla="*/ -93 h 140715"/>
                <a:gd name="connsiteX5" fmla="*/ 8311 w 70763"/>
                <a:gd name="connsiteY5" fmla="*/ 3622 h 140715"/>
                <a:gd name="connsiteX6" fmla="*/ 68224 w 70763"/>
                <a:gd name="connsiteY6" fmla="*/ 132686 h 140715"/>
                <a:gd name="connsiteX7" fmla="*/ 68319 w 70763"/>
                <a:gd name="connsiteY7" fmla="*/ 139286 h 140715"/>
                <a:gd name="connsiteX8" fmla="*/ 68224 w 70763"/>
                <a:gd name="connsiteY8" fmla="*/ 139353 h 140715"/>
                <a:gd name="connsiteX9" fmla="*/ 64604 w 70763"/>
                <a:gd name="connsiteY9" fmla="*/ 140496 h 14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763" h="140715">
                  <a:moveTo>
                    <a:pt x="64604" y="140496"/>
                  </a:moveTo>
                  <a:cubicBezTo>
                    <a:pt x="63270" y="140506"/>
                    <a:pt x="61937" y="139915"/>
                    <a:pt x="61080" y="138877"/>
                  </a:cubicBezTo>
                  <a:cubicBezTo>
                    <a:pt x="22980" y="95824"/>
                    <a:pt x="9549" y="57343"/>
                    <a:pt x="-1023" y="5527"/>
                  </a:cubicBezTo>
                  <a:cubicBezTo>
                    <a:pt x="-1594" y="2945"/>
                    <a:pt x="120" y="431"/>
                    <a:pt x="2692" y="-93"/>
                  </a:cubicBezTo>
                  <a:cubicBezTo>
                    <a:pt x="2692" y="-93"/>
                    <a:pt x="2692" y="-93"/>
                    <a:pt x="2692" y="-93"/>
                  </a:cubicBezTo>
                  <a:cubicBezTo>
                    <a:pt x="5264" y="-569"/>
                    <a:pt x="7740" y="1079"/>
                    <a:pt x="8311" y="3622"/>
                  </a:cubicBezTo>
                  <a:cubicBezTo>
                    <a:pt x="18599" y="53914"/>
                    <a:pt x="31648" y="91156"/>
                    <a:pt x="68224" y="132686"/>
                  </a:cubicBezTo>
                  <a:cubicBezTo>
                    <a:pt x="70034" y="134486"/>
                    <a:pt x="70129" y="137448"/>
                    <a:pt x="68319" y="139286"/>
                  </a:cubicBezTo>
                  <a:cubicBezTo>
                    <a:pt x="68224" y="139306"/>
                    <a:pt x="68224" y="139334"/>
                    <a:pt x="68224" y="139353"/>
                  </a:cubicBezTo>
                  <a:cubicBezTo>
                    <a:pt x="67271" y="140267"/>
                    <a:pt x="65938" y="140686"/>
                    <a:pt x="64604" y="140496"/>
                  </a:cubicBezTo>
                  <a:close/>
                </a:path>
              </a:pathLst>
            </a:custGeom>
            <a:solidFill>
              <a:srgbClr val="000000"/>
            </a:solidFill>
            <a:ln w="9525" cap="flat">
              <a:noFill/>
              <a:prstDash val="solid"/>
              <a:miter/>
            </a:ln>
          </p:spPr>
          <p:txBody>
            <a:bodyPr rtlCol="0" anchor="ctr"/>
            <a:lstStyle/>
            <a:p>
              <a:endParaRPr lang="zh-CN" altLang="en-US"/>
            </a:p>
          </p:txBody>
        </p:sp>
        <p:sp>
          <p:nvSpPr>
            <p:cNvPr id="128" name="任意多边形: 形状 127"/>
            <p:cNvSpPr/>
            <p:nvPr/>
          </p:nvSpPr>
          <p:spPr>
            <a:xfrm flipH="1">
              <a:off x="3430726" y="5768150"/>
              <a:ext cx="156794" cy="302412"/>
            </a:xfrm>
            <a:custGeom>
              <a:avLst/>
              <a:gdLst>
                <a:gd name="connsiteX0" fmla="*/ 147801 w 153686"/>
                <a:gd name="connsiteY0" fmla="*/ 296243 h 296418"/>
                <a:gd name="connsiteX1" fmla="*/ 145419 w 153686"/>
                <a:gd name="connsiteY1" fmla="*/ 295576 h 296418"/>
                <a:gd name="connsiteX2" fmla="*/ -980 w 153686"/>
                <a:gd name="connsiteY2" fmla="*/ 4492 h 296418"/>
                <a:gd name="connsiteX3" fmla="*/ 3973 w 153686"/>
                <a:gd name="connsiteY3" fmla="*/ -175 h 296418"/>
                <a:gd name="connsiteX4" fmla="*/ 8545 w 153686"/>
                <a:gd name="connsiteY4" fmla="*/ 4769 h 296418"/>
                <a:gd name="connsiteX5" fmla="*/ 8545 w 153686"/>
                <a:gd name="connsiteY5" fmla="*/ 4778 h 296418"/>
                <a:gd name="connsiteX6" fmla="*/ 150182 w 153686"/>
                <a:gd name="connsiteY6" fmla="*/ 287290 h 296418"/>
                <a:gd name="connsiteX7" fmla="*/ 151897 w 153686"/>
                <a:gd name="connsiteY7" fmla="*/ 293862 h 296418"/>
                <a:gd name="connsiteX8" fmla="*/ 147801 w 153686"/>
                <a:gd name="connsiteY8" fmla="*/ 296243 h 29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86" h="296418">
                  <a:moveTo>
                    <a:pt x="147801" y="296243"/>
                  </a:moveTo>
                  <a:cubicBezTo>
                    <a:pt x="146944" y="296262"/>
                    <a:pt x="146087" y="296024"/>
                    <a:pt x="145419" y="295576"/>
                  </a:cubicBezTo>
                  <a:cubicBezTo>
                    <a:pt x="52932" y="242331"/>
                    <a:pt x="-4504" y="128031"/>
                    <a:pt x="-980" y="4492"/>
                  </a:cubicBezTo>
                  <a:cubicBezTo>
                    <a:pt x="-789" y="1873"/>
                    <a:pt x="1306" y="-175"/>
                    <a:pt x="3973" y="-175"/>
                  </a:cubicBezTo>
                  <a:cubicBezTo>
                    <a:pt x="6641" y="-70"/>
                    <a:pt x="8641" y="2140"/>
                    <a:pt x="8545" y="4769"/>
                  </a:cubicBezTo>
                  <a:cubicBezTo>
                    <a:pt x="8545" y="4769"/>
                    <a:pt x="8545" y="4778"/>
                    <a:pt x="8545" y="4778"/>
                  </a:cubicBezTo>
                  <a:cubicBezTo>
                    <a:pt x="5021" y="124888"/>
                    <a:pt x="60647" y="235759"/>
                    <a:pt x="150182" y="287290"/>
                  </a:cubicBezTo>
                  <a:cubicBezTo>
                    <a:pt x="152468" y="288652"/>
                    <a:pt x="153231" y="291566"/>
                    <a:pt x="151897" y="293862"/>
                  </a:cubicBezTo>
                  <a:cubicBezTo>
                    <a:pt x="151039" y="295329"/>
                    <a:pt x="149516" y="296233"/>
                    <a:pt x="147801" y="296243"/>
                  </a:cubicBezTo>
                  <a:close/>
                </a:path>
              </a:pathLst>
            </a:custGeom>
            <a:solidFill>
              <a:srgbClr val="000000"/>
            </a:solidFill>
            <a:ln w="9525" cap="flat">
              <a:noFill/>
              <a:prstDash val="solid"/>
              <a:miter/>
            </a:ln>
          </p:spPr>
          <p:txBody>
            <a:bodyPr rtlCol="0" anchor="ctr"/>
            <a:lstStyle/>
            <a:p>
              <a:endParaRPr lang="zh-CN" altLang="en-US"/>
            </a:p>
          </p:txBody>
        </p:sp>
        <p:sp>
          <p:nvSpPr>
            <p:cNvPr id="129" name="任意多边形: 形状 128"/>
            <p:cNvSpPr/>
            <p:nvPr/>
          </p:nvSpPr>
          <p:spPr>
            <a:xfrm flipH="1">
              <a:off x="2091218" y="3912524"/>
              <a:ext cx="28129" cy="97902"/>
            </a:xfrm>
            <a:custGeom>
              <a:avLst/>
              <a:gdLst>
                <a:gd name="connsiteX0" fmla="*/ 21656 w 27571"/>
                <a:gd name="connsiteY0" fmla="*/ 95787 h 95961"/>
                <a:gd name="connsiteX1" fmla="*/ 16989 w 27571"/>
                <a:gd name="connsiteY1" fmla="*/ 91977 h 95961"/>
                <a:gd name="connsiteX2" fmla="*/ -1014 w 27571"/>
                <a:gd name="connsiteY2" fmla="*/ 5585 h 95961"/>
                <a:gd name="connsiteX3" fmla="*/ 2510 w 27571"/>
                <a:gd name="connsiteY3" fmla="*/ -5 h 95961"/>
                <a:gd name="connsiteX4" fmla="*/ 2606 w 27571"/>
                <a:gd name="connsiteY4" fmla="*/ -34 h 95961"/>
                <a:gd name="connsiteX5" fmla="*/ 8131 w 27571"/>
                <a:gd name="connsiteY5" fmla="*/ 3280 h 95961"/>
                <a:gd name="connsiteX6" fmla="*/ 8226 w 27571"/>
                <a:gd name="connsiteY6" fmla="*/ 3585 h 95961"/>
                <a:gd name="connsiteX7" fmla="*/ 26323 w 27571"/>
                <a:gd name="connsiteY7" fmla="*/ 90072 h 95961"/>
                <a:gd name="connsiteX8" fmla="*/ 22799 w 27571"/>
                <a:gd name="connsiteY8" fmla="*/ 95654 h 95961"/>
                <a:gd name="connsiteX9" fmla="*/ 22609 w 27571"/>
                <a:gd name="connsiteY9" fmla="*/ 95692 h 9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71" h="95961">
                  <a:moveTo>
                    <a:pt x="21656" y="95787"/>
                  </a:moveTo>
                  <a:cubicBezTo>
                    <a:pt x="19370" y="95787"/>
                    <a:pt x="17465" y="94197"/>
                    <a:pt x="16989" y="91977"/>
                  </a:cubicBezTo>
                  <a:lnTo>
                    <a:pt x="-1014" y="5585"/>
                  </a:lnTo>
                  <a:cubicBezTo>
                    <a:pt x="-1585" y="3071"/>
                    <a:pt x="-60" y="566"/>
                    <a:pt x="2510" y="-5"/>
                  </a:cubicBezTo>
                  <a:cubicBezTo>
                    <a:pt x="2510" y="-15"/>
                    <a:pt x="2606" y="-25"/>
                    <a:pt x="2606" y="-34"/>
                  </a:cubicBezTo>
                  <a:cubicBezTo>
                    <a:pt x="5082" y="-653"/>
                    <a:pt x="7559" y="833"/>
                    <a:pt x="8131" y="3280"/>
                  </a:cubicBezTo>
                  <a:cubicBezTo>
                    <a:pt x="8226" y="3376"/>
                    <a:pt x="8226" y="3481"/>
                    <a:pt x="8226" y="3585"/>
                  </a:cubicBezTo>
                  <a:lnTo>
                    <a:pt x="26323" y="90072"/>
                  </a:lnTo>
                  <a:cubicBezTo>
                    <a:pt x="26895" y="92587"/>
                    <a:pt x="25275" y="95082"/>
                    <a:pt x="22799" y="95654"/>
                  </a:cubicBezTo>
                  <a:cubicBezTo>
                    <a:pt x="22703" y="95663"/>
                    <a:pt x="22703" y="95683"/>
                    <a:pt x="22609" y="95692"/>
                  </a:cubicBezTo>
                  <a:close/>
                </a:path>
              </a:pathLst>
            </a:custGeom>
            <a:solidFill>
              <a:srgbClr val="000000"/>
            </a:solidFill>
            <a:ln w="9525" cap="flat">
              <a:noFill/>
              <a:prstDash val="solid"/>
              <a:miter/>
            </a:ln>
          </p:spPr>
          <p:txBody>
            <a:bodyPr rtlCol="0" anchor="ctr"/>
            <a:lstStyle/>
            <a:p>
              <a:endParaRPr lang="zh-CN" altLang="en-US"/>
            </a:p>
          </p:txBody>
        </p:sp>
        <p:sp>
          <p:nvSpPr>
            <p:cNvPr id="130" name="任意多边形: 形状 129"/>
            <p:cNvSpPr/>
            <p:nvPr/>
          </p:nvSpPr>
          <p:spPr>
            <a:xfrm flipH="1">
              <a:off x="2051424" y="3934757"/>
              <a:ext cx="27438" cy="73045"/>
            </a:xfrm>
            <a:custGeom>
              <a:avLst/>
              <a:gdLst>
                <a:gd name="connsiteX0" fmla="*/ 20645 w 26894"/>
                <a:gd name="connsiteY0" fmla="*/ 71423 h 71597"/>
                <a:gd name="connsiteX1" fmla="*/ 15978 w 26894"/>
                <a:gd name="connsiteY1" fmla="*/ 67899 h 71597"/>
                <a:gd name="connsiteX2" fmla="*/ -977 w 26894"/>
                <a:gd name="connsiteY2" fmla="*/ 5986 h 71597"/>
                <a:gd name="connsiteX3" fmla="*/ 2547 w 26894"/>
                <a:gd name="connsiteY3" fmla="*/ -15 h 71597"/>
                <a:gd name="connsiteX4" fmla="*/ 8548 w 26894"/>
                <a:gd name="connsiteY4" fmla="*/ 3510 h 71597"/>
                <a:gd name="connsiteX5" fmla="*/ 25598 w 26894"/>
                <a:gd name="connsiteY5" fmla="*/ 65327 h 71597"/>
                <a:gd name="connsiteX6" fmla="*/ 22264 w 26894"/>
                <a:gd name="connsiteY6" fmla="*/ 71233 h 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94" h="71597">
                  <a:moveTo>
                    <a:pt x="20645" y="71423"/>
                  </a:moveTo>
                  <a:cubicBezTo>
                    <a:pt x="18454" y="71423"/>
                    <a:pt x="16548" y="69985"/>
                    <a:pt x="15978" y="67899"/>
                  </a:cubicBezTo>
                  <a:lnTo>
                    <a:pt x="-977" y="5986"/>
                  </a:lnTo>
                  <a:cubicBezTo>
                    <a:pt x="-1644" y="3357"/>
                    <a:pt x="-120" y="671"/>
                    <a:pt x="2547" y="-15"/>
                  </a:cubicBezTo>
                  <a:cubicBezTo>
                    <a:pt x="5214" y="-700"/>
                    <a:pt x="7881" y="881"/>
                    <a:pt x="8548" y="3510"/>
                  </a:cubicBezTo>
                  <a:lnTo>
                    <a:pt x="25598" y="65327"/>
                  </a:lnTo>
                  <a:cubicBezTo>
                    <a:pt x="26264" y="67870"/>
                    <a:pt x="24835" y="70490"/>
                    <a:pt x="22264" y="71233"/>
                  </a:cubicBezTo>
                  <a:close/>
                </a:path>
              </a:pathLst>
            </a:custGeom>
            <a:solidFill>
              <a:srgbClr val="000000"/>
            </a:solidFill>
            <a:ln w="9525" cap="flat">
              <a:noFill/>
              <a:prstDash val="solid"/>
              <a:miter/>
            </a:ln>
          </p:spPr>
          <p:txBody>
            <a:bodyPr rtlCol="0" anchor="ctr"/>
            <a:lstStyle/>
            <a:p>
              <a:endParaRPr lang="zh-CN" altLang="en-US"/>
            </a:p>
          </p:txBody>
        </p:sp>
        <p:sp>
          <p:nvSpPr>
            <p:cNvPr id="131" name="任意多边形: 形状 130"/>
            <p:cNvSpPr/>
            <p:nvPr/>
          </p:nvSpPr>
          <p:spPr>
            <a:xfrm flipH="1">
              <a:off x="1992737" y="3942544"/>
              <a:ext cx="26945" cy="77794"/>
            </a:xfrm>
            <a:custGeom>
              <a:avLst/>
              <a:gdLst>
                <a:gd name="connsiteX0" fmla="*/ 20550 w 26411"/>
                <a:gd name="connsiteY0" fmla="*/ 76078 h 76252"/>
                <a:gd name="connsiteX1" fmla="*/ 15882 w 26411"/>
                <a:gd name="connsiteY1" fmla="*/ 72458 h 76252"/>
                <a:gd name="connsiteX2" fmla="*/ -977 w 26411"/>
                <a:gd name="connsiteY2" fmla="*/ 5783 h 76252"/>
                <a:gd name="connsiteX3" fmla="*/ 2452 w 26411"/>
                <a:gd name="connsiteY3" fmla="*/ -27 h 76252"/>
                <a:gd name="connsiteX4" fmla="*/ 2452 w 26411"/>
                <a:gd name="connsiteY4" fmla="*/ -27 h 76252"/>
                <a:gd name="connsiteX5" fmla="*/ 8263 w 26411"/>
                <a:gd name="connsiteY5" fmla="*/ 3412 h 76252"/>
                <a:gd name="connsiteX6" fmla="*/ 8263 w 26411"/>
                <a:gd name="connsiteY6" fmla="*/ 3497 h 76252"/>
                <a:gd name="connsiteX7" fmla="*/ 25121 w 26411"/>
                <a:gd name="connsiteY7" fmla="*/ 70172 h 76252"/>
                <a:gd name="connsiteX8" fmla="*/ 21693 w 26411"/>
                <a:gd name="connsiteY8" fmla="*/ 75983 h 76252"/>
                <a:gd name="connsiteX9" fmla="*/ 21693 w 26411"/>
                <a:gd name="connsiteY9" fmla="*/ 75983 h 7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11" h="76252">
                  <a:moveTo>
                    <a:pt x="20550" y="76078"/>
                  </a:moveTo>
                  <a:cubicBezTo>
                    <a:pt x="18359" y="76097"/>
                    <a:pt x="16455" y="74602"/>
                    <a:pt x="15882" y="72458"/>
                  </a:cubicBezTo>
                  <a:lnTo>
                    <a:pt x="-977" y="5783"/>
                  </a:lnTo>
                  <a:cubicBezTo>
                    <a:pt x="-1643" y="3240"/>
                    <a:pt x="-119" y="640"/>
                    <a:pt x="2452" y="-27"/>
                  </a:cubicBezTo>
                  <a:cubicBezTo>
                    <a:pt x="2452" y="-27"/>
                    <a:pt x="2452" y="-27"/>
                    <a:pt x="2452" y="-27"/>
                  </a:cubicBezTo>
                  <a:cubicBezTo>
                    <a:pt x="5024" y="-675"/>
                    <a:pt x="7596" y="869"/>
                    <a:pt x="8263" y="3412"/>
                  </a:cubicBezTo>
                  <a:cubicBezTo>
                    <a:pt x="8263" y="3440"/>
                    <a:pt x="8263" y="3469"/>
                    <a:pt x="8263" y="3497"/>
                  </a:cubicBezTo>
                  <a:lnTo>
                    <a:pt x="25121" y="70172"/>
                  </a:lnTo>
                  <a:cubicBezTo>
                    <a:pt x="25789" y="72716"/>
                    <a:pt x="24265" y="75316"/>
                    <a:pt x="21693" y="75983"/>
                  </a:cubicBezTo>
                  <a:cubicBezTo>
                    <a:pt x="21693" y="75983"/>
                    <a:pt x="21693" y="75983"/>
                    <a:pt x="21693" y="75983"/>
                  </a:cubicBezTo>
                  <a:close/>
                </a:path>
              </a:pathLst>
            </a:custGeom>
            <a:solidFill>
              <a:srgbClr val="000000"/>
            </a:solidFill>
            <a:ln w="9525" cap="flat">
              <a:noFill/>
              <a:prstDash val="solid"/>
              <a:miter/>
            </a:ln>
          </p:spPr>
          <p:txBody>
            <a:bodyPr rtlCol="0" anchor="ctr"/>
            <a:lstStyle/>
            <a:p>
              <a:endParaRPr lang="zh-CN" altLang="en-US"/>
            </a:p>
          </p:txBody>
        </p:sp>
        <p:sp>
          <p:nvSpPr>
            <p:cNvPr id="132" name="任意多边形: 形状 131"/>
            <p:cNvSpPr/>
            <p:nvPr/>
          </p:nvSpPr>
          <p:spPr>
            <a:xfrm flipH="1">
              <a:off x="3266667" y="4228565"/>
              <a:ext cx="28184" cy="97975"/>
            </a:xfrm>
            <a:custGeom>
              <a:avLst/>
              <a:gdLst>
                <a:gd name="connsiteX0" fmla="*/ 21714 w 27625"/>
                <a:gd name="connsiteY0" fmla="*/ 95859 h 96033"/>
                <a:gd name="connsiteX1" fmla="*/ 17047 w 27625"/>
                <a:gd name="connsiteY1" fmla="*/ 92049 h 96033"/>
                <a:gd name="connsiteX2" fmla="*/ -1050 w 27625"/>
                <a:gd name="connsiteY2" fmla="*/ 5562 h 96033"/>
                <a:gd name="connsiteX3" fmla="*/ 2664 w 27625"/>
                <a:gd name="connsiteY3" fmla="*/ -58 h 96033"/>
                <a:gd name="connsiteX4" fmla="*/ 8284 w 27625"/>
                <a:gd name="connsiteY4" fmla="*/ 3466 h 96033"/>
                <a:gd name="connsiteX5" fmla="*/ 8284 w 27625"/>
                <a:gd name="connsiteY5" fmla="*/ 3657 h 96033"/>
                <a:gd name="connsiteX6" fmla="*/ 26382 w 27625"/>
                <a:gd name="connsiteY6" fmla="*/ 90144 h 96033"/>
                <a:gd name="connsiteX7" fmla="*/ 22667 w 27625"/>
                <a:gd name="connsiteY7" fmla="*/ 95763 h 96033"/>
                <a:gd name="connsiteX8" fmla="*/ 22667 w 27625"/>
                <a:gd name="connsiteY8" fmla="*/ 95763 h 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5" h="96033">
                  <a:moveTo>
                    <a:pt x="21714" y="95859"/>
                  </a:moveTo>
                  <a:cubicBezTo>
                    <a:pt x="19429" y="95859"/>
                    <a:pt x="17524" y="94268"/>
                    <a:pt x="17047" y="92049"/>
                  </a:cubicBezTo>
                  <a:lnTo>
                    <a:pt x="-1050" y="5562"/>
                  </a:lnTo>
                  <a:cubicBezTo>
                    <a:pt x="-1526" y="3000"/>
                    <a:pt x="92" y="514"/>
                    <a:pt x="2664" y="-58"/>
                  </a:cubicBezTo>
                  <a:cubicBezTo>
                    <a:pt x="5141" y="-630"/>
                    <a:pt x="7713" y="952"/>
                    <a:pt x="8284" y="3466"/>
                  </a:cubicBezTo>
                  <a:cubicBezTo>
                    <a:pt x="8284" y="3533"/>
                    <a:pt x="8284" y="3590"/>
                    <a:pt x="8284" y="3657"/>
                  </a:cubicBezTo>
                  <a:lnTo>
                    <a:pt x="26382" y="90144"/>
                  </a:lnTo>
                  <a:cubicBezTo>
                    <a:pt x="26954" y="92725"/>
                    <a:pt x="25239" y="95240"/>
                    <a:pt x="22667" y="95763"/>
                  </a:cubicBezTo>
                  <a:cubicBezTo>
                    <a:pt x="22667" y="95763"/>
                    <a:pt x="22667" y="95763"/>
                    <a:pt x="22667" y="95763"/>
                  </a:cubicBezTo>
                  <a:close/>
                </a:path>
              </a:pathLst>
            </a:custGeom>
            <a:solidFill>
              <a:srgbClr val="000000"/>
            </a:solidFill>
            <a:ln w="9525" cap="flat">
              <a:noFill/>
              <a:prstDash val="solid"/>
              <a:miter/>
            </a:ln>
          </p:spPr>
          <p:txBody>
            <a:bodyPr rtlCol="0" anchor="ctr"/>
            <a:lstStyle/>
            <a:p>
              <a:endParaRPr lang="zh-CN" altLang="en-US"/>
            </a:p>
          </p:txBody>
        </p:sp>
        <p:sp>
          <p:nvSpPr>
            <p:cNvPr id="133" name="任意多边形: 形状 132"/>
            <p:cNvSpPr/>
            <p:nvPr/>
          </p:nvSpPr>
          <p:spPr>
            <a:xfrm flipH="1">
              <a:off x="3226972" y="4250810"/>
              <a:ext cx="27431" cy="73010"/>
            </a:xfrm>
            <a:custGeom>
              <a:avLst/>
              <a:gdLst>
                <a:gd name="connsiteX0" fmla="*/ 20645 w 26887"/>
                <a:gd name="connsiteY0" fmla="*/ 71389 h 71563"/>
                <a:gd name="connsiteX1" fmla="*/ 16072 w 26887"/>
                <a:gd name="connsiteY1" fmla="*/ 67959 h 71563"/>
                <a:gd name="connsiteX2" fmla="*/ -977 w 26887"/>
                <a:gd name="connsiteY2" fmla="*/ 6047 h 71563"/>
                <a:gd name="connsiteX3" fmla="*/ 2547 w 26887"/>
                <a:gd name="connsiteY3" fmla="*/ -2 h 71563"/>
                <a:gd name="connsiteX4" fmla="*/ 8548 w 26887"/>
                <a:gd name="connsiteY4" fmla="*/ 3475 h 71563"/>
                <a:gd name="connsiteX5" fmla="*/ 25597 w 26887"/>
                <a:gd name="connsiteY5" fmla="*/ 65388 h 71563"/>
                <a:gd name="connsiteX6" fmla="*/ 22264 w 26887"/>
                <a:gd name="connsiteY6" fmla="*/ 71293 h 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87" h="71563">
                  <a:moveTo>
                    <a:pt x="20645" y="71389"/>
                  </a:moveTo>
                  <a:cubicBezTo>
                    <a:pt x="18549" y="71389"/>
                    <a:pt x="16644" y="69988"/>
                    <a:pt x="16072" y="67959"/>
                  </a:cubicBezTo>
                  <a:lnTo>
                    <a:pt x="-977" y="6047"/>
                  </a:lnTo>
                  <a:cubicBezTo>
                    <a:pt x="-1644" y="3418"/>
                    <a:pt x="-120" y="713"/>
                    <a:pt x="2547" y="-2"/>
                  </a:cubicBezTo>
                  <a:cubicBezTo>
                    <a:pt x="5119" y="-716"/>
                    <a:pt x="7881" y="846"/>
                    <a:pt x="8548" y="3475"/>
                  </a:cubicBezTo>
                  <a:lnTo>
                    <a:pt x="25597" y="65388"/>
                  </a:lnTo>
                  <a:cubicBezTo>
                    <a:pt x="26264" y="67931"/>
                    <a:pt x="24740" y="70512"/>
                    <a:pt x="22264" y="71293"/>
                  </a:cubicBezTo>
                  <a:close/>
                </a:path>
              </a:pathLst>
            </a:custGeom>
            <a:solidFill>
              <a:srgbClr val="000000"/>
            </a:solidFill>
            <a:ln w="9525" cap="flat">
              <a:noFill/>
              <a:prstDash val="solid"/>
              <a:miter/>
            </a:ln>
          </p:spPr>
          <p:txBody>
            <a:bodyPr rtlCol="0" anchor="ctr"/>
            <a:lstStyle/>
            <a:p>
              <a:endParaRPr lang="zh-CN" altLang="en-US"/>
            </a:p>
          </p:txBody>
        </p:sp>
        <p:sp>
          <p:nvSpPr>
            <p:cNvPr id="134" name="任意多边形: 形状 133"/>
            <p:cNvSpPr/>
            <p:nvPr/>
          </p:nvSpPr>
          <p:spPr>
            <a:xfrm flipH="1">
              <a:off x="3167889" y="4258512"/>
              <a:ext cx="27230" cy="77842"/>
            </a:xfrm>
            <a:custGeom>
              <a:avLst/>
              <a:gdLst>
                <a:gd name="connsiteX0" fmla="*/ 20448 w 26690"/>
                <a:gd name="connsiteY0" fmla="*/ 76125 h 76299"/>
                <a:gd name="connsiteX1" fmla="*/ 15876 w 26690"/>
                <a:gd name="connsiteY1" fmla="*/ 72601 h 76299"/>
                <a:gd name="connsiteX2" fmla="*/ -983 w 26690"/>
                <a:gd name="connsiteY2" fmla="*/ 5926 h 76299"/>
                <a:gd name="connsiteX3" fmla="*/ 2636 w 26690"/>
                <a:gd name="connsiteY3" fmla="*/ -27 h 76299"/>
                <a:gd name="connsiteX4" fmla="*/ 8542 w 26690"/>
                <a:gd name="connsiteY4" fmla="*/ 3545 h 76299"/>
                <a:gd name="connsiteX5" fmla="*/ 25401 w 26690"/>
                <a:gd name="connsiteY5" fmla="*/ 70220 h 76299"/>
                <a:gd name="connsiteX6" fmla="*/ 21972 w 26690"/>
                <a:gd name="connsiteY6" fmla="*/ 76030 h 76299"/>
                <a:gd name="connsiteX7" fmla="*/ 21972 w 26690"/>
                <a:gd name="connsiteY7" fmla="*/ 76030 h 7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0" h="76299">
                  <a:moveTo>
                    <a:pt x="20448" y="76125"/>
                  </a:moveTo>
                  <a:cubicBezTo>
                    <a:pt x="18353" y="76116"/>
                    <a:pt x="16447" y="74668"/>
                    <a:pt x="15876" y="72601"/>
                  </a:cubicBezTo>
                  <a:lnTo>
                    <a:pt x="-983" y="5926"/>
                  </a:lnTo>
                  <a:cubicBezTo>
                    <a:pt x="-1650" y="3297"/>
                    <a:pt x="-31" y="630"/>
                    <a:pt x="2636" y="-27"/>
                  </a:cubicBezTo>
                  <a:cubicBezTo>
                    <a:pt x="5208" y="-684"/>
                    <a:pt x="7875" y="916"/>
                    <a:pt x="8542" y="3545"/>
                  </a:cubicBezTo>
                  <a:cubicBezTo>
                    <a:pt x="14066" y="25643"/>
                    <a:pt x="19782" y="47741"/>
                    <a:pt x="25401" y="70220"/>
                  </a:cubicBezTo>
                  <a:cubicBezTo>
                    <a:pt x="26067" y="72763"/>
                    <a:pt x="24544" y="75363"/>
                    <a:pt x="21972" y="76030"/>
                  </a:cubicBezTo>
                  <a:cubicBezTo>
                    <a:pt x="21972" y="76030"/>
                    <a:pt x="21972" y="76030"/>
                    <a:pt x="21972" y="76030"/>
                  </a:cubicBezTo>
                  <a:close/>
                </a:path>
              </a:pathLst>
            </a:custGeom>
            <a:solidFill>
              <a:srgbClr val="000000"/>
            </a:solidFill>
            <a:ln w="9525" cap="flat">
              <a:noFill/>
              <a:prstDash val="solid"/>
              <a:miter/>
            </a:ln>
          </p:spPr>
          <p:txBody>
            <a:bodyPr rtlCol="0" anchor="ctr"/>
            <a:lstStyle/>
            <a:p>
              <a:endParaRPr lang="zh-CN" altLang="en-US"/>
            </a:p>
          </p:txBody>
        </p:sp>
      </p:grpSp>
      <p:grpSp>
        <p:nvGrpSpPr>
          <p:cNvPr id="173" name="组合 172"/>
          <p:cNvGrpSpPr/>
          <p:nvPr/>
        </p:nvGrpSpPr>
        <p:grpSpPr>
          <a:xfrm>
            <a:off x="10715077" y="4393115"/>
            <a:ext cx="1001226" cy="2191184"/>
            <a:chOff x="10122736" y="3986787"/>
            <a:chExt cx="1527578" cy="3343107"/>
          </a:xfrm>
        </p:grpSpPr>
        <p:sp>
          <p:nvSpPr>
            <p:cNvPr id="147" name="任意多边形: 形状 146"/>
            <p:cNvSpPr/>
            <p:nvPr/>
          </p:nvSpPr>
          <p:spPr>
            <a:xfrm>
              <a:off x="11375603" y="4217982"/>
              <a:ext cx="274711" cy="513588"/>
            </a:xfrm>
            <a:custGeom>
              <a:avLst/>
              <a:gdLst>
                <a:gd name="connsiteX0" fmla="*/ 241473 w 274711"/>
                <a:gd name="connsiteY0" fmla="*/ -441 h 513588"/>
                <a:gd name="connsiteX1" fmla="*/ 252903 w 274711"/>
                <a:gd name="connsiteY1" fmla="*/ 319218 h 513588"/>
                <a:gd name="connsiteX2" fmla="*/ 205 w 274711"/>
                <a:gd name="connsiteY2" fmla="*/ 513147 h 513588"/>
                <a:gd name="connsiteX3" fmla="*/ 86883 w 274711"/>
                <a:gd name="connsiteY3" fmla="*/ 313121 h 513588"/>
                <a:gd name="connsiteX4" fmla="*/ 241473 w 274711"/>
                <a:gd name="connsiteY4" fmla="*/ -441 h 513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11" h="513588">
                  <a:moveTo>
                    <a:pt x="241473" y="-441"/>
                  </a:moveTo>
                  <a:cubicBezTo>
                    <a:pt x="278430" y="42230"/>
                    <a:pt x="288336" y="150530"/>
                    <a:pt x="252903" y="319218"/>
                  </a:cubicBezTo>
                  <a:lnTo>
                    <a:pt x="205" y="513147"/>
                  </a:lnTo>
                  <a:cubicBezTo>
                    <a:pt x="28780" y="444947"/>
                    <a:pt x="57355" y="377892"/>
                    <a:pt x="86883" y="313121"/>
                  </a:cubicBezTo>
                  <a:cubicBezTo>
                    <a:pt x="137937" y="199393"/>
                    <a:pt x="189943" y="92903"/>
                    <a:pt x="241473" y="-441"/>
                  </a:cubicBezTo>
                  <a:close/>
                </a:path>
              </a:pathLst>
            </a:custGeom>
            <a:solidFill>
              <a:srgbClr val="87AE8D"/>
            </a:solidFill>
            <a:ln w="9525" cap="flat">
              <a:noFill/>
              <a:prstDash val="solid"/>
              <a:miter/>
            </a:ln>
          </p:spPr>
          <p:txBody>
            <a:bodyPr rtlCol="0" anchor="ctr"/>
            <a:lstStyle/>
            <a:p>
              <a:endParaRPr lang="zh-CN" altLang="en-US"/>
            </a:p>
          </p:txBody>
        </p:sp>
        <p:sp>
          <p:nvSpPr>
            <p:cNvPr id="148" name="任意多边形: 形状 147"/>
            <p:cNvSpPr/>
            <p:nvPr/>
          </p:nvSpPr>
          <p:spPr>
            <a:xfrm>
              <a:off x="11215869" y="4537641"/>
              <a:ext cx="412622" cy="601979"/>
            </a:xfrm>
            <a:custGeom>
              <a:avLst/>
              <a:gdLst>
                <a:gd name="connsiteX0" fmla="*/ 61165 w 412622"/>
                <a:gd name="connsiteY0" fmla="*/ 440185 h 601979"/>
                <a:gd name="connsiteX1" fmla="*/ 159939 w 412622"/>
                <a:gd name="connsiteY1" fmla="*/ 193488 h 601979"/>
                <a:gd name="connsiteX2" fmla="*/ 412828 w 412622"/>
                <a:gd name="connsiteY2" fmla="*/ -441 h 601979"/>
                <a:gd name="connsiteX3" fmla="*/ 252522 w 412622"/>
                <a:gd name="connsiteY3" fmla="*/ 471046 h 601979"/>
                <a:gd name="connsiteX4" fmla="*/ 205 w 412622"/>
                <a:gd name="connsiteY4" fmla="*/ 601538 h 601979"/>
                <a:gd name="connsiteX5" fmla="*/ 61165 w 412622"/>
                <a:gd name="connsiteY5" fmla="*/ 440185 h 6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22" h="601979">
                  <a:moveTo>
                    <a:pt x="61165" y="440185"/>
                  </a:moveTo>
                  <a:cubicBezTo>
                    <a:pt x="92979" y="357699"/>
                    <a:pt x="126126" y="274831"/>
                    <a:pt x="159939" y="193488"/>
                  </a:cubicBezTo>
                  <a:lnTo>
                    <a:pt x="412828" y="-441"/>
                  </a:lnTo>
                  <a:cubicBezTo>
                    <a:pt x="386634" y="124336"/>
                    <a:pt x="335676" y="282165"/>
                    <a:pt x="252522" y="471046"/>
                  </a:cubicBezTo>
                  <a:lnTo>
                    <a:pt x="205" y="601538"/>
                  </a:lnTo>
                  <a:cubicBezTo>
                    <a:pt x="19731" y="548389"/>
                    <a:pt x="40210" y="494382"/>
                    <a:pt x="61165" y="440185"/>
                  </a:cubicBezTo>
                  <a:close/>
                </a:path>
              </a:pathLst>
            </a:custGeom>
            <a:solidFill>
              <a:srgbClr val="87AE8D"/>
            </a:solidFill>
            <a:ln w="9525" cap="flat">
              <a:noFill/>
              <a:prstDash val="solid"/>
              <a:miter/>
            </a:ln>
          </p:spPr>
          <p:txBody>
            <a:bodyPr rtlCol="0" anchor="ctr"/>
            <a:lstStyle/>
            <a:p>
              <a:endParaRPr lang="zh-CN" altLang="en-US"/>
            </a:p>
          </p:txBody>
        </p:sp>
        <p:sp>
          <p:nvSpPr>
            <p:cNvPr id="149" name="任意多边形: 形状 148"/>
            <p:cNvSpPr/>
            <p:nvPr/>
          </p:nvSpPr>
          <p:spPr>
            <a:xfrm>
              <a:off x="11413703" y="4197263"/>
              <a:ext cx="203168" cy="333996"/>
            </a:xfrm>
            <a:custGeom>
              <a:avLst/>
              <a:gdLst>
                <a:gd name="connsiteX0" fmla="*/ 90597 w 203168"/>
                <a:gd name="connsiteY0" fmla="*/ 29707 h 333996"/>
                <a:gd name="connsiteX1" fmla="*/ 203373 w 203168"/>
                <a:gd name="connsiteY1" fmla="*/ 20182 h 333996"/>
                <a:gd name="connsiteX2" fmla="*/ 48783 w 203168"/>
                <a:gd name="connsiteY2" fmla="*/ 333555 h 333996"/>
                <a:gd name="connsiteX3" fmla="*/ 47830 w 203168"/>
                <a:gd name="connsiteY3" fmla="*/ 333555 h 333996"/>
                <a:gd name="connsiteX4" fmla="*/ 205 w 203168"/>
                <a:gd name="connsiteY4" fmla="*/ 124005 h 333996"/>
                <a:gd name="connsiteX5" fmla="*/ 90597 w 203168"/>
                <a:gd name="connsiteY5" fmla="*/ 29707 h 33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68" h="333996">
                  <a:moveTo>
                    <a:pt x="90597" y="29707"/>
                  </a:moveTo>
                  <a:cubicBezTo>
                    <a:pt x="137460" y="-7345"/>
                    <a:pt x="177180" y="-9917"/>
                    <a:pt x="203373" y="20182"/>
                  </a:cubicBezTo>
                  <a:cubicBezTo>
                    <a:pt x="151843" y="113527"/>
                    <a:pt x="99837" y="220207"/>
                    <a:pt x="48783" y="333555"/>
                  </a:cubicBezTo>
                  <a:lnTo>
                    <a:pt x="47830" y="333555"/>
                  </a:lnTo>
                  <a:lnTo>
                    <a:pt x="205" y="124005"/>
                  </a:lnTo>
                  <a:cubicBezTo>
                    <a:pt x="27450" y="89924"/>
                    <a:pt x="57703" y="58368"/>
                    <a:pt x="90597" y="29707"/>
                  </a:cubicBezTo>
                  <a:close/>
                </a:path>
              </a:pathLst>
            </a:custGeom>
            <a:solidFill>
              <a:srgbClr val="87AE8D"/>
            </a:solidFill>
            <a:ln w="9525" cap="flat">
              <a:noFill/>
              <a:prstDash val="solid"/>
              <a:miter/>
            </a:ln>
          </p:spPr>
          <p:txBody>
            <a:bodyPr rtlCol="0" anchor="ctr"/>
            <a:lstStyle/>
            <a:p>
              <a:endParaRPr lang="zh-CN" altLang="en-US"/>
            </a:p>
          </p:txBody>
        </p:sp>
        <p:sp>
          <p:nvSpPr>
            <p:cNvPr id="150" name="任意多边形: 形状 149"/>
            <p:cNvSpPr/>
            <p:nvPr/>
          </p:nvSpPr>
          <p:spPr>
            <a:xfrm>
              <a:off x="11034704" y="5009129"/>
              <a:ext cx="433292" cy="644651"/>
            </a:xfrm>
            <a:custGeom>
              <a:avLst/>
              <a:gdLst>
                <a:gd name="connsiteX0" fmla="*/ 181180 w 433292"/>
                <a:gd name="connsiteY0" fmla="*/ 130051 h 644651"/>
                <a:gd name="connsiteX1" fmla="*/ 433497 w 433292"/>
                <a:gd name="connsiteY1" fmla="*/ -441 h 644651"/>
                <a:gd name="connsiteX2" fmla="*/ 157272 w 433292"/>
                <a:gd name="connsiteY2" fmla="*/ 530483 h 644651"/>
                <a:gd name="connsiteX3" fmla="*/ 205 w 433292"/>
                <a:gd name="connsiteY3" fmla="*/ 644211 h 644651"/>
                <a:gd name="connsiteX4" fmla="*/ 86597 w 433292"/>
                <a:gd name="connsiteY4" fmla="*/ 392084 h 644651"/>
                <a:gd name="connsiteX5" fmla="*/ 181180 w 433292"/>
                <a:gd name="connsiteY5" fmla="*/ 130051 h 64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292" h="644651">
                  <a:moveTo>
                    <a:pt x="181180" y="130051"/>
                  </a:moveTo>
                  <a:lnTo>
                    <a:pt x="433497" y="-441"/>
                  </a:lnTo>
                  <a:cubicBezTo>
                    <a:pt x="352098" y="181886"/>
                    <a:pt x="259857" y="359175"/>
                    <a:pt x="157272" y="530483"/>
                  </a:cubicBezTo>
                  <a:lnTo>
                    <a:pt x="205" y="644211"/>
                  </a:lnTo>
                  <a:cubicBezTo>
                    <a:pt x="25446" y="568773"/>
                    <a:pt x="54498" y="483524"/>
                    <a:pt x="86597" y="392084"/>
                  </a:cubicBezTo>
                  <a:cubicBezTo>
                    <a:pt x="115743" y="308931"/>
                    <a:pt x="147557" y="220634"/>
                    <a:pt x="181180" y="130051"/>
                  </a:cubicBezTo>
                  <a:close/>
                </a:path>
              </a:pathLst>
            </a:custGeom>
            <a:solidFill>
              <a:srgbClr val="87AE8D"/>
            </a:solidFill>
            <a:ln w="9525" cap="flat">
              <a:noFill/>
              <a:prstDash val="solid"/>
              <a:miter/>
            </a:ln>
          </p:spPr>
          <p:txBody>
            <a:bodyPr rtlCol="0" anchor="ctr"/>
            <a:lstStyle/>
            <a:p>
              <a:endParaRPr lang="zh-CN" altLang="en-US"/>
            </a:p>
          </p:txBody>
        </p:sp>
        <p:sp>
          <p:nvSpPr>
            <p:cNvPr id="151" name="任意多边形: 形状 150"/>
            <p:cNvSpPr/>
            <p:nvPr/>
          </p:nvSpPr>
          <p:spPr>
            <a:xfrm>
              <a:off x="11193390" y="4321424"/>
              <a:ext cx="268604" cy="656843"/>
            </a:xfrm>
            <a:custGeom>
              <a:avLst/>
              <a:gdLst>
                <a:gd name="connsiteX0" fmla="*/ 182418 w 268604"/>
                <a:gd name="connsiteY0" fmla="*/ 409705 h 656843"/>
                <a:gd name="connsiteX1" fmla="*/ 83644 w 268604"/>
                <a:gd name="connsiteY1" fmla="*/ 656402 h 656843"/>
                <a:gd name="connsiteX2" fmla="*/ 205 w 268604"/>
                <a:gd name="connsiteY2" fmla="*/ 404657 h 656843"/>
                <a:gd name="connsiteX3" fmla="*/ 220233 w 268604"/>
                <a:gd name="connsiteY3" fmla="*/ -441 h 656843"/>
                <a:gd name="connsiteX4" fmla="*/ 267858 w 268604"/>
                <a:gd name="connsiteY4" fmla="*/ 209109 h 656843"/>
                <a:gd name="connsiteX5" fmla="*/ 268810 w 268604"/>
                <a:gd name="connsiteY5" fmla="*/ 209109 h 656843"/>
                <a:gd name="connsiteX6" fmla="*/ 182418 w 268604"/>
                <a:gd name="connsiteY6" fmla="*/ 409705 h 65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4" h="656843">
                  <a:moveTo>
                    <a:pt x="182418" y="409705"/>
                  </a:moveTo>
                  <a:cubicBezTo>
                    <a:pt x="148605" y="491049"/>
                    <a:pt x="115743" y="573916"/>
                    <a:pt x="83644" y="656402"/>
                  </a:cubicBezTo>
                  <a:lnTo>
                    <a:pt x="205" y="404657"/>
                  </a:lnTo>
                  <a:cubicBezTo>
                    <a:pt x="59451" y="249876"/>
                    <a:pt x="132031" y="107953"/>
                    <a:pt x="220233" y="-441"/>
                  </a:cubicBezTo>
                  <a:lnTo>
                    <a:pt x="267858" y="209109"/>
                  </a:lnTo>
                  <a:lnTo>
                    <a:pt x="268810" y="209109"/>
                  </a:lnTo>
                  <a:cubicBezTo>
                    <a:pt x="239759" y="274450"/>
                    <a:pt x="210803" y="341506"/>
                    <a:pt x="182418" y="409705"/>
                  </a:cubicBezTo>
                  <a:close/>
                </a:path>
              </a:pathLst>
            </a:custGeom>
            <a:solidFill>
              <a:srgbClr val="87AE8D"/>
            </a:solidFill>
            <a:ln w="9525" cap="flat">
              <a:noFill/>
              <a:prstDash val="solid"/>
              <a:miter/>
            </a:ln>
          </p:spPr>
          <p:txBody>
            <a:bodyPr rtlCol="0" anchor="ctr"/>
            <a:lstStyle/>
            <a:p>
              <a:endParaRPr lang="zh-CN" altLang="en-US"/>
            </a:p>
          </p:txBody>
        </p:sp>
        <p:sp>
          <p:nvSpPr>
            <p:cNvPr id="152" name="任意多边形: 形状 151"/>
            <p:cNvSpPr/>
            <p:nvPr/>
          </p:nvSpPr>
          <p:spPr>
            <a:xfrm>
              <a:off x="10416569" y="6791637"/>
              <a:ext cx="935071" cy="538257"/>
            </a:xfrm>
            <a:custGeom>
              <a:avLst/>
              <a:gdLst>
                <a:gd name="connsiteX0" fmla="*/ 934760 w 935071"/>
                <a:gd name="connsiteY0" fmla="*/ 428184 h 538257"/>
                <a:gd name="connsiteX1" fmla="*/ 864751 w 935071"/>
                <a:gd name="connsiteY1" fmla="*/ 537816 h 538257"/>
                <a:gd name="connsiteX2" fmla="*/ 70652 w 935071"/>
                <a:gd name="connsiteY2" fmla="*/ 537816 h 538257"/>
                <a:gd name="connsiteX3" fmla="*/ 739 w 935071"/>
                <a:gd name="connsiteY3" fmla="*/ 428184 h 538257"/>
                <a:gd name="connsiteX4" fmla="*/ 35981 w 935071"/>
                <a:gd name="connsiteY4" fmla="*/ -441 h 538257"/>
                <a:gd name="connsiteX5" fmla="*/ 899422 w 935071"/>
                <a:gd name="connsiteY5" fmla="*/ -441 h 5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071" h="538257">
                  <a:moveTo>
                    <a:pt x="934760" y="428184"/>
                  </a:moveTo>
                  <a:cubicBezTo>
                    <a:pt x="939713" y="488191"/>
                    <a:pt x="908471" y="537816"/>
                    <a:pt x="864751" y="537816"/>
                  </a:cubicBezTo>
                  <a:lnTo>
                    <a:pt x="70652" y="537816"/>
                  </a:lnTo>
                  <a:cubicBezTo>
                    <a:pt x="27028" y="537816"/>
                    <a:pt x="-4310" y="488191"/>
                    <a:pt x="739" y="428184"/>
                  </a:cubicBezTo>
                  <a:lnTo>
                    <a:pt x="35981" y="-441"/>
                  </a:lnTo>
                  <a:lnTo>
                    <a:pt x="899422" y="-44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3" name="任意多边形: 形状 152"/>
            <p:cNvSpPr/>
            <p:nvPr/>
          </p:nvSpPr>
          <p:spPr>
            <a:xfrm>
              <a:off x="10452345" y="6348439"/>
              <a:ext cx="863441" cy="442817"/>
            </a:xfrm>
            <a:custGeom>
              <a:avLst/>
              <a:gdLst>
                <a:gd name="connsiteX0" fmla="*/ 826865 w 863441"/>
                <a:gd name="connsiteY0" fmla="*/ 0 h 442817"/>
                <a:gd name="connsiteX1" fmla="*/ 863441 w 863441"/>
                <a:gd name="connsiteY1" fmla="*/ 442817 h 442817"/>
                <a:gd name="connsiteX2" fmla="*/ 0 w 863441"/>
                <a:gd name="connsiteY2" fmla="*/ 442817 h 442817"/>
                <a:gd name="connsiteX3" fmla="*/ 36481 w 863441"/>
                <a:gd name="connsiteY3" fmla="*/ 0 h 442817"/>
                <a:gd name="connsiteX4" fmla="*/ 826865 w 863441"/>
                <a:gd name="connsiteY4" fmla="*/ 0 h 44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1" h="442817">
                  <a:moveTo>
                    <a:pt x="826865" y="0"/>
                  </a:moveTo>
                  <a:lnTo>
                    <a:pt x="863441" y="442817"/>
                  </a:lnTo>
                  <a:lnTo>
                    <a:pt x="0" y="442817"/>
                  </a:lnTo>
                  <a:lnTo>
                    <a:pt x="36481" y="0"/>
                  </a:lnTo>
                  <a:lnTo>
                    <a:pt x="826865" y="0"/>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154" name="任意多边形: 形状 153"/>
            <p:cNvSpPr/>
            <p:nvPr/>
          </p:nvSpPr>
          <p:spPr>
            <a:xfrm>
              <a:off x="10488826" y="5858664"/>
              <a:ext cx="790384" cy="489775"/>
            </a:xfrm>
            <a:custGeom>
              <a:avLst/>
              <a:gdLst>
                <a:gd name="connsiteX0" fmla="*/ 373570 w 790384"/>
                <a:gd name="connsiteY0" fmla="*/ 0 h 489775"/>
                <a:gd name="connsiteX1" fmla="*/ 390811 w 790384"/>
                <a:gd name="connsiteY1" fmla="*/ 0 h 489775"/>
                <a:gd name="connsiteX2" fmla="*/ 396907 w 790384"/>
                <a:gd name="connsiteY2" fmla="*/ 0 h 489775"/>
                <a:gd name="connsiteX3" fmla="*/ 458914 w 790384"/>
                <a:gd name="connsiteY3" fmla="*/ 0 h 489775"/>
                <a:gd name="connsiteX4" fmla="*/ 478536 w 790384"/>
                <a:gd name="connsiteY4" fmla="*/ 0 h 489775"/>
                <a:gd name="connsiteX5" fmla="*/ 502158 w 790384"/>
                <a:gd name="connsiteY5" fmla="*/ 0 h 489775"/>
                <a:gd name="connsiteX6" fmla="*/ 749999 w 790384"/>
                <a:gd name="connsiteY6" fmla="*/ 0 h 489775"/>
                <a:gd name="connsiteX7" fmla="*/ 790385 w 790384"/>
                <a:gd name="connsiteY7" fmla="*/ 489775 h 489775"/>
                <a:gd name="connsiteX8" fmla="*/ 0 w 790384"/>
                <a:gd name="connsiteY8" fmla="*/ 489775 h 489775"/>
                <a:gd name="connsiteX9" fmla="*/ 40481 w 790384"/>
                <a:gd name="connsiteY9" fmla="*/ 0 h 489775"/>
                <a:gd name="connsiteX10" fmla="*/ 236411 w 790384"/>
                <a:gd name="connsiteY10" fmla="*/ 0 h 489775"/>
                <a:gd name="connsiteX11" fmla="*/ 272701 w 790384"/>
                <a:gd name="connsiteY11" fmla="*/ 0 h 489775"/>
                <a:gd name="connsiteX12" fmla="*/ 300418 w 790384"/>
                <a:gd name="connsiteY12" fmla="*/ 0 h 489775"/>
                <a:gd name="connsiteX13" fmla="*/ 346520 w 790384"/>
                <a:gd name="connsiteY13" fmla="*/ 0 h 489775"/>
                <a:gd name="connsiteX14" fmla="*/ 373570 w 790384"/>
                <a:gd name="connsiteY14" fmla="*/ 0 h 48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384" h="489775">
                  <a:moveTo>
                    <a:pt x="373570" y="0"/>
                  </a:moveTo>
                  <a:lnTo>
                    <a:pt x="390811" y="0"/>
                  </a:lnTo>
                  <a:lnTo>
                    <a:pt x="396907" y="0"/>
                  </a:lnTo>
                  <a:lnTo>
                    <a:pt x="458914" y="0"/>
                  </a:lnTo>
                  <a:lnTo>
                    <a:pt x="478536" y="0"/>
                  </a:lnTo>
                  <a:lnTo>
                    <a:pt x="502158" y="0"/>
                  </a:lnTo>
                  <a:lnTo>
                    <a:pt x="749999" y="0"/>
                  </a:lnTo>
                  <a:lnTo>
                    <a:pt x="790385" y="489775"/>
                  </a:lnTo>
                  <a:lnTo>
                    <a:pt x="0" y="489775"/>
                  </a:lnTo>
                  <a:lnTo>
                    <a:pt x="40481" y="0"/>
                  </a:lnTo>
                  <a:lnTo>
                    <a:pt x="236411" y="0"/>
                  </a:lnTo>
                  <a:lnTo>
                    <a:pt x="272701" y="0"/>
                  </a:lnTo>
                  <a:lnTo>
                    <a:pt x="300418" y="0"/>
                  </a:lnTo>
                  <a:lnTo>
                    <a:pt x="346520" y="0"/>
                  </a:lnTo>
                  <a:lnTo>
                    <a:pt x="373570"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5" name="任意多边形: 形状 154"/>
            <p:cNvSpPr/>
            <p:nvPr/>
          </p:nvSpPr>
          <p:spPr>
            <a:xfrm>
              <a:off x="11048419" y="4726522"/>
              <a:ext cx="228409" cy="675132"/>
            </a:xfrm>
            <a:custGeom>
              <a:avLst/>
              <a:gdLst>
                <a:gd name="connsiteX0" fmla="*/ 145176 w 228409"/>
                <a:gd name="connsiteY0" fmla="*/ -441 h 675132"/>
                <a:gd name="connsiteX1" fmla="*/ 228615 w 228409"/>
                <a:gd name="connsiteY1" fmla="*/ 251304 h 675132"/>
                <a:gd name="connsiteX2" fmla="*/ 167464 w 228409"/>
                <a:gd name="connsiteY2" fmla="*/ 412658 h 675132"/>
                <a:gd name="connsiteX3" fmla="*/ 72786 w 228409"/>
                <a:gd name="connsiteY3" fmla="*/ 674691 h 675132"/>
                <a:gd name="connsiteX4" fmla="*/ 205 w 228409"/>
                <a:gd name="connsiteY4" fmla="*/ 497907 h 675132"/>
                <a:gd name="connsiteX5" fmla="*/ 145176 w 228409"/>
                <a:gd name="connsiteY5" fmla="*/ -441 h 67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09" h="675132">
                  <a:moveTo>
                    <a:pt x="145176" y="-441"/>
                  </a:moveTo>
                  <a:lnTo>
                    <a:pt x="228615" y="251304"/>
                  </a:lnTo>
                  <a:cubicBezTo>
                    <a:pt x="207660" y="305502"/>
                    <a:pt x="187181" y="359508"/>
                    <a:pt x="167464" y="412658"/>
                  </a:cubicBezTo>
                  <a:cubicBezTo>
                    <a:pt x="133841" y="503241"/>
                    <a:pt x="102027" y="591538"/>
                    <a:pt x="72786" y="674691"/>
                  </a:cubicBezTo>
                  <a:lnTo>
                    <a:pt x="205" y="497907"/>
                  </a:lnTo>
                  <a:cubicBezTo>
                    <a:pt x="36152" y="328438"/>
                    <a:pt x="84607" y="161864"/>
                    <a:pt x="145176" y="-441"/>
                  </a:cubicBezTo>
                  <a:close/>
                </a:path>
              </a:pathLst>
            </a:custGeom>
            <a:solidFill>
              <a:srgbClr val="87AE8D"/>
            </a:solidFill>
            <a:ln w="9525" cap="flat">
              <a:noFill/>
              <a:prstDash val="solid"/>
              <a:miter/>
            </a:ln>
          </p:spPr>
          <p:txBody>
            <a:bodyPr rtlCol="0" anchor="ctr"/>
            <a:lstStyle/>
            <a:p>
              <a:endParaRPr lang="zh-CN" altLang="en-US"/>
            </a:p>
          </p:txBody>
        </p:sp>
        <p:sp>
          <p:nvSpPr>
            <p:cNvPr id="156" name="任意多边形: 形状 155"/>
            <p:cNvSpPr/>
            <p:nvPr/>
          </p:nvSpPr>
          <p:spPr>
            <a:xfrm>
              <a:off x="10967362" y="5540053"/>
              <a:ext cx="224313" cy="318610"/>
            </a:xfrm>
            <a:custGeom>
              <a:avLst/>
              <a:gdLst>
                <a:gd name="connsiteX0" fmla="*/ 67452 w 224313"/>
                <a:gd name="connsiteY0" fmla="*/ 113286 h 318610"/>
                <a:gd name="connsiteX1" fmla="*/ 224519 w 224313"/>
                <a:gd name="connsiteY1" fmla="*/ -441 h 318610"/>
                <a:gd name="connsiteX2" fmla="*/ 23922 w 224313"/>
                <a:gd name="connsiteY2" fmla="*/ 318169 h 318610"/>
                <a:gd name="connsiteX3" fmla="*/ 205 w 224313"/>
                <a:gd name="connsiteY3" fmla="*/ 318169 h 318610"/>
                <a:gd name="connsiteX4" fmla="*/ 67452 w 224313"/>
                <a:gd name="connsiteY4" fmla="*/ 113286 h 318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13" h="318610">
                  <a:moveTo>
                    <a:pt x="67452" y="113286"/>
                  </a:moveTo>
                  <a:lnTo>
                    <a:pt x="224519" y="-441"/>
                  </a:lnTo>
                  <a:cubicBezTo>
                    <a:pt x="164575" y="100523"/>
                    <a:pt x="97713" y="206727"/>
                    <a:pt x="23922" y="318169"/>
                  </a:cubicBezTo>
                  <a:lnTo>
                    <a:pt x="205" y="318169"/>
                  </a:lnTo>
                  <a:cubicBezTo>
                    <a:pt x="17445" y="264449"/>
                    <a:pt x="40210" y="194535"/>
                    <a:pt x="67452" y="113286"/>
                  </a:cubicBezTo>
                  <a:close/>
                </a:path>
              </a:pathLst>
            </a:custGeom>
            <a:solidFill>
              <a:srgbClr val="87AE8D"/>
            </a:solidFill>
            <a:ln w="9525" cap="flat">
              <a:noFill/>
              <a:prstDash val="solid"/>
              <a:miter/>
            </a:ln>
          </p:spPr>
          <p:txBody>
            <a:bodyPr rtlCol="0" anchor="ctr"/>
            <a:lstStyle/>
            <a:p>
              <a:endParaRPr lang="zh-CN" altLang="en-US"/>
            </a:p>
          </p:txBody>
        </p:sp>
        <p:sp>
          <p:nvSpPr>
            <p:cNvPr id="157" name="任意多边形: 形状 156"/>
            <p:cNvSpPr/>
            <p:nvPr/>
          </p:nvSpPr>
          <p:spPr>
            <a:xfrm>
              <a:off x="10947740" y="5224870"/>
              <a:ext cx="173259" cy="633793"/>
            </a:xfrm>
            <a:custGeom>
              <a:avLst/>
              <a:gdLst>
                <a:gd name="connsiteX0" fmla="*/ 87073 w 173259"/>
                <a:gd name="connsiteY0" fmla="*/ 428469 h 633793"/>
                <a:gd name="connsiteX1" fmla="*/ 19827 w 173259"/>
                <a:gd name="connsiteY1" fmla="*/ 633352 h 633793"/>
                <a:gd name="connsiteX2" fmla="*/ 205 w 173259"/>
                <a:gd name="connsiteY2" fmla="*/ 633352 h 633793"/>
                <a:gd name="connsiteX3" fmla="*/ 100884 w 173259"/>
                <a:gd name="connsiteY3" fmla="*/ -441 h 633793"/>
                <a:gd name="connsiteX4" fmla="*/ 173465 w 173259"/>
                <a:gd name="connsiteY4" fmla="*/ 176343 h 633793"/>
                <a:gd name="connsiteX5" fmla="*/ 87073 w 173259"/>
                <a:gd name="connsiteY5" fmla="*/ 428469 h 6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259" h="633793">
                  <a:moveTo>
                    <a:pt x="87073" y="428469"/>
                  </a:moveTo>
                  <a:cubicBezTo>
                    <a:pt x="59832" y="509718"/>
                    <a:pt x="37067" y="579631"/>
                    <a:pt x="19827" y="633352"/>
                  </a:cubicBezTo>
                  <a:lnTo>
                    <a:pt x="205" y="633352"/>
                  </a:lnTo>
                  <a:cubicBezTo>
                    <a:pt x="21903" y="420373"/>
                    <a:pt x="55517" y="208775"/>
                    <a:pt x="100884" y="-441"/>
                  </a:cubicBezTo>
                  <a:lnTo>
                    <a:pt x="173465" y="176343"/>
                  </a:lnTo>
                  <a:cubicBezTo>
                    <a:pt x="141366" y="267782"/>
                    <a:pt x="112314" y="353031"/>
                    <a:pt x="87073" y="428469"/>
                  </a:cubicBezTo>
                  <a:close/>
                </a:path>
              </a:pathLst>
            </a:custGeom>
            <a:solidFill>
              <a:srgbClr val="87AE8D"/>
            </a:solidFill>
            <a:ln w="9525" cap="flat">
              <a:noFill/>
              <a:prstDash val="solid"/>
              <a:miter/>
            </a:ln>
          </p:spPr>
          <p:txBody>
            <a:bodyPr rtlCol="0" anchor="ctr"/>
            <a:lstStyle/>
            <a:p>
              <a:endParaRPr lang="zh-CN" altLang="en-US"/>
            </a:p>
          </p:txBody>
        </p:sp>
        <p:sp>
          <p:nvSpPr>
            <p:cNvPr id="158" name="任意多边形: 形状 157"/>
            <p:cNvSpPr/>
            <p:nvPr/>
          </p:nvSpPr>
          <p:spPr>
            <a:xfrm>
              <a:off x="10790292" y="4867683"/>
              <a:ext cx="136876" cy="990600"/>
            </a:xfrm>
            <a:custGeom>
              <a:avLst/>
              <a:gdLst>
                <a:gd name="connsiteX0" fmla="*/ 134412 w 136876"/>
                <a:gd name="connsiteY0" fmla="*/ -441 h 990600"/>
                <a:gd name="connsiteX1" fmla="*/ 95646 w 136876"/>
                <a:gd name="connsiteY1" fmla="*/ 990159 h 990600"/>
                <a:gd name="connsiteX2" fmla="*/ 72309 w 136876"/>
                <a:gd name="connsiteY2" fmla="*/ 990159 h 990600"/>
                <a:gd name="connsiteX3" fmla="*/ 42115 w 136876"/>
                <a:gd name="connsiteY3" fmla="*/ 532959 h 990600"/>
                <a:gd name="connsiteX4" fmla="*/ 205 w 136876"/>
                <a:gd name="connsiteY4" fmla="*/ 186344 h 990600"/>
                <a:gd name="connsiteX5" fmla="*/ 1443 w 136876"/>
                <a:gd name="connsiteY5" fmla="*/ 186344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6" h="990600">
                  <a:moveTo>
                    <a:pt x="134412" y="-441"/>
                  </a:moveTo>
                  <a:cubicBezTo>
                    <a:pt x="143937" y="272545"/>
                    <a:pt x="127269" y="600205"/>
                    <a:pt x="95646" y="990159"/>
                  </a:cubicBezTo>
                  <a:lnTo>
                    <a:pt x="72309" y="990159"/>
                  </a:lnTo>
                  <a:cubicBezTo>
                    <a:pt x="68118" y="841854"/>
                    <a:pt x="57450" y="687073"/>
                    <a:pt x="42115" y="532959"/>
                  </a:cubicBezTo>
                  <a:cubicBezTo>
                    <a:pt x="30590" y="416277"/>
                    <a:pt x="16398" y="299787"/>
                    <a:pt x="205" y="186344"/>
                  </a:cubicBezTo>
                  <a:lnTo>
                    <a:pt x="1443" y="186344"/>
                  </a:lnTo>
                  <a:close/>
                </a:path>
              </a:pathLst>
            </a:custGeom>
            <a:solidFill>
              <a:srgbClr val="52765B"/>
            </a:solidFill>
            <a:ln w="9525" cap="flat">
              <a:noFill/>
              <a:prstDash val="solid"/>
              <a:miter/>
            </a:ln>
          </p:spPr>
          <p:txBody>
            <a:bodyPr rtlCol="0" anchor="ctr"/>
            <a:lstStyle/>
            <a:p>
              <a:endParaRPr lang="zh-CN" altLang="en-US"/>
            </a:p>
          </p:txBody>
        </p:sp>
        <p:sp>
          <p:nvSpPr>
            <p:cNvPr id="159" name="任意多边形: 形状 158"/>
            <p:cNvSpPr/>
            <p:nvPr/>
          </p:nvSpPr>
          <p:spPr>
            <a:xfrm>
              <a:off x="10694089" y="4254368"/>
              <a:ext cx="230409" cy="800004"/>
            </a:xfrm>
            <a:custGeom>
              <a:avLst/>
              <a:gdLst>
                <a:gd name="connsiteX0" fmla="*/ 230615 w 230409"/>
                <a:gd name="connsiteY0" fmla="*/ 612873 h 800004"/>
                <a:gd name="connsiteX1" fmla="*/ 97265 w 230409"/>
                <a:gd name="connsiteY1" fmla="*/ 799563 h 800004"/>
                <a:gd name="connsiteX2" fmla="*/ 96408 w 230409"/>
                <a:gd name="connsiteY2" fmla="*/ 799563 h 800004"/>
                <a:gd name="connsiteX3" fmla="*/ 60975 w 230409"/>
                <a:gd name="connsiteY3" fmla="*/ 572392 h 800004"/>
                <a:gd name="connsiteX4" fmla="*/ 205 w 230409"/>
                <a:gd name="connsiteY4" fmla="*/ 254257 h 800004"/>
                <a:gd name="connsiteX5" fmla="*/ 1634 w 230409"/>
                <a:gd name="connsiteY5" fmla="*/ 255114 h 800004"/>
                <a:gd name="connsiteX6" fmla="*/ 133079 w 230409"/>
                <a:gd name="connsiteY6" fmla="*/ -441 h 800004"/>
                <a:gd name="connsiteX7" fmla="*/ 230615 w 230409"/>
                <a:gd name="connsiteY7" fmla="*/ 612873 h 8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409" h="800004">
                  <a:moveTo>
                    <a:pt x="230615" y="612873"/>
                  </a:moveTo>
                  <a:lnTo>
                    <a:pt x="97265" y="799563"/>
                  </a:lnTo>
                  <a:lnTo>
                    <a:pt x="96408" y="799563"/>
                  </a:lnTo>
                  <a:cubicBezTo>
                    <a:pt x="85454" y="722125"/>
                    <a:pt x="73548" y="646020"/>
                    <a:pt x="60975" y="572392"/>
                  </a:cubicBezTo>
                  <a:cubicBezTo>
                    <a:pt x="41925" y="459616"/>
                    <a:pt x="21351" y="352460"/>
                    <a:pt x="205" y="254257"/>
                  </a:cubicBezTo>
                  <a:lnTo>
                    <a:pt x="1634" y="255114"/>
                  </a:lnTo>
                  <a:lnTo>
                    <a:pt x="133079" y="-441"/>
                  </a:lnTo>
                  <a:cubicBezTo>
                    <a:pt x="192229" y="162913"/>
                    <a:pt x="222042" y="365795"/>
                    <a:pt x="230615" y="612873"/>
                  </a:cubicBezTo>
                  <a:close/>
                </a:path>
              </a:pathLst>
            </a:custGeom>
            <a:solidFill>
              <a:srgbClr val="52765B"/>
            </a:solidFill>
            <a:ln w="9525" cap="flat">
              <a:noFill/>
              <a:prstDash val="solid"/>
              <a:miter/>
            </a:ln>
          </p:spPr>
          <p:txBody>
            <a:bodyPr rtlCol="0" anchor="ctr"/>
            <a:lstStyle/>
            <a:p>
              <a:endParaRPr lang="zh-CN" altLang="en-US"/>
            </a:p>
          </p:txBody>
        </p:sp>
        <p:sp>
          <p:nvSpPr>
            <p:cNvPr id="160" name="任意多边形: 形状 159"/>
            <p:cNvSpPr/>
            <p:nvPr/>
          </p:nvSpPr>
          <p:spPr>
            <a:xfrm>
              <a:off x="10665134" y="5269542"/>
              <a:ext cx="197262" cy="589311"/>
            </a:xfrm>
            <a:custGeom>
              <a:avLst/>
              <a:gdLst>
                <a:gd name="connsiteX0" fmla="*/ 197468 w 197262"/>
                <a:gd name="connsiteY0" fmla="*/ 588870 h 589311"/>
                <a:gd name="connsiteX1" fmla="*/ 170417 w 197262"/>
                <a:gd name="connsiteY1" fmla="*/ 588870 h 589311"/>
                <a:gd name="connsiteX2" fmla="*/ 64594 w 197262"/>
                <a:gd name="connsiteY2" fmla="*/ 254448 h 589311"/>
                <a:gd name="connsiteX3" fmla="*/ 32685 w 197262"/>
                <a:gd name="connsiteY3" fmla="*/ 118240 h 589311"/>
                <a:gd name="connsiteX4" fmla="*/ 205 w 197262"/>
                <a:gd name="connsiteY4" fmla="*/ -441 h 589311"/>
                <a:gd name="connsiteX5" fmla="*/ 166988 w 197262"/>
                <a:gd name="connsiteY5" fmla="*/ 131289 h 589311"/>
                <a:gd name="connsiteX6" fmla="*/ 166988 w 197262"/>
                <a:gd name="connsiteY6" fmla="*/ 131289 h 589311"/>
                <a:gd name="connsiteX7" fmla="*/ 197468 w 197262"/>
                <a:gd name="connsiteY7" fmla="*/ 588870 h 5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62" h="589311">
                  <a:moveTo>
                    <a:pt x="197468" y="588870"/>
                  </a:moveTo>
                  <a:lnTo>
                    <a:pt x="170417" y="588870"/>
                  </a:lnTo>
                  <a:cubicBezTo>
                    <a:pt x="143937" y="506479"/>
                    <a:pt x="106409" y="388845"/>
                    <a:pt x="64594" y="254448"/>
                  </a:cubicBezTo>
                  <a:cubicBezTo>
                    <a:pt x="54402" y="206823"/>
                    <a:pt x="43639" y="161769"/>
                    <a:pt x="32685" y="118240"/>
                  </a:cubicBezTo>
                  <a:cubicBezTo>
                    <a:pt x="22084" y="76968"/>
                    <a:pt x="11254" y="37402"/>
                    <a:pt x="205" y="-441"/>
                  </a:cubicBezTo>
                  <a:lnTo>
                    <a:pt x="166988" y="131289"/>
                  </a:lnTo>
                  <a:lnTo>
                    <a:pt x="166988" y="131289"/>
                  </a:lnTo>
                  <a:cubicBezTo>
                    <a:pt x="182514" y="285594"/>
                    <a:pt x="193277" y="440375"/>
                    <a:pt x="197468" y="588870"/>
                  </a:cubicBezTo>
                  <a:close/>
                </a:path>
              </a:pathLst>
            </a:custGeom>
            <a:solidFill>
              <a:srgbClr val="52765B"/>
            </a:solidFill>
            <a:ln w="9525" cap="flat">
              <a:noFill/>
              <a:prstDash val="solid"/>
              <a:miter/>
            </a:ln>
          </p:spPr>
          <p:txBody>
            <a:bodyPr rtlCol="0" anchor="ctr"/>
            <a:lstStyle/>
            <a:p>
              <a:endParaRPr lang="zh-CN" altLang="en-US"/>
            </a:p>
          </p:txBody>
        </p:sp>
        <p:sp>
          <p:nvSpPr>
            <p:cNvPr id="161" name="任意多边形: 形状 160"/>
            <p:cNvSpPr/>
            <p:nvPr/>
          </p:nvSpPr>
          <p:spPr>
            <a:xfrm>
              <a:off x="10476824" y="4645464"/>
              <a:ext cx="355377" cy="755618"/>
            </a:xfrm>
            <a:custGeom>
              <a:avLst/>
              <a:gdLst>
                <a:gd name="connsiteX0" fmla="*/ 355583 w 355377"/>
                <a:gd name="connsiteY0" fmla="*/ 755177 h 755618"/>
                <a:gd name="connsiteX1" fmla="*/ 355583 w 355377"/>
                <a:gd name="connsiteY1" fmla="*/ 755177 h 755618"/>
                <a:gd name="connsiteX2" fmla="*/ 188800 w 355377"/>
                <a:gd name="connsiteY2" fmla="*/ 623446 h 755618"/>
                <a:gd name="connsiteX3" fmla="*/ 98979 w 355377"/>
                <a:gd name="connsiteY3" fmla="*/ 364366 h 755618"/>
                <a:gd name="connsiteX4" fmla="*/ 205 w 355377"/>
                <a:gd name="connsiteY4" fmla="*/ -441 h 755618"/>
                <a:gd name="connsiteX5" fmla="*/ 278240 w 355377"/>
                <a:gd name="connsiteY5" fmla="*/ 181391 h 755618"/>
                <a:gd name="connsiteX6" fmla="*/ 278240 w 355377"/>
                <a:gd name="connsiteY6" fmla="*/ 181391 h 755618"/>
                <a:gd name="connsiteX7" fmla="*/ 313673 w 355377"/>
                <a:gd name="connsiteY7" fmla="*/ 408562 h 755618"/>
                <a:gd name="connsiteX8" fmla="*/ 355583 w 355377"/>
                <a:gd name="connsiteY8" fmla="*/ 755177 h 7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77" h="755618">
                  <a:moveTo>
                    <a:pt x="355583" y="755177"/>
                  </a:moveTo>
                  <a:lnTo>
                    <a:pt x="355583" y="755177"/>
                  </a:lnTo>
                  <a:lnTo>
                    <a:pt x="188800" y="623446"/>
                  </a:lnTo>
                  <a:cubicBezTo>
                    <a:pt x="163387" y="535578"/>
                    <a:pt x="133403" y="449110"/>
                    <a:pt x="98979" y="364366"/>
                  </a:cubicBezTo>
                  <a:cubicBezTo>
                    <a:pt x="61737" y="234541"/>
                    <a:pt x="27256" y="108715"/>
                    <a:pt x="205" y="-441"/>
                  </a:cubicBezTo>
                  <a:lnTo>
                    <a:pt x="278240" y="181391"/>
                  </a:lnTo>
                  <a:lnTo>
                    <a:pt x="278240" y="181391"/>
                  </a:lnTo>
                  <a:cubicBezTo>
                    <a:pt x="290813" y="255019"/>
                    <a:pt x="302719" y="331124"/>
                    <a:pt x="313673" y="408562"/>
                  </a:cubicBezTo>
                  <a:cubicBezTo>
                    <a:pt x="329865" y="522005"/>
                    <a:pt x="344058" y="638496"/>
                    <a:pt x="355583" y="755177"/>
                  </a:cubicBezTo>
                  <a:close/>
                </a:path>
              </a:pathLst>
            </a:custGeom>
            <a:solidFill>
              <a:srgbClr val="52765B"/>
            </a:solidFill>
            <a:ln w="9525" cap="flat">
              <a:noFill/>
              <a:prstDash val="solid"/>
              <a:miter/>
            </a:ln>
          </p:spPr>
          <p:txBody>
            <a:bodyPr rtlCol="0" anchor="ctr"/>
            <a:lstStyle/>
            <a:p>
              <a:endParaRPr lang="zh-CN" altLang="en-US"/>
            </a:p>
          </p:txBody>
        </p:sp>
        <p:sp>
          <p:nvSpPr>
            <p:cNvPr id="162" name="任意多边形: 形状 161"/>
            <p:cNvSpPr/>
            <p:nvPr/>
          </p:nvSpPr>
          <p:spPr>
            <a:xfrm>
              <a:off x="10569693" y="3986787"/>
              <a:ext cx="257270" cy="523231"/>
            </a:xfrm>
            <a:custGeom>
              <a:avLst/>
              <a:gdLst>
                <a:gd name="connsiteX0" fmla="*/ 257475 w 257270"/>
                <a:gd name="connsiteY0" fmla="*/ 267234 h 523231"/>
                <a:gd name="connsiteX1" fmla="*/ 126030 w 257270"/>
                <a:gd name="connsiteY1" fmla="*/ 522790 h 523231"/>
                <a:gd name="connsiteX2" fmla="*/ 124602 w 257270"/>
                <a:gd name="connsiteY2" fmla="*/ 521933 h 523231"/>
                <a:gd name="connsiteX3" fmla="*/ 205 w 257270"/>
                <a:gd name="connsiteY3" fmla="*/ 2916 h 523231"/>
                <a:gd name="connsiteX4" fmla="*/ 202040 w 257270"/>
                <a:gd name="connsiteY4" fmla="*/ 141695 h 523231"/>
                <a:gd name="connsiteX5" fmla="*/ 257475 w 257270"/>
                <a:gd name="connsiteY5" fmla="*/ 267234 h 5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0" h="523231">
                  <a:moveTo>
                    <a:pt x="257475" y="267234"/>
                  </a:moveTo>
                  <a:lnTo>
                    <a:pt x="126030" y="522790"/>
                  </a:lnTo>
                  <a:lnTo>
                    <a:pt x="124602" y="521933"/>
                  </a:lnTo>
                  <a:cubicBezTo>
                    <a:pt x="71262" y="274283"/>
                    <a:pt x="21732" y="83783"/>
                    <a:pt x="205" y="2916"/>
                  </a:cubicBezTo>
                  <a:cubicBezTo>
                    <a:pt x="65737" y="-13086"/>
                    <a:pt x="141080" y="27300"/>
                    <a:pt x="202040" y="141695"/>
                  </a:cubicBezTo>
                  <a:cubicBezTo>
                    <a:pt x="223481" y="182167"/>
                    <a:pt x="242007" y="224124"/>
                    <a:pt x="257475" y="267234"/>
                  </a:cubicBezTo>
                  <a:close/>
                </a:path>
              </a:pathLst>
            </a:custGeom>
            <a:solidFill>
              <a:srgbClr val="52765B"/>
            </a:solidFill>
            <a:ln w="9525" cap="flat">
              <a:noFill/>
              <a:prstDash val="solid"/>
              <a:miter/>
            </a:ln>
          </p:spPr>
          <p:txBody>
            <a:bodyPr rtlCol="0" anchor="ctr"/>
            <a:lstStyle/>
            <a:p>
              <a:endParaRPr lang="zh-CN" altLang="en-US"/>
            </a:p>
          </p:txBody>
        </p:sp>
        <p:sp>
          <p:nvSpPr>
            <p:cNvPr id="163" name="任意多边形: 形状 162"/>
            <p:cNvSpPr/>
            <p:nvPr/>
          </p:nvSpPr>
          <p:spPr>
            <a:xfrm>
              <a:off x="10633606" y="5401273"/>
              <a:ext cx="155638" cy="457580"/>
            </a:xfrm>
            <a:custGeom>
              <a:avLst/>
              <a:gdLst>
                <a:gd name="connsiteX0" fmla="*/ 155844 w 155638"/>
                <a:gd name="connsiteY0" fmla="*/ 457139 h 457580"/>
                <a:gd name="connsiteX1" fmla="*/ 128316 w 155638"/>
                <a:gd name="connsiteY1" fmla="*/ 457139 h 457580"/>
                <a:gd name="connsiteX2" fmla="*/ 80691 w 155638"/>
                <a:gd name="connsiteY2" fmla="*/ 327409 h 457580"/>
                <a:gd name="connsiteX3" fmla="*/ 205 w 155638"/>
                <a:gd name="connsiteY3" fmla="*/ 125383 h 457580"/>
                <a:gd name="connsiteX4" fmla="*/ 205 w 155638"/>
                <a:gd name="connsiteY4" fmla="*/ 125383 h 457580"/>
                <a:gd name="connsiteX5" fmla="*/ 57355 w 155638"/>
                <a:gd name="connsiteY5" fmla="*/ -441 h 457580"/>
                <a:gd name="connsiteX6" fmla="*/ 95455 w 155638"/>
                <a:gd name="connsiteY6" fmla="*/ 123384 h 457580"/>
                <a:gd name="connsiteX7" fmla="*/ 155844 w 155638"/>
                <a:gd name="connsiteY7" fmla="*/ 457139 h 45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38" h="457580">
                  <a:moveTo>
                    <a:pt x="155844" y="457139"/>
                  </a:moveTo>
                  <a:lnTo>
                    <a:pt x="128316" y="457139"/>
                  </a:lnTo>
                  <a:cubicBezTo>
                    <a:pt x="113267" y="414344"/>
                    <a:pt x="97389" y="371100"/>
                    <a:pt x="80691" y="327409"/>
                  </a:cubicBezTo>
                  <a:cubicBezTo>
                    <a:pt x="55164" y="260258"/>
                    <a:pt x="28113" y="192630"/>
                    <a:pt x="205" y="125383"/>
                  </a:cubicBezTo>
                  <a:lnTo>
                    <a:pt x="205" y="125383"/>
                  </a:lnTo>
                  <a:lnTo>
                    <a:pt x="57355" y="-441"/>
                  </a:lnTo>
                  <a:cubicBezTo>
                    <a:pt x="70309" y="41850"/>
                    <a:pt x="83073" y="83092"/>
                    <a:pt x="95455" y="123384"/>
                  </a:cubicBezTo>
                  <a:cubicBezTo>
                    <a:pt x="118058" y="225234"/>
                    <a:pt x="138194" y="336486"/>
                    <a:pt x="155844" y="457139"/>
                  </a:cubicBezTo>
                  <a:close/>
                </a:path>
              </a:pathLst>
            </a:custGeom>
            <a:solidFill>
              <a:srgbClr val="87AE8D"/>
            </a:solidFill>
            <a:ln w="9525" cap="flat">
              <a:noFill/>
              <a:prstDash val="solid"/>
              <a:miter/>
            </a:ln>
          </p:spPr>
          <p:txBody>
            <a:bodyPr rtlCol="0" anchor="ctr"/>
            <a:lstStyle/>
            <a:p>
              <a:endParaRPr lang="zh-CN" altLang="en-US"/>
            </a:p>
          </p:txBody>
        </p:sp>
        <p:sp>
          <p:nvSpPr>
            <p:cNvPr id="164" name="任意多边形: 形状 163"/>
            <p:cNvSpPr/>
            <p:nvPr/>
          </p:nvSpPr>
          <p:spPr>
            <a:xfrm>
              <a:off x="10622366" y="5705978"/>
              <a:ext cx="139350" cy="152876"/>
            </a:xfrm>
            <a:custGeom>
              <a:avLst/>
              <a:gdLst>
                <a:gd name="connsiteX0" fmla="*/ 139556 w 139350"/>
                <a:gd name="connsiteY0" fmla="*/ 152435 h 152876"/>
                <a:gd name="connsiteX1" fmla="*/ 103266 w 139350"/>
                <a:gd name="connsiteY1" fmla="*/ 152435 h 152876"/>
                <a:gd name="connsiteX2" fmla="*/ 205 w 139350"/>
                <a:gd name="connsiteY2" fmla="*/ -441 h 152876"/>
                <a:gd name="connsiteX3" fmla="*/ 90312 w 139350"/>
                <a:gd name="connsiteY3" fmla="*/ 23371 h 152876"/>
                <a:gd name="connsiteX4" fmla="*/ 92026 w 139350"/>
                <a:gd name="connsiteY4" fmla="*/ 22704 h 152876"/>
                <a:gd name="connsiteX5" fmla="*/ 139556 w 139350"/>
                <a:gd name="connsiteY5" fmla="*/ 152435 h 1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350" h="152876">
                  <a:moveTo>
                    <a:pt x="139556" y="152435"/>
                  </a:moveTo>
                  <a:lnTo>
                    <a:pt x="103266" y="152435"/>
                  </a:lnTo>
                  <a:cubicBezTo>
                    <a:pt x="74691" y="110430"/>
                    <a:pt x="39067" y="58423"/>
                    <a:pt x="205" y="-441"/>
                  </a:cubicBezTo>
                  <a:lnTo>
                    <a:pt x="90312" y="23371"/>
                  </a:lnTo>
                  <a:lnTo>
                    <a:pt x="92026" y="22704"/>
                  </a:lnTo>
                  <a:cubicBezTo>
                    <a:pt x="108476" y="66205"/>
                    <a:pt x="124316" y="109448"/>
                    <a:pt x="139556" y="152435"/>
                  </a:cubicBezTo>
                  <a:close/>
                </a:path>
              </a:pathLst>
            </a:custGeom>
            <a:solidFill>
              <a:srgbClr val="87AE8D"/>
            </a:solidFill>
            <a:ln w="9525" cap="flat">
              <a:noFill/>
              <a:prstDash val="solid"/>
              <a:miter/>
            </a:ln>
          </p:spPr>
          <p:txBody>
            <a:bodyPr rtlCol="0" anchor="ctr"/>
            <a:lstStyle/>
            <a:p>
              <a:endParaRPr lang="zh-CN" altLang="en-US"/>
            </a:p>
          </p:txBody>
        </p:sp>
        <p:sp>
          <p:nvSpPr>
            <p:cNvPr id="165" name="任意多边形: 形状 164"/>
            <p:cNvSpPr/>
            <p:nvPr/>
          </p:nvSpPr>
          <p:spPr>
            <a:xfrm>
              <a:off x="10419674" y="4349808"/>
              <a:ext cx="335184" cy="477488"/>
            </a:xfrm>
            <a:custGeom>
              <a:avLst/>
              <a:gdLst>
                <a:gd name="connsiteX0" fmla="*/ 335390 w 335184"/>
                <a:gd name="connsiteY0" fmla="*/ 477047 h 477488"/>
                <a:gd name="connsiteX1" fmla="*/ 335390 w 335184"/>
                <a:gd name="connsiteY1" fmla="*/ 477047 h 477488"/>
                <a:gd name="connsiteX2" fmla="*/ 57355 w 335184"/>
                <a:gd name="connsiteY2" fmla="*/ 295214 h 477488"/>
                <a:gd name="connsiteX3" fmla="*/ 2491 w 335184"/>
                <a:gd name="connsiteY3" fmla="*/ 24704 h 477488"/>
                <a:gd name="connsiteX4" fmla="*/ 205 w 335184"/>
                <a:gd name="connsiteY4" fmla="*/ -441 h 477488"/>
                <a:gd name="connsiteX5" fmla="*/ 274906 w 335184"/>
                <a:gd name="connsiteY5" fmla="*/ 158912 h 477488"/>
                <a:gd name="connsiteX6" fmla="*/ 335390 w 335184"/>
                <a:gd name="connsiteY6" fmla="*/ 477047 h 4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184" h="477488">
                  <a:moveTo>
                    <a:pt x="335390" y="477047"/>
                  </a:moveTo>
                  <a:lnTo>
                    <a:pt x="335390" y="477047"/>
                  </a:lnTo>
                  <a:lnTo>
                    <a:pt x="57355" y="295214"/>
                  </a:lnTo>
                  <a:cubicBezTo>
                    <a:pt x="29637" y="183010"/>
                    <a:pt x="9730" y="88236"/>
                    <a:pt x="2491" y="24704"/>
                  </a:cubicBezTo>
                  <a:cubicBezTo>
                    <a:pt x="1539" y="16227"/>
                    <a:pt x="777" y="7750"/>
                    <a:pt x="205" y="-441"/>
                  </a:cubicBezTo>
                  <a:lnTo>
                    <a:pt x="274906" y="158912"/>
                  </a:lnTo>
                  <a:cubicBezTo>
                    <a:pt x="295766" y="257114"/>
                    <a:pt x="316340" y="364271"/>
                    <a:pt x="335390" y="477047"/>
                  </a:cubicBezTo>
                  <a:close/>
                </a:path>
              </a:pathLst>
            </a:custGeom>
            <a:solidFill>
              <a:srgbClr val="52765B"/>
            </a:solidFill>
            <a:ln w="9525" cap="flat">
              <a:noFill/>
              <a:prstDash val="solid"/>
              <a:miter/>
            </a:ln>
          </p:spPr>
          <p:txBody>
            <a:bodyPr rtlCol="0" anchor="ctr"/>
            <a:lstStyle/>
            <a:p>
              <a:endParaRPr lang="zh-CN" altLang="en-US"/>
            </a:p>
          </p:txBody>
        </p:sp>
        <p:sp>
          <p:nvSpPr>
            <p:cNvPr id="166" name="任意多边形: 形状 165"/>
            <p:cNvSpPr/>
            <p:nvPr/>
          </p:nvSpPr>
          <p:spPr>
            <a:xfrm>
              <a:off x="10377955" y="5310024"/>
              <a:ext cx="336137" cy="419576"/>
            </a:xfrm>
            <a:custGeom>
              <a:avLst/>
              <a:gdLst>
                <a:gd name="connsiteX0" fmla="*/ 336342 w 336137"/>
                <a:gd name="connsiteY0" fmla="*/ 418468 h 419576"/>
                <a:gd name="connsiteX1" fmla="*/ 334628 w 336137"/>
                <a:gd name="connsiteY1" fmla="*/ 419135 h 419576"/>
                <a:gd name="connsiteX2" fmla="*/ 244521 w 336137"/>
                <a:gd name="connsiteY2" fmla="*/ 395322 h 419576"/>
                <a:gd name="connsiteX3" fmla="*/ 205 w 336137"/>
                <a:gd name="connsiteY3" fmla="*/ -441 h 419576"/>
                <a:gd name="connsiteX4" fmla="*/ 181180 w 336137"/>
                <a:gd name="connsiteY4" fmla="*/ 45850 h 419576"/>
                <a:gd name="connsiteX5" fmla="*/ 182323 w 336137"/>
                <a:gd name="connsiteY5" fmla="*/ 45278 h 419576"/>
                <a:gd name="connsiteX6" fmla="*/ 255665 w 336137"/>
                <a:gd name="connsiteY6" fmla="*/ 216728 h 419576"/>
                <a:gd name="connsiteX7" fmla="*/ 336342 w 336137"/>
                <a:gd name="connsiteY7" fmla="*/ 418468 h 41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37" h="419576">
                  <a:moveTo>
                    <a:pt x="336342" y="418468"/>
                  </a:moveTo>
                  <a:lnTo>
                    <a:pt x="334628" y="419135"/>
                  </a:lnTo>
                  <a:lnTo>
                    <a:pt x="244521" y="395322"/>
                  </a:lnTo>
                  <a:cubicBezTo>
                    <a:pt x="169560" y="281689"/>
                    <a:pt x="81453" y="142338"/>
                    <a:pt x="205" y="-441"/>
                  </a:cubicBezTo>
                  <a:lnTo>
                    <a:pt x="181180" y="45850"/>
                  </a:lnTo>
                  <a:lnTo>
                    <a:pt x="182323" y="45278"/>
                  </a:lnTo>
                  <a:cubicBezTo>
                    <a:pt x="207088" y="101572"/>
                    <a:pt x="231662" y="158816"/>
                    <a:pt x="255665" y="216728"/>
                  </a:cubicBezTo>
                  <a:cubicBezTo>
                    <a:pt x="283669" y="283689"/>
                    <a:pt x="310720" y="351317"/>
                    <a:pt x="336342" y="418468"/>
                  </a:cubicBezTo>
                  <a:close/>
                </a:path>
              </a:pathLst>
            </a:custGeom>
            <a:solidFill>
              <a:srgbClr val="87AE8D"/>
            </a:solidFill>
            <a:ln w="9525" cap="flat">
              <a:noFill/>
              <a:prstDash val="solid"/>
              <a:miter/>
            </a:ln>
          </p:spPr>
          <p:txBody>
            <a:bodyPr rtlCol="0" anchor="ctr"/>
            <a:lstStyle/>
            <a:p>
              <a:endParaRPr lang="zh-CN" altLang="en-US"/>
            </a:p>
          </p:txBody>
        </p:sp>
        <p:sp>
          <p:nvSpPr>
            <p:cNvPr id="167" name="任意多边形: 形状 166"/>
            <p:cNvSpPr/>
            <p:nvPr/>
          </p:nvSpPr>
          <p:spPr>
            <a:xfrm>
              <a:off x="10417225" y="3990144"/>
              <a:ext cx="276864" cy="519017"/>
            </a:xfrm>
            <a:custGeom>
              <a:avLst/>
              <a:gdLst>
                <a:gd name="connsiteX0" fmla="*/ 277069 w 276864"/>
                <a:gd name="connsiteY0" fmla="*/ 518576 h 519017"/>
                <a:gd name="connsiteX1" fmla="*/ 2368 w 276864"/>
                <a:gd name="connsiteY1" fmla="*/ 359223 h 519017"/>
                <a:gd name="connsiteX2" fmla="*/ 152673 w 276864"/>
                <a:gd name="connsiteY2" fmla="*/ -441 h 519017"/>
                <a:gd name="connsiteX3" fmla="*/ 277069 w 276864"/>
                <a:gd name="connsiteY3" fmla="*/ 518576 h 519017"/>
              </a:gdLst>
              <a:ahLst/>
              <a:cxnLst>
                <a:cxn ang="0">
                  <a:pos x="connsiteX0" y="connsiteY0"/>
                </a:cxn>
                <a:cxn ang="0">
                  <a:pos x="connsiteX1" y="connsiteY1"/>
                </a:cxn>
                <a:cxn ang="0">
                  <a:pos x="connsiteX2" y="connsiteY2"/>
                </a:cxn>
                <a:cxn ang="0">
                  <a:pos x="connsiteX3" y="connsiteY3"/>
                </a:cxn>
              </a:cxnLst>
              <a:rect l="l" t="t" r="r" b="b"/>
              <a:pathLst>
                <a:path w="276864" h="519017">
                  <a:moveTo>
                    <a:pt x="277069" y="518576"/>
                  </a:moveTo>
                  <a:lnTo>
                    <a:pt x="2368" y="359223"/>
                  </a:lnTo>
                  <a:cubicBezTo>
                    <a:pt x="-13443" y="159198"/>
                    <a:pt x="59518" y="22418"/>
                    <a:pt x="152673" y="-441"/>
                  </a:cubicBezTo>
                  <a:cubicBezTo>
                    <a:pt x="174199" y="80045"/>
                    <a:pt x="223729" y="270926"/>
                    <a:pt x="277069" y="518576"/>
                  </a:cubicBezTo>
                  <a:close/>
                </a:path>
              </a:pathLst>
            </a:custGeom>
            <a:solidFill>
              <a:srgbClr val="52765B"/>
            </a:solidFill>
            <a:ln w="9525" cap="flat">
              <a:noFill/>
              <a:prstDash val="solid"/>
              <a:miter/>
            </a:ln>
          </p:spPr>
          <p:txBody>
            <a:bodyPr rtlCol="0" anchor="ctr"/>
            <a:lstStyle/>
            <a:p>
              <a:endParaRPr lang="zh-CN" altLang="en-US"/>
            </a:p>
          </p:txBody>
        </p:sp>
        <p:sp>
          <p:nvSpPr>
            <p:cNvPr id="168" name="任意多边形: 形状 167"/>
            <p:cNvSpPr/>
            <p:nvPr/>
          </p:nvSpPr>
          <p:spPr>
            <a:xfrm>
              <a:off x="10427675" y="4833678"/>
              <a:ext cx="263842" cy="693039"/>
            </a:xfrm>
            <a:custGeom>
              <a:avLst/>
              <a:gdLst>
                <a:gd name="connsiteX0" fmla="*/ 264048 w 263842"/>
                <a:gd name="connsiteY0" fmla="*/ 566772 h 693039"/>
                <a:gd name="connsiteX1" fmla="*/ 206898 w 263842"/>
                <a:gd name="connsiteY1" fmla="*/ 692598 h 693039"/>
                <a:gd name="connsiteX2" fmla="*/ 206898 w 263842"/>
                <a:gd name="connsiteY2" fmla="*/ 692598 h 693039"/>
                <a:gd name="connsiteX3" fmla="*/ 133555 w 263842"/>
                <a:gd name="connsiteY3" fmla="*/ 521148 h 693039"/>
                <a:gd name="connsiteX4" fmla="*/ 205 w 263842"/>
                <a:gd name="connsiteY4" fmla="*/ 229778 h 693039"/>
                <a:gd name="connsiteX5" fmla="*/ 65451 w 263842"/>
                <a:gd name="connsiteY5" fmla="*/ -441 h 693039"/>
                <a:gd name="connsiteX6" fmla="*/ 148890 w 263842"/>
                <a:gd name="connsiteY6" fmla="*/ 175676 h 693039"/>
                <a:gd name="connsiteX7" fmla="*/ 220804 w 263842"/>
                <a:gd name="connsiteY7" fmla="*/ 420468 h 693039"/>
                <a:gd name="connsiteX8" fmla="*/ 264048 w 263842"/>
                <a:gd name="connsiteY8" fmla="*/ 566772 h 6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 h="693039">
                  <a:moveTo>
                    <a:pt x="264048" y="566772"/>
                  </a:moveTo>
                  <a:lnTo>
                    <a:pt x="206898" y="692598"/>
                  </a:lnTo>
                  <a:lnTo>
                    <a:pt x="206898" y="692598"/>
                  </a:lnTo>
                  <a:cubicBezTo>
                    <a:pt x="182895" y="635448"/>
                    <a:pt x="158320" y="577726"/>
                    <a:pt x="133555" y="521148"/>
                  </a:cubicBezTo>
                  <a:cubicBezTo>
                    <a:pt x="88692" y="419421"/>
                    <a:pt x="43353" y="321123"/>
                    <a:pt x="205" y="229778"/>
                  </a:cubicBezTo>
                  <a:lnTo>
                    <a:pt x="65451" y="-441"/>
                  </a:lnTo>
                  <a:cubicBezTo>
                    <a:pt x="96503" y="56671"/>
                    <a:pt x="124363" y="115468"/>
                    <a:pt x="148890" y="175676"/>
                  </a:cubicBezTo>
                  <a:cubicBezTo>
                    <a:pt x="172131" y="256734"/>
                    <a:pt x="196515" y="339315"/>
                    <a:pt x="220804" y="420468"/>
                  </a:cubicBezTo>
                  <a:cubicBezTo>
                    <a:pt x="234615" y="470284"/>
                    <a:pt x="249474" y="519147"/>
                    <a:pt x="264048" y="566772"/>
                  </a:cubicBezTo>
                  <a:close/>
                </a:path>
              </a:pathLst>
            </a:custGeom>
            <a:solidFill>
              <a:srgbClr val="87AE8D"/>
            </a:solidFill>
            <a:ln w="9525" cap="flat">
              <a:noFill/>
              <a:prstDash val="solid"/>
              <a:miter/>
            </a:ln>
          </p:spPr>
          <p:txBody>
            <a:bodyPr rtlCol="0" anchor="ctr"/>
            <a:lstStyle/>
            <a:p>
              <a:endParaRPr lang="zh-CN" altLang="en-US"/>
            </a:p>
          </p:txBody>
        </p:sp>
        <p:sp>
          <p:nvSpPr>
            <p:cNvPr id="169" name="任意多边形: 形状 168"/>
            <p:cNvSpPr/>
            <p:nvPr/>
          </p:nvSpPr>
          <p:spPr>
            <a:xfrm>
              <a:off x="10133543" y="4759383"/>
              <a:ext cx="426434" cy="596931"/>
            </a:xfrm>
            <a:custGeom>
              <a:avLst/>
              <a:gdLst>
                <a:gd name="connsiteX0" fmla="*/ 293289 w 426434"/>
                <a:gd name="connsiteY0" fmla="*/ 304549 h 596931"/>
                <a:gd name="connsiteX1" fmla="*/ 426639 w 426434"/>
                <a:gd name="connsiteY1" fmla="*/ 595919 h 596931"/>
                <a:gd name="connsiteX2" fmla="*/ 425496 w 426434"/>
                <a:gd name="connsiteY2" fmla="*/ 596490 h 596931"/>
                <a:gd name="connsiteX3" fmla="*/ 244521 w 426434"/>
                <a:gd name="connsiteY3" fmla="*/ 550199 h 596931"/>
                <a:gd name="connsiteX4" fmla="*/ 205 w 426434"/>
                <a:gd name="connsiteY4" fmla="*/ -441 h 596931"/>
                <a:gd name="connsiteX5" fmla="*/ 180418 w 426434"/>
                <a:gd name="connsiteY5" fmla="*/ 74330 h 596931"/>
                <a:gd name="connsiteX6" fmla="*/ 180990 w 426434"/>
                <a:gd name="connsiteY6" fmla="*/ 74330 h 596931"/>
                <a:gd name="connsiteX7" fmla="*/ 293289 w 426434"/>
                <a:gd name="connsiteY7" fmla="*/ 304549 h 5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434" h="596931">
                  <a:moveTo>
                    <a:pt x="293289" y="304549"/>
                  </a:moveTo>
                  <a:cubicBezTo>
                    <a:pt x="336628" y="395798"/>
                    <a:pt x="381967" y="494192"/>
                    <a:pt x="426639" y="595919"/>
                  </a:cubicBezTo>
                  <a:lnTo>
                    <a:pt x="425496" y="596490"/>
                  </a:lnTo>
                  <a:lnTo>
                    <a:pt x="244521" y="550199"/>
                  </a:lnTo>
                  <a:cubicBezTo>
                    <a:pt x="132793" y="353984"/>
                    <a:pt x="34114" y="151196"/>
                    <a:pt x="205" y="-441"/>
                  </a:cubicBezTo>
                  <a:lnTo>
                    <a:pt x="180418" y="74330"/>
                  </a:lnTo>
                  <a:lnTo>
                    <a:pt x="180990" y="74330"/>
                  </a:lnTo>
                  <a:cubicBezTo>
                    <a:pt x="215375" y="142814"/>
                    <a:pt x="253475" y="220634"/>
                    <a:pt x="293289" y="304549"/>
                  </a:cubicBezTo>
                  <a:close/>
                </a:path>
              </a:pathLst>
            </a:custGeom>
            <a:solidFill>
              <a:srgbClr val="87AE8D"/>
            </a:solidFill>
            <a:ln w="9525" cap="flat">
              <a:noFill/>
              <a:prstDash val="solid"/>
              <a:miter/>
            </a:ln>
          </p:spPr>
          <p:txBody>
            <a:bodyPr rtlCol="0" anchor="ctr"/>
            <a:lstStyle/>
            <a:p>
              <a:endParaRPr lang="zh-CN" altLang="en-US"/>
            </a:p>
          </p:txBody>
        </p:sp>
        <p:sp>
          <p:nvSpPr>
            <p:cNvPr id="170" name="任意多边形: 形状 169"/>
            <p:cNvSpPr/>
            <p:nvPr/>
          </p:nvSpPr>
          <p:spPr>
            <a:xfrm>
              <a:off x="10173929" y="4553986"/>
              <a:ext cx="317944" cy="510388"/>
            </a:xfrm>
            <a:custGeom>
              <a:avLst/>
              <a:gdLst>
                <a:gd name="connsiteX0" fmla="*/ 318150 w 317944"/>
                <a:gd name="connsiteY0" fmla="*/ 279727 h 510388"/>
                <a:gd name="connsiteX1" fmla="*/ 252903 w 317944"/>
                <a:gd name="connsiteY1" fmla="*/ 509947 h 510388"/>
                <a:gd name="connsiteX2" fmla="*/ 140604 w 317944"/>
                <a:gd name="connsiteY2" fmla="*/ 279346 h 510388"/>
                <a:gd name="connsiteX3" fmla="*/ 205 w 317944"/>
                <a:gd name="connsiteY3" fmla="*/ 6360 h 510388"/>
                <a:gd name="connsiteX4" fmla="*/ 318150 w 317944"/>
                <a:gd name="connsiteY4" fmla="*/ 279727 h 51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44" h="510388">
                  <a:moveTo>
                    <a:pt x="318150" y="279727"/>
                  </a:moveTo>
                  <a:lnTo>
                    <a:pt x="252903" y="509947"/>
                  </a:lnTo>
                  <a:cubicBezTo>
                    <a:pt x="213089" y="426032"/>
                    <a:pt x="174989" y="348022"/>
                    <a:pt x="140604" y="279346"/>
                  </a:cubicBezTo>
                  <a:cubicBezTo>
                    <a:pt x="75548" y="149044"/>
                    <a:pt x="24113" y="51318"/>
                    <a:pt x="205" y="6360"/>
                  </a:cubicBezTo>
                  <a:cubicBezTo>
                    <a:pt x="67737" y="-25358"/>
                    <a:pt x="192991" y="51889"/>
                    <a:pt x="318150" y="279727"/>
                  </a:cubicBezTo>
                  <a:close/>
                </a:path>
              </a:pathLst>
            </a:custGeom>
            <a:solidFill>
              <a:srgbClr val="87AE8D"/>
            </a:solidFill>
            <a:ln w="9525" cap="flat">
              <a:noFill/>
              <a:prstDash val="solid"/>
              <a:miter/>
            </a:ln>
          </p:spPr>
          <p:txBody>
            <a:bodyPr rtlCol="0" anchor="ctr"/>
            <a:lstStyle/>
            <a:p>
              <a:endParaRPr lang="zh-CN" altLang="en-US"/>
            </a:p>
          </p:txBody>
        </p:sp>
        <p:sp>
          <p:nvSpPr>
            <p:cNvPr id="171" name="任意多边形: 形状 170"/>
            <p:cNvSpPr/>
            <p:nvPr/>
          </p:nvSpPr>
          <p:spPr>
            <a:xfrm>
              <a:off x="10122736" y="4560406"/>
              <a:ext cx="191306" cy="273367"/>
            </a:xfrm>
            <a:custGeom>
              <a:avLst/>
              <a:gdLst>
                <a:gd name="connsiteX0" fmla="*/ 191511 w 191306"/>
                <a:gd name="connsiteY0" fmla="*/ 272926 h 273367"/>
                <a:gd name="connsiteX1" fmla="*/ 190940 w 191306"/>
                <a:gd name="connsiteY1" fmla="*/ 272926 h 273367"/>
                <a:gd name="connsiteX2" fmla="*/ 10727 w 191306"/>
                <a:gd name="connsiteY2" fmla="*/ 198155 h 273367"/>
                <a:gd name="connsiteX3" fmla="*/ 9203 w 191306"/>
                <a:gd name="connsiteY3" fmla="*/ 190916 h 273367"/>
                <a:gd name="connsiteX4" fmla="*/ 51113 w 191306"/>
                <a:gd name="connsiteY4" fmla="*/ -441 h 273367"/>
                <a:gd name="connsiteX5" fmla="*/ 191511 w 191306"/>
                <a:gd name="connsiteY5" fmla="*/ 272926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06" h="273367">
                  <a:moveTo>
                    <a:pt x="191511" y="272926"/>
                  </a:moveTo>
                  <a:lnTo>
                    <a:pt x="190940" y="272926"/>
                  </a:lnTo>
                  <a:lnTo>
                    <a:pt x="10727" y="198155"/>
                  </a:lnTo>
                  <a:cubicBezTo>
                    <a:pt x="10155" y="195774"/>
                    <a:pt x="9679" y="193297"/>
                    <a:pt x="9203" y="190916"/>
                  </a:cubicBezTo>
                  <a:cubicBezTo>
                    <a:pt x="-12609" y="88046"/>
                    <a:pt x="6726" y="20323"/>
                    <a:pt x="51113" y="-441"/>
                  </a:cubicBezTo>
                  <a:cubicBezTo>
                    <a:pt x="75306" y="44898"/>
                    <a:pt x="126741" y="142624"/>
                    <a:pt x="191511" y="272926"/>
                  </a:cubicBezTo>
                  <a:close/>
                </a:path>
              </a:pathLst>
            </a:custGeom>
            <a:solidFill>
              <a:srgbClr val="87AE8D"/>
            </a:solidFill>
            <a:ln w="9525" cap="flat">
              <a:noFill/>
              <a:prstDash val="solid"/>
              <a:miter/>
            </a:ln>
          </p:spPr>
          <p:txBody>
            <a:bodyPr rtlCol="0" anchor="ctr"/>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4322762"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研究重点与难点剖析</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14" name="矩形: 圆角 13"/>
          <p:cNvSpPr/>
          <p:nvPr/>
        </p:nvSpPr>
        <p:spPr>
          <a:xfrm>
            <a:off x="3504906" y="1447144"/>
            <a:ext cx="2517511" cy="3746500"/>
          </a:xfrm>
          <a:prstGeom prst="roundRect">
            <a:avLst>
              <a:gd name="adj" fmla="val 3086"/>
            </a:avLst>
          </a:prstGeom>
          <a:solidFill>
            <a:srgbClr val="FAFAFA">
              <a:alpha val="70000"/>
            </a:srgbClr>
          </a:solidFill>
          <a:ln w="19050">
            <a:solidFill>
              <a:schemeClr val="bg1"/>
            </a:solidFill>
          </a:ln>
          <a:effectLst>
            <a:outerShdw blurRad="787400" sx="98000" sy="98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8" name="椭圆 7"/>
          <p:cNvSpPr/>
          <p:nvPr/>
        </p:nvSpPr>
        <p:spPr>
          <a:xfrm>
            <a:off x="4163348" y="1867722"/>
            <a:ext cx="1185385" cy="1185385"/>
          </a:xfrm>
          <a:prstGeom prst="ellipse">
            <a:avLst/>
          </a:prstGeom>
          <a:gradFill flip="none" rotWithShape="1">
            <a:gsLst>
              <a:gs pos="0">
                <a:schemeClr val="accent1"/>
              </a:gs>
              <a:gs pos="100000">
                <a:schemeClr val="accent1">
                  <a:lumMod val="60000"/>
                  <a:lumOff val="40000"/>
                </a:schemeClr>
              </a:gs>
            </a:gsLst>
            <a:lin ang="2700000" scaled="1"/>
            <a:tileRect/>
          </a:gradFill>
          <a:ln w="50800">
            <a:noFill/>
          </a:ln>
          <a:effectLst>
            <a:innerShdw blurRad="1143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稿定PPT实验室 出品-13-1"/>
          <p:cNvSpPr txBox="1"/>
          <p:nvPr/>
        </p:nvSpPr>
        <p:spPr>
          <a:xfrm>
            <a:off x="3758914" y="3359446"/>
            <a:ext cx="2009494" cy="266497"/>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rPr>
              <a:t>重点</a:t>
            </a:r>
            <a:r>
              <a:rPr lang="zh-CN" altLang="en-US" sz="1600" b="1" dirty="0">
                <a:solidFill>
                  <a:schemeClr val="tx1">
                    <a:lumMod val="85000"/>
                    <a:lumOff val="15000"/>
                  </a:schemeClr>
                </a:solidFill>
              </a:rPr>
              <a:t>一</a:t>
            </a:r>
            <a:endParaRPr kumimoji="0" lang="zh-CN" altLang="en-US" sz="1600" b="1" i="0" u="none" strike="noStrike" kern="1200" cap="none" spc="0" normalizeH="0" baseline="0" noProof="0" dirty="0">
              <a:ln>
                <a:noFill/>
              </a:ln>
              <a:solidFill>
                <a:schemeClr val="tx1">
                  <a:lumMod val="85000"/>
                  <a:lumOff val="15000"/>
                </a:schemeClr>
              </a:solidFill>
              <a:effectLst/>
              <a:uLnTx/>
              <a:uFillTx/>
            </a:endParaRPr>
          </a:p>
        </p:txBody>
      </p:sp>
      <p:sp>
        <p:nvSpPr>
          <p:cNvPr id="10" name="@稿定PPT实验室 出品-13-2"/>
          <p:cNvSpPr txBox="1"/>
          <p:nvPr/>
        </p:nvSpPr>
        <p:spPr>
          <a:xfrm>
            <a:off x="3688497" y="4119671"/>
            <a:ext cx="2150328" cy="900898"/>
          </a:xfrm>
          <a:prstGeom prst="rect">
            <a:avLst/>
          </a:prstGeom>
          <a:noFill/>
          <a:ln>
            <a:noFill/>
          </a:ln>
          <a:effectLst/>
        </p:spPr>
        <p:txBody>
          <a:bodyPr wrap="square" lIns="64008" tIns="32004" rIns="64008" bIns="32004" anchor="t" anchorCtr="0">
            <a:noAutofit/>
          </a:bodyPr>
          <a:lstStyle/>
          <a:p>
            <a:pPr algn="ctr">
              <a:lnSpc>
                <a:spcPct val="130000"/>
              </a:lnSpc>
              <a:buSzPct val="25000"/>
            </a:pPr>
            <a:r>
              <a:rPr lang="zh-CN" altLang="en-US" sz="1000" dirty="0">
                <a:solidFill>
                  <a:schemeClr val="bg1">
                    <a:lumMod val="50000"/>
                  </a:schemeClr>
                </a:solidFill>
              </a:rPr>
              <a:t>金砖国家的合作机制不仅仅只包括经济层面的内容，还需要解决政治层面的种种问题。</a:t>
            </a:r>
            <a:endParaRPr lang="zh-CN" altLang="en-US" sz="1000" dirty="0">
              <a:solidFill>
                <a:schemeClr val="bg1">
                  <a:lumMod val="50000"/>
                </a:schemeClr>
              </a:solidFill>
            </a:endParaRPr>
          </a:p>
        </p:txBody>
      </p:sp>
      <p:sp>
        <p:nvSpPr>
          <p:cNvPr id="11" name="@稿定PPT实验室 出品-13-1"/>
          <p:cNvSpPr txBox="1"/>
          <p:nvPr/>
        </p:nvSpPr>
        <p:spPr>
          <a:xfrm>
            <a:off x="3758914" y="3620456"/>
            <a:ext cx="2009494" cy="199517"/>
          </a:xfrm>
          <a:prstGeom prst="rect">
            <a:avLst/>
          </a:prstGeom>
          <a:noFill/>
          <a:ln>
            <a:noFill/>
          </a:ln>
          <a:effectLst/>
        </p:spPr>
        <p:txBody>
          <a:bodyPr wrap="square" lIns="64008" tIns="32004" rIns="64008" bIns="32004" anchor="ctr" anchorCtr="0">
            <a:noAutofit/>
          </a:body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800" i="0" u="none" strike="noStrike" kern="1200" cap="none" spc="0" normalizeH="0" baseline="0" noProof="0" dirty="0">
                <a:ln>
                  <a:noFill/>
                </a:ln>
                <a:solidFill>
                  <a:schemeClr val="bg1">
                    <a:lumMod val="65000"/>
                  </a:schemeClr>
                </a:solidFill>
                <a:effectLst/>
                <a:uLnTx/>
                <a:uFillTx/>
              </a:rPr>
              <a:t>ADD YOUR TITLE HERE</a:t>
            </a:r>
            <a:endParaRPr kumimoji="0" lang="en-US" altLang="zh-CN" sz="800" i="0" u="none" strike="noStrike" kern="1200" cap="none" spc="0" normalizeH="0" baseline="0" noProof="0" dirty="0">
              <a:ln>
                <a:noFill/>
              </a:ln>
              <a:solidFill>
                <a:schemeClr val="bg1">
                  <a:lumMod val="65000"/>
                </a:schemeClr>
              </a:solidFill>
              <a:effectLst/>
              <a:uLnTx/>
              <a:uFillTx/>
            </a:endParaRPr>
          </a:p>
        </p:txBody>
      </p:sp>
      <p:cxnSp>
        <p:nvCxnSpPr>
          <p:cNvPr id="12" name="直接连接符 11"/>
          <p:cNvCxnSpPr/>
          <p:nvPr/>
        </p:nvCxnSpPr>
        <p:spPr>
          <a:xfrm>
            <a:off x="4608773" y="3942149"/>
            <a:ext cx="309777" cy="0"/>
          </a:xfrm>
          <a:prstGeom prst="line">
            <a:avLst/>
          </a:prstGeom>
          <a:ln w="38100" cap="rnd">
            <a:solidFill>
              <a:schemeClr val="accent1">
                <a:lumMod val="60000"/>
                <a:lumOff val="40000"/>
              </a:schemeClr>
            </a:solidFill>
            <a:round/>
          </a:ln>
        </p:spPr>
        <p:style>
          <a:lnRef idx="1">
            <a:schemeClr val="accent1"/>
          </a:lnRef>
          <a:fillRef idx="0">
            <a:schemeClr val="accent1"/>
          </a:fillRef>
          <a:effectRef idx="0">
            <a:schemeClr val="accent1"/>
          </a:effectRef>
          <a:fontRef idx="minor">
            <a:schemeClr val="tx1"/>
          </a:fontRef>
        </p:style>
      </p:cxnSp>
      <p:sp>
        <p:nvSpPr>
          <p:cNvPr id="13" name="Freeform 172"/>
          <p:cNvSpPr/>
          <p:nvPr/>
        </p:nvSpPr>
        <p:spPr>
          <a:xfrm>
            <a:off x="4501503" y="2216567"/>
            <a:ext cx="509073" cy="487695"/>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24" name="矩形: 圆角 23"/>
          <p:cNvSpPr/>
          <p:nvPr/>
        </p:nvSpPr>
        <p:spPr>
          <a:xfrm>
            <a:off x="6272612" y="1447144"/>
            <a:ext cx="2517511" cy="3746500"/>
          </a:xfrm>
          <a:prstGeom prst="roundRect">
            <a:avLst>
              <a:gd name="adj" fmla="val 3086"/>
            </a:avLst>
          </a:prstGeom>
          <a:solidFill>
            <a:srgbClr val="FAFAFA">
              <a:alpha val="70000"/>
            </a:srgbClr>
          </a:solidFill>
          <a:ln w="19050">
            <a:solidFill>
              <a:schemeClr val="bg1"/>
            </a:solidFill>
          </a:ln>
          <a:effectLst>
            <a:outerShdw blurRad="787400" sx="98000" sy="98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17"/>
          <p:cNvSpPr/>
          <p:nvPr/>
        </p:nvSpPr>
        <p:spPr>
          <a:xfrm>
            <a:off x="6931054" y="1867722"/>
            <a:ext cx="1185385" cy="1185385"/>
          </a:xfrm>
          <a:prstGeom prst="ellipse">
            <a:avLst/>
          </a:prstGeom>
          <a:gradFill flip="none" rotWithShape="1">
            <a:gsLst>
              <a:gs pos="0">
                <a:schemeClr val="accent2"/>
              </a:gs>
              <a:gs pos="100000">
                <a:schemeClr val="accent2">
                  <a:lumMod val="60000"/>
                  <a:lumOff val="40000"/>
                </a:schemeClr>
              </a:gs>
            </a:gsLst>
            <a:lin ang="2700000" scaled="1"/>
            <a:tileRect/>
          </a:gradFill>
          <a:ln w="50800">
            <a:noFill/>
          </a:ln>
          <a:effectLst>
            <a:innerShdw blurRad="1143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稿定PPT实验室 出品-13-1"/>
          <p:cNvSpPr txBox="1"/>
          <p:nvPr/>
        </p:nvSpPr>
        <p:spPr>
          <a:xfrm>
            <a:off x="6526620" y="3359446"/>
            <a:ext cx="2009494" cy="266497"/>
          </a:xfrm>
          <a:prstGeom prst="rect">
            <a:avLst/>
          </a:prstGeom>
          <a:noFill/>
          <a:ln>
            <a:noFill/>
          </a:ln>
          <a:effectLst/>
        </p:spPr>
        <p:txBody>
          <a:bodyPr wrap="square" lIns="64008" tIns="32004" rIns="64008" bIns="32004"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rPr>
              <a:t>重点</a:t>
            </a:r>
            <a:r>
              <a:rPr lang="zh-CN" altLang="en-US" sz="1600" b="1" dirty="0">
                <a:solidFill>
                  <a:schemeClr val="tx1">
                    <a:lumMod val="85000"/>
                    <a:lumOff val="15000"/>
                  </a:schemeClr>
                </a:solidFill>
              </a:rPr>
              <a:t>二</a:t>
            </a:r>
            <a:endParaRPr kumimoji="0" lang="zh-CN" altLang="en-US" sz="1600" b="1" i="0" u="none" strike="noStrike" kern="1200" cap="none" spc="0" normalizeH="0" baseline="0" noProof="0" dirty="0">
              <a:ln>
                <a:noFill/>
              </a:ln>
              <a:solidFill>
                <a:schemeClr val="tx1">
                  <a:lumMod val="85000"/>
                  <a:lumOff val="15000"/>
                </a:schemeClr>
              </a:solidFill>
              <a:effectLst/>
              <a:uLnTx/>
              <a:uFillTx/>
            </a:endParaRPr>
          </a:p>
        </p:txBody>
      </p:sp>
      <p:sp>
        <p:nvSpPr>
          <p:cNvPr id="20" name="@稿定PPT实验室 出品-13-2"/>
          <p:cNvSpPr txBox="1"/>
          <p:nvPr/>
        </p:nvSpPr>
        <p:spPr>
          <a:xfrm>
            <a:off x="6456203" y="4119671"/>
            <a:ext cx="2150328" cy="900898"/>
          </a:xfrm>
          <a:prstGeom prst="rect">
            <a:avLst/>
          </a:prstGeom>
          <a:noFill/>
          <a:ln>
            <a:noFill/>
          </a:ln>
          <a:effectLst/>
        </p:spPr>
        <p:txBody>
          <a:bodyPr wrap="square" lIns="64008" tIns="32004" rIns="64008" bIns="32004"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SzPct val="25000"/>
            </a:pPr>
            <a:r>
              <a:rPr lang="zh-CN" altLang="en-US" sz="1000" dirty="0">
                <a:solidFill>
                  <a:schemeClr val="bg1">
                    <a:lumMod val="50000"/>
                  </a:schemeClr>
                </a:solidFill>
              </a:rPr>
              <a:t>在金砖国家的合作机制下，如何加强与其他成员国之间的政治交流，减少冲突，实现更多样化的合作。</a:t>
            </a:r>
            <a:endParaRPr lang="zh-CN" altLang="en-US" sz="1000" dirty="0">
              <a:solidFill>
                <a:schemeClr val="bg1">
                  <a:lumMod val="50000"/>
                </a:schemeClr>
              </a:solidFill>
            </a:endParaRPr>
          </a:p>
        </p:txBody>
      </p:sp>
      <p:sp>
        <p:nvSpPr>
          <p:cNvPr id="21" name="@稿定PPT实验室 出品-13-1"/>
          <p:cNvSpPr txBox="1"/>
          <p:nvPr/>
        </p:nvSpPr>
        <p:spPr>
          <a:xfrm>
            <a:off x="6526620" y="3620456"/>
            <a:ext cx="2009494" cy="199517"/>
          </a:xfrm>
          <a:prstGeom prst="rect">
            <a:avLst/>
          </a:prstGeom>
          <a:noFill/>
          <a:ln>
            <a:noFill/>
          </a:ln>
          <a:effectLst/>
        </p:spPr>
        <p:txBody>
          <a:bodyPr wrap="square" lIns="64008" tIns="32004" rIns="64008" bIns="32004"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800" i="0" u="none" strike="noStrike" kern="1200" cap="none" spc="0" normalizeH="0" baseline="0" noProof="0" dirty="0">
                <a:ln>
                  <a:noFill/>
                </a:ln>
                <a:solidFill>
                  <a:schemeClr val="bg1">
                    <a:lumMod val="65000"/>
                  </a:schemeClr>
                </a:solidFill>
                <a:effectLst/>
                <a:uLnTx/>
                <a:uFillTx/>
              </a:rPr>
              <a:t>ADD YOUR TITLE HERE</a:t>
            </a:r>
            <a:endParaRPr kumimoji="0" lang="en-US" altLang="zh-CN" sz="800" i="0" u="none" strike="noStrike" kern="1200" cap="none" spc="0" normalizeH="0" baseline="0" noProof="0" dirty="0">
              <a:ln>
                <a:noFill/>
              </a:ln>
              <a:solidFill>
                <a:schemeClr val="bg1">
                  <a:lumMod val="65000"/>
                </a:schemeClr>
              </a:solidFill>
              <a:effectLst/>
              <a:uLnTx/>
              <a:uFillTx/>
            </a:endParaRPr>
          </a:p>
        </p:txBody>
      </p:sp>
      <p:cxnSp>
        <p:nvCxnSpPr>
          <p:cNvPr id="22" name="直接连接符 21"/>
          <p:cNvCxnSpPr/>
          <p:nvPr/>
        </p:nvCxnSpPr>
        <p:spPr>
          <a:xfrm>
            <a:off x="7376479" y="3942149"/>
            <a:ext cx="309777" cy="0"/>
          </a:xfrm>
          <a:prstGeom prst="line">
            <a:avLst/>
          </a:prstGeom>
          <a:ln w="38100" cap="rnd">
            <a:solidFill>
              <a:schemeClr val="accent2">
                <a:lumMod val="60000"/>
                <a:lumOff val="40000"/>
              </a:schemeClr>
            </a:solidFill>
            <a:round/>
          </a:ln>
        </p:spPr>
        <p:style>
          <a:lnRef idx="1">
            <a:schemeClr val="accent1"/>
          </a:lnRef>
          <a:fillRef idx="0">
            <a:schemeClr val="accent1"/>
          </a:fillRef>
          <a:effectRef idx="0">
            <a:schemeClr val="accent1"/>
          </a:effectRef>
          <a:fontRef idx="minor">
            <a:schemeClr val="tx1"/>
          </a:fontRef>
        </p:style>
      </p:cxnSp>
      <p:sp>
        <p:nvSpPr>
          <p:cNvPr id="23" name="Freeform 172"/>
          <p:cNvSpPr/>
          <p:nvPr/>
        </p:nvSpPr>
        <p:spPr>
          <a:xfrm>
            <a:off x="7269209" y="2215374"/>
            <a:ext cx="509073" cy="490079"/>
          </a:xfrm>
          <a:custGeom>
            <a:avLst/>
            <a:gdLst>
              <a:gd name="connsiteX0" fmla="*/ 194024 w 465677"/>
              <a:gd name="connsiteY0" fmla="*/ 157258 h 448304"/>
              <a:gd name="connsiteX1" fmla="*/ 196023 w 465677"/>
              <a:gd name="connsiteY1" fmla="*/ 157258 h 448304"/>
              <a:gd name="connsiteX2" fmla="*/ 238410 w 465677"/>
              <a:gd name="connsiteY2" fmla="*/ 198691 h 448304"/>
              <a:gd name="connsiteX3" fmla="*/ 238410 w 465677"/>
              <a:gd name="connsiteY3" fmla="*/ 198791 h 448304"/>
              <a:gd name="connsiteX4" fmla="*/ 196023 w 465677"/>
              <a:gd name="connsiteY4" fmla="*/ 240220 h 448304"/>
              <a:gd name="connsiteX5" fmla="*/ 194024 w 465677"/>
              <a:gd name="connsiteY5" fmla="*/ 240220 h 448304"/>
              <a:gd name="connsiteX6" fmla="*/ 151733 w 465677"/>
              <a:gd name="connsiteY6" fmla="*/ 198691 h 448304"/>
              <a:gd name="connsiteX7" fmla="*/ 194024 w 465677"/>
              <a:gd name="connsiteY7" fmla="*/ 157258 h 448304"/>
              <a:gd name="connsiteX8" fmla="*/ 195263 w 465677"/>
              <a:gd name="connsiteY8" fmla="*/ 123824 h 448304"/>
              <a:gd name="connsiteX9" fmla="*/ 179737 w 465677"/>
              <a:gd name="connsiteY9" fmla="*/ 125062 h 448304"/>
              <a:gd name="connsiteX10" fmla="*/ 119729 w 465677"/>
              <a:gd name="connsiteY10" fmla="*/ 179831 h 448304"/>
              <a:gd name="connsiteX11" fmla="*/ 151734 w 465677"/>
              <a:gd name="connsiteY11" fmla="*/ 261937 h 448304"/>
              <a:gd name="connsiteX12" fmla="*/ 88488 w 465677"/>
              <a:gd name="connsiteY12" fmla="*/ 309562 h 448304"/>
              <a:gd name="connsiteX13" fmla="*/ 86582 w 465677"/>
              <a:gd name="connsiteY13" fmla="*/ 313303 h 448304"/>
              <a:gd name="connsiteX14" fmla="*/ 96107 w 465677"/>
              <a:gd name="connsiteY14" fmla="*/ 333374 h 448304"/>
              <a:gd name="connsiteX15" fmla="*/ 98298 w 465677"/>
              <a:gd name="connsiteY15" fmla="*/ 334231 h 448304"/>
              <a:gd name="connsiteX16" fmla="*/ 117348 w 465677"/>
              <a:gd name="connsiteY16" fmla="*/ 328135 h 448304"/>
              <a:gd name="connsiteX17" fmla="*/ 195167 w 465677"/>
              <a:gd name="connsiteY17" fmla="*/ 288892 h 448304"/>
              <a:gd name="connsiteX18" fmla="*/ 272987 w 465677"/>
              <a:gd name="connsiteY18" fmla="*/ 328135 h 448304"/>
              <a:gd name="connsiteX19" fmla="*/ 292037 w 465677"/>
              <a:gd name="connsiteY19" fmla="*/ 334231 h 448304"/>
              <a:gd name="connsiteX20" fmla="*/ 294228 w 465677"/>
              <a:gd name="connsiteY20" fmla="*/ 333374 h 448304"/>
              <a:gd name="connsiteX21" fmla="*/ 298038 w 465677"/>
              <a:gd name="connsiteY21" fmla="*/ 331430 h 448304"/>
              <a:gd name="connsiteX22" fmla="*/ 302038 w 465677"/>
              <a:gd name="connsiteY22" fmla="*/ 309562 h 448304"/>
              <a:gd name="connsiteX23" fmla="*/ 238791 w 465677"/>
              <a:gd name="connsiteY23" fmla="*/ 261937 h 448304"/>
              <a:gd name="connsiteX24" fmla="*/ 270796 w 465677"/>
              <a:gd name="connsiteY24" fmla="*/ 179831 h 448304"/>
              <a:gd name="connsiteX25" fmla="*/ 210788 w 465677"/>
              <a:gd name="connsiteY25" fmla="*/ 125062 h 448304"/>
              <a:gd name="connsiteX26" fmla="*/ 195263 w 465677"/>
              <a:gd name="connsiteY26" fmla="*/ 123824 h 448304"/>
              <a:gd name="connsiteX27" fmla="*/ 369285 w 465677"/>
              <a:gd name="connsiteY27" fmla="*/ 69717 h 448304"/>
              <a:gd name="connsiteX28" fmla="*/ 392811 w 465677"/>
              <a:gd name="connsiteY28" fmla="*/ 92677 h 448304"/>
              <a:gd name="connsiteX29" fmla="*/ 392811 w 465677"/>
              <a:gd name="connsiteY29" fmla="*/ 370903 h 448304"/>
              <a:gd name="connsiteX30" fmla="*/ 392811 w 465677"/>
              <a:gd name="connsiteY30" fmla="*/ 370906 h 448304"/>
              <a:gd name="connsiteX31" fmla="*/ 369380 w 465677"/>
              <a:gd name="connsiteY31" fmla="*/ 393763 h 448304"/>
              <a:gd name="connsiteX32" fmla="*/ 277559 w 465677"/>
              <a:gd name="connsiteY32" fmla="*/ 393763 h 448304"/>
              <a:gd name="connsiteX33" fmla="*/ 261461 w 465677"/>
              <a:gd name="connsiteY33" fmla="*/ 400049 h 448304"/>
              <a:gd name="connsiteX34" fmla="*/ 216217 w 465677"/>
              <a:gd name="connsiteY34" fmla="*/ 442054 h 448304"/>
              <a:gd name="connsiteX35" fmla="*/ 183356 w 465677"/>
              <a:gd name="connsiteY35" fmla="*/ 441388 h 448304"/>
              <a:gd name="connsiteX36" fmla="*/ 142684 w 465677"/>
              <a:gd name="connsiteY36" fmla="*/ 400621 h 448304"/>
              <a:gd name="connsiteX37" fmla="*/ 125920 w 465677"/>
              <a:gd name="connsiteY37" fmla="*/ 393763 h 448304"/>
              <a:gd name="connsiteX38" fmla="*/ 23336 w 465677"/>
              <a:gd name="connsiteY38" fmla="*/ 393763 h 448304"/>
              <a:gd name="connsiteX39" fmla="*/ 0 w 465677"/>
              <a:gd name="connsiteY39" fmla="*/ 370903 h 448304"/>
              <a:gd name="connsiteX40" fmla="*/ 0 w 465677"/>
              <a:gd name="connsiteY40" fmla="*/ 92677 h 448304"/>
              <a:gd name="connsiteX41" fmla="*/ 22956 w 465677"/>
              <a:gd name="connsiteY41" fmla="*/ 69722 h 448304"/>
              <a:gd name="connsiteX42" fmla="*/ 368999 w 465677"/>
              <a:gd name="connsiteY42" fmla="*/ 69722 h 448304"/>
              <a:gd name="connsiteX43" fmla="*/ 369285 w 465677"/>
              <a:gd name="connsiteY43" fmla="*/ 69717 h 448304"/>
              <a:gd name="connsiteX44" fmla="*/ 123825 w 465677"/>
              <a:gd name="connsiteY44" fmla="*/ 0 h 448304"/>
              <a:gd name="connsiteX45" fmla="*/ 445484 w 465677"/>
              <a:gd name="connsiteY45" fmla="*/ 0 h 448304"/>
              <a:gd name="connsiteX46" fmla="*/ 465677 w 465677"/>
              <a:gd name="connsiteY46" fmla="*/ 19810 h 448304"/>
              <a:gd name="connsiteX47" fmla="*/ 465677 w 465677"/>
              <a:gd name="connsiteY47" fmla="*/ 19812 h 448304"/>
              <a:gd name="connsiteX48" fmla="*/ 465677 w 465677"/>
              <a:gd name="connsiteY48" fmla="*/ 307753 h 448304"/>
              <a:gd name="connsiteX49" fmla="*/ 445866 w 465677"/>
              <a:gd name="connsiteY49" fmla="*/ 327565 h 448304"/>
              <a:gd name="connsiteX50" fmla="*/ 411384 w 465677"/>
              <a:gd name="connsiteY50" fmla="*/ 327565 h 448304"/>
              <a:gd name="connsiteX51" fmla="*/ 411384 w 465677"/>
              <a:gd name="connsiteY51" fmla="*/ 288512 h 448304"/>
              <a:gd name="connsiteX52" fmla="*/ 426244 w 465677"/>
              <a:gd name="connsiteY52" fmla="*/ 274037 h 448304"/>
              <a:gd name="connsiteX53" fmla="*/ 426244 w 465677"/>
              <a:gd name="connsiteY53" fmla="*/ 274034 h 448304"/>
              <a:gd name="connsiteX54" fmla="*/ 426244 w 465677"/>
              <a:gd name="connsiteY54" fmla="*/ 53626 h 448304"/>
              <a:gd name="connsiteX55" fmla="*/ 411479 w 465677"/>
              <a:gd name="connsiteY55" fmla="*/ 39051 h 448304"/>
              <a:gd name="connsiteX56" fmla="*/ 411384 w 465677"/>
              <a:gd name="connsiteY56" fmla="*/ 39052 h 448304"/>
              <a:gd name="connsiteX57" fmla="*/ 158782 w 465677"/>
              <a:gd name="connsiteY57" fmla="*/ 39052 h 448304"/>
              <a:gd name="connsiteX58" fmla="*/ 143922 w 465677"/>
              <a:gd name="connsiteY58" fmla="*/ 53529 h 448304"/>
              <a:gd name="connsiteX59" fmla="*/ 143922 w 465677"/>
              <a:gd name="connsiteY59" fmla="*/ 53626 h 448304"/>
              <a:gd name="connsiteX60" fmla="*/ 143922 w 465677"/>
              <a:gd name="connsiteY60" fmla="*/ 58007 h 448304"/>
              <a:gd name="connsiteX61" fmla="*/ 104013 w 465677"/>
              <a:gd name="connsiteY61" fmla="*/ 58007 h 448304"/>
              <a:gd name="connsiteX62" fmla="*/ 104013 w 465677"/>
              <a:gd name="connsiteY62" fmla="*/ 19907 h 448304"/>
              <a:gd name="connsiteX63" fmla="*/ 123825 w 465677"/>
              <a:gd name="connsiteY63" fmla="*/ 0 h 44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65677" h="448304">
                <a:moveTo>
                  <a:pt x="194024" y="157258"/>
                </a:moveTo>
                <a:lnTo>
                  <a:pt x="196023" y="157258"/>
                </a:lnTo>
                <a:cubicBezTo>
                  <a:pt x="219170" y="156996"/>
                  <a:pt x="238124" y="175547"/>
                  <a:pt x="238410" y="198691"/>
                </a:cubicBezTo>
                <a:cubicBezTo>
                  <a:pt x="238410" y="198725"/>
                  <a:pt x="238410" y="198758"/>
                  <a:pt x="238410" y="198791"/>
                </a:cubicBezTo>
                <a:cubicBezTo>
                  <a:pt x="238124" y="221936"/>
                  <a:pt x="219170" y="240484"/>
                  <a:pt x="196023" y="240220"/>
                </a:cubicBezTo>
                <a:lnTo>
                  <a:pt x="194024" y="240220"/>
                </a:lnTo>
                <a:cubicBezTo>
                  <a:pt x="170877" y="240430"/>
                  <a:pt x="151923" y="221837"/>
                  <a:pt x="151733" y="198691"/>
                </a:cubicBezTo>
                <a:cubicBezTo>
                  <a:pt x="152018" y="175582"/>
                  <a:pt x="170877" y="157046"/>
                  <a:pt x="194024" y="157258"/>
                </a:cubicBezTo>
                <a:close/>
                <a:moveTo>
                  <a:pt x="195263" y="123824"/>
                </a:moveTo>
                <a:cubicBezTo>
                  <a:pt x="190023" y="123723"/>
                  <a:pt x="184881" y="124138"/>
                  <a:pt x="179737" y="125062"/>
                </a:cubicBezTo>
                <a:cubicBezTo>
                  <a:pt x="150685" y="129889"/>
                  <a:pt x="127159" y="151339"/>
                  <a:pt x="119729" y="179831"/>
                </a:cubicBezTo>
                <a:cubicBezTo>
                  <a:pt x="111442" y="211245"/>
                  <a:pt x="124397" y="244410"/>
                  <a:pt x="151734" y="261937"/>
                </a:cubicBezTo>
                <a:cubicBezTo>
                  <a:pt x="126111" y="270647"/>
                  <a:pt x="103918" y="287337"/>
                  <a:pt x="88488" y="309562"/>
                </a:cubicBezTo>
                <a:cubicBezTo>
                  <a:pt x="87725" y="310717"/>
                  <a:pt x="87059" y="311975"/>
                  <a:pt x="86582" y="313303"/>
                </a:cubicBezTo>
                <a:cubicBezTo>
                  <a:pt x="83630" y="321482"/>
                  <a:pt x="87916" y="330468"/>
                  <a:pt x="96107" y="333374"/>
                </a:cubicBezTo>
                <a:lnTo>
                  <a:pt x="98298" y="334231"/>
                </a:lnTo>
                <a:cubicBezTo>
                  <a:pt x="105252" y="336658"/>
                  <a:pt x="113062" y="334175"/>
                  <a:pt x="117348" y="328135"/>
                </a:cubicBezTo>
                <a:cubicBezTo>
                  <a:pt x="135255" y="303068"/>
                  <a:pt x="164402" y="288401"/>
                  <a:pt x="195167" y="288892"/>
                </a:cubicBezTo>
                <a:cubicBezTo>
                  <a:pt x="225933" y="288401"/>
                  <a:pt x="255080" y="303068"/>
                  <a:pt x="272987" y="328135"/>
                </a:cubicBezTo>
                <a:cubicBezTo>
                  <a:pt x="277273" y="334175"/>
                  <a:pt x="285084" y="336658"/>
                  <a:pt x="292037" y="334231"/>
                </a:cubicBezTo>
                <a:lnTo>
                  <a:pt x="294228" y="333374"/>
                </a:lnTo>
                <a:cubicBezTo>
                  <a:pt x="295561" y="332906"/>
                  <a:pt x="296895" y="332251"/>
                  <a:pt x="298038" y="331430"/>
                </a:cubicBezTo>
                <a:cubicBezTo>
                  <a:pt x="305182" y="326488"/>
                  <a:pt x="306991" y="316697"/>
                  <a:pt x="302038" y="309562"/>
                </a:cubicBezTo>
                <a:cubicBezTo>
                  <a:pt x="286607" y="287337"/>
                  <a:pt x="264414" y="270647"/>
                  <a:pt x="238791" y="261937"/>
                </a:cubicBezTo>
                <a:cubicBezTo>
                  <a:pt x="266128" y="244410"/>
                  <a:pt x="279083" y="211245"/>
                  <a:pt x="270796" y="179831"/>
                </a:cubicBezTo>
                <a:cubicBezTo>
                  <a:pt x="263367" y="151339"/>
                  <a:pt x="239840" y="129889"/>
                  <a:pt x="210788" y="125062"/>
                </a:cubicBezTo>
                <a:cubicBezTo>
                  <a:pt x="205645" y="124138"/>
                  <a:pt x="200502" y="123723"/>
                  <a:pt x="195263" y="123824"/>
                </a:cubicBezTo>
                <a:close/>
                <a:moveTo>
                  <a:pt x="369285" y="69717"/>
                </a:moveTo>
                <a:cubicBezTo>
                  <a:pt x="382143" y="69563"/>
                  <a:pt x="392620" y="79843"/>
                  <a:pt x="392811" y="92677"/>
                </a:cubicBezTo>
                <a:lnTo>
                  <a:pt x="392811" y="370903"/>
                </a:lnTo>
                <a:cubicBezTo>
                  <a:pt x="392811" y="370904"/>
                  <a:pt x="392811" y="370905"/>
                  <a:pt x="392811" y="370906"/>
                </a:cubicBezTo>
                <a:cubicBezTo>
                  <a:pt x="392620" y="383688"/>
                  <a:pt x="382143" y="393922"/>
                  <a:pt x="369380" y="393763"/>
                </a:cubicBezTo>
                <a:lnTo>
                  <a:pt x="277559" y="393763"/>
                </a:lnTo>
                <a:cubicBezTo>
                  <a:pt x="271558" y="393778"/>
                  <a:pt x="265843" y="396020"/>
                  <a:pt x="261461" y="400049"/>
                </a:cubicBezTo>
                <a:lnTo>
                  <a:pt x="216217" y="442054"/>
                </a:lnTo>
                <a:cubicBezTo>
                  <a:pt x="206883" y="450639"/>
                  <a:pt x="192405" y="450346"/>
                  <a:pt x="183356" y="441388"/>
                </a:cubicBezTo>
                <a:lnTo>
                  <a:pt x="142684" y="400621"/>
                </a:lnTo>
                <a:cubicBezTo>
                  <a:pt x="138208" y="396215"/>
                  <a:pt x="132207" y="393751"/>
                  <a:pt x="125920" y="393763"/>
                </a:cubicBezTo>
                <a:lnTo>
                  <a:pt x="23336" y="393763"/>
                </a:lnTo>
                <a:cubicBezTo>
                  <a:pt x="10573" y="393868"/>
                  <a:pt x="191" y="383648"/>
                  <a:pt x="0" y="370903"/>
                </a:cubicBezTo>
                <a:lnTo>
                  <a:pt x="0" y="92677"/>
                </a:lnTo>
                <a:cubicBezTo>
                  <a:pt x="96" y="80043"/>
                  <a:pt x="10287" y="69826"/>
                  <a:pt x="22956" y="69722"/>
                </a:cubicBezTo>
                <a:lnTo>
                  <a:pt x="368999" y="69722"/>
                </a:lnTo>
                <a:cubicBezTo>
                  <a:pt x="369094" y="69720"/>
                  <a:pt x="369189" y="69718"/>
                  <a:pt x="369285" y="69717"/>
                </a:cubicBezTo>
                <a:close/>
                <a:moveTo>
                  <a:pt x="123825" y="0"/>
                </a:moveTo>
                <a:lnTo>
                  <a:pt x="445484" y="0"/>
                </a:lnTo>
                <a:cubicBezTo>
                  <a:pt x="456534" y="-106"/>
                  <a:pt x="465582" y="8764"/>
                  <a:pt x="465677" y="19810"/>
                </a:cubicBezTo>
                <a:cubicBezTo>
                  <a:pt x="465677" y="19811"/>
                  <a:pt x="465677" y="19811"/>
                  <a:pt x="465677" y="19812"/>
                </a:cubicBezTo>
                <a:lnTo>
                  <a:pt x="465677" y="307753"/>
                </a:lnTo>
                <a:cubicBezTo>
                  <a:pt x="465582" y="318651"/>
                  <a:pt x="456723" y="327462"/>
                  <a:pt x="445866" y="327565"/>
                </a:cubicBezTo>
                <a:lnTo>
                  <a:pt x="411384" y="327565"/>
                </a:lnTo>
                <a:lnTo>
                  <a:pt x="411384" y="288512"/>
                </a:lnTo>
                <a:cubicBezTo>
                  <a:pt x="419481" y="288618"/>
                  <a:pt x="426148" y="282137"/>
                  <a:pt x="426244" y="274037"/>
                </a:cubicBezTo>
                <a:cubicBezTo>
                  <a:pt x="426244" y="274036"/>
                  <a:pt x="426244" y="274035"/>
                  <a:pt x="426244" y="274034"/>
                </a:cubicBezTo>
                <a:lnTo>
                  <a:pt x="426244" y="53626"/>
                </a:lnTo>
                <a:cubicBezTo>
                  <a:pt x="426148" y="45525"/>
                  <a:pt x="419576" y="39000"/>
                  <a:pt x="411479" y="39051"/>
                </a:cubicBezTo>
                <a:cubicBezTo>
                  <a:pt x="411479" y="39052"/>
                  <a:pt x="411384" y="39052"/>
                  <a:pt x="411384" y="39052"/>
                </a:cubicBezTo>
                <a:lnTo>
                  <a:pt x="158782" y="39052"/>
                </a:lnTo>
                <a:cubicBezTo>
                  <a:pt x="150685" y="38947"/>
                  <a:pt x="144018" y="45428"/>
                  <a:pt x="143922" y="53529"/>
                </a:cubicBezTo>
                <a:cubicBezTo>
                  <a:pt x="143922" y="53561"/>
                  <a:pt x="143922" y="53593"/>
                  <a:pt x="143922" y="53626"/>
                </a:cubicBezTo>
                <a:lnTo>
                  <a:pt x="143922" y="58007"/>
                </a:lnTo>
                <a:lnTo>
                  <a:pt x="104013" y="58007"/>
                </a:lnTo>
                <a:lnTo>
                  <a:pt x="104013" y="19907"/>
                </a:lnTo>
                <a:cubicBezTo>
                  <a:pt x="104109" y="8971"/>
                  <a:pt x="112871" y="104"/>
                  <a:pt x="123825"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sp>
        <p:nvSpPr>
          <p:cNvPr id="34" name="矩形: 圆角 33"/>
          <p:cNvSpPr/>
          <p:nvPr/>
        </p:nvSpPr>
        <p:spPr>
          <a:xfrm>
            <a:off x="9040320" y="1447144"/>
            <a:ext cx="2517510" cy="3746500"/>
          </a:xfrm>
          <a:prstGeom prst="roundRect">
            <a:avLst>
              <a:gd name="adj" fmla="val 3086"/>
            </a:avLst>
          </a:prstGeom>
          <a:solidFill>
            <a:srgbClr val="FAFAFA">
              <a:alpha val="70000"/>
            </a:srgbClr>
          </a:solidFill>
          <a:ln w="19050">
            <a:solidFill>
              <a:schemeClr val="bg1"/>
            </a:solidFill>
          </a:ln>
          <a:effectLst>
            <a:outerShdw blurRad="787400" sx="98000" sy="98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椭圆 27"/>
          <p:cNvSpPr/>
          <p:nvPr/>
        </p:nvSpPr>
        <p:spPr>
          <a:xfrm>
            <a:off x="9698759" y="1867722"/>
            <a:ext cx="1185384" cy="1185385"/>
          </a:xfrm>
          <a:prstGeom prst="ellipse">
            <a:avLst/>
          </a:prstGeom>
          <a:gradFill flip="none" rotWithShape="1">
            <a:gsLst>
              <a:gs pos="0">
                <a:schemeClr val="accent4"/>
              </a:gs>
              <a:gs pos="100000">
                <a:schemeClr val="accent4">
                  <a:lumMod val="75000"/>
                </a:schemeClr>
              </a:gs>
            </a:gsLst>
            <a:lin ang="2700000" scaled="1"/>
            <a:tileRect/>
          </a:gradFill>
          <a:ln w="50800">
            <a:noFill/>
          </a:ln>
          <a:effectLst>
            <a:innerShdw blurRad="1143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稿定PPT实验室 出品-13-1"/>
          <p:cNvSpPr txBox="1"/>
          <p:nvPr/>
        </p:nvSpPr>
        <p:spPr>
          <a:xfrm>
            <a:off x="9294326" y="3359446"/>
            <a:ext cx="2009494" cy="266497"/>
          </a:xfrm>
          <a:prstGeom prst="rect">
            <a:avLst/>
          </a:prstGeom>
          <a:noFill/>
          <a:ln>
            <a:noFill/>
          </a:ln>
          <a:effectLst/>
        </p:spPr>
        <p:txBody>
          <a:bodyPr wrap="square" lIns="64008" tIns="32004" rIns="64008" bIns="32004"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85000"/>
                    <a:lumOff val="15000"/>
                  </a:schemeClr>
                </a:solidFill>
                <a:effectLst/>
                <a:uLnTx/>
                <a:uFillTx/>
              </a:rPr>
              <a:t>难点</a:t>
            </a:r>
            <a:endParaRPr kumimoji="0" lang="zh-CN" altLang="en-US" sz="1600" b="1" i="0" u="none" strike="noStrike" kern="1200" cap="none" spc="0" normalizeH="0" baseline="0" noProof="0" dirty="0">
              <a:ln>
                <a:noFill/>
              </a:ln>
              <a:solidFill>
                <a:schemeClr val="tx1">
                  <a:lumMod val="85000"/>
                  <a:lumOff val="15000"/>
                </a:schemeClr>
              </a:solidFill>
              <a:effectLst/>
              <a:uLnTx/>
              <a:uFillTx/>
            </a:endParaRPr>
          </a:p>
        </p:txBody>
      </p:sp>
      <p:sp>
        <p:nvSpPr>
          <p:cNvPr id="30" name="@稿定PPT实验室 出品-13-2"/>
          <p:cNvSpPr txBox="1"/>
          <p:nvPr/>
        </p:nvSpPr>
        <p:spPr>
          <a:xfrm>
            <a:off x="9223909" y="4119671"/>
            <a:ext cx="2150328" cy="900898"/>
          </a:xfrm>
          <a:prstGeom prst="rect">
            <a:avLst/>
          </a:prstGeom>
          <a:noFill/>
          <a:ln>
            <a:noFill/>
          </a:ln>
          <a:effectLst/>
        </p:spPr>
        <p:txBody>
          <a:bodyPr wrap="square" lIns="64008" tIns="32004" rIns="64008" bIns="32004"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buSzPct val="25000"/>
            </a:pPr>
            <a:r>
              <a:rPr lang="zh-CN" altLang="en-US" sz="1000" dirty="0">
                <a:solidFill>
                  <a:schemeClr val="bg1">
                    <a:lumMod val="50000"/>
                  </a:schemeClr>
                </a:solidFill>
              </a:rPr>
              <a:t>在金砖国家的合作机制下，如何加强与其他成员国之间的政治交流，减少冲突，实现更多样化的合作。</a:t>
            </a:r>
            <a:endParaRPr lang="zh-CN" altLang="en-US" sz="1000" dirty="0">
              <a:solidFill>
                <a:schemeClr val="bg1">
                  <a:lumMod val="50000"/>
                </a:schemeClr>
              </a:solidFill>
            </a:endParaRPr>
          </a:p>
        </p:txBody>
      </p:sp>
      <p:sp>
        <p:nvSpPr>
          <p:cNvPr id="31" name="@稿定PPT实验室 出品-13-1"/>
          <p:cNvSpPr txBox="1"/>
          <p:nvPr/>
        </p:nvSpPr>
        <p:spPr>
          <a:xfrm>
            <a:off x="9294330" y="3620456"/>
            <a:ext cx="2009494" cy="199517"/>
          </a:xfrm>
          <a:prstGeom prst="rect">
            <a:avLst/>
          </a:prstGeom>
          <a:noFill/>
          <a:ln>
            <a:noFill/>
          </a:ln>
          <a:effectLst/>
        </p:spPr>
        <p:txBody>
          <a:bodyPr wrap="square" lIns="64008" tIns="32004" rIns="64008" bIns="32004"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800" i="0" u="none" strike="noStrike" kern="1200" cap="none" spc="0" normalizeH="0" baseline="0" noProof="0" dirty="0">
                <a:ln>
                  <a:noFill/>
                </a:ln>
                <a:solidFill>
                  <a:schemeClr val="bg1">
                    <a:lumMod val="65000"/>
                  </a:schemeClr>
                </a:solidFill>
                <a:effectLst/>
                <a:uLnTx/>
                <a:uFillTx/>
              </a:rPr>
              <a:t>ADD YOUR TITLE HERE</a:t>
            </a:r>
            <a:endParaRPr kumimoji="0" lang="en-US" altLang="zh-CN" sz="800" i="0" u="none" strike="noStrike" kern="1200" cap="none" spc="0" normalizeH="0" baseline="0" noProof="0" dirty="0">
              <a:ln>
                <a:noFill/>
              </a:ln>
              <a:solidFill>
                <a:schemeClr val="bg1">
                  <a:lumMod val="65000"/>
                </a:schemeClr>
              </a:solidFill>
              <a:effectLst/>
              <a:uLnTx/>
              <a:uFillTx/>
            </a:endParaRPr>
          </a:p>
        </p:txBody>
      </p:sp>
      <p:cxnSp>
        <p:nvCxnSpPr>
          <p:cNvPr id="32" name="直接连接符 31"/>
          <p:cNvCxnSpPr/>
          <p:nvPr/>
        </p:nvCxnSpPr>
        <p:spPr>
          <a:xfrm>
            <a:off x="10144185" y="3942149"/>
            <a:ext cx="309777" cy="0"/>
          </a:xfrm>
          <a:prstGeom prst="line">
            <a:avLst/>
          </a:prstGeom>
          <a:ln w="38100" cap="rnd">
            <a:solidFill>
              <a:schemeClr val="accent3">
                <a:lumMod val="60000"/>
                <a:lumOff val="40000"/>
              </a:schemeClr>
            </a:solidFill>
            <a:round/>
          </a:ln>
        </p:spPr>
        <p:style>
          <a:lnRef idx="1">
            <a:schemeClr val="accent1"/>
          </a:lnRef>
          <a:fillRef idx="0">
            <a:schemeClr val="accent1"/>
          </a:fillRef>
          <a:effectRef idx="0">
            <a:schemeClr val="accent1"/>
          </a:effectRef>
          <a:fontRef idx="minor">
            <a:schemeClr val="tx1"/>
          </a:fontRef>
        </p:style>
      </p:cxnSp>
      <p:sp>
        <p:nvSpPr>
          <p:cNvPr id="33" name="Freeform 172"/>
          <p:cNvSpPr/>
          <p:nvPr/>
        </p:nvSpPr>
        <p:spPr>
          <a:xfrm>
            <a:off x="10043160" y="2205878"/>
            <a:ext cx="496581" cy="509073"/>
          </a:xfrm>
          <a:custGeom>
            <a:avLst/>
            <a:gdLst>
              <a:gd name="connsiteX0" fmla="*/ 218992 w 447009"/>
              <a:gd name="connsiteY0" fmla="*/ 143247 h 458255"/>
              <a:gd name="connsiteX1" fmla="*/ 205549 w 447009"/>
              <a:gd name="connsiteY1" fmla="*/ 148882 h 458255"/>
              <a:gd name="connsiteX2" fmla="*/ 138874 w 447009"/>
              <a:gd name="connsiteY2" fmla="*/ 216700 h 458255"/>
              <a:gd name="connsiteX3" fmla="*/ 125254 w 447009"/>
              <a:gd name="connsiteY3" fmla="*/ 222415 h 458255"/>
              <a:gd name="connsiteX4" fmla="*/ 81058 w 447009"/>
              <a:gd name="connsiteY4" fmla="*/ 222415 h 458255"/>
              <a:gd name="connsiteX5" fmla="*/ 62008 w 447009"/>
              <a:gd name="connsiteY5" fmla="*/ 241465 h 458255"/>
              <a:gd name="connsiteX6" fmla="*/ 81058 w 447009"/>
              <a:gd name="connsiteY6" fmla="*/ 260515 h 458255"/>
              <a:gd name="connsiteX7" fmla="*/ 141255 w 447009"/>
              <a:gd name="connsiteY7" fmla="*/ 260515 h 458255"/>
              <a:gd name="connsiteX8" fmla="*/ 154877 w 447009"/>
              <a:gd name="connsiteY8" fmla="*/ 254800 h 458255"/>
              <a:gd name="connsiteX9" fmla="*/ 205740 w 447009"/>
              <a:gd name="connsiteY9" fmla="*/ 202984 h 458255"/>
              <a:gd name="connsiteX10" fmla="*/ 205835 w 447009"/>
              <a:gd name="connsiteY10" fmla="*/ 202873 h 458255"/>
              <a:gd name="connsiteX11" fmla="*/ 232791 w 447009"/>
              <a:gd name="connsiteY11" fmla="*/ 202984 h 458255"/>
              <a:gd name="connsiteX12" fmla="*/ 281369 w 447009"/>
              <a:gd name="connsiteY12" fmla="*/ 251561 h 458255"/>
              <a:gd name="connsiteX13" fmla="*/ 294894 w 447009"/>
              <a:gd name="connsiteY13" fmla="*/ 257181 h 458255"/>
              <a:gd name="connsiteX14" fmla="*/ 366331 w 447009"/>
              <a:gd name="connsiteY14" fmla="*/ 257181 h 458255"/>
              <a:gd name="connsiteX15" fmla="*/ 366427 w 447009"/>
              <a:gd name="connsiteY15" fmla="*/ 257181 h 458255"/>
              <a:gd name="connsiteX16" fmla="*/ 385477 w 447009"/>
              <a:gd name="connsiteY16" fmla="*/ 238131 h 458255"/>
              <a:gd name="connsiteX17" fmla="*/ 366427 w 447009"/>
              <a:gd name="connsiteY17" fmla="*/ 219081 h 458255"/>
              <a:gd name="connsiteX18" fmla="*/ 310801 w 447009"/>
              <a:gd name="connsiteY18" fmla="*/ 219081 h 458255"/>
              <a:gd name="connsiteX19" fmla="*/ 297275 w 447009"/>
              <a:gd name="connsiteY19" fmla="*/ 213461 h 458255"/>
              <a:gd name="connsiteX20" fmla="*/ 232601 w 447009"/>
              <a:gd name="connsiteY20" fmla="*/ 148882 h 458255"/>
              <a:gd name="connsiteX21" fmla="*/ 232506 w 447009"/>
              <a:gd name="connsiteY21" fmla="*/ 148771 h 458255"/>
              <a:gd name="connsiteX22" fmla="*/ 218992 w 447009"/>
              <a:gd name="connsiteY22" fmla="*/ 143247 h 458255"/>
              <a:gd name="connsiteX23" fmla="*/ 22479 w 447009"/>
              <a:gd name="connsiteY23" fmla="*/ 44488 h 458255"/>
              <a:gd name="connsiteX24" fmla="*/ 425006 w 447009"/>
              <a:gd name="connsiteY24" fmla="*/ 44488 h 458255"/>
              <a:gd name="connsiteX25" fmla="*/ 447009 w 447009"/>
              <a:gd name="connsiteY25" fmla="*/ 66109 h 458255"/>
              <a:gd name="connsiteX26" fmla="*/ 447009 w 447009"/>
              <a:gd name="connsiteY26" fmla="*/ 353193 h 458255"/>
              <a:gd name="connsiteX27" fmla="*/ 447009 w 447009"/>
              <a:gd name="connsiteY27" fmla="*/ 353197 h 458255"/>
              <a:gd name="connsiteX28" fmla="*/ 424815 w 447009"/>
              <a:gd name="connsiteY28" fmla="*/ 374815 h 458255"/>
              <a:gd name="connsiteX29" fmla="*/ 339090 w 447009"/>
              <a:gd name="connsiteY29" fmla="*/ 374815 h 458255"/>
              <a:gd name="connsiteX30" fmla="*/ 364903 w 447009"/>
              <a:gd name="connsiteY30" fmla="*/ 418344 h 458255"/>
              <a:gd name="connsiteX31" fmla="*/ 359855 w 447009"/>
              <a:gd name="connsiteY31" fmla="*/ 446443 h 458255"/>
              <a:gd name="connsiteX32" fmla="*/ 349187 w 447009"/>
              <a:gd name="connsiteY32" fmla="*/ 454444 h 458255"/>
              <a:gd name="connsiteX33" fmla="*/ 346806 w 447009"/>
              <a:gd name="connsiteY33" fmla="*/ 455920 h 458255"/>
              <a:gd name="connsiteX34" fmla="*/ 324232 w 447009"/>
              <a:gd name="connsiteY34" fmla="*/ 448824 h 458255"/>
              <a:gd name="connsiteX35" fmla="*/ 283178 w 447009"/>
              <a:gd name="connsiteY35" fmla="*/ 379577 h 458255"/>
              <a:gd name="connsiteX36" fmla="*/ 281178 w 447009"/>
              <a:gd name="connsiteY36" fmla="*/ 374815 h 458255"/>
              <a:gd name="connsiteX37" fmla="*/ 249270 w 447009"/>
              <a:gd name="connsiteY37" fmla="*/ 374815 h 458255"/>
              <a:gd name="connsiteX38" fmla="*/ 250127 w 447009"/>
              <a:gd name="connsiteY38" fmla="*/ 379863 h 458255"/>
              <a:gd name="connsiteX39" fmla="*/ 250127 w 447009"/>
              <a:gd name="connsiteY39" fmla="*/ 434346 h 458255"/>
              <a:gd name="connsiteX40" fmla="*/ 232124 w 447009"/>
              <a:gd name="connsiteY40" fmla="*/ 451872 h 458255"/>
              <a:gd name="connsiteX41" fmla="*/ 219266 w 447009"/>
              <a:gd name="connsiteY41" fmla="*/ 451872 h 458255"/>
              <a:gd name="connsiteX42" fmla="*/ 201263 w 447009"/>
              <a:gd name="connsiteY42" fmla="*/ 434346 h 458255"/>
              <a:gd name="connsiteX43" fmla="*/ 201263 w 447009"/>
              <a:gd name="connsiteY43" fmla="*/ 380339 h 458255"/>
              <a:gd name="connsiteX44" fmla="*/ 202120 w 447009"/>
              <a:gd name="connsiteY44" fmla="*/ 375291 h 458255"/>
              <a:gd name="connsiteX45" fmla="*/ 170212 w 447009"/>
              <a:gd name="connsiteY45" fmla="*/ 375291 h 458255"/>
              <a:gd name="connsiteX46" fmla="*/ 168212 w 447009"/>
              <a:gd name="connsiteY46" fmla="*/ 379958 h 458255"/>
              <a:gd name="connsiteX47" fmla="*/ 127159 w 447009"/>
              <a:gd name="connsiteY47" fmla="*/ 449300 h 458255"/>
              <a:gd name="connsiteX48" fmla="*/ 125825 w 447009"/>
              <a:gd name="connsiteY48" fmla="*/ 451460 h 458255"/>
              <a:gd name="connsiteX49" fmla="*/ 102203 w 447009"/>
              <a:gd name="connsiteY49" fmla="*/ 454920 h 458255"/>
              <a:gd name="connsiteX50" fmla="*/ 91535 w 447009"/>
              <a:gd name="connsiteY50" fmla="*/ 446824 h 458255"/>
              <a:gd name="connsiteX51" fmla="*/ 86487 w 447009"/>
              <a:gd name="connsiteY51" fmla="*/ 418249 h 458255"/>
              <a:gd name="connsiteX52" fmla="*/ 112300 w 447009"/>
              <a:gd name="connsiteY52" fmla="*/ 374815 h 458255"/>
              <a:gd name="connsiteX53" fmla="*/ 22193 w 447009"/>
              <a:gd name="connsiteY53" fmla="*/ 374815 h 458255"/>
              <a:gd name="connsiteX54" fmla="*/ 0 w 447009"/>
              <a:gd name="connsiteY54" fmla="*/ 353193 h 458255"/>
              <a:gd name="connsiteX55" fmla="*/ 0 w 447009"/>
              <a:gd name="connsiteY55" fmla="*/ 66109 h 458255"/>
              <a:gd name="connsiteX56" fmla="*/ 0 w 447009"/>
              <a:gd name="connsiteY56" fmla="*/ 65814 h 458255"/>
              <a:gd name="connsiteX57" fmla="*/ 22479 w 447009"/>
              <a:gd name="connsiteY57" fmla="*/ 44488 h 458255"/>
              <a:gd name="connsiteX58" fmla="*/ 328708 w 447009"/>
              <a:gd name="connsiteY58" fmla="*/ 0 h 458255"/>
              <a:gd name="connsiteX59" fmla="*/ 346329 w 447009"/>
              <a:gd name="connsiteY59" fmla="*/ 17246 h 458255"/>
              <a:gd name="connsiteX60" fmla="*/ 346329 w 447009"/>
              <a:gd name="connsiteY60" fmla="*/ 17344 h 458255"/>
              <a:gd name="connsiteX61" fmla="*/ 328612 w 447009"/>
              <a:gd name="connsiteY61" fmla="*/ 34486 h 458255"/>
              <a:gd name="connsiteX62" fmla="*/ 119062 w 447009"/>
              <a:gd name="connsiteY62" fmla="*/ 34486 h 458255"/>
              <a:gd name="connsiteX63" fmla="*/ 118776 w 447009"/>
              <a:gd name="connsiteY63" fmla="*/ 34492 h 458255"/>
              <a:gd name="connsiteX64" fmla="*/ 101155 w 447009"/>
              <a:gd name="connsiteY64" fmla="*/ 17246 h 458255"/>
              <a:gd name="connsiteX65" fmla="*/ 101155 w 447009"/>
              <a:gd name="connsiteY65" fmla="*/ 17147 h 458255"/>
              <a:gd name="connsiteX66" fmla="*/ 118872 w 447009"/>
              <a:gd name="connsiteY66" fmla="*/ 6 h 458255"/>
              <a:gd name="connsiteX67" fmla="*/ 328422 w 447009"/>
              <a:gd name="connsiteY67" fmla="*/ 6 h 458255"/>
              <a:gd name="connsiteX68" fmla="*/ 328708 w 447009"/>
              <a:gd name="connsiteY68" fmla="*/ 0 h 4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47009" h="458255">
                <a:moveTo>
                  <a:pt x="218992" y="143247"/>
                </a:moveTo>
                <a:cubicBezTo>
                  <a:pt x="214122" y="143267"/>
                  <a:pt x="209264" y="145147"/>
                  <a:pt x="205549" y="148882"/>
                </a:cubicBezTo>
                <a:lnTo>
                  <a:pt x="138874" y="216700"/>
                </a:lnTo>
                <a:cubicBezTo>
                  <a:pt x="135255" y="220359"/>
                  <a:pt x="130397" y="222419"/>
                  <a:pt x="125254" y="222415"/>
                </a:cubicBezTo>
                <a:lnTo>
                  <a:pt x="81058" y="222415"/>
                </a:lnTo>
                <a:cubicBezTo>
                  <a:pt x="70581" y="222415"/>
                  <a:pt x="62008" y="230943"/>
                  <a:pt x="62008" y="241465"/>
                </a:cubicBezTo>
                <a:cubicBezTo>
                  <a:pt x="62008" y="251986"/>
                  <a:pt x="70581" y="260515"/>
                  <a:pt x="81058" y="260515"/>
                </a:cubicBezTo>
                <a:lnTo>
                  <a:pt x="141255" y="260515"/>
                </a:lnTo>
                <a:cubicBezTo>
                  <a:pt x="146399" y="260519"/>
                  <a:pt x="151257" y="258459"/>
                  <a:pt x="154877" y="254800"/>
                </a:cubicBezTo>
                <a:lnTo>
                  <a:pt x="205740" y="202984"/>
                </a:lnTo>
                <a:cubicBezTo>
                  <a:pt x="205740" y="202947"/>
                  <a:pt x="205835" y="202910"/>
                  <a:pt x="205835" y="202873"/>
                </a:cubicBezTo>
                <a:cubicBezTo>
                  <a:pt x="213360" y="195465"/>
                  <a:pt x="225362" y="195514"/>
                  <a:pt x="232791" y="202984"/>
                </a:cubicBezTo>
                <a:lnTo>
                  <a:pt x="281369" y="251561"/>
                </a:lnTo>
                <a:cubicBezTo>
                  <a:pt x="284989" y="255162"/>
                  <a:pt x="289846" y="257185"/>
                  <a:pt x="294894" y="257181"/>
                </a:cubicBezTo>
                <a:lnTo>
                  <a:pt x="366331" y="257181"/>
                </a:lnTo>
                <a:cubicBezTo>
                  <a:pt x="366331" y="257181"/>
                  <a:pt x="366427" y="257181"/>
                  <a:pt x="366427" y="257181"/>
                </a:cubicBezTo>
                <a:cubicBezTo>
                  <a:pt x="376904" y="257181"/>
                  <a:pt x="385477" y="248652"/>
                  <a:pt x="385477" y="238131"/>
                </a:cubicBezTo>
                <a:cubicBezTo>
                  <a:pt x="385477" y="227610"/>
                  <a:pt x="376904" y="219081"/>
                  <a:pt x="366427" y="219081"/>
                </a:cubicBezTo>
                <a:lnTo>
                  <a:pt x="310801" y="219081"/>
                </a:lnTo>
                <a:cubicBezTo>
                  <a:pt x="305752" y="219085"/>
                  <a:pt x="300895" y="217062"/>
                  <a:pt x="297275" y="213461"/>
                </a:cubicBezTo>
                <a:lnTo>
                  <a:pt x="232601" y="148882"/>
                </a:lnTo>
                <a:cubicBezTo>
                  <a:pt x="232601" y="148845"/>
                  <a:pt x="232506" y="148808"/>
                  <a:pt x="232506" y="148771"/>
                </a:cubicBezTo>
                <a:cubicBezTo>
                  <a:pt x="228744" y="145067"/>
                  <a:pt x="223862" y="143227"/>
                  <a:pt x="218992" y="143247"/>
                </a:cubicBezTo>
                <a:close/>
                <a:moveTo>
                  <a:pt x="22479" y="44488"/>
                </a:moveTo>
                <a:lnTo>
                  <a:pt x="425006" y="44488"/>
                </a:lnTo>
                <a:cubicBezTo>
                  <a:pt x="437007" y="44434"/>
                  <a:pt x="446818" y="54085"/>
                  <a:pt x="447009" y="66109"/>
                </a:cubicBezTo>
                <a:lnTo>
                  <a:pt x="447009" y="353193"/>
                </a:lnTo>
                <a:cubicBezTo>
                  <a:pt x="447009" y="353194"/>
                  <a:pt x="447009" y="353196"/>
                  <a:pt x="447009" y="353197"/>
                </a:cubicBezTo>
                <a:cubicBezTo>
                  <a:pt x="446818" y="365294"/>
                  <a:pt x="436912" y="374974"/>
                  <a:pt x="424815" y="374815"/>
                </a:cubicBezTo>
                <a:lnTo>
                  <a:pt x="339090" y="374815"/>
                </a:lnTo>
                <a:lnTo>
                  <a:pt x="364903" y="418344"/>
                </a:lnTo>
                <a:cubicBezTo>
                  <a:pt x="370428" y="427672"/>
                  <a:pt x="368237" y="439609"/>
                  <a:pt x="359855" y="446443"/>
                </a:cubicBezTo>
                <a:lnTo>
                  <a:pt x="349187" y="454444"/>
                </a:lnTo>
                <a:cubicBezTo>
                  <a:pt x="348424" y="454999"/>
                  <a:pt x="347663" y="455493"/>
                  <a:pt x="346806" y="455920"/>
                </a:cubicBezTo>
                <a:cubicBezTo>
                  <a:pt x="338614" y="460207"/>
                  <a:pt x="328517" y="457030"/>
                  <a:pt x="324232" y="448824"/>
                </a:cubicBezTo>
                <a:lnTo>
                  <a:pt x="283178" y="379577"/>
                </a:lnTo>
                <a:cubicBezTo>
                  <a:pt x="282321" y="378070"/>
                  <a:pt x="281654" y="376472"/>
                  <a:pt x="281178" y="374815"/>
                </a:cubicBezTo>
                <a:lnTo>
                  <a:pt x="249270" y="374815"/>
                </a:lnTo>
                <a:cubicBezTo>
                  <a:pt x="249745" y="376448"/>
                  <a:pt x="250127" y="378148"/>
                  <a:pt x="250127" y="379863"/>
                </a:cubicBezTo>
                <a:lnTo>
                  <a:pt x="250127" y="434346"/>
                </a:lnTo>
                <a:cubicBezTo>
                  <a:pt x="249936" y="444146"/>
                  <a:pt x="241935" y="451978"/>
                  <a:pt x="232124" y="451872"/>
                </a:cubicBezTo>
                <a:lnTo>
                  <a:pt x="219266" y="451872"/>
                </a:lnTo>
                <a:cubicBezTo>
                  <a:pt x="209455" y="451978"/>
                  <a:pt x="201454" y="444146"/>
                  <a:pt x="201263" y="434346"/>
                </a:cubicBezTo>
                <a:lnTo>
                  <a:pt x="201263" y="380339"/>
                </a:lnTo>
                <a:cubicBezTo>
                  <a:pt x="201263" y="378625"/>
                  <a:pt x="201645" y="376924"/>
                  <a:pt x="202120" y="375291"/>
                </a:cubicBezTo>
                <a:lnTo>
                  <a:pt x="170212" y="375291"/>
                </a:lnTo>
                <a:cubicBezTo>
                  <a:pt x="169735" y="376924"/>
                  <a:pt x="169069" y="378492"/>
                  <a:pt x="168212" y="379958"/>
                </a:cubicBezTo>
                <a:lnTo>
                  <a:pt x="127159" y="449300"/>
                </a:lnTo>
                <a:cubicBezTo>
                  <a:pt x="126778" y="450054"/>
                  <a:pt x="126302" y="450776"/>
                  <a:pt x="125825" y="451460"/>
                </a:cubicBezTo>
                <a:cubicBezTo>
                  <a:pt x="120206" y="458929"/>
                  <a:pt x="109633" y="460479"/>
                  <a:pt x="102203" y="454920"/>
                </a:cubicBezTo>
                <a:lnTo>
                  <a:pt x="91535" y="446824"/>
                </a:lnTo>
                <a:cubicBezTo>
                  <a:pt x="82867" y="439962"/>
                  <a:pt x="80677" y="427674"/>
                  <a:pt x="86487" y="418249"/>
                </a:cubicBezTo>
                <a:lnTo>
                  <a:pt x="112300" y="374815"/>
                </a:lnTo>
                <a:lnTo>
                  <a:pt x="22193" y="374815"/>
                </a:lnTo>
                <a:cubicBezTo>
                  <a:pt x="10097" y="374972"/>
                  <a:pt x="191" y="365291"/>
                  <a:pt x="0" y="353193"/>
                </a:cubicBezTo>
                <a:lnTo>
                  <a:pt x="0" y="66109"/>
                </a:lnTo>
                <a:cubicBezTo>
                  <a:pt x="0" y="66011"/>
                  <a:pt x="0" y="65913"/>
                  <a:pt x="0" y="65814"/>
                </a:cubicBezTo>
                <a:cubicBezTo>
                  <a:pt x="286" y="53719"/>
                  <a:pt x="10382" y="44171"/>
                  <a:pt x="22479" y="44488"/>
                </a:cubicBezTo>
                <a:close/>
                <a:moveTo>
                  <a:pt x="328708" y="0"/>
                </a:moveTo>
                <a:cubicBezTo>
                  <a:pt x="338328" y="-102"/>
                  <a:pt x="346233" y="7620"/>
                  <a:pt x="346329" y="17246"/>
                </a:cubicBezTo>
                <a:cubicBezTo>
                  <a:pt x="346329" y="17279"/>
                  <a:pt x="346329" y="17311"/>
                  <a:pt x="346329" y="17344"/>
                </a:cubicBezTo>
                <a:cubicBezTo>
                  <a:pt x="346138" y="26970"/>
                  <a:pt x="338233" y="34644"/>
                  <a:pt x="328612" y="34486"/>
                </a:cubicBezTo>
                <a:lnTo>
                  <a:pt x="119062" y="34486"/>
                </a:lnTo>
                <a:cubicBezTo>
                  <a:pt x="118967" y="34489"/>
                  <a:pt x="118872" y="34491"/>
                  <a:pt x="118776" y="34492"/>
                </a:cubicBezTo>
                <a:cubicBezTo>
                  <a:pt x="109156" y="34593"/>
                  <a:pt x="101251" y="26872"/>
                  <a:pt x="101155" y="17246"/>
                </a:cubicBezTo>
                <a:cubicBezTo>
                  <a:pt x="101155" y="17213"/>
                  <a:pt x="101155" y="17180"/>
                  <a:pt x="101155" y="17147"/>
                </a:cubicBezTo>
                <a:cubicBezTo>
                  <a:pt x="101346" y="7522"/>
                  <a:pt x="109251" y="-153"/>
                  <a:pt x="118872" y="6"/>
                </a:cubicBezTo>
                <a:lnTo>
                  <a:pt x="328422" y="6"/>
                </a:lnTo>
                <a:cubicBezTo>
                  <a:pt x="328517" y="3"/>
                  <a:pt x="328612" y="1"/>
                  <a:pt x="328708"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grpSp>
        <p:nvGrpSpPr>
          <p:cNvPr id="36" name="组合 35"/>
          <p:cNvGrpSpPr/>
          <p:nvPr/>
        </p:nvGrpSpPr>
        <p:grpSpPr>
          <a:xfrm flipH="1">
            <a:off x="694496" y="2486735"/>
            <a:ext cx="3265724" cy="5413817"/>
            <a:chOff x="8231519" y="2095630"/>
            <a:chExt cx="3265724" cy="5413817"/>
          </a:xfrm>
        </p:grpSpPr>
        <p:sp>
          <p:nvSpPr>
            <p:cNvPr id="37" name="任意多边形: 形状 36"/>
            <p:cNvSpPr/>
            <p:nvPr/>
          </p:nvSpPr>
          <p:spPr>
            <a:xfrm>
              <a:off x="10785457" y="3576571"/>
              <a:ext cx="608157" cy="62007"/>
            </a:xfrm>
            <a:custGeom>
              <a:avLst/>
              <a:gdLst>
                <a:gd name="connsiteX0" fmla="*/ 607773 w 608157"/>
                <a:gd name="connsiteY0" fmla="*/ -948 h 62007"/>
                <a:gd name="connsiteX1" fmla="*/ 607297 w 608157"/>
                <a:gd name="connsiteY1" fmla="*/ 61059 h 62007"/>
                <a:gd name="connsiteX2" fmla="*/ 936 w 608157"/>
                <a:gd name="connsiteY2" fmla="*/ 61059 h 62007"/>
                <a:gd name="connsiteX3" fmla="*/ -17 w 608157"/>
                <a:gd name="connsiteY3" fmla="*/ -948 h 62007"/>
                <a:gd name="connsiteX4" fmla="*/ 607773 w 608157"/>
                <a:gd name="connsiteY4" fmla="*/ -948 h 6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57" h="62007">
                  <a:moveTo>
                    <a:pt x="607773" y="-948"/>
                  </a:moveTo>
                  <a:cubicBezTo>
                    <a:pt x="608821" y="37818"/>
                    <a:pt x="607297" y="61059"/>
                    <a:pt x="607297" y="61059"/>
                  </a:cubicBezTo>
                  <a:lnTo>
                    <a:pt x="936" y="61059"/>
                  </a:lnTo>
                  <a:lnTo>
                    <a:pt x="-17" y="-948"/>
                  </a:lnTo>
                  <a:lnTo>
                    <a:pt x="607773" y="-948"/>
                  </a:lnTo>
                  <a:close/>
                </a:path>
              </a:pathLst>
            </a:custGeom>
            <a:solidFill>
              <a:srgbClr val="FFFFFF"/>
            </a:solidFill>
            <a:ln w="9525" cap="flat">
              <a:noFill/>
              <a:prstDash val="solid"/>
              <a:miter/>
            </a:ln>
          </p:spPr>
          <p:txBody>
            <a:bodyPr rtlCol="0" anchor="ctr"/>
            <a:lstStyle/>
            <a:p>
              <a:endParaRPr lang="zh-CN" altLang="en-US"/>
            </a:p>
          </p:txBody>
        </p:sp>
        <p:sp>
          <p:nvSpPr>
            <p:cNvPr id="38" name="任意多边形: 形状 37"/>
            <p:cNvSpPr/>
            <p:nvPr/>
          </p:nvSpPr>
          <p:spPr>
            <a:xfrm>
              <a:off x="10784314" y="3507704"/>
              <a:ext cx="608933" cy="68866"/>
            </a:xfrm>
            <a:custGeom>
              <a:avLst/>
              <a:gdLst>
                <a:gd name="connsiteX0" fmla="*/ 608916 w 608933"/>
                <a:gd name="connsiteY0" fmla="*/ 67918 h 68866"/>
                <a:gd name="connsiteX1" fmla="*/ 1126 w 608933"/>
                <a:gd name="connsiteY1" fmla="*/ 67918 h 68866"/>
                <a:gd name="connsiteX2" fmla="*/ -17 w 608933"/>
                <a:gd name="connsiteY2" fmla="*/ -948 h 68866"/>
                <a:gd name="connsiteX3" fmla="*/ 605011 w 608933"/>
                <a:gd name="connsiteY3" fmla="*/ -948 h 68866"/>
                <a:gd name="connsiteX4" fmla="*/ 608916 w 608933"/>
                <a:gd name="connsiteY4" fmla="*/ 67918 h 6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33" h="68866">
                  <a:moveTo>
                    <a:pt x="608916" y="67918"/>
                  </a:moveTo>
                  <a:lnTo>
                    <a:pt x="1126" y="67918"/>
                  </a:lnTo>
                  <a:lnTo>
                    <a:pt x="-17" y="-948"/>
                  </a:lnTo>
                  <a:lnTo>
                    <a:pt x="605011" y="-948"/>
                  </a:lnTo>
                  <a:cubicBezTo>
                    <a:pt x="607297" y="25245"/>
                    <a:pt x="608440" y="48487"/>
                    <a:pt x="608916" y="67918"/>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a:off x="9404808" y="2820658"/>
              <a:ext cx="1985105" cy="1146533"/>
            </a:xfrm>
            <a:custGeom>
              <a:avLst/>
              <a:gdLst>
                <a:gd name="connsiteX0" fmla="*/ 1379965 w 1985105"/>
                <a:gd name="connsiteY0" fmla="*/ 686098 h 1146533"/>
                <a:gd name="connsiteX1" fmla="*/ 1381108 w 1985105"/>
                <a:gd name="connsiteY1" fmla="*/ 754965 h 1146533"/>
                <a:gd name="connsiteX2" fmla="*/ 1382061 w 1985105"/>
                <a:gd name="connsiteY2" fmla="*/ 816973 h 1146533"/>
                <a:gd name="connsiteX3" fmla="*/ 1471691 w 1985105"/>
                <a:gd name="connsiteY3" fmla="*/ 816973 h 1146533"/>
                <a:gd name="connsiteX4" fmla="*/ 1471691 w 1985105"/>
                <a:gd name="connsiteY4" fmla="*/ 818020 h 1146533"/>
                <a:gd name="connsiteX5" fmla="*/ 1471691 w 1985105"/>
                <a:gd name="connsiteY5" fmla="*/ 818020 h 1146533"/>
                <a:gd name="connsiteX6" fmla="*/ 1382156 w 1985105"/>
                <a:gd name="connsiteY6" fmla="*/ 818020 h 1146533"/>
                <a:gd name="connsiteX7" fmla="*/ 1393681 w 1985105"/>
                <a:gd name="connsiteY7" fmla="*/ 881933 h 1146533"/>
                <a:gd name="connsiteX8" fmla="*/ 1393681 w 1985105"/>
                <a:gd name="connsiteY8" fmla="*/ 887267 h 1146533"/>
                <a:gd name="connsiteX9" fmla="*/ 1440354 w 1985105"/>
                <a:gd name="connsiteY9" fmla="*/ 1145585 h 1146533"/>
                <a:gd name="connsiteX10" fmla="*/ 775794 w 1985105"/>
                <a:gd name="connsiteY10" fmla="*/ 954322 h 1146533"/>
                <a:gd name="connsiteX11" fmla="*/ 684450 w 1985105"/>
                <a:gd name="connsiteY11" fmla="*/ 902507 h 1146533"/>
                <a:gd name="connsiteX12" fmla="*/ 684450 w 1985105"/>
                <a:gd name="connsiteY12" fmla="*/ 485407 h 1146533"/>
                <a:gd name="connsiteX13" fmla="*/ 632729 w 1985105"/>
                <a:gd name="connsiteY13" fmla="*/ 429018 h 1146533"/>
                <a:gd name="connsiteX14" fmla="*/ -17 w 1985105"/>
                <a:gd name="connsiteY14" fmla="*/ 308528 h 1146533"/>
                <a:gd name="connsiteX15" fmla="*/ 217629 w 1985105"/>
                <a:gd name="connsiteY15" fmla="*/ 113741 h 1146533"/>
                <a:gd name="connsiteX16" fmla="*/ 673210 w 1985105"/>
                <a:gd name="connsiteY16" fmla="*/ 2108 h 1146533"/>
                <a:gd name="connsiteX17" fmla="*/ 844660 w 1985105"/>
                <a:gd name="connsiteY17" fmla="*/ 127458 h 1146533"/>
                <a:gd name="connsiteX18" fmla="*/ 1251282 w 1985105"/>
                <a:gd name="connsiteY18" fmla="*/ 775 h 1146533"/>
                <a:gd name="connsiteX19" fmla="*/ 1485502 w 1985105"/>
                <a:gd name="connsiteY19" fmla="*/ 17253 h 1146533"/>
                <a:gd name="connsiteX20" fmla="*/ 1948036 w 1985105"/>
                <a:gd name="connsiteY20" fmla="*/ 482359 h 1146533"/>
                <a:gd name="connsiteX21" fmla="*/ 1985088 w 1985105"/>
                <a:gd name="connsiteY21" fmla="*/ 685623 h 1146533"/>
                <a:gd name="connsiteX22" fmla="*/ 1379965 w 1985105"/>
                <a:gd name="connsiteY22" fmla="*/ 685623 h 1146533"/>
                <a:gd name="connsiteX23" fmla="*/ 1258045 w 1985105"/>
                <a:gd name="connsiteY23" fmla="*/ 598278 h 1146533"/>
                <a:gd name="connsiteX24" fmla="*/ 1258045 w 1985105"/>
                <a:gd name="connsiteY24" fmla="*/ 473119 h 1146533"/>
                <a:gd name="connsiteX25" fmla="*/ 1257378 w 1985105"/>
                <a:gd name="connsiteY25" fmla="*/ 472453 h 1146533"/>
                <a:gd name="connsiteX26" fmla="*/ 941244 w 1985105"/>
                <a:gd name="connsiteY26" fmla="*/ 472453 h 1146533"/>
                <a:gd name="connsiteX27" fmla="*/ 940577 w 1985105"/>
                <a:gd name="connsiteY27" fmla="*/ 473119 h 1146533"/>
                <a:gd name="connsiteX28" fmla="*/ 940577 w 1985105"/>
                <a:gd name="connsiteY28" fmla="*/ 598278 h 1146533"/>
                <a:gd name="connsiteX29" fmla="*/ 1083452 w 1985105"/>
                <a:gd name="connsiteY29" fmla="*/ 741153 h 1146533"/>
                <a:gd name="connsiteX30" fmla="*/ 1114694 w 1985105"/>
                <a:gd name="connsiteY30" fmla="*/ 741153 h 1146533"/>
                <a:gd name="connsiteX31" fmla="*/ 1257569 w 1985105"/>
                <a:gd name="connsiteY31" fmla="*/ 598278 h 114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5105" h="1146533">
                  <a:moveTo>
                    <a:pt x="1379965" y="686098"/>
                  </a:moveTo>
                  <a:lnTo>
                    <a:pt x="1381108" y="754965"/>
                  </a:lnTo>
                  <a:lnTo>
                    <a:pt x="1382061" y="816973"/>
                  </a:lnTo>
                  <a:lnTo>
                    <a:pt x="1471691" y="816973"/>
                  </a:lnTo>
                  <a:lnTo>
                    <a:pt x="1471691" y="818020"/>
                  </a:lnTo>
                  <a:lnTo>
                    <a:pt x="1471691" y="818020"/>
                  </a:lnTo>
                  <a:lnTo>
                    <a:pt x="1382156" y="818020"/>
                  </a:lnTo>
                  <a:lnTo>
                    <a:pt x="1393681" y="881933"/>
                  </a:lnTo>
                  <a:lnTo>
                    <a:pt x="1393681" y="887267"/>
                  </a:lnTo>
                  <a:lnTo>
                    <a:pt x="1440354" y="1145585"/>
                  </a:lnTo>
                  <a:cubicBezTo>
                    <a:pt x="1332721" y="1116152"/>
                    <a:pt x="974772" y="1017664"/>
                    <a:pt x="775794" y="954322"/>
                  </a:cubicBezTo>
                  <a:cubicBezTo>
                    <a:pt x="775794" y="954322"/>
                    <a:pt x="737123" y="931748"/>
                    <a:pt x="684450" y="902507"/>
                  </a:cubicBezTo>
                  <a:lnTo>
                    <a:pt x="684450" y="485407"/>
                  </a:lnTo>
                  <a:cubicBezTo>
                    <a:pt x="684450" y="459690"/>
                    <a:pt x="661304" y="434448"/>
                    <a:pt x="632729" y="429018"/>
                  </a:cubicBezTo>
                  <a:lnTo>
                    <a:pt x="-17" y="308528"/>
                  </a:lnTo>
                  <a:cubicBezTo>
                    <a:pt x="68354" y="239091"/>
                    <a:pt x="141048" y="174035"/>
                    <a:pt x="217629" y="113741"/>
                  </a:cubicBezTo>
                  <a:cubicBezTo>
                    <a:pt x="378126" y="-12655"/>
                    <a:pt x="555672" y="-4274"/>
                    <a:pt x="673210" y="2108"/>
                  </a:cubicBezTo>
                  <a:cubicBezTo>
                    <a:pt x="713253" y="63355"/>
                    <a:pt x="774194" y="107836"/>
                    <a:pt x="844660" y="127458"/>
                  </a:cubicBezTo>
                  <a:cubicBezTo>
                    <a:pt x="948864" y="156794"/>
                    <a:pt x="1163271" y="136983"/>
                    <a:pt x="1251282" y="775"/>
                  </a:cubicBezTo>
                  <a:cubicBezTo>
                    <a:pt x="1329607" y="1822"/>
                    <a:pt x="1407807" y="7348"/>
                    <a:pt x="1485502" y="17253"/>
                  </a:cubicBezTo>
                  <a:cubicBezTo>
                    <a:pt x="1768776" y="80690"/>
                    <a:pt x="1893553" y="292716"/>
                    <a:pt x="1948036" y="482359"/>
                  </a:cubicBezTo>
                  <a:cubicBezTo>
                    <a:pt x="1966791" y="548748"/>
                    <a:pt x="1979202" y="616852"/>
                    <a:pt x="1985088" y="685623"/>
                  </a:cubicBezTo>
                  <a:lnTo>
                    <a:pt x="1379965" y="685623"/>
                  </a:lnTo>
                  <a:close/>
                  <a:moveTo>
                    <a:pt x="1258045" y="598278"/>
                  </a:moveTo>
                  <a:lnTo>
                    <a:pt x="1258045" y="473119"/>
                  </a:lnTo>
                  <a:cubicBezTo>
                    <a:pt x="1258045" y="472739"/>
                    <a:pt x="1257750" y="472453"/>
                    <a:pt x="1257378" y="472453"/>
                  </a:cubicBezTo>
                  <a:lnTo>
                    <a:pt x="941244" y="472453"/>
                  </a:lnTo>
                  <a:cubicBezTo>
                    <a:pt x="940872" y="472453"/>
                    <a:pt x="940577" y="472739"/>
                    <a:pt x="940577" y="473119"/>
                  </a:cubicBezTo>
                  <a:lnTo>
                    <a:pt x="940577" y="598278"/>
                  </a:lnTo>
                  <a:cubicBezTo>
                    <a:pt x="940577" y="677145"/>
                    <a:pt x="1004547" y="741153"/>
                    <a:pt x="1083452" y="741153"/>
                  </a:cubicBezTo>
                  <a:lnTo>
                    <a:pt x="1114694" y="741153"/>
                  </a:lnTo>
                  <a:cubicBezTo>
                    <a:pt x="1193599" y="741153"/>
                    <a:pt x="1257569" y="677145"/>
                    <a:pt x="1257569" y="598278"/>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40" name="任意多边形: 形状 39"/>
            <p:cNvSpPr/>
            <p:nvPr/>
          </p:nvSpPr>
          <p:spPr>
            <a:xfrm>
              <a:off x="9702976" y="3595321"/>
              <a:ext cx="1662664" cy="858693"/>
            </a:xfrm>
            <a:custGeom>
              <a:avLst/>
              <a:gdLst>
                <a:gd name="connsiteX0" fmla="*/ 35952 w 1662664"/>
                <a:gd name="connsiteY0" fmla="*/ 145465 h 858693"/>
                <a:gd name="connsiteX1" fmla="*/ 25761 w 1662664"/>
                <a:gd name="connsiteY1" fmla="*/ 126415 h 858693"/>
                <a:gd name="connsiteX2" fmla="*/ 63861 w 1662664"/>
                <a:gd name="connsiteY2" fmla="*/ 55739 h 858693"/>
                <a:gd name="connsiteX3" fmla="*/ 65385 w 1662664"/>
                <a:gd name="connsiteY3" fmla="*/ 48024 h 858693"/>
                <a:gd name="connsiteX4" fmla="*/ 65385 w 1662664"/>
                <a:gd name="connsiteY4" fmla="*/ 47166 h 858693"/>
                <a:gd name="connsiteX5" fmla="*/ 118725 w 1662664"/>
                <a:gd name="connsiteY5" fmla="*/ 590 h 858693"/>
                <a:gd name="connsiteX6" fmla="*/ 316559 w 1662664"/>
                <a:gd name="connsiteY6" fmla="*/ 90315 h 858693"/>
                <a:gd name="connsiteX7" fmla="*/ 385710 w 1662664"/>
                <a:gd name="connsiteY7" fmla="*/ 128415 h 858693"/>
                <a:gd name="connsiteX8" fmla="*/ 477055 w 1662664"/>
                <a:gd name="connsiteY8" fmla="*/ 180231 h 858693"/>
                <a:gd name="connsiteX9" fmla="*/ 1141614 w 1662664"/>
                <a:gd name="connsiteY9" fmla="*/ 371493 h 858693"/>
                <a:gd name="connsiteX10" fmla="*/ 1173047 w 1662664"/>
                <a:gd name="connsiteY10" fmla="*/ 380066 h 858693"/>
                <a:gd name="connsiteX11" fmla="*/ 1173047 w 1662664"/>
                <a:gd name="connsiteY11" fmla="*/ 93363 h 858693"/>
                <a:gd name="connsiteX12" fmla="*/ 1651392 w 1662664"/>
                <a:gd name="connsiteY12" fmla="*/ 93363 h 858693"/>
                <a:gd name="connsiteX13" fmla="*/ 1654155 w 1662664"/>
                <a:gd name="connsiteY13" fmla="*/ 146131 h 858693"/>
                <a:gd name="connsiteX14" fmla="*/ 1662251 w 1662664"/>
                <a:gd name="connsiteY14" fmla="*/ 517606 h 858693"/>
                <a:gd name="connsiteX15" fmla="*/ 1654536 w 1662664"/>
                <a:gd name="connsiteY15" fmla="*/ 607141 h 858693"/>
                <a:gd name="connsiteX16" fmla="*/ 1477371 w 1662664"/>
                <a:gd name="connsiteY16" fmla="*/ 662196 h 858693"/>
                <a:gd name="connsiteX17" fmla="*/ 1430317 w 1662664"/>
                <a:gd name="connsiteY17" fmla="*/ 689914 h 858693"/>
                <a:gd name="connsiteX18" fmla="*/ 1411267 w 1662664"/>
                <a:gd name="connsiteY18" fmla="*/ 703725 h 858693"/>
                <a:gd name="connsiteX19" fmla="*/ 1359546 w 1662664"/>
                <a:gd name="connsiteY19" fmla="*/ 749255 h 858693"/>
                <a:gd name="connsiteX20" fmla="*/ 1315160 w 1662664"/>
                <a:gd name="connsiteY20" fmla="*/ 805833 h 858693"/>
                <a:gd name="connsiteX21" fmla="*/ 1288490 w 1662664"/>
                <a:gd name="connsiteY21" fmla="*/ 857745 h 858693"/>
                <a:gd name="connsiteX22" fmla="*/ 1242389 w 1662664"/>
                <a:gd name="connsiteY22" fmla="*/ 855268 h 858693"/>
                <a:gd name="connsiteX23" fmla="*/ 1240960 w 1662664"/>
                <a:gd name="connsiteY23" fmla="*/ 855268 h 858693"/>
                <a:gd name="connsiteX24" fmla="*/ 1127803 w 1662664"/>
                <a:gd name="connsiteY24" fmla="*/ 837170 h 858693"/>
                <a:gd name="connsiteX25" fmla="*/ 1027029 w 1662664"/>
                <a:gd name="connsiteY25" fmla="*/ 810310 h 858693"/>
                <a:gd name="connsiteX26" fmla="*/ 1003788 w 1662664"/>
                <a:gd name="connsiteY26" fmla="*/ 803071 h 858693"/>
                <a:gd name="connsiteX27" fmla="*/ 718514 w 1662664"/>
                <a:gd name="connsiteY27" fmla="*/ 690010 h 858693"/>
                <a:gd name="connsiteX28" fmla="*/ 708989 w 1662664"/>
                <a:gd name="connsiteY28" fmla="*/ 685627 h 858693"/>
                <a:gd name="connsiteX29" fmla="*/ 680414 w 1662664"/>
                <a:gd name="connsiteY29" fmla="*/ 672103 h 858693"/>
                <a:gd name="connsiteX30" fmla="*/ 584402 w 1662664"/>
                <a:gd name="connsiteY30" fmla="*/ 625144 h 858693"/>
                <a:gd name="connsiteX31" fmla="*/ 422477 w 1662664"/>
                <a:gd name="connsiteY31" fmla="*/ 538371 h 858693"/>
                <a:gd name="connsiteX32" fmla="*/ 386472 w 1662664"/>
                <a:gd name="connsiteY32" fmla="*/ 521989 h 858693"/>
                <a:gd name="connsiteX33" fmla="*/ 386472 w 1662664"/>
                <a:gd name="connsiteY33" fmla="*/ 521989 h 858693"/>
                <a:gd name="connsiteX34" fmla="*/ 347515 w 1662664"/>
                <a:gd name="connsiteY34" fmla="*/ 500748 h 858693"/>
                <a:gd name="connsiteX35" fmla="*/ 344181 w 1662664"/>
                <a:gd name="connsiteY35" fmla="*/ 498842 h 858693"/>
                <a:gd name="connsiteX36" fmla="*/ 317321 w 1662664"/>
                <a:gd name="connsiteY36" fmla="*/ 482935 h 858693"/>
                <a:gd name="connsiteX37" fmla="*/ 222833 w 1662664"/>
                <a:gd name="connsiteY37" fmla="*/ 428262 h 858693"/>
                <a:gd name="connsiteX38" fmla="*/ 40429 w 1662664"/>
                <a:gd name="connsiteY38" fmla="*/ 316153 h 858693"/>
                <a:gd name="connsiteX39" fmla="*/ 19569 w 1662664"/>
                <a:gd name="connsiteY39" fmla="*/ 300817 h 858693"/>
                <a:gd name="connsiteX40" fmla="*/ 43 w 1662664"/>
                <a:gd name="connsiteY40" fmla="*/ 256716 h 858693"/>
                <a:gd name="connsiteX41" fmla="*/ 16140 w 1662664"/>
                <a:gd name="connsiteY41" fmla="*/ 221570 h 858693"/>
                <a:gd name="connsiteX42" fmla="*/ 10711 w 1662664"/>
                <a:gd name="connsiteY42" fmla="*/ 212617 h 858693"/>
                <a:gd name="connsiteX43" fmla="*/ 32047 w 1662664"/>
                <a:gd name="connsiteY43" fmla="*/ 224998 h 858693"/>
                <a:gd name="connsiteX44" fmla="*/ 116820 w 1662664"/>
                <a:gd name="connsiteY44" fmla="*/ 273385 h 858693"/>
                <a:gd name="connsiteX45" fmla="*/ 298652 w 1662664"/>
                <a:gd name="connsiteY45" fmla="*/ 373208 h 858693"/>
                <a:gd name="connsiteX46" fmla="*/ 118534 w 1662664"/>
                <a:gd name="connsiteY46" fmla="*/ 272623 h 858693"/>
                <a:gd name="connsiteX47" fmla="*/ 32809 w 1662664"/>
                <a:gd name="connsiteY47" fmla="*/ 224998 h 858693"/>
                <a:gd name="connsiteX48" fmla="*/ 10902 w 1662664"/>
                <a:gd name="connsiteY48" fmla="*/ 212711 h 858693"/>
                <a:gd name="connsiteX49" fmla="*/ 9854 w 1662664"/>
                <a:gd name="connsiteY49" fmla="*/ 163086 h 858693"/>
                <a:gd name="connsiteX50" fmla="*/ 37191 w 1662664"/>
                <a:gd name="connsiteY50" fmla="*/ 146131 h 858693"/>
                <a:gd name="connsiteX51" fmla="*/ 227691 w 1662664"/>
                <a:gd name="connsiteY51" fmla="*/ 229952 h 858693"/>
                <a:gd name="connsiteX52" fmla="*/ 316559 w 1662664"/>
                <a:gd name="connsiteY52" fmla="*/ 275291 h 858693"/>
                <a:gd name="connsiteX53" fmla="*/ 339133 w 1662664"/>
                <a:gd name="connsiteY53" fmla="*/ 286720 h 858693"/>
                <a:gd name="connsiteX54" fmla="*/ 316559 w 1662664"/>
                <a:gd name="connsiteY54" fmla="*/ 275100 h 858693"/>
                <a:gd name="connsiteX55" fmla="*/ 228167 w 1662664"/>
                <a:gd name="connsiteY55" fmla="*/ 229761 h 85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62664" h="858693">
                  <a:moveTo>
                    <a:pt x="35952" y="145465"/>
                  </a:moveTo>
                  <a:cubicBezTo>
                    <a:pt x="32123" y="139369"/>
                    <a:pt x="28713" y="132987"/>
                    <a:pt x="25761" y="126415"/>
                  </a:cubicBezTo>
                  <a:cubicBezTo>
                    <a:pt x="-2148" y="63835"/>
                    <a:pt x="63861" y="55739"/>
                    <a:pt x="63861" y="55739"/>
                  </a:cubicBezTo>
                  <a:cubicBezTo>
                    <a:pt x="63861" y="53739"/>
                    <a:pt x="64813" y="51072"/>
                    <a:pt x="65385" y="48024"/>
                  </a:cubicBezTo>
                  <a:cubicBezTo>
                    <a:pt x="65385" y="48024"/>
                    <a:pt x="65385" y="47452"/>
                    <a:pt x="65385" y="47166"/>
                  </a:cubicBezTo>
                  <a:cubicBezTo>
                    <a:pt x="69004" y="27355"/>
                    <a:pt x="75957" y="-8840"/>
                    <a:pt x="118725" y="590"/>
                  </a:cubicBezTo>
                  <a:cubicBezTo>
                    <a:pt x="158444" y="9352"/>
                    <a:pt x="240835" y="49929"/>
                    <a:pt x="316559" y="90315"/>
                  </a:cubicBezTo>
                  <a:cubicBezTo>
                    <a:pt x="340848" y="103173"/>
                    <a:pt x="364184" y="116128"/>
                    <a:pt x="385710" y="128415"/>
                  </a:cubicBezTo>
                  <a:cubicBezTo>
                    <a:pt x="438384" y="157657"/>
                    <a:pt x="477055" y="180231"/>
                    <a:pt x="477055" y="180231"/>
                  </a:cubicBezTo>
                  <a:cubicBezTo>
                    <a:pt x="676032" y="243573"/>
                    <a:pt x="1033982" y="342156"/>
                    <a:pt x="1141614" y="371493"/>
                  </a:cubicBezTo>
                  <a:lnTo>
                    <a:pt x="1173047" y="380066"/>
                  </a:lnTo>
                  <a:lnTo>
                    <a:pt x="1173047" y="93363"/>
                  </a:lnTo>
                  <a:lnTo>
                    <a:pt x="1651392" y="93363"/>
                  </a:lnTo>
                  <a:cubicBezTo>
                    <a:pt x="1652250" y="108222"/>
                    <a:pt x="1653202" y="126034"/>
                    <a:pt x="1654155" y="146131"/>
                  </a:cubicBezTo>
                  <a:cubicBezTo>
                    <a:pt x="1658822" y="241381"/>
                    <a:pt x="1664156" y="386353"/>
                    <a:pt x="1662251" y="517606"/>
                  </a:cubicBezTo>
                  <a:cubicBezTo>
                    <a:pt x="1661956" y="547610"/>
                    <a:pt x="1659374" y="577519"/>
                    <a:pt x="1654536" y="607141"/>
                  </a:cubicBezTo>
                  <a:cubicBezTo>
                    <a:pt x="1592804" y="615428"/>
                    <a:pt x="1532911" y="634003"/>
                    <a:pt x="1477371" y="662196"/>
                  </a:cubicBezTo>
                  <a:cubicBezTo>
                    <a:pt x="1461178" y="670578"/>
                    <a:pt x="1445471" y="679817"/>
                    <a:pt x="1430317" y="689914"/>
                  </a:cubicBezTo>
                  <a:cubicBezTo>
                    <a:pt x="1423650" y="694391"/>
                    <a:pt x="1417173" y="699439"/>
                    <a:pt x="1411267" y="703725"/>
                  </a:cubicBezTo>
                  <a:cubicBezTo>
                    <a:pt x="1392808" y="717442"/>
                    <a:pt x="1375501" y="732681"/>
                    <a:pt x="1359546" y="749255"/>
                  </a:cubicBezTo>
                  <a:cubicBezTo>
                    <a:pt x="1342906" y="766590"/>
                    <a:pt x="1328038" y="785545"/>
                    <a:pt x="1315160" y="805833"/>
                  </a:cubicBezTo>
                  <a:cubicBezTo>
                    <a:pt x="1304720" y="822311"/>
                    <a:pt x="1295796" y="839647"/>
                    <a:pt x="1288490" y="857745"/>
                  </a:cubicBezTo>
                  <a:cubicBezTo>
                    <a:pt x="1273631" y="857745"/>
                    <a:pt x="1258391" y="856602"/>
                    <a:pt x="1242389" y="855268"/>
                  </a:cubicBezTo>
                  <a:lnTo>
                    <a:pt x="1240960" y="855268"/>
                  </a:lnTo>
                  <a:cubicBezTo>
                    <a:pt x="1202870" y="851839"/>
                    <a:pt x="1165055" y="845839"/>
                    <a:pt x="1127803" y="837170"/>
                  </a:cubicBezTo>
                  <a:cubicBezTo>
                    <a:pt x="1094942" y="829836"/>
                    <a:pt x="1061128" y="820788"/>
                    <a:pt x="1027029" y="810310"/>
                  </a:cubicBezTo>
                  <a:lnTo>
                    <a:pt x="1003788" y="803071"/>
                  </a:lnTo>
                  <a:cubicBezTo>
                    <a:pt x="906566" y="770972"/>
                    <a:pt x="811306" y="733252"/>
                    <a:pt x="718514" y="690010"/>
                  </a:cubicBezTo>
                  <a:lnTo>
                    <a:pt x="708989" y="685627"/>
                  </a:lnTo>
                  <a:cubicBezTo>
                    <a:pt x="699464" y="681151"/>
                    <a:pt x="689939" y="676102"/>
                    <a:pt x="680414" y="672103"/>
                  </a:cubicBezTo>
                  <a:cubicBezTo>
                    <a:pt x="645933" y="655814"/>
                    <a:pt x="613739" y="640003"/>
                    <a:pt x="584402" y="625144"/>
                  </a:cubicBezTo>
                  <a:cubicBezTo>
                    <a:pt x="487056" y="575899"/>
                    <a:pt x="422477" y="538371"/>
                    <a:pt x="422477" y="538371"/>
                  </a:cubicBezTo>
                  <a:cubicBezTo>
                    <a:pt x="410199" y="533513"/>
                    <a:pt x="398179" y="528085"/>
                    <a:pt x="386472" y="521989"/>
                  </a:cubicBezTo>
                  <a:lnTo>
                    <a:pt x="386472" y="521989"/>
                  </a:lnTo>
                  <a:cubicBezTo>
                    <a:pt x="380567" y="518940"/>
                    <a:pt x="363517" y="509606"/>
                    <a:pt x="347515" y="500748"/>
                  </a:cubicBezTo>
                  <a:lnTo>
                    <a:pt x="344181" y="498842"/>
                  </a:lnTo>
                  <a:lnTo>
                    <a:pt x="317321" y="482935"/>
                  </a:lnTo>
                  <a:cubicBezTo>
                    <a:pt x="288746" y="465791"/>
                    <a:pt x="257599" y="447027"/>
                    <a:pt x="222833" y="428262"/>
                  </a:cubicBezTo>
                  <a:cubicBezTo>
                    <a:pt x="159796" y="394639"/>
                    <a:pt x="98875" y="357206"/>
                    <a:pt x="40429" y="316153"/>
                  </a:cubicBezTo>
                  <a:cubicBezTo>
                    <a:pt x="30904" y="309676"/>
                    <a:pt x="24332" y="304437"/>
                    <a:pt x="19569" y="300817"/>
                  </a:cubicBezTo>
                  <a:cubicBezTo>
                    <a:pt x="6482" y="290054"/>
                    <a:pt x="-757" y="273671"/>
                    <a:pt x="43" y="256716"/>
                  </a:cubicBezTo>
                  <a:cubicBezTo>
                    <a:pt x="1481" y="243573"/>
                    <a:pt x="7130" y="231285"/>
                    <a:pt x="16140" y="221570"/>
                  </a:cubicBezTo>
                  <a:cubicBezTo>
                    <a:pt x="14045" y="218427"/>
                    <a:pt x="12235" y="215473"/>
                    <a:pt x="10711" y="212617"/>
                  </a:cubicBezTo>
                  <a:lnTo>
                    <a:pt x="32047" y="224998"/>
                  </a:lnTo>
                  <a:cubicBezTo>
                    <a:pt x="52907" y="236905"/>
                    <a:pt x="83006" y="254241"/>
                    <a:pt x="116820" y="273385"/>
                  </a:cubicBezTo>
                  <a:cubicBezTo>
                    <a:pt x="176160" y="306913"/>
                    <a:pt x="246741" y="346252"/>
                    <a:pt x="298652" y="373208"/>
                  </a:cubicBezTo>
                  <a:lnTo>
                    <a:pt x="118534" y="272623"/>
                  </a:lnTo>
                  <a:lnTo>
                    <a:pt x="32809" y="224998"/>
                  </a:lnTo>
                  <a:lnTo>
                    <a:pt x="10902" y="212711"/>
                  </a:lnTo>
                  <a:cubicBezTo>
                    <a:pt x="-2052" y="189089"/>
                    <a:pt x="1377" y="173278"/>
                    <a:pt x="9854" y="163086"/>
                  </a:cubicBezTo>
                  <a:cubicBezTo>
                    <a:pt x="17083" y="154895"/>
                    <a:pt x="26599" y="148989"/>
                    <a:pt x="37191" y="146131"/>
                  </a:cubicBezTo>
                  <a:close/>
                  <a:moveTo>
                    <a:pt x="227691" y="229952"/>
                  </a:moveTo>
                  <a:lnTo>
                    <a:pt x="316559" y="275291"/>
                  </a:lnTo>
                  <a:lnTo>
                    <a:pt x="339133" y="286720"/>
                  </a:lnTo>
                  <a:lnTo>
                    <a:pt x="316559" y="275100"/>
                  </a:lnTo>
                  <a:lnTo>
                    <a:pt x="228167" y="229761"/>
                  </a:lnTo>
                  <a:close/>
                </a:path>
              </a:pathLst>
            </a:custGeom>
            <a:solidFill>
              <a:schemeClr val="accent5"/>
            </a:solidFill>
            <a:ln w="9525" cap="flat">
              <a:noFill/>
              <a:prstDash val="solid"/>
              <a:miter/>
            </a:ln>
          </p:spPr>
          <p:txBody>
            <a:bodyPr rtlCol="0" anchor="ctr"/>
            <a:lstStyle/>
            <a:p>
              <a:endParaRPr lang="zh-CN" altLang="en-US"/>
            </a:p>
          </p:txBody>
        </p:sp>
        <p:sp>
          <p:nvSpPr>
            <p:cNvPr id="41" name="任意多边形: 形状 40"/>
            <p:cNvSpPr/>
            <p:nvPr/>
          </p:nvSpPr>
          <p:spPr>
            <a:xfrm>
              <a:off x="10876039" y="3638579"/>
              <a:ext cx="478345" cy="50958"/>
            </a:xfrm>
            <a:custGeom>
              <a:avLst/>
              <a:gdLst>
                <a:gd name="connsiteX0" fmla="*/ 478329 w 478345"/>
                <a:gd name="connsiteY0" fmla="*/ 50010 h 50958"/>
                <a:gd name="connsiteX1" fmla="*/ -17 w 478345"/>
                <a:gd name="connsiteY1" fmla="*/ 50010 h 50958"/>
                <a:gd name="connsiteX2" fmla="*/ -17 w 478345"/>
                <a:gd name="connsiteY2" fmla="*/ -948 h 50958"/>
                <a:gd name="connsiteX3" fmla="*/ 475376 w 478345"/>
                <a:gd name="connsiteY3" fmla="*/ -948 h 50958"/>
                <a:gd name="connsiteX4" fmla="*/ 478329 w 478345"/>
                <a:gd name="connsiteY4" fmla="*/ 50010 h 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45" h="50958">
                  <a:moveTo>
                    <a:pt x="478329" y="50010"/>
                  </a:moveTo>
                  <a:lnTo>
                    <a:pt x="-17" y="50010"/>
                  </a:lnTo>
                  <a:lnTo>
                    <a:pt x="-17" y="-948"/>
                  </a:lnTo>
                  <a:lnTo>
                    <a:pt x="475376" y="-948"/>
                  </a:lnTo>
                  <a:cubicBezTo>
                    <a:pt x="475376" y="-948"/>
                    <a:pt x="476614" y="18196"/>
                    <a:pt x="478329" y="5001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2" name="任意多边形: 形状 41"/>
            <p:cNvSpPr/>
            <p:nvPr/>
          </p:nvSpPr>
          <p:spPr>
            <a:xfrm>
              <a:off x="10836796" y="4482589"/>
              <a:ext cx="486632" cy="3020281"/>
            </a:xfrm>
            <a:custGeom>
              <a:avLst/>
              <a:gdLst>
                <a:gd name="connsiteX0" fmla="*/ 486615 w 486632"/>
                <a:gd name="connsiteY0" fmla="*/ 3016380 h 3020281"/>
                <a:gd name="connsiteX1" fmla="*/ 376126 w 486632"/>
                <a:gd name="connsiteY1" fmla="*/ 3019334 h 3020281"/>
                <a:gd name="connsiteX2" fmla="*/ 316975 w 486632"/>
                <a:gd name="connsiteY2" fmla="*/ 2808927 h 3020281"/>
                <a:gd name="connsiteX3" fmla="*/ 87423 w 486632"/>
                <a:gd name="connsiteY3" fmla="*/ 1322455 h 3020281"/>
                <a:gd name="connsiteX4" fmla="*/ 36940 w 486632"/>
                <a:gd name="connsiteY4" fmla="*/ 323186 h 3020281"/>
                <a:gd name="connsiteX5" fmla="*/ 34178 w 486632"/>
                <a:gd name="connsiteY5" fmla="*/ 295279 h 3020281"/>
                <a:gd name="connsiteX6" fmla="*/ -17 w 486632"/>
                <a:gd name="connsiteY6" fmla="*/ -948 h 3020281"/>
                <a:gd name="connsiteX7" fmla="*/ 110949 w 486632"/>
                <a:gd name="connsiteY7" fmla="*/ 4 h 3020281"/>
                <a:gd name="connsiteX8" fmla="*/ 197627 w 486632"/>
                <a:gd name="connsiteY8" fmla="*/ 1306358 h 3020281"/>
                <a:gd name="connsiteX9" fmla="*/ 432799 w 486632"/>
                <a:gd name="connsiteY9" fmla="*/ 2824262 h 3020281"/>
                <a:gd name="connsiteX10" fmla="*/ 486615 w 486632"/>
                <a:gd name="connsiteY10" fmla="*/ 3016380 h 302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32" h="3020281">
                  <a:moveTo>
                    <a:pt x="486615" y="3016380"/>
                  </a:moveTo>
                  <a:lnTo>
                    <a:pt x="376126" y="3019334"/>
                  </a:lnTo>
                  <a:cubicBezTo>
                    <a:pt x="357076" y="2954849"/>
                    <a:pt x="337168" y="2884364"/>
                    <a:pt x="316975" y="2808927"/>
                  </a:cubicBezTo>
                  <a:cubicBezTo>
                    <a:pt x="205914" y="2394303"/>
                    <a:pt x="87423" y="1832614"/>
                    <a:pt x="87423" y="1322455"/>
                  </a:cubicBezTo>
                  <a:cubicBezTo>
                    <a:pt x="87423" y="947074"/>
                    <a:pt x="64277" y="601031"/>
                    <a:pt x="36940" y="323186"/>
                  </a:cubicBezTo>
                  <a:cubicBezTo>
                    <a:pt x="35988" y="313661"/>
                    <a:pt x="35035" y="304136"/>
                    <a:pt x="34178" y="295279"/>
                  </a:cubicBezTo>
                  <a:cubicBezTo>
                    <a:pt x="22938" y="184122"/>
                    <a:pt x="11127" y="84490"/>
                    <a:pt x="-17" y="-948"/>
                  </a:cubicBezTo>
                  <a:cubicBezTo>
                    <a:pt x="38559" y="-187"/>
                    <a:pt x="76183" y="194"/>
                    <a:pt x="110949" y="4"/>
                  </a:cubicBezTo>
                  <a:cubicBezTo>
                    <a:pt x="167547" y="433201"/>
                    <a:pt x="196503" y="869541"/>
                    <a:pt x="197627" y="1306358"/>
                  </a:cubicBezTo>
                  <a:cubicBezTo>
                    <a:pt x="197627" y="1827852"/>
                    <a:pt x="320118" y="2404209"/>
                    <a:pt x="432799" y="2824262"/>
                  </a:cubicBezTo>
                  <a:cubicBezTo>
                    <a:pt x="451182" y="2892746"/>
                    <a:pt x="469280" y="2957135"/>
                    <a:pt x="486615" y="3016380"/>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a:off x="10991006" y="4203506"/>
              <a:ext cx="366522" cy="250948"/>
            </a:xfrm>
            <a:custGeom>
              <a:avLst/>
              <a:gdLst>
                <a:gd name="connsiteX0" fmla="*/ 366505 w 366522"/>
                <a:gd name="connsiteY0" fmla="*/ -948 h 250948"/>
                <a:gd name="connsiteX1" fmla="*/ 211914 w 366522"/>
                <a:gd name="connsiteY1" fmla="*/ 216507 h 250948"/>
                <a:gd name="connsiteX2" fmla="*/ 132000 w 366522"/>
                <a:gd name="connsiteY2" fmla="*/ 240891 h 250948"/>
                <a:gd name="connsiteX3" fmla="*/ 53609 w 366522"/>
                <a:gd name="connsiteY3" fmla="*/ 249464 h 250948"/>
                <a:gd name="connsiteX4" fmla="*/ -17 w 366522"/>
                <a:gd name="connsiteY4" fmla="*/ 249464 h 250948"/>
                <a:gd name="connsiteX5" fmla="*/ 26653 w 366522"/>
                <a:gd name="connsiteY5" fmla="*/ 197552 h 250948"/>
                <a:gd name="connsiteX6" fmla="*/ 71039 w 366522"/>
                <a:gd name="connsiteY6" fmla="*/ 140974 h 250948"/>
                <a:gd name="connsiteX7" fmla="*/ 122760 w 366522"/>
                <a:gd name="connsiteY7" fmla="*/ 95444 h 250948"/>
                <a:gd name="connsiteX8" fmla="*/ 141810 w 366522"/>
                <a:gd name="connsiteY8" fmla="*/ 81634 h 250948"/>
                <a:gd name="connsiteX9" fmla="*/ 188864 w 366522"/>
                <a:gd name="connsiteY9" fmla="*/ 53916 h 250948"/>
                <a:gd name="connsiteX10" fmla="*/ 366505 w 366522"/>
                <a:gd name="connsiteY10" fmla="*/ -948 h 25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522" h="250948">
                  <a:moveTo>
                    <a:pt x="366505" y="-948"/>
                  </a:moveTo>
                  <a:cubicBezTo>
                    <a:pt x="349741" y="98493"/>
                    <a:pt x="304021" y="175264"/>
                    <a:pt x="211914" y="216507"/>
                  </a:cubicBezTo>
                  <a:cubicBezTo>
                    <a:pt x="186302" y="227652"/>
                    <a:pt x="159489" y="235843"/>
                    <a:pt x="132000" y="240891"/>
                  </a:cubicBezTo>
                  <a:cubicBezTo>
                    <a:pt x="106111" y="245654"/>
                    <a:pt x="79907" y="248512"/>
                    <a:pt x="53609" y="249464"/>
                  </a:cubicBezTo>
                  <a:cubicBezTo>
                    <a:pt x="36559" y="250130"/>
                    <a:pt x="18747" y="250226"/>
                    <a:pt x="-17" y="249464"/>
                  </a:cubicBezTo>
                  <a:cubicBezTo>
                    <a:pt x="7289" y="231366"/>
                    <a:pt x="16214" y="214031"/>
                    <a:pt x="26653" y="197552"/>
                  </a:cubicBezTo>
                  <a:cubicBezTo>
                    <a:pt x="39531" y="177264"/>
                    <a:pt x="54400" y="158309"/>
                    <a:pt x="71039" y="140974"/>
                  </a:cubicBezTo>
                  <a:cubicBezTo>
                    <a:pt x="86994" y="124401"/>
                    <a:pt x="104301" y="109161"/>
                    <a:pt x="122760" y="95444"/>
                  </a:cubicBezTo>
                  <a:cubicBezTo>
                    <a:pt x="129142" y="90682"/>
                    <a:pt x="135619" y="85919"/>
                    <a:pt x="141810" y="81634"/>
                  </a:cubicBezTo>
                  <a:cubicBezTo>
                    <a:pt x="156965" y="71537"/>
                    <a:pt x="172671" y="62298"/>
                    <a:pt x="188864" y="53916"/>
                  </a:cubicBezTo>
                  <a:cubicBezTo>
                    <a:pt x="244566" y="25722"/>
                    <a:pt x="304621" y="7243"/>
                    <a:pt x="366505" y="-94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4" name="任意多边形: 形状 43"/>
            <p:cNvSpPr/>
            <p:nvPr/>
          </p:nvSpPr>
          <p:spPr>
            <a:xfrm>
              <a:off x="9456846" y="4400678"/>
              <a:ext cx="2040397" cy="3107816"/>
            </a:xfrm>
            <a:custGeom>
              <a:avLst/>
              <a:gdLst>
                <a:gd name="connsiteX0" fmla="*/ 1674827 w 2040397"/>
                <a:gd name="connsiteY0" fmla="*/ 74390 h 3107816"/>
                <a:gd name="connsiteX1" fmla="*/ 1731977 w 2040397"/>
                <a:gd name="connsiteY1" fmla="*/ 467677 h 3107816"/>
                <a:gd name="connsiteX2" fmla="*/ 1791413 w 2040397"/>
                <a:gd name="connsiteY2" fmla="*/ 1490090 h 3107816"/>
                <a:gd name="connsiteX3" fmla="*/ 2040397 w 2040397"/>
                <a:gd name="connsiteY3" fmla="*/ 3097530 h 3107816"/>
                <a:gd name="connsiteX4" fmla="*/ 1994010 w 2040397"/>
                <a:gd name="connsiteY4" fmla="*/ 3098197 h 3107816"/>
                <a:gd name="connsiteX5" fmla="*/ 1964387 w 2040397"/>
                <a:gd name="connsiteY5" fmla="*/ 3098197 h 3107816"/>
                <a:gd name="connsiteX6" fmla="*/ 1964387 w 2040397"/>
                <a:gd name="connsiteY6" fmla="*/ 3095339 h 3107816"/>
                <a:gd name="connsiteX7" fmla="*/ 1866756 w 2040397"/>
                <a:gd name="connsiteY7" fmla="*/ 3097911 h 3107816"/>
                <a:gd name="connsiteX8" fmla="*/ 1812940 w 2040397"/>
                <a:gd name="connsiteY8" fmla="*/ 2905791 h 3107816"/>
                <a:gd name="connsiteX9" fmla="*/ 1577768 w 2040397"/>
                <a:gd name="connsiteY9" fmla="*/ 1387887 h 3107816"/>
                <a:gd name="connsiteX10" fmla="*/ 1491090 w 2040397"/>
                <a:gd name="connsiteY10" fmla="*/ 81533 h 3107816"/>
                <a:gd name="connsiteX11" fmla="*/ 1524523 w 2040397"/>
                <a:gd name="connsiteY11" fmla="*/ 81533 h 3107816"/>
                <a:gd name="connsiteX12" fmla="*/ 1589102 w 2040397"/>
                <a:gd name="connsiteY12" fmla="*/ 79724 h 3107816"/>
                <a:gd name="connsiteX13" fmla="*/ 1674827 w 2040397"/>
                <a:gd name="connsiteY13" fmla="*/ 74390 h 3107816"/>
                <a:gd name="connsiteX14" fmla="*/ 242078 w 2040397"/>
                <a:gd name="connsiteY14" fmla="*/ 0 h 3107816"/>
                <a:gd name="connsiteX15" fmla="*/ 759761 w 2040397"/>
                <a:gd name="connsiteY15" fmla="*/ 46957 h 3107816"/>
                <a:gd name="connsiteX16" fmla="*/ 764524 w 2040397"/>
                <a:gd name="connsiteY16" fmla="*/ 256507 h 3107816"/>
                <a:gd name="connsiteX17" fmla="*/ 764712 w 2040397"/>
                <a:gd name="connsiteY17" fmla="*/ 256695 h 3107816"/>
                <a:gd name="connsiteX18" fmla="*/ 759951 w 2040397"/>
                <a:gd name="connsiteY18" fmla="*/ 47244 h 3107816"/>
                <a:gd name="connsiteX19" fmla="*/ 843001 w 2040397"/>
                <a:gd name="connsiteY19" fmla="*/ 53135 h 3107816"/>
                <a:gd name="connsiteX20" fmla="*/ 843010 w 2040397"/>
                <a:gd name="connsiteY20" fmla="*/ 52863 h 3107816"/>
                <a:gd name="connsiteX21" fmla="*/ 1178004 w 2040397"/>
                <a:gd name="connsiteY21" fmla="*/ 73532 h 3107816"/>
                <a:gd name="connsiteX22" fmla="*/ 1181732 w 2040397"/>
                <a:gd name="connsiteY22" fmla="*/ 128319 h 3107816"/>
                <a:gd name="connsiteX23" fmla="*/ 1186584 w 2040397"/>
                <a:gd name="connsiteY23" fmla="*/ 153850 h 3107816"/>
                <a:gd name="connsiteX24" fmla="*/ 1187724 w 2040397"/>
                <a:gd name="connsiteY24" fmla="*/ 164720 h 3107816"/>
                <a:gd name="connsiteX25" fmla="*/ 1190928 w 2040397"/>
                <a:gd name="connsiteY25" fmla="*/ 176704 h 3107816"/>
                <a:gd name="connsiteX26" fmla="*/ 1193304 w 2040397"/>
                <a:gd name="connsiteY26" fmla="*/ 189205 h 3107816"/>
                <a:gd name="connsiteX27" fmla="*/ 1196965 w 2040397"/>
                <a:gd name="connsiteY27" fmla="*/ 199283 h 3107816"/>
                <a:gd name="connsiteX28" fmla="*/ 1201020 w 2040397"/>
                <a:gd name="connsiteY28" fmla="*/ 214451 h 3107816"/>
                <a:gd name="connsiteX29" fmla="*/ 1210505 w 2040397"/>
                <a:gd name="connsiteY29" fmla="*/ 236557 h 3107816"/>
                <a:gd name="connsiteX30" fmla="*/ 1215849 w 2040397"/>
                <a:gd name="connsiteY30" fmla="*/ 251269 h 3107816"/>
                <a:gd name="connsiteX31" fmla="*/ 1218900 w 2040397"/>
                <a:gd name="connsiteY31" fmla="*/ 256124 h 3107816"/>
                <a:gd name="connsiteX32" fmla="*/ 1222140 w 2040397"/>
                <a:gd name="connsiteY32" fmla="*/ 263676 h 3107816"/>
                <a:gd name="connsiteX33" fmla="*/ 1252476 w 2040397"/>
                <a:gd name="connsiteY33" fmla="*/ 309556 h 3107816"/>
                <a:gd name="connsiteX34" fmla="*/ 1252495 w 2040397"/>
                <a:gd name="connsiteY34" fmla="*/ 309587 h 3107816"/>
                <a:gd name="connsiteX35" fmla="*/ 1252497 w 2040397"/>
                <a:gd name="connsiteY35" fmla="*/ 309588 h 3107816"/>
                <a:gd name="connsiteX36" fmla="*/ 1252476 w 2040397"/>
                <a:gd name="connsiteY36" fmla="*/ 309556 h 3107816"/>
                <a:gd name="connsiteX37" fmla="*/ 1218900 w 2040397"/>
                <a:gd name="connsiteY37" fmla="*/ 256124 h 3107816"/>
                <a:gd name="connsiteX38" fmla="*/ 1210505 w 2040397"/>
                <a:gd name="connsiteY38" fmla="*/ 236557 h 3107816"/>
                <a:gd name="connsiteX39" fmla="*/ 1196965 w 2040397"/>
                <a:gd name="connsiteY39" fmla="*/ 199283 h 3107816"/>
                <a:gd name="connsiteX40" fmla="*/ 1190928 w 2040397"/>
                <a:gd name="connsiteY40" fmla="*/ 176704 h 3107816"/>
                <a:gd name="connsiteX41" fmla="*/ 1186584 w 2040397"/>
                <a:gd name="connsiteY41" fmla="*/ 153850 h 3107816"/>
                <a:gd name="connsiteX42" fmla="*/ 1178194 w 2040397"/>
                <a:gd name="connsiteY42" fmla="*/ 73819 h 3107816"/>
                <a:gd name="connsiteX43" fmla="*/ 1231915 w 2040397"/>
                <a:gd name="connsiteY43" fmla="*/ 76295 h 3107816"/>
                <a:gd name="connsiteX44" fmla="*/ 1379933 w 2040397"/>
                <a:gd name="connsiteY44" fmla="*/ 80962 h 3107816"/>
                <a:gd name="connsiteX45" fmla="*/ 1414128 w 2040397"/>
                <a:gd name="connsiteY45" fmla="*/ 377190 h 3107816"/>
                <a:gd name="connsiteX46" fmla="*/ 1416891 w 2040397"/>
                <a:gd name="connsiteY46" fmla="*/ 405097 h 3107816"/>
                <a:gd name="connsiteX47" fmla="*/ 1416721 w 2040397"/>
                <a:gd name="connsiteY47" fmla="*/ 405043 h 3107816"/>
                <a:gd name="connsiteX48" fmla="*/ 1436121 w 2040397"/>
                <a:gd name="connsiteY48" fmla="*/ 625376 h 3107816"/>
                <a:gd name="connsiteX49" fmla="*/ 1467183 w 2040397"/>
                <a:gd name="connsiteY49" fmla="*/ 1404079 h 3107816"/>
                <a:gd name="connsiteX50" fmla="*/ 1696736 w 2040397"/>
                <a:gd name="connsiteY50" fmla="*/ 2890551 h 3107816"/>
                <a:gd name="connsiteX51" fmla="*/ 1755886 w 2040397"/>
                <a:gd name="connsiteY51" fmla="*/ 3100958 h 3107816"/>
                <a:gd name="connsiteX52" fmla="*/ 1723025 w 2040397"/>
                <a:gd name="connsiteY52" fmla="*/ 3101815 h 3107816"/>
                <a:gd name="connsiteX53" fmla="*/ 1425845 w 2040397"/>
                <a:gd name="connsiteY53" fmla="*/ 3106197 h 3107816"/>
                <a:gd name="connsiteX54" fmla="*/ 1314116 w 2040397"/>
                <a:gd name="connsiteY54" fmla="*/ 3107816 h 3107816"/>
                <a:gd name="connsiteX55" fmla="*/ 948737 w 2040397"/>
                <a:gd name="connsiteY55" fmla="*/ 1936908 h 3107816"/>
                <a:gd name="connsiteX56" fmla="*/ 946166 w 2040397"/>
                <a:gd name="connsiteY56" fmla="*/ 1936908 h 3107816"/>
                <a:gd name="connsiteX57" fmla="*/ 936641 w 2040397"/>
                <a:gd name="connsiteY57" fmla="*/ 1888045 h 3107816"/>
                <a:gd name="connsiteX58" fmla="*/ 936641 w 2040397"/>
                <a:gd name="connsiteY58" fmla="*/ 1887283 h 3107816"/>
                <a:gd name="connsiteX59" fmla="*/ 931021 w 2040397"/>
                <a:gd name="connsiteY59" fmla="*/ 1841563 h 3107816"/>
                <a:gd name="connsiteX60" fmla="*/ 868251 w 2040397"/>
                <a:gd name="connsiteY60" fmla="*/ 1298638 h 3107816"/>
                <a:gd name="connsiteX61" fmla="*/ 855583 w 2040397"/>
                <a:gd name="connsiteY61" fmla="*/ 1076609 h 3107816"/>
                <a:gd name="connsiteX62" fmla="*/ 854154 w 2040397"/>
                <a:gd name="connsiteY62" fmla="*/ 1076609 h 3107816"/>
                <a:gd name="connsiteX63" fmla="*/ 767163 w 2040397"/>
                <a:gd name="connsiteY63" fmla="*/ 2625417 h 3107816"/>
                <a:gd name="connsiteX64" fmla="*/ 773767 w 2040397"/>
                <a:gd name="connsiteY64" fmla="*/ 2880720 h 3107816"/>
                <a:gd name="connsiteX65" fmla="*/ 767190 w 2040397"/>
                <a:gd name="connsiteY65" fmla="*/ 2625513 h 3107816"/>
                <a:gd name="connsiteX66" fmla="*/ 854154 w 2040397"/>
                <a:gd name="connsiteY66" fmla="*/ 1076706 h 3107816"/>
                <a:gd name="connsiteX67" fmla="*/ 855583 w 2040397"/>
                <a:gd name="connsiteY67" fmla="*/ 1076706 h 3107816"/>
                <a:gd name="connsiteX68" fmla="*/ 868251 w 2040397"/>
                <a:gd name="connsiteY68" fmla="*/ 1299400 h 3107816"/>
                <a:gd name="connsiteX69" fmla="*/ 854154 w 2040397"/>
                <a:gd name="connsiteY69" fmla="*/ 1131951 h 3107816"/>
                <a:gd name="connsiteX70" fmla="*/ 888253 w 2040397"/>
                <a:gd name="connsiteY70" fmla="*/ 3095721 h 3107816"/>
                <a:gd name="connsiteX71" fmla="*/ 787764 w 2040397"/>
                <a:gd name="connsiteY71" fmla="*/ 3095721 h 3107816"/>
                <a:gd name="connsiteX72" fmla="*/ 787757 w 2040397"/>
                <a:gd name="connsiteY72" fmla="*/ 3095625 h 3107816"/>
                <a:gd name="connsiteX73" fmla="*/ 162829 w 2040397"/>
                <a:gd name="connsiteY73" fmla="*/ 3095625 h 3107816"/>
                <a:gd name="connsiteX74" fmla="*/ 242078 w 2040397"/>
                <a:gd name="connsiteY74" fmla="*/ 0 h 310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040397" h="3107816">
                  <a:moveTo>
                    <a:pt x="1674827" y="74390"/>
                  </a:moveTo>
                  <a:cubicBezTo>
                    <a:pt x="1701497" y="183356"/>
                    <a:pt x="1719499" y="320040"/>
                    <a:pt x="1731977" y="467677"/>
                  </a:cubicBezTo>
                  <a:cubicBezTo>
                    <a:pt x="1763219" y="823531"/>
                    <a:pt x="1765410" y="1242917"/>
                    <a:pt x="1791413" y="1490090"/>
                  </a:cubicBezTo>
                  <a:cubicBezTo>
                    <a:pt x="1825322" y="1814703"/>
                    <a:pt x="1984390" y="2766631"/>
                    <a:pt x="2040397" y="3097530"/>
                  </a:cubicBezTo>
                  <a:lnTo>
                    <a:pt x="1994010" y="3098197"/>
                  </a:lnTo>
                  <a:lnTo>
                    <a:pt x="1964387" y="3098197"/>
                  </a:lnTo>
                  <a:lnTo>
                    <a:pt x="1964387" y="3095339"/>
                  </a:lnTo>
                  <a:lnTo>
                    <a:pt x="1866756" y="3097911"/>
                  </a:lnTo>
                  <a:cubicBezTo>
                    <a:pt x="1849421" y="3038666"/>
                    <a:pt x="1831323" y="2974086"/>
                    <a:pt x="1812940" y="2905791"/>
                  </a:cubicBezTo>
                  <a:cubicBezTo>
                    <a:pt x="1700259" y="2485739"/>
                    <a:pt x="1577768" y="1909381"/>
                    <a:pt x="1577768" y="1387887"/>
                  </a:cubicBezTo>
                  <a:cubicBezTo>
                    <a:pt x="1576644" y="951071"/>
                    <a:pt x="1547687" y="514730"/>
                    <a:pt x="1491090" y="81533"/>
                  </a:cubicBezTo>
                  <a:lnTo>
                    <a:pt x="1524523" y="81533"/>
                  </a:lnTo>
                  <a:cubicBezTo>
                    <a:pt x="1547002" y="81153"/>
                    <a:pt x="1568528" y="80581"/>
                    <a:pt x="1589102" y="79724"/>
                  </a:cubicBezTo>
                  <a:cubicBezTo>
                    <a:pt x="1619963" y="78581"/>
                    <a:pt x="1648538" y="76771"/>
                    <a:pt x="1674827" y="74390"/>
                  </a:cubicBezTo>
                  <a:close/>
                  <a:moveTo>
                    <a:pt x="242078" y="0"/>
                  </a:moveTo>
                  <a:cubicBezTo>
                    <a:pt x="356949" y="11715"/>
                    <a:pt x="548592" y="30384"/>
                    <a:pt x="759761" y="46957"/>
                  </a:cubicBezTo>
                  <a:lnTo>
                    <a:pt x="764524" y="256507"/>
                  </a:lnTo>
                  <a:lnTo>
                    <a:pt x="764712" y="256695"/>
                  </a:lnTo>
                  <a:lnTo>
                    <a:pt x="759951" y="47244"/>
                  </a:lnTo>
                  <a:lnTo>
                    <a:pt x="843001" y="53135"/>
                  </a:lnTo>
                  <a:lnTo>
                    <a:pt x="843010" y="52863"/>
                  </a:lnTo>
                  <a:cubicBezTo>
                    <a:pt x="954167" y="61054"/>
                    <a:pt x="1068467" y="68388"/>
                    <a:pt x="1178004" y="73532"/>
                  </a:cubicBezTo>
                  <a:cubicBezTo>
                    <a:pt x="1178287" y="90231"/>
                    <a:pt x="1179356" y="108766"/>
                    <a:pt x="1181732" y="128319"/>
                  </a:cubicBezTo>
                  <a:lnTo>
                    <a:pt x="1186584" y="153850"/>
                  </a:lnTo>
                  <a:lnTo>
                    <a:pt x="1187724" y="164720"/>
                  </a:lnTo>
                  <a:lnTo>
                    <a:pt x="1190928" y="176704"/>
                  </a:lnTo>
                  <a:lnTo>
                    <a:pt x="1193304" y="189205"/>
                  </a:lnTo>
                  <a:lnTo>
                    <a:pt x="1196965" y="199283"/>
                  </a:lnTo>
                  <a:lnTo>
                    <a:pt x="1201020" y="214451"/>
                  </a:lnTo>
                  <a:lnTo>
                    <a:pt x="1210505" y="236557"/>
                  </a:lnTo>
                  <a:lnTo>
                    <a:pt x="1215849" y="251269"/>
                  </a:lnTo>
                  <a:lnTo>
                    <a:pt x="1218900" y="256124"/>
                  </a:lnTo>
                  <a:lnTo>
                    <a:pt x="1222140" y="263676"/>
                  </a:lnTo>
                  <a:lnTo>
                    <a:pt x="1252476" y="309556"/>
                  </a:lnTo>
                  <a:lnTo>
                    <a:pt x="1252495" y="309587"/>
                  </a:lnTo>
                  <a:lnTo>
                    <a:pt x="1252497" y="309588"/>
                  </a:lnTo>
                  <a:lnTo>
                    <a:pt x="1252476" y="309556"/>
                  </a:lnTo>
                  <a:lnTo>
                    <a:pt x="1218900" y="256124"/>
                  </a:lnTo>
                  <a:lnTo>
                    <a:pt x="1210505" y="236557"/>
                  </a:lnTo>
                  <a:lnTo>
                    <a:pt x="1196965" y="199283"/>
                  </a:lnTo>
                  <a:lnTo>
                    <a:pt x="1190928" y="176704"/>
                  </a:lnTo>
                  <a:lnTo>
                    <a:pt x="1186584" y="153850"/>
                  </a:lnTo>
                  <a:lnTo>
                    <a:pt x="1178194" y="73819"/>
                  </a:lnTo>
                  <a:lnTo>
                    <a:pt x="1231915" y="76295"/>
                  </a:lnTo>
                  <a:cubicBezTo>
                    <a:pt x="1282874" y="78390"/>
                    <a:pt x="1332499" y="80009"/>
                    <a:pt x="1379933" y="80962"/>
                  </a:cubicBezTo>
                  <a:cubicBezTo>
                    <a:pt x="1391078" y="166306"/>
                    <a:pt x="1402889" y="266032"/>
                    <a:pt x="1414128" y="377190"/>
                  </a:cubicBezTo>
                  <a:cubicBezTo>
                    <a:pt x="1414986" y="386715"/>
                    <a:pt x="1415938" y="395763"/>
                    <a:pt x="1416891" y="405097"/>
                  </a:cubicBezTo>
                  <a:lnTo>
                    <a:pt x="1416721" y="405043"/>
                  </a:lnTo>
                  <a:lnTo>
                    <a:pt x="1436121" y="625376"/>
                  </a:lnTo>
                  <a:cubicBezTo>
                    <a:pt x="1454163" y="857512"/>
                    <a:pt x="1467183" y="1122545"/>
                    <a:pt x="1467183" y="1404079"/>
                  </a:cubicBezTo>
                  <a:cubicBezTo>
                    <a:pt x="1467183" y="1914239"/>
                    <a:pt x="1585674" y="2475928"/>
                    <a:pt x="1696736" y="2890551"/>
                  </a:cubicBezTo>
                  <a:cubicBezTo>
                    <a:pt x="1716929" y="2965990"/>
                    <a:pt x="1736931" y="3036474"/>
                    <a:pt x="1755886" y="3100958"/>
                  </a:cubicBezTo>
                  <a:lnTo>
                    <a:pt x="1723025" y="3101815"/>
                  </a:lnTo>
                  <a:lnTo>
                    <a:pt x="1425845" y="3106197"/>
                  </a:lnTo>
                  <a:lnTo>
                    <a:pt x="1314116" y="3107816"/>
                  </a:lnTo>
                  <a:cubicBezTo>
                    <a:pt x="1160383" y="2785490"/>
                    <a:pt x="971216" y="2024157"/>
                    <a:pt x="948737" y="1936908"/>
                  </a:cubicBezTo>
                  <a:lnTo>
                    <a:pt x="946166" y="1936908"/>
                  </a:lnTo>
                  <a:cubicBezTo>
                    <a:pt x="942641" y="1918906"/>
                    <a:pt x="939403" y="1902523"/>
                    <a:pt x="936641" y="1888045"/>
                  </a:cubicBezTo>
                  <a:cubicBezTo>
                    <a:pt x="936583" y="1887759"/>
                    <a:pt x="936583" y="1887568"/>
                    <a:pt x="936641" y="1887283"/>
                  </a:cubicBezTo>
                  <a:cubicBezTo>
                    <a:pt x="935974" y="1882044"/>
                    <a:pt x="933974" y="1865852"/>
                    <a:pt x="931021" y="1841563"/>
                  </a:cubicBezTo>
                  <a:cubicBezTo>
                    <a:pt x="918067" y="1735740"/>
                    <a:pt x="886634" y="1475993"/>
                    <a:pt x="868251" y="1298638"/>
                  </a:cubicBezTo>
                  <a:cubicBezTo>
                    <a:pt x="863393" y="1228725"/>
                    <a:pt x="859012" y="1154048"/>
                    <a:pt x="855583" y="1076609"/>
                  </a:cubicBezTo>
                  <a:lnTo>
                    <a:pt x="854154" y="1076609"/>
                  </a:lnTo>
                  <a:cubicBezTo>
                    <a:pt x="854154" y="1076609"/>
                    <a:pt x="764090" y="1918246"/>
                    <a:pt x="767163" y="2625417"/>
                  </a:cubicBezTo>
                  <a:lnTo>
                    <a:pt x="773767" y="2880720"/>
                  </a:lnTo>
                  <a:lnTo>
                    <a:pt x="767190" y="2625513"/>
                  </a:lnTo>
                  <a:cubicBezTo>
                    <a:pt x="764163" y="1918343"/>
                    <a:pt x="854154" y="1076706"/>
                    <a:pt x="854154" y="1076706"/>
                  </a:cubicBezTo>
                  <a:lnTo>
                    <a:pt x="855583" y="1076706"/>
                  </a:lnTo>
                  <a:cubicBezTo>
                    <a:pt x="859012" y="1154144"/>
                    <a:pt x="863393" y="1229106"/>
                    <a:pt x="868251" y="1299400"/>
                  </a:cubicBezTo>
                  <a:cubicBezTo>
                    <a:pt x="860059" y="1220153"/>
                    <a:pt x="854344" y="1157288"/>
                    <a:pt x="854154" y="1131951"/>
                  </a:cubicBezTo>
                  <a:cubicBezTo>
                    <a:pt x="854154" y="1131856"/>
                    <a:pt x="844533" y="2166557"/>
                    <a:pt x="888253" y="3095721"/>
                  </a:cubicBezTo>
                  <a:lnTo>
                    <a:pt x="787764" y="3095721"/>
                  </a:lnTo>
                  <a:lnTo>
                    <a:pt x="787757" y="3095625"/>
                  </a:lnTo>
                  <a:lnTo>
                    <a:pt x="162829" y="3095625"/>
                  </a:lnTo>
                  <a:cubicBezTo>
                    <a:pt x="-184357" y="1826989"/>
                    <a:pt x="111871" y="480821"/>
                    <a:pt x="242078" y="0"/>
                  </a:cubicBezTo>
                  <a:close/>
                </a:path>
              </a:pathLst>
            </a:custGeom>
            <a:solidFill>
              <a:srgbClr val="986256"/>
            </a:solidFill>
            <a:ln w="9525" cap="flat">
              <a:noFill/>
              <a:prstDash val="solid"/>
              <a:miter/>
            </a:ln>
          </p:spPr>
          <p:txBody>
            <a:bodyPr rtlCol="0" anchor="ctr"/>
            <a:lstStyle/>
            <a:p>
              <a:endParaRPr lang="zh-CN" altLang="en-US"/>
            </a:p>
          </p:txBody>
        </p:sp>
        <p:sp>
          <p:nvSpPr>
            <p:cNvPr id="45" name="任意多边形: 形状 44"/>
            <p:cNvSpPr/>
            <p:nvPr/>
          </p:nvSpPr>
          <p:spPr>
            <a:xfrm>
              <a:off x="10291014" y="4268276"/>
              <a:ext cx="840866" cy="215789"/>
            </a:xfrm>
            <a:custGeom>
              <a:avLst/>
              <a:gdLst>
                <a:gd name="connsiteX0" fmla="*/ 831992 w 840866"/>
                <a:gd name="connsiteY0" fmla="*/ 176121 h 215789"/>
                <a:gd name="connsiteX1" fmla="*/ 753601 w 840866"/>
                <a:gd name="connsiteY1" fmla="*/ 184694 h 215789"/>
                <a:gd name="connsiteX2" fmla="*/ 699975 w 840866"/>
                <a:gd name="connsiteY2" fmla="*/ 184694 h 215789"/>
                <a:gd name="connsiteX3" fmla="*/ 653874 w 840866"/>
                <a:gd name="connsiteY3" fmla="*/ 182217 h 215789"/>
                <a:gd name="connsiteX4" fmla="*/ 652446 w 840866"/>
                <a:gd name="connsiteY4" fmla="*/ 182217 h 215789"/>
                <a:gd name="connsiteX5" fmla="*/ 539289 w 840866"/>
                <a:gd name="connsiteY5" fmla="*/ 164119 h 215789"/>
                <a:gd name="connsiteX6" fmla="*/ 438514 w 840866"/>
                <a:gd name="connsiteY6" fmla="*/ 137259 h 215789"/>
                <a:gd name="connsiteX7" fmla="*/ 415273 w 840866"/>
                <a:gd name="connsiteY7" fmla="*/ 130020 h 215789"/>
                <a:gd name="connsiteX8" fmla="*/ 129999 w 840866"/>
                <a:gd name="connsiteY8" fmla="*/ 16959 h 215789"/>
                <a:gd name="connsiteX9" fmla="*/ 120474 w 840866"/>
                <a:gd name="connsiteY9" fmla="*/ 12576 h 215789"/>
                <a:gd name="connsiteX10" fmla="*/ 91899 w 840866"/>
                <a:gd name="connsiteY10" fmla="*/ -948 h 215789"/>
                <a:gd name="connsiteX11" fmla="*/ -17 w 840866"/>
                <a:gd name="connsiteY11" fmla="*/ -948 h 215789"/>
                <a:gd name="connsiteX12" fmla="*/ 4269 w 840866"/>
                <a:gd name="connsiteY12" fmla="*/ 1147 h 215789"/>
                <a:gd name="connsiteX13" fmla="*/ 36654 w 840866"/>
                <a:gd name="connsiteY13" fmla="*/ 16959 h 215789"/>
                <a:gd name="connsiteX14" fmla="*/ 266683 w 840866"/>
                <a:gd name="connsiteY14" fmla="*/ 128591 h 215789"/>
                <a:gd name="connsiteX15" fmla="*/ 345074 w 840866"/>
                <a:gd name="connsiteY15" fmla="*/ 166691 h 215789"/>
                <a:gd name="connsiteX16" fmla="*/ 383936 w 840866"/>
                <a:gd name="connsiteY16" fmla="*/ 185741 h 215789"/>
                <a:gd name="connsiteX17" fmla="*/ 398128 w 840866"/>
                <a:gd name="connsiteY17" fmla="*/ 209172 h 215789"/>
                <a:gd name="connsiteX18" fmla="*/ 546147 w 840866"/>
                <a:gd name="connsiteY18" fmla="*/ 213840 h 215789"/>
                <a:gd name="connsiteX19" fmla="*/ 657113 w 840866"/>
                <a:gd name="connsiteY19" fmla="*/ 214792 h 215789"/>
                <a:gd name="connsiteX20" fmla="*/ 690546 w 840866"/>
                <a:gd name="connsiteY20" fmla="*/ 214792 h 215789"/>
                <a:gd name="connsiteX21" fmla="*/ 755125 w 840866"/>
                <a:gd name="connsiteY21" fmla="*/ 212983 h 215789"/>
                <a:gd name="connsiteX22" fmla="*/ 840850 w 840866"/>
                <a:gd name="connsiteY22" fmla="*/ 207648 h 215789"/>
                <a:gd name="connsiteX23" fmla="*/ 831992 w 840866"/>
                <a:gd name="connsiteY23" fmla="*/ 176121 h 21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0866" h="215789">
                  <a:moveTo>
                    <a:pt x="831992" y="176121"/>
                  </a:moveTo>
                  <a:cubicBezTo>
                    <a:pt x="806103" y="180883"/>
                    <a:pt x="779899" y="183741"/>
                    <a:pt x="753601" y="184694"/>
                  </a:cubicBezTo>
                  <a:cubicBezTo>
                    <a:pt x="736551" y="185360"/>
                    <a:pt x="718740" y="185455"/>
                    <a:pt x="699975" y="184694"/>
                  </a:cubicBezTo>
                  <a:cubicBezTo>
                    <a:pt x="685116" y="184694"/>
                    <a:pt x="669876" y="183551"/>
                    <a:pt x="653874" y="182217"/>
                  </a:cubicBezTo>
                  <a:lnTo>
                    <a:pt x="652446" y="182217"/>
                  </a:lnTo>
                  <a:cubicBezTo>
                    <a:pt x="614355" y="178788"/>
                    <a:pt x="576541" y="172787"/>
                    <a:pt x="539289" y="164119"/>
                  </a:cubicBezTo>
                  <a:cubicBezTo>
                    <a:pt x="506427" y="156785"/>
                    <a:pt x="472614" y="147737"/>
                    <a:pt x="438514" y="137259"/>
                  </a:cubicBezTo>
                  <a:lnTo>
                    <a:pt x="415273" y="130020"/>
                  </a:lnTo>
                  <a:cubicBezTo>
                    <a:pt x="318051" y="97921"/>
                    <a:pt x="222792" y="60201"/>
                    <a:pt x="129999" y="16959"/>
                  </a:cubicBezTo>
                  <a:lnTo>
                    <a:pt x="120474" y="12576"/>
                  </a:lnTo>
                  <a:cubicBezTo>
                    <a:pt x="110949" y="8100"/>
                    <a:pt x="101424" y="3051"/>
                    <a:pt x="91899" y="-948"/>
                  </a:cubicBezTo>
                  <a:lnTo>
                    <a:pt x="-17" y="-948"/>
                  </a:lnTo>
                  <a:lnTo>
                    <a:pt x="4269" y="1147"/>
                  </a:lnTo>
                  <a:lnTo>
                    <a:pt x="36654" y="16959"/>
                  </a:lnTo>
                  <a:cubicBezTo>
                    <a:pt x="122379" y="58773"/>
                    <a:pt x="203532" y="98111"/>
                    <a:pt x="266683" y="128591"/>
                  </a:cubicBezTo>
                  <a:lnTo>
                    <a:pt x="345074" y="166691"/>
                  </a:lnTo>
                  <a:lnTo>
                    <a:pt x="383936" y="185741"/>
                  </a:lnTo>
                  <a:lnTo>
                    <a:pt x="398128" y="209172"/>
                  </a:lnTo>
                  <a:cubicBezTo>
                    <a:pt x="449087" y="211268"/>
                    <a:pt x="498712" y="212887"/>
                    <a:pt x="546147" y="213840"/>
                  </a:cubicBezTo>
                  <a:cubicBezTo>
                    <a:pt x="584723" y="214602"/>
                    <a:pt x="622347" y="214983"/>
                    <a:pt x="657113" y="214792"/>
                  </a:cubicBezTo>
                  <a:lnTo>
                    <a:pt x="690546" y="214792"/>
                  </a:lnTo>
                  <a:cubicBezTo>
                    <a:pt x="713024" y="214412"/>
                    <a:pt x="734551" y="213840"/>
                    <a:pt x="755125" y="212983"/>
                  </a:cubicBezTo>
                  <a:cubicBezTo>
                    <a:pt x="785986" y="211840"/>
                    <a:pt x="814561" y="210029"/>
                    <a:pt x="840850" y="207648"/>
                  </a:cubicBezTo>
                  <a:cubicBezTo>
                    <a:pt x="837326" y="196409"/>
                    <a:pt x="834659" y="186123"/>
                    <a:pt x="831992" y="176121"/>
                  </a:cubicBez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46" name="任意多边形: 形状 45"/>
            <p:cNvSpPr/>
            <p:nvPr/>
          </p:nvSpPr>
          <p:spPr>
            <a:xfrm>
              <a:off x="10786409" y="3640102"/>
              <a:ext cx="89629" cy="336137"/>
            </a:xfrm>
            <a:custGeom>
              <a:avLst/>
              <a:gdLst>
                <a:gd name="connsiteX0" fmla="*/ 89613 w 89629"/>
                <a:gd name="connsiteY0" fmla="*/ 48487 h 336137"/>
                <a:gd name="connsiteX1" fmla="*/ 89613 w 89629"/>
                <a:gd name="connsiteY1" fmla="*/ 335189 h 336137"/>
                <a:gd name="connsiteX2" fmla="*/ 58181 w 89629"/>
                <a:gd name="connsiteY2" fmla="*/ 326616 h 336137"/>
                <a:gd name="connsiteX3" fmla="*/ 11508 w 89629"/>
                <a:gd name="connsiteY3" fmla="*/ 68298 h 336137"/>
                <a:gd name="connsiteX4" fmla="*/ 11508 w 89629"/>
                <a:gd name="connsiteY4" fmla="*/ 62965 h 336137"/>
                <a:gd name="connsiteX5" fmla="*/ -17 w 89629"/>
                <a:gd name="connsiteY5" fmla="*/ -948 h 336137"/>
                <a:gd name="connsiteX6" fmla="*/ 89518 w 89629"/>
                <a:gd name="connsiteY6" fmla="*/ -948 h 336137"/>
                <a:gd name="connsiteX7" fmla="*/ 89518 w 89629"/>
                <a:gd name="connsiteY7" fmla="*/ -948 h 336137"/>
                <a:gd name="connsiteX8" fmla="*/ 89518 w 89629"/>
                <a:gd name="connsiteY8" fmla="*/ 48962 h 33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629" h="336137">
                  <a:moveTo>
                    <a:pt x="89613" y="48487"/>
                  </a:moveTo>
                  <a:lnTo>
                    <a:pt x="89613" y="335189"/>
                  </a:lnTo>
                  <a:lnTo>
                    <a:pt x="58181" y="326616"/>
                  </a:lnTo>
                  <a:lnTo>
                    <a:pt x="11508" y="68298"/>
                  </a:lnTo>
                  <a:lnTo>
                    <a:pt x="11508" y="62965"/>
                  </a:lnTo>
                  <a:lnTo>
                    <a:pt x="-17" y="-948"/>
                  </a:lnTo>
                  <a:lnTo>
                    <a:pt x="89518" y="-948"/>
                  </a:lnTo>
                  <a:lnTo>
                    <a:pt x="89518" y="-948"/>
                  </a:lnTo>
                  <a:lnTo>
                    <a:pt x="89518" y="48962"/>
                  </a:ln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47" name="任意多边形: 形状 46"/>
            <p:cNvSpPr/>
            <p:nvPr/>
          </p:nvSpPr>
          <p:spPr>
            <a:xfrm>
              <a:off x="9698940" y="4268086"/>
              <a:ext cx="989838" cy="209836"/>
            </a:xfrm>
            <a:custGeom>
              <a:avLst/>
              <a:gdLst>
                <a:gd name="connsiteX0" fmla="*/ 975629 w 989838"/>
                <a:gd name="connsiteY0" fmla="*/ 185455 h 209836"/>
                <a:gd name="connsiteX1" fmla="*/ 989821 w 989838"/>
                <a:gd name="connsiteY1" fmla="*/ 208888 h 209836"/>
                <a:gd name="connsiteX2" fmla="*/ 936100 w 989838"/>
                <a:gd name="connsiteY2" fmla="*/ 206411 h 209836"/>
                <a:gd name="connsiteX3" fmla="*/ 601106 w 989838"/>
                <a:gd name="connsiteY3" fmla="*/ 185741 h 209836"/>
                <a:gd name="connsiteX4" fmla="*/ 517667 w 989838"/>
                <a:gd name="connsiteY4" fmla="*/ 179359 h 209836"/>
                <a:gd name="connsiteX5" fmla="*/ -17 w 989838"/>
                <a:gd name="connsiteY5" fmla="*/ 132402 h 209836"/>
                <a:gd name="connsiteX6" fmla="*/ 3126 w 989838"/>
                <a:gd name="connsiteY6" fmla="*/ 120971 h 209836"/>
                <a:gd name="connsiteX7" fmla="*/ 17033 w 989838"/>
                <a:gd name="connsiteY7" fmla="*/ 70775 h 209836"/>
                <a:gd name="connsiteX8" fmla="*/ 268874 w 989838"/>
                <a:gd name="connsiteY8" fmla="*/ 118400 h 209836"/>
                <a:gd name="connsiteX9" fmla="*/ 320595 w 989838"/>
                <a:gd name="connsiteY9" fmla="*/ 81728 h 209836"/>
                <a:gd name="connsiteX10" fmla="*/ 320595 w 989838"/>
                <a:gd name="connsiteY10" fmla="*/ 68583 h 209836"/>
                <a:gd name="connsiteX11" fmla="*/ 338025 w 989838"/>
                <a:gd name="connsiteY11" fmla="*/ 71918 h 209836"/>
                <a:gd name="connsiteX12" fmla="*/ 389746 w 989838"/>
                <a:gd name="connsiteY12" fmla="*/ 35152 h 209836"/>
                <a:gd name="connsiteX13" fmla="*/ 389746 w 989838"/>
                <a:gd name="connsiteY13" fmla="*/ -948 h 209836"/>
                <a:gd name="connsiteX14" fmla="*/ 591676 w 989838"/>
                <a:gd name="connsiteY14" fmla="*/ -948 h 209836"/>
                <a:gd name="connsiteX15" fmla="*/ 595962 w 989838"/>
                <a:gd name="connsiteY15" fmla="*/ 1147 h 209836"/>
                <a:gd name="connsiteX16" fmla="*/ 628347 w 989838"/>
                <a:gd name="connsiteY16" fmla="*/ 16959 h 209836"/>
                <a:gd name="connsiteX17" fmla="*/ 858376 w 989838"/>
                <a:gd name="connsiteY17" fmla="*/ 128591 h 209836"/>
                <a:gd name="connsiteX18" fmla="*/ 936767 w 989838"/>
                <a:gd name="connsiteY18" fmla="*/ 166691 h 20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9838" h="209836">
                  <a:moveTo>
                    <a:pt x="975629" y="185455"/>
                  </a:moveTo>
                  <a:lnTo>
                    <a:pt x="989821" y="208888"/>
                  </a:lnTo>
                  <a:lnTo>
                    <a:pt x="936100" y="206411"/>
                  </a:lnTo>
                  <a:cubicBezTo>
                    <a:pt x="826563" y="201267"/>
                    <a:pt x="712263" y="193933"/>
                    <a:pt x="601106" y="185741"/>
                  </a:cubicBezTo>
                  <a:lnTo>
                    <a:pt x="517667" y="179359"/>
                  </a:lnTo>
                  <a:cubicBezTo>
                    <a:pt x="306498" y="162786"/>
                    <a:pt x="114855" y="144117"/>
                    <a:pt x="-17" y="132402"/>
                  </a:cubicBezTo>
                  <a:lnTo>
                    <a:pt x="3126" y="120971"/>
                  </a:lnTo>
                  <a:cubicBezTo>
                    <a:pt x="7956" y="102970"/>
                    <a:pt x="12585" y="86301"/>
                    <a:pt x="17033" y="70775"/>
                  </a:cubicBezTo>
                  <a:lnTo>
                    <a:pt x="268874" y="118400"/>
                  </a:lnTo>
                  <a:cubicBezTo>
                    <a:pt x="297449" y="123829"/>
                    <a:pt x="320595" y="107446"/>
                    <a:pt x="320595" y="81728"/>
                  </a:cubicBezTo>
                  <a:lnTo>
                    <a:pt x="320595" y="68583"/>
                  </a:lnTo>
                  <a:lnTo>
                    <a:pt x="338025" y="71918"/>
                  </a:lnTo>
                  <a:cubicBezTo>
                    <a:pt x="366600" y="77347"/>
                    <a:pt x="389746" y="60869"/>
                    <a:pt x="389746" y="35152"/>
                  </a:cubicBezTo>
                  <a:lnTo>
                    <a:pt x="389746" y="-948"/>
                  </a:lnTo>
                  <a:lnTo>
                    <a:pt x="591676" y="-948"/>
                  </a:lnTo>
                  <a:lnTo>
                    <a:pt x="595962" y="1147"/>
                  </a:lnTo>
                  <a:lnTo>
                    <a:pt x="628347" y="16959"/>
                  </a:lnTo>
                  <a:cubicBezTo>
                    <a:pt x="714072" y="58773"/>
                    <a:pt x="795225" y="98112"/>
                    <a:pt x="858376" y="128591"/>
                  </a:cubicBezTo>
                  <a:lnTo>
                    <a:pt x="936767" y="166691"/>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48" name="任意多边形: 形状 47"/>
            <p:cNvSpPr/>
            <p:nvPr/>
          </p:nvSpPr>
          <p:spPr>
            <a:xfrm>
              <a:off x="10088090" y="2095630"/>
              <a:ext cx="610798" cy="595877"/>
            </a:xfrm>
            <a:custGeom>
              <a:avLst/>
              <a:gdLst>
                <a:gd name="connsiteX0" fmla="*/ 386263 w 610798"/>
                <a:gd name="connsiteY0" fmla="*/ 547304 h 595877"/>
                <a:gd name="connsiteX1" fmla="*/ 386263 w 610798"/>
                <a:gd name="connsiteY1" fmla="*/ 495583 h 595877"/>
                <a:gd name="connsiteX2" fmla="*/ 432840 w 610798"/>
                <a:gd name="connsiteY2" fmla="*/ 480343 h 595877"/>
                <a:gd name="connsiteX3" fmla="*/ 440651 w 610798"/>
                <a:gd name="connsiteY3" fmla="*/ 352994 h 595877"/>
                <a:gd name="connsiteX4" fmla="*/ 420172 w 610798"/>
                <a:gd name="connsiteY4" fmla="*/ 377568 h 595877"/>
                <a:gd name="connsiteX5" fmla="*/ 349401 w 610798"/>
                <a:gd name="connsiteY5" fmla="*/ 374425 h 595877"/>
                <a:gd name="connsiteX6" fmla="*/ 336638 w 610798"/>
                <a:gd name="connsiteY6" fmla="*/ 368806 h 595877"/>
                <a:gd name="connsiteX7" fmla="*/ 299776 w 610798"/>
                <a:gd name="connsiteY7" fmla="*/ 326324 h 595877"/>
                <a:gd name="connsiteX8" fmla="*/ 291870 w 610798"/>
                <a:gd name="connsiteY8" fmla="*/ 295558 h 595877"/>
                <a:gd name="connsiteX9" fmla="*/ 99370 w 610798"/>
                <a:gd name="connsiteY9" fmla="*/ 273556 h 595877"/>
                <a:gd name="connsiteX10" fmla="*/ 77463 w 610798"/>
                <a:gd name="connsiteY10" fmla="*/ 266412 h 595877"/>
                <a:gd name="connsiteX11" fmla="*/ 80415 w 610798"/>
                <a:gd name="connsiteY11" fmla="*/ 97057 h 595877"/>
                <a:gd name="connsiteX12" fmla="*/ 266248 w 610798"/>
                <a:gd name="connsiteY12" fmla="*/ 13428 h 595877"/>
                <a:gd name="connsiteX13" fmla="*/ 502182 w 610798"/>
                <a:gd name="connsiteY13" fmla="*/ 100581 h 595877"/>
                <a:gd name="connsiteX14" fmla="*/ 581621 w 610798"/>
                <a:gd name="connsiteY14" fmla="*/ 163447 h 595877"/>
                <a:gd name="connsiteX15" fmla="*/ 444270 w 610798"/>
                <a:gd name="connsiteY15" fmla="*/ 576355 h 595877"/>
                <a:gd name="connsiteX16" fmla="*/ 393121 w 610798"/>
                <a:gd name="connsiteY16" fmla="*/ 594929 h 595877"/>
                <a:gd name="connsiteX17" fmla="*/ 386263 w 610798"/>
                <a:gd name="connsiteY17" fmla="*/ 547304 h 59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798" h="595877">
                  <a:moveTo>
                    <a:pt x="386263" y="547304"/>
                  </a:moveTo>
                  <a:cubicBezTo>
                    <a:pt x="385406" y="529873"/>
                    <a:pt x="386263" y="514062"/>
                    <a:pt x="386263" y="495583"/>
                  </a:cubicBezTo>
                  <a:cubicBezTo>
                    <a:pt x="386263" y="495583"/>
                    <a:pt x="421411" y="483486"/>
                    <a:pt x="432840" y="480343"/>
                  </a:cubicBezTo>
                  <a:cubicBezTo>
                    <a:pt x="578859" y="454244"/>
                    <a:pt x="533615" y="289843"/>
                    <a:pt x="440651" y="352994"/>
                  </a:cubicBezTo>
                  <a:cubicBezTo>
                    <a:pt x="432164" y="359642"/>
                    <a:pt x="425182" y="368024"/>
                    <a:pt x="420172" y="377568"/>
                  </a:cubicBezTo>
                  <a:cubicBezTo>
                    <a:pt x="396712" y="382683"/>
                    <a:pt x="372319" y="381598"/>
                    <a:pt x="349401" y="374425"/>
                  </a:cubicBezTo>
                  <a:cubicBezTo>
                    <a:pt x="345020" y="372854"/>
                    <a:pt x="340753" y="370977"/>
                    <a:pt x="336638" y="368806"/>
                  </a:cubicBezTo>
                  <a:cubicBezTo>
                    <a:pt x="331894" y="349546"/>
                    <a:pt x="318178" y="333734"/>
                    <a:pt x="299776" y="326324"/>
                  </a:cubicBezTo>
                  <a:cubicBezTo>
                    <a:pt x="295814" y="316456"/>
                    <a:pt x="293156" y="306112"/>
                    <a:pt x="291870" y="295558"/>
                  </a:cubicBezTo>
                  <a:cubicBezTo>
                    <a:pt x="291870" y="295558"/>
                    <a:pt x="183666" y="297749"/>
                    <a:pt x="99370" y="273556"/>
                  </a:cubicBezTo>
                  <a:cubicBezTo>
                    <a:pt x="91845" y="271365"/>
                    <a:pt x="84511" y="268984"/>
                    <a:pt x="77463" y="266412"/>
                  </a:cubicBezTo>
                  <a:cubicBezTo>
                    <a:pt x="-46362" y="230884"/>
                    <a:pt x="-3881" y="90485"/>
                    <a:pt x="80415" y="97057"/>
                  </a:cubicBezTo>
                  <a:cubicBezTo>
                    <a:pt x="80415" y="97057"/>
                    <a:pt x="137565" y="-42484"/>
                    <a:pt x="266248" y="13428"/>
                  </a:cubicBezTo>
                  <a:cubicBezTo>
                    <a:pt x="266248" y="13428"/>
                    <a:pt x="423887" y="-53247"/>
                    <a:pt x="502182" y="100581"/>
                  </a:cubicBezTo>
                  <a:cubicBezTo>
                    <a:pt x="533958" y="113793"/>
                    <a:pt x="561457" y="135557"/>
                    <a:pt x="581621" y="163447"/>
                  </a:cubicBezTo>
                  <a:cubicBezTo>
                    <a:pt x="655440" y="291748"/>
                    <a:pt x="581621" y="516824"/>
                    <a:pt x="444270" y="576355"/>
                  </a:cubicBezTo>
                  <a:lnTo>
                    <a:pt x="393121" y="594929"/>
                  </a:lnTo>
                  <a:cubicBezTo>
                    <a:pt x="389349" y="579308"/>
                    <a:pt x="387054" y="563401"/>
                    <a:pt x="386263" y="547304"/>
                  </a:cubicBezTo>
                  <a:close/>
                </a:path>
              </a:pathLst>
            </a:custGeom>
            <a:solidFill>
              <a:schemeClr val="accent5">
                <a:lumMod val="10000"/>
              </a:schemeClr>
            </a:solidFill>
            <a:ln w="9525" cap="flat">
              <a:noFill/>
              <a:prstDash val="solid"/>
              <a:miter/>
            </a:ln>
          </p:spPr>
          <p:txBody>
            <a:bodyPr rtlCol="0" anchor="ctr"/>
            <a:lstStyle/>
            <a:p>
              <a:endParaRPr lang="zh-CN" altLang="en-US"/>
            </a:p>
          </p:txBody>
        </p:sp>
        <p:sp>
          <p:nvSpPr>
            <p:cNvPr id="49" name="任意多边形: 形状 48"/>
            <p:cNvSpPr/>
            <p:nvPr/>
          </p:nvSpPr>
          <p:spPr>
            <a:xfrm>
              <a:off x="10345402" y="3418075"/>
              <a:ext cx="316991" cy="144684"/>
            </a:xfrm>
            <a:custGeom>
              <a:avLst/>
              <a:gdLst>
                <a:gd name="connsiteX0" fmla="*/ 316975 w 316991"/>
                <a:gd name="connsiteY0" fmla="*/ -948 h 144684"/>
                <a:gd name="connsiteX1" fmla="*/ 316975 w 316991"/>
                <a:gd name="connsiteY1" fmla="*/ 861 h 144684"/>
                <a:gd name="connsiteX2" fmla="*/ 174100 w 316991"/>
                <a:gd name="connsiteY2" fmla="*/ 143736 h 144684"/>
                <a:gd name="connsiteX3" fmla="*/ 142858 w 316991"/>
                <a:gd name="connsiteY3" fmla="*/ 143736 h 144684"/>
                <a:gd name="connsiteX4" fmla="*/ -17 w 316991"/>
                <a:gd name="connsiteY4" fmla="*/ 861 h 144684"/>
                <a:gd name="connsiteX5" fmla="*/ -17 w 316991"/>
                <a:gd name="connsiteY5" fmla="*/ -948 h 14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91" h="144684">
                  <a:moveTo>
                    <a:pt x="316975" y="-948"/>
                  </a:moveTo>
                  <a:lnTo>
                    <a:pt x="316975" y="861"/>
                  </a:lnTo>
                  <a:cubicBezTo>
                    <a:pt x="316975" y="79728"/>
                    <a:pt x="253005" y="143736"/>
                    <a:pt x="174100" y="143736"/>
                  </a:cubicBezTo>
                  <a:lnTo>
                    <a:pt x="142858" y="143736"/>
                  </a:lnTo>
                  <a:cubicBezTo>
                    <a:pt x="63953" y="143736"/>
                    <a:pt x="-17" y="79728"/>
                    <a:pt x="-17" y="861"/>
                  </a:cubicBezTo>
                  <a:lnTo>
                    <a:pt x="-17" y="-948"/>
                  </a:lnTo>
                  <a:close/>
                </a:path>
              </a:pathLst>
            </a:custGeom>
            <a:solidFill>
              <a:srgbClr val="FFFFFF"/>
            </a:solidFill>
            <a:ln w="9525" cap="flat">
              <a:noFill/>
              <a:prstDash val="solid"/>
              <a:miter/>
            </a:ln>
          </p:spPr>
          <p:txBody>
            <a:bodyPr rtlCol="0" anchor="ctr"/>
            <a:lstStyle/>
            <a:p>
              <a:endParaRPr lang="zh-CN" altLang="en-US"/>
            </a:p>
          </p:txBody>
        </p:sp>
        <p:sp>
          <p:nvSpPr>
            <p:cNvPr id="50" name="任意多边形: 形状 49"/>
            <p:cNvSpPr/>
            <p:nvPr/>
          </p:nvSpPr>
          <p:spPr>
            <a:xfrm>
              <a:off x="10345402" y="3356067"/>
              <a:ext cx="316992" cy="62007"/>
            </a:xfrm>
            <a:custGeom>
              <a:avLst/>
              <a:gdLst>
                <a:gd name="connsiteX0" fmla="*/ 0 w 316992"/>
                <a:gd name="connsiteY0" fmla="*/ 0 h 62007"/>
                <a:gd name="connsiteX1" fmla="*/ 316992 w 316992"/>
                <a:gd name="connsiteY1" fmla="*/ 0 h 62007"/>
                <a:gd name="connsiteX2" fmla="*/ 316992 w 316992"/>
                <a:gd name="connsiteY2" fmla="*/ 62008 h 62007"/>
                <a:gd name="connsiteX3" fmla="*/ 0 w 316992"/>
                <a:gd name="connsiteY3" fmla="*/ 62008 h 62007"/>
              </a:gdLst>
              <a:ahLst/>
              <a:cxnLst>
                <a:cxn ang="0">
                  <a:pos x="connsiteX0" y="connsiteY0"/>
                </a:cxn>
                <a:cxn ang="0">
                  <a:pos x="connsiteX1" y="connsiteY1"/>
                </a:cxn>
                <a:cxn ang="0">
                  <a:pos x="connsiteX2" y="connsiteY2"/>
                </a:cxn>
                <a:cxn ang="0">
                  <a:pos x="connsiteX3" y="connsiteY3"/>
                </a:cxn>
              </a:cxnLst>
              <a:rect l="l" t="t" r="r" b="b"/>
              <a:pathLst>
                <a:path w="316992" h="62007">
                  <a:moveTo>
                    <a:pt x="0" y="0"/>
                  </a:moveTo>
                  <a:lnTo>
                    <a:pt x="316992" y="0"/>
                  </a:lnTo>
                  <a:lnTo>
                    <a:pt x="316992" y="62008"/>
                  </a:lnTo>
                  <a:lnTo>
                    <a:pt x="0" y="62008"/>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1" name="任意多边形: 形状 50"/>
            <p:cNvSpPr/>
            <p:nvPr/>
          </p:nvSpPr>
          <p:spPr>
            <a:xfrm>
              <a:off x="10345402" y="3294059"/>
              <a:ext cx="316991" cy="62007"/>
            </a:xfrm>
            <a:custGeom>
              <a:avLst/>
              <a:gdLst>
                <a:gd name="connsiteX0" fmla="*/ 316975 w 316991"/>
                <a:gd name="connsiteY0" fmla="*/ -282 h 62007"/>
                <a:gd name="connsiteX1" fmla="*/ 316975 w 316991"/>
                <a:gd name="connsiteY1" fmla="*/ 61059 h 62007"/>
                <a:gd name="connsiteX2" fmla="*/ -17 w 316991"/>
                <a:gd name="connsiteY2" fmla="*/ 61059 h 62007"/>
                <a:gd name="connsiteX3" fmla="*/ -17 w 316991"/>
                <a:gd name="connsiteY3" fmla="*/ -282 h 62007"/>
                <a:gd name="connsiteX4" fmla="*/ 650 w 316991"/>
                <a:gd name="connsiteY4" fmla="*/ -948 h 62007"/>
                <a:gd name="connsiteX5" fmla="*/ 316308 w 316991"/>
                <a:gd name="connsiteY5" fmla="*/ -948 h 62007"/>
                <a:gd name="connsiteX6" fmla="*/ 316975 w 316991"/>
                <a:gd name="connsiteY6" fmla="*/ -282 h 6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91" h="62007">
                  <a:moveTo>
                    <a:pt x="316975" y="-282"/>
                  </a:moveTo>
                  <a:lnTo>
                    <a:pt x="316975" y="61059"/>
                  </a:lnTo>
                  <a:lnTo>
                    <a:pt x="-17" y="61059"/>
                  </a:lnTo>
                  <a:lnTo>
                    <a:pt x="-17" y="-282"/>
                  </a:lnTo>
                  <a:cubicBezTo>
                    <a:pt x="-17" y="-662"/>
                    <a:pt x="278" y="-948"/>
                    <a:pt x="650" y="-948"/>
                  </a:cubicBezTo>
                  <a:lnTo>
                    <a:pt x="316308" y="-948"/>
                  </a:lnTo>
                  <a:cubicBezTo>
                    <a:pt x="316680" y="-948"/>
                    <a:pt x="316975" y="-662"/>
                    <a:pt x="316975" y="-282"/>
                  </a:cubicBezTo>
                  <a:close/>
                </a:path>
              </a:pathLst>
            </a:custGeom>
            <a:solidFill>
              <a:srgbClr val="FFFFFF"/>
            </a:solidFill>
            <a:ln w="9525" cap="flat">
              <a:noFill/>
              <a:prstDash val="solid"/>
              <a:miter/>
            </a:ln>
          </p:spPr>
          <p:txBody>
            <a:bodyPr rtlCol="0" anchor="ctr"/>
            <a:lstStyle/>
            <a:p>
              <a:endParaRPr lang="zh-CN" altLang="en-US"/>
            </a:p>
          </p:txBody>
        </p:sp>
        <p:sp>
          <p:nvSpPr>
            <p:cNvPr id="52" name="任意多边形: 形状 51"/>
            <p:cNvSpPr/>
            <p:nvPr/>
          </p:nvSpPr>
          <p:spPr>
            <a:xfrm>
              <a:off x="10077464" y="2815332"/>
              <a:ext cx="578072" cy="146260"/>
            </a:xfrm>
            <a:custGeom>
              <a:avLst/>
              <a:gdLst>
                <a:gd name="connsiteX0" fmla="*/ 485853 w 578072"/>
                <a:gd name="connsiteY0" fmla="*/ -948 h 146260"/>
                <a:gd name="connsiteX1" fmla="*/ 578055 w 578072"/>
                <a:gd name="connsiteY1" fmla="*/ 6862 h 146260"/>
                <a:gd name="connsiteX2" fmla="*/ 171433 w 578072"/>
                <a:gd name="connsiteY2" fmla="*/ 133544 h 146260"/>
                <a:gd name="connsiteX3" fmla="*/ -17 w 578072"/>
                <a:gd name="connsiteY3" fmla="*/ 8195 h 146260"/>
                <a:gd name="connsiteX4" fmla="*/ 86470 w 578072"/>
                <a:gd name="connsiteY4" fmla="*/ 9719 h 146260"/>
                <a:gd name="connsiteX5" fmla="*/ 485853 w 578072"/>
                <a:gd name="connsiteY5" fmla="*/ -948 h 1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72" h="146260">
                  <a:moveTo>
                    <a:pt x="485853" y="-948"/>
                  </a:moveTo>
                  <a:cubicBezTo>
                    <a:pt x="508809" y="5243"/>
                    <a:pt x="537288" y="6005"/>
                    <a:pt x="578055" y="6862"/>
                  </a:cubicBezTo>
                  <a:cubicBezTo>
                    <a:pt x="490044" y="143260"/>
                    <a:pt x="275636" y="162881"/>
                    <a:pt x="171433" y="133544"/>
                  </a:cubicBezTo>
                  <a:cubicBezTo>
                    <a:pt x="100967" y="113924"/>
                    <a:pt x="40026" y="69441"/>
                    <a:pt x="-17" y="8195"/>
                  </a:cubicBezTo>
                  <a:cubicBezTo>
                    <a:pt x="28748" y="10481"/>
                    <a:pt x="57638" y="11053"/>
                    <a:pt x="86470" y="9719"/>
                  </a:cubicBezTo>
                  <a:cubicBezTo>
                    <a:pt x="158003" y="53725"/>
                    <a:pt x="318309" y="123449"/>
                    <a:pt x="485853" y="-948"/>
                  </a:cubicBezTo>
                  <a:close/>
                </a:path>
              </a:pathLst>
            </a:custGeom>
            <a:solidFill>
              <a:srgbClr val="FFFFFF"/>
            </a:solidFill>
            <a:ln w="9525" cap="flat">
              <a:noFill/>
              <a:prstDash val="solid"/>
              <a:miter/>
            </a:ln>
          </p:spPr>
          <p:txBody>
            <a:bodyPr rtlCol="0" anchor="ctr"/>
            <a:lstStyle/>
            <a:p>
              <a:endParaRPr lang="zh-CN" altLang="en-US"/>
            </a:p>
          </p:txBody>
        </p:sp>
        <p:sp>
          <p:nvSpPr>
            <p:cNvPr id="53" name="任意多边形: 形状 52"/>
            <p:cNvSpPr/>
            <p:nvPr/>
          </p:nvSpPr>
          <p:spPr>
            <a:xfrm>
              <a:off x="10151854" y="2435554"/>
              <a:ext cx="462587" cy="251088"/>
            </a:xfrm>
            <a:custGeom>
              <a:avLst/>
              <a:gdLst>
                <a:gd name="connsiteX0" fmla="*/ 115902 w 462587"/>
                <a:gd name="connsiteY0" fmla="*/ 37359 h 251088"/>
                <a:gd name="connsiteX1" fmla="*/ 151145 w 462587"/>
                <a:gd name="connsiteY1" fmla="*/ 37359 h 251088"/>
                <a:gd name="connsiteX2" fmla="*/ 195150 w 462587"/>
                <a:gd name="connsiteY2" fmla="*/ 103177 h 251088"/>
                <a:gd name="connsiteX3" fmla="*/ 206580 w 462587"/>
                <a:gd name="connsiteY3" fmla="*/ 105367 h 251088"/>
                <a:gd name="connsiteX4" fmla="*/ 258301 w 462587"/>
                <a:gd name="connsiteY4" fmla="*/ 85460 h 251088"/>
                <a:gd name="connsiteX5" fmla="*/ 262778 w 462587"/>
                <a:gd name="connsiteY5" fmla="*/ 79936 h 251088"/>
                <a:gd name="connsiteX6" fmla="*/ 272303 w 462587"/>
                <a:gd name="connsiteY6" fmla="*/ 29262 h 251088"/>
                <a:gd name="connsiteX7" fmla="*/ 285066 w 462587"/>
                <a:gd name="connsiteY7" fmla="*/ 34882 h 251088"/>
                <a:gd name="connsiteX8" fmla="*/ 355837 w 462587"/>
                <a:gd name="connsiteY8" fmla="*/ 38025 h 251088"/>
                <a:gd name="connsiteX9" fmla="*/ 376316 w 462587"/>
                <a:gd name="connsiteY9" fmla="*/ 13451 h 251088"/>
                <a:gd name="connsiteX10" fmla="*/ 368505 w 462587"/>
                <a:gd name="connsiteY10" fmla="*/ 140800 h 251088"/>
                <a:gd name="connsiteX11" fmla="*/ 321928 w 462587"/>
                <a:gd name="connsiteY11" fmla="*/ 156040 h 251088"/>
                <a:gd name="connsiteX12" fmla="*/ 321928 w 462587"/>
                <a:gd name="connsiteY12" fmla="*/ 207761 h 251088"/>
                <a:gd name="connsiteX13" fmla="*/ 315451 w 462587"/>
                <a:gd name="connsiteY13" fmla="*/ 211380 h 251088"/>
                <a:gd name="connsiteX14" fmla="*/ 116093 w 462587"/>
                <a:gd name="connsiteY14" fmla="*/ 246718 h 251088"/>
                <a:gd name="connsiteX15" fmla="*/ 90851 w 462587"/>
                <a:gd name="connsiteY15" fmla="*/ 242051 h 251088"/>
                <a:gd name="connsiteX16" fmla="*/ 7127 w 462587"/>
                <a:gd name="connsiteY16" fmla="*/ 173376 h 251088"/>
                <a:gd name="connsiteX17" fmla="*/ -17 w 462587"/>
                <a:gd name="connsiteY17" fmla="*/ 147753 h 251088"/>
                <a:gd name="connsiteX18" fmla="*/ 9508 w 462587"/>
                <a:gd name="connsiteY18" fmla="*/ 150421 h 251088"/>
                <a:gd name="connsiteX19" fmla="*/ 48980 w 462587"/>
                <a:gd name="connsiteY19" fmla="*/ 120207 h 251088"/>
                <a:gd name="connsiteX20" fmla="*/ 45417 w 462587"/>
                <a:gd name="connsiteY20" fmla="*/ 99557 h 251088"/>
                <a:gd name="connsiteX21" fmla="*/ 78850 w 462587"/>
                <a:gd name="connsiteY21" fmla="*/ 37645 h 251088"/>
                <a:gd name="connsiteX22" fmla="*/ 81326 w 462587"/>
                <a:gd name="connsiteY22" fmla="*/ 37645 h 2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587" h="251088">
                  <a:moveTo>
                    <a:pt x="115902" y="37359"/>
                  </a:moveTo>
                  <a:lnTo>
                    <a:pt x="151145" y="37359"/>
                  </a:lnTo>
                  <a:cubicBezTo>
                    <a:pt x="148154" y="67010"/>
                    <a:pt x="166613" y="94614"/>
                    <a:pt x="195150" y="103177"/>
                  </a:cubicBezTo>
                  <a:cubicBezTo>
                    <a:pt x="198884" y="104243"/>
                    <a:pt x="202713" y="104977"/>
                    <a:pt x="206580" y="105367"/>
                  </a:cubicBezTo>
                  <a:cubicBezTo>
                    <a:pt x="193817" y="188616"/>
                    <a:pt x="323357" y="138991"/>
                    <a:pt x="258301" y="85460"/>
                  </a:cubicBezTo>
                  <a:cubicBezTo>
                    <a:pt x="259892" y="83707"/>
                    <a:pt x="261387" y="81860"/>
                    <a:pt x="262778" y="79936"/>
                  </a:cubicBezTo>
                  <a:cubicBezTo>
                    <a:pt x="273160" y="65229"/>
                    <a:pt x="276637" y="46731"/>
                    <a:pt x="272303" y="29262"/>
                  </a:cubicBezTo>
                  <a:cubicBezTo>
                    <a:pt x="276418" y="31434"/>
                    <a:pt x="280685" y="33310"/>
                    <a:pt x="285066" y="34882"/>
                  </a:cubicBezTo>
                  <a:cubicBezTo>
                    <a:pt x="307983" y="42055"/>
                    <a:pt x="332377" y="43141"/>
                    <a:pt x="355837" y="38025"/>
                  </a:cubicBezTo>
                  <a:cubicBezTo>
                    <a:pt x="360847" y="28482"/>
                    <a:pt x="367829" y="20100"/>
                    <a:pt x="376316" y="13451"/>
                  </a:cubicBezTo>
                  <a:cubicBezTo>
                    <a:pt x="469280" y="-49890"/>
                    <a:pt x="514524" y="114702"/>
                    <a:pt x="368505" y="140800"/>
                  </a:cubicBezTo>
                  <a:cubicBezTo>
                    <a:pt x="357075" y="143944"/>
                    <a:pt x="321928" y="156040"/>
                    <a:pt x="321928" y="156040"/>
                  </a:cubicBezTo>
                  <a:cubicBezTo>
                    <a:pt x="321928" y="174519"/>
                    <a:pt x="321452" y="190331"/>
                    <a:pt x="321928" y="207761"/>
                  </a:cubicBezTo>
                  <a:lnTo>
                    <a:pt x="315451" y="211380"/>
                  </a:lnTo>
                  <a:cubicBezTo>
                    <a:pt x="254567" y="244432"/>
                    <a:pt x="184616" y="256815"/>
                    <a:pt x="116093" y="246718"/>
                  </a:cubicBezTo>
                  <a:cubicBezTo>
                    <a:pt x="107606" y="245575"/>
                    <a:pt x="99186" y="244051"/>
                    <a:pt x="90851" y="242051"/>
                  </a:cubicBezTo>
                  <a:cubicBezTo>
                    <a:pt x="53418" y="233193"/>
                    <a:pt x="19224" y="214715"/>
                    <a:pt x="7127" y="173376"/>
                  </a:cubicBezTo>
                  <a:cubicBezTo>
                    <a:pt x="4107" y="164994"/>
                    <a:pt x="1717" y="156422"/>
                    <a:pt x="-17" y="147753"/>
                  </a:cubicBezTo>
                  <a:cubicBezTo>
                    <a:pt x="3022" y="149059"/>
                    <a:pt x="6231" y="149954"/>
                    <a:pt x="9508" y="150421"/>
                  </a:cubicBezTo>
                  <a:cubicBezTo>
                    <a:pt x="28749" y="152992"/>
                    <a:pt x="46417" y="139448"/>
                    <a:pt x="48980" y="120207"/>
                  </a:cubicBezTo>
                  <a:cubicBezTo>
                    <a:pt x="49913" y="113121"/>
                    <a:pt x="48675" y="105920"/>
                    <a:pt x="45417" y="99557"/>
                  </a:cubicBezTo>
                  <a:cubicBezTo>
                    <a:pt x="69192" y="88756"/>
                    <a:pt x="82860" y="63448"/>
                    <a:pt x="78850" y="37645"/>
                  </a:cubicBezTo>
                  <a:lnTo>
                    <a:pt x="81326" y="37645"/>
                  </a:lnTo>
                  <a:close/>
                </a:path>
              </a:pathLst>
            </a:custGeom>
            <a:solidFill>
              <a:schemeClr val="accent5"/>
            </a:solidFill>
            <a:ln w="9525" cap="flat">
              <a:noFill/>
              <a:prstDash val="solid"/>
              <a:miter/>
            </a:ln>
          </p:spPr>
          <p:txBody>
            <a:bodyPr rtlCol="0" anchor="ctr"/>
            <a:lstStyle/>
            <a:p>
              <a:endParaRPr lang="zh-CN" altLang="en-US"/>
            </a:p>
          </p:txBody>
        </p:sp>
        <p:sp>
          <p:nvSpPr>
            <p:cNvPr id="54" name="任意多边形: 形状 53"/>
            <p:cNvSpPr/>
            <p:nvPr/>
          </p:nvSpPr>
          <p:spPr>
            <a:xfrm>
              <a:off x="10163951" y="2647883"/>
              <a:ext cx="399383" cy="237671"/>
            </a:xfrm>
            <a:custGeom>
              <a:avLst/>
              <a:gdLst>
                <a:gd name="connsiteX0" fmla="*/ 374411 w 399383"/>
                <a:gd name="connsiteY0" fmla="*/ 156024 h 237671"/>
                <a:gd name="connsiteX1" fmla="*/ 399366 w 399383"/>
                <a:gd name="connsiteY1" fmla="*/ 166215 h 237671"/>
                <a:gd name="connsiteX2" fmla="*/ -17 w 399383"/>
                <a:gd name="connsiteY2" fmla="*/ 176883 h 237671"/>
                <a:gd name="connsiteX3" fmla="*/ 29892 w 399383"/>
                <a:gd name="connsiteY3" fmla="*/ 169835 h 237671"/>
                <a:gd name="connsiteX4" fmla="*/ 78278 w 399383"/>
                <a:gd name="connsiteY4" fmla="*/ 42676 h 237671"/>
                <a:gd name="connsiteX5" fmla="*/ 79136 w 399383"/>
                <a:gd name="connsiteY5" fmla="*/ 30675 h 237671"/>
                <a:gd name="connsiteX6" fmla="*/ 79136 w 399383"/>
                <a:gd name="connsiteY6" fmla="*/ 29722 h 237671"/>
                <a:gd name="connsiteX7" fmla="*/ 104377 w 399383"/>
                <a:gd name="connsiteY7" fmla="*/ 34389 h 237671"/>
                <a:gd name="connsiteX8" fmla="*/ 303735 w 399383"/>
                <a:gd name="connsiteY8" fmla="*/ -948 h 237671"/>
                <a:gd name="connsiteX9" fmla="*/ 305259 w 399383"/>
                <a:gd name="connsiteY9" fmla="*/ 1719 h 237671"/>
                <a:gd name="connsiteX10" fmla="*/ 313356 w 399383"/>
                <a:gd name="connsiteY10" fmla="*/ 51820 h 237671"/>
                <a:gd name="connsiteX11" fmla="*/ 374411 w 399383"/>
                <a:gd name="connsiteY11" fmla="*/ 156024 h 23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383" h="237671">
                  <a:moveTo>
                    <a:pt x="374411" y="156024"/>
                  </a:moveTo>
                  <a:cubicBezTo>
                    <a:pt x="382250" y="160500"/>
                    <a:pt x="390641" y="163929"/>
                    <a:pt x="399366" y="166215"/>
                  </a:cubicBezTo>
                  <a:cubicBezTo>
                    <a:pt x="231822" y="290898"/>
                    <a:pt x="71516" y="221175"/>
                    <a:pt x="-17" y="176883"/>
                  </a:cubicBezTo>
                  <a:cubicBezTo>
                    <a:pt x="10299" y="176312"/>
                    <a:pt x="20424" y="173931"/>
                    <a:pt x="29892" y="169835"/>
                  </a:cubicBezTo>
                  <a:cubicBezTo>
                    <a:pt x="60752" y="153928"/>
                    <a:pt x="73516" y="98493"/>
                    <a:pt x="78278" y="42676"/>
                  </a:cubicBezTo>
                  <a:cubicBezTo>
                    <a:pt x="78660" y="38676"/>
                    <a:pt x="78945" y="34675"/>
                    <a:pt x="79136" y="30675"/>
                  </a:cubicBezTo>
                  <a:lnTo>
                    <a:pt x="79136" y="29722"/>
                  </a:lnTo>
                  <a:cubicBezTo>
                    <a:pt x="87470" y="31722"/>
                    <a:pt x="95890" y="33247"/>
                    <a:pt x="104377" y="34389"/>
                  </a:cubicBezTo>
                  <a:cubicBezTo>
                    <a:pt x="172900" y="44486"/>
                    <a:pt x="242851" y="32104"/>
                    <a:pt x="303735" y="-948"/>
                  </a:cubicBezTo>
                  <a:lnTo>
                    <a:pt x="305259" y="1719"/>
                  </a:lnTo>
                  <a:cubicBezTo>
                    <a:pt x="307450" y="20769"/>
                    <a:pt x="310212" y="36961"/>
                    <a:pt x="313356" y="51820"/>
                  </a:cubicBezTo>
                  <a:cubicBezTo>
                    <a:pt x="326119" y="109351"/>
                    <a:pt x="346407" y="139736"/>
                    <a:pt x="374411" y="156024"/>
                  </a:cubicBezTo>
                  <a:close/>
                </a:path>
              </a:pathLst>
            </a:custGeom>
            <a:solidFill>
              <a:schemeClr val="accent5"/>
            </a:solidFill>
            <a:ln w="9525" cap="flat">
              <a:noFill/>
              <a:prstDash val="solid"/>
              <a:miter/>
            </a:ln>
          </p:spPr>
          <p:txBody>
            <a:bodyPr rtlCol="0" anchor="ctr"/>
            <a:lstStyle/>
            <a:p>
              <a:endParaRPr lang="zh-CN" altLang="en-US"/>
            </a:p>
          </p:txBody>
        </p:sp>
        <p:sp>
          <p:nvSpPr>
            <p:cNvPr id="55" name="任意多边形: 形状 54"/>
            <p:cNvSpPr/>
            <p:nvPr/>
          </p:nvSpPr>
          <p:spPr>
            <a:xfrm>
              <a:off x="10302889" y="2418700"/>
              <a:ext cx="123298" cy="123169"/>
            </a:xfrm>
            <a:custGeom>
              <a:avLst/>
              <a:gdLst>
                <a:gd name="connsiteX0" fmla="*/ 121458 w 123298"/>
                <a:gd name="connsiteY0" fmla="*/ 46116 h 123169"/>
                <a:gd name="connsiteX1" fmla="*/ 111933 w 123298"/>
                <a:gd name="connsiteY1" fmla="*/ 96789 h 123169"/>
                <a:gd name="connsiteX2" fmla="*/ 107456 w 123298"/>
                <a:gd name="connsiteY2" fmla="*/ 102314 h 123169"/>
                <a:gd name="connsiteX3" fmla="*/ 55735 w 123298"/>
                <a:gd name="connsiteY3" fmla="*/ 122221 h 123169"/>
                <a:gd name="connsiteX4" fmla="*/ 44305 w 123298"/>
                <a:gd name="connsiteY4" fmla="*/ 120030 h 123169"/>
                <a:gd name="connsiteX5" fmla="*/ 300 w 123298"/>
                <a:gd name="connsiteY5" fmla="*/ 54213 h 123169"/>
                <a:gd name="connsiteX6" fmla="*/ 67880 w 123298"/>
                <a:gd name="connsiteY6" fmla="*/ -614 h 123169"/>
                <a:gd name="connsiteX7" fmla="*/ 84786 w 123298"/>
                <a:gd name="connsiteY7" fmla="*/ 3635 h 123169"/>
                <a:gd name="connsiteX8" fmla="*/ 121458 w 123298"/>
                <a:gd name="connsiteY8" fmla="*/ 46116 h 123169"/>
                <a:gd name="connsiteX9" fmla="*/ 37257 w 123298"/>
                <a:gd name="connsiteY9" fmla="*/ 77930 h 123169"/>
                <a:gd name="connsiteX10" fmla="*/ 37257 w 123298"/>
                <a:gd name="connsiteY10" fmla="*/ 29257 h 123169"/>
                <a:gd name="connsiteX11" fmla="*/ 37257 w 123298"/>
                <a:gd name="connsiteY11" fmla="*/ 77930 h 1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298" h="123169">
                  <a:moveTo>
                    <a:pt x="121458" y="46116"/>
                  </a:moveTo>
                  <a:cubicBezTo>
                    <a:pt x="125792" y="63585"/>
                    <a:pt x="122315" y="82083"/>
                    <a:pt x="111933" y="96789"/>
                  </a:cubicBezTo>
                  <a:cubicBezTo>
                    <a:pt x="110542" y="98713"/>
                    <a:pt x="109047" y="100561"/>
                    <a:pt x="107456" y="102314"/>
                  </a:cubicBezTo>
                  <a:lnTo>
                    <a:pt x="55735" y="122221"/>
                  </a:lnTo>
                  <a:cubicBezTo>
                    <a:pt x="51868" y="121831"/>
                    <a:pt x="48039" y="121097"/>
                    <a:pt x="44305" y="120030"/>
                  </a:cubicBezTo>
                  <a:cubicBezTo>
                    <a:pt x="15768" y="111467"/>
                    <a:pt x="-2691" y="83864"/>
                    <a:pt x="300" y="54213"/>
                  </a:cubicBezTo>
                  <a:cubicBezTo>
                    <a:pt x="3824" y="20418"/>
                    <a:pt x="34075" y="-4128"/>
                    <a:pt x="67880" y="-614"/>
                  </a:cubicBezTo>
                  <a:cubicBezTo>
                    <a:pt x="73690" y="-4"/>
                    <a:pt x="79376" y="1425"/>
                    <a:pt x="84786" y="3635"/>
                  </a:cubicBezTo>
                  <a:cubicBezTo>
                    <a:pt x="91521" y="21732"/>
                    <a:pt x="104541" y="36810"/>
                    <a:pt x="121458" y="46116"/>
                  </a:cubicBezTo>
                  <a:close/>
                  <a:moveTo>
                    <a:pt x="37257" y="77930"/>
                  </a:moveTo>
                  <a:cubicBezTo>
                    <a:pt x="56878" y="78406"/>
                    <a:pt x="56974" y="28685"/>
                    <a:pt x="37257" y="29257"/>
                  </a:cubicBezTo>
                  <a:cubicBezTo>
                    <a:pt x="17540" y="29829"/>
                    <a:pt x="17540" y="78406"/>
                    <a:pt x="37257" y="77930"/>
                  </a:cubicBezTo>
                  <a:close/>
                </a:path>
              </a:pathLst>
            </a:custGeom>
            <a:solidFill>
              <a:schemeClr val="accent5"/>
            </a:solidFill>
            <a:ln w="9525" cap="flat">
              <a:noFill/>
              <a:prstDash val="solid"/>
              <a:miter/>
            </a:ln>
          </p:spPr>
          <p:txBody>
            <a:bodyPr rtlCol="0" anchor="ctr"/>
            <a:lstStyle/>
            <a:p>
              <a:endParaRPr lang="zh-CN" altLang="en-US"/>
            </a:p>
          </p:txBody>
        </p:sp>
        <p:sp>
          <p:nvSpPr>
            <p:cNvPr id="56" name="任意多边形: 形状 55"/>
            <p:cNvSpPr/>
            <p:nvPr/>
          </p:nvSpPr>
          <p:spPr>
            <a:xfrm>
              <a:off x="10357559" y="2521963"/>
              <a:ext cx="70992" cy="64333"/>
            </a:xfrm>
            <a:custGeom>
              <a:avLst/>
              <a:gdLst>
                <a:gd name="connsiteX0" fmla="*/ 52595 w 70992"/>
                <a:gd name="connsiteY0" fmla="*/ -948 h 64333"/>
                <a:gd name="connsiteX1" fmla="*/ 875 w 70992"/>
                <a:gd name="connsiteY1" fmla="*/ 18958 h 64333"/>
                <a:gd name="connsiteX2" fmla="*/ 52595 w 70992"/>
                <a:gd name="connsiteY2" fmla="*/ -948 h 64333"/>
              </a:gdLst>
              <a:ahLst/>
              <a:cxnLst>
                <a:cxn ang="0">
                  <a:pos x="connsiteX0" y="connsiteY0"/>
                </a:cxn>
                <a:cxn ang="0">
                  <a:pos x="connsiteX1" y="connsiteY1"/>
                </a:cxn>
                <a:cxn ang="0">
                  <a:pos x="connsiteX2" y="connsiteY2"/>
                </a:cxn>
              </a:cxnLst>
              <a:rect l="l" t="t" r="r" b="b"/>
              <a:pathLst>
                <a:path w="70992" h="64333">
                  <a:moveTo>
                    <a:pt x="52595" y="-948"/>
                  </a:moveTo>
                  <a:cubicBezTo>
                    <a:pt x="117651" y="52582"/>
                    <a:pt x="-11889" y="102207"/>
                    <a:pt x="875" y="18958"/>
                  </a:cubicBezTo>
                  <a:cubicBezTo>
                    <a:pt x="20306" y="20950"/>
                    <a:pt x="39518" y="13558"/>
                    <a:pt x="52595" y="-948"/>
                  </a:cubicBezTo>
                  <a:close/>
                </a:path>
              </a:pathLst>
            </a:custGeom>
            <a:solidFill>
              <a:srgbClr val="F08364"/>
            </a:solidFill>
            <a:ln w="9525" cap="flat">
              <a:noFill/>
              <a:prstDash val="solid"/>
              <a:miter/>
            </a:ln>
          </p:spPr>
          <p:txBody>
            <a:bodyPr rtlCol="0" anchor="ctr"/>
            <a:lstStyle/>
            <a:p>
              <a:endParaRPr lang="zh-CN" altLang="en-US"/>
            </a:p>
          </p:txBody>
        </p:sp>
        <p:sp>
          <p:nvSpPr>
            <p:cNvPr id="57" name="任意多边形: 形状 56"/>
            <p:cNvSpPr/>
            <p:nvPr/>
          </p:nvSpPr>
          <p:spPr>
            <a:xfrm>
              <a:off x="10387502" y="2423284"/>
              <a:ext cx="36861" cy="42481"/>
            </a:xfrm>
            <a:custGeom>
              <a:avLst/>
              <a:gdLst>
                <a:gd name="connsiteX0" fmla="*/ -17 w 36861"/>
                <a:gd name="connsiteY0" fmla="*/ -948 h 42481"/>
                <a:gd name="connsiteX1" fmla="*/ 36845 w 36861"/>
                <a:gd name="connsiteY1" fmla="*/ 41533 h 42481"/>
                <a:gd name="connsiteX2" fmla="*/ -17 w 36861"/>
                <a:gd name="connsiteY2" fmla="*/ -948 h 42481"/>
              </a:gdLst>
              <a:ahLst/>
              <a:cxnLst>
                <a:cxn ang="0">
                  <a:pos x="connsiteX0" y="connsiteY0"/>
                </a:cxn>
                <a:cxn ang="0">
                  <a:pos x="connsiteX1" y="connsiteY1"/>
                </a:cxn>
                <a:cxn ang="0">
                  <a:pos x="connsiteX2" y="connsiteY2"/>
                </a:cxn>
              </a:cxnLst>
              <a:rect l="l" t="t" r="r" b="b"/>
              <a:pathLst>
                <a:path w="36861" h="42481">
                  <a:moveTo>
                    <a:pt x="-17" y="-948"/>
                  </a:moveTo>
                  <a:cubicBezTo>
                    <a:pt x="18385" y="6462"/>
                    <a:pt x="32101" y="22273"/>
                    <a:pt x="36845" y="41533"/>
                  </a:cubicBezTo>
                  <a:cubicBezTo>
                    <a:pt x="19852" y="32255"/>
                    <a:pt x="6765" y="17177"/>
                    <a:pt x="-17" y="-948"/>
                  </a:cubicBezTo>
                  <a:close/>
                </a:path>
              </a:pathLst>
            </a:custGeom>
            <a:solidFill>
              <a:srgbClr val="231717"/>
            </a:solidFill>
            <a:ln w="9525" cap="flat">
              <a:noFill/>
              <a:prstDash val="solid"/>
              <a:miter/>
            </a:ln>
          </p:spPr>
          <p:txBody>
            <a:bodyPr rtlCol="0" anchor="ctr"/>
            <a:lstStyle/>
            <a:p>
              <a:endParaRPr lang="zh-CN" altLang="en-US"/>
            </a:p>
          </p:txBody>
        </p:sp>
        <p:sp>
          <p:nvSpPr>
            <p:cNvPr id="58" name="任意多边形: 形状 57"/>
            <p:cNvSpPr/>
            <p:nvPr/>
          </p:nvSpPr>
          <p:spPr>
            <a:xfrm>
              <a:off x="10358451" y="2521963"/>
              <a:ext cx="51720" cy="20226"/>
            </a:xfrm>
            <a:custGeom>
              <a:avLst/>
              <a:gdLst>
                <a:gd name="connsiteX0" fmla="*/ -17 w 51720"/>
                <a:gd name="connsiteY0" fmla="*/ 18958 h 20226"/>
                <a:gd name="connsiteX1" fmla="*/ 51704 w 51720"/>
                <a:gd name="connsiteY1" fmla="*/ -948 h 20226"/>
                <a:gd name="connsiteX2" fmla="*/ -17 w 51720"/>
                <a:gd name="connsiteY2" fmla="*/ 18958 h 20226"/>
              </a:gdLst>
              <a:ahLst/>
              <a:cxnLst>
                <a:cxn ang="0">
                  <a:pos x="connsiteX0" y="connsiteY0"/>
                </a:cxn>
                <a:cxn ang="0">
                  <a:pos x="connsiteX1" y="connsiteY1"/>
                </a:cxn>
                <a:cxn ang="0">
                  <a:pos x="connsiteX2" y="connsiteY2"/>
                </a:cxn>
              </a:cxnLst>
              <a:rect l="l" t="t" r="r" b="b"/>
              <a:pathLst>
                <a:path w="51720" h="20226">
                  <a:moveTo>
                    <a:pt x="-17" y="18958"/>
                  </a:moveTo>
                  <a:lnTo>
                    <a:pt x="51704" y="-948"/>
                  </a:lnTo>
                  <a:cubicBezTo>
                    <a:pt x="38626" y="13558"/>
                    <a:pt x="19414" y="20950"/>
                    <a:pt x="-17" y="18958"/>
                  </a:cubicBezTo>
                  <a:close/>
                </a:path>
              </a:pathLst>
            </a:custGeom>
            <a:solidFill>
              <a:srgbClr val="F08364"/>
            </a:solidFill>
            <a:ln w="9525" cap="flat">
              <a:noFill/>
              <a:prstDash val="solid"/>
              <a:miter/>
            </a:ln>
          </p:spPr>
          <p:txBody>
            <a:bodyPr rtlCol="0" anchor="ctr"/>
            <a:lstStyle/>
            <a:p>
              <a:endParaRPr lang="zh-CN" altLang="en-US"/>
            </a:p>
          </p:txBody>
        </p:sp>
        <p:sp>
          <p:nvSpPr>
            <p:cNvPr id="59" name="任意多边形: 形状 58"/>
            <p:cNvSpPr/>
            <p:nvPr/>
          </p:nvSpPr>
          <p:spPr>
            <a:xfrm>
              <a:off x="10310101" y="5532819"/>
              <a:ext cx="461051" cy="1976628"/>
            </a:xfrm>
            <a:custGeom>
              <a:avLst/>
              <a:gdLst>
                <a:gd name="connsiteX0" fmla="*/ 92719 w 461051"/>
                <a:gd name="connsiteY0" fmla="*/ 805053 h 1976628"/>
                <a:gd name="connsiteX1" fmla="*/ 95291 w 461051"/>
                <a:gd name="connsiteY1" fmla="*/ 805053 h 1976628"/>
                <a:gd name="connsiteX2" fmla="*/ 461051 w 461051"/>
                <a:gd name="connsiteY2" fmla="*/ 1975960 h 1976628"/>
                <a:gd name="connsiteX3" fmla="*/ 416569 w 461051"/>
                <a:gd name="connsiteY3" fmla="*/ 1976628 h 1976628"/>
                <a:gd name="connsiteX4" fmla="*/ 92719 w 461051"/>
                <a:gd name="connsiteY4" fmla="*/ 805053 h 1976628"/>
                <a:gd name="connsiteX5" fmla="*/ 898 w 461051"/>
                <a:gd name="connsiteY5" fmla="*/ 0 h 1976628"/>
                <a:gd name="connsiteX6" fmla="*/ 14996 w 461051"/>
                <a:gd name="connsiteY6" fmla="*/ 167449 h 1976628"/>
                <a:gd name="connsiteX7" fmla="*/ 77765 w 461051"/>
                <a:gd name="connsiteY7" fmla="*/ 710564 h 1976628"/>
                <a:gd name="connsiteX8" fmla="*/ 76908 w 461051"/>
                <a:gd name="connsiteY8" fmla="*/ 710564 h 1976628"/>
                <a:gd name="connsiteX9" fmla="*/ 65002 w 461051"/>
                <a:gd name="connsiteY9" fmla="*/ 1963863 h 1976628"/>
                <a:gd name="connsiteX10" fmla="*/ 34998 w 461051"/>
                <a:gd name="connsiteY10" fmla="*/ 1963863 h 1976628"/>
                <a:gd name="connsiteX11" fmla="*/ 898 w 461051"/>
                <a:gd name="connsiteY11" fmla="*/ 0 h 197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1051" h="1976628">
                  <a:moveTo>
                    <a:pt x="92719" y="805053"/>
                  </a:moveTo>
                  <a:lnTo>
                    <a:pt x="95291" y="805053"/>
                  </a:lnTo>
                  <a:cubicBezTo>
                    <a:pt x="117770" y="892301"/>
                    <a:pt x="307317" y="1653539"/>
                    <a:pt x="461051" y="1975960"/>
                  </a:cubicBezTo>
                  <a:lnTo>
                    <a:pt x="416569" y="1976628"/>
                  </a:lnTo>
                  <a:cubicBezTo>
                    <a:pt x="270932" y="1679256"/>
                    <a:pt x="145107" y="1068895"/>
                    <a:pt x="92719" y="805053"/>
                  </a:cubicBezTo>
                  <a:close/>
                  <a:moveTo>
                    <a:pt x="898" y="0"/>
                  </a:moveTo>
                  <a:cubicBezTo>
                    <a:pt x="898" y="25336"/>
                    <a:pt x="6804" y="88201"/>
                    <a:pt x="14996" y="167449"/>
                  </a:cubicBezTo>
                  <a:cubicBezTo>
                    <a:pt x="33379" y="344613"/>
                    <a:pt x="65097" y="604360"/>
                    <a:pt x="77765" y="710564"/>
                  </a:cubicBezTo>
                  <a:lnTo>
                    <a:pt x="76908" y="710564"/>
                  </a:lnTo>
                  <a:cubicBezTo>
                    <a:pt x="36141" y="986789"/>
                    <a:pt x="53762" y="1699449"/>
                    <a:pt x="65002" y="1963863"/>
                  </a:cubicBezTo>
                  <a:lnTo>
                    <a:pt x="34998" y="1963863"/>
                  </a:lnTo>
                  <a:cubicBezTo>
                    <a:pt x="-8722" y="1035081"/>
                    <a:pt x="898" y="0"/>
                    <a:pt x="898" y="0"/>
                  </a:cubicBezTo>
                  <a:close/>
                </a:path>
              </a:pathLst>
            </a:custGeom>
            <a:solidFill>
              <a:srgbClr val="5B261D"/>
            </a:solidFill>
            <a:ln w="9525" cap="flat">
              <a:noFill/>
              <a:prstDash val="solid"/>
              <a:miter/>
            </a:ln>
          </p:spPr>
          <p:txBody>
            <a:bodyPr rtlCol="0" anchor="ctr"/>
            <a:lstStyle/>
            <a:p>
              <a:endParaRPr lang="zh-CN" altLang="en-US"/>
            </a:p>
          </p:txBody>
        </p:sp>
        <p:sp>
          <p:nvSpPr>
            <p:cNvPr id="60" name="任意多边形: 形状 59"/>
            <p:cNvSpPr/>
            <p:nvPr/>
          </p:nvSpPr>
          <p:spPr>
            <a:xfrm>
              <a:off x="10191859" y="4220079"/>
              <a:ext cx="190690" cy="48292"/>
            </a:xfrm>
            <a:custGeom>
              <a:avLst/>
              <a:gdLst>
                <a:gd name="connsiteX0" fmla="*/ 190674 w 190690"/>
                <a:gd name="connsiteY0" fmla="*/ 47344 h 48292"/>
                <a:gd name="connsiteX1" fmla="*/ 98757 w 190690"/>
                <a:gd name="connsiteY1" fmla="*/ 47344 h 48292"/>
                <a:gd name="connsiteX2" fmla="*/ -17 w 190690"/>
                <a:gd name="connsiteY2" fmla="*/ -948 h 48292"/>
                <a:gd name="connsiteX3" fmla="*/ 94281 w 190690"/>
                <a:gd name="connsiteY3" fmla="*/ 1242 h 48292"/>
                <a:gd name="connsiteX4" fmla="*/ 94281 w 190690"/>
                <a:gd name="connsiteY4" fmla="*/ 385 h 48292"/>
                <a:gd name="connsiteX5" fmla="*/ 190674 w 190690"/>
                <a:gd name="connsiteY5" fmla="*/ 47344 h 4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90" h="48292">
                  <a:moveTo>
                    <a:pt x="190674" y="47344"/>
                  </a:moveTo>
                  <a:lnTo>
                    <a:pt x="98757" y="47344"/>
                  </a:lnTo>
                  <a:lnTo>
                    <a:pt x="-17" y="-948"/>
                  </a:lnTo>
                  <a:lnTo>
                    <a:pt x="94281" y="1242"/>
                  </a:lnTo>
                  <a:lnTo>
                    <a:pt x="94281" y="385"/>
                  </a:lnTo>
                  <a:cubicBezTo>
                    <a:pt x="123903" y="15245"/>
                    <a:pt x="156193" y="31055"/>
                    <a:pt x="190674" y="47344"/>
                  </a:cubicBezTo>
                  <a:close/>
                </a:path>
              </a:pathLst>
            </a:custGeom>
            <a:solidFill>
              <a:srgbClr val="9B9B9B"/>
            </a:solidFill>
            <a:ln w="9525" cap="flat">
              <a:noFill/>
              <a:prstDash val="solid"/>
              <a:miter/>
            </a:ln>
          </p:spPr>
          <p:txBody>
            <a:bodyPr rtlCol="0" anchor="ctr"/>
            <a:lstStyle/>
            <a:p>
              <a:endParaRPr lang="zh-CN" altLang="en-US"/>
            </a:p>
          </p:txBody>
        </p:sp>
        <p:sp>
          <p:nvSpPr>
            <p:cNvPr id="61" name="任意多边形: 形状 60"/>
            <p:cNvSpPr/>
            <p:nvPr/>
          </p:nvSpPr>
          <p:spPr>
            <a:xfrm>
              <a:off x="10154426" y="2363466"/>
              <a:ext cx="233076" cy="110395"/>
            </a:xfrm>
            <a:custGeom>
              <a:avLst/>
              <a:gdLst>
                <a:gd name="connsiteX0" fmla="*/ 225154 w 233076"/>
                <a:gd name="connsiteY0" fmla="*/ 28103 h 110395"/>
                <a:gd name="connsiteX1" fmla="*/ 233060 w 233076"/>
                <a:gd name="connsiteY1" fmla="*/ 58869 h 110395"/>
                <a:gd name="connsiteX2" fmla="*/ 152821 w 233076"/>
                <a:gd name="connsiteY2" fmla="*/ 92539 h 110395"/>
                <a:gd name="connsiteX3" fmla="*/ 148573 w 233076"/>
                <a:gd name="connsiteY3" fmla="*/ 109447 h 110395"/>
                <a:gd name="connsiteX4" fmla="*/ 79612 w 233076"/>
                <a:gd name="connsiteY4" fmla="*/ 109447 h 110395"/>
                <a:gd name="connsiteX5" fmla="*/ 77135 w 233076"/>
                <a:gd name="connsiteY5" fmla="*/ 109447 h 110395"/>
                <a:gd name="connsiteX6" fmla="*/ 27224 w 233076"/>
                <a:gd name="connsiteY6" fmla="*/ 55059 h 110395"/>
                <a:gd name="connsiteX7" fmla="*/ -17 w 233076"/>
                <a:gd name="connsiteY7" fmla="*/ 56202 h 110395"/>
                <a:gd name="connsiteX8" fmla="*/ 10746 w 233076"/>
                <a:gd name="connsiteY8" fmla="*/ -948 h 110395"/>
                <a:gd name="connsiteX9" fmla="*/ 32654 w 233076"/>
                <a:gd name="connsiteY9" fmla="*/ 6195 h 110395"/>
                <a:gd name="connsiteX10" fmla="*/ 225154 w 233076"/>
                <a:gd name="connsiteY10" fmla="*/ 28103 h 11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076" h="110395">
                  <a:moveTo>
                    <a:pt x="225154" y="28103"/>
                  </a:moveTo>
                  <a:cubicBezTo>
                    <a:pt x="226440" y="38657"/>
                    <a:pt x="229097" y="49001"/>
                    <a:pt x="233060" y="58869"/>
                  </a:cubicBezTo>
                  <a:cubicBezTo>
                    <a:pt x="201608" y="46010"/>
                    <a:pt x="165680" y="61079"/>
                    <a:pt x="152821" y="92539"/>
                  </a:cubicBezTo>
                  <a:cubicBezTo>
                    <a:pt x="150611" y="97940"/>
                    <a:pt x="149183" y="103636"/>
                    <a:pt x="148573" y="109447"/>
                  </a:cubicBezTo>
                  <a:lnTo>
                    <a:pt x="79612" y="109447"/>
                  </a:lnTo>
                  <a:lnTo>
                    <a:pt x="77135" y="109447"/>
                  </a:lnTo>
                  <a:cubicBezTo>
                    <a:pt x="75450" y="81795"/>
                    <a:pt x="54628" y="59107"/>
                    <a:pt x="27224" y="55059"/>
                  </a:cubicBezTo>
                  <a:cubicBezTo>
                    <a:pt x="18166" y="53525"/>
                    <a:pt x="8879" y="53916"/>
                    <a:pt x="-17" y="56202"/>
                  </a:cubicBezTo>
                  <a:cubicBezTo>
                    <a:pt x="3602" y="32198"/>
                    <a:pt x="7793" y="12005"/>
                    <a:pt x="10746" y="-948"/>
                  </a:cubicBezTo>
                  <a:cubicBezTo>
                    <a:pt x="17795" y="1623"/>
                    <a:pt x="25129" y="4005"/>
                    <a:pt x="32654" y="6195"/>
                  </a:cubicBezTo>
                  <a:cubicBezTo>
                    <a:pt x="116950" y="30294"/>
                    <a:pt x="225154" y="28103"/>
                    <a:pt x="225154" y="28103"/>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a:off x="10325411" y="2448901"/>
              <a:ext cx="29503" cy="48681"/>
            </a:xfrm>
            <a:custGeom>
              <a:avLst/>
              <a:gdLst>
                <a:gd name="connsiteX0" fmla="*/ 14735 w 29503"/>
                <a:gd name="connsiteY0" fmla="*/ -943 h 48681"/>
                <a:gd name="connsiteX1" fmla="*/ 14735 w 29503"/>
                <a:gd name="connsiteY1" fmla="*/ 47729 h 48681"/>
                <a:gd name="connsiteX2" fmla="*/ 14735 w 29503"/>
                <a:gd name="connsiteY2" fmla="*/ -943 h 48681"/>
              </a:gdLst>
              <a:ahLst/>
              <a:cxnLst>
                <a:cxn ang="0">
                  <a:pos x="connsiteX0" y="connsiteY0"/>
                </a:cxn>
                <a:cxn ang="0">
                  <a:pos x="connsiteX1" y="connsiteY1"/>
                </a:cxn>
                <a:cxn ang="0">
                  <a:pos x="connsiteX2" y="connsiteY2"/>
                </a:cxn>
              </a:cxnLst>
              <a:rect l="l" t="t" r="r" b="b"/>
              <a:pathLst>
                <a:path w="29503" h="48681">
                  <a:moveTo>
                    <a:pt x="14735" y="-943"/>
                  </a:moveTo>
                  <a:cubicBezTo>
                    <a:pt x="34452" y="-1516"/>
                    <a:pt x="34356" y="48205"/>
                    <a:pt x="14735" y="47729"/>
                  </a:cubicBezTo>
                  <a:cubicBezTo>
                    <a:pt x="-4887" y="47253"/>
                    <a:pt x="-4982" y="-1516"/>
                    <a:pt x="14735" y="-943"/>
                  </a:cubicBezTo>
                  <a:close/>
                </a:path>
              </a:pathLst>
            </a:custGeom>
            <a:solidFill>
              <a:srgbClr val="000000"/>
            </a:solidFill>
            <a:ln w="9525" cap="flat">
              <a:noFill/>
              <a:prstDash val="solid"/>
              <a:miter/>
            </a:ln>
          </p:spPr>
          <p:txBody>
            <a:bodyPr rtlCol="0" anchor="ctr"/>
            <a:lstStyle/>
            <a:p>
              <a:endParaRPr lang="zh-CN" altLang="en-US"/>
            </a:p>
          </p:txBody>
        </p:sp>
        <p:sp>
          <p:nvSpPr>
            <p:cNvPr id="63" name="任意多边形: 形状 62"/>
            <p:cNvSpPr/>
            <p:nvPr/>
          </p:nvSpPr>
          <p:spPr>
            <a:xfrm>
              <a:off x="10088703" y="4217698"/>
              <a:ext cx="201929" cy="50673"/>
            </a:xfrm>
            <a:custGeom>
              <a:avLst/>
              <a:gdLst>
                <a:gd name="connsiteX0" fmla="*/ 201913 w 201929"/>
                <a:gd name="connsiteY0" fmla="*/ 49725 h 50673"/>
                <a:gd name="connsiteX1" fmla="*/ -17 w 201929"/>
                <a:gd name="connsiteY1" fmla="*/ 49725 h 50673"/>
                <a:gd name="connsiteX2" fmla="*/ -17 w 201929"/>
                <a:gd name="connsiteY2" fmla="*/ -948 h 50673"/>
                <a:gd name="connsiteX3" fmla="*/ 745 w 201929"/>
                <a:gd name="connsiteY3" fmla="*/ -948 h 50673"/>
                <a:gd name="connsiteX4" fmla="*/ 102853 w 201929"/>
                <a:gd name="connsiteY4" fmla="*/ 1433 h 5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29" h="50673">
                  <a:moveTo>
                    <a:pt x="201913" y="49725"/>
                  </a:moveTo>
                  <a:lnTo>
                    <a:pt x="-17" y="49725"/>
                  </a:lnTo>
                  <a:lnTo>
                    <a:pt x="-17" y="-948"/>
                  </a:lnTo>
                  <a:lnTo>
                    <a:pt x="745" y="-948"/>
                  </a:lnTo>
                  <a:lnTo>
                    <a:pt x="102853" y="1433"/>
                  </a:lnTo>
                  <a:close/>
                </a:path>
              </a:pathLst>
            </a:custGeom>
            <a:solidFill>
              <a:srgbClr val="FFFFFF"/>
            </a:solidFill>
            <a:ln w="9525" cap="flat">
              <a:noFill/>
              <a:prstDash val="solid"/>
              <a:miter/>
            </a:ln>
          </p:spPr>
          <p:txBody>
            <a:bodyPr rtlCol="0" anchor="ctr"/>
            <a:lstStyle/>
            <a:p>
              <a:endParaRPr lang="zh-CN" altLang="en-US"/>
            </a:p>
          </p:txBody>
        </p:sp>
        <p:sp>
          <p:nvSpPr>
            <p:cNvPr id="64" name="任意多边形: 形状 63"/>
            <p:cNvSpPr/>
            <p:nvPr/>
          </p:nvSpPr>
          <p:spPr>
            <a:xfrm>
              <a:off x="10089084" y="4118258"/>
              <a:ext cx="197453" cy="104012"/>
            </a:xfrm>
            <a:custGeom>
              <a:avLst/>
              <a:gdLst>
                <a:gd name="connsiteX0" fmla="*/ 197436 w 197453"/>
                <a:gd name="connsiteY0" fmla="*/ 102207 h 104012"/>
                <a:gd name="connsiteX1" fmla="*/ 197436 w 197453"/>
                <a:gd name="connsiteY1" fmla="*/ 103064 h 104012"/>
                <a:gd name="connsiteX2" fmla="*/ 103139 w 197453"/>
                <a:gd name="connsiteY2" fmla="*/ 100873 h 104012"/>
                <a:gd name="connsiteX3" fmla="*/ -17 w 197453"/>
                <a:gd name="connsiteY3" fmla="*/ 49915 h 104012"/>
                <a:gd name="connsiteX4" fmla="*/ -17 w 197453"/>
                <a:gd name="connsiteY4" fmla="*/ -948 h 104012"/>
                <a:gd name="connsiteX5" fmla="*/ 35988 w 197453"/>
                <a:gd name="connsiteY5" fmla="*/ 15434 h 104012"/>
                <a:gd name="connsiteX6" fmla="*/ 197436 w 197453"/>
                <a:gd name="connsiteY6" fmla="*/ 102207 h 10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453" h="104012">
                  <a:moveTo>
                    <a:pt x="197436" y="102207"/>
                  </a:moveTo>
                  <a:lnTo>
                    <a:pt x="197436" y="103064"/>
                  </a:lnTo>
                  <a:lnTo>
                    <a:pt x="103139" y="100873"/>
                  </a:lnTo>
                  <a:cubicBezTo>
                    <a:pt x="67992" y="83538"/>
                    <a:pt x="33321" y="66488"/>
                    <a:pt x="-17" y="49915"/>
                  </a:cubicBezTo>
                  <a:cubicBezTo>
                    <a:pt x="-17" y="49915"/>
                    <a:pt x="1412" y="2290"/>
                    <a:pt x="-17" y="-948"/>
                  </a:cubicBezTo>
                  <a:cubicBezTo>
                    <a:pt x="11699" y="5148"/>
                    <a:pt x="23710" y="10576"/>
                    <a:pt x="35988" y="15434"/>
                  </a:cubicBezTo>
                  <a:cubicBezTo>
                    <a:pt x="35988" y="15434"/>
                    <a:pt x="100091" y="52962"/>
                    <a:pt x="197436" y="102207"/>
                  </a:cubicBezTo>
                  <a:close/>
                </a:path>
              </a:pathLst>
            </a:custGeom>
            <a:solidFill>
              <a:schemeClr val="accent2">
                <a:lumMod val="50000"/>
              </a:schemeClr>
            </a:solidFill>
            <a:ln w="9525" cap="flat">
              <a:noFill/>
              <a:prstDash val="solid"/>
              <a:miter/>
            </a:ln>
          </p:spPr>
          <p:txBody>
            <a:bodyPr rtlCol="0" anchor="ctr"/>
            <a:lstStyle/>
            <a:p>
              <a:endParaRPr lang="zh-CN" altLang="en-US"/>
            </a:p>
          </p:txBody>
        </p:sp>
        <p:sp>
          <p:nvSpPr>
            <p:cNvPr id="65" name="任意多边形: 形状 64"/>
            <p:cNvSpPr/>
            <p:nvPr/>
          </p:nvSpPr>
          <p:spPr>
            <a:xfrm>
              <a:off x="10146803" y="2418841"/>
              <a:ext cx="85468" cy="123347"/>
            </a:xfrm>
            <a:custGeom>
              <a:avLst/>
              <a:gdLst>
                <a:gd name="connsiteX0" fmla="*/ 84758 w 85468"/>
                <a:gd name="connsiteY0" fmla="*/ 54358 h 123347"/>
                <a:gd name="connsiteX1" fmla="*/ 51325 w 85468"/>
                <a:gd name="connsiteY1" fmla="*/ 116270 h 123347"/>
                <a:gd name="connsiteX2" fmla="*/ 20750 w 85468"/>
                <a:gd name="connsiteY2" fmla="*/ 122271 h 123347"/>
                <a:gd name="connsiteX3" fmla="*/ -14 w 85468"/>
                <a:gd name="connsiteY3" fmla="*/ 117318 h 123347"/>
                <a:gd name="connsiteX4" fmla="*/ -14 w 85468"/>
                <a:gd name="connsiteY4" fmla="*/ 103793 h 123347"/>
                <a:gd name="connsiteX5" fmla="*/ 7986 w 85468"/>
                <a:gd name="connsiteY5" fmla="*/ 1113 h 123347"/>
                <a:gd name="connsiteX6" fmla="*/ 35228 w 85468"/>
                <a:gd name="connsiteY6" fmla="*/ -30 h 123347"/>
                <a:gd name="connsiteX7" fmla="*/ 84758 w 85468"/>
                <a:gd name="connsiteY7" fmla="*/ 54358 h 123347"/>
                <a:gd name="connsiteX8" fmla="*/ 32180 w 85468"/>
                <a:gd name="connsiteY8" fmla="*/ 53405 h 123347"/>
                <a:gd name="connsiteX9" fmla="*/ 62565 w 85468"/>
                <a:gd name="connsiteY9" fmla="*/ 53405 h 123347"/>
                <a:gd name="connsiteX10" fmla="*/ 32180 w 85468"/>
                <a:gd name="connsiteY10" fmla="*/ 53405 h 1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68" h="123347">
                  <a:moveTo>
                    <a:pt x="84758" y="54358"/>
                  </a:moveTo>
                  <a:cubicBezTo>
                    <a:pt x="88768" y="80161"/>
                    <a:pt x="75100" y="105469"/>
                    <a:pt x="51325" y="116270"/>
                  </a:cubicBezTo>
                  <a:cubicBezTo>
                    <a:pt x="41829" y="120880"/>
                    <a:pt x="31294" y="122957"/>
                    <a:pt x="20750" y="122271"/>
                  </a:cubicBezTo>
                  <a:cubicBezTo>
                    <a:pt x="13587" y="121871"/>
                    <a:pt x="6558" y="120194"/>
                    <a:pt x="-14" y="117318"/>
                  </a:cubicBezTo>
                  <a:cubicBezTo>
                    <a:pt x="-14" y="112841"/>
                    <a:pt x="-14" y="108270"/>
                    <a:pt x="-14" y="103793"/>
                  </a:cubicBezTo>
                  <a:cubicBezTo>
                    <a:pt x="-110" y="69407"/>
                    <a:pt x="2567" y="35070"/>
                    <a:pt x="7986" y="1113"/>
                  </a:cubicBezTo>
                  <a:cubicBezTo>
                    <a:pt x="16883" y="-1173"/>
                    <a:pt x="26170" y="-1563"/>
                    <a:pt x="35228" y="-30"/>
                  </a:cubicBezTo>
                  <a:cubicBezTo>
                    <a:pt x="62479" y="4180"/>
                    <a:pt x="83110" y="26830"/>
                    <a:pt x="84758" y="54358"/>
                  </a:cubicBezTo>
                  <a:close/>
                  <a:moveTo>
                    <a:pt x="32180" y="53405"/>
                  </a:moveTo>
                  <a:cubicBezTo>
                    <a:pt x="32180" y="85029"/>
                    <a:pt x="62850" y="85029"/>
                    <a:pt x="62565" y="53405"/>
                  </a:cubicBezTo>
                  <a:cubicBezTo>
                    <a:pt x="62279" y="21782"/>
                    <a:pt x="31894" y="21878"/>
                    <a:pt x="32180" y="53405"/>
                  </a:cubicBezTo>
                  <a:close/>
                </a:path>
              </a:pathLst>
            </a:custGeom>
            <a:solidFill>
              <a:schemeClr val="accent5"/>
            </a:solidFill>
            <a:ln w="9525" cap="flat">
              <a:noFill/>
              <a:prstDash val="solid"/>
              <a:miter/>
            </a:ln>
          </p:spPr>
          <p:txBody>
            <a:bodyPr rtlCol="0" anchor="ctr"/>
            <a:lstStyle/>
            <a:p>
              <a:endParaRPr lang="zh-CN" altLang="en-US"/>
            </a:p>
          </p:txBody>
        </p:sp>
        <p:sp>
          <p:nvSpPr>
            <p:cNvPr id="66" name="任意多边形: 形状 65"/>
            <p:cNvSpPr/>
            <p:nvPr/>
          </p:nvSpPr>
          <p:spPr>
            <a:xfrm>
              <a:off x="10178998" y="2449513"/>
              <a:ext cx="30388" cy="47398"/>
            </a:xfrm>
            <a:custGeom>
              <a:avLst/>
              <a:gdLst>
                <a:gd name="connsiteX0" fmla="*/ 30370 w 30388"/>
                <a:gd name="connsiteY0" fmla="*/ 22733 h 47398"/>
                <a:gd name="connsiteX1" fmla="*/ -15 w 30388"/>
                <a:gd name="connsiteY1" fmla="*/ 22733 h 47398"/>
                <a:gd name="connsiteX2" fmla="*/ 30370 w 30388"/>
                <a:gd name="connsiteY2" fmla="*/ 22733 h 47398"/>
              </a:gdLst>
              <a:ahLst/>
              <a:cxnLst>
                <a:cxn ang="0">
                  <a:pos x="connsiteX0" y="connsiteY0"/>
                </a:cxn>
                <a:cxn ang="0">
                  <a:pos x="connsiteX1" y="connsiteY1"/>
                </a:cxn>
                <a:cxn ang="0">
                  <a:pos x="connsiteX2" y="connsiteY2"/>
                </a:cxn>
              </a:cxnLst>
              <a:rect l="l" t="t" r="r" b="b"/>
              <a:pathLst>
                <a:path w="30388" h="47398">
                  <a:moveTo>
                    <a:pt x="30370" y="22733"/>
                  </a:moveTo>
                  <a:cubicBezTo>
                    <a:pt x="30370" y="54356"/>
                    <a:pt x="-301" y="54356"/>
                    <a:pt x="-15" y="22733"/>
                  </a:cubicBezTo>
                  <a:cubicBezTo>
                    <a:pt x="271" y="-8890"/>
                    <a:pt x="30656" y="-8795"/>
                    <a:pt x="30370" y="22733"/>
                  </a:cubicBezTo>
                  <a:close/>
                </a:path>
              </a:pathLst>
            </a:custGeom>
            <a:solidFill>
              <a:srgbClr val="000000"/>
            </a:solidFill>
            <a:ln w="9525" cap="flat">
              <a:noFill/>
              <a:prstDash val="solid"/>
              <a:miter/>
            </a:ln>
          </p:spPr>
          <p:txBody>
            <a:bodyPr rtlCol="0" anchor="ctr"/>
            <a:lstStyle/>
            <a:p>
              <a:endParaRPr lang="zh-CN" altLang="en-US"/>
            </a:p>
          </p:txBody>
        </p:sp>
        <p:sp>
          <p:nvSpPr>
            <p:cNvPr id="67" name="任意多边形: 形状 66"/>
            <p:cNvSpPr/>
            <p:nvPr/>
          </p:nvSpPr>
          <p:spPr>
            <a:xfrm>
              <a:off x="10162236" y="2536059"/>
              <a:ext cx="39781" cy="51173"/>
            </a:xfrm>
            <a:custGeom>
              <a:avLst/>
              <a:gdLst>
                <a:gd name="connsiteX0" fmla="*/ 35892 w 39781"/>
                <a:gd name="connsiteY0" fmla="*/ -948 h 51173"/>
                <a:gd name="connsiteX1" fmla="*/ 20633 w 39781"/>
                <a:gd name="connsiteY1" fmla="*/ 46353 h 51173"/>
                <a:gd name="connsiteX2" fmla="*/ -17 w 39781"/>
                <a:gd name="connsiteY2" fmla="*/ 49915 h 51173"/>
              </a:gdLst>
              <a:ahLst/>
              <a:cxnLst>
                <a:cxn ang="0">
                  <a:pos x="connsiteX0" y="connsiteY0"/>
                </a:cxn>
                <a:cxn ang="0">
                  <a:pos x="connsiteX1" y="connsiteY1"/>
                </a:cxn>
                <a:cxn ang="0">
                  <a:pos x="connsiteX2" y="connsiteY2"/>
                </a:cxn>
              </a:cxnLst>
              <a:rect l="l" t="t" r="r" b="b"/>
              <a:pathLst>
                <a:path w="39781" h="51173">
                  <a:moveTo>
                    <a:pt x="35892" y="-948"/>
                  </a:moveTo>
                  <a:cubicBezTo>
                    <a:pt x="44741" y="16330"/>
                    <a:pt x="37912" y="37504"/>
                    <a:pt x="20633" y="46353"/>
                  </a:cubicBezTo>
                  <a:cubicBezTo>
                    <a:pt x="14271" y="49610"/>
                    <a:pt x="7070" y="50868"/>
                    <a:pt x="-17" y="49915"/>
                  </a:cubicBezTo>
                  <a:close/>
                </a:path>
              </a:pathLst>
            </a:custGeom>
            <a:solidFill>
              <a:srgbClr val="F08364"/>
            </a:solidFill>
            <a:ln w="9525" cap="flat">
              <a:noFill/>
              <a:prstDash val="solid"/>
              <a:miter/>
            </a:ln>
          </p:spPr>
          <p:txBody>
            <a:bodyPr rtlCol="0" anchor="ctr"/>
            <a:lstStyle/>
            <a:p>
              <a:endParaRPr lang="zh-CN" altLang="en-US"/>
            </a:p>
          </p:txBody>
        </p:sp>
        <p:sp>
          <p:nvSpPr>
            <p:cNvPr id="68" name="任意多边形: 形状 67"/>
            <p:cNvSpPr/>
            <p:nvPr/>
          </p:nvSpPr>
          <p:spPr>
            <a:xfrm>
              <a:off x="10147091" y="2536059"/>
              <a:ext cx="51054" cy="50863"/>
            </a:xfrm>
            <a:custGeom>
              <a:avLst/>
              <a:gdLst>
                <a:gd name="connsiteX0" fmla="*/ 51037 w 51054"/>
                <a:gd name="connsiteY0" fmla="*/ -948 h 50863"/>
                <a:gd name="connsiteX1" fmla="*/ 15128 w 51054"/>
                <a:gd name="connsiteY1" fmla="*/ 49915 h 50863"/>
                <a:gd name="connsiteX2" fmla="*/ 5603 w 51054"/>
                <a:gd name="connsiteY2" fmla="*/ 47248 h 50863"/>
                <a:gd name="connsiteX3" fmla="*/ -17 w 51054"/>
                <a:gd name="connsiteY3" fmla="*/ -377 h 50863"/>
                <a:gd name="connsiteX4" fmla="*/ 20747 w 51054"/>
                <a:gd name="connsiteY4" fmla="*/ 4576 h 50863"/>
                <a:gd name="connsiteX5" fmla="*/ 51037 w 51054"/>
                <a:gd name="connsiteY5" fmla="*/ -948 h 5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 h="50863">
                  <a:moveTo>
                    <a:pt x="51037" y="-948"/>
                  </a:moveTo>
                  <a:lnTo>
                    <a:pt x="15128" y="49915"/>
                  </a:lnTo>
                  <a:cubicBezTo>
                    <a:pt x="11851" y="49448"/>
                    <a:pt x="8641" y="48553"/>
                    <a:pt x="5603" y="47248"/>
                  </a:cubicBezTo>
                  <a:cubicBezTo>
                    <a:pt x="2450" y="31551"/>
                    <a:pt x="574" y="15625"/>
                    <a:pt x="-17" y="-377"/>
                  </a:cubicBezTo>
                  <a:cubicBezTo>
                    <a:pt x="6555" y="2500"/>
                    <a:pt x="13585" y="4176"/>
                    <a:pt x="20747" y="4576"/>
                  </a:cubicBezTo>
                  <a:cubicBezTo>
                    <a:pt x="31149" y="5357"/>
                    <a:pt x="41579" y="3452"/>
                    <a:pt x="51037" y="-948"/>
                  </a:cubicBezTo>
                  <a:close/>
                </a:path>
              </a:pathLst>
            </a:custGeom>
            <a:solidFill>
              <a:srgbClr val="F08364"/>
            </a:solidFill>
            <a:ln w="9525" cap="flat">
              <a:noFill/>
              <a:prstDash val="solid"/>
              <a:miter/>
            </a:ln>
          </p:spPr>
          <p:txBody>
            <a:bodyPr rtlCol="0" anchor="ctr"/>
            <a:lstStyle/>
            <a:p>
              <a:endParaRPr lang="zh-CN" altLang="en-US"/>
            </a:p>
          </p:txBody>
        </p:sp>
        <p:sp>
          <p:nvSpPr>
            <p:cNvPr id="69" name="任意多边形: 形状 68"/>
            <p:cNvSpPr/>
            <p:nvPr/>
          </p:nvSpPr>
          <p:spPr>
            <a:xfrm>
              <a:off x="10088608" y="4169025"/>
              <a:ext cx="103250" cy="51053"/>
            </a:xfrm>
            <a:custGeom>
              <a:avLst/>
              <a:gdLst>
                <a:gd name="connsiteX0" fmla="*/ 103234 w 103250"/>
                <a:gd name="connsiteY0" fmla="*/ 50105 h 51053"/>
                <a:gd name="connsiteX1" fmla="*/ 1126 w 103250"/>
                <a:gd name="connsiteY1" fmla="*/ 47724 h 51053"/>
                <a:gd name="connsiteX2" fmla="*/ -17 w 103250"/>
                <a:gd name="connsiteY2" fmla="*/ 47724 h 51053"/>
                <a:gd name="connsiteX3" fmla="*/ -17 w 103250"/>
                <a:gd name="connsiteY3" fmla="*/ -948 h 51053"/>
                <a:gd name="connsiteX4" fmla="*/ -17 w 103250"/>
                <a:gd name="connsiteY4" fmla="*/ -948 h 51053"/>
                <a:gd name="connsiteX5" fmla="*/ 103234 w 103250"/>
                <a:gd name="connsiteY5" fmla="*/ 50105 h 5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50" h="51053">
                  <a:moveTo>
                    <a:pt x="103234" y="50105"/>
                  </a:moveTo>
                  <a:lnTo>
                    <a:pt x="1126" y="47724"/>
                  </a:lnTo>
                  <a:lnTo>
                    <a:pt x="-17" y="47724"/>
                  </a:lnTo>
                  <a:lnTo>
                    <a:pt x="-17" y="-948"/>
                  </a:lnTo>
                  <a:lnTo>
                    <a:pt x="-17" y="-948"/>
                  </a:lnTo>
                  <a:cubicBezTo>
                    <a:pt x="33416" y="15720"/>
                    <a:pt x="68087" y="32770"/>
                    <a:pt x="103234" y="50105"/>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70" name="任意多边形: 形状 69"/>
            <p:cNvSpPr/>
            <p:nvPr/>
          </p:nvSpPr>
          <p:spPr>
            <a:xfrm>
              <a:off x="10109867" y="2420903"/>
              <a:ext cx="44558" cy="116204"/>
            </a:xfrm>
            <a:custGeom>
              <a:avLst/>
              <a:gdLst>
                <a:gd name="connsiteX0" fmla="*/ 44542 w 44558"/>
                <a:gd name="connsiteY0" fmla="*/ -948 h 116204"/>
                <a:gd name="connsiteX1" fmla="*/ 36540 w 44558"/>
                <a:gd name="connsiteY1" fmla="*/ 101731 h 116204"/>
                <a:gd name="connsiteX2" fmla="*/ 36540 w 44558"/>
                <a:gd name="connsiteY2" fmla="*/ 115256 h 116204"/>
                <a:gd name="connsiteX3" fmla="*/ 27015 w 44558"/>
                <a:gd name="connsiteY3" fmla="*/ 110399 h 116204"/>
                <a:gd name="connsiteX4" fmla="*/ 44542 w 44558"/>
                <a:gd name="connsiteY4" fmla="*/ -948 h 116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58" h="116204">
                  <a:moveTo>
                    <a:pt x="44542" y="-948"/>
                  </a:moveTo>
                  <a:cubicBezTo>
                    <a:pt x="39122" y="33008"/>
                    <a:pt x="36445" y="67346"/>
                    <a:pt x="36540" y="101731"/>
                  </a:cubicBezTo>
                  <a:cubicBezTo>
                    <a:pt x="36540" y="106208"/>
                    <a:pt x="36540" y="111256"/>
                    <a:pt x="36540" y="115256"/>
                  </a:cubicBezTo>
                  <a:cubicBezTo>
                    <a:pt x="33216" y="113951"/>
                    <a:pt x="30025" y="112323"/>
                    <a:pt x="27015" y="110399"/>
                  </a:cubicBezTo>
                  <a:cubicBezTo>
                    <a:pt x="-15942" y="84871"/>
                    <a:pt x="-5941" y="10005"/>
                    <a:pt x="44542" y="-948"/>
                  </a:cubicBezTo>
                  <a:close/>
                </a:path>
              </a:pathLst>
            </a:custGeom>
            <a:solidFill>
              <a:schemeClr val="accent5"/>
            </a:solidFill>
            <a:ln w="9525" cap="flat">
              <a:noFill/>
              <a:prstDash val="solid"/>
              <a:miter/>
            </a:ln>
          </p:spPr>
          <p:txBody>
            <a:bodyPr rtlCol="0" anchor="ctr"/>
            <a:lstStyle/>
            <a:p>
              <a:endParaRPr lang="zh-CN" altLang="en-US"/>
            </a:p>
          </p:txBody>
        </p:sp>
        <p:sp>
          <p:nvSpPr>
            <p:cNvPr id="71" name="任意多边形: 形状 70"/>
            <p:cNvSpPr/>
            <p:nvPr/>
          </p:nvSpPr>
          <p:spPr>
            <a:xfrm>
              <a:off x="10019552" y="4079110"/>
              <a:ext cx="69701" cy="89915"/>
            </a:xfrm>
            <a:custGeom>
              <a:avLst/>
              <a:gdLst>
                <a:gd name="connsiteX0" fmla="*/ 68944 w 69701"/>
                <a:gd name="connsiteY0" fmla="*/ 88967 h 89915"/>
                <a:gd name="connsiteX1" fmla="*/ -17 w 69701"/>
                <a:gd name="connsiteY1" fmla="*/ 54677 h 89915"/>
                <a:gd name="connsiteX2" fmla="*/ -17 w 69701"/>
                <a:gd name="connsiteY2" fmla="*/ -948 h 89915"/>
                <a:gd name="connsiteX3" fmla="*/ 26843 w 69701"/>
                <a:gd name="connsiteY3" fmla="*/ 14958 h 89915"/>
                <a:gd name="connsiteX4" fmla="*/ 30177 w 69701"/>
                <a:gd name="connsiteY4" fmla="*/ 16863 h 89915"/>
                <a:gd name="connsiteX5" fmla="*/ 69135 w 69701"/>
                <a:gd name="connsiteY5" fmla="*/ 38104 h 89915"/>
                <a:gd name="connsiteX6" fmla="*/ 69135 w 69701"/>
                <a:gd name="connsiteY6" fmla="*/ 38104 h 89915"/>
                <a:gd name="connsiteX7" fmla="*/ 69135 w 69701"/>
                <a:gd name="connsiteY7" fmla="*/ 88967 h 8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1" h="89915">
                  <a:moveTo>
                    <a:pt x="68944" y="88967"/>
                  </a:moveTo>
                  <a:cubicBezTo>
                    <a:pt x="45131" y="77156"/>
                    <a:pt x="22081" y="65821"/>
                    <a:pt x="-17" y="54677"/>
                  </a:cubicBezTo>
                  <a:lnTo>
                    <a:pt x="-17" y="-948"/>
                  </a:lnTo>
                  <a:lnTo>
                    <a:pt x="26843" y="14958"/>
                  </a:lnTo>
                  <a:lnTo>
                    <a:pt x="30177" y="16863"/>
                  </a:lnTo>
                  <a:cubicBezTo>
                    <a:pt x="46179" y="25721"/>
                    <a:pt x="63229" y="35055"/>
                    <a:pt x="69135" y="38104"/>
                  </a:cubicBezTo>
                  <a:lnTo>
                    <a:pt x="69135" y="38104"/>
                  </a:lnTo>
                  <a:cubicBezTo>
                    <a:pt x="70373" y="41056"/>
                    <a:pt x="69135" y="88967"/>
                    <a:pt x="69135" y="88967"/>
                  </a:cubicBezTo>
                  <a:close/>
                </a:path>
              </a:pathLst>
            </a:custGeom>
            <a:solidFill>
              <a:srgbClr val="A0A0A0"/>
            </a:solidFill>
            <a:ln w="9525" cap="flat">
              <a:noFill/>
              <a:prstDash val="solid"/>
              <a:miter/>
            </a:ln>
          </p:spPr>
          <p:txBody>
            <a:bodyPr rtlCol="0" anchor="ctr"/>
            <a:lstStyle/>
            <a:p>
              <a:endParaRPr lang="zh-CN" altLang="en-US"/>
            </a:p>
          </p:txBody>
        </p:sp>
        <p:sp>
          <p:nvSpPr>
            <p:cNvPr id="72" name="任意多边形: 形状 71"/>
            <p:cNvSpPr/>
            <p:nvPr/>
          </p:nvSpPr>
          <p:spPr>
            <a:xfrm>
              <a:off x="10019552" y="4134736"/>
              <a:ext cx="69151" cy="207536"/>
            </a:xfrm>
            <a:custGeom>
              <a:avLst/>
              <a:gdLst>
                <a:gd name="connsiteX0" fmla="*/ 69135 w 69151"/>
                <a:gd name="connsiteY0" fmla="*/ 132688 h 207536"/>
                <a:gd name="connsiteX1" fmla="*/ 69135 w 69151"/>
                <a:gd name="connsiteY1" fmla="*/ 168787 h 207536"/>
                <a:gd name="connsiteX2" fmla="*/ 17414 w 69151"/>
                <a:gd name="connsiteY2" fmla="*/ 205553 h 207536"/>
                <a:gd name="connsiteX3" fmla="*/ -17 w 69151"/>
                <a:gd name="connsiteY3" fmla="*/ 202219 h 207536"/>
                <a:gd name="connsiteX4" fmla="*/ -17 w 69151"/>
                <a:gd name="connsiteY4" fmla="*/ -948 h 207536"/>
                <a:gd name="connsiteX5" fmla="*/ 68944 w 69151"/>
                <a:gd name="connsiteY5" fmla="*/ 33341 h 207536"/>
                <a:gd name="connsiteX6" fmla="*/ 68944 w 69151"/>
                <a:gd name="connsiteY6" fmla="*/ 132688 h 20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51" h="207536">
                  <a:moveTo>
                    <a:pt x="69135" y="132688"/>
                  </a:moveTo>
                  <a:lnTo>
                    <a:pt x="69135" y="168787"/>
                  </a:lnTo>
                  <a:cubicBezTo>
                    <a:pt x="69135" y="194505"/>
                    <a:pt x="45989" y="210983"/>
                    <a:pt x="17414" y="205553"/>
                  </a:cubicBezTo>
                  <a:lnTo>
                    <a:pt x="-17" y="202219"/>
                  </a:lnTo>
                  <a:lnTo>
                    <a:pt x="-17" y="-948"/>
                  </a:lnTo>
                  <a:cubicBezTo>
                    <a:pt x="22081" y="10195"/>
                    <a:pt x="45131" y="21530"/>
                    <a:pt x="68944" y="33341"/>
                  </a:cubicBezTo>
                  <a:lnTo>
                    <a:pt x="68944" y="132688"/>
                  </a:lnTo>
                  <a:close/>
                </a:path>
              </a:pathLst>
            </a:custGeom>
            <a:solidFill>
              <a:schemeClr val="accent2">
                <a:lumMod val="20000"/>
                <a:lumOff val="80000"/>
              </a:schemeClr>
            </a:solidFill>
            <a:ln w="9525" cap="flat">
              <a:noFill/>
              <a:prstDash val="solid"/>
              <a:miter/>
            </a:ln>
          </p:spPr>
          <p:txBody>
            <a:bodyPr rtlCol="0" anchor="ctr"/>
            <a:lstStyle/>
            <a:p>
              <a:endParaRPr lang="zh-CN" altLang="en-US"/>
            </a:p>
          </p:txBody>
        </p:sp>
        <p:sp>
          <p:nvSpPr>
            <p:cNvPr id="73" name="任意多边形: 形状 72"/>
            <p:cNvSpPr/>
            <p:nvPr/>
          </p:nvSpPr>
          <p:spPr>
            <a:xfrm>
              <a:off x="9279840" y="3115669"/>
              <a:ext cx="808862" cy="608919"/>
            </a:xfrm>
            <a:custGeom>
              <a:avLst/>
              <a:gdLst>
                <a:gd name="connsiteX0" fmla="*/ 808846 w 808862"/>
                <a:gd name="connsiteY0" fmla="*/ 190872 h 608919"/>
                <a:gd name="connsiteX1" fmla="*/ 808846 w 808862"/>
                <a:gd name="connsiteY1" fmla="*/ 607971 h 608919"/>
                <a:gd name="connsiteX2" fmla="*/ 739695 w 808862"/>
                <a:gd name="connsiteY2" fmla="*/ 569871 h 608919"/>
                <a:gd name="connsiteX3" fmla="*/ 739695 w 808862"/>
                <a:gd name="connsiteY3" fmla="*/ 236496 h 608919"/>
                <a:gd name="connsiteX4" fmla="*/ 687974 w 808862"/>
                <a:gd name="connsiteY4" fmla="*/ 180109 h 608919"/>
                <a:gd name="connsiteX5" fmla="*/ 76183 w 808862"/>
                <a:gd name="connsiteY5" fmla="*/ 64571 h 608919"/>
                <a:gd name="connsiteX6" fmla="*/ -17 w 808862"/>
                <a:gd name="connsiteY6" fmla="*/ 49997 h 608919"/>
                <a:gd name="connsiteX7" fmla="*/ -17 w 808862"/>
                <a:gd name="connsiteY7" fmla="*/ 36853 h 608919"/>
                <a:gd name="connsiteX8" fmla="*/ 51704 w 808862"/>
                <a:gd name="connsiteY8" fmla="*/ 86 h 608919"/>
                <a:gd name="connsiteX9" fmla="*/ 124856 w 808862"/>
                <a:gd name="connsiteY9" fmla="*/ 13992 h 608919"/>
                <a:gd name="connsiteX10" fmla="*/ 757602 w 808862"/>
                <a:gd name="connsiteY10" fmla="*/ 134484 h 608919"/>
                <a:gd name="connsiteX11" fmla="*/ 808846 w 808862"/>
                <a:gd name="connsiteY11" fmla="*/ 190872 h 60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8862" h="608919">
                  <a:moveTo>
                    <a:pt x="808846" y="190872"/>
                  </a:moveTo>
                  <a:lnTo>
                    <a:pt x="808846" y="607971"/>
                  </a:lnTo>
                  <a:cubicBezTo>
                    <a:pt x="787510" y="596160"/>
                    <a:pt x="763983" y="583207"/>
                    <a:pt x="739695" y="569871"/>
                  </a:cubicBezTo>
                  <a:lnTo>
                    <a:pt x="739695" y="236496"/>
                  </a:lnTo>
                  <a:cubicBezTo>
                    <a:pt x="739695" y="210779"/>
                    <a:pt x="716549" y="185538"/>
                    <a:pt x="687974" y="180109"/>
                  </a:cubicBezTo>
                  <a:lnTo>
                    <a:pt x="76183" y="64571"/>
                  </a:lnTo>
                  <a:lnTo>
                    <a:pt x="-17" y="49997"/>
                  </a:lnTo>
                  <a:lnTo>
                    <a:pt x="-17" y="36853"/>
                  </a:lnTo>
                  <a:cubicBezTo>
                    <a:pt x="-17" y="11136"/>
                    <a:pt x="23129" y="-5344"/>
                    <a:pt x="51704" y="86"/>
                  </a:cubicBezTo>
                  <a:lnTo>
                    <a:pt x="124856" y="13992"/>
                  </a:lnTo>
                  <a:lnTo>
                    <a:pt x="757602" y="134484"/>
                  </a:lnTo>
                  <a:cubicBezTo>
                    <a:pt x="785700" y="139913"/>
                    <a:pt x="808846" y="165440"/>
                    <a:pt x="808846" y="190872"/>
                  </a:cubicBezTo>
                  <a:close/>
                </a:path>
              </a:pathLst>
            </a:custGeom>
            <a:solidFill>
              <a:schemeClr val="accent2">
                <a:lumMod val="20000"/>
                <a:lumOff val="80000"/>
              </a:schemeClr>
            </a:solidFill>
            <a:ln w="9525" cap="flat">
              <a:noFill/>
              <a:prstDash val="solid"/>
              <a:miter/>
            </a:ln>
          </p:spPr>
          <p:txBody>
            <a:bodyPr rtlCol="0" anchor="ctr"/>
            <a:lstStyle/>
            <a:p>
              <a:endParaRPr lang="zh-CN" altLang="en-US"/>
            </a:p>
          </p:txBody>
        </p:sp>
        <p:sp>
          <p:nvSpPr>
            <p:cNvPr id="74" name="任意多边形: 形状 73"/>
            <p:cNvSpPr/>
            <p:nvPr/>
          </p:nvSpPr>
          <p:spPr>
            <a:xfrm>
              <a:off x="9210212" y="3162242"/>
              <a:ext cx="809053" cy="1226040"/>
            </a:xfrm>
            <a:custGeom>
              <a:avLst/>
              <a:gdLst>
                <a:gd name="connsiteX0" fmla="*/ 528716 w 809053"/>
                <a:gd name="connsiteY0" fmla="*/ 578544 h 1226040"/>
                <a:gd name="connsiteX1" fmla="*/ 528716 w 809053"/>
                <a:gd name="connsiteY1" fmla="*/ 578544 h 1226040"/>
                <a:gd name="connsiteX2" fmla="*/ 501379 w 809053"/>
                <a:gd name="connsiteY2" fmla="*/ 595499 h 1226040"/>
                <a:gd name="connsiteX3" fmla="*/ 502427 w 809053"/>
                <a:gd name="connsiteY3" fmla="*/ 645123 h 1226040"/>
                <a:gd name="connsiteX4" fmla="*/ 502427 w 809053"/>
                <a:gd name="connsiteY4" fmla="*/ 645123 h 1226040"/>
                <a:gd name="connsiteX5" fmla="*/ 507856 w 809053"/>
                <a:gd name="connsiteY5" fmla="*/ 654076 h 1226040"/>
                <a:gd name="connsiteX6" fmla="*/ 491759 w 809053"/>
                <a:gd name="connsiteY6" fmla="*/ 689224 h 1226040"/>
                <a:gd name="connsiteX7" fmla="*/ 511285 w 809053"/>
                <a:gd name="connsiteY7" fmla="*/ 733325 h 1226040"/>
                <a:gd name="connsiteX8" fmla="*/ 532145 w 809053"/>
                <a:gd name="connsiteY8" fmla="*/ 748660 h 1226040"/>
                <a:gd name="connsiteX9" fmla="*/ 597486 w 809053"/>
                <a:gd name="connsiteY9" fmla="*/ 860770 h 1226040"/>
                <a:gd name="connsiteX10" fmla="*/ 764174 w 809053"/>
                <a:gd name="connsiteY10" fmla="*/ 948590 h 1226040"/>
                <a:gd name="connsiteX11" fmla="*/ 809037 w 809053"/>
                <a:gd name="connsiteY11" fmla="*/ 971069 h 1226040"/>
                <a:gd name="connsiteX12" fmla="*/ 809037 w 809053"/>
                <a:gd name="connsiteY12" fmla="*/ 1187382 h 1226040"/>
                <a:gd name="connsiteX13" fmla="*/ 757316 w 809053"/>
                <a:gd name="connsiteY13" fmla="*/ 1224053 h 1226040"/>
                <a:gd name="connsiteX14" fmla="*/ 505475 w 809053"/>
                <a:gd name="connsiteY14" fmla="*/ 1176428 h 1226040"/>
                <a:gd name="connsiteX15" fmla="*/ 456326 w 809053"/>
                <a:gd name="connsiteY15" fmla="*/ 1166903 h 1226040"/>
                <a:gd name="connsiteX16" fmla="*/ 438800 w 809053"/>
                <a:gd name="connsiteY16" fmla="*/ 1163570 h 1226040"/>
                <a:gd name="connsiteX17" fmla="*/ 238013 w 809053"/>
                <a:gd name="connsiteY17" fmla="*/ 1125470 h 1226040"/>
                <a:gd name="connsiteX18" fmla="*/ 51704 w 809053"/>
                <a:gd name="connsiteY18" fmla="*/ 1090417 h 1226040"/>
                <a:gd name="connsiteX19" fmla="*/ -17 w 809053"/>
                <a:gd name="connsiteY19" fmla="*/ 1034029 h 1226040"/>
                <a:gd name="connsiteX20" fmla="*/ -17 w 809053"/>
                <a:gd name="connsiteY20" fmla="*/ 36762 h 1226040"/>
                <a:gd name="connsiteX21" fmla="*/ 51704 w 809053"/>
                <a:gd name="connsiteY21" fmla="*/ 91 h 1226040"/>
                <a:gd name="connsiteX22" fmla="*/ 69135 w 809053"/>
                <a:gd name="connsiteY22" fmla="*/ 3424 h 1226040"/>
                <a:gd name="connsiteX23" fmla="*/ 145335 w 809053"/>
                <a:gd name="connsiteY23" fmla="*/ 17998 h 1226040"/>
                <a:gd name="connsiteX24" fmla="*/ 757125 w 809053"/>
                <a:gd name="connsiteY24" fmla="*/ 134488 h 1226040"/>
                <a:gd name="connsiteX25" fmla="*/ 808846 w 809053"/>
                <a:gd name="connsiteY25" fmla="*/ 190877 h 1226040"/>
                <a:gd name="connsiteX26" fmla="*/ 808846 w 809053"/>
                <a:gd name="connsiteY26" fmla="*/ 524252 h 1226040"/>
                <a:gd name="connsiteX27" fmla="*/ 611012 w 809053"/>
                <a:gd name="connsiteY27" fmla="*/ 434526 h 1226040"/>
                <a:gd name="connsiteX28" fmla="*/ 557672 w 809053"/>
                <a:gd name="connsiteY28" fmla="*/ 481103 h 1226040"/>
                <a:gd name="connsiteX29" fmla="*/ 557672 w 809053"/>
                <a:gd name="connsiteY29" fmla="*/ 481960 h 1226040"/>
                <a:gd name="connsiteX30" fmla="*/ 556148 w 809053"/>
                <a:gd name="connsiteY30" fmla="*/ 489676 h 1226040"/>
                <a:gd name="connsiteX31" fmla="*/ 518048 w 809053"/>
                <a:gd name="connsiteY31" fmla="*/ 560351 h 1226040"/>
                <a:gd name="connsiteX32" fmla="*/ 528716 w 809053"/>
                <a:gd name="connsiteY32" fmla="*/ 578544 h 122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09053" h="1226040">
                  <a:moveTo>
                    <a:pt x="528716" y="578544"/>
                  </a:moveTo>
                  <a:lnTo>
                    <a:pt x="528716" y="578544"/>
                  </a:lnTo>
                  <a:cubicBezTo>
                    <a:pt x="518124" y="581402"/>
                    <a:pt x="508609" y="587307"/>
                    <a:pt x="501379" y="595499"/>
                  </a:cubicBezTo>
                  <a:cubicBezTo>
                    <a:pt x="493188" y="605690"/>
                    <a:pt x="489473" y="621502"/>
                    <a:pt x="502427" y="645123"/>
                  </a:cubicBezTo>
                  <a:lnTo>
                    <a:pt x="502427" y="645123"/>
                  </a:lnTo>
                  <a:cubicBezTo>
                    <a:pt x="503951" y="647981"/>
                    <a:pt x="505760" y="650934"/>
                    <a:pt x="507856" y="654076"/>
                  </a:cubicBezTo>
                  <a:cubicBezTo>
                    <a:pt x="498845" y="663792"/>
                    <a:pt x="493197" y="676080"/>
                    <a:pt x="491759" y="689224"/>
                  </a:cubicBezTo>
                  <a:cubicBezTo>
                    <a:pt x="490959" y="706179"/>
                    <a:pt x="498198" y="722562"/>
                    <a:pt x="511285" y="733325"/>
                  </a:cubicBezTo>
                  <a:cubicBezTo>
                    <a:pt x="516048" y="736945"/>
                    <a:pt x="523096" y="742183"/>
                    <a:pt x="532145" y="748660"/>
                  </a:cubicBezTo>
                  <a:cubicBezTo>
                    <a:pt x="528335" y="770377"/>
                    <a:pt x="529668" y="818098"/>
                    <a:pt x="597486" y="860770"/>
                  </a:cubicBezTo>
                  <a:cubicBezTo>
                    <a:pt x="619489" y="874676"/>
                    <a:pt x="682068" y="907252"/>
                    <a:pt x="764174" y="948590"/>
                  </a:cubicBezTo>
                  <a:lnTo>
                    <a:pt x="809037" y="971069"/>
                  </a:lnTo>
                  <a:lnTo>
                    <a:pt x="809037" y="1187382"/>
                  </a:lnTo>
                  <a:cubicBezTo>
                    <a:pt x="809037" y="1213099"/>
                    <a:pt x="785891" y="1229482"/>
                    <a:pt x="757316" y="1224053"/>
                  </a:cubicBezTo>
                  <a:lnTo>
                    <a:pt x="505475" y="1176428"/>
                  </a:lnTo>
                  <a:lnTo>
                    <a:pt x="456326" y="1166903"/>
                  </a:lnTo>
                  <a:lnTo>
                    <a:pt x="438800" y="1163570"/>
                  </a:lnTo>
                  <a:lnTo>
                    <a:pt x="238013" y="1125470"/>
                  </a:lnTo>
                  <a:lnTo>
                    <a:pt x="51704" y="1090417"/>
                  </a:lnTo>
                  <a:cubicBezTo>
                    <a:pt x="23129" y="1084988"/>
                    <a:pt x="-17" y="1059747"/>
                    <a:pt x="-17" y="1034029"/>
                  </a:cubicBezTo>
                  <a:lnTo>
                    <a:pt x="-17" y="36762"/>
                  </a:lnTo>
                  <a:cubicBezTo>
                    <a:pt x="-17" y="11045"/>
                    <a:pt x="23129" y="-5339"/>
                    <a:pt x="51704" y="91"/>
                  </a:cubicBezTo>
                  <a:lnTo>
                    <a:pt x="69135" y="3424"/>
                  </a:lnTo>
                  <a:lnTo>
                    <a:pt x="145335" y="17998"/>
                  </a:lnTo>
                  <a:lnTo>
                    <a:pt x="757125" y="134488"/>
                  </a:lnTo>
                  <a:cubicBezTo>
                    <a:pt x="785700" y="139917"/>
                    <a:pt x="808846" y="165159"/>
                    <a:pt x="808846" y="190877"/>
                  </a:cubicBezTo>
                  <a:lnTo>
                    <a:pt x="808846" y="524252"/>
                  </a:lnTo>
                  <a:cubicBezTo>
                    <a:pt x="733122" y="483865"/>
                    <a:pt x="650731" y="443289"/>
                    <a:pt x="611012" y="434526"/>
                  </a:cubicBezTo>
                  <a:cubicBezTo>
                    <a:pt x="568245" y="425001"/>
                    <a:pt x="561291" y="461290"/>
                    <a:pt x="557672" y="481103"/>
                  </a:cubicBezTo>
                  <a:cubicBezTo>
                    <a:pt x="557672" y="481103"/>
                    <a:pt x="557672" y="481674"/>
                    <a:pt x="557672" y="481960"/>
                  </a:cubicBezTo>
                  <a:cubicBezTo>
                    <a:pt x="557100" y="485008"/>
                    <a:pt x="556624" y="487675"/>
                    <a:pt x="556148" y="489676"/>
                  </a:cubicBezTo>
                  <a:cubicBezTo>
                    <a:pt x="556148" y="489676"/>
                    <a:pt x="490330" y="497772"/>
                    <a:pt x="518048" y="560351"/>
                  </a:cubicBezTo>
                  <a:cubicBezTo>
                    <a:pt x="521191" y="566638"/>
                    <a:pt x="524753" y="572734"/>
                    <a:pt x="528716" y="578544"/>
                  </a:cubicBezTo>
                  <a:close/>
                </a:path>
              </a:pathLst>
            </a:custGeom>
            <a:solidFill>
              <a:schemeClr val="accent2">
                <a:lumMod val="20000"/>
                <a:lumOff val="80000"/>
              </a:schemeClr>
            </a:solidFill>
            <a:ln w="9525" cap="flat">
              <a:noFill/>
              <a:prstDash val="solid"/>
              <a:miter/>
            </a:ln>
          </p:spPr>
          <p:txBody>
            <a:bodyPr rtlCol="0" anchor="ctr"/>
            <a:lstStyle/>
            <a:p>
              <a:endParaRPr lang="zh-CN" altLang="en-US"/>
            </a:p>
          </p:txBody>
        </p:sp>
        <p:sp>
          <p:nvSpPr>
            <p:cNvPr id="75" name="任意多边形: 形状 74"/>
            <p:cNvSpPr/>
            <p:nvPr/>
          </p:nvSpPr>
          <p:spPr>
            <a:xfrm>
              <a:off x="9741460" y="3912327"/>
              <a:ext cx="278091" cy="222408"/>
            </a:xfrm>
            <a:custGeom>
              <a:avLst/>
              <a:gdLst>
                <a:gd name="connsiteX0" fmla="*/ 278075 w 278091"/>
                <a:gd name="connsiteY0" fmla="*/ 165834 h 222408"/>
                <a:gd name="connsiteX1" fmla="*/ 278075 w 278091"/>
                <a:gd name="connsiteY1" fmla="*/ 221460 h 222408"/>
                <a:gd name="connsiteX2" fmla="*/ 233212 w 278091"/>
                <a:gd name="connsiteY2" fmla="*/ 198981 h 222408"/>
                <a:gd name="connsiteX3" fmla="*/ 66524 w 278091"/>
                <a:gd name="connsiteY3" fmla="*/ 111160 h 222408"/>
                <a:gd name="connsiteX4" fmla="*/ 1183 w 278091"/>
                <a:gd name="connsiteY4" fmla="*/ -948 h 222408"/>
                <a:gd name="connsiteX5" fmla="*/ 183587 w 278091"/>
                <a:gd name="connsiteY5" fmla="*/ 111160 h 222408"/>
                <a:gd name="connsiteX6" fmla="*/ 278075 w 278091"/>
                <a:gd name="connsiteY6" fmla="*/ 165834 h 22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91" h="222408">
                  <a:moveTo>
                    <a:pt x="278075" y="165834"/>
                  </a:moveTo>
                  <a:lnTo>
                    <a:pt x="278075" y="221460"/>
                  </a:lnTo>
                  <a:lnTo>
                    <a:pt x="233212" y="198981"/>
                  </a:lnTo>
                  <a:cubicBezTo>
                    <a:pt x="151106" y="157642"/>
                    <a:pt x="88527" y="125067"/>
                    <a:pt x="66524" y="111160"/>
                  </a:cubicBezTo>
                  <a:cubicBezTo>
                    <a:pt x="-1294" y="68488"/>
                    <a:pt x="-2627" y="20768"/>
                    <a:pt x="1183" y="-948"/>
                  </a:cubicBezTo>
                  <a:cubicBezTo>
                    <a:pt x="59628" y="40104"/>
                    <a:pt x="120550" y="77537"/>
                    <a:pt x="183587" y="111160"/>
                  </a:cubicBezTo>
                  <a:cubicBezTo>
                    <a:pt x="218353" y="129925"/>
                    <a:pt x="249404" y="148689"/>
                    <a:pt x="278075" y="165834"/>
                  </a:cubicBezTo>
                  <a:close/>
                </a:path>
              </a:pathLst>
            </a:custGeom>
            <a:solidFill>
              <a:srgbClr val="A0A0A0"/>
            </a:solidFill>
            <a:ln w="9525" cap="flat">
              <a:noFill/>
              <a:prstDash val="solid"/>
              <a:miter/>
            </a:ln>
          </p:spPr>
          <p:txBody>
            <a:bodyPr rtlCol="0" anchor="ctr"/>
            <a:lstStyle/>
            <a:p>
              <a:endParaRPr lang="zh-CN" altLang="en-US"/>
            </a:p>
          </p:txBody>
        </p:sp>
        <p:sp>
          <p:nvSpPr>
            <p:cNvPr id="76" name="任意多边形: 形状 75"/>
            <p:cNvSpPr/>
            <p:nvPr/>
          </p:nvSpPr>
          <p:spPr>
            <a:xfrm>
              <a:off x="8886362" y="4024814"/>
              <a:ext cx="323850" cy="137788"/>
            </a:xfrm>
            <a:custGeom>
              <a:avLst/>
              <a:gdLst>
                <a:gd name="connsiteX0" fmla="*/ 323833 w 323850"/>
                <a:gd name="connsiteY0" fmla="*/ 30773 h 137788"/>
                <a:gd name="connsiteX1" fmla="*/ 323833 w 323850"/>
                <a:gd name="connsiteY1" fmla="*/ 130880 h 137788"/>
                <a:gd name="connsiteX2" fmla="*/ -17 w 323850"/>
                <a:gd name="connsiteY2" fmla="*/ 17342 h 137788"/>
                <a:gd name="connsiteX3" fmla="*/ 140667 w 323850"/>
                <a:gd name="connsiteY3" fmla="*/ -946 h 137788"/>
                <a:gd name="connsiteX4" fmla="*/ 323833 w 323850"/>
                <a:gd name="connsiteY4" fmla="*/ 30773 h 13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37788">
                  <a:moveTo>
                    <a:pt x="323833" y="30773"/>
                  </a:moveTo>
                  <a:lnTo>
                    <a:pt x="323833" y="130880"/>
                  </a:lnTo>
                  <a:cubicBezTo>
                    <a:pt x="196865" y="152692"/>
                    <a:pt x="87804" y="114592"/>
                    <a:pt x="-17" y="17342"/>
                  </a:cubicBezTo>
                  <a:cubicBezTo>
                    <a:pt x="45879" y="5150"/>
                    <a:pt x="93176" y="-1041"/>
                    <a:pt x="140667" y="-946"/>
                  </a:cubicBezTo>
                  <a:cubicBezTo>
                    <a:pt x="203104" y="-1137"/>
                    <a:pt x="265083" y="9627"/>
                    <a:pt x="323833" y="30773"/>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7" name="任意多边形: 形状 76"/>
            <p:cNvSpPr/>
            <p:nvPr/>
          </p:nvSpPr>
          <p:spPr>
            <a:xfrm>
              <a:off x="8231519" y="2515180"/>
              <a:ext cx="978693" cy="1541450"/>
            </a:xfrm>
            <a:custGeom>
              <a:avLst/>
              <a:gdLst>
                <a:gd name="connsiteX0" fmla="*/ 361266 w 978693"/>
                <a:gd name="connsiteY0" fmla="*/ 1357 h 1541450"/>
                <a:gd name="connsiteX1" fmla="*/ 361266 w 978693"/>
                <a:gd name="connsiteY1" fmla="*/ 1357 h 1541450"/>
                <a:gd name="connsiteX2" fmla="*/ 493473 w 978693"/>
                <a:gd name="connsiteY2" fmla="*/ 295871 h 1541450"/>
                <a:gd name="connsiteX3" fmla="*/ 975438 w 978693"/>
                <a:gd name="connsiteY3" fmla="*/ 982242 h 1541450"/>
                <a:gd name="connsiteX4" fmla="*/ 978677 w 978693"/>
                <a:gd name="connsiteY4" fmla="*/ 982242 h 1541450"/>
                <a:gd name="connsiteX5" fmla="*/ 978677 w 978693"/>
                <a:gd name="connsiteY5" fmla="*/ 1540502 h 1541450"/>
                <a:gd name="connsiteX6" fmla="*/ 795130 w 978693"/>
                <a:gd name="connsiteY6" fmla="*/ 1508784 h 1541450"/>
                <a:gd name="connsiteX7" fmla="*/ 654446 w 978693"/>
                <a:gd name="connsiteY7" fmla="*/ 1527072 h 1541450"/>
                <a:gd name="connsiteX8" fmla="*/ 618537 w 978693"/>
                <a:gd name="connsiteY8" fmla="*/ 1482686 h 1541450"/>
                <a:gd name="connsiteX9" fmla="*/ 154764 w 978693"/>
                <a:gd name="connsiteY9" fmla="*/ 437126 h 1541450"/>
                <a:gd name="connsiteX10" fmla="*/ -17 w 978693"/>
                <a:gd name="connsiteY10" fmla="*/ 122801 h 1541450"/>
                <a:gd name="connsiteX11" fmla="*/ 3603 w 978693"/>
                <a:gd name="connsiteY11" fmla="*/ 91845 h 1541450"/>
                <a:gd name="connsiteX12" fmla="*/ 5222 w 978693"/>
                <a:gd name="connsiteY12" fmla="*/ 91845 h 1541450"/>
                <a:gd name="connsiteX13" fmla="*/ 95614 w 978693"/>
                <a:gd name="connsiteY13" fmla="*/ 215670 h 1541450"/>
                <a:gd name="connsiteX14" fmla="*/ 157812 w 978693"/>
                <a:gd name="connsiteY14" fmla="*/ 170426 h 1541450"/>
                <a:gd name="connsiteX15" fmla="*/ 159146 w 978693"/>
                <a:gd name="connsiteY15" fmla="*/ 168236 h 1541450"/>
                <a:gd name="connsiteX16" fmla="*/ 163432 w 978693"/>
                <a:gd name="connsiteY16" fmla="*/ 170426 h 1541450"/>
                <a:gd name="connsiteX17" fmla="*/ 220011 w 978693"/>
                <a:gd name="connsiteY17" fmla="*/ 113943 h 1541450"/>
                <a:gd name="connsiteX18" fmla="*/ 209819 w 978693"/>
                <a:gd name="connsiteY18" fmla="*/ 109085 h 1541450"/>
                <a:gd name="connsiteX19" fmla="*/ 179053 w 978693"/>
                <a:gd name="connsiteY19" fmla="*/ 94226 h 1541450"/>
                <a:gd name="connsiteX20" fmla="*/ 171911 w 978693"/>
                <a:gd name="connsiteY20" fmla="*/ 61451 h 1541450"/>
                <a:gd name="connsiteX21" fmla="*/ 173814 w 978693"/>
                <a:gd name="connsiteY21" fmla="*/ 58889 h 1541450"/>
                <a:gd name="connsiteX22" fmla="*/ 174767 w 978693"/>
                <a:gd name="connsiteY22" fmla="*/ 57460 h 1541450"/>
                <a:gd name="connsiteX23" fmla="*/ 264969 w 978693"/>
                <a:gd name="connsiteY23" fmla="*/ 14883 h 1541450"/>
                <a:gd name="connsiteX24" fmla="*/ 264969 w 978693"/>
                <a:gd name="connsiteY24" fmla="*/ 14883 h 1541450"/>
                <a:gd name="connsiteX25" fmla="*/ 361266 w 978693"/>
                <a:gd name="connsiteY25" fmla="*/ 1357 h 15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78693" h="1541450">
                  <a:moveTo>
                    <a:pt x="361266" y="1357"/>
                  </a:moveTo>
                  <a:lnTo>
                    <a:pt x="361266" y="1357"/>
                  </a:lnTo>
                  <a:cubicBezTo>
                    <a:pt x="491283" y="-31409"/>
                    <a:pt x="493473" y="295871"/>
                    <a:pt x="493473" y="295871"/>
                  </a:cubicBezTo>
                  <a:lnTo>
                    <a:pt x="975438" y="982242"/>
                  </a:lnTo>
                  <a:lnTo>
                    <a:pt x="978677" y="982242"/>
                  </a:lnTo>
                  <a:lnTo>
                    <a:pt x="978677" y="1540502"/>
                  </a:lnTo>
                  <a:cubicBezTo>
                    <a:pt x="919812" y="1519357"/>
                    <a:pt x="857690" y="1508593"/>
                    <a:pt x="795130" y="1508784"/>
                  </a:cubicBezTo>
                  <a:cubicBezTo>
                    <a:pt x="747638" y="1508689"/>
                    <a:pt x="700342" y="1514880"/>
                    <a:pt x="654446" y="1527072"/>
                  </a:cubicBezTo>
                  <a:cubicBezTo>
                    <a:pt x="641690" y="1512976"/>
                    <a:pt x="629703" y="1498116"/>
                    <a:pt x="618537" y="1482686"/>
                  </a:cubicBezTo>
                  <a:cubicBezTo>
                    <a:pt x="483663" y="1295996"/>
                    <a:pt x="154764" y="437126"/>
                    <a:pt x="154764" y="437126"/>
                  </a:cubicBezTo>
                  <a:cubicBezTo>
                    <a:pt x="81803" y="322826"/>
                    <a:pt x="8651" y="185762"/>
                    <a:pt x="-17" y="122801"/>
                  </a:cubicBezTo>
                  <a:cubicBezTo>
                    <a:pt x="350" y="112419"/>
                    <a:pt x="1560" y="102037"/>
                    <a:pt x="3603" y="91845"/>
                  </a:cubicBezTo>
                  <a:lnTo>
                    <a:pt x="5222" y="91845"/>
                  </a:lnTo>
                  <a:cubicBezTo>
                    <a:pt x="5222" y="91845"/>
                    <a:pt x="58657" y="200621"/>
                    <a:pt x="95614" y="215670"/>
                  </a:cubicBezTo>
                  <a:cubicBezTo>
                    <a:pt x="119427" y="225672"/>
                    <a:pt x="142763" y="214622"/>
                    <a:pt x="157812" y="170426"/>
                  </a:cubicBezTo>
                  <a:lnTo>
                    <a:pt x="159146" y="168236"/>
                  </a:lnTo>
                  <a:cubicBezTo>
                    <a:pt x="160515" y="169093"/>
                    <a:pt x="161948" y="169855"/>
                    <a:pt x="163432" y="170426"/>
                  </a:cubicBezTo>
                  <a:cubicBezTo>
                    <a:pt x="181244" y="177665"/>
                    <a:pt x="220582" y="166235"/>
                    <a:pt x="220011" y="113943"/>
                  </a:cubicBezTo>
                  <a:lnTo>
                    <a:pt x="209819" y="109085"/>
                  </a:lnTo>
                  <a:cubicBezTo>
                    <a:pt x="198693" y="106228"/>
                    <a:pt x="188241" y="101180"/>
                    <a:pt x="179053" y="94226"/>
                  </a:cubicBezTo>
                  <a:cubicBezTo>
                    <a:pt x="168031" y="87178"/>
                    <a:pt x="164833" y="72509"/>
                    <a:pt x="171911" y="61451"/>
                  </a:cubicBezTo>
                  <a:cubicBezTo>
                    <a:pt x="172487" y="60555"/>
                    <a:pt x="173123" y="59698"/>
                    <a:pt x="173814" y="58889"/>
                  </a:cubicBezTo>
                  <a:lnTo>
                    <a:pt x="174767" y="57460"/>
                  </a:lnTo>
                  <a:cubicBezTo>
                    <a:pt x="190959" y="36409"/>
                    <a:pt x="226964" y="23170"/>
                    <a:pt x="264969" y="14883"/>
                  </a:cubicBezTo>
                  <a:lnTo>
                    <a:pt x="264969" y="14883"/>
                  </a:lnTo>
                  <a:cubicBezTo>
                    <a:pt x="296734" y="8253"/>
                    <a:pt x="328904" y="3739"/>
                    <a:pt x="361266" y="1357"/>
                  </a:cubicBezTo>
                  <a:close/>
                </a:path>
              </a:pathLst>
            </a:custGeom>
            <a:solidFill>
              <a:schemeClr val="accent5"/>
            </a:solidFill>
            <a:ln w="9525" cap="flat">
              <a:noFill/>
              <a:prstDash val="solid"/>
              <a:miter/>
            </a:ln>
          </p:spPr>
          <p:txBody>
            <a:bodyPr rtlCol="0" anchor="ctr"/>
            <a:lstStyle/>
            <a:p>
              <a:endParaRPr lang="zh-CN" altLang="en-US"/>
            </a:p>
          </p:txBody>
        </p:sp>
        <p:sp>
          <p:nvSpPr>
            <p:cNvPr id="78" name="任意多边形: 形状 77"/>
            <p:cNvSpPr/>
            <p:nvPr/>
          </p:nvSpPr>
          <p:spPr>
            <a:xfrm>
              <a:off x="8361352" y="2140747"/>
              <a:ext cx="231449" cy="390550"/>
            </a:xfrm>
            <a:custGeom>
              <a:avLst/>
              <a:gdLst>
                <a:gd name="connsiteX0" fmla="*/ 231433 w 231449"/>
                <a:gd name="connsiteY0" fmla="*/ 375695 h 390550"/>
                <a:gd name="connsiteX1" fmla="*/ 231433 w 231449"/>
                <a:gd name="connsiteY1" fmla="*/ 375695 h 390550"/>
                <a:gd name="connsiteX2" fmla="*/ 135230 w 231449"/>
                <a:gd name="connsiteY2" fmla="*/ 389602 h 390550"/>
                <a:gd name="connsiteX3" fmla="*/ 89034 w 231449"/>
                <a:gd name="connsiteY3" fmla="*/ 313402 h 390550"/>
                <a:gd name="connsiteX4" fmla="*/ 90272 w 231449"/>
                <a:gd name="connsiteY4" fmla="*/ 313402 h 390550"/>
                <a:gd name="connsiteX5" fmla="*/ 11119 w 231449"/>
                <a:gd name="connsiteY5" fmla="*/ 109948 h 390550"/>
                <a:gd name="connsiteX6" fmla="*/ 67603 w 231449"/>
                <a:gd name="connsiteY6" fmla="*/ 2601 h 390550"/>
                <a:gd name="connsiteX7" fmla="*/ 231433 w 231449"/>
                <a:gd name="connsiteY7" fmla="*/ 375695 h 3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449" h="390550">
                  <a:moveTo>
                    <a:pt x="231433" y="375695"/>
                  </a:moveTo>
                  <a:lnTo>
                    <a:pt x="231433" y="375695"/>
                  </a:lnTo>
                  <a:cubicBezTo>
                    <a:pt x="199093" y="378200"/>
                    <a:pt x="166956" y="382848"/>
                    <a:pt x="135230" y="389602"/>
                  </a:cubicBezTo>
                  <a:cubicBezTo>
                    <a:pt x="123188" y="362313"/>
                    <a:pt x="107659" y="336700"/>
                    <a:pt x="89034" y="313402"/>
                  </a:cubicBezTo>
                  <a:lnTo>
                    <a:pt x="90272" y="313402"/>
                  </a:lnTo>
                  <a:cubicBezTo>
                    <a:pt x="90272" y="313402"/>
                    <a:pt x="49124" y="221295"/>
                    <a:pt x="11119" y="109948"/>
                  </a:cubicBezTo>
                  <a:cubicBezTo>
                    <a:pt x="-26885" y="-1400"/>
                    <a:pt x="42552" y="-7877"/>
                    <a:pt x="67603" y="2601"/>
                  </a:cubicBezTo>
                  <a:cubicBezTo>
                    <a:pt x="103893" y="17936"/>
                    <a:pt x="231433" y="375695"/>
                    <a:pt x="231433" y="375695"/>
                  </a:cubicBezTo>
                  <a:close/>
                </a:path>
              </a:pathLst>
            </a:custGeom>
            <a:solidFill>
              <a:schemeClr val="accent5"/>
            </a:solidFill>
            <a:ln w="9525" cap="flat">
              <a:noFill/>
              <a:prstDash val="solid"/>
              <a:miter/>
            </a:ln>
          </p:spPr>
          <p:txBody>
            <a:bodyPr rtlCol="0" anchor="ctr"/>
            <a:lstStyle/>
            <a:p>
              <a:endParaRPr lang="zh-CN" altLang="en-US"/>
            </a:p>
          </p:txBody>
        </p:sp>
        <p:sp>
          <p:nvSpPr>
            <p:cNvPr id="79" name="任意多边形: 形状 78"/>
            <p:cNvSpPr/>
            <p:nvPr/>
          </p:nvSpPr>
          <p:spPr>
            <a:xfrm>
              <a:off x="8367311" y="2452538"/>
              <a:ext cx="129288" cy="122859"/>
            </a:xfrm>
            <a:custGeom>
              <a:avLst/>
              <a:gdLst>
                <a:gd name="connsiteX0" fmla="*/ 129271 w 129288"/>
                <a:gd name="connsiteY0" fmla="*/ 77906 h 122859"/>
                <a:gd name="connsiteX1" fmla="*/ 129271 w 129288"/>
                <a:gd name="connsiteY1" fmla="*/ 77906 h 122859"/>
                <a:gd name="connsiteX2" fmla="*/ 39069 w 129288"/>
                <a:gd name="connsiteY2" fmla="*/ 120482 h 122859"/>
                <a:gd name="connsiteX3" fmla="*/ 38117 w 129288"/>
                <a:gd name="connsiteY3" fmla="*/ 121911 h 122859"/>
                <a:gd name="connsiteX4" fmla="*/ 38117 w 129288"/>
                <a:gd name="connsiteY4" fmla="*/ 121245 h 122859"/>
                <a:gd name="connsiteX5" fmla="*/ 17 w 129288"/>
                <a:gd name="connsiteY5" fmla="*/ 51712 h 122859"/>
                <a:gd name="connsiteX6" fmla="*/ 80027 w 129288"/>
                <a:gd name="connsiteY6" fmla="*/ 848 h 122859"/>
                <a:gd name="connsiteX7" fmla="*/ 83551 w 129288"/>
                <a:gd name="connsiteY7" fmla="*/ 1515 h 122859"/>
                <a:gd name="connsiteX8" fmla="*/ 129271 w 129288"/>
                <a:gd name="connsiteY8" fmla="*/ 77906 h 1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88" h="122859">
                  <a:moveTo>
                    <a:pt x="129271" y="77906"/>
                  </a:moveTo>
                  <a:lnTo>
                    <a:pt x="129271" y="77906"/>
                  </a:lnTo>
                  <a:cubicBezTo>
                    <a:pt x="91171" y="86193"/>
                    <a:pt x="55262" y="99432"/>
                    <a:pt x="39069" y="120482"/>
                  </a:cubicBezTo>
                  <a:lnTo>
                    <a:pt x="38117" y="121911"/>
                  </a:lnTo>
                  <a:lnTo>
                    <a:pt x="38117" y="121245"/>
                  </a:lnTo>
                  <a:lnTo>
                    <a:pt x="17" y="51712"/>
                  </a:lnTo>
                  <a:cubicBezTo>
                    <a:pt x="-1698" y="-8677"/>
                    <a:pt x="62215" y="-2104"/>
                    <a:pt x="80027" y="848"/>
                  </a:cubicBezTo>
                  <a:lnTo>
                    <a:pt x="83551" y="1515"/>
                  </a:lnTo>
                  <a:cubicBezTo>
                    <a:pt x="102024" y="24899"/>
                    <a:pt x="117392" y="50578"/>
                    <a:pt x="129271" y="77906"/>
                  </a:cubicBezTo>
                  <a:close/>
                </a:path>
              </a:pathLst>
            </a:custGeom>
            <a:solidFill>
              <a:schemeClr val="accent5"/>
            </a:solidFill>
            <a:ln w="9525" cap="flat">
              <a:noFill/>
              <a:prstDash val="solid"/>
              <a:miter/>
            </a:ln>
          </p:spPr>
          <p:txBody>
            <a:bodyPr rtlCol="0" anchor="ctr"/>
            <a:lstStyle/>
            <a:p>
              <a:endParaRPr lang="zh-CN" altLang="en-US"/>
            </a:p>
          </p:txBody>
        </p:sp>
        <p:sp>
          <p:nvSpPr>
            <p:cNvPr id="80" name="任意多边形: 形状 79"/>
            <p:cNvSpPr/>
            <p:nvPr/>
          </p:nvSpPr>
          <p:spPr>
            <a:xfrm>
              <a:off x="8302217" y="2505552"/>
              <a:ext cx="148954" cy="183350"/>
            </a:xfrm>
            <a:custGeom>
              <a:avLst/>
              <a:gdLst>
                <a:gd name="connsiteX0" fmla="*/ 148931 w 148954"/>
                <a:gd name="connsiteY0" fmla="*/ 123952 h 183350"/>
                <a:gd name="connsiteX1" fmla="*/ 92353 w 148954"/>
                <a:gd name="connsiteY1" fmla="*/ 180435 h 183350"/>
                <a:gd name="connsiteX2" fmla="*/ 88066 w 148954"/>
                <a:gd name="connsiteY2" fmla="*/ 178244 h 183350"/>
                <a:gd name="connsiteX3" fmla="*/ 2341 w 148954"/>
                <a:gd name="connsiteY3" fmla="*/ 51943 h 183350"/>
                <a:gd name="connsiteX4" fmla="*/ 2341 w 148954"/>
                <a:gd name="connsiteY4" fmla="*/ 50514 h 183350"/>
                <a:gd name="connsiteX5" fmla="*/ 64540 w 148954"/>
                <a:gd name="connsiteY5" fmla="*/ -350 h 183350"/>
                <a:gd name="connsiteX6" fmla="*/ 64540 w 148954"/>
                <a:gd name="connsiteY6" fmla="*/ -350 h 183350"/>
                <a:gd name="connsiteX7" fmla="*/ 102640 w 148954"/>
                <a:gd name="connsiteY7" fmla="*/ 68516 h 183350"/>
                <a:gd name="connsiteX8" fmla="*/ 102640 w 148954"/>
                <a:gd name="connsiteY8" fmla="*/ 69183 h 183350"/>
                <a:gd name="connsiteX9" fmla="*/ 105312 w 148954"/>
                <a:gd name="connsiteY9" fmla="*/ 102616 h 183350"/>
                <a:gd name="connsiteX10" fmla="*/ 107878 w 148954"/>
                <a:gd name="connsiteY10" fmla="*/ 104521 h 183350"/>
                <a:gd name="connsiteX11" fmla="*/ 138644 w 148954"/>
                <a:gd name="connsiteY11" fmla="*/ 119380 h 1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954" h="183350">
                  <a:moveTo>
                    <a:pt x="148931" y="123952"/>
                  </a:moveTo>
                  <a:cubicBezTo>
                    <a:pt x="149503" y="176244"/>
                    <a:pt x="110164" y="187674"/>
                    <a:pt x="92353" y="180435"/>
                  </a:cubicBezTo>
                  <a:cubicBezTo>
                    <a:pt x="90869" y="179864"/>
                    <a:pt x="89435" y="179102"/>
                    <a:pt x="88066" y="178244"/>
                  </a:cubicBezTo>
                  <a:cubicBezTo>
                    <a:pt x="49109" y="156432"/>
                    <a:pt x="2341" y="51943"/>
                    <a:pt x="2341" y="51943"/>
                  </a:cubicBezTo>
                  <a:lnTo>
                    <a:pt x="2341" y="50514"/>
                  </a:lnTo>
                  <a:cubicBezTo>
                    <a:pt x="-14518" y="-10256"/>
                    <a:pt x="64540" y="-350"/>
                    <a:pt x="64540" y="-350"/>
                  </a:cubicBezTo>
                  <a:lnTo>
                    <a:pt x="64540" y="-350"/>
                  </a:lnTo>
                  <a:cubicBezTo>
                    <a:pt x="75638" y="23453"/>
                    <a:pt x="88368" y="46466"/>
                    <a:pt x="102640" y="68516"/>
                  </a:cubicBezTo>
                  <a:lnTo>
                    <a:pt x="102640" y="69183"/>
                  </a:lnTo>
                  <a:cubicBezTo>
                    <a:pt x="94145" y="79156"/>
                    <a:pt x="95342" y="94139"/>
                    <a:pt x="105312" y="102616"/>
                  </a:cubicBezTo>
                  <a:cubicBezTo>
                    <a:pt x="106124" y="103282"/>
                    <a:pt x="106981" y="103949"/>
                    <a:pt x="107878" y="104521"/>
                  </a:cubicBezTo>
                  <a:cubicBezTo>
                    <a:pt x="117066" y="111474"/>
                    <a:pt x="127518" y="116522"/>
                    <a:pt x="138644" y="119380"/>
                  </a:cubicBezTo>
                  <a:close/>
                </a:path>
              </a:pathLst>
            </a:custGeom>
            <a:solidFill>
              <a:schemeClr val="accent5"/>
            </a:solidFill>
            <a:ln w="9525" cap="flat">
              <a:noFill/>
              <a:prstDash val="solid"/>
              <a:miter/>
            </a:ln>
          </p:spPr>
          <p:txBody>
            <a:bodyPr rtlCol="0" anchor="ctr"/>
            <a:lstStyle/>
            <a:p>
              <a:endParaRPr lang="zh-CN" altLang="en-US"/>
            </a:p>
          </p:txBody>
        </p:sp>
        <p:sp>
          <p:nvSpPr>
            <p:cNvPr id="81" name="任意多边形: 形状 80"/>
            <p:cNvSpPr/>
            <p:nvPr/>
          </p:nvSpPr>
          <p:spPr>
            <a:xfrm>
              <a:off x="8235138" y="2554423"/>
              <a:ext cx="155543" cy="181173"/>
            </a:xfrm>
            <a:custGeom>
              <a:avLst/>
              <a:gdLst>
                <a:gd name="connsiteX0" fmla="*/ 155526 w 155543"/>
                <a:gd name="connsiteY0" fmla="*/ 129374 h 181173"/>
                <a:gd name="connsiteX1" fmla="*/ 154193 w 155543"/>
                <a:gd name="connsiteY1" fmla="*/ 131565 h 181173"/>
                <a:gd name="connsiteX2" fmla="*/ 91995 w 155543"/>
                <a:gd name="connsiteY2" fmla="*/ 176808 h 181173"/>
                <a:gd name="connsiteX3" fmla="*/ 1602 w 155543"/>
                <a:gd name="connsiteY3" fmla="*/ 52983 h 181173"/>
                <a:gd name="connsiteX4" fmla="*/ -17 w 155543"/>
                <a:gd name="connsiteY4" fmla="*/ 52983 h 181173"/>
                <a:gd name="connsiteX5" fmla="*/ 69516 w 155543"/>
                <a:gd name="connsiteY5" fmla="*/ 2500 h 181173"/>
                <a:gd name="connsiteX6" fmla="*/ 69516 w 155543"/>
                <a:gd name="connsiteY6" fmla="*/ 2786 h 181173"/>
                <a:gd name="connsiteX7" fmla="*/ 155526 w 155543"/>
                <a:gd name="connsiteY7" fmla="*/ 129374 h 18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543" h="181173">
                  <a:moveTo>
                    <a:pt x="155526" y="129374"/>
                  </a:moveTo>
                  <a:lnTo>
                    <a:pt x="154193" y="131565"/>
                  </a:lnTo>
                  <a:cubicBezTo>
                    <a:pt x="139143" y="175760"/>
                    <a:pt x="116093" y="186810"/>
                    <a:pt x="91995" y="176808"/>
                  </a:cubicBezTo>
                  <a:cubicBezTo>
                    <a:pt x="55038" y="161283"/>
                    <a:pt x="1602" y="52983"/>
                    <a:pt x="1602" y="52983"/>
                  </a:cubicBezTo>
                  <a:lnTo>
                    <a:pt x="-17" y="52983"/>
                  </a:lnTo>
                  <a:cubicBezTo>
                    <a:pt x="15033" y="-20645"/>
                    <a:pt x="69516" y="2500"/>
                    <a:pt x="69516" y="2500"/>
                  </a:cubicBezTo>
                  <a:lnTo>
                    <a:pt x="69516" y="2786"/>
                  </a:lnTo>
                  <a:cubicBezTo>
                    <a:pt x="69516" y="2786"/>
                    <a:pt x="116569" y="107562"/>
                    <a:pt x="155526" y="129374"/>
                  </a:cubicBezTo>
                  <a:close/>
                </a:path>
              </a:pathLst>
            </a:custGeom>
            <a:solidFill>
              <a:schemeClr val="accent5"/>
            </a:solidFill>
            <a:ln w="9525" cap="flat">
              <a:noFill/>
              <a:prstDash val="solid"/>
              <a:miter/>
            </a:ln>
          </p:spPr>
          <p:txBody>
            <a:bodyPr rtlCol="0" anchor="ctr"/>
            <a:lstStyle/>
            <a:p>
              <a:endParaRPr lang="zh-CN" altLang="en-US"/>
            </a:p>
          </p:txBody>
        </p:sp>
        <p:sp>
          <p:nvSpPr>
            <p:cNvPr id="82" name="任意多边形: 形状 81"/>
            <p:cNvSpPr/>
            <p:nvPr/>
          </p:nvSpPr>
          <p:spPr>
            <a:xfrm>
              <a:off x="10516271" y="2468474"/>
              <a:ext cx="70788" cy="58155"/>
            </a:xfrm>
            <a:custGeom>
              <a:avLst/>
              <a:gdLst>
                <a:gd name="connsiteX0" fmla="*/ 4755 w 70788"/>
                <a:gd name="connsiteY0" fmla="*/ 57207 h 58155"/>
                <a:gd name="connsiteX1" fmla="*/ -8 w 70788"/>
                <a:gd name="connsiteY1" fmla="*/ 52730 h 58155"/>
                <a:gd name="connsiteX2" fmla="*/ 4459 w 70788"/>
                <a:gd name="connsiteY2" fmla="*/ 47692 h 58155"/>
                <a:gd name="connsiteX3" fmla="*/ 4564 w 70788"/>
                <a:gd name="connsiteY3" fmla="*/ 47682 h 58155"/>
                <a:gd name="connsiteX4" fmla="*/ 61714 w 70788"/>
                <a:gd name="connsiteY4" fmla="*/ 1772 h 58155"/>
                <a:gd name="connsiteX5" fmla="*/ 68001 w 70788"/>
                <a:gd name="connsiteY5" fmla="*/ -514 h 58155"/>
                <a:gd name="connsiteX6" fmla="*/ 70382 w 70788"/>
                <a:gd name="connsiteY6" fmla="*/ 5772 h 58155"/>
                <a:gd name="connsiteX7" fmla="*/ 5422 w 70788"/>
                <a:gd name="connsiteY7" fmla="*/ 57207 h 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88" h="58155">
                  <a:moveTo>
                    <a:pt x="4755" y="57207"/>
                  </a:moveTo>
                  <a:cubicBezTo>
                    <a:pt x="2250" y="57169"/>
                    <a:pt x="192" y="55226"/>
                    <a:pt x="-8" y="52730"/>
                  </a:cubicBezTo>
                  <a:cubicBezTo>
                    <a:pt x="-170" y="50101"/>
                    <a:pt x="1830" y="47844"/>
                    <a:pt x="4459" y="47692"/>
                  </a:cubicBezTo>
                  <a:cubicBezTo>
                    <a:pt x="4488" y="47682"/>
                    <a:pt x="4526" y="47682"/>
                    <a:pt x="4564" y="47682"/>
                  </a:cubicBezTo>
                  <a:cubicBezTo>
                    <a:pt x="40092" y="45968"/>
                    <a:pt x="61143" y="2153"/>
                    <a:pt x="61714" y="1772"/>
                  </a:cubicBezTo>
                  <a:cubicBezTo>
                    <a:pt x="62829" y="-581"/>
                    <a:pt x="65629" y="-1600"/>
                    <a:pt x="68001" y="-514"/>
                  </a:cubicBezTo>
                  <a:cubicBezTo>
                    <a:pt x="70353" y="600"/>
                    <a:pt x="71401" y="3382"/>
                    <a:pt x="70382" y="5772"/>
                  </a:cubicBezTo>
                  <a:cubicBezTo>
                    <a:pt x="69430" y="7773"/>
                    <a:pt x="46760" y="55207"/>
                    <a:pt x="5422" y="57207"/>
                  </a:cubicBezTo>
                  <a:close/>
                </a:path>
              </a:pathLst>
            </a:custGeom>
            <a:solidFill>
              <a:srgbClr val="000000"/>
            </a:solidFill>
            <a:ln w="9525" cap="flat">
              <a:noFill/>
              <a:prstDash val="solid"/>
              <a:miter/>
            </a:ln>
          </p:spPr>
          <p:txBody>
            <a:bodyPr rtlCol="0" anchor="ctr"/>
            <a:lstStyle/>
            <a:p>
              <a:endParaRPr lang="zh-CN" altLang="en-US"/>
            </a:p>
          </p:txBody>
        </p:sp>
        <p:sp>
          <p:nvSpPr>
            <p:cNvPr id="83" name="任意多边形: 形状 82"/>
            <p:cNvSpPr/>
            <p:nvPr/>
          </p:nvSpPr>
          <p:spPr>
            <a:xfrm>
              <a:off x="10218212" y="2559664"/>
              <a:ext cx="106919" cy="23449"/>
            </a:xfrm>
            <a:custGeom>
              <a:avLst/>
              <a:gdLst>
                <a:gd name="connsiteX0" fmla="*/ 99837 w 106919"/>
                <a:gd name="connsiteY0" fmla="*/ -360 h 23449"/>
                <a:gd name="connsiteX1" fmla="*/ 48687 w 106919"/>
                <a:gd name="connsiteY1" fmla="*/ 12975 h 23449"/>
                <a:gd name="connsiteX2" fmla="*/ 6492 w 106919"/>
                <a:gd name="connsiteY2" fmla="*/ 5451 h 23449"/>
                <a:gd name="connsiteX3" fmla="*/ 300 w 106919"/>
                <a:gd name="connsiteY3" fmla="*/ 8213 h 23449"/>
                <a:gd name="connsiteX4" fmla="*/ 3063 w 106919"/>
                <a:gd name="connsiteY4" fmla="*/ 14404 h 23449"/>
                <a:gd name="connsiteX5" fmla="*/ 47068 w 106919"/>
                <a:gd name="connsiteY5" fmla="*/ 22500 h 23449"/>
                <a:gd name="connsiteX6" fmla="*/ 48783 w 106919"/>
                <a:gd name="connsiteY6" fmla="*/ 22500 h 23449"/>
                <a:gd name="connsiteX7" fmla="*/ 104409 w 106919"/>
                <a:gd name="connsiteY7" fmla="*/ 8022 h 23449"/>
                <a:gd name="connsiteX8" fmla="*/ 106323 w 106919"/>
                <a:gd name="connsiteY8" fmla="*/ 1564 h 23449"/>
                <a:gd name="connsiteX9" fmla="*/ 106313 w 106919"/>
                <a:gd name="connsiteY9" fmla="*/ 1545 h 23449"/>
                <a:gd name="connsiteX10" fmla="*/ 99856 w 106919"/>
                <a:gd name="connsiteY10" fmla="*/ -369 h 23449"/>
                <a:gd name="connsiteX11" fmla="*/ 99837 w 106919"/>
                <a:gd name="connsiteY11" fmla="*/ -360 h 2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919" h="23449">
                  <a:moveTo>
                    <a:pt x="99837" y="-360"/>
                  </a:moveTo>
                  <a:cubicBezTo>
                    <a:pt x="84120" y="8165"/>
                    <a:pt x="66566" y="12747"/>
                    <a:pt x="48687" y="12975"/>
                  </a:cubicBezTo>
                  <a:cubicBezTo>
                    <a:pt x="34257" y="13338"/>
                    <a:pt x="19903" y="10785"/>
                    <a:pt x="6492" y="5451"/>
                  </a:cubicBezTo>
                  <a:cubicBezTo>
                    <a:pt x="4015" y="4508"/>
                    <a:pt x="1243" y="5736"/>
                    <a:pt x="300" y="8213"/>
                  </a:cubicBezTo>
                  <a:cubicBezTo>
                    <a:pt x="-643" y="10689"/>
                    <a:pt x="586" y="13461"/>
                    <a:pt x="3063" y="14404"/>
                  </a:cubicBezTo>
                  <a:cubicBezTo>
                    <a:pt x="17112" y="19786"/>
                    <a:pt x="32028" y="22529"/>
                    <a:pt x="47068" y="22500"/>
                  </a:cubicBezTo>
                  <a:lnTo>
                    <a:pt x="48783" y="22500"/>
                  </a:lnTo>
                  <a:cubicBezTo>
                    <a:pt x="68223" y="22243"/>
                    <a:pt x="87311" y="17271"/>
                    <a:pt x="104409" y="8022"/>
                  </a:cubicBezTo>
                  <a:cubicBezTo>
                    <a:pt x="106723" y="6765"/>
                    <a:pt x="107580" y="3879"/>
                    <a:pt x="106323" y="1564"/>
                  </a:cubicBezTo>
                  <a:cubicBezTo>
                    <a:pt x="106323" y="1555"/>
                    <a:pt x="106313" y="1555"/>
                    <a:pt x="106313" y="1545"/>
                  </a:cubicBezTo>
                  <a:cubicBezTo>
                    <a:pt x="105056" y="-769"/>
                    <a:pt x="102170" y="-1627"/>
                    <a:pt x="99856" y="-369"/>
                  </a:cubicBezTo>
                  <a:cubicBezTo>
                    <a:pt x="99846" y="-369"/>
                    <a:pt x="99846" y="-360"/>
                    <a:pt x="99837" y="-360"/>
                  </a:cubicBezTo>
                  <a:close/>
                </a:path>
              </a:pathLst>
            </a:custGeom>
            <a:solidFill>
              <a:srgbClr val="000000"/>
            </a:solidFill>
            <a:ln w="9525" cap="flat">
              <a:noFill/>
              <a:prstDash val="solid"/>
              <a:miter/>
            </a:ln>
          </p:spPr>
          <p:txBody>
            <a:bodyPr rtlCol="0" anchor="ctr"/>
            <a:lstStyle/>
            <a:p>
              <a:endParaRPr lang="zh-CN" altLang="en-US"/>
            </a:p>
          </p:txBody>
        </p:sp>
        <p:sp>
          <p:nvSpPr>
            <p:cNvPr id="84" name="任意多边形: 形状 83"/>
            <p:cNvSpPr/>
            <p:nvPr/>
          </p:nvSpPr>
          <p:spPr>
            <a:xfrm>
              <a:off x="10105987" y="2413920"/>
              <a:ext cx="324651" cy="132521"/>
            </a:xfrm>
            <a:custGeom>
              <a:avLst/>
              <a:gdLst>
                <a:gd name="connsiteX0" fmla="*/ 323028 w 324651"/>
                <a:gd name="connsiteY0" fmla="*/ 49658 h 132521"/>
                <a:gd name="connsiteX1" fmla="*/ 323028 w 324651"/>
                <a:gd name="connsiteY1" fmla="*/ 49658 h 132521"/>
                <a:gd name="connsiteX2" fmla="*/ 283499 w 324651"/>
                <a:gd name="connsiteY2" fmla="*/ 4033 h 132521"/>
                <a:gd name="connsiteX3" fmla="*/ 283499 w 324651"/>
                <a:gd name="connsiteY3" fmla="*/ 4033 h 132521"/>
                <a:gd name="connsiteX4" fmla="*/ 223206 w 324651"/>
                <a:gd name="connsiteY4" fmla="*/ 9272 h 132521"/>
                <a:gd name="connsiteX5" fmla="*/ 193012 w 324651"/>
                <a:gd name="connsiteY5" fmla="*/ 54230 h 132521"/>
                <a:gd name="connsiteX6" fmla="*/ 129861 w 324651"/>
                <a:gd name="connsiteY6" fmla="*/ 54230 h 132521"/>
                <a:gd name="connsiteX7" fmla="*/ 76711 w 324651"/>
                <a:gd name="connsiteY7" fmla="*/ 223 h 132521"/>
                <a:gd name="connsiteX8" fmla="*/ 76711 w 324651"/>
                <a:gd name="connsiteY8" fmla="*/ 223 h 132521"/>
                <a:gd name="connsiteX9" fmla="*/ 48136 w 324651"/>
                <a:gd name="connsiteY9" fmla="*/ 1366 h 132521"/>
                <a:gd name="connsiteX10" fmla="*/ 48136 w 324651"/>
                <a:gd name="connsiteY10" fmla="*/ 1366 h 132521"/>
                <a:gd name="connsiteX11" fmla="*/ 1178 w 324651"/>
                <a:gd name="connsiteY11" fmla="*/ 54420 h 132521"/>
                <a:gd name="connsiteX12" fmla="*/ 29753 w 324651"/>
                <a:gd name="connsiteY12" fmla="*/ 121095 h 132521"/>
                <a:gd name="connsiteX13" fmla="*/ 29753 w 324651"/>
                <a:gd name="connsiteY13" fmla="*/ 121095 h 132521"/>
                <a:gd name="connsiteX14" fmla="*/ 39278 w 324651"/>
                <a:gd name="connsiteY14" fmla="*/ 126239 h 132521"/>
                <a:gd name="connsiteX15" fmla="*/ 39278 w 324651"/>
                <a:gd name="connsiteY15" fmla="*/ 126239 h 132521"/>
                <a:gd name="connsiteX16" fmla="*/ 61376 w 324651"/>
                <a:gd name="connsiteY16" fmla="*/ 131573 h 132521"/>
                <a:gd name="connsiteX17" fmla="*/ 61376 w 324651"/>
                <a:gd name="connsiteY17" fmla="*/ 131573 h 132521"/>
                <a:gd name="connsiteX18" fmla="*/ 65757 w 324651"/>
                <a:gd name="connsiteY18" fmla="*/ 131573 h 132521"/>
                <a:gd name="connsiteX19" fmla="*/ 94332 w 324651"/>
                <a:gd name="connsiteY19" fmla="*/ 125001 h 132521"/>
                <a:gd name="connsiteX20" fmla="*/ 94332 w 324651"/>
                <a:gd name="connsiteY20" fmla="*/ 125001 h 132521"/>
                <a:gd name="connsiteX21" fmla="*/ 130528 w 324651"/>
                <a:gd name="connsiteY21" fmla="*/ 63374 h 132521"/>
                <a:gd name="connsiteX22" fmla="*/ 156054 w 324651"/>
                <a:gd name="connsiteY22" fmla="*/ 63374 h 132521"/>
                <a:gd name="connsiteX23" fmla="*/ 142148 w 324651"/>
                <a:gd name="connsiteY23" fmla="*/ 112428 h 132521"/>
                <a:gd name="connsiteX24" fmla="*/ 144805 w 324651"/>
                <a:gd name="connsiteY24" fmla="*/ 118619 h 132521"/>
                <a:gd name="connsiteX25" fmla="*/ 144815 w 324651"/>
                <a:gd name="connsiteY25" fmla="*/ 118619 h 132521"/>
                <a:gd name="connsiteX26" fmla="*/ 146529 w 324651"/>
                <a:gd name="connsiteY26" fmla="*/ 118619 h 132521"/>
                <a:gd name="connsiteX27" fmla="*/ 151006 w 324651"/>
                <a:gd name="connsiteY27" fmla="*/ 115571 h 132521"/>
                <a:gd name="connsiteX28" fmla="*/ 165675 w 324651"/>
                <a:gd name="connsiteY28" fmla="*/ 63088 h 132521"/>
                <a:gd name="connsiteX29" fmla="*/ 191964 w 324651"/>
                <a:gd name="connsiteY29" fmla="*/ 63088 h 132521"/>
                <a:gd name="connsiteX30" fmla="*/ 239589 w 324651"/>
                <a:gd name="connsiteY30" fmla="*/ 128715 h 132521"/>
                <a:gd name="connsiteX31" fmla="*/ 239589 w 324651"/>
                <a:gd name="connsiteY31" fmla="*/ 128715 h 132521"/>
                <a:gd name="connsiteX32" fmla="*/ 251781 w 324651"/>
                <a:gd name="connsiteY32" fmla="*/ 131096 h 132521"/>
                <a:gd name="connsiteX33" fmla="*/ 252352 w 324651"/>
                <a:gd name="connsiteY33" fmla="*/ 131096 h 132521"/>
                <a:gd name="connsiteX34" fmla="*/ 258639 w 324651"/>
                <a:gd name="connsiteY34" fmla="*/ 131096 h 132521"/>
                <a:gd name="connsiteX35" fmla="*/ 307407 w 324651"/>
                <a:gd name="connsiteY35" fmla="*/ 109380 h 132521"/>
                <a:gd name="connsiteX36" fmla="*/ 307407 w 324651"/>
                <a:gd name="connsiteY36" fmla="*/ 109380 h 132521"/>
                <a:gd name="connsiteX37" fmla="*/ 312074 w 324651"/>
                <a:gd name="connsiteY37" fmla="*/ 103570 h 132521"/>
                <a:gd name="connsiteX38" fmla="*/ 312074 w 324651"/>
                <a:gd name="connsiteY38" fmla="*/ 103570 h 132521"/>
                <a:gd name="connsiteX39" fmla="*/ 323028 w 324651"/>
                <a:gd name="connsiteY39" fmla="*/ 49658 h 132521"/>
                <a:gd name="connsiteX40" fmla="*/ 90237 w 324651"/>
                <a:gd name="connsiteY40" fmla="*/ 116809 h 132521"/>
                <a:gd name="connsiteX41" fmla="*/ 90237 w 324651"/>
                <a:gd name="connsiteY41" fmla="*/ 116809 h 132521"/>
                <a:gd name="connsiteX42" fmla="*/ 62138 w 324651"/>
                <a:gd name="connsiteY42" fmla="*/ 122334 h 132521"/>
                <a:gd name="connsiteX43" fmla="*/ 62138 w 324651"/>
                <a:gd name="connsiteY43" fmla="*/ 122334 h 132521"/>
                <a:gd name="connsiteX44" fmla="*/ 45755 w 324651"/>
                <a:gd name="connsiteY44" fmla="*/ 118714 h 132521"/>
                <a:gd name="connsiteX45" fmla="*/ 45755 w 324651"/>
                <a:gd name="connsiteY45" fmla="*/ 108618 h 132521"/>
                <a:gd name="connsiteX46" fmla="*/ 40992 w 324651"/>
                <a:gd name="connsiteY46" fmla="*/ 103855 h 132521"/>
                <a:gd name="connsiteX47" fmla="*/ 36230 w 324651"/>
                <a:gd name="connsiteY47" fmla="*/ 108618 h 132521"/>
                <a:gd name="connsiteX48" fmla="*/ 36230 w 324651"/>
                <a:gd name="connsiteY48" fmla="*/ 114047 h 132521"/>
                <a:gd name="connsiteX49" fmla="*/ 34801 w 324651"/>
                <a:gd name="connsiteY49" fmla="*/ 113285 h 132521"/>
                <a:gd name="connsiteX50" fmla="*/ 34801 w 324651"/>
                <a:gd name="connsiteY50" fmla="*/ 113285 h 132521"/>
                <a:gd name="connsiteX51" fmla="*/ 10322 w 324651"/>
                <a:gd name="connsiteY51" fmla="*/ 56135 h 132521"/>
                <a:gd name="connsiteX52" fmla="*/ 50136 w 324651"/>
                <a:gd name="connsiteY52" fmla="*/ 10891 h 132521"/>
                <a:gd name="connsiteX53" fmla="*/ 50136 w 324651"/>
                <a:gd name="connsiteY53" fmla="*/ 10891 h 132521"/>
                <a:gd name="connsiteX54" fmla="*/ 75378 w 324651"/>
                <a:gd name="connsiteY54" fmla="*/ 9843 h 132521"/>
                <a:gd name="connsiteX55" fmla="*/ 75378 w 324651"/>
                <a:gd name="connsiteY55" fmla="*/ 9843 h 132521"/>
                <a:gd name="connsiteX56" fmla="*/ 120898 w 324651"/>
                <a:gd name="connsiteY56" fmla="*/ 76633 h 132521"/>
                <a:gd name="connsiteX57" fmla="*/ 90523 w 324651"/>
                <a:gd name="connsiteY57" fmla="*/ 117000 h 132521"/>
                <a:gd name="connsiteX58" fmla="*/ 253019 w 324651"/>
                <a:gd name="connsiteY58" fmla="*/ 122238 h 132521"/>
                <a:gd name="connsiteX59" fmla="*/ 253019 w 324651"/>
                <a:gd name="connsiteY59" fmla="*/ 122238 h 132521"/>
                <a:gd name="connsiteX60" fmla="*/ 242446 w 324651"/>
                <a:gd name="connsiteY60" fmla="*/ 120238 h 132521"/>
                <a:gd name="connsiteX61" fmla="*/ 242446 w 324651"/>
                <a:gd name="connsiteY61" fmla="*/ 120238 h 132521"/>
                <a:gd name="connsiteX62" fmla="*/ 201870 w 324651"/>
                <a:gd name="connsiteY62" fmla="*/ 59469 h 132521"/>
                <a:gd name="connsiteX63" fmla="*/ 201870 w 324651"/>
                <a:gd name="connsiteY63" fmla="*/ 59469 h 132521"/>
                <a:gd name="connsiteX64" fmla="*/ 228063 w 324651"/>
                <a:gd name="connsiteY64" fmla="*/ 17559 h 132521"/>
                <a:gd name="connsiteX65" fmla="*/ 279784 w 324651"/>
                <a:gd name="connsiteY65" fmla="*/ 12987 h 132521"/>
                <a:gd name="connsiteX66" fmla="*/ 279784 w 324651"/>
                <a:gd name="connsiteY66" fmla="*/ 12987 h 132521"/>
                <a:gd name="connsiteX67" fmla="*/ 313788 w 324651"/>
                <a:gd name="connsiteY67" fmla="*/ 52230 h 132521"/>
                <a:gd name="connsiteX68" fmla="*/ 313788 w 324651"/>
                <a:gd name="connsiteY68" fmla="*/ 52230 h 132521"/>
                <a:gd name="connsiteX69" fmla="*/ 304835 w 324651"/>
                <a:gd name="connsiteY69" fmla="*/ 98807 h 132521"/>
                <a:gd name="connsiteX70" fmla="*/ 300739 w 324651"/>
                <a:gd name="connsiteY70" fmla="*/ 103950 h 132521"/>
                <a:gd name="connsiteX71" fmla="*/ 300739 w 324651"/>
                <a:gd name="connsiteY71" fmla="*/ 103950 h 132521"/>
                <a:gd name="connsiteX72" fmla="*/ 253019 w 324651"/>
                <a:gd name="connsiteY72" fmla="*/ 122238 h 1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4651" h="132521">
                  <a:moveTo>
                    <a:pt x="323028" y="49658"/>
                  </a:moveTo>
                  <a:lnTo>
                    <a:pt x="323028" y="49658"/>
                  </a:lnTo>
                  <a:cubicBezTo>
                    <a:pt x="317884" y="29017"/>
                    <a:pt x="303197" y="12063"/>
                    <a:pt x="283499" y="4033"/>
                  </a:cubicBezTo>
                  <a:lnTo>
                    <a:pt x="283499" y="4033"/>
                  </a:lnTo>
                  <a:cubicBezTo>
                    <a:pt x="263744" y="-4130"/>
                    <a:pt x="241256" y="-2177"/>
                    <a:pt x="223206" y="9272"/>
                  </a:cubicBezTo>
                  <a:cubicBezTo>
                    <a:pt x="206851" y="18911"/>
                    <a:pt x="195745" y="35446"/>
                    <a:pt x="193012" y="54230"/>
                  </a:cubicBezTo>
                  <a:lnTo>
                    <a:pt x="129861" y="54230"/>
                  </a:lnTo>
                  <a:cubicBezTo>
                    <a:pt x="126232" y="26360"/>
                    <a:pt x="104524" y="4300"/>
                    <a:pt x="76711" y="223"/>
                  </a:cubicBezTo>
                  <a:lnTo>
                    <a:pt x="76711" y="223"/>
                  </a:lnTo>
                  <a:cubicBezTo>
                    <a:pt x="67205" y="-1377"/>
                    <a:pt x="57480" y="-986"/>
                    <a:pt x="48136" y="1366"/>
                  </a:cubicBezTo>
                  <a:lnTo>
                    <a:pt x="48136" y="1366"/>
                  </a:lnTo>
                  <a:cubicBezTo>
                    <a:pt x="22914" y="7462"/>
                    <a:pt x="4169" y="28646"/>
                    <a:pt x="1178" y="54420"/>
                  </a:cubicBezTo>
                  <a:cubicBezTo>
                    <a:pt x="-3889" y="80405"/>
                    <a:pt x="7445" y="106846"/>
                    <a:pt x="29753" y="121095"/>
                  </a:cubicBezTo>
                  <a:lnTo>
                    <a:pt x="29753" y="121095"/>
                  </a:lnTo>
                  <a:cubicBezTo>
                    <a:pt x="32753" y="123115"/>
                    <a:pt x="35944" y="124829"/>
                    <a:pt x="39278" y="126239"/>
                  </a:cubicBezTo>
                  <a:lnTo>
                    <a:pt x="39278" y="126239"/>
                  </a:lnTo>
                  <a:cubicBezTo>
                    <a:pt x="46269" y="129306"/>
                    <a:pt x="53756" y="131116"/>
                    <a:pt x="61376" y="131573"/>
                  </a:cubicBezTo>
                  <a:lnTo>
                    <a:pt x="61376" y="131573"/>
                  </a:lnTo>
                  <a:lnTo>
                    <a:pt x="65757" y="131573"/>
                  </a:lnTo>
                  <a:cubicBezTo>
                    <a:pt x="75654" y="131554"/>
                    <a:pt x="85417" y="129306"/>
                    <a:pt x="94332" y="125001"/>
                  </a:cubicBezTo>
                  <a:lnTo>
                    <a:pt x="94332" y="125001"/>
                  </a:lnTo>
                  <a:cubicBezTo>
                    <a:pt x="118193" y="114152"/>
                    <a:pt x="132680" y="89491"/>
                    <a:pt x="130528" y="63374"/>
                  </a:cubicBezTo>
                  <a:lnTo>
                    <a:pt x="156054" y="63374"/>
                  </a:lnTo>
                  <a:cubicBezTo>
                    <a:pt x="152864" y="80100"/>
                    <a:pt x="148206" y="96511"/>
                    <a:pt x="142148" y="112428"/>
                  </a:cubicBezTo>
                  <a:cubicBezTo>
                    <a:pt x="141176" y="114866"/>
                    <a:pt x="142367" y="117638"/>
                    <a:pt x="144805" y="118619"/>
                  </a:cubicBezTo>
                  <a:cubicBezTo>
                    <a:pt x="144805" y="118619"/>
                    <a:pt x="144815" y="118619"/>
                    <a:pt x="144815" y="118619"/>
                  </a:cubicBezTo>
                  <a:lnTo>
                    <a:pt x="146529" y="118619"/>
                  </a:lnTo>
                  <a:cubicBezTo>
                    <a:pt x="148501" y="118609"/>
                    <a:pt x="150273" y="117400"/>
                    <a:pt x="151006" y="115571"/>
                  </a:cubicBezTo>
                  <a:cubicBezTo>
                    <a:pt x="157569" y="98588"/>
                    <a:pt x="162474" y="81014"/>
                    <a:pt x="165675" y="63088"/>
                  </a:cubicBezTo>
                  <a:lnTo>
                    <a:pt x="191964" y="63088"/>
                  </a:lnTo>
                  <a:cubicBezTo>
                    <a:pt x="191183" y="93216"/>
                    <a:pt x="210709" y="120115"/>
                    <a:pt x="239589" y="128715"/>
                  </a:cubicBezTo>
                  <a:lnTo>
                    <a:pt x="239589" y="128715"/>
                  </a:lnTo>
                  <a:cubicBezTo>
                    <a:pt x="243570" y="129906"/>
                    <a:pt x="247647" y="130697"/>
                    <a:pt x="251781" y="131096"/>
                  </a:cubicBezTo>
                  <a:lnTo>
                    <a:pt x="252352" y="131096"/>
                  </a:lnTo>
                  <a:cubicBezTo>
                    <a:pt x="254448" y="131096"/>
                    <a:pt x="256543" y="131096"/>
                    <a:pt x="258639" y="131096"/>
                  </a:cubicBezTo>
                  <a:cubicBezTo>
                    <a:pt x="277212" y="130963"/>
                    <a:pt x="294881" y="123096"/>
                    <a:pt x="307407" y="109380"/>
                  </a:cubicBezTo>
                  <a:lnTo>
                    <a:pt x="307407" y="109380"/>
                  </a:lnTo>
                  <a:cubicBezTo>
                    <a:pt x="309093" y="107551"/>
                    <a:pt x="310655" y="105608"/>
                    <a:pt x="312074" y="103570"/>
                  </a:cubicBezTo>
                  <a:lnTo>
                    <a:pt x="312074" y="103570"/>
                  </a:lnTo>
                  <a:cubicBezTo>
                    <a:pt x="323199" y="87968"/>
                    <a:pt x="327181" y="68365"/>
                    <a:pt x="323028" y="49658"/>
                  </a:cubicBezTo>
                  <a:close/>
                  <a:moveTo>
                    <a:pt x="90237" y="116809"/>
                  </a:moveTo>
                  <a:lnTo>
                    <a:pt x="90237" y="116809"/>
                  </a:lnTo>
                  <a:cubicBezTo>
                    <a:pt x="81512" y="121067"/>
                    <a:pt x="71825" y="122972"/>
                    <a:pt x="62138" y="122334"/>
                  </a:cubicBezTo>
                  <a:lnTo>
                    <a:pt x="62138" y="122334"/>
                  </a:lnTo>
                  <a:cubicBezTo>
                    <a:pt x="56528" y="121962"/>
                    <a:pt x="51003" y="120743"/>
                    <a:pt x="45755" y="118714"/>
                  </a:cubicBezTo>
                  <a:cubicBezTo>
                    <a:pt x="45755" y="115381"/>
                    <a:pt x="45755" y="111952"/>
                    <a:pt x="45755" y="108618"/>
                  </a:cubicBezTo>
                  <a:cubicBezTo>
                    <a:pt x="45755" y="105989"/>
                    <a:pt x="43621" y="103855"/>
                    <a:pt x="40992" y="103855"/>
                  </a:cubicBezTo>
                  <a:cubicBezTo>
                    <a:pt x="38364" y="103855"/>
                    <a:pt x="36230" y="105989"/>
                    <a:pt x="36230" y="108618"/>
                  </a:cubicBezTo>
                  <a:cubicBezTo>
                    <a:pt x="36230" y="110427"/>
                    <a:pt x="36230" y="112237"/>
                    <a:pt x="36230" y="114047"/>
                  </a:cubicBezTo>
                  <a:cubicBezTo>
                    <a:pt x="35716" y="113866"/>
                    <a:pt x="35239" y="113609"/>
                    <a:pt x="34801" y="113285"/>
                  </a:cubicBezTo>
                  <a:lnTo>
                    <a:pt x="34801" y="113285"/>
                  </a:lnTo>
                  <a:cubicBezTo>
                    <a:pt x="15637" y="101102"/>
                    <a:pt x="5912" y="78414"/>
                    <a:pt x="10322" y="56135"/>
                  </a:cubicBezTo>
                  <a:cubicBezTo>
                    <a:pt x="12856" y="34227"/>
                    <a:pt x="28724" y="16187"/>
                    <a:pt x="50136" y="10891"/>
                  </a:cubicBezTo>
                  <a:lnTo>
                    <a:pt x="50136" y="10891"/>
                  </a:lnTo>
                  <a:cubicBezTo>
                    <a:pt x="58395" y="8872"/>
                    <a:pt x="66977" y="8520"/>
                    <a:pt x="75378" y="9843"/>
                  </a:cubicBezTo>
                  <a:lnTo>
                    <a:pt x="75378" y="9843"/>
                  </a:lnTo>
                  <a:cubicBezTo>
                    <a:pt x="106391" y="15720"/>
                    <a:pt x="126765" y="45619"/>
                    <a:pt x="120898" y="76633"/>
                  </a:cubicBezTo>
                  <a:cubicBezTo>
                    <a:pt x="117593" y="94073"/>
                    <a:pt x="106363" y="108989"/>
                    <a:pt x="90523" y="117000"/>
                  </a:cubicBezTo>
                  <a:close/>
                  <a:moveTo>
                    <a:pt x="253019" y="122238"/>
                  </a:moveTo>
                  <a:lnTo>
                    <a:pt x="253019" y="122238"/>
                  </a:lnTo>
                  <a:cubicBezTo>
                    <a:pt x="249438" y="121924"/>
                    <a:pt x="245894" y="121258"/>
                    <a:pt x="242446" y="120238"/>
                  </a:cubicBezTo>
                  <a:lnTo>
                    <a:pt x="242446" y="120238"/>
                  </a:lnTo>
                  <a:cubicBezTo>
                    <a:pt x="216186" y="112209"/>
                    <a:pt x="199222" y="86796"/>
                    <a:pt x="201870" y="59469"/>
                  </a:cubicBezTo>
                  <a:lnTo>
                    <a:pt x="201870" y="59469"/>
                  </a:lnTo>
                  <a:cubicBezTo>
                    <a:pt x="203127" y="42029"/>
                    <a:pt x="212938" y="26331"/>
                    <a:pt x="228063" y="17559"/>
                  </a:cubicBezTo>
                  <a:cubicBezTo>
                    <a:pt x="243532" y="7701"/>
                    <a:pt x="262830" y="5995"/>
                    <a:pt x="279784" y="12987"/>
                  </a:cubicBezTo>
                  <a:lnTo>
                    <a:pt x="279784" y="12987"/>
                  </a:lnTo>
                  <a:cubicBezTo>
                    <a:pt x="296748" y="19864"/>
                    <a:pt x="309397" y="34456"/>
                    <a:pt x="313788" y="52230"/>
                  </a:cubicBezTo>
                  <a:lnTo>
                    <a:pt x="313788" y="52230"/>
                  </a:lnTo>
                  <a:cubicBezTo>
                    <a:pt x="317694" y="68318"/>
                    <a:pt x="314427" y="85310"/>
                    <a:pt x="304835" y="98807"/>
                  </a:cubicBezTo>
                  <a:cubicBezTo>
                    <a:pt x="303578" y="100607"/>
                    <a:pt x="302206" y="102321"/>
                    <a:pt x="300739" y="103950"/>
                  </a:cubicBezTo>
                  <a:lnTo>
                    <a:pt x="300739" y="103950"/>
                  </a:lnTo>
                  <a:cubicBezTo>
                    <a:pt x="288595" y="117219"/>
                    <a:pt x="270916" y="123991"/>
                    <a:pt x="253019" y="122238"/>
                  </a:cubicBezTo>
                  <a:close/>
                </a:path>
              </a:pathLst>
            </a:custGeom>
            <a:solidFill>
              <a:srgbClr val="000000"/>
            </a:solidFill>
            <a:ln w="9525" cap="flat">
              <a:noFill/>
              <a:prstDash val="solid"/>
              <a:miter/>
            </a:ln>
          </p:spPr>
          <p:txBody>
            <a:bodyPr rtlCol="0" anchor="ctr"/>
            <a:lstStyle/>
            <a:p>
              <a:endParaRPr lang="zh-CN" altLang="en-US"/>
            </a:p>
          </p:txBody>
        </p:sp>
        <p:sp>
          <p:nvSpPr>
            <p:cNvPr id="85" name="任意多边形: 形状 84"/>
            <p:cNvSpPr/>
            <p:nvPr/>
          </p:nvSpPr>
          <p:spPr>
            <a:xfrm>
              <a:off x="8295526" y="2551681"/>
              <a:ext cx="99250" cy="137921"/>
            </a:xfrm>
            <a:custGeom>
              <a:avLst/>
              <a:gdLst>
                <a:gd name="connsiteX0" fmla="*/ 94852 w 99250"/>
                <a:gd name="connsiteY0" fmla="*/ 136973 h 137921"/>
                <a:gd name="connsiteX1" fmla="*/ 57609 w 99250"/>
                <a:gd name="connsiteY1" fmla="*/ 100778 h 137921"/>
                <a:gd name="connsiteX2" fmla="*/ -17 w 99250"/>
                <a:gd name="connsiteY2" fmla="*/ 2576 h 137921"/>
                <a:gd name="connsiteX3" fmla="*/ 8841 w 99250"/>
                <a:gd name="connsiteY3" fmla="*/ -948 h 137921"/>
                <a:gd name="connsiteX4" fmla="*/ 64658 w 99250"/>
                <a:gd name="connsiteY4" fmla="*/ 94302 h 137921"/>
                <a:gd name="connsiteX5" fmla="*/ 96852 w 99250"/>
                <a:gd name="connsiteY5" fmla="*/ 127639 h 137921"/>
                <a:gd name="connsiteX6" fmla="*/ 94566 w 99250"/>
                <a:gd name="connsiteY6" fmla="*/ 131639 h 137921"/>
                <a:gd name="connsiteX7" fmla="*/ 99234 w 99250"/>
                <a:gd name="connsiteY7" fmla="*/ 134497 h 137921"/>
                <a:gd name="connsiteX8" fmla="*/ 95519 w 99250"/>
                <a:gd name="connsiteY8" fmla="*/ 136783 h 13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50" h="137921">
                  <a:moveTo>
                    <a:pt x="94852" y="136973"/>
                  </a:moveTo>
                  <a:cubicBezTo>
                    <a:pt x="92280" y="136973"/>
                    <a:pt x="87518" y="134402"/>
                    <a:pt x="57609" y="100778"/>
                  </a:cubicBezTo>
                  <a:cubicBezTo>
                    <a:pt x="24653" y="63917"/>
                    <a:pt x="936" y="5528"/>
                    <a:pt x="-17" y="2576"/>
                  </a:cubicBezTo>
                  <a:lnTo>
                    <a:pt x="8841" y="-948"/>
                  </a:lnTo>
                  <a:cubicBezTo>
                    <a:pt x="8841" y="-377"/>
                    <a:pt x="32940" y="58773"/>
                    <a:pt x="64658" y="94302"/>
                  </a:cubicBezTo>
                  <a:cubicBezTo>
                    <a:pt x="91042" y="124019"/>
                    <a:pt x="96281" y="127353"/>
                    <a:pt x="96852" y="127639"/>
                  </a:cubicBezTo>
                  <a:lnTo>
                    <a:pt x="94566" y="131639"/>
                  </a:lnTo>
                  <a:lnTo>
                    <a:pt x="99234" y="134497"/>
                  </a:lnTo>
                  <a:lnTo>
                    <a:pt x="95519" y="136783"/>
                  </a:lnTo>
                  <a:close/>
                </a:path>
              </a:pathLst>
            </a:custGeom>
            <a:solidFill>
              <a:srgbClr val="000000"/>
            </a:solidFill>
            <a:ln w="9525" cap="flat">
              <a:noFill/>
              <a:prstDash val="solid"/>
              <a:miter/>
            </a:ln>
          </p:spPr>
          <p:txBody>
            <a:bodyPr rtlCol="0" anchor="ctr"/>
            <a:lstStyle/>
            <a:p>
              <a:endParaRPr lang="zh-CN" altLang="en-US"/>
            </a:p>
          </p:txBody>
        </p:sp>
        <p:sp>
          <p:nvSpPr>
            <p:cNvPr id="86" name="任意多边形: 形状 85"/>
            <p:cNvSpPr/>
            <p:nvPr/>
          </p:nvSpPr>
          <p:spPr>
            <a:xfrm rot="19930801">
              <a:off x="8381097" y="2496425"/>
              <a:ext cx="9524" cy="83819"/>
            </a:xfrm>
            <a:custGeom>
              <a:avLst/>
              <a:gdLst>
                <a:gd name="connsiteX0" fmla="*/ -17 w 9524"/>
                <a:gd name="connsiteY0" fmla="*/ -948 h 83819"/>
                <a:gd name="connsiteX1" fmla="*/ 9508 w 9524"/>
                <a:gd name="connsiteY1" fmla="*/ -948 h 83819"/>
                <a:gd name="connsiteX2" fmla="*/ 9508 w 9524"/>
                <a:gd name="connsiteY2" fmla="*/ 82872 h 83819"/>
                <a:gd name="connsiteX3" fmla="*/ -17 w 9524"/>
                <a:gd name="connsiteY3" fmla="*/ 82872 h 83819"/>
              </a:gdLst>
              <a:ahLst/>
              <a:cxnLst>
                <a:cxn ang="0">
                  <a:pos x="connsiteX0" y="connsiteY0"/>
                </a:cxn>
                <a:cxn ang="0">
                  <a:pos x="connsiteX1" y="connsiteY1"/>
                </a:cxn>
                <a:cxn ang="0">
                  <a:pos x="connsiteX2" y="connsiteY2"/>
                </a:cxn>
                <a:cxn ang="0">
                  <a:pos x="connsiteX3" y="connsiteY3"/>
                </a:cxn>
              </a:cxnLst>
              <a:rect l="l" t="t" r="r" b="b"/>
              <a:pathLst>
                <a:path w="9524" h="83819">
                  <a:moveTo>
                    <a:pt x="-17" y="-948"/>
                  </a:moveTo>
                  <a:lnTo>
                    <a:pt x="9508" y="-948"/>
                  </a:lnTo>
                  <a:lnTo>
                    <a:pt x="9508" y="82872"/>
                  </a:lnTo>
                  <a:lnTo>
                    <a:pt x="-17" y="82872"/>
                  </a:lnTo>
                  <a:close/>
                </a:path>
              </a:pathLst>
            </a:custGeom>
            <a:solidFill>
              <a:srgbClr val="000000"/>
            </a:solidFill>
            <a:ln w="9525" cap="flat">
              <a:noFill/>
              <a:prstDash val="solid"/>
              <a:miter/>
            </a:ln>
          </p:spPr>
          <p:txBody>
            <a:bodyPr rtlCol="0" anchor="ctr"/>
            <a:lstStyle/>
            <a:p>
              <a:endParaRPr lang="zh-CN" altLang="en-US"/>
            </a:p>
          </p:txBody>
        </p:sp>
        <p:sp>
          <p:nvSpPr>
            <p:cNvPr id="87" name="任意多边形: 形状 86"/>
            <p:cNvSpPr/>
            <p:nvPr/>
          </p:nvSpPr>
          <p:spPr>
            <a:xfrm>
              <a:off x="8443545" y="2448525"/>
              <a:ext cx="57054" cy="80486"/>
            </a:xfrm>
            <a:custGeom>
              <a:avLst/>
              <a:gdLst>
                <a:gd name="connsiteX0" fmla="*/ 48846 w 57054"/>
                <a:gd name="connsiteY0" fmla="*/ 79538 h 80486"/>
                <a:gd name="connsiteX1" fmla="*/ 32749 w 57054"/>
                <a:gd name="connsiteY1" fmla="*/ 51630 h 80486"/>
                <a:gd name="connsiteX2" fmla="*/ -17 w 57054"/>
                <a:gd name="connsiteY2" fmla="*/ 4672 h 80486"/>
                <a:gd name="connsiteX3" fmla="*/ 7603 w 57054"/>
                <a:gd name="connsiteY3" fmla="*/ -948 h 80486"/>
                <a:gd name="connsiteX4" fmla="*/ 41036 w 57054"/>
                <a:gd name="connsiteY4" fmla="*/ 46677 h 80486"/>
                <a:gd name="connsiteX5" fmla="*/ 57038 w 57054"/>
                <a:gd name="connsiteY5" fmla="*/ 74489 h 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54" h="80486">
                  <a:moveTo>
                    <a:pt x="48846" y="79538"/>
                  </a:moveTo>
                  <a:cubicBezTo>
                    <a:pt x="48846" y="79538"/>
                    <a:pt x="39893" y="64393"/>
                    <a:pt x="32749" y="51630"/>
                  </a:cubicBezTo>
                  <a:cubicBezTo>
                    <a:pt x="25605" y="38866"/>
                    <a:pt x="269" y="5052"/>
                    <a:pt x="-17" y="4672"/>
                  </a:cubicBezTo>
                  <a:lnTo>
                    <a:pt x="7603" y="-948"/>
                  </a:lnTo>
                  <a:cubicBezTo>
                    <a:pt x="8746" y="481"/>
                    <a:pt x="33797" y="34199"/>
                    <a:pt x="41036" y="46677"/>
                  </a:cubicBezTo>
                  <a:cubicBezTo>
                    <a:pt x="48275" y="59154"/>
                    <a:pt x="57038" y="74489"/>
                    <a:pt x="57038" y="74489"/>
                  </a:cubicBezTo>
                  <a:close/>
                </a:path>
              </a:pathLst>
            </a:custGeom>
            <a:solidFill>
              <a:srgbClr val="000000"/>
            </a:solidFill>
            <a:ln w="9525" cap="flat">
              <a:noFill/>
              <a:prstDash val="solid"/>
              <a:miter/>
            </a:ln>
          </p:spPr>
          <p:txBody>
            <a:bodyPr rtlCol="0" anchor="ctr"/>
            <a:lstStyle/>
            <a:p>
              <a:endParaRPr lang="zh-CN" altLang="en-US"/>
            </a:p>
          </p:txBody>
        </p:sp>
        <p:sp>
          <p:nvSpPr>
            <p:cNvPr id="88" name="任意多边形: 形状 87"/>
            <p:cNvSpPr/>
            <p:nvPr/>
          </p:nvSpPr>
          <p:spPr>
            <a:xfrm>
              <a:off x="8528780" y="2634357"/>
              <a:ext cx="52973" cy="161067"/>
            </a:xfrm>
            <a:custGeom>
              <a:avLst/>
              <a:gdLst>
                <a:gd name="connsiteX0" fmla="*/ 46193 w 52973"/>
                <a:gd name="connsiteY0" fmla="*/ 160119 h 161067"/>
                <a:gd name="connsiteX1" fmla="*/ 8093 w 52973"/>
                <a:gd name="connsiteY1" fmla="*/ 94302 h 161067"/>
                <a:gd name="connsiteX2" fmla="*/ 8093 w 52973"/>
                <a:gd name="connsiteY2" fmla="*/ -948 h 161067"/>
                <a:gd name="connsiteX3" fmla="*/ 17047 w 52973"/>
                <a:gd name="connsiteY3" fmla="*/ 2195 h 161067"/>
                <a:gd name="connsiteX4" fmla="*/ 17047 w 52973"/>
                <a:gd name="connsiteY4" fmla="*/ 90873 h 161067"/>
                <a:gd name="connsiteX5" fmla="*/ 52956 w 52973"/>
                <a:gd name="connsiteY5" fmla="*/ 153547 h 16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73" h="161067">
                  <a:moveTo>
                    <a:pt x="46193" y="160119"/>
                  </a:moveTo>
                  <a:cubicBezTo>
                    <a:pt x="30099" y="140307"/>
                    <a:pt x="17240" y="118114"/>
                    <a:pt x="8093" y="94302"/>
                  </a:cubicBezTo>
                  <a:cubicBezTo>
                    <a:pt x="-9718" y="50772"/>
                    <a:pt x="7236" y="957"/>
                    <a:pt x="8093" y="-948"/>
                  </a:cubicBezTo>
                  <a:lnTo>
                    <a:pt x="17047" y="2195"/>
                  </a:lnTo>
                  <a:cubicBezTo>
                    <a:pt x="17047" y="2195"/>
                    <a:pt x="569" y="50772"/>
                    <a:pt x="17047" y="90873"/>
                  </a:cubicBezTo>
                  <a:cubicBezTo>
                    <a:pt x="25782" y="113447"/>
                    <a:pt x="37889" y="134592"/>
                    <a:pt x="52956" y="153547"/>
                  </a:cubicBezTo>
                  <a:close/>
                </a:path>
              </a:pathLst>
            </a:custGeom>
            <a:solidFill>
              <a:srgbClr val="000000"/>
            </a:solidFill>
            <a:ln w="9525" cap="flat">
              <a:noFill/>
              <a:prstDash val="solid"/>
              <a:miter/>
            </a:ln>
          </p:spPr>
          <p:txBody>
            <a:bodyPr rtlCol="0" anchor="ctr"/>
            <a:lstStyle/>
            <a:p>
              <a:endParaRPr lang="zh-CN" altLang="en-US"/>
            </a:p>
          </p:txBody>
        </p:sp>
        <p:sp>
          <p:nvSpPr>
            <p:cNvPr id="89" name="任意多边形: 形状 88"/>
            <p:cNvSpPr/>
            <p:nvPr/>
          </p:nvSpPr>
          <p:spPr>
            <a:xfrm>
              <a:off x="9710751" y="3804885"/>
              <a:ext cx="301381" cy="171831"/>
            </a:xfrm>
            <a:custGeom>
              <a:avLst/>
              <a:gdLst>
                <a:gd name="connsiteX0" fmla="*/ 296592 w 301381"/>
                <a:gd name="connsiteY0" fmla="*/ 170883 h 171831"/>
                <a:gd name="connsiteX1" fmla="*/ 294306 w 301381"/>
                <a:gd name="connsiteY1" fmla="*/ 170311 h 171831"/>
                <a:gd name="connsiteX2" fmla="*/ 171433 w 301381"/>
                <a:gd name="connsiteY2" fmla="*/ 102684 h 171831"/>
                <a:gd name="connsiteX3" fmla="*/ -17 w 301381"/>
                <a:gd name="connsiteY3" fmla="*/ 7434 h 171831"/>
                <a:gd name="connsiteX4" fmla="*/ 4650 w 301381"/>
                <a:gd name="connsiteY4" fmla="*/ -948 h 171831"/>
                <a:gd name="connsiteX5" fmla="*/ 176100 w 301381"/>
                <a:gd name="connsiteY5" fmla="*/ 94302 h 171831"/>
                <a:gd name="connsiteX6" fmla="*/ 298877 w 301381"/>
                <a:gd name="connsiteY6" fmla="*/ 161929 h 171831"/>
                <a:gd name="connsiteX7" fmla="*/ 300821 w 301381"/>
                <a:gd name="connsiteY7" fmla="*/ 168216 h 171831"/>
                <a:gd name="connsiteX8" fmla="*/ 300783 w 301381"/>
                <a:gd name="connsiteY8" fmla="*/ 168311 h 171831"/>
                <a:gd name="connsiteX9" fmla="*/ 296592 w 301381"/>
                <a:gd name="connsiteY9" fmla="*/ 170883 h 17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381" h="171831">
                  <a:moveTo>
                    <a:pt x="296592" y="170883"/>
                  </a:moveTo>
                  <a:cubicBezTo>
                    <a:pt x="295791" y="170883"/>
                    <a:pt x="295010" y="170692"/>
                    <a:pt x="294306" y="170311"/>
                  </a:cubicBezTo>
                  <a:cubicBezTo>
                    <a:pt x="293544" y="170311"/>
                    <a:pt x="214581" y="126877"/>
                    <a:pt x="171433" y="102684"/>
                  </a:cubicBezTo>
                  <a:lnTo>
                    <a:pt x="-17" y="7434"/>
                  </a:lnTo>
                  <a:lnTo>
                    <a:pt x="4650" y="-948"/>
                  </a:lnTo>
                  <a:lnTo>
                    <a:pt x="176100" y="94302"/>
                  </a:lnTo>
                  <a:cubicBezTo>
                    <a:pt x="219248" y="118400"/>
                    <a:pt x="298115" y="160977"/>
                    <a:pt x="298877" y="161929"/>
                  </a:cubicBezTo>
                  <a:cubicBezTo>
                    <a:pt x="301154" y="163167"/>
                    <a:pt x="302030" y="165930"/>
                    <a:pt x="300821" y="168216"/>
                  </a:cubicBezTo>
                  <a:cubicBezTo>
                    <a:pt x="300811" y="168216"/>
                    <a:pt x="300792" y="168311"/>
                    <a:pt x="300783" y="168311"/>
                  </a:cubicBezTo>
                  <a:cubicBezTo>
                    <a:pt x="299982" y="169929"/>
                    <a:pt x="298363" y="170883"/>
                    <a:pt x="296592" y="170883"/>
                  </a:cubicBezTo>
                  <a:close/>
                </a:path>
              </a:pathLst>
            </a:custGeom>
            <a:solidFill>
              <a:srgbClr val="000000"/>
            </a:solidFill>
            <a:ln w="9525" cap="flat">
              <a:noFill/>
              <a:prstDash val="solid"/>
              <a:miter/>
            </a:ln>
          </p:spPr>
          <p:txBody>
            <a:bodyPr rtlCol="0" anchor="ctr"/>
            <a:lstStyle/>
            <a:p>
              <a:endParaRPr lang="zh-CN" altLang="en-US"/>
            </a:p>
          </p:txBody>
        </p:sp>
        <p:sp>
          <p:nvSpPr>
            <p:cNvPr id="90" name="任意多边形: 形状 89"/>
            <p:cNvSpPr/>
            <p:nvPr/>
          </p:nvSpPr>
          <p:spPr>
            <a:xfrm>
              <a:off x="9734498" y="3737515"/>
              <a:ext cx="317487" cy="152904"/>
            </a:xfrm>
            <a:custGeom>
              <a:avLst/>
              <a:gdLst>
                <a:gd name="connsiteX0" fmla="*/ 312564 w 317487"/>
                <a:gd name="connsiteY0" fmla="*/ 151479 h 152904"/>
                <a:gd name="connsiteX1" fmla="*/ 310183 w 317487"/>
                <a:gd name="connsiteY1" fmla="*/ 150908 h 152904"/>
                <a:gd name="connsiteX2" fmla="*/ 216266 w 317487"/>
                <a:gd name="connsiteY2" fmla="*/ 103283 h 152904"/>
                <a:gd name="connsiteX3" fmla="*/ 2525 w 317487"/>
                <a:gd name="connsiteY3" fmla="*/ 8033 h 152904"/>
                <a:gd name="connsiteX4" fmla="*/ 534 w 317487"/>
                <a:gd name="connsiteY4" fmla="*/ 1556 h 152904"/>
                <a:gd name="connsiteX5" fmla="*/ 6430 w 317487"/>
                <a:gd name="connsiteY5" fmla="*/ -635 h 152904"/>
                <a:gd name="connsiteX6" fmla="*/ 219886 w 317487"/>
                <a:gd name="connsiteY6" fmla="*/ 94615 h 152904"/>
                <a:gd name="connsiteX7" fmla="*/ 315136 w 317487"/>
                <a:gd name="connsiteY7" fmla="*/ 143097 h 152904"/>
                <a:gd name="connsiteX8" fmla="*/ 316802 w 317487"/>
                <a:gd name="connsiteY8" fmla="*/ 149670 h 152904"/>
                <a:gd name="connsiteX9" fmla="*/ 312754 w 317487"/>
                <a:gd name="connsiteY9" fmla="*/ 151956 h 15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487" h="152904">
                  <a:moveTo>
                    <a:pt x="312564" y="151479"/>
                  </a:moveTo>
                  <a:cubicBezTo>
                    <a:pt x="311735" y="151479"/>
                    <a:pt x="310916" y="151290"/>
                    <a:pt x="310183" y="150908"/>
                  </a:cubicBezTo>
                  <a:cubicBezTo>
                    <a:pt x="279703" y="133478"/>
                    <a:pt x="248356" y="117571"/>
                    <a:pt x="216266" y="103283"/>
                  </a:cubicBezTo>
                  <a:cubicBezTo>
                    <a:pt x="180357" y="88519"/>
                    <a:pt x="4239" y="8700"/>
                    <a:pt x="2525" y="8033"/>
                  </a:cubicBezTo>
                  <a:cubicBezTo>
                    <a:pt x="201" y="6795"/>
                    <a:pt x="-694" y="3937"/>
                    <a:pt x="534" y="1556"/>
                  </a:cubicBezTo>
                  <a:cubicBezTo>
                    <a:pt x="1649" y="-539"/>
                    <a:pt x="4182" y="-1492"/>
                    <a:pt x="6430" y="-635"/>
                  </a:cubicBezTo>
                  <a:cubicBezTo>
                    <a:pt x="8240" y="128"/>
                    <a:pt x="184167" y="79852"/>
                    <a:pt x="219886" y="94615"/>
                  </a:cubicBezTo>
                  <a:cubicBezTo>
                    <a:pt x="255604" y="109380"/>
                    <a:pt x="314278" y="142240"/>
                    <a:pt x="315136" y="143097"/>
                  </a:cubicBezTo>
                  <a:cubicBezTo>
                    <a:pt x="317402" y="144431"/>
                    <a:pt x="318145" y="147384"/>
                    <a:pt x="316802" y="149670"/>
                  </a:cubicBezTo>
                  <a:cubicBezTo>
                    <a:pt x="315955" y="151099"/>
                    <a:pt x="314421" y="151956"/>
                    <a:pt x="312754" y="151956"/>
                  </a:cubicBezTo>
                  <a:close/>
                </a:path>
              </a:pathLst>
            </a:custGeom>
            <a:solidFill>
              <a:srgbClr val="000000"/>
            </a:solidFill>
            <a:ln w="9525" cap="flat">
              <a:noFill/>
              <a:prstDash val="solid"/>
              <a:miter/>
            </a:ln>
          </p:spPr>
          <p:txBody>
            <a:bodyPr rtlCol="0" anchor="ctr"/>
            <a:lstStyle/>
            <a:p>
              <a:endParaRPr lang="zh-CN" altLang="en-US"/>
            </a:p>
          </p:txBody>
        </p:sp>
        <p:sp>
          <p:nvSpPr>
            <p:cNvPr id="91" name="任意多边形: 形状 90"/>
            <p:cNvSpPr/>
            <p:nvPr/>
          </p:nvSpPr>
          <p:spPr>
            <a:xfrm>
              <a:off x="9761967" y="3647535"/>
              <a:ext cx="324562" cy="153110"/>
            </a:xfrm>
            <a:custGeom>
              <a:avLst/>
              <a:gdLst>
                <a:gd name="connsiteX0" fmla="*/ 319480 w 324562"/>
                <a:gd name="connsiteY0" fmla="*/ 152020 h 153110"/>
                <a:gd name="connsiteX1" fmla="*/ 317575 w 324562"/>
                <a:gd name="connsiteY1" fmla="*/ 152020 h 153110"/>
                <a:gd name="connsiteX2" fmla="*/ 201084 w 324562"/>
                <a:gd name="connsiteY2" fmla="*/ 94012 h 153110"/>
                <a:gd name="connsiteX3" fmla="*/ 2964 w 324562"/>
                <a:gd name="connsiteY3" fmla="*/ 8287 h 153110"/>
                <a:gd name="connsiteX4" fmla="*/ 297 w 324562"/>
                <a:gd name="connsiteY4" fmla="*/ 2095 h 153110"/>
                <a:gd name="connsiteX5" fmla="*/ 6393 w 324562"/>
                <a:gd name="connsiteY5" fmla="*/ -666 h 153110"/>
                <a:gd name="connsiteX6" fmla="*/ 206418 w 324562"/>
                <a:gd name="connsiteY6" fmla="*/ 85059 h 153110"/>
                <a:gd name="connsiteX7" fmla="*/ 321671 w 324562"/>
                <a:gd name="connsiteY7" fmla="*/ 142209 h 153110"/>
                <a:gd name="connsiteX8" fmla="*/ 324185 w 324562"/>
                <a:gd name="connsiteY8" fmla="*/ 148305 h 153110"/>
                <a:gd name="connsiteX9" fmla="*/ 324147 w 324562"/>
                <a:gd name="connsiteY9" fmla="*/ 148400 h 153110"/>
                <a:gd name="connsiteX10" fmla="*/ 319480 w 324562"/>
                <a:gd name="connsiteY10" fmla="*/ 152020 h 15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562" h="153110">
                  <a:moveTo>
                    <a:pt x="319480" y="152020"/>
                  </a:moveTo>
                  <a:cubicBezTo>
                    <a:pt x="318851" y="152209"/>
                    <a:pt x="318204" y="152209"/>
                    <a:pt x="317575" y="152020"/>
                  </a:cubicBezTo>
                  <a:cubicBezTo>
                    <a:pt x="277646" y="134970"/>
                    <a:pt x="238746" y="115634"/>
                    <a:pt x="201084" y="94012"/>
                  </a:cubicBezTo>
                  <a:cubicBezTo>
                    <a:pt x="162984" y="70199"/>
                    <a:pt x="4584" y="9334"/>
                    <a:pt x="2964" y="8287"/>
                  </a:cubicBezTo>
                  <a:cubicBezTo>
                    <a:pt x="554" y="7239"/>
                    <a:pt x="-627" y="4572"/>
                    <a:pt x="297" y="2095"/>
                  </a:cubicBezTo>
                  <a:cubicBezTo>
                    <a:pt x="1231" y="-380"/>
                    <a:pt x="3945" y="-1523"/>
                    <a:pt x="6393" y="-666"/>
                  </a:cubicBezTo>
                  <a:cubicBezTo>
                    <a:pt x="12965" y="1906"/>
                    <a:pt x="167556" y="61151"/>
                    <a:pt x="206418" y="85059"/>
                  </a:cubicBezTo>
                  <a:cubicBezTo>
                    <a:pt x="243737" y="106299"/>
                    <a:pt x="282209" y="125349"/>
                    <a:pt x="321671" y="142209"/>
                  </a:cubicBezTo>
                  <a:cubicBezTo>
                    <a:pt x="324052" y="143161"/>
                    <a:pt x="325176" y="145924"/>
                    <a:pt x="324185" y="148305"/>
                  </a:cubicBezTo>
                  <a:cubicBezTo>
                    <a:pt x="324176" y="148305"/>
                    <a:pt x="324157" y="148400"/>
                    <a:pt x="324147" y="148400"/>
                  </a:cubicBezTo>
                  <a:cubicBezTo>
                    <a:pt x="323614" y="150496"/>
                    <a:pt x="321690" y="152020"/>
                    <a:pt x="319480" y="152020"/>
                  </a:cubicBezTo>
                  <a:close/>
                </a:path>
              </a:pathLst>
            </a:custGeom>
            <a:solidFill>
              <a:srgbClr val="000000"/>
            </a:solidFill>
            <a:ln w="9525" cap="flat">
              <a:noFill/>
              <a:prstDash val="solid"/>
              <a:miter/>
            </a:ln>
          </p:spPr>
          <p:txBody>
            <a:bodyPr rtlCol="0" anchor="ctr"/>
            <a:lstStyle/>
            <a:p>
              <a:endParaRPr lang="zh-CN" altLang="en-US"/>
            </a:p>
          </p:txBody>
        </p:sp>
        <p:sp>
          <p:nvSpPr>
            <p:cNvPr id="92" name="图形 89"/>
            <p:cNvSpPr/>
            <p:nvPr/>
          </p:nvSpPr>
          <p:spPr>
            <a:xfrm>
              <a:off x="9261348" y="3156184"/>
              <a:ext cx="775923" cy="537460"/>
            </a:xfrm>
            <a:custGeom>
              <a:avLst/>
              <a:gdLst>
                <a:gd name="connsiteX0" fmla="*/ 707304 w 763048"/>
                <a:gd name="connsiteY0" fmla="*/ 133306 h 528542"/>
                <a:gd name="connsiteX1" fmla="*/ 1406 w 763048"/>
                <a:gd name="connsiteY1" fmla="*/ -1092 h 528542"/>
                <a:gd name="connsiteX2" fmla="*/ -308 w 763048"/>
                <a:gd name="connsiteY2" fmla="*/ 8433 h 528542"/>
                <a:gd name="connsiteX3" fmla="*/ 705589 w 763048"/>
                <a:gd name="connsiteY3" fmla="*/ 142831 h 528542"/>
                <a:gd name="connsiteX4" fmla="*/ 753214 w 763048"/>
                <a:gd name="connsiteY4" fmla="*/ 194552 h 528542"/>
                <a:gd name="connsiteX5" fmla="*/ 753214 w 763048"/>
                <a:gd name="connsiteY5" fmla="*/ 527450 h 528542"/>
                <a:gd name="connsiteX6" fmla="*/ 762739 w 763048"/>
                <a:gd name="connsiteY6" fmla="*/ 527450 h 528542"/>
                <a:gd name="connsiteX7" fmla="*/ 762739 w 763048"/>
                <a:gd name="connsiteY7" fmla="*/ 194552 h 528542"/>
                <a:gd name="connsiteX8" fmla="*/ 707304 w 763048"/>
                <a:gd name="connsiteY8" fmla="*/ 133306 h 52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048" h="528542">
                  <a:moveTo>
                    <a:pt x="707304" y="133306"/>
                  </a:moveTo>
                  <a:lnTo>
                    <a:pt x="1406" y="-1092"/>
                  </a:lnTo>
                  <a:lnTo>
                    <a:pt x="-308" y="8433"/>
                  </a:lnTo>
                  <a:lnTo>
                    <a:pt x="705589" y="142831"/>
                  </a:lnTo>
                  <a:cubicBezTo>
                    <a:pt x="731973" y="147879"/>
                    <a:pt x="753214" y="171406"/>
                    <a:pt x="753214" y="194552"/>
                  </a:cubicBezTo>
                  <a:lnTo>
                    <a:pt x="753214" y="527450"/>
                  </a:lnTo>
                  <a:lnTo>
                    <a:pt x="762739" y="527450"/>
                  </a:lnTo>
                  <a:lnTo>
                    <a:pt x="762739" y="194552"/>
                  </a:lnTo>
                  <a:cubicBezTo>
                    <a:pt x="762930" y="166262"/>
                    <a:pt x="737974" y="138830"/>
                    <a:pt x="707304" y="133306"/>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93" name="图形 95"/>
            <p:cNvSpPr/>
            <p:nvPr/>
          </p:nvSpPr>
          <p:spPr>
            <a:xfrm>
              <a:off x="8398244" y="2510922"/>
              <a:ext cx="237595" cy="128402"/>
            </a:xfrm>
            <a:custGeom>
              <a:avLst/>
              <a:gdLst>
                <a:gd name="connsiteX0" fmla="*/ 116784 w 237595"/>
                <a:gd name="connsiteY0" fmla="*/ 127411 h 128402"/>
                <a:gd name="connsiteX1" fmla="*/ 90305 w 237595"/>
                <a:gd name="connsiteY1" fmla="*/ 126077 h 128402"/>
                <a:gd name="connsiteX2" fmla="*/ 20868 w 237595"/>
                <a:gd name="connsiteY2" fmla="*/ 107027 h 128402"/>
                <a:gd name="connsiteX3" fmla="*/ 8 w 237595"/>
                <a:gd name="connsiteY3" fmla="*/ 75404 h 128402"/>
                <a:gd name="connsiteX4" fmla="*/ 6104 w 237595"/>
                <a:gd name="connsiteY4" fmla="*/ 58354 h 128402"/>
                <a:gd name="connsiteX5" fmla="*/ 111450 w 237595"/>
                <a:gd name="connsiteY5" fmla="*/ 10729 h 128402"/>
                <a:gd name="connsiteX6" fmla="*/ 186603 w 237595"/>
                <a:gd name="connsiteY6" fmla="*/ 2252 h 128402"/>
                <a:gd name="connsiteX7" fmla="*/ 237561 w 237595"/>
                <a:gd name="connsiteY7" fmla="*/ 1014 h 128402"/>
                <a:gd name="connsiteX8" fmla="*/ 235561 w 237595"/>
                <a:gd name="connsiteY8" fmla="*/ 10539 h 128402"/>
                <a:gd name="connsiteX9" fmla="*/ 187936 w 237595"/>
                <a:gd name="connsiteY9" fmla="*/ 11873 h 128402"/>
                <a:gd name="connsiteX10" fmla="*/ 112403 w 237595"/>
                <a:gd name="connsiteY10" fmla="*/ 20350 h 128402"/>
                <a:gd name="connsiteX11" fmla="*/ 12962 w 237595"/>
                <a:gd name="connsiteY11" fmla="*/ 65213 h 128402"/>
                <a:gd name="connsiteX12" fmla="*/ 9628 w 237595"/>
                <a:gd name="connsiteY12" fmla="*/ 75309 h 128402"/>
                <a:gd name="connsiteX13" fmla="*/ 26868 w 237595"/>
                <a:gd name="connsiteY13" fmla="*/ 99693 h 128402"/>
                <a:gd name="connsiteX14" fmla="*/ 91543 w 237595"/>
                <a:gd name="connsiteY14" fmla="*/ 116362 h 128402"/>
                <a:gd name="connsiteX15" fmla="*/ 145264 w 237595"/>
                <a:gd name="connsiteY15" fmla="*/ 116362 h 128402"/>
                <a:gd name="connsiteX16" fmla="*/ 146217 w 237595"/>
                <a:gd name="connsiteY16" fmla="*/ 125887 h 128402"/>
                <a:gd name="connsiteX17" fmla="*/ 116784 w 237595"/>
                <a:gd name="connsiteY17" fmla="*/ 127411 h 12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7595" h="128402">
                  <a:moveTo>
                    <a:pt x="116784" y="127411"/>
                  </a:moveTo>
                  <a:cubicBezTo>
                    <a:pt x="107940" y="127411"/>
                    <a:pt x="99102" y="126934"/>
                    <a:pt x="90305" y="126077"/>
                  </a:cubicBezTo>
                  <a:cubicBezTo>
                    <a:pt x="63730" y="123029"/>
                    <a:pt x="31821" y="116552"/>
                    <a:pt x="20868" y="107027"/>
                  </a:cubicBezTo>
                  <a:cubicBezTo>
                    <a:pt x="7533" y="96550"/>
                    <a:pt x="484" y="85882"/>
                    <a:pt x="8" y="75404"/>
                  </a:cubicBezTo>
                  <a:cubicBezTo>
                    <a:pt x="-371" y="69127"/>
                    <a:pt x="1831" y="62964"/>
                    <a:pt x="6104" y="58354"/>
                  </a:cubicBezTo>
                  <a:cubicBezTo>
                    <a:pt x="34805" y="30999"/>
                    <a:pt x="71951" y="14206"/>
                    <a:pt x="111450" y="10729"/>
                  </a:cubicBezTo>
                  <a:cubicBezTo>
                    <a:pt x="147074" y="7396"/>
                    <a:pt x="169934" y="4443"/>
                    <a:pt x="186603" y="2252"/>
                  </a:cubicBezTo>
                  <a:cubicBezTo>
                    <a:pt x="212415" y="-1082"/>
                    <a:pt x="222036" y="-2415"/>
                    <a:pt x="237561" y="1014"/>
                  </a:cubicBezTo>
                  <a:lnTo>
                    <a:pt x="235561" y="10539"/>
                  </a:lnTo>
                  <a:cubicBezTo>
                    <a:pt x="221655" y="7491"/>
                    <a:pt x="213177" y="8634"/>
                    <a:pt x="187936" y="11873"/>
                  </a:cubicBezTo>
                  <a:cubicBezTo>
                    <a:pt x="171172" y="14063"/>
                    <a:pt x="148217" y="17111"/>
                    <a:pt x="112403" y="20350"/>
                  </a:cubicBezTo>
                  <a:cubicBezTo>
                    <a:pt x="75214" y="23921"/>
                    <a:pt x="40253" y="39695"/>
                    <a:pt x="12962" y="65213"/>
                  </a:cubicBezTo>
                  <a:cubicBezTo>
                    <a:pt x="10479" y="67956"/>
                    <a:pt x="9268" y="71623"/>
                    <a:pt x="9628" y="75309"/>
                  </a:cubicBezTo>
                  <a:cubicBezTo>
                    <a:pt x="11817" y="85406"/>
                    <a:pt x="18042" y="94264"/>
                    <a:pt x="26868" y="99693"/>
                  </a:cubicBezTo>
                  <a:cubicBezTo>
                    <a:pt x="34869" y="105979"/>
                    <a:pt x="62016" y="113028"/>
                    <a:pt x="91543" y="116362"/>
                  </a:cubicBezTo>
                  <a:cubicBezTo>
                    <a:pt x="109408" y="118076"/>
                    <a:pt x="127399" y="118076"/>
                    <a:pt x="145264" y="116362"/>
                  </a:cubicBezTo>
                  <a:lnTo>
                    <a:pt x="146217" y="125887"/>
                  </a:lnTo>
                  <a:cubicBezTo>
                    <a:pt x="145359" y="126173"/>
                    <a:pt x="132786" y="127411"/>
                    <a:pt x="116784" y="127411"/>
                  </a:cubicBezTo>
                  <a:close/>
                </a:path>
              </a:pathLst>
            </a:custGeom>
            <a:solidFill>
              <a:srgbClr val="000000"/>
            </a:solidFill>
            <a:ln w="9525" cap="flat">
              <a:noFill/>
              <a:prstDash val="solid"/>
              <a:miter/>
            </a:ln>
          </p:spPr>
          <p:txBody>
            <a:bodyPr rtlCol="0" anchor="ct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3" name="组合 142"/>
          <p:cNvGrpSpPr/>
          <p:nvPr/>
        </p:nvGrpSpPr>
        <p:grpSpPr>
          <a:xfrm flipH="1">
            <a:off x="-566916" y="357676"/>
            <a:ext cx="6408277" cy="6408276"/>
            <a:chOff x="-418479" y="1211369"/>
            <a:chExt cx="6408277" cy="6408276"/>
          </a:xfrm>
        </p:grpSpPr>
        <p:sp>
          <p:nvSpPr>
            <p:cNvPr id="141" name="弧形 140"/>
            <p:cNvSpPr/>
            <p:nvPr/>
          </p:nvSpPr>
          <p:spPr>
            <a:xfrm>
              <a:off x="-418479" y="1211369"/>
              <a:ext cx="6408277" cy="6408276"/>
            </a:xfrm>
            <a:prstGeom prst="arc">
              <a:avLst>
                <a:gd name="adj1" fmla="val 14393760"/>
                <a:gd name="adj2" fmla="val 10598204"/>
              </a:avLst>
            </a:prstGeom>
            <a:noFill/>
            <a:ln w="101600" cap="rnd">
              <a:gradFill flip="none" rotWithShape="1">
                <a:gsLst>
                  <a:gs pos="0">
                    <a:schemeClr val="accent1"/>
                  </a:gs>
                  <a:gs pos="100000">
                    <a:schemeClr val="accent2">
                      <a:lumMod val="60000"/>
                      <a:lumOff val="40000"/>
                    </a:schemeClr>
                  </a:gs>
                </a:gsLst>
                <a:lin ang="108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圆: 空心 141"/>
            <p:cNvSpPr/>
            <p:nvPr/>
          </p:nvSpPr>
          <p:spPr>
            <a:xfrm>
              <a:off x="-51990" y="1577858"/>
              <a:ext cx="5675298" cy="5675297"/>
            </a:xfrm>
            <a:prstGeom prst="donut">
              <a:avLst>
                <a:gd name="adj" fmla="val 15701"/>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7" name="椭圆 136"/>
          <p:cNvSpPr/>
          <p:nvPr/>
        </p:nvSpPr>
        <p:spPr>
          <a:xfrm>
            <a:off x="8833586" y="1532727"/>
            <a:ext cx="3162136" cy="316213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140" name="矩形: 圆角 139"/>
          <p:cNvSpPr/>
          <p:nvPr/>
        </p:nvSpPr>
        <p:spPr>
          <a:xfrm>
            <a:off x="4573293" y="1138951"/>
            <a:ext cx="7009933" cy="3766014"/>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136" name="文本框 135"/>
          <p:cNvSpPr txBox="1"/>
          <p:nvPr/>
        </p:nvSpPr>
        <p:spPr>
          <a:xfrm>
            <a:off x="5055013" y="3337204"/>
            <a:ext cx="6279737" cy="246221"/>
          </a:xfrm>
          <a:prstGeom prst="rect">
            <a:avLst/>
          </a:prstGeom>
          <a:noFill/>
        </p:spPr>
        <p:txBody>
          <a:bodyPr wrap="square" rtlCol="0">
            <a:spAutoFit/>
          </a:bodyPr>
          <a:lstStyle/>
          <a:p>
            <a:r>
              <a:rPr lang="en-US" altLang="zh-CN"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rPr>
              <a:t>RESEARCH CONCLUSION</a:t>
            </a:r>
            <a:endParaRPr lang="zh-CN" altLang="en-US" sz="1000" b="1" spc="600" dirty="0">
              <a:solidFill>
                <a:schemeClr val="accent3"/>
              </a:solidFill>
              <a:latin typeface="OPPOSans R" panose="00020600040101010101" pitchFamily="18" charset="-122"/>
              <a:ea typeface="OPPOSans R" panose="00020600040101010101" pitchFamily="18" charset="-122"/>
              <a:cs typeface="OPPOSans R" panose="00020600040101010101" pitchFamily="18" charset="-122"/>
            </a:endParaRPr>
          </a:p>
        </p:txBody>
      </p:sp>
      <p:sp>
        <p:nvSpPr>
          <p:cNvPr id="138" name="文本框 137"/>
          <p:cNvSpPr txBox="1"/>
          <p:nvPr/>
        </p:nvSpPr>
        <p:spPr>
          <a:xfrm>
            <a:off x="7966209" y="1599562"/>
            <a:ext cx="3406250" cy="2646878"/>
          </a:xfrm>
          <a:prstGeom prst="rect">
            <a:avLst/>
          </a:prstGeom>
          <a:noFill/>
        </p:spPr>
        <p:txBody>
          <a:bodyPr wrap="square" rtlCol="0">
            <a:spAutoFit/>
          </a:bodyPr>
          <a:lstStyle/>
          <a:p>
            <a:r>
              <a:rPr lang="en-US" altLang="zh-CN"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rPr>
              <a:t>05</a:t>
            </a:r>
            <a:endParaRPr lang="zh-CN" altLang="en-US" sz="16600" b="1" dirty="0">
              <a:gradFill>
                <a:gsLst>
                  <a:gs pos="0">
                    <a:schemeClr val="accent3">
                      <a:alpha val="12000"/>
                    </a:schemeClr>
                  </a:gs>
                  <a:gs pos="100000">
                    <a:schemeClr val="accent3">
                      <a:alpha val="0"/>
                    </a:schemeClr>
                  </a:gs>
                </a:gsLst>
                <a:lin ang="81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39" name="文本框 138"/>
          <p:cNvSpPr txBox="1"/>
          <p:nvPr/>
        </p:nvSpPr>
        <p:spPr>
          <a:xfrm>
            <a:off x="5035963" y="2229208"/>
            <a:ext cx="6298787" cy="1107996"/>
          </a:xfrm>
          <a:prstGeom prst="rect">
            <a:avLst/>
          </a:prstGeom>
          <a:noFill/>
        </p:spPr>
        <p:txBody>
          <a:bodyPr wrap="square" rtlCol="0">
            <a:spAutoFit/>
          </a:bodyPr>
          <a:lstStyle/>
          <a:p>
            <a:r>
              <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rPr>
              <a:t>研究结论</a:t>
            </a:r>
            <a:endParaRPr lang="zh-CN" altLang="en-US" sz="6600" b="1" dirty="0">
              <a:solidFill>
                <a:schemeClr val="accent3"/>
              </a:solidFill>
              <a:latin typeface="OPPOSans B" panose="00020600040101010101" pitchFamily="18" charset="-122"/>
              <a:ea typeface="OPPOSans B" panose="00020600040101010101" pitchFamily="18" charset="-122"/>
              <a:cs typeface="OPPOSans B" panose="00020600040101010101" pitchFamily="18" charset="-122"/>
            </a:endParaRPr>
          </a:p>
        </p:txBody>
      </p:sp>
      <p:grpSp>
        <p:nvGrpSpPr>
          <p:cNvPr id="174" name="组合 173"/>
          <p:cNvGrpSpPr/>
          <p:nvPr/>
        </p:nvGrpSpPr>
        <p:grpSpPr>
          <a:xfrm>
            <a:off x="670898" y="983096"/>
            <a:ext cx="3979758" cy="5943394"/>
            <a:chOff x="670898" y="983096"/>
            <a:chExt cx="3979758" cy="5943394"/>
          </a:xfrm>
        </p:grpSpPr>
        <p:sp>
          <p:nvSpPr>
            <p:cNvPr id="34" name="任意多边形: 形状 33"/>
            <p:cNvSpPr/>
            <p:nvPr/>
          </p:nvSpPr>
          <p:spPr>
            <a:xfrm flipH="1">
              <a:off x="670898" y="1157468"/>
              <a:ext cx="2123895" cy="1004702"/>
            </a:xfrm>
            <a:custGeom>
              <a:avLst/>
              <a:gdLst>
                <a:gd name="connsiteX0" fmla="*/ 1431236 w 2081796"/>
                <a:gd name="connsiteY0" fmla="*/ 332401 h 984787"/>
                <a:gd name="connsiteX1" fmla="*/ 2028930 w 2081796"/>
                <a:gd name="connsiteY1" fmla="*/ 663585 h 984787"/>
                <a:gd name="connsiteX2" fmla="*/ 1681553 w 2081796"/>
                <a:gd name="connsiteY2" fmla="*/ 889709 h 984787"/>
                <a:gd name="connsiteX3" fmla="*/ 1243403 w 2081796"/>
                <a:gd name="connsiteY3" fmla="*/ 954384 h 984787"/>
                <a:gd name="connsiteX4" fmla="*/ 746198 w 2081796"/>
                <a:gd name="connsiteY4" fmla="*/ 795888 h 984787"/>
                <a:gd name="connsiteX5" fmla="*/ 746198 w 2081796"/>
                <a:gd name="connsiteY5" fmla="*/ 795888 h 984787"/>
                <a:gd name="connsiteX6" fmla="*/ 533124 w 2081796"/>
                <a:gd name="connsiteY6" fmla="*/ 708639 h 984787"/>
                <a:gd name="connsiteX7" fmla="*/ 429206 w 2081796"/>
                <a:gd name="connsiteY7" fmla="*/ 618342 h 984787"/>
                <a:gd name="connsiteX8" fmla="*/ 429206 w 2081796"/>
                <a:gd name="connsiteY8" fmla="*/ 617294 h 984787"/>
                <a:gd name="connsiteX9" fmla="*/ 405679 w 2081796"/>
                <a:gd name="connsiteY9" fmla="*/ 579194 h 984787"/>
                <a:gd name="connsiteX10" fmla="*/ 410346 w 2081796"/>
                <a:gd name="connsiteY10" fmla="*/ 519091 h 984787"/>
                <a:gd name="connsiteX11" fmla="*/ 377580 w 2081796"/>
                <a:gd name="connsiteY11" fmla="*/ 428509 h 984787"/>
                <a:gd name="connsiteX12" fmla="*/ 373103 w 2081796"/>
                <a:gd name="connsiteY12" fmla="*/ 418984 h 984787"/>
                <a:gd name="connsiteX13" fmla="*/ 373103 w 2081796"/>
                <a:gd name="connsiteY13" fmla="*/ 418984 h 984787"/>
                <a:gd name="connsiteX14" fmla="*/ 436063 w 2081796"/>
                <a:gd name="connsiteY14" fmla="*/ 359833 h 984787"/>
                <a:gd name="connsiteX15" fmla="*/ 320336 w 2081796"/>
                <a:gd name="connsiteY15" fmla="*/ 336021 h 984787"/>
                <a:gd name="connsiteX16" fmla="*/ 225086 w 2081796"/>
                <a:gd name="connsiteY16" fmla="*/ 282967 h 984787"/>
                <a:gd name="connsiteX17" fmla="*/ 241278 w 2081796"/>
                <a:gd name="connsiteY17" fmla="*/ 194098 h 984787"/>
                <a:gd name="connsiteX18" fmla="*/ 184698 w 2081796"/>
                <a:gd name="connsiteY18" fmla="*/ 258678 h 984787"/>
                <a:gd name="connsiteX19" fmla="*/ 25061 w 2081796"/>
                <a:gd name="connsiteY19" fmla="*/ 226197 h 984787"/>
                <a:gd name="connsiteX20" fmla="*/ -1133 w 2081796"/>
                <a:gd name="connsiteY20" fmla="*/ 202194 h 984787"/>
                <a:gd name="connsiteX21" fmla="*/ 365579 w 2081796"/>
                <a:gd name="connsiteY21" fmla="*/ 13314 h 984787"/>
                <a:gd name="connsiteX22" fmla="*/ 386438 w 2081796"/>
                <a:gd name="connsiteY22" fmla="*/ 19124 h 984787"/>
                <a:gd name="connsiteX23" fmla="*/ 418061 w 2081796"/>
                <a:gd name="connsiteY23" fmla="*/ 29601 h 984787"/>
                <a:gd name="connsiteX24" fmla="*/ 669331 w 2081796"/>
                <a:gd name="connsiteY24" fmla="*/ 274870 h 984787"/>
                <a:gd name="connsiteX25" fmla="*/ 1431236 w 2081796"/>
                <a:gd name="connsiteY25" fmla="*/ 332401 h 98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81796" h="984787">
                  <a:moveTo>
                    <a:pt x="1431236" y="332401"/>
                  </a:moveTo>
                  <a:cubicBezTo>
                    <a:pt x="2063125" y="158570"/>
                    <a:pt x="2162280" y="386313"/>
                    <a:pt x="2028930" y="663585"/>
                  </a:cubicBezTo>
                  <a:cubicBezTo>
                    <a:pt x="1954730" y="817795"/>
                    <a:pt x="1844336" y="877612"/>
                    <a:pt x="1681553" y="889709"/>
                  </a:cubicBezTo>
                  <a:cubicBezTo>
                    <a:pt x="1518771" y="901806"/>
                    <a:pt x="1482004" y="1045824"/>
                    <a:pt x="1243403" y="954384"/>
                  </a:cubicBezTo>
                  <a:cubicBezTo>
                    <a:pt x="1057285" y="882946"/>
                    <a:pt x="955271" y="885137"/>
                    <a:pt x="746198" y="795888"/>
                  </a:cubicBezTo>
                  <a:lnTo>
                    <a:pt x="746198" y="795888"/>
                  </a:lnTo>
                  <a:cubicBezTo>
                    <a:pt x="680761" y="768360"/>
                    <a:pt x="614562" y="760074"/>
                    <a:pt x="533124" y="708639"/>
                  </a:cubicBezTo>
                  <a:cubicBezTo>
                    <a:pt x="478641" y="674539"/>
                    <a:pt x="452257" y="650155"/>
                    <a:pt x="429206" y="618342"/>
                  </a:cubicBezTo>
                  <a:lnTo>
                    <a:pt x="429206" y="617294"/>
                  </a:lnTo>
                  <a:cubicBezTo>
                    <a:pt x="420442" y="605169"/>
                    <a:pt x="412632" y="592443"/>
                    <a:pt x="405679" y="579194"/>
                  </a:cubicBezTo>
                  <a:cubicBezTo>
                    <a:pt x="414157" y="564526"/>
                    <a:pt x="415204" y="543761"/>
                    <a:pt x="410346" y="519091"/>
                  </a:cubicBezTo>
                  <a:cubicBezTo>
                    <a:pt x="403203" y="487659"/>
                    <a:pt x="392249" y="457226"/>
                    <a:pt x="377580" y="428509"/>
                  </a:cubicBezTo>
                  <a:lnTo>
                    <a:pt x="373103" y="418984"/>
                  </a:lnTo>
                  <a:lnTo>
                    <a:pt x="373103" y="418984"/>
                  </a:lnTo>
                  <a:cubicBezTo>
                    <a:pt x="394344" y="419936"/>
                    <a:pt x="439112" y="398314"/>
                    <a:pt x="436063" y="359833"/>
                  </a:cubicBezTo>
                  <a:cubicBezTo>
                    <a:pt x="430444" y="288205"/>
                    <a:pt x="355006" y="302683"/>
                    <a:pt x="320336" y="336021"/>
                  </a:cubicBezTo>
                  <a:lnTo>
                    <a:pt x="225086" y="282967"/>
                  </a:lnTo>
                  <a:lnTo>
                    <a:pt x="241278" y="194098"/>
                  </a:lnTo>
                  <a:lnTo>
                    <a:pt x="184698" y="258678"/>
                  </a:lnTo>
                  <a:cubicBezTo>
                    <a:pt x="184698" y="258678"/>
                    <a:pt x="83638" y="263726"/>
                    <a:pt x="25061" y="226197"/>
                  </a:cubicBezTo>
                  <a:cubicBezTo>
                    <a:pt x="14963" y="219873"/>
                    <a:pt x="6011" y="211738"/>
                    <a:pt x="-1133" y="202194"/>
                  </a:cubicBezTo>
                  <a:cubicBezTo>
                    <a:pt x="-1133" y="202194"/>
                    <a:pt x="73733" y="-61934"/>
                    <a:pt x="365579" y="13314"/>
                  </a:cubicBezTo>
                  <a:cubicBezTo>
                    <a:pt x="372342" y="15943"/>
                    <a:pt x="379295" y="17886"/>
                    <a:pt x="386438" y="19124"/>
                  </a:cubicBezTo>
                  <a:cubicBezTo>
                    <a:pt x="396725" y="22172"/>
                    <a:pt x="407299" y="25696"/>
                    <a:pt x="418061" y="29601"/>
                  </a:cubicBezTo>
                  <a:cubicBezTo>
                    <a:pt x="576177" y="87609"/>
                    <a:pt x="527598" y="175525"/>
                    <a:pt x="669331" y="274870"/>
                  </a:cubicBezTo>
                  <a:cubicBezTo>
                    <a:pt x="811063" y="374216"/>
                    <a:pt x="943174" y="466609"/>
                    <a:pt x="1431236" y="332401"/>
                  </a:cubicBezTo>
                  <a:close/>
                </a:path>
              </a:pathLst>
            </a:custGeom>
            <a:solidFill>
              <a:srgbClr val="9B533F"/>
            </a:solidFill>
            <a:ln w="9525" cap="flat">
              <a:noFill/>
              <a:prstDash val="solid"/>
              <a:miter/>
            </a:ln>
          </p:spPr>
          <p:txBody>
            <a:bodyPr rtlCol="0" anchor="ctr"/>
            <a:lstStyle/>
            <a:p>
              <a:endParaRPr lang="zh-CN" altLang="en-US"/>
            </a:p>
          </p:txBody>
        </p:sp>
        <p:sp>
          <p:nvSpPr>
            <p:cNvPr id="35" name="任意多边形: 形状 34"/>
            <p:cNvSpPr/>
            <p:nvPr/>
          </p:nvSpPr>
          <p:spPr>
            <a:xfrm flipH="1">
              <a:off x="1150183" y="3436407"/>
              <a:ext cx="1214800" cy="3170275"/>
            </a:xfrm>
            <a:custGeom>
              <a:avLst/>
              <a:gdLst>
                <a:gd name="connsiteX0" fmla="*/ 1189587 w 1190720"/>
                <a:gd name="connsiteY0" fmla="*/ 3099737 h 3107435"/>
                <a:gd name="connsiteX1" fmla="*/ 984418 w 1190720"/>
                <a:gd name="connsiteY1" fmla="*/ 3102308 h 3107435"/>
                <a:gd name="connsiteX2" fmla="*/ 859260 w 1190720"/>
                <a:gd name="connsiteY2" fmla="*/ 3103928 h 3107435"/>
                <a:gd name="connsiteX3" fmla="*/ 599799 w 1190720"/>
                <a:gd name="connsiteY3" fmla="*/ 3107261 h 3107435"/>
                <a:gd name="connsiteX4" fmla="*/ 567986 w 1190720"/>
                <a:gd name="connsiteY4" fmla="*/ 3107261 h 3107435"/>
                <a:gd name="connsiteX5" fmla="*/ 542649 w 1190720"/>
                <a:gd name="connsiteY5" fmla="*/ 3048778 h 3107435"/>
                <a:gd name="connsiteX6" fmla="*/ 472259 w 1190720"/>
                <a:gd name="connsiteY6" fmla="*/ 2869136 h 3107435"/>
                <a:gd name="connsiteX7" fmla="*/ 33061 w 1190720"/>
                <a:gd name="connsiteY7" fmla="*/ 606853 h 3107435"/>
                <a:gd name="connsiteX8" fmla="*/ -1133 w 1190720"/>
                <a:gd name="connsiteY8" fmla="*/ 177562 h 3107435"/>
                <a:gd name="connsiteX9" fmla="*/ 90402 w 1190720"/>
                <a:gd name="connsiteY9" fmla="*/ 181658 h 3107435"/>
                <a:gd name="connsiteX10" fmla="*/ 338623 w 1190720"/>
                <a:gd name="connsiteY10" fmla="*/ 69834 h 3107435"/>
                <a:gd name="connsiteX11" fmla="*/ 379867 w 1190720"/>
                <a:gd name="connsiteY11" fmla="*/ -175 h 3107435"/>
                <a:gd name="connsiteX12" fmla="*/ 421300 w 1190720"/>
                <a:gd name="connsiteY12" fmla="*/ 112030 h 3107435"/>
                <a:gd name="connsiteX13" fmla="*/ 538077 w 1190720"/>
                <a:gd name="connsiteY13" fmla="*/ 465312 h 3107435"/>
                <a:gd name="connsiteX14" fmla="*/ 576748 w 1190720"/>
                <a:gd name="connsiteY14" fmla="*/ 584279 h 3107435"/>
                <a:gd name="connsiteX15" fmla="*/ 592464 w 1190720"/>
                <a:gd name="connsiteY15" fmla="*/ 635524 h 3107435"/>
                <a:gd name="connsiteX16" fmla="*/ 580367 w 1190720"/>
                <a:gd name="connsiteY16" fmla="*/ 633428 h 3107435"/>
                <a:gd name="connsiteX17" fmla="*/ 542267 w 1190720"/>
                <a:gd name="connsiteY17" fmla="*/ 670385 h 3107435"/>
                <a:gd name="connsiteX18" fmla="*/ 542267 w 1190720"/>
                <a:gd name="connsiteY18" fmla="*/ 671909 h 3107435"/>
                <a:gd name="connsiteX19" fmla="*/ 577891 w 1190720"/>
                <a:gd name="connsiteY19" fmla="*/ 707342 h 3107435"/>
                <a:gd name="connsiteX20" fmla="*/ 578081 w 1190720"/>
                <a:gd name="connsiteY20" fmla="*/ 707342 h 3107435"/>
                <a:gd name="connsiteX21" fmla="*/ 608371 w 1190720"/>
                <a:gd name="connsiteY21" fmla="*/ 692007 h 3107435"/>
                <a:gd name="connsiteX22" fmla="*/ 1189587 w 1190720"/>
                <a:gd name="connsiteY22" fmla="*/ 3099737 h 3107435"/>
                <a:gd name="connsiteX23" fmla="*/ 926982 w 1190720"/>
                <a:gd name="connsiteY23" fmla="*/ 2677779 h 3107435"/>
                <a:gd name="connsiteX24" fmla="*/ 926982 w 1190720"/>
                <a:gd name="connsiteY24" fmla="*/ 2676255 h 3107435"/>
                <a:gd name="connsiteX25" fmla="*/ 891168 w 1190720"/>
                <a:gd name="connsiteY25" fmla="*/ 2640822 h 3107435"/>
                <a:gd name="connsiteX26" fmla="*/ 853068 w 1190720"/>
                <a:gd name="connsiteY26" fmla="*/ 2677779 h 3107435"/>
                <a:gd name="connsiteX27" fmla="*/ 853068 w 1190720"/>
                <a:gd name="connsiteY27" fmla="*/ 2679303 h 3107435"/>
                <a:gd name="connsiteX28" fmla="*/ 888882 w 1190720"/>
                <a:gd name="connsiteY28" fmla="*/ 2714736 h 3107435"/>
                <a:gd name="connsiteX29" fmla="*/ 888882 w 1190720"/>
                <a:gd name="connsiteY29" fmla="*/ 2714736 h 3107435"/>
                <a:gd name="connsiteX30" fmla="*/ 926982 w 1190720"/>
                <a:gd name="connsiteY30" fmla="*/ 2677779 h 3107435"/>
                <a:gd name="connsiteX31" fmla="*/ 890311 w 1190720"/>
                <a:gd name="connsiteY31" fmla="*/ 2061321 h 3107435"/>
                <a:gd name="connsiteX32" fmla="*/ 890311 w 1190720"/>
                <a:gd name="connsiteY32" fmla="*/ 2059797 h 3107435"/>
                <a:gd name="connsiteX33" fmla="*/ 854688 w 1190720"/>
                <a:gd name="connsiteY33" fmla="*/ 2024364 h 3107435"/>
                <a:gd name="connsiteX34" fmla="*/ 854497 w 1190720"/>
                <a:gd name="connsiteY34" fmla="*/ 2024364 h 3107435"/>
                <a:gd name="connsiteX35" fmla="*/ 816397 w 1190720"/>
                <a:gd name="connsiteY35" fmla="*/ 2061321 h 3107435"/>
                <a:gd name="connsiteX36" fmla="*/ 816397 w 1190720"/>
                <a:gd name="connsiteY36" fmla="*/ 2062845 h 3107435"/>
                <a:gd name="connsiteX37" fmla="*/ 852307 w 1190720"/>
                <a:gd name="connsiteY37" fmla="*/ 2098278 h 3107435"/>
                <a:gd name="connsiteX38" fmla="*/ 890311 w 1190720"/>
                <a:gd name="connsiteY38" fmla="*/ 2061321 h 3107435"/>
                <a:gd name="connsiteX39" fmla="*/ 691048 w 1190720"/>
                <a:gd name="connsiteY39" fmla="*/ 1389999 h 3107435"/>
                <a:gd name="connsiteX40" fmla="*/ 691048 w 1190720"/>
                <a:gd name="connsiteY40" fmla="*/ 1388570 h 3107435"/>
                <a:gd name="connsiteX41" fmla="*/ 655520 w 1190720"/>
                <a:gd name="connsiteY41" fmla="*/ 1353042 h 3107435"/>
                <a:gd name="connsiteX42" fmla="*/ 655329 w 1190720"/>
                <a:gd name="connsiteY42" fmla="*/ 1353042 h 3107435"/>
                <a:gd name="connsiteX43" fmla="*/ 617229 w 1190720"/>
                <a:gd name="connsiteY43" fmla="*/ 1389999 h 3107435"/>
                <a:gd name="connsiteX44" fmla="*/ 617229 w 1190720"/>
                <a:gd name="connsiteY44" fmla="*/ 1391523 h 3107435"/>
                <a:gd name="connsiteX45" fmla="*/ 652852 w 1190720"/>
                <a:gd name="connsiteY45" fmla="*/ 1426956 h 3107435"/>
                <a:gd name="connsiteX46" fmla="*/ 653043 w 1190720"/>
                <a:gd name="connsiteY46" fmla="*/ 1426956 h 3107435"/>
                <a:gd name="connsiteX47" fmla="*/ 690952 w 1190720"/>
                <a:gd name="connsiteY47" fmla="*/ 1389999 h 3107435"/>
                <a:gd name="connsiteX48" fmla="*/ 658092 w 1190720"/>
                <a:gd name="connsiteY48" fmla="*/ 2992866 h 3107435"/>
                <a:gd name="connsiteX49" fmla="*/ 658092 w 1190720"/>
                <a:gd name="connsiteY49" fmla="*/ 2991437 h 3107435"/>
                <a:gd name="connsiteX50" fmla="*/ 622182 w 1190720"/>
                <a:gd name="connsiteY50" fmla="*/ 2955909 h 3107435"/>
                <a:gd name="connsiteX51" fmla="*/ 622182 w 1190720"/>
                <a:gd name="connsiteY51" fmla="*/ 2955909 h 3107435"/>
                <a:gd name="connsiteX52" fmla="*/ 584082 w 1190720"/>
                <a:gd name="connsiteY52" fmla="*/ 2992866 h 3107435"/>
                <a:gd name="connsiteX53" fmla="*/ 584082 w 1190720"/>
                <a:gd name="connsiteY53" fmla="*/ 2994390 h 3107435"/>
                <a:gd name="connsiteX54" fmla="*/ 619896 w 1190720"/>
                <a:gd name="connsiteY54" fmla="*/ 3029823 h 3107435"/>
                <a:gd name="connsiteX55" fmla="*/ 619896 w 1190720"/>
                <a:gd name="connsiteY55" fmla="*/ 3029823 h 3107435"/>
                <a:gd name="connsiteX56" fmla="*/ 657996 w 1190720"/>
                <a:gd name="connsiteY56" fmla="*/ 2992866 h 3107435"/>
                <a:gd name="connsiteX57" fmla="*/ 599513 w 1190720"/>
                <a:gd name="connsiteY57" fmla="*/ 1951688 h 3107435"/>
                <a:gd name="connsiteX58" fmla="*/ 599513 w 1190720"/>
                <a:gd name="connsiteY58" fmla="*/ 1950259 h 3107435"/>
                <a:gd name="connsiteX59" fmla="*/ 563794 w 1190720"/>
                <a:gd name="connsiteY59" fmla="*/ 1914731 h 3107435"/>
                <a:gd name="connsiteX60" fmla="*/ 563699 w 1190720"/>
                <a:gd name="connsiteY60" fmla="*/ 1914731 h 3107435"/>
                <a:gd name="connsiteX61" fmla="*/ 525599 w 1190720"/>
                <a:gd name="connsiteY61" fmla="*/ 1951688 h 3107435"/>
                <a:gd name="connsiteX62" fmla="*/ 525599 w 1190720"/>
                <a:gd name="connsiteY62" fmla="*/ 1953117 h 3107435"/>
                <a:gd name="connsiteX63" fmla="*/ 561508 w 1190720"/>
                <a:gd name="connsiteY63" fmla="*/ 1988645 h 3107435"/>
                <a:gd name="connsiteX64" fmla="*/ 561508 w 1190720"/>
                <a:gd name="connsiteY64" fmla="*/ 1988645 h 3107435"/>
                <a:gd name="connsiteX65" fmla="*/ 599417 w 1190720"/>
                <a:gd name="connsiteY65" fmla="*/ 1951688 h 3107435"/>
                <a:gd name="connsiteX66" fmla="*/ 494738 w 1190720"/>
                <a:gd name="connsiteY66" fmla="*/ 2492804 h 3107435"/>
                <a:gd name="connsiteX67" fmla="*/ 494738 w 1190720"/>
                <a:gd name="connsiteY67" fmla="*/ 2491280 h 3107435"/>
                <a:gd name="connsiteX68" fmla="*/ 458924 w 1190720"/>
                <a:gd name="connsiteY68" fmla="*/ 2455942 h 3107435"/>
                <a:gd name="connsiteX69" fmla="*/ 420824 w 1190720"/>
                <a:gd name="connsiteY69" fmla="*/ 2492804 h 3107435"/>
                <a:gd name="connsiteX70" fmla="*/ 420824 w 1190720"/>
                <a:gd name="connsiteY70" fmla="*/ 2494232 h 3107435"/>
                <a:gd name="connsiteX71" fmla="*/ 456162 w 1190720"/>
                <a:gd name="connsiteY71" fmla="*/ 2529761 h 3107435"/>
                <a:gd name="connsiteX72" fmla="*/ 456542 w 1190720"/>
                <a:gd name="connsiteY72" fmla="*/ 2529761 h 3107435"/>
                <a:gd name="connsiteX73" fmla="*/ 493690 w 1190720"/>
                <a:gd name="connsiteY73" fmla="*/ 2499376 h 3107435"/>
                <a:gd name="connsiteX74" fmla="*/ 494738 w 1190720"/>
                <a:gd name="connsiteY74" fmla="*/ 2492804 h 3107435"/>
                <a:gd name="connsiteX75" fmla="*/ 426540 w 1190720"/>
                <a:gd name="connsiteY75" fmla="*/ 1547543 h 3107435"/>
                <a:gd name="connsiteX76" fmla="*/ 426540 w 1190720"/>
                <a:gd name="connsiteY76" fmla="*/ 1546018 h 3107435"/>
                <a:gd name="connsiteX77" fmla="*/ 390915 w 1190720"/>
                <a:gd name="connsiteY77" fmla="*/ 1510585 h 3107435"/>
                <a:gd name="connsiteX78" fmla="*/ 390725 w 1190720"/>
                <a:gd name="connsiteY78" fmla="*/ 1510585 h 3107435"/>
                <a:gd name="connsiteX79" fmla="*/ 352625 w 1190720"/>
                <a:gd name="connsiteY79" fmla="*/ 1547543 h 3107435"/>
                <a:gd name="connsiteX80" fmla="*/ 352625 w 1190720"/>
                <a:gd name="connsiteY80" fmla="*/ 1548972 h 3107435"/>
                <a:gd name="connsiteX81" fmla="*/ 388344 w 1190720"/>
                <a:gd name="connsiteY81" fmla="*/ 1584500 h 3107435"/>
                <a:gd name="connsiteX82" fmla="*/ 388440 w 1190720"/>
                <a:gd name="connsiteY82" fmla="*/ 1584500 h 3107435"/>
                <a:gd name="connsiteX83" fmla="*/ 426540 w 1190720"/>
                <a:gd name="connsiteY83" fmla="*/ 1547543 h 310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190720" h="3107435">
                  <a:moveTo>
                    <a:pt x="1189587" y="3099737"/>
                  </a:moveTo>
                  <a:lnTo>
                    <a:pt x="984418" y="3102308"/>
                  </a:lnTo>
                  <a:lnTo>
                    <a:pt x="859260" y="3103928"/>
                  </a:lnTo>
                  <a:lnTo>
                    <a:pt x="599799" y="3107261"/>
                  </a:lnTo>
                  <a:lnTo>
                    <a:pt x="567986" y="3107261"/>
                  </a:lnTo>
                  <a:cubicBezTo>
                    <a:pt x="559413" y="3088211"/>
                    <a:pt x="551031" y="3068495"/>
                    <a:pt x="542649" y="3048778"/>
                  </a:cubicBezTo>
                  <a:cubicBezTo>
                    <a:pt x="518170" y="2990675"/>
                    <a:pt x="494642" y="2930792"/>
                    <a:pt x="472259" y="2869136"/>
                  </a:cubicBezTo>
                  <a:cubicBezTo>
                    <a:pt x="223275" y="2186194"/>
                    <a:pt x="97546" y="1304179"/>
                    <a:pt x="33061" y="606853"/>
                  </a:cubicBezTo>
                  <a:cubicBezTo>
                    <a:pt x="18964" y="453501"/>
                    <a:pt x="7724" y="309007"/>
                    <a:pt x="-1133" y="177562"/>
                  </a:cubicBezTo>
                  <a:cubicBezTo>
                    <a:pt x="29251" y="180762"/>
                    <a:pt x="59827" y="182124"/>
                    <a:pt x="90402" y="181658"/>
                  </a:cubicBezTo>
                  <a:cubicBezTo>
                    <a:pt x="213464" y="178991"/>
                    <a:pt x="286998" y="139081"/>
                    <a:pt x="338623" y="69834"/>
                  </a:cubicBezTo>
                  <a:cubicBezTo>
                    <a:pt x="354625" y="47917"/>
                    <a:pt x="368436" y="24466"/>
                    <a:pt x="379867" y="-175"/>
                  </a:cubicBezTo>
                  <a:cubicBezTo>
                    <a:pt x="394250" y="37287"/>
                    <a:pt x="408060" y="74692"/>
                    <a:pt x="421300" y="112030"/>
                  </a:cubicBezTo>
                  <a:cubicBezTo>
                    <a:pt x="464544" y="233664"/>
                    <a:pt x="502358" y="353679"/>
                    <a:pt x="538077" y="465312"/>
                  </a:cubicBezTo>
                  <a:cubicBezTo>
                    <a:pt x="551126" y="506174"/>
                    <a:pt x="563985" y="545989"/>
                    <a:pt x="576748" y="584279"/>
                  </a:cubicBezTo>
                  <a:cubicBezTo>
                    <a:pt x="581225" y="597900"/>
                    <a:pt x="586273" y="615140"/>
                    <a:pt x="592464" y="635524"/>
                  </a:cubicBezTo>
                  <a:cubicBezTo>
                    <a:pt x="588559" y="634133"/>
                    <a:pt x="584464" y="633428"/>
                    <a:pt x="580367" y="633428"/>
                  </a:cubicBezTo>
                  <a:cubicBezTo>
                    <a:pt x="559794" y="633419"/>
                    <a:pt x="542839" y="649792"/>
                    <a:pt x="542267" y="670385"/>
                  </a:cubicBezTo>
                  <a:cubicBezTo>
                    <a:pt x="542172" y="670890"/>
                    <a:pt x="542172" y="671404"/>
                    <a:pt x="542267" y="671909"/>
                  </a:cubicBezTo>
                  <a:cubicBezTo>
                    <a:pt x="542363" y="691531"/>
                    <a:pt x="558270" y="707399"/>
                    <a:pt x="577891" y="707342"/>
                  </a:cubicBezTo>
                  <a:cubicBezTo>
                    <a:pt x="577986" y="707342"/>
                    <a:pt x="577986" y="707342"/>
                    <a:pt x="578081" y="707342"/>
                  </a:cubicBezTo>
                  <a:cubicBezTo>
                    <a:pt x="589988" y="707257"/>
                    <a:pt x="601228" y="701580"/>
                    <a:pt x="608371" y="692007"/>
                  </a:cubicBezTo>
                  <a:cubicBezTo>
                    <a:pt x="758104" y="1232837"/>
                    <a:pt x="1189587" y="3099737"/>
                    <a:pt x="1189587" y="3099737"/>
                  </a:cubicBezTo>
                  <a:close/>
                  <a:moveTo>
                    <a:pt x="926982" y="2677779"/>
                  </a:moveTo>
                  <a:lnTo>
                    <a:pt x="926982" y="2676255"/>
                  </a:lnTo>
                  <a:cubicBezTo>
                    <a:pt x="926792" y="2656605"/>
                    <a:pt x="910790" y="2640765"/>
                    <a:pt x="891168" y="2640822"/>
                  </a:cubicBezTo>
                  <a:cubicBezTo>
                    <a:pt x="870595" y="2640812"/>
                    <a:pt x="853640" y="2657186"/>
                    <a:pt x="853068" y="2677779"/>
                  </a:cubicBezTo>
                  <a:lnTo>
                    <a:pt x="853068" y="2679303"/>
                  </a:lnTo>
                  <a:cubicBezTo>
                    <a:pt x="853164" y="2698982"/>
                    <a:pt x="869166" y="2714841"/>
                    <a:pt x="888882" y="2714736"/>
                  </a:cubicBezTo>
                  <a:cubicBezTo>
                    <a:pt x="888882" y="2714736"/>
                    <a:pt x="888882" y="2714736"/>
                    <a:pt x="888882" y="2714736"/>
                  </a:cubicBezTo>
                  <a:cubicBezTo>
                    <a:pt x="909457" y="2714746"/>
                    <a:pt x="926411" y="2698372"/>
                    <a:pt x="926982" y="2677779"/>
                  </a:cubicBezTo>
                  <a:close/>
                  <a:moveTo>
                    <a:pt x="890311" y="2061321"/>
                  </a:moveTo>
                  <a:lnTo>
                    <a:pt x="890311" y="2059797"/>
                  </a:lnTo>
                  <a:cubicBezTo>
                    <a:pt x="890216" y="2040175"/>
                    <a:pt x="874309" y="2024307"/>
                    <a:pt x="854688" y="2024364"/>
                  </a:cubicBezTo>
                  <a:cubicBezTo>
                    <a:pt x="854592" y="2024364"/>
                    <a:pt x="854592" y="2024364"/>
                    <a:pt x="854497" y="2024364"/>
                  </a:cubicBezTo>
                  <a:cubicBezTo>
                    <a:pt x="833923" y="2024355"/>
                    <a:pt x="816969" y="2040728"/>
                    <a:pt x="816397" y="2061321"/>
                  </a:cubicBezTo>
                  <a:cubicBezTo>
                    <a:pt x="816397" y="2061321"/>
                    <a:pt x="816397" y="2062273"/>
                    <a:pt x="816397" y="2062845"/>
                  </a:cubicBezTo>
                  <a:cubicBezTo>
                    <a:pt x="816588" y="2082533"/>
                    <a:pt x="832589" y="2098383"/>
                    <a:pt x="852307" y="2098278"/>
                  </a:cubicBezTo>
                  <a:cubicBezTo>
                    <a:pt x="872881" y="2098231"/>
                    <a:pt x="889739" y="2081876"/>
                    <a:pt x="890311" y="2061321"/>
                  </a:cubicBezTo>
                  <a:close/>
                  <a:moveTo>
                    <a:pt x="691048" y="1389999"/>
                  </a:moveTo>
                  <a:lnTo>
                    <a:pt x="691048" y="1388570"/>
                  </a:lnTo>
                  <a:cubicBezTo>
                    <a:pt x="691048" y="1368949"/>
                    <a:pt x="675142" y="1353042"/>
                    <a:pt x="655520" y="1353042"/>
                  </a:cubicBezTo>
                  <a:cubicBezTo>
                    <a:pt x="655424" y="1353042"/>
                    <a:pt x="655424" y="1353042"/>
                    <a:pt x="655329" y="1353042"/>
                  </a:cubicBezTo>
                  <a:cubicBezTo>
                    <a:pt x="634756" y="1353032"/>
                    <a:pt x="617801" y="1369406"/>
                    <a:pt x="617229" y="1389999"/>
                  </a:cubicBezTo>
                  <a:lnTo>
                    <a:pt x="617229" y="1391523"/>
                  </a:lnTo>
                  <a:cubicBezTo>
                    <a:pt x="617324" y="1411144"/>
                    <a:pt x="633232" y="1427013"/>
                    <a:pt x="652852" y="1426956"/>
                  </a:cubicBezTo>
                  <a:cubicBezTo>
                    <a:pt x="652948" y="1426956"/>
                    <a:pt x="652948" y="1426956"/>
                    <a:pt x="653043" y="1426956"/>
                  </a:cubicBezTo>
                  <a:cubicBezTo>
                    <a:pt x="673617" y="1426861"/>
                    <a:pt x="690382" y="1410516"/>
                    <a:pt x="690952" y="1389999"/>
                  </a:cubicBezTo>
                  <a:close/>
                  <a:moveTo>
                    <a:pt x="658092" y="2992866"/>
                  </a:moveTo>
                  <a:lnTo>
                    <a:pt x="658092" y="2991437"/>
                  </a:lnTo>
                  <a:cubicBezTo>
                    <a:pt x="657996" y="2971711"/>
                    <a:pt x="641900" y="2955804"/>
                    <a:pt x="622182" y="2955909"/>
                  </a:cubicBezTo>
                  <a:cubicBezTo>
                    <a:pt x="622182" y="2955909"/>
                    <a:pt x="622182" y="2955909"/>
                    <a:pt x="622182" y="2955909"/>
                  </a:cubicBezTo>
                  <a:cubicBezTo>
                    <a:pt x="601608" y="2955900"/>
                    <a:pt x="584654" y="2972273"/>
                    <a:pt x="584082" y="2992866"/>
                  </a:cubicBezTo>
                  <a:cubicBezTo>
                    <a:pt x="583987" y="2993371"/>
                    <a:pt x="583987" y="2993885"/>
                    <a:pt x="584082" y="2994390"/>
                  </a:cubicBezTo>
                  <a:cubicBezTo>
                    <a:pt x="584178" y="3014059"/>
                    <a:pt x="600180" y="3029928"/>
                    <a:pt x="619896" y="3029823"/>
                  </a:cubicBezTo>
                  <a:cubicBezTo>
                    <a:pt x="619896" y="3029823"/>
                    <a:pt x="619896" y="3029823"/>
                    <a:pt x="619896" y="3029823"/>
                  </a:cubicBezTo>
                  <a:cubicBezTo>
                    <a:pt x="640471" y="3029832"/>
                    <a:pt x="657425" y="3013459"/>
                    <a:pt x="657996" y="2992866"/>
                  </a:cubicBezTo>
                  <a:close/>
                  <a:moveTo>
                    <a:pt x="599513" y="1951688"/>
                  </a:moveTo>
                  <a:lnTo>
                    <a:pt x="599513" y="1950259"/>
                  </a:lnTo>
                  <a:cubicBezTo>
                    <a:pt x="599417" y="1930581"/>
                    <a:pt x="583511" y="1914674"/>
                    <a:pt x="563794" y="1914731"/>
                  </a:cubicBezTo>
                  <a:cubicBezTo>
                    <a:pt x="563794" y="1914731"/>
                    <a:pt x="563699" y="1914731"/>
                    <a:pt x="563699" y="1914731"/>
                  </a:cubicBezTo>
                  <a:cubicBezTo>
                    <a:pt x="543125" y="1914722"/>
                    <a:pt x="526266" y="1931095"/>
                    <a:pt x="525599" y="1951688"/>
                  </a:cubicBezTo>
                  <a:lnTo>
                    <a:pt x="525599" y="1953117"/>
                  </a:lnTo>
                  <a:cubicBezTo>
                    <a:pt x="525694" y="1972843"/>
                    <a:pt x="541792" y="1988750"/>
                    <a:pt x="561508" y="1988645"/>
                  </a:cubicBezTo>
                  <a:cubicBezTo>
                    <a:pt x="561508" y="1988645"/>
                    <a:pt x="561508" y="1988645"/>
                    <a:pt x="561508" y="1988645"/>
                  </a:cubicBezTo>
                  <a:cubicBezTo>
                    <a:pt x="582082" y="1988550"/>
                    <a:pt x="598846" y="1972205"/>
                    <a:pt x="599417" y="1951688"/>
                  </a:cubicBezTo>
                  <a:close/>
                  <a:moveTo>
                    <a:pt x="494738" y="2492804"/>
                  </a:moveTo>
                  <a:lnTo>
                    <a:pt x="494738" y="2491280"/>
                  </a:lnTo>
                  <a:cubicBezTo>
                    <a:pt x="494547" y="2471639"/>
                    <a:pt x="478546" y="2455837"/>
                    <a:pt x="458924" y="2455942"/>
                  </a:cubicBezTo>
                  <a:cubicBezTo>
                    <a:pt x="438350" y="2455933"/>
                    <a:pt x="421491" y="2472248"/>
                    <a:pt x="420824" y="2492804"/>
                  </a:cubicBezTo>
                  <a:cubicBezTo>
                    <a:pt x="420728" y="2493280"/>
                    <a:pt x="420728" y="2493756"/>
                    <a:pt x="420824" y="2494232"/>
                  </a:cubicBezTo>
                  <a:cubicBezTo>
                    <a:pt x="420728" y="2513806"/>
                    <a:pt x="436635" y="2529713"/>
                    <a:pt x="456162" y="2529761"/>
                  </a:cubicBezTo>
                  <a:cubicBezTo>
                    <a:pt x="456257" y="2529761"/>
                    <a:pt x="456447" y="2529761"/>
                    <a:pt x="456542" y="2529761"/>
                  </a:cubicBezTo>
                  <a:cubicBezTo>
                    <a:pt x="474545" y="2529684"/>
                    <a:pt x="490071" y="2517007"/>
                    <a:pt x="493690" y="2499376"/>
                  </a:cubicBezTo>
                  <a:cubicBezTo>
                    <a:pt x="494262" y="2497223"/>
                    <a:pt x="494547" y="2495023"/>
                    <a:pt x="494738" y="2492804"/>
                  </a:cubicBezTo>
                  <a:close/>
                  <a:moveTo>
                    <a:pt x="426540" y="1547543"/>
                  </a:moveTo>
                  <a:cubicBezTo>
                    <a:pt x="426634" y="1547038"/>
                    <a:pt x="426634" y="1546523"/>
                    <a:pt x="426540" y="1546018"/>
                  </a:cubicBezTo>
                  <a:cubicBezTo>
                    <a:pt x="426444" y="1526397"/>
                    <a:pt x="410537" y="1510529"/>
                    <a:pt x="390915" y="1510585"/>
                  </a:cubicBezTo>
                  <a:cubicBezTo>
                    <a:pt x="390821" y="1510585"/>
                    <a:pt x="390821" y="1510585"/>
                    <a:pt x="390725" y="1510585"/>
                  </a:cubicBezTo>
                  <a:cubicBezTo>
                    <a:pt x="370151" y="1510576"/>
                    <a:pt x="353196" y="1526950"/>
                    <a:pt x="352625" y="1547543"/>
                  </a:cubicBezTo>
                  <a:lnTo>
                    <a:pt x="352625" y="1548972"/>
                  </a:lnTo>
                  <a:cubicBezTo>
                    <a:pt x="352721" y="1568650"/>
                    <a:pt x="368627" y="1584557"/>
                    <a:pt x="388344" y="1584500"/>
                  </a:cubicBezTo>
                  <a:cubicBezTo>
                    <a:pt x="388344" y="1584500"/>
                    <a:pt x="388440" y="1584500"/>
                    <a:pt x="388440" y="1584500"/>
                  </a:cubicBezTo>
                  <a:cubicBezTo>
                    <a:pt x="409013" y="1584509"/>
                    <a:pt x="425872" y="1568135"/>
                    <a:pt x="426540" y="154754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8" name="任意多边形: 形状 37"/>
            <p:cNvSpPr/>
            <p:nvPr/>
          </p:nvSpPr>
          <p:spPr>
            <a:xfrm flipH="1">
              <a:off x="1418099" y="6130810"/>
              <a:ext cx="75409" cy="75409"/>
            </a:xfrm>
            <a:custGeom>
              <a:avLst/>
              <a:gdLst>
                <a:gd name="connsiteX0" fmla="*/ 72781 w 73914"/>
                <a:gd name="connsiteY0" fmla="*/ 35259 h 73914"/>
                <a:gd name="connsiteX1" fmla="*/ 72781 w 73914"/>
                <a:gd name="connsiteY1" fmla="*/ 36783 h 73914"/>
                <a:gd name="connsiteX2" fmla="*/ 34681 w 73914"/>
                <a:gd name="connsiteY2" fmla="*/ 73740 h 73914"/>
                <a:gd name="connsiteX3" fmla="*/ -1133 w 73914"/>
                <a:gd name="connsiteY3" fmla="*/ 38307 h 73914"/>
                <a:gd name="connsiteX4" fmla="*/ -1133 w 73914"/>
                <a:gd name="connsiteY4" fmla="*/ 38307 h 73914"/>
                <a:gd name="connsiteX5" fmla="*/ -1133 w 73914"/>
                <a:gd name="connsiteY5" fmla="*/ 36783 h 73914"/>
                <a:gd name="connsiteX6" fmla="*/ 36967 w 73914"/>
                <a:gd name="connsiteY6" fmla="*/ -175 h 73914"/>
                <a:gd name="connsiteX7" fmla="*/ 72781 w 73914"/>
                <a:gd name="connsiteY7"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4">
                  <a:moveTo>
                    <a:pt x="72781" y="35259"/>
                  </a:moveTo>
                  <a:lnTo>
                    <a:pt x="72781" y="36783"/>
                  </a:lnTo>
                  <a:cubicBezTo>
                    <a:pt x="72210" y="57376"/>
                    <a:pt x="55255" y="73749"/>
                    <a:pt x="34681" y="73740"/>
                  </a:cubicBezTo>
                  <a:cubicBezTo>
                    <a:pt x="14965" y="73845"/>
                    <a:pt x="-1038" y="57985"/>
                    <a:pt x="-1133" y="38307"/>
                  </a:cubicBezTo>
                  <a:cubicBezTo>
                    <a:pt x="-1133" y="38307"/>
                    <a:pt x="-1133" y="38307"/>
                    <a:pt x="-1133" y="38307"/>
                  </a:cubicBezTo>
                  <a:lnTo>
                    <a:pt x="-1133" y="36783"/>
                  </a:lnTo>
                  <a:cubicBezTo>
                    <a:pt x="-561" y="16190"/>
                    <a:pt x="16394" y="-184"/>
                    <a:pt x="36967" y="-175"/>
                  </a:cubicBezTo>
                  <a:cubicBezTo>
                    <a:pt x="56589" y="-232"/>
                    <a:pt x="72590" y="1560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39" name="任意多边形: 形状 38"/>
            <p:cNvSpPr/>
            <p:nvPr/>
          </p:nvSpPr>
          <p:spPr>
            <a:xfrm flipH="1">
              <a:off x="1432773" y="6682092"/>
              <a:ext cx="559443" cy="244397"/>
            </a:xfrm>
            <a:custGeom>
              <a:avLst/>
              <a:gdLst>
                <a:gd name="connsiteX0" fmla="*/ 507968 w 548354"/>
                <a:gd name="connsiteY0" fmla="*/ 0 h 239553"/>
                <a:gd name="connsiteX1" fmla="*/ 548354 w 548354"/>
                <a:gd name="connsiteY1" fmla="*/ 239553 h 239553"/>
                <a:gd name="connsiteX2" fmla="*/ 47435 w 548354"/>
                <a:gd name="connsiteY2" fmla="*/ 239553 h 239553"/>
                <a:gd name="connsiteX3" fmla="*/ 0 w 548354"/>
                <a:gd name="connsiteY3" fmla="*/ 24574 h 239553"/>
                <a:gd name="connsiteX4" fmla="*/ 243745 w 548354"/>
                <a:gd name="connsiteY4" fmla="*/ 12859 h 239553"/>
                <a:gd name="connsiteX5" fmla="*/ 250603 w 548354"/>
                <a:gd name="connsiteY5" fmla="*/ 12478 h 239553"/>
                <a:gd name="connsiteX6" fmla="*/ 507968 w 548354"/>
                <a:gd name="connsiteY6" fmla="*/ 0 h 23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8354" h="239553">
                  <a:moveTo>
                    <a:pt x="507968" y="0"/>
                  </a:moveTo>
                  <a:lnTo>
                    <a:pt x="548354" y="239553"/>
                  </a:lnTo>
                  <a:lnTo>
                    <a:pt x="47435" y="239553"/>
                  </a:lnTo>
                  <a:lnTo>
                    <a:pt x="0" y="24574"/>
                  </a:lnTo>
                  <a:lnTo>
                    <a:pt x="243745" y="12859"/>
                  </a:lnTo>
                  <a:lnTo>
                    <a:pt x="250603" y="12478"/>
                  </a:lnTo>
                  <a:lnTo>
                    <a:pt x="507968" y="0"/>
                  </a:lnTo>
                  <a:close/>
                </a:path>
              </a:pathLst>
            </a:custGeom>
            <a:solidFill>
              <a:schemeClr val="accent5"/>
            </a:solidFill>
            <a:ln w="9525" cap="flat">
              <a:noFill/>
              <a:prstDash val="solid"/>
              <a:miter/>
            </a:ln>
          </p:spPr>
          <p:txBody>
            <a:bodyPr rtlCol="0" anchor="ctr"/>
            <a:lstStyle/>
            <a:p>
              <a:endParaRPr lang="zh-CN" altLang="en-US"/>
            </a:p>
          </p:txBody>
        </p:sp>
        <p:sp>
          <p:nvSpPr>
            <p:cNvPr id="40" name="任意多边形: 形状 39"/>
            <p:cNvSpPr/>
            <p:nvPr/>
          </p:nvSpPr>
          <p:spPr>
            <a:xfrm flipH="1">
              <a:off x="1455511" y="5501885"/>
              <a:ext cx="75506" cy="75411"/>
            </a:xfrm>
            <a:custGeom>
              <a:avLst/>
              <a:gdLst>
                <a:gd name="connsiteX0" fmla="*/ 72876 w 74009"/>
                <a:gd name="connsiteY0" fmla="*/ 35260 h 73916"/>
                <a:gd name="connsiteX1" fmla="*/ 72876 w 74009"/>
                <a:gd name="connsiteY1" fmla="*/ 36784 h 73916"/>
                <a:gd name="connsiteX2" fmla="*/ 34776 w 74009"/>
                <a:gd name="connsiteY2" fmla="*/ 73741 h 73916"/>
                <a:gd name="connsiteX3" fmla="*/ -1133 w 74009"/>
                <a:gd name="connsiteY3" fmla="*/ 38308 h 73916"/>
                <a:gd name="connsiteX4" fmla="*/ -1133 w 74009"/>
                <a:gd name="connsiteY4" fmla="*/ 36784 h 73916"/>
                <a:gd name="connsiteX5" fmla="*/ 36967 w 74009"/>
                <a:gd name="connsiteY5" fmla="*/ -173 h 73916"/>
                <a:gd name="connsiteX6" fmla="*/ 72876 w 74009"/>
                <a:gd name="connsiteY6" fmla="*/ 34975 h 73916"/>
                <a:gd name="connsiteX7" fmla="*/ 72876 w 74009"/>
                <a:gd name="connsiteY7" fmla="*/ 35260 h 7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09" h="73916">
                  <a:moveTo>
                    <a:pt x="72876" y="35260"/>
                  </a:moveTo>
                  <a:lnTo>
                    <a:pt x="72876" y="36784"/>
                  </a:lnTo>
                  <a:cubicBezTo>
                    <a:pt x="72304" y="57377"/>
                    <a:pt x="55351" y="73751"/>
                    <a:pt x="34776" y="73741"/>
                  </a:cubicBezTo>
                  <a:cubicBezTo>
                    <a:pt x="15060" y="73846"/>
                    <a:pt x="-943" y="57997"/>
                    <a:pt x="-1133" y="38308"/>
                  </a:cubicBezTo>
                  <a:cubicBezTo>
                    <a:pt x="-1133" y="37737"/>
                    <a:pt x="-1133" y="37261"/>
                    <a:pt x="-1133" y="36784"/>
                  </a:cubicBezTo>
                  <a:cubicBezTo>
                    <a:pt x="-561" y="16192"/>
                    <a:pt x="16392" y="-182"/>
                    <a:pt x="36967" y="-173"/>
                  </a:cubicBezTo>
                  <a:cubicBezTo>
                    <a:pt x="56589" y="-382"/>
                    <a:pt x="72686" y="15353"/>
                    <a:pt x="72876" y="34975"/>
                  </a:cubicBezTo>
                  <a:cubicBezTo>
                    <a:pt x="72876" y="35070"/>
                    <a:pt x="72876" y="35165"/>
                    <a:pt x="72876" y="35260"/>
                  </a:cubicBezTo>
                  <a:close/>
                </a:path>
              </a:pathLst>
            </a:custGeom>
            <a:solidFill>
              <a:srgbClr val="FFFFFF"/>
            </a:solidFill>
            <a:ln w="9525" cap="flat">
              <a:noFill/>
              <a:prstDash val="solid"/>
              <a:miter/>
            </a:ln>
          </p:spPr>
          <p:txBody>
            <a:bodyPr rtlCol="0" anchor="ctr"/>
            <a:lstStyle/>
            <a:p>
              <a:endParaRPr lang="zh-CN" altLang="en-US"/>
            </a:p>
          </p:txBody>
        </p:sp>
        <p:sp>
          <p:nvSpPr>
            <p:cNvPr id="41" name="任意多边形: 形状 40"/>
            <p:cNvSpPr/>
            <p:nvPr/>
          </p:nvSpPr>
          <p:spPr>
            <a:xfrm flipH="1">
              <a:off x="1473975" y="6603282"/>
              <a:ext cx="539716" cy="103881"/>
            </a:xfrm>
            <a:custGeom>
              <a:avLst/>
              <a:gdLst>
                <a:gd name="connsiteX0" fmla="*/ 516064 w 529018"/>
                <a:gd name="connsiteY0" fmla="*/ 0 h 101822"/>
                <a:gd name="connsiteX1" fmla="*/ 529019 w 529018"/>
                <a:gd name="connsiteY1" fmla="*/ 77248 h 101822"/>
                <a:gd name="connsiteX2" fmla="*/ 271653 w 529018"/>
                <a:gd name="connsiteY2" fmla="*/ 89726 h 101822"/>
                <a:gd name="connsiteX3" fmla="*/ 264795 w 529018"/>
                <a:gd name="connsiteY3" fmla="*/ 90107 h 101822"/>
                <a:gd name="connsiteX4" fmla="*/ 21050 w 529018"/>
                <a:gd name="connsiteY4" fmla="*/ 101822 h 101822"/>
                <a:gd name="connsiteX5" fmla="*/ 0 w 529018"/>
                <a:gd name="connsiteY5" fmla="*/ 6572 h 101822"/>
                <a:gd name="connsiteX6" fmla="*/ 224885 w 529018"/>
                <a:gd name="connsiteY6" fmla="*/ 3715 h 101822"/>
                <a:gd name="connsiteX7" fmla="*/ 256604 w 529018"/>
                <a:gd name="connsiteY7" fmla="*/ 3334 h 101822"/>
                <a:gd name="connsiteX8" fmla="*/ 516064 w 529018"/>
                <a:gd name="connsiteY8" fmla="*/ 0 h 10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018" h="101822">
                  <a:moveTo>
                    <a:pt x="516064" y="0"/>
                  </a:moveTo>
                  <a:lnTo>
                    <a:pt x="529019" y="77248"/>
                  </a:lnTo>
                  <a:lnTo>
                    <a:pt x="271653" y="89726"/>
                  </a:lnTo>
                  <a:lnTo>
                    <a:pt x="264795" y="90107"/>
                  </a:lnTo>
                  <a:lnTo>
                    <a:pt x="21050" y="101822"/>
                  </a:lnTo>
                  <a:lnTo>
                    <a:pt x="0" y="6572"/>
                  </a:lnTo>
                  <a:lnTo>
                    <a:pt x="224885" y="3715"/>
                  </a:lnTo>
                  <a:lnTo>
                    <a:pt x="256604" y="3334"/>
                  </a:lnTo>
                  <a:lnTo>
                    <a:pt x="516064" y="0"/>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2" name="任意多边形: 形状 41"/>
            <p:cNvSpPr/>
            <p:nvPr/>
          </p:nvSpPr>
          <p:spPr>
            <a:xfrm flipH="1">
              <a:off x="1658903" y="4816988"/>
              <a:ext cx="75407" cy="75410"/>
            </a:xfrm>
            <a:custGeom>
              <a:avLst/>
              <a:gdLst>
                <a:gd name="connsiteX0" fmla="*/ 72780 w 73912"/>
                <a:gd name="connsiteY0" fmla="*/ 35355 h 73915"/>
                <a:gd name="connsiteX1" fmla="*/ 72780 w 73912"/>
                <a:gd name="connsiteY1" fmla="*/ 36784 h 73915"/>
                <a:gd name="connsiteX2" fmla="*/ 34680 w 73912"/>
                <a:gd name="connsiteY2" fmla="*/ 73740 h 73915"/>
                <a:gd name="connsiteX3" fmla="*/ -1133 w 73912"/>
                <a:gd name="connsiteY3" fmla="*/ 38498 h 73915"/>
                <a:gd name="connsiteX4" fmla="*/ -1133 w 73912"/>
                <a:gd name="connsiteY4" fmla="*/ 38307 h 73915"/>
                <a:gd name="connsiteX5" fmla="*/ -1133 w 73912"/>
                <a:gd name="connsiteY5" fmla="*/ 36784 h 73915"/>
                <a:gd name="connsiteX6" fmla="*/ 36967 w 73912"/>
                <a:gd name="connsiteY6" fmla="*/ -173 h 73915"/>
                <a:gd name="connsiteX7" fmla="*/ 72780 w 73912"/>
                <a:gd name="connsiteY7" fmla="*/ 35069 h 73915"/>
                <a:gd name="connsiteX8" fmla="*/ 72780 w 73912"/>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2" h="73915">
                  <a:moveTo>
                    <a:pt x="72780" y="35355"/>
                  </a:moveTo>
                  <a:lnTo>
                    <a:pt x="72780" y="36784"/>
                  </a:lnTo>
                  <a:cubicBezTo>
                    <a:pt x="72209" y="57377"/>
                    <a:pt x="55254" y="73750"/>
                    <a:pt x="34680" y="73740"/>
                  </a:cubicBezTo>
                  <a:cubicBezTo>
                    <a:pt x="15059" y="73902"/>
                    <a:pt x="-944" y="58120"/>
                    <a:pt x="-1133" y="38498"/>
                  </a:cubicBezTo>
                  <a:cubicBezTo>
                    <a:pt x="-1133" y="38431"/>
                    <a:pt x="-1133" y="38374"/>
                    <a:pt x="-1133" y="38307"/>
                  </a:cubicBezTo>
                  <a:lnTo>
                    <a:pt x="-1133" y="36784"/>
                  </a:lnTo>
                  <a:cubicBezTo>
                    <a:pt x="-467" y="16190"/>
                    <a:pt x="16392" y="-183"/>
                    <a:pt x="36967" y="-173"/>
                  </a:cubicBezTo>
                  <a:cubicBezTo>
                    <a:pt x="56588" y="-336"/>
                    <a:pt x="72590" y="15447"/>
                    <a:pt x="72780" y="35069"/>
                  </a:cubicBezTo>
                  <a:cubicBezTo>
                    <a:pt x="72780" y="35164"/>
                    <a:pt x="72780" y="35259"/>
                    <a:pt x="72780" y="35355"/>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flipH="1">
              <a:off x="1692524" y="6452270"/>
              <a:ext cx="75481" cy="75409"/>
            </a:xfrm>
            <a:custGeom>
              <a:avLst/>
              <a:gdLst>
                <a:gd name="connsiteX0" fmla="*/ 72852 w 73985"/>
                <a:gd name="connsiteY0" fmla="*/ 35354 h 73914"/>
                <a:gd name="connsiteX1" fmla="*/ 72852 w 73985"/>
                <a:gd name="connsiteY1" fmla="*/ 36783 h 73914"/>
                <a:gd name="connsiteX2" fmla="*/ 34752 w 73985"/>
                <a:gd name="connsiteY2" fmla="*/ 73740 h 73914"/>
                <a:gd name="connsiteX3" fmla="*/ -1062 w 73985"/>
                <a:gd name="connsiteY3" fmla="*/ 38307 h 73914"/>
                <a:gd name="connsiteX4" fmla="*/ -1062 w 73985"/>
                <a:gd name="connsiteY4" fmla="*/ 38307 h 73914"/>
                <a:gd name="connsiteX5" fmla="*/ -1062 w 73985"/>
                <a:gd name="connsiteY5" fmla="*/ 36783 h 73914"/>
                <a:gd name="connsiteX6" fmla="*/ 37038 w 73985"/>
                <a:gd name="connsiteY6" fmla="*/ -175 h 73914"/>
                <a:gd name="connsiteX7" fmla="*/ 72852 w 73985"/>
                <a:gd name="connsiteY7" fmla="*/ 35354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85" h="73914">
                  <a:moveTo>
                    <a:pt x="72852" y="35354"/>
                  </a:moveTo>
                  <a:lnTo>
                    <a:pt x="72852" y="36783"/>
                  </a:lnTo>
                  <a:cubicBezTo>
                    <a:pt x="72281" y="57375"/>
                    <a:pt x="55327" y="73749"/>
                    <a:pt x="34752" y="73740"/>
                  </a:cubicBezTo>
                  <a:cubicBezTo>
                    <a:pt x="15036" y="73844"/>
                    <a:pt x="-966" y="57985"/>
                    <a:pt x="-1062" y="38307"/>
                  </a:cubicBezTo>
                  <a:cubicBezTo>
                    <a:pt x="-1062" y="38307"/>
                    <a:pt x="-1062" y="38307"/>
                    <a:pt x="-1062" y="38307"/>
                  </a:cubicBezTo>
                  <a:cubicBezTo>
                    <a:pt x="-1157" y="37802"/>
                    <a:pt x="-1157" y="37287"/>
                    <a:pt x="-1062" y="36783"/>
                  </a:cubicBezTo>
                  <a:cubicBezTo>
                    <a:pt x="-490" y="16190"/>
                    <a:pt x="16464" y="-184"/>
                    <a:pt x="37038" y="-175"/>
                  </a:cubicBezTo>
                  <a:cubicBezTo>
                    <a:pt x="56756" y="-232"/>
                    <a:pt x="72757" y="15666"/>
                    <a:pt x="72852" y="35354"/>
                  </a:cubicBezTo>
                  <a:close/>
                </a:path>
              </a:pathLst>
            </a:custGeom>
            <a:solidFill>
              <a:srgbClr val="FFFFFF"/>
            </a:solidFill>
            <a:ln w="9525" cap="flat">
              <a:noFill/>
              <a:prstDash val="solid"/>
              <a:miter/>
            </a:ln>
          </p:spPr>
          <p:txBody>
            <a:bodyPr rtlCol="0" anchor="ctr"/>
            <a:lstStyle/>
            <a:p>
              <a:endParaRPr lang="zh-CN" altLang="en-US"/>
            </a:p>
          </p:txBody>
        </p:sp>
        <p:sp>
          <p:nvSpPr>
            <p:cNvPr id="44" name="任意多边形: 形状 43"/>
            <p:cNvSpPr/>
            <p:nvPr/>
          </p:nvSpPr>
          <p:spPr>
            <a:xfrm flipH="1">
              <a:off x="1752288" y="5390036"/>
              <a:ext cx="75506" cy="75410"/>
            </a:xfrm>
            <a:custGeom>
              <a:avLst/>
              <a:gdLst>
                <a:gd name="connsiteX0" fmla="*/ 72876 w 74009"/>
                <a:gd name="connsiteY0" fmla="*/ 35355 h 73915"/>
                <a:gd name="connsiteX1" fmla="*/ 72876 w 74009"/>
                <a:gd name="connsiteY1" fmla="*/ 36784 h 73915"/>
                <a:gd name="connsiteX2" fmla="*/ 34776 w 74009"/>
                <a:gd name="connsiteY2" fmla="*/ 73741 h 73915"/>
                <a:gd name="connsiteX3" fmla="*/ -1133 w 74009"/>
                <a:gd name="connsiteY3" fmla="*/ 38213 h 73915"/>
                <a:gd name="connsiteX4" fmla="*/ -1133 w 74009"/>
                <a:gd name="connsiteY4" fmla="*/ 38213 h 73915"/>
                <a:gd name="connsiteX5" fmla="*/ -1133 w 74009"/>
                <a:gd name="connsiteY5" fmla="*/ 36784 h 73915"/>
                <a:gd name="connsiteX6" fmla="*/ 36967 w 74009"/>
                <a:gd name="connsiteY6" fmla="*/ -173 h 73915"/>
                <a:gd name="connsiteX7" fmla="*/ 72876 w 74009"/>
                <a:gd name="connsiteY7" fmla="*/ 35165 h 73915"/>
                <a:gd name="connsiteX8" fmla="*/ 72876 w 74009"/>
                <a:gd name="connsiteY8" fmla="*/ 35355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09" h="73915">
                  <a:moveTo>
                    <a:pt x="72876" y="35355"/>
                  </a:moveTo>
                  <a:lnTo>
                    <a:pt x="72876" y="36784"/>
                  </a:lnTo>
                  <a:cubicBezTo>
                    <a:pt x="72305" y="57377"/>
                    <a:pt x="55351" y="73750"/>
                    <a:pt x="34776" y="73741"/>
                  </a:cubicBezTo>
                  <a:cubicBezTo>
                    <a:pt x="15060" y="73845"/>
                    <a:pt x="-1038" y="57939"/>
                    <a:pt x="-1133" y="38213"/>
                  </a:cubicBezTo>
                  <a:cubicBezTo>
                    <a:pt x="-1133" y="38213"/>
                    <a:pt x="-1133" y="38213"/>
                    <a:pt x="-1133" y="38213"/>
                  </a:cubicBezTo>
                  <a:lnTo>
                    <a:pt x="-1133" y="36784"/>
                  </a:lnTo>
                  <a:cubicBezTo>
                    <a:pt x="-561" y="16191"/>
                    <a:pt x="16394" y="-183"/>
                    <a:pt x="36967" y="-173"/>
                  </a:cubicBezTo>
                  <a:cubicBezTo>
                    <a:pt x="56684" y="-335"/>
                    <a:pt x="72686" y="15485"/>
                    <a:pt x="72876" y="35165"/>
                  </a:cubicBezTo>
                  <a:cubicBezTo>
                    <a:pt x="72876" y="35231"/>
                    <a:pt x="72876" y="35288"/>
                    <a:pt x="72876" y="35355"/>
                  </a:cubicBezTo>
                  <a:close/>
                </a:path>
              </a:pathLst>
            </a:custGeom>
            <a:solidFill>
              <a:srgbClr val="FFFFFF"/>
            </a:solidFill>
            <a:ln w="9525" cap="flat">
              <a:noFill/>
              <a:prstDash val="solid"/>
              <a:miter/>
            </a:ln>
          </p:spPr>
          <p:txBody>
            <a:bodyPr rtlCol="0" anchor="ctr"/>
            <a:lstStyle/>
            <a:p>
              <a:endParaRPr lang="zh-CN" altLang="en-US"/>
            </a:p>
          </p:txBody>
        </p:sp>
        <p:sp>
          <p:nvSpPr>
            <p:cNvPr id="45" name="任意多边形: 形状 44"/>
            <p:cNvSpPr/>
            <p:nvPr/>
          </p:nvSpPr>
          <p:spPr>
            <a:xfrm flipH="1">
              <a:off x="1742959" y="4083212"/>
              <a:ext cx="67513" cy="75410"/>
            </a:xfrm>
            <a:custGeom>
              <a:avLst/>
              <a:gdLst>
                <a:gd name="connsiteX0" fmla="*/ 65042 w 66175"/>
                <a:gd name="connsiteY0" fmla="*/ 58404 h 73915"/>
                <a:gd name="connsiteX1" fmla="*/ 34752 w 66175"/>
                <a:gd name="connsiteY1" fmla="*/ 73739 h 73915"/>
                <a:gd name="connsiteX2" fmla="*/ -1062 w 66175"/>
                <a:gd name="connsiteY2" fmla="*/ 38497 h 73915"/>
                <a:gd name="connsiteX3" fmla="*/ -1062 w 66175"/>
                <a:gd name="connsiteY3" fmla="*/ 38306 h 73915"/>
                <a:gd name="connsiteX4" fmla="*/ -1062 w 66175"/>
                <a:gd name="connsiteY4" fmla="*/ 36782 h 73915"/>
                <a:gd name="connsiteX5" fmla="*/ 37038 w 66175"/>
                <a:gd name="connsiteY5" fmla="*/ -175 h 73915"/>
                <a:gd name="connsiteX6" fmla="*/ 49135 w 66175"/>
                <a:gd name="connsiteY6" fmla="*/ 1921 h 73915"/>
                <a:gd name="connsiteX7" fmla="*/ 65042 w 66175"/>
                <a:gd name="connsiteY7" fmla="*/ 5840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75" h="73915">
                  <a:moveTo>
                    <a:pt x="65042" y="58404"/>
                  </a:moveTo>
                  <a:cubicBezTo>
                    <a:pt x="57899" y="67977"/>
                    <a:pt x="46659" y="73653"/>
                    <a:pt x="34752" y="73739"/>
                  </a:cubicBezTo>
                  <a:cubicBezTo>
                    <a:pt x="15131" y="73901"/>
                    <a:pt x="-871" y="58118"/>
                    <a:pt x="-1062" y="38497"/>
                  </a:cubicBezTo>
                  <a:cubicBezTo>
                    <a:pt x="-1062" y="38430"/>
                    <a:pt x="-1062" y="38373"/>
                    <a:pt x="-1062" y="38306"/>
                  </a:cubicBezTo>
                  <a:cubicBezTo>
                    <a:pt x="-1157" y="37801"/>
                    <a:pt x="-1157" y="37287"/>
                    <a:pt x="-1062" y="36782"/>
                  </a:cubicBezTo>
                  <a:cubicBezTo>
                    <a:pt x="-490" y="16189"/>
                    <a:pt x="16464" y="-184"/>
                    <a:pt x="37038" y="-175"/>
                  </a:cubicBezTo>
                  <a:cubicBezTo>
                    <a:pt x="41135" y="-175"/>
                    <a:pt x="45230" y="530"/>
                    <a:pt x="49135" y="1921"/>
                  </a:cubicBezTo>
                  <a:cubicBezTo>
                    <a:pt x="53802" y="18685"/>
                    <a:pt x="59232" y="37544"/>
                    <a:pt x="65042" y="58404"/>
                  </a:cubicBezTo>
                  <a:close/>
                </a:path>
              </a:pathLst>
            </a:custGeom>
            <a:solidFill>
              <a:srgbClr val="FFFFFF"/>
            </a:solidFill>
            <a:ln w="9525" cap="flat">
              <a:noFill/>
              <a:prstDash val="solid"/>
              <a:miter/>
            </a:ln>
          </p:spPr>
          <p:txBody>
            <a:bodyPr rtlCol="0" anchor="ctr"/>
            <a:lstStyle/>
            <a:p>
              <a:endParaRPr lang="zh-CN" altLang="en-US"/>
            </a:p>
          </p:txBody>
        </p:sp>
        <p:sp>
          <p:nvSpPr>
            <p:cNvPr id="46" name="任意多边形: 形状 45"/>
            <p:cNvSpPr/>
            <p:nvPr/>
          </p:nvSpPr>
          <p:spPr>
            <a:xfrm flipH="1">
              <a:off x="1784356" y="3420664"/>
              <a:ext cx="1269684" cy="3205454"/>
            </a:xfrm>
            <a:custGeom>
              <a:avLst/>
              <a:gdLst>
                <a:gd name="connsiteX0" fmla="*/ 11231 w 1244517"/>
                <a:gd name="connsiteY0" fmla="*/ 2623773 h 3141916"/>
                <a:gd name="connsiteX1" fmla="*/ 6848 w 1244517"/>
                <a:gd name="connsiteY1" fmla="*/ 1774809 h 3141916"/>
                <a:gd name="connsiteX2" fmla="*/ 211351 w 1244517"/>
                <a:gd name="connsiteY2" fmla="*/ 249476 h 3141916"/>
                <a:gd name="connsiteX3" fmla="*/ 261928 w 1244517"/>
                <a:gd name="connsiteY3" fmla="*/ -175 h 3141916"/>
                <a:gd name="connsiteX4" fmla="*/ 330223 w 1244517"/>
                <a:gd name="connsiteY4" fmla="*/ 42974 h 3141916"/>
                <a:gd name="connsiteX5" fmla="*/ 334413 w 1244517"/>
                <a:gd name="connsiteY5" fmla="*/ 45545 h 3141916"/>
                <a:gd name="connsiteX6" fmla="*/ 647405 w 1244517"/>
                <a:gd name="connsiteY6" fmla="*/ 190421 h 3141916"/>
                <a:gd name="connsiteX7" fmla="*/ 664264 w 1244517"/>
                <a:gd name="connsiteY7" fmla="*/ 192421 h 3141916"/>
                <a:gd name="connsiteX8" fmla="*/ 674266 w 1244517"/>
                <a:gd name="connsiteY8" fmla="*/ 193469 h 3141916"/>
                <a:gd name="connsiteX9" fmla="*/ 708460 w 1244517"/>
                <a:gd name="connsiteY9" fmla="*/ 622761 h 3141916"/>
                <a:gd name="connsiteX10" fmla="*/ 1147658 w 1244517"/>
                <a:gd name="connsiteY10" fmla="*/ 2885043 h 3141916"/>
                <a:gd name="connsiteX11" fmla="*/ 1218048 w 1244517"/>
                <a:gd name="connsiteY11" fmla="*/ 3064685 h 3141916"/>
                <a:gd name="connsiteX12" fmla="*/ 1243384 w 1244517"/>
                <a:gd name="connsiteY12" fmla="*/ 3123168 h 3141916"/>
                <a:gd name="connsiteX13" fmla="*/ 1018499 w 1244517"/>
                <a:gd name="connsiteY13" fmla="*/ 3126026 h 3141916"/>
                <a:gd name="connsiteX14" fmla="*/ 985733 w 1244517"/>
                <a:gd name="connsiteY14" fmla="*/ 3126026 h 3141916"/>
                <a:gd name="connsiteX15" fmla="*/ 788946 w 1244517"/>
                <a:gd name="connsiteY15" fmla="*/ 3128598 h 3141916"/>
                <a:gd name="connsiteX16" fmla="*/ 784660 w 1244517"/>
                <a:gd name="connsiteY16" fmla="*/ 3128598 h 3141916"/>
                <a:gd name="connsiteX17" fmla="*/ 783613 w 1244517"/>
                <a:gd name="connsiteY17" fmla="*/ 3126121 h 3141916"/>
                <a:gd name="connsiteX18" fmla="*/ 523009 w 1244517"/>
                <a:gd name="connsiteY18" fmla="*/ 1389999 h 3141916"/>
                <a:gd name="connsiteX19" fmla="*/ 428711 w 1244517"/>
                <a:gd name="connsiteY19" fmla="*/ 856599 h 3141916"/>
                <a:gd name="connsiteX20" fmla="*/ 428711 w 1244517"/>
                <a:gd name="connsiteY20" fmla="*/ 856599 h 3141916"/>
                <a:gd name="connsiteX21" fmla="*/ 422519 w 1244517"/>
                <a:gd name="connsiteY21" fmla="*/ 773160 h 3141916"/>
                <a:gd name="connsiteX22" fmla="*/ 415280 w 1244517"/>
                <a:gd name="connsiteY22" fmla="*/ 628190 h 3141916"/>
                <a:gd name="connsiteX23" fmla="*/ 276406 w 1244517"/>
                <a:gd name="connsiteY23" fmla="*/ 1738900 h 3141916"/>
                <a:gd name="connsiteX24" fmla="*/ 324031 w 1244517"/>
                <a:gd name="connsiteY24" fmla="*/ 3141742 h 3141916"/>
                <a:gd name="connsiteX25" fmla="*/ 158773 w 1244517"/>
                <a:gd name="connsiteY25" fmla="*/ 3139552 h 3141916"/>
                <a:gd name="connsiteX26" fmla="*/ 131150 w 1244517"/>
                <a:gd name="connsiteY26" fmla="*/ 3139552 h 3141916"/>
                <a:gd name="connsiteX27" fmla="*/ 78286 w 1244517"/>
                <a:gd name="connsiteY27" fmla="*/ 3138789 h 3141916"/>
                <a:gd name="connsiteX28" fmla="*/ 57902 w 1244517"/>
                <a:gd name="connsiteY28" fmla="*/ 3138789 h 3141916"/>
                <a:gd name="connsiteX29" fmla="*/ 52283 w 1244517"/>
                <a:gd name="connsiteY29" fmla="*/ 3093069 h 3141916"/>
                <a:gd name="connsiteX30" fmla="*/ 35614 w 1244517"/>
                <a:gd name="connsiteY30" fmla="*/ 2938098 h 3141916"/>
                <a:gd name="connsiteX31" fmla="*/ 11515 w 1244517"/>
                <a:gd name="connsiteY31" fmla="*/ 2623773 h 3141916"/>
                <a:gd name="connsiteX32" fmla="*/ 870194 w 1244517"/>
                <a:gd name="connsiteY32" fmla="*/ 2713879 h 3141916"/>
                <a:gd name="connsiteX33" fmla="*/ 870194 w 1244517"/>
                <a:gd name="connsiteY33" fmla="*/ 2712450 h 3141916"/>
                <a:gd name="connsiteX34" fmla="*/ 834476 w 1244517"/>
                <a:gd name="connsiteY34" fmla="*/ 2676922 h 3141916"/>
                <a:gd name="connsiteX35" fmla="*/ 834380 w 1244517"/>
                <a:gd name="connsiteY35" fmla="*/ 2676922 h 3141916"/>
                <a:gd name="connsiteX36" fmla="*/ 796280 w 1244517"/>
                <a:gd name="connsiteY36" fmla="*/ 2713879 h 3141916"/>
                <a:gd name="connsiteX37" fmla="*/ 796280 w 1244517"/>
                <a:gd name="connsiteY37" fmla="*/ 2715403 h 3141916"/>
                <a:gd name="connsiteX38" fmla="*/ 832094 w 1244517"/>
                <a:gd name="connsiteY38" fmla="*/ 2750836 h 3141916"/>
                <a:gd name="connsiteX39" fmla="*/ 832094 w 1244517"/>
                <a:gd name="connsiteY39" fmla="*/ 2750836 h 3141916"/>
                <a:gd name="connsiteX40" fmla="*/ 870385 w 1244517"/>
                <a:gd name="connsiteY40" fmla="*/ 2713784 h 3141916"/>
                <a:gd name="connsiteX41" fmla="*/ 757609 w 1244517"/>
                <a:gd name="connsiteY41" fmla="*/ 2117900 h 3141916"/>
                <a:gd name="connsiteX42" fmla="*/ 757609 w 1244517"/>
                <a:gd name="connsiteY42" fmla="*/ 2116376 h 3141916"/>
                <a:gd name="connsiteX43" fmla="*/ 721795 w 1244517"/>
                <a:gd name="connsiteY43" fmla="*/ 2080943 h 3141916"/>
                <a:gd name="connsiteX44" fmla="*/ 721795 w 1244517"/>
                <a:gd name="connsiteY44" fmla="*/ 2080943 h 3141916"/>
                <a:gd name="connsiteX45" fmla="*/ 683695 w 1244517"/>
                <a:gd name="connsiteY45" fmla="*/ 2117900 h 3141916"/>
                <a:gd name="connsiteX46" fmla="*/ 683695 w 1244517"/>
                <a:gd name="connsiteY46" fmla="*/ 2118948 h 3141916"/>
                <a:gd name="connsiteX47" fmla="*/ 719414 w 1244517"/>
                <a:gd name="connsiteY47" fmla="*/ 2154476 h 3141916"/>
                <a:gd name="connsiteX48" fmla="*/ 719509 w 1244517"/>
                <a:gd name="connsiteY48" fmla="*/ 2154476 h 3141916"/>
                <a:gd name="connsiteX49" fmla="*/ 757609 w 1244517"/>
                <a:gd name="connsiteY49" fmla="*/ 2117805 h 3141916"/>
                <a:gd name="connsiteX50" fmla="*/ 676361 w 1244517"/>
                <a:gd name="connsiteY50" fmla="*/ 1384475 h 3141916"/>
                <a:gd name="connsiteX51" fmla="*/ 676361 w 1244517"/>
                <a:gd name="connsiteY51" fmla="*/ 1382951 h 3141916"/>
                <a:gd name="connsiteX52" fmla="*/ 640547 w 1244517"/>
                <a:gd name="connsiteY52" fmla="*/ 1347518 h 3141916"/>
                <a:gd name="connsiteX53" fmla="*/ 640547 w 1244517"/>
                <a:gd name="connsiteY53" fmla="*/ 1347518 h 3141916"/>
                <a:gd name="connsiteX54" fmla="*/ 602447 w 1244517"/>
                <a:gd name="connsiteY54" fmla="*/ 1384475 h 3141916"/>
                <a:gd name="connsiteX55" fmla="*/ 602447 w 1244517"/>
                <a:gd name="connsiteY55" fmla="*/ 1385999 h 3141916"/>
                <a:gd name="connsiteX56" fmla="*/ 638070 w 1244517"/>
                <a:gd name="connsiteY56" fmla="*/ 1421432 h 3141916"/>
                <a:gd name="connsiteX57" fmla="*/ 638261 w 1244517"/>
                <a:gd name="connsiteY57" fmla="*/ 1421432 h 3141916"/>
                <a:gd name="connsiteX58" fmla="*/ 676361 w 1244517"/>
                <a:gd name="connsiteY58" fmla="*/ 1384856 h 3141916"/>
                <a:gd name="connsiteX59" fmla="*/ 283169 w 1244517"/>
                <a:gd name="connsiteY59" fmla="*/ 1268079 h 3141916"/>
                <a:gd name="connsiteX60" fmla="*/ 283169 w 1244517"/>
                <a:gd name="connsiteY60" fmla="*/ 1266460 h 3141916"/>
                <a:gd name="connsiteX61" fmla="*/ 247450 w 1244517"/>
                <a:gd name="connsiteY61" fmla="*/ 1231122 h 3141916"/>
                <a:gd name="connsiteX62" fmla="*/ 247355 w 1244517"/>
                <a:gd name="connsiteY62" fmla="*/ 1231122 h 3141916"/>
                <a:gd name="connsiteX63" fmla="*/ 209255 w 1244517"/>
                <a:gd name="connsiteY63" fmla="*/ 1268079 h 3141916"/>
                <a:gd name="connsiteX64" fmla="*/ 209255 w 1244517"/>
                <a:gd name="connsiteY64" fmla="*/ 1269508 h 3141916"/>
                <a:gd name="connsiteX65" fmla="*/ 227448 w 1244517"/>
                <a:gd name="connsiteY65" fmla="*/ 1300464 h 3141916"/>
                <a:gd name="connsiteX66" fmla="*/ 245069 w 1244517"/>
                <a:gd name="connsiteY66" fmla="*/ 1305036 h 3141916"/>
                <a:gd name="connsiteX67" fmla="*/ 283169 w 1244517"/>
                <a:gd name="connsiteY67" fmla="*/ 1268460 h 3141916"/>
                <a:gd name="connsiteX68" fmla="*/ 237925 w 1244517"/>
                <a:gd name="connsiteY68" fmla="*/ 3055922 h 3141916"/>
                <a:gd name="connsiteX69" fmla="*/ 237925 w 1244517"/>
                <a:gd name="connsiteY69" fmla="*/ 3054493 h 3141916"/>
                <a:gd name="connsiteX70" fmla="*/ 202206 w 1244517"/>
                <a:gd name="connsiteY70" fmla="*/ 3018965 h 3141916"/>
                <a:gd name="connsiteX71" fmla="*/ 164106 w 1244517"/>
                <a:gd name="connsiteY71" fmla="*/ 3055922 h 3141916"/>
                <a:gd name="connsiteX72" fmla="*/ 164106 w 1244517"/>
                <a:gd name="connsiteY72" fmla="*/ 3057446 h 3141916"/>
                <a:gd name="connsiteX73" fmla="*/ 199730 w 1244517"/>
                <a:gd name="connsiteY73" fmla="*/ 3092879 h 3141916"/>
                <a:gd name="connsiteX74" fmla="*/ 199920 w 1244517"/>
                <a:gd name="connsiteY74" fmla="*/ 3092879 h 3141916"/>
                <a:gd name="connsiteX75" fmla="*/ 237925 w 1244517"/>
                <a:gd name="connsiteY75" fmla="*/ 3056303 h 3141916"/>
                <a:gd name="connsiteX76" fmla="*/ 156010 w 1244517"/>
                <a:gd name="connsiteY76" fmla="*/ 2110946 h 3141916"/>
                <a:gd name="connsiteX77" fmla="*/ 156010 w 1244517"/>
                <a:gd name="connsiteY77" fmla="*/ 2109423 h 3141916"/>
                <a:gd name="connsiteX78" fmla="*/ 120196 w 1244517"/>
                <a:gd name="connsiteY78" fmla="*/ 2073990 h 3141916"/>
                <a:gd name="connsiteX79" fmla="*/ 120196 w 1244517"/>
                <a:gd name="connsiteY79" fmla="*/ 2073990 h 3141916"/>
                <a:gd name="connsiteX80" fmla="*/ 82096 w 1244517"/>
                <a:gd name="connsiteY80" fmla="*/ 2110946 h 3141916"/>
                <a:gd name="connsiteX81" fmla="*/ 82096 w 1244517"/>
                <a:gd name="connsiteY81" fmla="*/ 2112375 h 3141916"/>
                <a:gd name="connsiteX82" fmla="*/ 117910 w 1244517"/>
                <a:gd name="connsiteY82" fmla="*/ 2147523 h 3141916"/>
                <a:gd name="connsiteX83" fmla="*/ 156010 w 1244517"/>
                <a:gd name="connsiteY83" fmla="*/ 2110946 h 3141916"/>
                <a:gd name="connsiteX84" fmla="*/ 121625 w 1244517"/>
                <a:gd name="connsiteY84" fmla="*/ 1652222 h 3141916"/>
                <a:gd name="connsiteX85" fmla="*/ 121625 w 1244517"/>
                <a:gd name="connsiteY85" fmla="*/ 1650699 h 3141916"/>
                <a:gd name="connsiteX86" fmla="*/ 85811 w 1244517"/>
                <a:gd name="connsiteY86" fmla="*/ 1615265 h 3141916"/>
                <a:gd name="connsiteX87" fmla="*/ 47711 w 1244517"/>
                <a:gd name="connsiteY87" fmla="*/ 1652222 h 3141916"/>
                <a:gd name="connsiteX88" fmla="*/ 47711 w 1244517"/>
                <a:gd name="connsiteY88" fmla="*/ 1653556 h 3141916"/>
                <a:gd name="connsiteX89" fmla="*/ 83525 w 1244517"/>
                <a:gd name="connsiteY89" fmla="*/ 1689180 h 3141916"/>
                <a:gd name="connsiteX90" fmla="*/ 121625 w 1244517"/>
                <a:gd name="connsiteY90" fmla="*/ 1652222 h 314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244517" h="3141916">
                  <a:moveTo>
                    <a:pt x="11231" y="2623773"/>
                  </a:moveTo>
                  <a:cubicBezTo>
                    <a:pt x="181" y="2397363"/>
                    <a:pt x="-7819" y="2060274"/>
                    <a:pt x="6848" y="1774809"/>
                  </a:cubicBezTo>
                  <a:cubicBezTo>
                    <a:pt x="36566" y="1197213"/>
                    <a:pt x="123245" y="693246"/>
                    <a:pt x="211351" y="249476"/>
                  </a:cubicBezTo>
                  <a:cubicBezTo>
                    <a:pt x="228305" y="164132"/>
                    <a:pt x="245164" y="80912"/>
                    <a:pt x="261928" y="-175"/>
                  </a:cubicBezTo>
                  <a:cubicBezTo>
                    <a:pt x="284979" y="14780"/>
                    <a:pt x="307838" y="29258"/>
                    <a:pt x="330223" y="42974"/>
                  </a:cubicBezTo>
                  <a:cubicBezTo>
                    <a:pt x="331556" y="43926"/>
                    <a:pt x="332984" y="44688"/>
                    <a:pt x="334413" y="45545"/>
                  </a:cubicBezTo>
                  <a:cubicBezTo>
                    <a:pt x="455762" y="119936"/>
                    <a:pt x="566347" y="174704"/>
                    <a:pt x="647405" y="190421"/>
                  </a:cubicBezTo>
                  <a:lnTo>
                    <a:pt x="664264" y="192421"/>
                  </a:lnTo>
                  <a:lnTo>
                    <a:pt x="674266" y="193469"/>
                  </a:lnTo>
                  <a:cubicBezTo>
                    <a:pt x="683123" y="324914"/>
                    <a:pt x="694363" y="469694"/>
                    <a:pt x="708460" y="622761"/>
                  </a:cubicBezTo>
                  <a:cubicBezTo>
                    <a:pt x="772945" y="1320086"/>
                    <a:pt x="898960" y="2202101"/>
                    <a:pt x="1147658" y="2885043"/>
                  </a:cubicBezTo>
                  <a:cubicBezTo>
                    <a:pt x="1170041" y="2946699"/>
                    <a:pt x="1193569" y="3006582"/>
                    <a:pt x="1218048" y="3064685"/>
                  </a:cubicBezTo>
                  <a:cubicBezTo>
                    <a:pt x="1226430" y="3084401"/>
                    <a:pt x="1234812" y="3103928"/>
                    <a:pt x="1243384" y="3123168"/>
                  </a:cubicBezTo>
                  <a:lnTo>
                    <a:pt x="1018499" y="3126026"/>
                  </a:lnTo>
                  <a:lnTo>
                    <a:pt x="985733" y="3126026"/>
                  </a:lnTo>
                  <a:lnTo>
                    <a:pt x="788946" y="3128598"/>
                  </a:lnTo>
                  <a:lnTo>
                    <a:pt x="784660" y="3128598"/>
                  </a:lnTo>
                  <a:lnTo>
                    <a:pt x="783613" y="3126121"/>
                  </a:lnTo>
                  <a:cubicBezTo>
                    <a:pt x="663693" y="2696829"/>
                    <a:pt x="540248" y="1596025"/>
                    <a:pt x="523009" y="1389999"/>
                  </a:cubicBezTo>
                  <a:cubicBezTo>
                    <a:pt x="505197" y="1175401"/>
                    <a:pt x="428711" y="856599"/>
                    <a:pt x="428711" y="856599"/>
                  </a:cubicBezTo>
                  <a:lnTo>
                    <a:pt x="428711" y="856599"/>
                  </a:lnTo>
                  <a:cubicBezTo>
                    <a:pt x="426330" y="825357"/>
                    <a:pt x="424330" y="797354"/>
                    <a:pt x="422519" y="773160"/>
                  </a:cubicBezTo>
                  <a:lnTo>
                    <a:pt x="415280" y="628190"/>
                  </a:lnTo>
                  <a:cubicBezTo>
                    <a:pt x="344224" y="994912"/>
                    <a:pt x="297838" y="1365977"/>
                    <a:pt x="276406" y="1738900"/>
                  </a:cubicBezTo>
                  <a:cubicBezTo>
                    <a:pt x="252308" y="2152094"/>
                    <a:pt x="295932" y="2721499"/>
                    <a:pt x="324031" y="3141742"/>
                  </a:cubicBezTo>
                  <a:lnTo>
                    <a:pt x="158773" y="3139552"/>
                  </a:lnTo>
                  <a:lnTo>
                    <a:pt x="131150" y="3139552"/>
                  </a:lnTo>
                  <a:lnTo>
                    <a:pt x="78286" y="3138789"/>
                  </a:lnTo>
                  <a:lnTo>
                    <a:pt x="57902" y="3138789"/>
                  </a:lnTo>
                  <a:cubicBezTo>
                    <a:pt x="56093" y="3124978"/>
                    <a:pt x="54188" y="3110214"/>
                    <a:pt x="52283" y="3093069"/>
                  </a:cubicBezTo>
                  <a:cubicBezTo>
                    <a:pt x="47139" y="3050112"/>
                    <a:pt x="41424" y="2997819"/>
                    <a:pt x="35614" y="2938098"/>
                  </a:cubicBezTo>
                  <a:cubicBezTo>
                    <a:pt x="27041" y="2849420"/>
                    <a:pt x="18374" y="2743407"/>
                    <a:pt x="11515" y="2623773"/>
                  </a:cubicBezTo>
                  <a:close/>
                  <a:moveTo>
                    <a:pt x="870194" y="2713879"/>
                  </a:moveTo>
                  <a:lnTo>
                    <a:pt x="870194" y="2712450"/>
                  </a:lnTo>
                  <a:cubicBezTo>
                    <a:pt x="870099" y="2692772"/>
                    <a:pt x="854193" y="2676865"/>
                    <a:pt x="834476" y="2676922"/>
                  </a:cubicBezTo>
                  <a:cubicBezTo>
                    <a:pt x="834476" y="2676922"/>
                    <a:pt x="834380" y="2676922"/>
                    <a:pt x="834380" y="2676922"/>
                  </a:cubicBezTo>
                  <a:cubicBezTo>
                    <a:pt x="813807" y="2676912"/>
                    <a:pt x="796948" y="2693286"/>
                    <a:pt x="796280" y="2713879"/>
                  </a:cubicBezTo>
                  <a:lnTo>
                    <a:pt x="796280" y="2715403"/>
                  </a:lnTo>
                  <a:cubicBezTo>
                    <a:pt x="796376" y="2735072"/>
                    <a:pt x="812378" y="2750941"/>
                    <a:pt x="832094" y="2750836"/>
                  </a:cubicBezTo>
                  <a:cubicBezTo>
                    <a:pt x="832094" y="2750836"/>
                    <a:pt x="832094" y="2750836"/>
                    <a:pt x="832094" y="2750836"/>
                  </a:cubicBezTo>
                  <a:cubicBezTo>
                    <a:pt x="852764" y="2750950"/>
                    <a:pt x="869813" y="2734491"/>
                    <a:pt x="870385" y="2713784"/>
                  </a:cubicBezTo>
                  <a:close/>
                  <a:moveTo>
                    <a:pt x="757609" y="2117900"/>
                  </a:moveTo>
                  <a:lnTo>
                    <a:pt x="757609" y="2116376"/>
                  </a:lnTo>
                  <a:cubicBezTo>
                    <a:pt x="757514" y="2096697"/>
                    <a:pt x="741512" y="2080838"/>
                    <a:pt x="721795" y="2080943"/>
                  </a:cubicBezTo>
                  <a:cubicBezTo>
                    <a:pt x="721795" y="2080943"/>
                    <a:pt x="721795" y="2080943"/>
                    <a:pt x="721795" y="2080943"/>
                  </a:cubicBezTo>
                  <a:cubicBezTo>
                    <a:pt x="701221" y="2080933"/>
                    <a:pt x="684266" y="2097307"/>
                    <a:pt x="683695" y="2117900"/>
                  </a:cubicBezTo>
                  <a:lnTo>
                    <a:pt x="683695" y="2118948"/>
                  </a:lnTo>
                  <a:cubicBezTo>
                    <a:pt x="683791" y="2138626"/>
                    <a:pt x="699697" y="2154533"/>
                    <a:pt x="719414" y="2154476"/>
                  </a:cubicBezTo>
                  <a:cubicBezTo>
                    <a:pt x="719414" y="2154476"/>
                    <a:pt x="719509" y="2154476"/>
                    <a:pt x="719509" y="2154476"/>
                  </a:cubicBezTo>
                  <a:cubicBezTo>
                    <a:pt x="739988" y="2154495"/>
                    <a:pt x="756847" y="2138284"/>
                    <a:pt x="757609" y="2117805"/>
                  </a:cubicBezTo>
                  <a:close/>
                  <a:moveTo>
                    <a:pt x="676361" y="1384475"/>
                  </a:moveTo>
                  <a:cubicBezTo>
                    <a:pt x="676456" y="1383970"/>
                    <a:pt x="676456" y="1383456"/>
                    <a:pt x="676361" y="1382951"/>
                  </a:cubicBezTo>
                  <a:cubicBezTo>
                    <a:pt x="676266" y="1363281"/>
                    <a:pt x="660263" y="1347413"/>
                    <a:pt x="640547" y="1347518"/>
                  </a:cubicBezTo>
                  <a:cubicBezTo>
                    <a:pt x="640547" y="1347518"/>
                    <a:pt x="640547" y="1347518"/>
                    <a:pt x="640547" y="1347518"/>
                  </a:cubicBezTo>
                  <a:cubicBezTo>
                    <a:pt x="619973" y="1347508"/>
                    <a:pt x="603019" y="1363882"/>
                    <a:pt x="602447" y="1384475"/>
                  </a:cubicBezTo>
                  <a:lnTo>
                    <a:pt x="602447" y="1385999"/>
                  </a:lnTo>
                  <a:cubicBezTo>
                    <a:pt x="602542" y="1405620"/>
                    <a:pt x="618449" y="1421489"/>
                    <a:pt x="638070" y="1421432"/>
                  </a:cubicBezTo>
                  <a:cubicBezTo>
                    <a:pt x="638166" y="1421432"/>
                    <a:pt x="638166" y="1421432"/>
                    <a:pt x="638261" y="1421432"/>
                  </a:cubicBezTo>
                  <a:cubicBezTo>
                    <a:pt x="658740" y="1421451"/>
                    <a:pt x="675504" y="1405296"/>
                    <a:pt x="676361" y="1384856"/>
                  </a:cubicBezTo>
                  <a:close/>
                  <a:moveTo>
                    <a:pt x="283169" y="1268079"/>
                  </a:moveTo>
                  <a:cubicBezTo>
                    <a:pt x="283169" y="1267536"/>
                    <a:pt x="283169" y="1267003"/>
                    <a:pt x="283169" y="1266460"/>
                  </a:cubicBezTo>
                  <a:cubicBezTo>
                    <a:pt x="283073" y="1246839"/>
                    <a:pt x="267072" y="1231017"/>
                    <a:pt x="247450" y="1231122"/>
                  </a:cubicBezTo>
                  <a:cubicBezTo>
                    <a:pt x="247450" y="1231122"/>
                    <a:pt x="247355" y="1231122"/>
                    <a:pt x="247355" y="1231122"/>
                  </a:cubicBezTo>
                  <a:cubicBezTo>
                    <a:pt x="226781" y="1231113"/>
                    <a:pt x="209827" y="1247486"/>
                    <a:pt x="209255" y="1268079"/>
                  </a:cubicBezTo>
                  <a:lnTo>
                    <a:pt x="209255" y="1269508"/>
                  </a:lnTo>
                  <a:cubicBezTo>
                    <a:pt x="209255" y="1282357"/>
                    <a:pt x="216208" y="1294197"/>
                    <a:pt x="227448" y="1300464"/>
                  </a:cubicBezTo>
                  <a:cubicBezTo>
                    <a:pt x="232876" y="1303446"/>
                    <a:pt x="238877" y="1305017"/>
                    <a:pt x="245069" y="1305036"/>
                  </a:cubicBezTo>
                  <a:cubicBezTo>
                    <a:pt x="265548" y="1305055"/>
                    <a:pt x="282312" y="1288901"/>
                    <a:pt x="283169" y="1268460"/>
                  </a:cubicBezTo>
                  <a:close/>
                  <a:moveTo>
                    <a:pt x="237925" y="3055922"/>
                  </a:moveTo>
                  <a:lnTo>
                    <a:pt x="237925" y="3054493"/>
                  </a:lnTo>
                  <a:cubicBezTo>
                    <a:pt x="237830" y="3034814"/>
                    <a:pt x="221924" y="3018908"/>
                    <a:pt x="202206" y="3018965"/>
                  </a:cubicBezTo>
                  <a:cubicBezTo>
                    <a:pt x="181632" y="3018955"/>
                    <a:pt x="164678" y="3035329"/>
                    <a:pt x="164106" y="3055922"/>
                  </a:cubicBezTo>
                  <a:lnTo>
                    <a:pt x="164106" y="3057446"/>
                  </a:lnTo>
                  <a:cubicBezTo>
                    <a:pt x="164201" y="3077068"/>
                    <a:pt x="180109" y="3092936"/>
                    <a:pt x="199730" y="3092879"/>
                  </a:cubicBezTo>
                  <a:cubicBezTo>
                    <a:pt x="199825" y="3092879"/>
                    <a:pt x="199825" y="3092879"/>
                    <a:pt x="199920" y="3092879"/>
                  </a:cubicBezTo>
                  <a:cubicBezTo>
                    <a:pt x="220304" y="3092840"/>
                    <a:pt x="237068" y="3076715"/>
                    <a:pt x="237925" y="3056303"/>
                  </a:cubicBezTo>
                  <a:close/>
                  <a:moveTo>
                    <a:pt x="156010" y="2110946"/>
                  </a:moveTo>
                  <a:lnTo>
                    <a:pt x="156010" y="2109423"/>
                  </a:lnTo>
                  <a:cubicBezTo>
                    <a:pt x="155915" y="2089753"/>
                    <a:pt x="139913" y="2073885"/>
                    <a:pt x="120196" y="2073990"/>
                  </a:cubicBezTo>
                  <a:cubicBezTo>
                    <a:pt x="120196" y="2073990"/>
                    <a:pt x="120196" y="2073990"/>
                    <a:pt x="120196" y="2073990"/>
                  </a:cubicBezTo>
                  <a:cubicBezTo>
                    <a:pt x="99622" y="2073980"/>
                    <a:pt x="82668" y="2090353"/>
                    <a:pt x="82096" y="2110946"/>
                  </a:cubicBezTo>
                  <a:cubicBezTo>
                    <a:pt x="82001" y="2111423"/>
                    <a:pt x="82001" y="2111899"/>
                    <a:pt x="82096" y="2112375"/>
                  </a:cubicBezTo>
                  <a:cubicBezTo>
                    <a:pt x="82382" y="2131940"/>
                    <a:pt x="98383" y="2147627"/>
                    <a:pt x="117910" y="2147523"/>
                  </a:cubicBezTo>
                  <a:cubicBezTo>
                    <a:pt x="138389" y="2147542"/>
                    <a:pt x="155153" y="2131387"/>
                    <a:pt x="156010" y="2110946"/>
                  </a:cubicBezTo>
                  <a:close/>
                  <a:moveTo>
                    <a:pt x="121625" y="1652222"/>
                  </a:moveTo>
                  <a:lnTo>
                    <a:pt x="121625" y="1650699"/>
                  </a:lnTo>
                  <a:cubicBezTo>
                    <a:pt x="121434" y="1631048"/>
                    <a:pt x="105432" y="1615208"/>
                    <a:pt x="85811" y="1615265"/>
                  </a:cubicBezTo>
                  <a:cubicBezTo>
                    <a:pt x="65237" y="1615256"/>
                    <a:pt x="48282" y="1631630"/>
                    <a:pt x="47711" y="1652222"/>
                  </a:cubicBezTo>
                  <a:lnTo>
                    <a:pt x="47711" y="1653556"/>
                  </a:lnTo>
                  <a:cubicBezTo>
                    <a:pt x="47806" y="1673282"/>
                    <a:pt x="63808" y="1689237"/>
                    <a:pt x="83525" y="1689180"/>
                  </a:cubicBezTo>
                  <a:cubicBezTo>
                    <a:pt x="104099" y="1689189"/>
                    <a:pt x="121053" y="1672815"/>
                    <a:pt x="121625" y="165222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7" name="任意多边形: 形状 46"/>
            <p:cNvSpPr/>
            <p:nvPr/>
          </p:nvSpPr>
          <p:spPr>
            <a:xfrm flipH="1">
              <a:off x="1791944" y="1990717"/>
              <a:ext cx="2156812" cy="1625854"/>
            </a:xfrm>
            <a:custGeom>
              <a:avLst/>
              <a:gdLst>
                <a:gd name="connsiteX0" fmla="*/ 103351 w 2114060"/>
                <a:gd name="connsiteY0" fmla="*/ 550466 h 1593627"/>
                <a:gd name="connsiteX1" fmla="*/ 133830 w 2114060"/>
                <a:gd name="connsiteY1" fmla="*/ 576088 h 1593627"/>
                <a:gd name="connsiteX2" fmla="*/ 192123 w 2114060"/>
                <a:gd name="connsiteY2" fmla="*/ 614950 h 1593627"/>
                <a:gd name="connsiteX3" fmla="*/ 141737 w 2114060"/>
                <a:gd name="connsiteY3" fmla="*/ 578279 h 1593627"/>
                <a:gd name="connsiteX4" fmla="*/ 81633 w 2114060"/>
                <a:gd name="connsiteY4" fmla="*/ 561800 h 1593627"/>
                <a:gd name="connsiteX5" fmla="*/ 103255 w 2114060"/>
                <a:gd name="connsiteY5" fmla="*/ 534178 h 1593627"/>
                <a:gd name="connsiteX6" fmla="*/ 143641 w 2114060"/>
                <a:gd name="connsiteY6" fmla="*/ 477695 h 1593627"/>
                <a:gd name="connsiteX7" fmla="*/ 143641 w 2114060"/>
                <a:gd name="connsiteY7" fmla="*/ 477695 h 1593627"/>
                <a:gd name="connsiteX8" fmla="*/ 232414 w 2114060"/>
                <a:gd name="connsiteY8" fmla="*/ 542274 h 1593627"/>
                <a:gd name="connsiteX9" fmla="*/ 143641 w 2114060"/>
                <a:gd name="connsiteY9" fmla="*/ 477695 h 1593627"/>
                <a:gd name="connsiteX10" fmla="*/ 151642 w 2114060"/>
                <a:gd name="connsiteY10" fmla="*/ 445405 h 1593627"/>
                <a:gd name="connsiteX11" fmla="*/ 201553 w 2114060"/>
                <a:gd name="connsiteY11" fmla="*/ 414544 h 1593627"/>
                <a:gd name="connsiteX12" fmla="*/ 288898 w 2114060"/>
                <a:gd name="connsiteY12" fmla="*/ 477695 h 1593627"/>
                <a:gd name="connsiteX13" fmla="*/ 201934 w 2114060"/>
                <a:gd name="connsiteY13" fmla="*/ 414449 h 1593627"/>
                <a:gd name="connsiteX14" fmla="*/ 208221 w 2114060"/>
                <a:gd name="connsiteY14" fmla="*/ 413115 h 1593627"/>
                <a:gd name="connsiteX15" fmla="*/ 46296 w 2114060"/>
                <a:gd name="connsiteY15" fmla="*/ 267764 h 1593627"/>
                <a:gd name="connsiteX16" fmla="*/ 54392 w 2114060"/>
                <a:gd name="connsiteY16" fmla="*/ 186992 h 1593627"/>
                <a:gd name="connsiteX17" fmla="*/ 423295 w 2114060"/>
                <a:gd name="connsiteY17" fmla="*/ 442642 h 1593627"/>
                <a:gd name="connsiteX18" fmla="*/ 498448 w 2114060"/>
                <a:gd name="connsiteY18" fmla="*/ 493792 h 1593627"/>
                <a:gd name="connsiteX19" fmla="*/ 671707 w 2114060"/>
                <a:gd name="connsiteY19" fmla="*/ 594090 h 1593627"/>
                <a:gd name="connsiteX20" fmla="*/ 690757 w 2114060"/>
                <a:gd name="connsiteY20" fmla="*/ 604663 h 1593627"/>
                <a:gd name="connsiteX21" fmla="*/ 707521 w 2114060"/>
                <a:gd name="connsiteY21" fmla="*/ 614188 h 1593627"/>
                <a:gd name="connsiteX22" fmla="*/ 708568 w 2114060"/>
                <a:gd name="connsiteY22" fmla="*/ 614759 h 1593627"/>
                <a:gd name="connsiteX23" fmla="*/ 758861 w 2114060"/>
                <a:gd name="connsiteY23" fmla="*/ 642191 h 1593627"/>
                <a:gd name="connsiteX24" fmla="*/ 862493 w 2114060"/>
                <a:gd name="connsiteY24" fmla="*/ 698008 h 1593627"/>
                <a:gd name="connsiteX25" fmla="*/ 958695 w 2114060"/>
                <a:gd name="connsiteY25" fmla="*/ 749252 h 1593627"/>
                <a:gd name="connsiteX26" fmla="*/ 1226633 w 2114060"/>
                <a:gd name="connsiteY26" fmla="*/ 888889 h 1593627"/>
                <a:gd name="connsiteX27" fmla="*/ 1239207 w 2114060"/>
                <a:gd name="connsiteY27" fmla="*/ 895366 h 1593627"/>
                <a:gd name="connsiteX28" fmla="*/ 1250827 w 2114060"/>
                <a:gd name="connsiteY28" fmla="*/ 901271 h 1593627"/>
                <a:gd name="connsiteX29" fmla="*/ 1290452 w 2114060"/>
                <a:gd name="connsiteY29" fmla="*/ 921369 h 1593627"/>
                <a:gd name="connsiteX30" fmla="*/ 1442852 w 2114060"/>
                <a:gd name="connsiteY30" fmla="*/ 994712 h 1593627"/>
                <a:gd name="connsiteX31" fmla="*/ 1519052 w 2114060"/>
                <a:gd name="connsiteY31" fmla="*/ 969947 h 1593627"/>
                <a:gd name="connsiteX32" fmla="*/ 1520956 w 2114060"/>
                <a:gd name="connsiteY32" fmla="*/ 967089 h 1593627"/>
                <a:gd name="connsiteX33" fmla="*/ 1530481 w 2114060"/>
                <a:gd name="connsiteY33" fmla="*/ 958326 h 1593627"/>
                <a:gd name="connsiteX34" fmla="*/ 1542959 w 2114060"/>
                <a:gd name="connsiteY34" fmla="*/ 943753 h 1593627"/>
                <a:gd name="connsiteX35" fmla="*/ 1567629 w 2114060"/>
                <a:gd name="connsiteY35" fmla="*/ 901938 h 1593627"/>
                <a:gd name="connsiteX36" fmla="*/ 1601633 w 2114060"/>
                <a:gd name="connsiteY36" fmla="*/ 766112 h 1593627"/>
                <a:gd name="connsiteX37" fmla="*/ 1604586 w 2114060"/>
                <a:gd name="connsiteY37" fmla="*/ 728012 h 1593627"/>
                <a:gd name="connsiteX38" fmla="*/ 1606776 w 2114060"/>
                <a:gd name="connsiteY38" fmla="*/ 690388 h 1593627"/>
                <a:gd name="connsiteX39" fmla="*/ 1625826 w 2114060"/>
                <a:gd name="connsiteY39" fmla="*/ 499888 h 1593627"/>
                <a:gd name="connsiteX40" fmla="*/ 1625826 w 2114060"/>
                <a:gd name="connsiteY40" fmla="*/ 499031 h 1593627"/>
                <a:gd name="connsiteX41" fmla="*/ 1647639 w 2114060"/>
                <a:gd name="connsiteY41" fmla="*/ 375206 h 1593627"/>
                <a:gd name="connsiteX42" fmla="*/ 1647639 w 2114060"/>
                <a:gd name="connsiteY42" fmla="*/ 373205 h 1593627"/>
                <a:gd name="connsiteX43" fmla="*/ 1680691 w 2114060"/>
                <a:gd name="connsiteY43" fmla="*/ 253476 h 1593627"/>
                <a:gd name="connsiteX44" fmla="*/ 1681357 w 2114060"/>
                <a:gd name="connsiteY44" fmla="*/ 251571 h 1593627"/>
                <a:gd name="connsiteX45" fmla="*/ 1872810 w 2114060"/>
                <a:gd name="connsiteY45" fmla="*/ -175 h 1593627"/>
                <a:gd name="connsiteX46" fmla="*/ 1900147 w 2114060"/>
                <a:gd name="connsiteY46" fmla="*/ 6398 h 1593627"/>
                <a:gd name="connsiteX47" fmla="*/ 2073501 w 2114060"/>
                <a:gd name="connsiteY47" fmla="*/ 218996 h 1593627"/>
                <a:gd name="connsiteX48" fmla="*/ 1976632 w 2114060"/>
                <a:gd name="connsiteY48" fmla="*/ 1301036 h 1593627"/>
                <a:gd name="connsiteX49" fmla="*/ 1932246 w 2114060"/>
                <a:gd name="connsiteY49" fmla="*/ 1416955 h 1593627"/>
                <a:gd name="connsiteX50" fmla="*/ 1891002 w 2114060"/>
                <a:gd name="connsiteY50" fmla="*/ 1486964 h 1593627"/>
                <a:gd name="connsiteX51" fmla="*/ 1550388 w 2114060"/>
                <a:gd name="connsiteY51" fmla="*/ 1582214 h 1593627"/>
                <a:gd name="connsiteX52" fmla="*/ 1540863 w 2114060"/>
                <a:gd name="connsiteY52" fmla="*/ 1593453 h 1593627"/>
                <a:gd name="connsiteX53" fmla="*/ 1524005 w 2114060"/>
                <a:gd name="connsiteY53" fmla="*/ 1591453 h 1593627"/>
                <a:gd name="connsiteX54" fmla="*/ 1211012 w 2114060"/>
                <a:gd name="connsiteY54" fmla="*/ 1446578 h 1593627"/>
                <a:gd name="connsiteX55" fmla="*/ 1206822 w 2114060"/>
                <a:gd name="connsiteY55" fmla="*/ 1444006 h 1593627"/>
                <a:gd name="connsiteX56" fmla="*/ 1138527 w 2114060"/>
                <a:gd name="connsiteY56" fmla="*/ 1400858 h 1593627"/>
                <a:gd name="connsiteX57" fmla="*/ 945741 w 2114060"/>
                <a:gd name="connsiteY57" fmla="*/ 1267508 h 1593627"/>
                <a:gd name="connsiteX58" fmla="*/ 850491 w 2114060"/>
                <a:gd name="connsiteY58" fmla="*/ 1197308 h 1593627"/>
                <a:gd name="connsiteX59" fmla="*/ 748860 w 2114060"/>
                <a:gd name="connsiteY59" fmla="*/ 1119680 h 1593627"/>
                <a:gd name="connsiteX60" fmla="*/ 713046 w 2114060"/>
                <a:gd name="connsiteY60" fmla="*/ 1091867 h 1593627"/>
                <a:gd name="connsiteX61" fmla="*/ 706950 w 2114060"/>
                <a:gd name="connsiteY61" fmla="*/ 1087009 h 1593627"/>
                <a:gd name="connsiteX62" fmla="*/ 638084 w 2114060"/>
                <a:gd name="connsiteY62" fmla="*/ 1032526 h 1593627"/>
                <a:gd name="connsiteX63" fmla="*/ 584743 w 2114060"/>
                <a:gd name="connsiteY63" fmla="*/ 989568 h 1593627"/>
                <a:gd name="connsiteX64" fmla="*/ 329093 w 2114060"/>
                <a:gd name="connsiteY64" fmla="*/ 775637 h 1593627"/>
                <a:gd name="connsiteX65" fmla="*/ 78776 w 2114060"/>
                <a:gd name="connsiteY65" fmla="*/ 605996 h 1593627"/>
                <a:gd name="connsiteX66" fmla="*/ 78776 w 2114060"/>
                <a:gd name="connsiteY66" fmla="*/ 573707 h 1593627"/>
                <a:gd name="connsiteX67" fmla="*/ 81633 w 2114060"/>
                <a:gd name="connsiteY67" fmla="*/ 561800 h 159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114060" h="1593627">
                  <a:moveTo>
                    <a:pt x="103351" y="550466"/>
                  </a:moveTo>
                  <a:cubicBezTo>
                    <a:pt x="103351" y="551132"/>
                    <a:pt x="107161" y="556943"/>
                    <a:pt x="133830" y="576088"/>
                  </a:cubicBezTo>
                  <a:cubicBezTo>
                    <a:pt x="146879" y="585613"/>
                    <a:pt x="165549" y="598186"/>
                    <a:pt x="192123" y="614950"/>
                  </a:cubicBezTo>
                  <a:lnTo>
                    <a:pt x="141737" y="578279"/>
                  </a:lnTo>
                  <a:close/>
                  <a:moveTo>
                    <a:pt x="81633" y="561800"/>
                  </a:moveTo>
                  <a:cubicBezTo>
                    <a:pt x="87825" y="547513"/>
                    <a:pt x="103065" y="542750"/>
                    <a:pt x="103255" y="534178"/>
                  </a:cubicBezTo>
                  <a:cubicBezTo>
                    <a:pt x="105065" y="484648"/>
                    <a:pt x="136116" y="489601"/>
                    <a:pt x="143641" y="477695"/>
                  </a:cubicBezTo>
                  <a:lnTo>
                    <a:pt x="143641" y="477695"/>
                  </a:lnTo>
                  <a:cubicBezTo>
                    <a:pt x="143641" y="477695"/>
                    <a:pt x="148118" y="489029"/>
                    <a:pt x="232414" y="542274"/>
                  </a:cubicBezTo>
                  <a:lnTo>
                    <a:pt x="143641" y="477695"/>
                  </a:lnTo>
                  <a:cubicBezTo>
                    <a:pt x="152405" y="463883"/>
                    <a:pt x="143641" y="455216"/>
                    <a:pt x="151642" y="445405"/>
                  </a:cubicBezTo>
                  <a:cubicBezTo>
                    <a:pt x="164596" y="430070"/>
                    <a:pt x="182027" y="419259"/>
                    <a:pt x="201553" y="414544"/>
                  </a:cubicBezTo>
                  <a:cubicBezTo>
                    <a:pt x="229557" y="437109"/>
                    <a:pt x="258703" y="458187"/>
                    <a:pt x="288898" y="477695"/>
                  </a:cubicBezTo>
                  <a:lnTo>
                    <a:pt x="201934" y="414449"/>
                  </a:lnTo>
                  <a:cubicBezTo>
                    <a:pt x="204029" y="413858"/>
                    <a:pt x="206125" y="413410"/>
                    <a:pt x="208221" y="413115"/>
                  </a:cubicBezTo>
                  <a:cubicBezTo>
                    <a:pt x="208221" y="413115"/>
                    <a:pt x="129831" y="339106"/>
                    <a:pt x="46296" y="267764"/>
                  </a:cubicBezTo>
                  <a:cubicBezTo>
                    <a:pt x="-32476" y="200231"/>
                    <a:pt x="-1329" y="155369"/>
                    <a:pt x="54392" y="186992"/>
                  </a:cubicBezTo>
                  <a:cubicBezTo>
                    <a:pt x="98302" y="212138"/>
                    <a:pt x="291183" y="351107"/>
                    <a:pt x="423295" y="442642"/>
                  </a:cubicBezTo>
                  <a:cubicBezTo>
                    <a:pt x="451870" y="462455"/>
                    <a:pt x="477683" y="480171"/>
                    <a:pt x="498448" y="493792"/>
                  </a:cubicBezTo>
                  <a:cubicBezTo>
                    <a:pt x="527593" y="512842"/>
                    <a:pt x="590935" y="549418"/>
                    <a:pt x="671707" y="594090"/>
                  </a:cubicBezTo>
                  <a:lnTo>
                    <a:pt x="690757" y="604663"/>
                  </a:lnTo>
                  <a:lnTo>
                    <a:pt x="707521" y="614188"/>
                  </a:lnTo>
                  <a:lnTo>
                    <a:pt x="708568" y="614759"/>
                  </a:lnTo>
                  <a:lnTo>
                    <a:pt x="758861" y="642191"/>
                  </a:lnTo>
                  <a:cubicBezTo>
                    <a:pt x="792103" y="660194"/>
                    <a:pt x="826869" y="678958"/>
                    <a:pt x="862493" y="698008"/>
                  </a:cubicBezTo>
                  <a:cubicBezTo>
                    <a:pt x="894116" y="714963"/>
                    <a:pt x="926406" y="732107"/>
                    <a:pt x="958695" y="749252"/>
                  </a:cubicBezTo>
                  <a:cubicBezTo>
                    <a:pt x="1051945" y="798687"/>
                    <a:pt x="1145766" y="847646"/>
                    <a:pt x="1226633" y="888889"/>
                  </a:cubicBezTo>
                  <a:lnTo>
                    <a:pt x="1239207" y="895366"/>
                  </a:lnTo>
                  <a:lnTo>
                    <a:pt x="1250827" y="901271"/>
                  </a:lnTo>
                  <a:lnTo>
                    <a:pt x="1290452" y="921369"/>
                  </a:lnTo>
                  <a:cubicBezTo>
                    <a:pt x="1362080" y="957469"/>
                    <a:pt x="1417324" y="984234"/>
                    <a:pt x="1442852" y="994712"/>
                  </a:cubicBezTo>
                  <a:cubicBezTo>
                    <a:pt x="1474855" y="1007761"/>
                    <a:pt x="1499430" y="997760"/>
                    <a:pt x="1519052" y="969947"/>
                  </a:cubicBezTo>
                  <a:cubicBezTo>
                    <a:pt x="1519718" y="968994"/>
                    <a:pt x="1520385" y="968042"/>
                    <a:pt x="1520956" y="967089"/>
                  </a:cubicBezTo>
                  <a:cubicBezTo>
                    <a:pt x="1524385" y="964422"/>
                    <a:pt x="1527529" y="961488"/>
                    <a:pt x="1530481" y="958326"/>
                  </a:cubicBezTo>
                  <a:cubicBezTo>
                    <a:pt x="1534958" y="953754"/>
                    <a:pt x="1539149" y="948887"/>
                    <a:pt x="1542959" y="943753"/>
                  </a:cubicBezTo>
                  <a:cubicBezTo>
                    <a:pt x="1552675" y="930770"/>
                    <a:pt x="1560962" y="916750"/>
                    <a:pt x="1567629" y="901938"/>
                  </a:cubicBezTo>
                  <a:cubicBezTo>
                    <a:pt x="1586202" y="858799"/>
                    <a:pt x="1597728" y="812927"/>
                    <a:pt x="1601633" y="766112"/>
                  </a:cubicBezTo>
                  <a:cubicBezTo>
                    <a:pt x="1602871" y="754110"/>
                    <a:pt x="1603919" y="741537"/>
                    <a:pt x="1604586" y="728012"/>
                  </a:cubicBezTo>
                  <a:cubicBezTo>
                    <a:pt x="1605252" y="714486"/>
                    <a:pt x="1606015" y="702771"/>
                    <a:pt x="1606776" y="690388"/>
                  </a:cubicBezTo>
                  <a:cubicBezTo>
                    <a:pt x="1611158" y="621360"/>
                    <a:pt x="1617540" y="557867"/>
                    <a:pt x="1625826" y="499888"/>
                  </a:cubicBezTo>
                  <a:lnTo>
                    <a:pt x="1625826" y="499031"/>
                  </a:lnTo>
                  <a:cubicBezTo>
                    <a:pt x="1632209" y="454578"/>
                    <a:pt x="1639448" y="413306"/>
                    <a:pt x="1647639" y="375206"/>
                  </a:cubicBezTo>
                  <a:lnTo>
                    <a:pt x="1647639" y="373205"/>
                  </a:lnTo>
                  <a:cubicBezTo>
                    <a:pt x="1656497" y="332743"/>
                    <a:pt x="1667546" y="292776"/>
                    <a:pt x="1680691" y="253476"/>
                  </a:cubicBezTo>
                  <a:lnTo>
                    <a:pt x="1681357" y="251571"/>
                  </a:lnTo>
                  <a:cubicBezTo>
                    <a:pt x="1728982" y="108696"/>
                    <a:pt x="1795657" y="28115"/>
                    <a:pt x="1872810" y="-175"/>
                  </a:cubicBezTo>
                  <a:cubicBezTo>
                    <a:pt x="1882049" y="1254"/>
                    <a:pt x="1891193" y="3454"/>
                    <a:pt x="1900147" y="6398"/>
                  </a:cubicBezTo>
                  <a:cubicBezTo>
                    <a:pt x="1964059" y="27638"/>
                    <a:pt x="2028830" y="89741"/>
                    <a:pt x="2073501" y="218996"/>
                  </a:cubicBezTo>
                  <a:cubicBezTo>
                    <a:pt x="2179801" y="526844"/>
                    <a:pt x="2044926" y="1089390"/>
                    <a:pt x="1976632" y="1301036"/>
                  </a:cubicBezTo>
                  <a:cubicBezTo>
                    <a:pt x="1964345" y="1340593"/>
                    <a:pt x="1949486" y="1379312"/>
                    <a:pt x="1932246" y="1416955"/>
                  </a:cubicBezTo>
                  <a:cubicBezTo>
                    <a:pt x="1920815" y="1441596"/>
                    <a:pt x="1907005" y="1465047"/>
                    <a:pt x="1891002" y="1486964"/>
                  </a:cubicBezTo>
                  <a:cubicBezTo>
                    <a:pt x="1768701" y="1445768"/>
                    <a:pt x="1633638" y="1483544"/>
                    <a:pt x="1550388" y="1582214"/>
                  </a:cubicBezTo>
                  <a:cubicBezTo>
                    <a:pt x="1547245" y="1585833"/>
                    <a:pt x="1544198" y="1589643"/>
                    <a:pt x="1540863" y="1593453"/>
                  </a:cubicBezTo>
                  <a:lnTo>
                    <a:pt x="1524005" y="1591453"/>
                  </a:lnTo>
                  <a:cubicBezTo>
                    <a:pt x="1442947" y="1575737"/>
                    <a:pt x="1332362" y="1520968"/>
                    <a:pt x="1211012" y="1446578"/>
                  </a:cubicBezTo>
                  <a:cubicBezTo>
                    <a:pt x="1209584" y="1445721"/>
                    <a:pt x="1208155" y="1444958"/>
                    <a:pt x="1206822" y="1444006"/>
                  </a:cubicBezTo>
                  <a:cubicBezTo>
                    <a:pt x="1184438" y="1430290"/>
                    <a:pt x="1161578" y="1415431"/>
                    <a:pt x="1138527" y="1400858"/>
                  </a:cubicBezTo>
                  <a:cubicBezTo>
                    <a:pt x="1075281" y="1359710"/>
                    <a:pt x="1010226" y="1314561"/>
                    <a:pt x="945741" y="1267508"/>
                  </a:cubicBezTo>
                  <a:cubicBezTo>
                    <a:pt x="913737" y="1244362"/>
                    <a:pt x="881829" y="1220930"/>
                    <a:pt x="850491" y="1197308"/>
                  </a:cubicBezTo>
                  <a:cubicBezTo>
                    <a:pt x="815915" y="1171305"/>
                    <a:pt x="781912" y="1145302"/>
                    <a:pt x="748860" y="1119680"/>
                  </a:cubicBezTo>
                  <a:lnTo>
                    <a:pt x="713046" y="1091867"/>
                  </a:lnTo>
                  <a:lnTo>
                    <a:pt x="706950" y="1087009"/>
                  </a:lnTo>
                  <a:cubicBezTo>
                    <a:pt x="683328" y="1068530"/>
                    <a:pt x="660373" y="1050242"/>
                    <a:pt x="638084" y="1032526"/>
                  </a:cubicBezTo>
                  <a:cubicBezTo>
                    <a:pt x="619796" y="1017857"/>
                    <a:pt x="601984" y="1003541"/>
                    <a:pt x="584743" y="989568"/>
                  </a:cubicBezTo>
                  <a:cubicBezTo>
                    <a:pt x="433868" y="867458"/>
                    <a:pt x="329093" y="775637"/>
                    <a:pt x="329093" y="775637"/>
                  </a:cubicBezTo>
                  <a:cubicBezTo>
                    <a:pt x="178694" y="689245"/>
                    <a:pt x="101160" y="661337"/>
                    <a:pt x="78776" y="605996"/>
                  </a:cubicBezTo>
                  <a:cubicBezTo>
                    <a:pt x="73347" y="577421"/>
                    <a:pt x="78776" y="601520"/>
                    <a:pt x="78776" y="573707"/>
                  </a:cubicBezTo>
                  <a:cubicBezTo>
                    <a:pt x="78966" y="569582"/>
                    <a:pt x="79918" y="565534"/>
                    <a:pt x="81633" y="561800"/>
                  </a:cubicBezTo>
                  <a:close/>
                </a:path>
              </a:pathLst>
            </a:custGeom>
            <a:solidFill>
              <a:schemeClr val="accent5"/>
            </a:solidFill>
            <a:ln w="9525" cap="flat">
              <a:noFill/>
              <a:prstDash val="solid"/>
              <a:miter/>
            </a:ln>
          </p:spPr>
          <p:txBody>
            <a:bodyPr rtlCol="0" anchor="ctr"/>
            <a:lstStyle/>
            <a:p>
              <a:endParaRPr lang="zh-CN" altLang="en-US"/>
            </a:p>
          </p:txBody>
        </p:sp>
        <p:sp>
          <p:nvSpPr>
            <p:cNvPr id="48" name="任意多边形: 形状 47"/>
            <p:cNvSpPr/>
            <p:nvPr/>
          </p:nvSpPr>
          <p:spPr>
            <a:xfrm flipH="1">
              <a:off x="1858890" y="5942192"/>
              <a:ext cx="75481" cy="75313"/>
            </a:xfrm>
            <a:custGeom>
              <a:avLst/>
              <a:gdLst>
                <a:gd name="connsiteX0" fmla="*/ 72662 w 73985"/>
                <a:gd name="connsiteY0" fmla="*/ 35164 h 73820"/>
                <a:gd name="connsiteX1" fmla="*/ 72662 w 73985"/>
                <a:gd name="connsiteY1" fmla="*/ 36688 h 73820"/>
                <a:gd name="connsiteX2" fmla="*/ 71805 w 73985"/>
                <a:gd name="connsiteY2" fmla="*/ 43260 h 73820"/>
                <a:gd name="connsiteX3" fmla="*/ 34657 w 73985"/>
                <a:gd name="connsiteY3" fmla="*/ 73645 h 73820"/>
                <a:gd name="connsiteX4" fmla="*/ -1062 w 73985"/>
                <a:gd name="connsiteY4" fmla="*/ 38497 h 73820"/>
                <a:gd name="connsiteX5" fmla="*/ -1062 w 73985"/>
                <a:gd name="connsiteY5" fmla="*/ 38117 h 73820"/>
                <a:gd name="connsiteX6" fmla="*/ -1062 w 73985"/>
                <a:gd name="connsiteY6" fmla="*/ 36688 h 73820"/>
                <a:gd name="connsiteX7" fmla="*/ 37038 w 73985"/>
                <a:gd name="connsiteY7" fmla="*/ -174 h 73820"/>
                <a:gd name="connsiteX8" fmla="*/ 72852 w 73985"/>
                <a:gd name="connsiteY8" fmla="*/ 35164 h 7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820">
                  <a:moveTo>
                    <a:pt x="72662" y="35164"/>
                  </a:moveTo>
                  <a:lnTo>
                    <a:pt x="72662" y="36688"/>
                  </a:lnTo>
                  <a:cubicBezTo>
                    <a:pt x="72566" y="38897"/>
                    <a:pt x="72281" y="41098"/>
                    <a:pt x="71805" y="43260"/>
                  </a:cubicBezTo>
                  <a:cubicBezTo>
                    <a:pt x="68185" y="60891"/>
                    <a:pt x="52659" y="73568"/>
                    <a:pt x="34657" y="73645"/>
                  </a:cubicBezTo>
                  <a:cubicBezTo>
                    <a:pt x="15131" y="73807"/>
                    <a:pt x="-871" y="58071"/>
                    <a:pt x="-1062" y="38497"/>
                  </a:cubicBezTo>
                  <a:cubicBezTo>
                    <a:pt x="-1062" y="38373"/>
                    <a:pt x="-1062" y="38240"/>
                    <a:pt x="-1062" y="38117"/>
                  </a:cubicBezTo>
                  <a:cubicBezTo>
                    <a:pt x="-1157" y="37640"/>
                    <a:pt x="-1157" y="37164"/>
                    <a:pt x="-1062" y="36688"/>
                  </a:cubicBezTo>
                  <a:cubicBezTo>
                    <a:pt x="-394" y="16132"/>
                    <a:pt x="16464" y="-183"/>
                    <a:pt x="37038" y="-174"/>
                  </a:cubicBezTo>
                  <a:cubicBezTo>
                    <a:pt x="56660" y="-279"/>
                    <a:pt x="72662" y="15523"/>
                    <a:pt x="72852" y="35164"/>
                  </a:cubicBezTo>
                  <a:close/>
                </a:path>
              </a:pathLst>
            </a:custGeom>
            <a:solidFill>
              <a:srgbClr val="FFFFFF"/>
            </a:solidFill>
            <a:ln w="9525" cap="flat">
              <a:noFill/>
              <a:prstDash val="solid"/>
              <a:miter/>
            </a:ln>
          </p:spPr>
          <p:txBody>
            <a:bodyPr rtlCol="0" anchor="ctr"/>
            <a:lstStyle/>
            <a:p>
              <a:endParaRPr lang="zh-CN" altLang="en-US"/>
            </a:p>
          </p:txBody>
        </p:sp>
        <p:sp>
          <p:nvSpPr>
            <p:cNvPr id="49" name="任意多边形: 形状 48"/>
            <p:cNvSpPr/>
            <p:nvPr/>
          </p:nvSpPr>
          <p:spPr>
            <a:xfrm flipH="1">
              <a:off x="1928591" y="4977717"/>
              <a:ext cx="75480" cy="75410"/>
            </a:xfrm>
            <a:custGeom>
              <a:avLst/>
              <a:gdLst>
                <a:gd name="connsiteX0" fmla="*/ 72781 w 73984"/>
                <a:gd name="connsiteY0" fmla="*/ 35259 h 73915"/>
                <a:gd name="connsiteX1" fmla="*/ 72781 w 73984"/>
                <a:gd name="connsiteY1" fmla="*/ 36784 h 73915"/>
                <a:gd name="connsiteX2" fmla="*/ 34681 w 73984"/>
                <a:gd name="connsiteY2" fmla="*/ 73741 h 73915"/>
                <a:gd name="connsiteX3" fmla="*/ -1133 w 73984"/>
                <a:gd name="connsiteY3" fmla="*/ 38307 h 73915"/>
                <a:gd name="connsiteX4" fmla="*/ -1133 w 73984"/>
                <a:gd name="connsiteY4" fmla="*/ 38213 h 73915"/>
                <a:gd name="connsiteX5" fmla="*/ -1133 w 73984"/>
                <a:gd name="connsiteY5" fmla="*/ 36784 h 73915"/>
                <a:gd name="connsiteX6" fmla="*/ 36967 w 73984"/>
                <a:gd name="connsiteY6" fmla="*/ -173 h 73915"/>
                <a:gd name="connsiteX7" fmla="*/ 72781 w 73984"/>
                <a:gd name="connsiteY7" fmla="*/ 35069 h 73915"/>
                <a:gd name="connsiteX8" fmla="*/ 72781 w 7398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4" h="73915">
                  <a:moveTo>
                    <a:pt x="72781" y="35259"/>
                  </a:moveTo>
                  <a:cubicBezTo>
                    <a:pt x="72875" y="35764"/>
                    <a:pt x="72875" y="36279"/>
                    <a:pt x="72781" y="36784"/>
                  </a:cubicBezTo>
                  <a:cubicBezTo>
                    <a:pt x="72209" y="57377"/>
                    <a:pt x="55254" y="73750"/>
                    <a:pt x="34681" y="73741"/>
                  </a:cubicBezTo>
                  <a:cubicBezTo>
                    <a:pt x="14963" y="73845"/>
                    <a:pt x="-1038" y="57986"/>
                    <a:pt x="-1133" y="38307"/>
                  </a:cubicBezTo>
                  <a:cubicBezTo>
                    <a:pt x="-1133" y="38279"/>
                    <a:pt x="-1133" y="38241"/>
                    <a:pt x="-1133" y="38213"/>
                  </a:cubicBezTo>
                  <a:lnTo>
                    <a:pt x="-1133" y="36784"/>
                  </a:lnTo>
                  <a:cubicBezTo>
                    <a:pt x="-562" y="16191"/>
                    <a:pt x="16392" y="-183"/>
                    <a:pt x="36967" y="-173"/>
                  </a:cubicBezTo>
                  <a:cubicBezTo>
                    <a:pt x="56588" y="-336"/>
                    <a:pt x="72590" y="15448"/>
                    <a:pt x="72781" y="35069"/>
                  </a:cubicBezTo>
                  <a:cubicBezTo>
                    <a:pt x="72781" y="35135"/>
                    <a:pt x="72781" y="35193"/>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0" name="任意多边形: 形状 49"/>
            <p:cNvSpPr/>
            <p:nvPr/>
          </p:nvSpPr>
          <p:spPr>
            <a:xfrm flipH="1">
              <a:off x="2008930" y="1987412"/>
              <a:ext cx="300178" cy="707151"/>
            </a:xfrm>
            <a:custGeom>
              <a:avLst/>
              <a:gdLst>
                <a:gd name="connsiteX0" fmla="*/ 293095 w 294228"/>
                <a:gd name="connsiteY0" fmla="*/ 9541 h 693134"/>
                <a:gd name="connsiteX1" fmla="*/ 293095 w 294228"/>
                <a:gd name="connsiteY1" fmla="*/ 9541 h 693134"/>
                <a:gd name="connsiteX2" fmla="*/ 265758 w 294228"/>
                <a:gd name="connsiteY2" fmla="*/ 2968 h 693134"/>
                <a:gd name="connsiteX3" fmla="*/ 74305 w 294228"/>
                <a:gd name="connsiteY3" fmla="*/ 254714 h 693134"/>
                <a:gd name="connsiteX4" fmla="*/ 73639 w 294228"/>
                <a:gd name="connsiteY4" fmla="*/ 256619 h 693134"/>
                <a:gd name="connsiteX5" fmla="*/ 41444 w 294228"/>
                <a:gd name="connsiteY5" fmla="*/ 375777 h 693134"/>
                <a:gd name="connsiteX6" fmla="*/ 41444 w 294228"/>
                <a:gd name="connsiteY6" fmla="*/ 377777 h 693134"/>
                <a:gd name="connsiteX7" fmla="*/ 19632 w 294228"/>
                <a:gd name="connsiteY7" fmla="*/ 501602 h 693134"/>
                <a:gd name="connsiteX8" fmla="*/ 19632 w 294228"/>
                <a:gd name="connsiteY8" fmla="*/ 502459 h 693134"/>
                <a:gd name="connsiteX9" fmla="*/ 582 w 294228"/>
                <a:gd name="connsiteY9" fmla="*/ 692959 h 693134"/>
                <a:gd name="connsiteX10" fmla="*/ -847 w 294228"/>
                <a:gd name="connsiteY10" fmla="*/ 500936 h 693134"/>
                <a:gd name="connsiteX11" fmla="*/ -847 w 294228"/>
                <a:gd name="connsiteY11" fmla="*/ 499126 h 693134"/>
                <a:gd name="connsiteX12" fmla="*/ 3821 w 294228"/>
                <a:gd name="connsiteY12" fmla="*/ 375967 h 693134"/>
                <a:gd name="connsiteX13" fmla="*/ 3821 w 294228"/>
                <a:gd name="connsiteY13" fmla="*/ 375110 h 693134"/>
                <a:gd name="connsiteX14" fmla="*/ 3821 w 294228"/>
                <a:gd name="connsiteY14" fmla="*/ 372443 h 693134"/>
                <a:gd name="connsiteX15" fmla="*/ 6296 w 294228"/>
                <a:gd name="connsiteY15" fmla="*/ 343011 h 693134"/>
                <a:gd name="connsiteX16" fmla="*/ 23347 w 294228"/>
                <a:gd name="connsiteY16" fmla="*/ 253095 h 693134"/>
                <a:gd name="connsiteX17" fmla="*/ 24109 w 294228"/>
                <a:gd name="connsiteY17" fmla="*/ 250333 h 693134"/>
                <a:gd name="connsiteX18" fmla="*/ 267472 w 294228"/>
                <a:gd name="connsiteY18" fmla="*/ -175 h 693134"/>
                <a:gd name="connsiteX19" fmla="*/ 293095 w 294228"/>
                <a:gd name="connsiteY19" fmla="*/ 9541 h 69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228" h="693134">
                  <a:moveTo>
                    <a:pt x="293095" y="9541"/>
                  </a:moveTo>
                  <a:lnTo>
                    <a:pt x="293095" y="9541"/>
                  </a:lnTo>
                  <a:cubicBezTo>
                    <a:pt x="284141" y="6598"/>
                    <a:pt x="274997" y="4397"/>
                    <a:pt x="265758" y="2968"/>
                  </a:cubicBezTo>
                  <a:cubicBezTo>
                    <a:pt x="188320" y="31543"/>
                    <a:pt x="122025" y="112030"/>
                    <a:pt x="74305" y="254714"/>
                  </a:cubicBezTo>
                  <a:lnTo>
                    <a:pt x="73639" y="256619"/>
                  </a:lnTo>
                  <a:cubicBezTo>
                    <a:pt x="60780" y="295748"/>
                    <a:pt x="50112" y="335515"/>
                    <a:pt x="41444" y="375777"/>
                  </a:cubicBezTo>
                  <a:lnTo>
                    <a:pt x="41444" y="377777"/>
                  </a:lnTo>
                  <a:cubicBezTo>
                    <a:pt x="33158" y="415877"/>
                    <a:pt x="25918" y="457149"/>
                    <a:pt x="19632" y="501602"/>
                  </a:cubicBezTo>
                  <a:lnTo>
                    <a:pt x="19632" y="502459"/>
                  </a:lnTo>
                  <a:cubicBezTo>
                    <a:pt x="11536" y="560562"/>
                    <a:pt x="5249" y="624065"/>
                    <a:pt x="582" y="692959"/>
                  </a:cubicBezTo>
                  <a:cubicBezTo>
                    <a:pt x="-752" y="627809"/>
                    <a:pt x="-1609" y="562658"/>
                    <a:pt x="-847" y="500936"/>
                  </a:cubicBezTo>
                  <a:lnTo>
                    <a:pt x="-847" y="499126"/>
                  </a:lnTo>
                  <a:cubicBezTo>
                    <a:pt x="-275" y="455882"/>
                    <a:pt x="1154" y="414449"/>
                    <a:pt x="3821" y="375967"/>
                  </a:cubicBezTo>
                  <a:cubicBezTo>
                    <a:pt x="3821" y="375967"/>
                    <a:pt x="3821" y="375396"/>
                    <a:pt x="3821" y="375110"/>
                  </a:cubicBezTo>
                  <a:lnTo>
                    <a:pt x="3821" y="372443"/>
                  </a:lnTo>
                  <a:cubicBezTo>
                    <a:pt x="4583" y="362442"/>
                    <a:pt x="5439" y="352536"/>
                    <a:pt x="6296" y="343011"/>
                  </a:cubicBezTo>
                  <a:cubicBezTo>
                    <a:pt x="9916" y="312693"/>
                    <a:pt x="15632" y="282651"/>
                    <a:pt x="23347" y="253095"/>
                  </a:cubicBezTo>
                  <a:lnTo>
                    <a:pt x="24109" y="250333"/>
                  </a:lnTo>
                  <a:cubicBezTo>
                    <a:pt x="74400" y="64309"/>
                    <a:pt x="212990" y="13256"/>
                    <a:pt x="267472" y="-175"/>
                  </a:cubicBezTo>
                  <a:cubicBezTo>
                    <a:pt x="275759" y="3445"/>
                    <a:pt x="284427" y="6398"/>
                    <a:pt x="293095" y="9541"/>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1" name="任意多边形: 形状 50"/>
            <p:cNvSpPr/>
            <p:nvPr/>
          </p:nvSpPr>
          <p:spPr>
            <a:xfrm flipH="1">
              <a:off x="2018357" y="3491506"/>
              <a:ext cx="356830" cy="130889"/>
            </a:xfrm>
            <a:custGeom>
              <a:avLst/>
              <a:gdLst>
                <a:gd name="connsiteX0" fmla="*/ 248517 w 349757"/>
                <a:gd name="connsiteY0" fmla="*/ -175 h 128295"/>
                <a:gd name="connsiteX1" fmla="*/ 348625 w 349757"/>
                <a:gd name="connsiteY1" fmla="*/ 16208 h 128295"/>
                <a:gd name="connsiteX2" fmla="*/ 100404 w 349757"/>
                <a:gd name="connsiteY2" fmla="*/ 128032 h 128295"/>
                <a:gd name="connsiteX3" fmla="*/ 8868 w 349757"/>
                <a:gd name="connsiteY3" fmla="*/ 123936 h 128295"/>
                <a:gd name="connsiteX4" fmla="*/ -1133 w 349757"/>
                <a:gd name="connsiteY4" fmla="*/ 122888 h 128295"/>
                <a:gd name="connsiteX5" fmla="*/ 8392 w 349757"/>
                <a:gd name="connsiteY5" fmla="*/ 111649 h 128295"/>
                <a:gd name="connsiteX6" fmla="*/ 248898 w 349757"/>
                <a:gd name="connsiteY6" fmla="*/ -175 h 12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757" h="128295">
                  <a:moveTo>
                    <a:pt x="248517" y="-175"/>
                  </a:moveTo>
                  <a:cubicBezTo>
                    <a:pt x="282522" y="-184"/>
                    <a:pt x="316335" y="5350"/>
                    <a:pt x="348625" y="16208"/>
                  </a:cubicBezTo>
                  <a:cubicBezTo>
                    <a:pt x="297000" y="85455"/>
                    <a:pt x="223466" y="125365"/>
                    <a:pt x="100404" y="128032"/>
                  </a:cubicBezTo>
                  <a:cubicBezTo>
                    <a:pt x="69829" y="128499"/>
                    <a:pt x="39253" y="127136"/>
                    <a:pt x="8868" y="123936"/>
                  </a:cubicBezTo>
                  <a:lnTo>
                    <a:pt x="-1133" y="122888"/>
                  </a:lnTo>
                  <a:cubicBezTo>
                    <a:pt x="1820" y="119078"/>
                    <a:pt x="4868" y="115268"/>
                    <a:pt x="8392" y="111649"/>
                  </a:cubicBezTo>
                  <a:cubicBezTo>
                    <a:pt x="68114" y="40716"/>
                    <a:pt x="156125" y="-203"/>
                    <a:pt x="248898"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52" name="任意多边形: 形状 51"/>
            <p:cNvSpPr/>
            <p:nvPr/>
          </p:nvSpPr>
          <p:spPr>
            <a:xfrm flipH="1">
              <a:off x="2035265" y="1893346"/>
              <a:ext cx="976815" cy="353138"/>
            </a:xfrm>
            <a:custGeom>
              <a:avLst/>
              <a:gdLst>
                <a:gd name="connsiteX0" fmla="*/ 956320 w 957453"/>
                <a:gd name="connsiteY0" fmla="*/ 92694 h 346138"/>
                <a:gd name="connsiteX1" fmla="*/ 712957 w 957453"/>
                <a:gd name="connsiteY1" fmla="*/ 343201 h 346138"/>
                <a:gd name="connsiteX2" fmla="*/ 712194 w 957453"/>
                <a:gd name="connsiteY2" fmla="*/ 345964 h 346138"/>
                <a:gd name="connsiteX3" fmla="*/ 701431 w 957453"/>
                <a:gd name="connsiteY3" fmla="*/ 343106 h 346138"/>
                <a:gd name="connsiteX4" fmla="*/ 583702 w 957453"/>
                <a:gd name="connsiteY4" fmla="*/ 333581 h 346138"/>
                <a:gd name="connsiteX5" fmla="*/ 187748 w 957453"/>
                <a:gd name="connsiteY5" fmla="*/ 308721 h 346138"/>
                <a:gd name="connsiteX6" fmla="*/ 121073 w 957453"/>
                <a:gd name="connsiteY6" fmla="*/ 305387 h 346138"/>
                <a:gd name="connsiteX7" fmla="*/ 11345 w 957453"/>
                <a:gd name="connsiteY7" fmla="*/ 300053 h 346138"/>
                <a:gd name="connsiteX8" fmla="*/ -1133 w 957453"/>
                <a:gd name="connsiteY8" fmla="*/ 300053 h 346138"/>
                <a:gd name="connsiteX9" fmla="*/ 67257 w 957453"/>
                <a:gd name="connsiteY9" fmla="*/ 72692 h 346138"/>
                <a:gd name="connsiteX10" fmla="*/ 70972 w 957453"/>
                <a:gd name="connsiteY10" fmla="*/ 57451 h 346138"/>
                <a:gd name="connsiteX11" fmla="*/ 73067 w 957453"/>
                <a:gd name="connsiteY11" fmla="*/ 48689 h 346138"/>
                <a:gd name="connsiteX12" fmla="*/ 73067 w 957453"/>
                <a:gd name="connsiteY12" fmla="*/ 48689 h 346138"/>
                <a:gd name="connsiteX13" fmla="*/ 95070 w 957453"/>
                <a:gd name="connsiteY13" fmla="*/ 40973 h 346138"/>
                <a:gd name="connsiteX14" fmla="*/ 282998 w 957453"/>
                <a:gd name="connsiteY14" fmla="*/ -175 h 346138"/>
                <a:gd name="connsiteX15" fmla="*/ 282998 w 957453"/>
                <a:gd name="connsiteY15" fmla="*/ -175 h 346138"/>
                <a:gd name="connsiteX16" fmla="*/ 283569 w 957453"/>
                <a:gd name="connsiteY16" fmla="*/ -175 h 346138"/>
                <a:gd name="connsiteX17" fmla="*/ 590275 w 957453"/>
                <a:gd name="connsiteY17" fmla="*/ 9350 h 346138"/>
                <a:gd name="connsiteX18" fmla="*/ 590275 w 957453"/>
                <a:gd name="connsiteY18" fmla="*/ 8874 h 346138"/>
                <a:gd name="connsiteX19" fmla="*/ 956320 w 957453"/>
                <a:gd name="connsiteY19" fmla="*/ 92694 h 3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7453" h="346138">
                  <a:moveTo>
                    <a:pt x="956320" y="92694"/>
                  </a:moveTo>
                  <a:cubicBezTo>
                    <a:pt x="901837" y="106124"/>
                    <a:pt x="763248" y="157178"/>
                    <a:pt x="712957" y="343201"/>
                  </a:cubicBezTo>
                  <a:lnTo>
                    <a:pt x="712194" y="345964"/>
                  </a:lnTo>
                  <a:lnTo>
                    <a:pt x="701431" y="343106"/>
                  </a:lnTo>
                  <a:cubicBezTo>
                    <a:pt x="657425" y="339582"/>
                    <a:pt x="625231" y="336343"/>
                    <a:pt x="583702" y="333581"/>
                  </a:cubicBezTo>
                  <a:cubicBezTo>
                    <a:pt x="425492" y="322056"/>
                    <a:pt x="290904" y="314055"/>
                    <a:pt x="187748" y="308721"/>
                  </a:cubicBezTo>
                  <a:lnTo>
                    <a:pt x="121073" y="305387"/>
                  </a:lnTo>
                  <a:cubicBezTo>
                    <a:pt x="67352" y="302816"/>
                    <a:pt x="38586" y="301101"/>
                    <a:pt x="11345" y="300053"/>
                  </a:cubicBezTo>
                  <a:lnTo>
                    <a:pt x="-1133" y="300053"/>
                  </a:lnTo>
                  <a:cubicBezTo>
                    <a:pt x="25633" y="225520"/>
                    <a:pt x="48493" y="149634"/>
                    <a:pt x="67257" y="72692"/>
                  </a:cubicBezTo>
                  <a:cubicBezTo>
                    <a:pt x="68876" y="66500"/>
                    <a:pt x="70115" y="61357"/>
                    <a:pt x="70972" y="57451"/>
                  </a:cubicBezTo>
                  <a:cubicBezTo>
                    <a:pt x="71829" y="53546"/>
                    <a:pt x="72876" y="49450"/>
                    <a:pt x="73067" y="48689"/>
                  </a:cubicBezTo>
                  <a:lnTo>
                    <a:pt x="73067" y="48689"/>
                  </a:lnTo>
                  <a:cubicBezTo>
                    <a:pt x="73067" y="48689"/>
                    <a:pt x="81163" y="45545"/>
                    <a:pt x="95070" y="40973"/>
                  </a:cubicBezTo>
                  <a:cubicBezTo>
                    <a:pt x="156029" y="20380"/>
                    <a:pt x="218991" y="6578"/>
                    <a:pt x="282998" y="-175"/>
                  </a:cubicBezTo>
                  <a:lnTo>
                    <a:pt x="282998" y="-175"/>
                  </a:lnTo>
                  <a:lnTo>
                    <a:pt x="283569" y="-175"/>
                  </a:lnTo>
                  <a:lnTo>
                    <a:pt x="590275" y="9350"/>
                  </a:lnTo>
                  <a:lnTo>
                    <a:pt x="590275" y="8874"/>
                  </a:lnTo>
                  <a:cubicBezTo>
                    <a:pt x="599895" y="8684"/>
                    <a:pt x="744293" y="20780"/>
                    <a:pt x="956320" y="92694"/>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3" name="任意多边形: 形状 52"/>
            <p:cNvSpPr/>
            <p:nvPr/>
          </p:nvSpPr>
          <p:spPr>
            <a:xfrm flipH="1">
              <a:off x="2164898" y="6151801"/>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307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3"/>
                  </a:lnTo>
                  <a:cubicBezTo>
                    <a:pt x="72209" y="57376"/>
                    <a:pt x="55255" y="73749"/>
                    <a:pt x="34681" y="73740"/>
                  </a:cubicBezTo>
                  <a:cubicBezTo>
                    <a:pt x="14965" y="73845"/>
                    <a:pt x="-1038" y="57986"/>
                    <a:pt x="-1133" y="38307"/>
                  </a:cubicBezTo>
                  <a:cubicBezTo>
                    <a:pt x="-1133" y="38307"/>
                    <a:pt x="-1133" y="38307"/>
                    <a:pt x="-1133" y="38307"/>
                  </a:cubicBezTo>
                  <a:lnTo>
                    <a:pt x="-1133" y="36783"/>
                  </a:lnTo>
                  <a:cubicBezTo>
                    <a:pt x="-561" y="16190"/>
                    <a:pt x="16392" y="-184"/>
                    <a:pt x="36967" y="-174"/>
                  </a:cubicBezTo>
                  <a:cubicBezTo>
                    <a:pt x="56684" y="-279"/>
                    <a:pt x="72686" y="15580"/>
                    <a:pt x="72781" y="35259"/>
                  </a:cubicBezTo>
                  <a:cubicBezTo>
                    <a:pt x="72781" y="35288"/>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55" name="任意多边形: 形状 54"/>
            <p:cNvSpPr/>
            <p:nvPr/>
          </p:nvSpPr>
          <p:spPr>
            <a:xfrm flipH="1">
              <a:off x="2279954" y="5543769"/>
              <a:ext cx="75409" cy="75410"/>
            </a:xfrm>
            <a:custGeom>
              <a:avLst/>
              <a:gdLst>
                <a:gd name="connsiteX0" fmla="*/ 72781 w 73914"/>
                <a:gd name="connsiteY0" fmla="*/ 35259 h 73915"/>
                <a:gd name="connsiteX1" fmla="*/ 72781 w 73914"/>
                <a:gd name="connsiteY1" fmla="*/ 36783 h 73915"/>
                <a:gd name="connsiteX2" fmla="*/ 34681 w 73914"/>
                <a:gd name="connsiteY2" fmla="*/ 73740 h 73915"/>
                <a:gd name="connsiteX3" fmla="*/ -1133 w 73914"/>
                <a:gd name="connsiteY3" fmla="*/ 38307 h 73915"/>
                <a:gd name="connsiteX4" fmla="*/ -1133 w 73914"/>
                <a:gd name="connsiteY4" fmla="*/ 38212 h 73915"/>
                <a:gd name="connsiteX5" fmla="*/ -1133 w 73914"/>
                <a:gd name="connsiteY5" fmla="*/ 36783 h 73915"/>
                <a:gd name="connsiteX6" fmla="*/ 36967 w 73914"/>
                <a:gd name="connsiteY6" fmla="*/ -174 h 73915"/>
                <a:gd name="connsiteX7" fmla="*/ 72781 w 73914"/>
                <a:gd name="connsiteY7" fmla="*/ 35259 h 73915"/>
                <a:gd name="connsiteX8" fmla="*/ 72781 w 73914"/>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259"/>
                  </a:moveTo>
                  <a:lnTo>
                    <a:pt x="72781" y="36783"/>
                  </a:lnTo>
                  <a:cubicBezTo>
                    <a:pt x="72209" y="57376"/>
                    <a:pt x="55254" y="73749"/>
                    <a:pt x="34681" y="73740"/>
                  </a:cubicBezTo>
                  <a:cubicBezTo>
                    <a:pt x="14963" y="73845"/>
                    <a:pt x="-1038" y="57986"/>
                    <a:pt x="-1133" y="38307"/>
                  </a:cubicBezTo>
                  <a:cubicBezTo>
                    <a:pt x="-1133" y="38278"/>
                    <a:pt x="-1133" y="38240"/>
                    <a:pt x="-1133" y="38212"/>
                  </a:cubicBezTo>
                  <a:lnTo>
                    <a:pt x="-1133" y="36783"/>
                  </a:lnTo>
                  <a:cubicBezTo>
                    <a:pt x="-562"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56" name="任意多边形: 形状 55"/>
            <p:cNvSpPr/>
            <p:nvPr/>
          </p:nvSpPr>
          <p:spPr>
            <a:xfrm flipH="1">
              <a:off x="2284328" y="2199451"/>
              <a:ext cx="783629" cy="172390"/>
            </a:xfrm>
            <a:custGeom>
              <a:avLst/>
              <a:gdLst>
                <a:gd name="connsiteX0" fmla="*/ 756200 w 768096"/>
                <a:gd name="connsiteY0" fmla="*/ 43069 h 168973"/>
                <a:gd name="connsiteX1" fmla="*/ 766963 w 768096"/>
                <a:gd name="connsiteY1" fmla="*/ 45926 h 168973"/>
                <a:gd name="connsiteX2" fmla="*/ 749914 w 768096"/>
                <a:gd name="connsiteY2" fmla="*/ 135842 h 168973"/>
                <a:gd name="connsiteX3" fmla="*/ 747437 w 768096"/>
                <a:gd name="connsiteY3" fmla="*/ 165275 h 168973"/>
                <a:gd name="connsiteX4" fmla="*/ 747437 w 768096"/>
                <a:gd name="connsiteY4" fmla="*/ 167942 h 168973"/>
                <a:gd name="connsiteX5" fmla="*/ 747437 w 768096"/>
                <a:gd name="connsiteY5" fmla="*/ 168799 h 168973"/>
                <a:gd name="connsiteX6" fmla="*/ 735911 w 768096"/>
                <a:gd name="connsiteY6" fmla="*/ 168037 h 168973"/>
                <a:gd name="connsiteX7" fmla="*/ 632375 w 768096"/>
                <a:gd name="connsiteY7" fmla="*/ 156416 h 168973"/>
                <a:gd name="connsiteX8" fmla="*/ 209655 w 768096"/>
                <a:gd name="connsiteY8" fmla="*/ 129556 h 168973"/>
                <a:gd name="connsiteX9" fmla="*/ 187462 w 768096"/>
                <a:gd name="connsiteY9" fmla="*/ 128413 h 168973"/>
                <a:gd name="connsiteX10" fmla="*/ 11345 w 768096"/>
                <a:gd name="connsiteY10" fmla="*/ 120221 h 168973"/>
                <a:gd name="connsiteX11" fmla="*/ -1133 w 768096"/>
                <a:gd name="connsiteY11" fmla="*/ 120221 h 168973"/>
                <a:gd name="connsiteX12" fmla="*/ -1133 w 768096"/>
                <a:gd name="connsiteY12" fmla="*/ 119745 h 168973"/>
                <a:gd name="connsiteX13" fmla="*/ 52683 w 768096"/>
                <a:gd name="connsiteY13" fmla="*/ 968 h 168973"/>
                <a:gd name="connsiteX14" fmla="*/ 52683 w 768096"/>
                <a:gd name="connsiteY14" fmla="*/ -175 h 168973"/>
                <a:gd name="connsiteX15" fmla="*/ 65162 w 768096"/>
                <a:gd name="connsiteY15" fmla="*/ -175 h 168973"/>
                <a:gd name="connsiteX16" fmla="*/ 174890 w 768096"/>
                <a:gd name="connsiteY16" fmla="*/ 5159 h 168973"/>
                <a:gd name="connsiteX17" fmla="*/ 241565 w 768096"/>
                <a:gd name="connsiteY17" fmla="*/ 8493 h 168973"/>
                <a:gd name="connsiteX18" fmla="*/ 637519 w 768096"/>
                <a:gd name="connsiteY18" fmla="*/ 33353 h 168973"/>
                <a:gd name="connsiteX19" fmla="*/ 756200 w 768096"/>
                <a:gd name="connsiteY19" fmla="*/ 43069 h 168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8096" h="168973">
                  <a:moveTo>
                    <a:pt x="756200" y="43069"/>
                  </a:moveTo>
                  <a:lnTo>
                    <a:pt x="766963" y="45926"/>
                  </a:lnTo>
                  <a:cubicBezTo>
                    <a:pt x="759248" y="75482"/>
                    <a:pt x="753534" y="105524"/>
                    <a:pt x="749914" y="135842"/>
                  </a:cubicBezTo>
                  <a:cubicBezTo>
                    <a:pt x="749056" y="145367"/>
                    <a:pt x="748199" y="154892"/>
                    <a:pt x="747437" y="165275"/>
                  </a:cubicBezTo>
                  <a:lnTo>
                    <a:pt x="747437" y="167942"/>
                  </a:lnTo>
                  <a:cubicBezTo>
                    <a:pt x="747437" y="167942"/>
                    <a:pt x="747437" y="168513"/>
                    <a:pt x="747437" y="168799"/>
                  </a:cubicBezTo>
                  <a:lnTo>
                    <a:pt x="735911" y="168037"/>
                  </a:lnTo>
                  <a:cubicBezTo>
                    <a:pt x="697811" y="164989"/>
                    <a:pt x="668475" y="159083"/>
                    <a:pt x="632375" y="156416"/>
                  </a:cubicBezTo>
                  <a:cubicBezTo>
                    <a:pt x="462449" y="143748"/>
                    <a:pt x="318050" y="135175"/>
                    <a:pt x="209655" y="129556"/>
                  </a:cubicBezTo>
                  <a:lnTo>
                    <a:pt x="187462" y="128413"/>
                  </a:lnTo>
                  <a:cubicBezTo>
                    <a:pt x="92212" y="123650"/>
                    <a:pt x="39539" y="121174"/>
                    <a:pt x="11345" y="120221"/>
                  </a:cubicBezTo>
                  <a:lnTo>
                    <a:pt x="-1133" y="120221"/>
                  </a:lnTo>
                  <a:lnTo>
                    <a:pt x="-1133" y="119745"/>
                  </a:lnTo>
                  <a:cubicBezTo>
                    <a:pt x="20013" y="81683"/>
                    <a:pt x="38016" y="41954"/>
                    <a:pt x="52683" y="968"/>
                  </a:cubicBezTo>
                  <a:lnTo>
                    <a:pt x="52683" y="-175"/>
                  </a:lnTo>
                  <a:lnTo>
                    <a:pt x="65162" y="-175"/>
                  </a:lnTo>
                  <a:cubicBezTo>
                    <a:pt x="92403" y="873"/>
                    <a:pt x="121169" y="2588"/>
                    <a:pt x="174890" y="5159"/>
                  </a:cubicBezTo>
                  <a:lnTo>
                    <a:pt x="241565" y="8493"/>
                  </a:lnTo>
                  <a:cubicBezTo>
                    <a:pt x="344720" y="13827"/>
                    <a:pt x="479690" y="21828"/>
                    <a:pt x="637519" y="33353"/>
                  </a:cubicBezTo>
                  <a:cubicBezTo>
                    <a:pt x="679524" y="36306"/>
                    <a:pt x="712576" y="39354"/>
                    <a:pt x="756200" y="4306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57" name="任意多边形: 形状 56"/>
            <p:cNvSpPr/>
            <p:nvPr/>
          </p:nvSpPr>
          <p:spPr>
            <a:xfrm flipH="1">
              <a:off x="2253815" y="4295153"/>
              <a:ext cx="362466" cy="2315320"/>
            </a:xfrm>
            <a:custGeom>
              <a:avLst/>
              <a:gdLst>
                <a:gd name="connsiteX0" fmla="*/ 354149 w 355281"/>
                <a:gd name="connsiteY0" fmla="*/ 2269252 h 2269426"/>
                <a:gd name="connsiteX1" fmla="*/ 273758 w 355281"/>
                <a:gd name="connsiteY1" fmla="*/ 2031127 h 2269426"/>
                <a:gd name="connsiteX2" fmla="*/ 8392 w 355281"/>
                <a:gd name="connsiteY2" fmla="*/ 118792 h 2269426"/>
                <a:gd name="connsiteX3" fmla="*/ -1133 w 355281"/>
                <a:gd name="connsiteY3" fmla="*/ -175 h 2269426"/>
                <a:gd name="connsiteX4" fmla="*/ -1133 w 355281"/>
                <a:gd name="connsiteY4" fmla="*/ -175 h 2269426"/>
                <a:gd name="connsiteX5" fmla="*/ 93163 w 355281"/>
                <a:gd name="connsiteY5" fmla="*/ 533225 h 2269426"/>
                <a:gd name="connsiteX6" fmla="*/ 354149 w 355281"/>
                <a:gd name="connsiteY6" fmla="*/ 2269252 h 22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1" h="2269426">
                  <a:moveTo>
                    <a:pt x="354149" y="2269252"/>
                  </a:moveTo>
                  <a:cubicBezTo>
                    <a:pt x="321288" y="2192042"/>
                    <a:pt x="294427" y="2112442"/>
                    <a:pt x="273758" y="2031127"/>
                  </a:cubicBezTo>
                  <a:cubicBezTo>
                    <a:pt x="134121" y="1508585"/>
                    <a:pt x="46777" y="595043"/>
                    <a:pt x="8392" y="118792"/>
                  </a:cubicBezTo>
                  <a:cubicBezTo>
                    <a:pt x="4868" y="75263"/>
                    <a:pt x="1819" y="35449"/>
                    <a:pt x="-1133" y="-175"/>
                  </a:cubicBezTo>
                  <a:lnTo>
                    <a:pt x="-1133" y="-175"/>
                  </a:lnTo>
                  <a:cubicBezTo>
                    <a:pt x="-1133" y="-175"/>
                    <a:pt x="75067" y="318722"/>
                    <a:pt x="93163" y="533225"/>
                  </a:cubicBezTo>
                  <a:cubicBezTo>
                    <a:pt x="110786" y="739156"/>
                    <a:pt x="234229" y="1839960"/>
                    <a:pt x="354149" y="2269252"/>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58" name="任意多边形: 形状 57"/>
            <p:cNvSpPr/>
            <p:nvPr/>
          </p:nvSpPr>
          <p:spPr>
            <a:xfrm flipH="1">
              <a:off x="2275095" y="983096"/>
              <a:ext cx="209707" cy="196587"/>
            </a:xfrm>
            <a:custGeom>
              <a:avLst/>
              <a:gdLst>
                <a:gd name="connsiteX0" fmla="*/ 101833 w 205550"/>
                <a:gd name="connsiteY0" fmla="*/ -175 h 192690"/>
                <a:gd name="connsiteX1" fmla="*/ 204417 w 205550"/>
                <a:gd name="connsiteY1" fmla="*/ 96218 h 192690"/>
                <a:gd name="connsiteX2" fmla="*/ 101833 w 205550"/>
                <a:gd name="connsiteY2" fmla="*/ 192516 h 192690"/>
                <a:gd name="connsiteX3" fmla="*/ 82783 w 205550"/>
                <a:gd name="connsiteY3" fmla="*/ 190992 h 192690"/>
                <a:gd name="connsiteX4" fmla="*/ 61922 w 205550"/>
                <a:gd name="connsiteY4" fmla="*/ 185182 h 192690"/>
                <a:gd name="connsiteX5" fmla="*/ -1133 w 205550"/>
                <a:gd name="connsiteY5" fmla="*/ 96218 h 192690"/>
                <a:gd name="connsiteX6" fmla="*/ 101833 w 205550"/>
                <a:gd name="connsiteY6" fmla="*/ -175 h 192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50" h="192690">
                  <a:moveTo>
                    <a:pt x="101833" y="-175"/>
                  </a:moveTo>
                  <a:cubicBezTo>
                    <a:pt x="158506" y="-175"/>
                    <a:pt x="204417" y="42974"/>
                    <a:pt x="204417" y="96218"/>
                  </a:cubicBezTo>
                  <a:cubicBezTo>
                    <a:pt x="204417" y="149463"/>
                    <a:pt x="158506" y="192516"/>
                    <a:pt x="101833" y="192516"/>
                  </a:cubicBezTo>
                  <a:cubicBezTo>
                    <a:pt x="95450" y="192516"/>
                    <a:pt x="89069" y="192002"/>
                    <a:pt x="82783" y="190992"/>
                  </a:cubicBezTo>
                  <a:cubicBezTo>
                    <a:pt x="75734" y="188801"/>
                    <a:pt x="68781" y="186896"/>
                    <a:pt x="61922" y="185182"/>
                  </a:cubicBezTo>
                  <a:cubicBezTo>
                    <a:pt x="24585" y="171323"/>
                    <a:pt x="-370" y="136023"/>
                    <a:pt x="-1133" y="96218"/>
                  </a:cubicBezTo>
                  <a:cubicBezTo>
                    <a:pt x="-752" y="42974"/>
                    <a:pt x="45158" y="-175"/>
                    <a:pt x="101833" y="-175"/>
                  </a:cubicBezTo>
                  <a:close/>
                </a:path>
              </a:pathLst>
            </a:custGeom>
            <a:solidFill>
              <a:srgbClr val="9B533F"/>
            </a:solidFill>
            <a:ln w="9525" cap="flat">
              <a:noFill/>
              <a:prstDash val="solid"/>
              <a:miter/>
            </a:ln>
          </p:spPr>
          <p:txBody>
            <a:bodyPr rtlCol="0" anchor="ctr"/>
            <a:lstStyle/>
            <a:p>
              <a:endParaRPr lang="zh-CN" altLang="en-US"/>
            </a:p>
          </p:txBody>
        </p:sp>
        <p:sp>
          <p:nvSpPr>
            <p:cNvPr id="59" name="任意多边形: 形状 58"/>
            <p:cNvSpPr/>
            <p:nvPr/>
          </p:nvSpPr>
          <p:spPr>
            <a:xfrm flipH="1">
              <a:off x="2304444" y="2322282"/>
              <a:ext cx="828621" cy="175208"/>
            </a:xfrm>
            <a:custGeom>
              <a:avLst/>
              <a:gdLst>
                <a:gd name="connsiteX0" fmla="*/ 799539 w 812196"/>
                <a:gd name="connsiteY0" fmla="*/ 47641 h 171735"/>
                <a:gd name="connsiteX1" fmla="*/ 811064 w 812196"/>
                <a:gd name="connsiteY1" fmla="*/ 48403 h 171735"/>
                <a:gd name="connsiteX2" fmla="*/ 806397 w 812196"/>
                <a:gd name="connsiteY2" fmla="*/ 171561 h 171735"/>
                <a:gd name="connsiteX3" fmla="*/ 796872 w 812196"/>
                <a:gd name="connsiteY3" fmla="*/ 171561 h 171735"/>
                <a:gd name="connsiteX4" fmla="*/ 680381 w 812196"/>
                <a:gd name="connsiteY4" fmla="*/ 162036 h 171735"/>
                <a:gd name="connsiteX5" fmla="*/ 263567 w 812196"/>
                <a:gd name="connsiteY5" fmla="*/ 134128 h 171735"/>
                <a:gd name="connsiteX6" fmla="*/ 239850 w 812196"/>
                <a:gd name="connsiteY6" fmla="*/ 132795 h 171735"/>
                <a:gd name="connsiteX7" fmla="*/ 8392 w 812196"/>
                <a:gd name="connsiteY7" fmla="*/ 121364 h 171735"/>
                <a:gd name="connsiteX8" fmla="*/ -1133 w 812196"/>
                <a:gd name="connsiteY8" fmla="*/ 117840 h 171735"/>
                <a:gd name="connsiteX9" fmla="*/ 46492 w 812196"/>
                <a:gd name="connsiteY9" fmla="*/ 24781 h 171735"/>
                <a:gd name="connsiteX10" fmla="*/ 62304 w 812196"/>
                <a:gd name="connsiteY10" fmla="*/ 302 h 171735"/>
                <a:gd name="connsiteX11" fmla="*/ 62304 w 812196"/>
                <a:gd name="connsiteY11" fmla="*/ -175 h 171735"/>
                <a:gd name="connsiteX12" fmla="*/ 74781 w 812196"/>
                <a:gd name="connsiteY12" fmla="*/ -175 h 171735"/>
                <a:gd name="connsiteX13" fmla="*/ 250898 w 812196"/>
                <a:gd name="connsiteY13" fmla="*/ 8017 h 171735"/>
                <a:gd name="connsiteX14" fmla="*/ 273092 w 812196"/>
                <a:gd name="connsiteY14" fmla="*/ 9160 h 171735"/>
                <a:gd name="connsiteX15" fmla="*/ 695811 w 812196"/>
                <a:gd name="connsiteY15" fmla="*/ 36020 h 171735"/>
                <a:gd name="connsiteX16" fmla="*/ 799539 w 812196"/>
                <a:gd name="connsiteY16" fmla="*/ 47641 h 17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196" h="171735">
                  <a:moveTo>
                    <a:pt x="799539" y="47641"/>
                  </a:moveTo>
                  <a:lnTo>
                    <a:pt x="811064" y="48403"/>
                  </a:lnTo>
                  <a:cubicBezTo>
                    <a:pt x="808396" y="86503"/>
                    <a:pt x="806967" y="128318"/>
                    <a:pt x="806397" y="171561"/>
                  </a:cubicBezTo>
                  <a:lnTo>
                    <a:pt x="796872" y="171561"/>
                  </a:lnTo>
                  <a:cubicBezTo>
                    <a:pt x="756961" y="168228"/>
                    <a:pt x="718004" y="165084"/>
                    <a:pt x="680381" y="162036"/>
                  </a:cubicBezTo>
                  <a:cubicBezTo>
                    <a:pt x="517884" y="149463"/>
                    <a:pt x="376629" y="140414"/>
                    <a:pt x="263567" y="134128"/>
                  </a:cubicBezTo>
                  <a:lnTo>
                    <a:pt x="239850" y="132795"/>
                  </a:lnTo>
                  <a:cubicBezTo>
                    <a:pt x="124311" y="126413"/>
                    <a:pt x="50873" y="123270"/>
                    <a:pt x="8392" y="121364"/>
                  </a:cubicBezTo>
                  <a:lnTo>
                    <a:pt x="-1133" y="117840"/>
                  </a:lnTo>
                  <a:cubicBezTo>
                    <a:pt x="12107" y="85531"/>
                    <a:pt x="28014" y="54404"/>
                    <a:pt x="46492" y="24781"/>
                  </a:cubicBezTo>
                  <a:cubicBezTo>
                    <a:pt x="51445" y="16685"/>
                    <a:pt x="56778" y="8493"/>
                    <a:pt x="62304" y="302"/>
                  </a:cubicBezTo>
                  <a:lnTo>
                    <a:pt x="62304" y="-175"/>
                  </a:lnTo>
                  <a:lnTo>
                    <a:pt x="74781" y="-175"/>
                  </a:lnTo>
                  <a:cubicBezTo>
                    <a:pt x="103356" y="778"/>
                    <a:pt x="155648" y="3254"/>
                    <a:pt x="250898" y="8017"/>
                  </a:cubicBezTo>
                  <a:lnTo>
                    <a:pt x="273092" y="9160"/>
                  </a:lnTo>
                  <a:cubicBezTo>
                    <a:pt x="381962" y="14780"/>
                    <a:pt x="525885" y="23352"/>
                    <a:pt x="695811" y="36020"/>
                  </a:cubicBezTo>
                  <a:cubicBezTo>
                    <a:pt x="732101" y="38687"/>
                    <a:pt x="761153" y="44593"/>
                    <a:pt x="799539" y="47641"/>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0" name="任意多边形: 形状 59"/>
            <p:cNvSpPr/>
            <p:nvPr/>
          </p:nvSpPr>
          <p:spPr>
            <a:xfrm flipH="1">
              <a:off x="2307747" y="2443072"/>
              <a:ext cx="865062" cy="568558"/>
            </a:xfrm>
            <a:custGeom>
              <a:avLst/>
              <a:gdLst>
                <a:gd name="connsiteX0" fmla="*/ 846782 w 847915"/>
                <a:gd name="connsiteY0" fmla="*/ 246999 h 557288"/>
                <a:gd name="connsiteX1" fmla="*/ 844591 w 847915"/>
                <a:gd name="connsiteY1" fmla="*/ 284623 h 557288"/>
                <a:gd name="connsiteX2" fmla="*/ 841639 w 847915"/>
                <a:gd name="connsiteY2" fmla="*/ 322723 h 557288"/>
                <a:gd name="connsiteX3" fmla="*/ 807634 w 847915"/>
                <a:gd name="connsiteY3" fmla="*/ 458549 h 557288"/>
                <a:gd name="connsiteX4" fmla="*/ 782964 w 847915"/>
                <a:gd name="connsiteY4" fmla="*/ 500364 h 557288"/>
                <a:gd name="connsiteX5" fmla="*/ 770487 w 847915"/>
                <a:gd name="connsiteY5" fmla="*/ 514937 h 557288"/>
                <a:gd name="connsiteX6" fmla="*/ 760962 w 847915"/>
                <a:gd name="connsiteY6" fmla="*/ 523700 h 557288"/>
                <a:gd name="connsiteX7" fmla="*/ 759056 w 847915"/>
                <a:gd name="connsiteY7" fmla="*/ 525224 h 557288"/>
                <a:gd name="connsiteX8" fmla="*/ 759056 w 847915"/>
                <a:gd name="connsiteY8" fmla="*/ 526558 h 557288"/>
                <a:gd name="connsiteX9" fmla="*/ 682856 w 847915"/>
                <a:gd name="connsiteY9" fmla="*/ 551323 h 557288"/>
                <a:gd name="connsiteX10" fmla="*/ 530456 w 847915"/>
                <a:gd name="connsiteY10" fmla="*/ 477980 h 557288"/>
                <a:gd name="connsiteX11" fmla="*/ 490833 w 847915"/>
                <a:gd name="connsiteY11" fmla="*/ 457883 h 557288"/>
                <a:gd name="connsiteX12" fmla="*/ 479212 w 847915"/>
                <a:gd name="connsiteY12" fmla="*/ 451977 h 557288"/>
                <a:gd name="connsiteX13" fmla="*/ 466639 w 847915"/>
                <a:gd name="connsiteY13" fmla="*/ 445500 h 557288"/>
                <a:gd name="connsiteX14" fmla="*/ 198701 w 847915"/>
                <a:gd name="connsiteY14" fmla="*/ 305863 h 557288"/>
                <a:gd name="connsiteX15" fmla="*/ 102499 w 847915"/>
                <a:gd name="connsiteY15" fmla="*/ 254619 h 557288"/>
                <a:gd name="connsiteX16" fmla="*/ -1133 w 847915"/>
                <a:gd name="connsiteY16" fmla="*/ 198802 h 557288"/>
                <a:gd name="connsiteX17" fmla="*/ -1133 w 847915"/>
                <a:gd name="connsiteY17" fmla="*/ 172418 h 557288"/>
                <a:gd name="connsiteX18" fmla="*/ 10 w 847915"/>
                <a:gd name="connsiteY18" fmla="*/ 153368 h 557288"/>
                <a:gd name="connsiteX19" fmla="*/ 35633 w 847915"/>
                <a:gd name="connsiteY19" fmla="*/ 4302 h 557288"/>
                <a:gd name="connsiteX20" fmla="*/ 35633 w 847915"/>
                <a:gd name="connsiteY20" fmla="*/ 3445 h 557288"/>
                <a:gd name="connsiteX21" fmla="*/ 37062 w 847915"/>
                <a:gd name="connsiteY21" fmla="*/ -175 h 557288"/>
                <a:gd name="connsiteX22" fmla="*/ 46587 w 847915"/>
                <a:gd name="connsiteY22" fmla="*/ 3350 h 557288"/>
                <a:gd name="connsiteX23" fmla="*/ 278044 w 847915"/>
                <a:gd name="connsiteY23" fmla="*/ 14779 h 557288"/>
                <a:gd name="connsiteX24" fmla="*/ 301761 w 847915"/>
                <a:gd name="connsiteY24" fmla="*/ 16113 h 557288"/>
                <a:gd name="connsiteX25" fmla="*/ 718575 w 847915"/>
                <a:gd name="connsiteY25" fmla="*/ 44021 h 557288"/>
                <a:gd name="connsiteX26" fmla="*/ 835066 w 847915"/>
                <a:gd name="connsiteY26" fmla="*/ 53546 h 557288"/>
                <a:gd name="connsiteX27" fmla="*/ 844591 w 847915"/>
                <a:gd name="connsiteY27" fmla="*/ 53546 h 557288"/>
                <a:gd name="connsiteX28" fmla="*/ 844591 w 847915"/>
                <a:gd name="connsiteY28" fmla="*/ 55356 h 557288"/>
                <a:gd name="connsiteX29" fmla="*/ 846782 w 847915"/>
                <a:gd name="connsiteY29" fmla="*/ 246999 h 55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47915" h="557288">
                  <a:moveTo>
                    <a:pt x="846782" y="246999"/>
                  </a:moveTo>
                  <a:cubicBezTo>
                    <a:pt x="846020" y="259382"/>
                    <a:pt x="845258" y="271859"/>
                    <a:pt x="844591" y="284623"/>
                  </a:cubicBezTo>
                  <a:cubicBezTo>
                    <a:pt x="843925" y="297386"/>
                    <a:pt x="842877" y="310435"/>
                    <a:pt x="841639" y="322723"/>
                  </a:cubicBezTo>
                  <a:cubicBezTo>
                    <a:pt x="837733" y="369538"/>
                    <a:pt x="826208" y="415410"/>
                    <a:pt x="807634" y="458549"/>
                  </a:cubicBezTo>
                  <a:cubicBezTo>
                    <a:pt x="800967" y="473361"/>
                    <a:pt x="792680" y="487381"/>
                    <a:pt x="782964" y="500364"/>
                  </a:cubicBezTo>
                  <a:cubicBezTo>
                    <a:pt x="779154" y="505498"/>
                    <a:pt x="774964" y="510365"/>
                    <a:pt x="770487" y="514937"/>
                  </a:cubicBezTo>
                  <a:cubicBezTo>
                    <a:pt x="767534" y="518100"/>
                    <a:pt x="764391" y="521033"/>
                    <a:pt x="760962" y="523700"/>
                  </a:cubicBezTo>
                  <a:lnTo>
                    <a:pt x="759056" y="525224"/>
                  </a:lnTo>
                  <a:lnTo>
                    <a:pt x="759056" y="526558"/>
                  </a:lnTo>
                  <a:cubicBezTo>
                    <a:pt x="740006" y="554371"/>
                    <a:pt x="715337" y="564658"/>
                    <a:pt x="682856" y="551323"/>
                  </a:cubicBezTo>
                  <a:cubicBezTo>
                    <a:pt x="657235" y="540845"/>
                    <a:pt x="601989" y="514080"/>
                    <a:pt x="530456" y="477980"/>
                  </a:cubicBezTo>
                  <a:lnTo>
                    <a:pt x="490833" y="457883"/>
                  </a:lnTo>
                  <a:lnTo>
                    <a:pt x="479212" y="451977"/>
                  </a:lnTo>
                  <a:lnTo>
                    <a:pt x="466639" y="445500"/>
                  </a:lnTo>
                  <a:cubicBezTo>
                    <a:pt x="385772" y="404257"/>
                    <a:pt x="291951" y="355298"/>
                    <a:pt x="198701" y="305863"/>
                  </a:cubicBezTo>
                  <a:cubicBezTo>
                    <a:pt x="166411" y="288718"/>
                    <a:pt x="134121" y="271574"/>
                    <a:pt x="102499" y="254619"/>
                  </a:cubicBezTo>
                  <a:cubicBezTo>
                    <a:pt x="66875" y="235569"/>
                    <a:pt x="32109" y="216519"/>
                    <a:pt x="-1133" y="198802"/>
                  </a:cubicBezTo>
                  <a:cubicBezTo>
                    <a:pt x="-1133" y="190801"/>
                    <a:pt x="-1133" y="181943"/>
                    <a:pt x="-1133" y="172418"/>
                  </a:cubicBezTo>
                  <a:cubicBezTo>
                    <a:pt x="-1133" y="166322"/>
                    <a:pt x="-562" y="159941"/>
                    <a:pt x="10" y="153368"/>
                  </a:cubicBezTo>
                  <a:cubicBezTo>
                    <a:pt x="4391" y="102181"/>
                    <a:pt x="16392" y="51927"/>
                    <a:pt x="35633" y="4302"/>
                  </a:cubicBezTo>
                  <a:cubicBezTo>
                    <a:pt x="35633" y="4016"/>
                    <a:pt x="35633" y="3730"/>
                    <a:pt x="35633" y="3445"/>
                  </a:cubicBezTo>
                  <a:lnTo>
                    <a:pt x="37062" y="-175"/>
                  </a:lnTo>
                  <a:lnTo>
                    <a:pt x="46587" y="3350"/>
                  </a:lnTo>
                  <a:cubicBezTo>
                    <a:pt x="89068" y="4969"/>
                    <a:pt x="162506" y="8398"/>
                    <a:pt x="278044" y="14779"/>
                  </a:cubicBezTo>
                  <a:lnTo>
                    <a:pt x="301761" y="16113"/>
                  </a:lnTo>
                  <a:cubicBezTo>
                    <a:pt x="414823" y="22400"/>
                    <a:pt x="556079" y="31448"/>
                    <a:pt x="718575" y="44021"/>
                  </a:cubicBezTo>
                  <a:cubicBezTo>
                    <a:pt x="756200" y="46879"/>
                    <a:pt x="794775" y="50022"/>
                    <a:pt x="835066" y="53546"/>
                  </a:cubicBezTo>
                  <a:lnTo>
                    <a:pt x="844591" y="53546"/>
                  </a:lnTo>
                  <a:lnTo>
                    <a:pt x="844591" y="55356"/>
                  </a:lnTo>
                  <a:cubicBezTo>
                    <a:pt x="844591" y="116697"/>
                    <a:pt x="845449" y="181562"/>
                    <a:pt x="846782" y="246999"/>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1" name="任意多边形: 形状 60"/>
            <p:cNvSpPr/>
            <p:nvPr/>
          </p:nvSpPr>
          <p:spPr>
            <a:xfrm flipH="1">
              <a:off x="2347924" y="1357031"/>
              <a:ext cx="447258" cy="460809"/>
            </a:xfrm>
            <a:custGeom>
              <a:avLst/>
              <a:gdLst>
                <a:gd name="connsiteX0" fmla="*/ 132978 w 438393"/>
                <a:gd name="connsiteY0" fmla="*/ 381873 h 451675"/>
                <a:gd name="connsiteX1" fmla="*/ 129550 w 438393"/>
                <a:gd name="connsiteY1" fmla="*/ 381016 h 451675"/>
                <a:gd name="connsiteX2" fmla="*/ 97641 w 438393"/>
                <a:gd name="connsiteY2" fmla="*/ 370919 h 451675"/>
                <a:gd name="connsiteX3" fmla="*/ 70875 w 438393"/>
                <a:gd name="connsiteY3" fmla="*/ 357013 h 451675"/>
                <a:gd name="connsiteX4" fmla="*/ 27442 w 438393"/>
                <a:gd name="connsiteY4" fmla="*/ 314436 h 451675"/>
                <a:gd name="connsiteX5" fmla="*/ 486 w 438393"/>
                <a:gd name="connsiteY5" fmla="*/ 242999 h 451675"/>
                <a:gd name="connsiteX6" fmla="*/ 486 w 438393"/>
                <a:gd name="connsiteY6" fmla="*/ 241475 h 451675"/>
                <a:gd name="connsiteX7" fmla="*/ 1534 w 438393"/>
                <a:gd name="connsiteY7" fmla="*/ 241475 h 451675"/>
                <a:gd name="connsiteX8" fmla="*/ 1534 w 438393"/>
                <a:gd name="connsiteY8" fmla="*/ 241475 h 451675"/>
                <a:gd name="connsiteX9" fmla="*/ 15059 w 438393"/>
                <a:gd name="connsiteY9" fmla="*/ 239379 h 451675"/>
                <a:gd name="connsiteX10" fmla="*/ 16106 w 438393"/>
                <a:gd name="connsiteY10" fmla="*/ 239379 h 451675"/>
                <a:gd name="connsiteX11" fmla="*/ 29061 w 438393"/>
                <a:gd name="connsiteY11" fmla="*/ 232235 h 451675"/>
                <a:gd name="connsiteX12" fmla="*/ 36681 w 438393"/>
                <a:gd name="connsiteY12" fmla="*/ 169799 h 451675"/>
                <a:gd name="connsiteX13" fmla="*/ 1534 w 438393"/>
                <a:gd name="connsiteY13" fmla="*/ 152702 h 451675"/>
                <a:gd name="connsiteX14" fmla="*/ -1133 w 438393"/>
                <a:gd name="connsiteY14" fmla="*/ 152702 h 451675"/>
                <a:gd name="connsiteX15" fmla="*/ 26108 w 438393"/>
                <a:gd name="connsiteY15" fmla="*/ 31925 h 451675"/>
                <a:gd name="connsiteX16" fmla="*/ 185747 w 438393"/>
                <a:gd name="connsiteY16" fmla="*/ 64405 h 451675"/>
                <a:gd name="connsiteX17" fmla="*/ 242325 w 438393"/>
                <a:gd name="connsiteY17" fmla="*/ -175 h 451675"/>
                <a:gd name="connsiteX18" fmla="*/ 226133 w 438393"/>
                <a:gd name="connsiteY18" fmla="*/ 88694 h 451675"/>
                <a:gd name="connsiteX19" fmla="*/ 321383 w 438393"/>
                <a:gd name="connsiteY19" fmla="*/ 141748 h 451675"/>
                <a:gd name="connsiteX20" fmla="*/ 437112 w 438393"/>
                <a:gd name="connsiteY20" fmla="*/ 165560 h 451675"/>
                <a:gd name="connsiteX21" fmla="*/ 374152 w 438393"/>
                <a:gd name="connsiteY21" fmla="*/ 224711 h 451675"/>
                <a:gd name="connsiteX22" fmla="*/ 374152 w 438393"/>
                <a:gd name="connsiteY22" fmla="*/ 224711 h 451675"/>
                <a:gd name="connsiteX23" fmla="*/ 374152 w 438393"/>
                <a:gd name="connsiteY23" fmla="*/ 223949 h 451675"/>
                <a:gd name="connsiteX24" fmla="*/ 373009 w 438393"/>
                <a:gd name="connsiteY24" fmla="*/ 221567 h 451675"/>
                <a:gd name="connsiteX25" fmla="*/ 366532 w 438393"/>
                <a:gd name="connsiteY25" fmla="*/ 209280 h 451675"/>
                <a:gd name="connsiteX26" fmla="*/ 365579 w 438393"/>
                <a:gd name="connsiteY26" fmla="*/ 207375 h 451675"/>
                <a:gd name="connsiteX27" fmla="*/ 361388 w 438393"/>
                <a:gd name="connsiteY27" fmla="*/ 199565 h 451675"/>
                <a:gd name="connsiteX28" fmla="*/ 339290 w 438393"/>
                <a:gd name="connsiteY28" fmla="*/ 234617 h 451675"/>
                <a:gd name="connsiteX29" fmla="*/ 291665 w 438393"/>
                <a:gd name="connsiteY29" fmla="*/ 364157 h 451675"/>
                <a:gd name="connsiteX30" fmla="*/ 323574 w 438393"/>
                <a:gd name="connsiteY30" fmla="*/ 405209 h 451675"/>
                <a:gd name="connsiteX31" fmla="*/ 323574 w 438393"/>
                <a:gd name="connsiteY31" fmla="*/ 421497 h 451675"/>
                <a:gd name="connsiteX32" fmla="*/ 324907 w 438393"/>
                <a:gd name="connsiteY32" fmla="*/ 447691 h 451675"/>
                <a:gd name="connsiteX33" fmla="*/ 324907 w 438393"/>
                <a:gd name="connsiteY33" fmla="*/ 451501 h 451675"/>
                <a:gd name="connsiteX34" fmla="*/ 276139 w 438393"/>
                <a:gd name="connsiteY34" fmla="*/ 450167 h 451675"/>
                <a:gd name="connsiteX35" fmla="*/ 128693 w 438393"/>
                <a:gd name="connsiteY35" fmla="*/ 446167 h 451675"/>
                <a:gd name="connsiteX36" fmla="*/ 128693 w 438393"/>
                <a:gd name="connsiteY36" fmla="*/ 441976 h 451675"/>
                <a:gd name="connsiteX37" fmla="*/ 129740 w 438393"/>
                <a:gd name="connsiteY37" fmla="*/ 406543 h 451675"/>
                <a:gd name="connsiteX38" fmla="*/ 130597 w 438393"/>
                <a:gd name="connsiteY38" fmla="*/ 384445 h 45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393" h="451675">
                  <a:moveTo>
                    <a:pt x="132978" y="381873"/>
                  </a:moveTo>
                  <a:lnTo>
                    <a:pt x="129550" y="381016"/>
                  </a:lnTo>
                  <a:cubicBezTo>
                    <a:pt x="118691" y="378482"/>
                    <a:pt x="108023" y="375101"/>
                    <a:pt x="97641" y="370919"/>
                  </a:cubicBezTo>
                  <a:cubicBezTo>
                    <a:pt x="88307" y="367090"/>
                    <a:pt x="79353" y="362442"/>
                    <a:pt x="70875" y="357013"/>
                  </a:cubicBezTo>
                  <a:cubicBezTo>
                    <a:pt x="53540" y="346031"/>
                    <a:pt x="38776" y="331524"/>
                    <a:pt x="27442" y="314436"/>
                  </a:cubicBezTo>
                  <a:cubicBezTo>
                    <a:pt x="13536" y="292776"/>
                    <a:pt x="4391" y="268440"/>
                    <a:pt x="486" y="242999"/>
                  </a:cubicBezTo>
                  <a:lnTo>
                    <a:pt x="486" y="241475"/>
                  </a:lnTo>
                  <a:lnTo>
                    <a:pt x="1534" y="241475"/>
                  </a:lnTo>
                  <a:lnTo>
                    <a:pt x="1534" y="241475"/>
                  </a:lnTo>
                  <a:cubicBezTo>
                    <a:pt x="6106" y="241455"/>
                    <a:pt x="10678" y="240751"/>
                    <a:pt x="15059" y="239379"/>
                  </a:cubicBezTo>
                  <a:lnTo>
                    <a:pt x="16106" y="239379"/>
                  </a:lnTo>
                  <a:cubicBezTo>
                    <a:pt x="20774" y="237722"/>
                    <a:pt x="25156" y="235312"/>
                    <a:pt x="29061" y="232235"/>
                  </a:cubicBezTo>
                  <a:cubicBezTo>
                    <a:pt x="48396" y="217110"/>
                    <a:pt x="51825" y="189154"/>
                    <a:pt x="36681" y="169799"/>
                  </a:cubicBezTo>
                  <a:cubicBezTo>
                    <a:pt x="28299" y="158969"/>
                    <a:pt x="15250" y="152654"/>
                    <a:pt x="1534" y="152702"/>
                  </a:cubicBezTo>
                  <a:lnTo>
                    <a:pt x="-1133" y="152702"/>
                  </a:lnTo>
                  <a:cubicBezTo>
                    <a:pt x="3629" y="111592"/>
                    <a:pt x="12773" y="71101"/>
                    <a:pt x="26108" y="31925"/>
                  </a:cubicBezTo>
                  <a:cubicBezTo>
                    <a:pt x="84687" y="69453"/>
                    <a:pt x="185747" y="64405"/>
                    <a:pt x="185747" y="64405"/>
                  </a:cubicBezTo>
                  <a:lnTo>
                    <a:pt x="242325" y="-175"/>
                  </a:lnTo>
                  <a:lnTo>
                    <a:pt x="226133" y="88694"/>
                  </a:lnTo>
                  <a:lnTo>
                    <a:pt x="321383" y="141748"/>
                  </a:lnTo>
                  <a:cubicBezTo>
                    <a:pt x="356054" y="108220"/>
                    <a:pt x="431493" y="94123"/>
                    <a:pt x="437112" y="165560"/>
                  </a:cubicBezTo>
                  <a:cubicBezTo>
                    <a:pt x="440160" y="203660"/>
                    <a:pt x="395393" y="225663"/>
                    <a:pt x="374152" y="224711"/>
                  </a:cubicBezTo>
                  <a:lnTo>
                    <a:pt x="374152" y="224711"/>
                  </a:lnTo>
                  <a:cubicBezTo>
                    <a:pt x="374152" y="224453"/>
                    <a:pt x="374152" y="224206"/>
                    <a:pt x="374152" y="223949"/>
                  </a:cubicBezTo>
                  <a:lnTo>
                    <a:pt x="373009" y="221567"/>
                  </a:lnTo>
                  <a:cubicBezTo>
                    <a:pt x="370913" y="217471"/>
                    <a:pt x="368817" y="213376"/>
                    <a:pt x="366532" y="209280"/>
                  </a:cubicBezTo>
                  <a:cubicBezTo>
                    <a:pt x="366532" y="208613"/>
                    <a:pt x="365865" y="208042"/>
                    <a:pt x="365579" y="207375"/>
                  </a:cubicBezTo>
                  <a:lnTo>
                    <a:pt x="361388" y="199565"/>
                  </a:lnTo>
                  <a:cubicBezTo>
                    <a:pt x="361388" y="199565"/>
                    <a:pt x="351863" y="213757"/>
                    <a:pt x="339290" y="234617"/>
                  </a:cubicBezTo>
                  <a:cubicBezTo>
                    <a:pt x="318240" y="270335"/>
                    <a:pt x="290141" y="325771"/>
                    <a:pt x="291665" y="364157"/>
                  </a:cubicBezTo>
                  <a:cubicBezTo>
                    <a:pt x="290332" y="383950"/>
                    <a:pt x="304048" y="401580"/>
                    <a:pt x="323574" y="405209"/>
                  </a:cubicBezTo>
                  <a:cubicBezTo>
                    <a:pt x="323574" y="410734"/>
                    <a:pt x="323574" y="416163"/>
                    <a:pt x="323574" y="421497"/>
                  </a:cubicBezTo>
                  <a:cubicBezTo>
                    <a:pt x="323574" y="430251"/>
                    <a:pt x="323955" y="438994"/>
                    <a:pt x="324907" y="447691"/>
                  </a:cubicBezTo>
                  <a:lnTo>
                    <a:pt x="324907" y="451501"/>
                  </a:lnTo>
                  <a:lnTo>
                    <a:pt x="276139" y="450167"/>
                  </a:lnTo>
                  <a:lnTo>
                    <a:pt x="128693" y="446167"/>
                  </a:lnTo>
                  <a:lnTo>
                    <a:pt x="128693" y="441976"/>
                  </a:lnTo>
                  <a:cubicBezTo>
                    <a:pt x="129645" y="421878"/>
                    <a:pt x="128693" y="423402"/>
                    <a:pt x="129740" y="406543"/>
                  </a:cubicBezTo>
                  <a:cubicBezTo>
                    <a:pt x="129740" y="398637"/>
                    <a:pt x="130311" y="391208"/>
                    <a:pt x="130597" y="384445"/>
                  </a:cubicBezTo>
                  <a:close/>
                </a:path>
              </a:pathLst>
            </a:custGeom>
            <a:solidFill>
              <a:schemeClr val="accent5"/>
            </a:solidFill>
            <a:ln w="9525" cap="flat">
              <a:noFill/>
              <a:prstDash val="solid"/>
              <a:miter/>
            </a:ln>
          </p:spPr>
          <p:txBody>
            <a:bodyPr rtlCol="0" anchor="ctr"/>
            <a:lstStyle/>
            <a:p>
              <a:endParaRPr lang="zh-CN" altLang="en-US"/>
            </a:p>
          </p:txBody>
        </p:sp>
        <p:sp>
          <p:nvSpPr>
            <p:cNvPr id="62" name="任意多边形: 形状 61"/>
            <p:cNvSpPr/>
            <p:nvPr/>
          </p:nvSpPr>
          <p:spPr>
            <a:xfrm flipH="1">
              <a:off x="2462373" y="1539915"/>
              <a:ext cx="91013" cy="91055"/>
            </a:xfrm>
            <a:custGeom>
              <a:avLst/>
              <a:gdLst>
                <a:gd name="connsiteX0" fmla="*/ 83237 w 89209"/>
                <a:gd name="connsiteY0" fmla="*/ 64596 h 89250"/>
                <a:gd name="connsiteX1" fmla="*/ 63710 w 89209"/>
                <a:gd name="connsiteY1" fmla="*/ 4665 h 89250"/>
                <a:gd name="connsiteX2" fmla="*/ 3704 w 89209"/>
                <a:gd name="connsiteY2" fmla="*/ 24230 h 89250"/>
                <a:gd name="connsiteX3" fmla="*/ 23324 w 89209"/>
                <a:gd name="connsiteY3" fmla="*/ 84151 h 89250"/>
                <a:gd name="connsiteX4" fmla="*/ 36946 w 89209"/>
                <a:gd name="connsiteY4" fmla="*/ 88504 h 89250"/>
                <a:gd name="connsiteX5" fmla="*/ 43517 w 89209"/>
                <a:gd name="connsiteY5" fmla="*/ 89076 h 89250"/>
                <a:gd name="connsiteX6" fmla="*/ 83237 w 89209"/>
                <a:gd name="connsiteY6" fmla="*/ 64596 h 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09" h="89250">
                  <a:moveTo>
                    <a:pt x="83237" y="64596"/>
                  </a:moveTo>
                  <a:cubicBezTo>
                    <a:pt x="94382" y="42641"/>
                    <a:pt x="85618" y="15819"/>
                    <a:pt x="63710" y="4665"/>
                  </a:cubicBezTo>
                  <a:cubicBezTo>
                    <a:pt x="41708" y="-6479"/>
                    <a:pt x="14942" y="2274"/>
                    <a:pt x="3704" y="24230"/>
                  </a:cubicBezTo>
                  <a:cubicBezTo>
                    <a:pt x="-7441" y="46175"/>
                    <a:pt x="1322" y="73007"/>
                    <a:pt x="23324" y="84151"/>
                  </a:cubicBezTo>
                  <a:cubicBezTo>
                    <a:pt x="27611" y="86332"/>
                    <a:pt x="32183" y="87799"/>
                    <a:pt x="36946" y="88504"/>
                  </a:cubicBezTo>
                  <a:cubicBezTo>
                    <a:pt x="39136" y="88837"/>
                    <a:pt x="41327" y="89028"/>
                    <a:pt x="43517" y="89076"/>
                  </a:cubicBezTo>
                  <a:cubicBezTo>
                    <a:pt x="60281" y="89076"/>
                    <a:pt x="75712" y="79598"/>
                    <a:pt x="83237" y="64596"/>
                  </a:cubicBezTo>
                  <a:close/>
                </a:path>
              </a:pathLst>
            </a:custGeom>
            <a:solidFill>
              <a:schemeClr val="accent5"/>
            </a:solidFill>
            <a:ln w="9525" cap="flat">
              <a:noFill/>
              <a:prstDash val="solid"/>
              <a:miter/>
            </a:ln>
          </p:spPr>
          <p:txBody>
            <a:bodyPr rtlCol="0" anchor="ctr"/>
            <a:lstStyle/>
            <a:p>
              <a:endParaRPr lang="zh-CN" altLang="en-US"/>
            </a:p>
          </p:txBody>
        </p:sp>
        <p:sp>
          <p:nvSpPr>
            <p:cNvPr id="63" name="任意多边形: 形状 62"/>
            <p:cNvSpPr/>
            <p:nvPr/>
          </p:nvSpPr>
          <p:spPr>
            <a:xfrm flipH="1">
              <a:off x="2549139" y="1497446"/>
              <a:ext cx="46348" cy="46648"/>
            </a:xfrm>
            <a:custGeom>
              <a:avLst/>
              <a:gdLst>
                <a:gd name="connsiteX0" fmla="*/ 44207 w 45429"/>
                <a:gd name="connsiteY0" fmla="*/ 18593 h 45723"/>
                <a:gd name="connsiteX1" fmla="*/ 17633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3" y="201"/>
                  </a:cubicBezTo>
                  <a:cubicBezTo>
                    <a:pt x="5155" y="2458"/>
                    <a:pt x="-3037" y="14364"/>
                    <a:pt x="-751" y="26785"/>
                  </a:cubicBezTo>
                  <a:cubicBezTo>
                    <a:pt x="1249" y="37653"/>
                    <a:pt x="10680" y="45559"/>
                    <a:pt x="21728" y="45549"/>
                  </a:cubicBezTo>
                  <a:cubicBezTo>
                    <a:pt x="35349"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4" name="任意多边形: 形状 63"/>
            <p:cNvSpPr/>
            <p:nvPr/>
          </p:nvSpPr>
          <p:spPr>
            <a:xfrm flipH="1">
              <a:off x="2604231" y="1598999"/>
              <a:ext cx="101063" cy="57471"/>
            </a:xfrm>
            <a:custGeom>
              <a:avLst/>
              <a:gdLst>
                <a:gd name="connsiteX0" fmla="*/ 97927 w 99060"/>
                <a:gd name="connsiteY0" fmla="*/ 8779 h 56332"/>
                <a:gd name="connsiteX1" fmla="*/ -1133 w 99060"/>
                <a:gd name="connsiteY1" fmla="*/ -175 h 56332"/>
                <a:gd name="connsiteX2" fmla="*/ 1629 w 99060"/>
                <a:gd name="connsiteY2" fmla="*/ 17637 h 56332"/>
                <a:gd name="connsiteX3" fmla="*/ 40682 w 99060"/>
                <a:gd name="connsiteY3" fmla="*/ 55737 h 56332"/>
                <a:gd name="connsiteX4" fmla="*/ 42586 w 99060"/>
                <a:gd name="connsiteY4" fmla="*/ 55737 h 56332"/>
                <a:gd name="connsiteX5" fmla="*/ 97927 w 99060"/>
                <a:gd name="connsiteY5" fmla="*/ 8779 h 56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32">
                  <a:moveTo>
                    <a:pt x="97927" y="8779"/>
                  </a:moveTo>
                  <a:lnTo>
                    <a:pt x="-1133" y="-175"/>
                  </a:lnTo>
                  <a:cubicBezTo>
                    <a:pt x="-86" y="6588"/>
                    <a:pt x="867" y="12494"/>
                    <a:pt x="1629" y="17637"/>
                  </a:cubicBezTo>
                  <a:cubicBezTo>
                    <a:pt x="6011" y="40307"/>
                    <a:pt x="12868" y="53070"/>
                    <a:pt x="40682" y="55737"/>
                  </a:cubicBezTo>
                  <a:lnTo>
                    <a:pt x="42586" y="55737"/>
                  </a:lnTo>
                  <a:cubicBezTo>
                    <a:pt x="84496" y="61357"/>
                    <a:pt x="97927" y="8779"/>
                    <a:pt x="97927" y="8779"/>
                  </a:cubicBezTo>
                  <a:close/>
                </a:path>
              </a:pathLst>
            </a:custGeom>
            <a:solidFill>
              <a:schemeClr val="accent5"/>
            </a:solidFill>
            <a:ln w="9525" cap="flat">
              <a:noFill/>
              <a:prstDash val="solid"/>
              <a:miter/>
            </a:ln>
          </p:spPr>
          <p:txBody>
            <a:bodyPr rtlCol="0" anchor="ctr"/>
            <a:lstStyle/>
            <a:p>
              <a:endParaRPr lang="zh-CN" altLang="en-US"/>
            </a:p>
          </p:txBody>
        </p:sp>
        <p:sp>
          <p:nvSpPr>
            <p:cNvPr id="65" name="任意多边形: 形状 64"/>
            <p:cNvSpPr/>
            <p:nvPr/>
          </p:nvSpPr>
          <p:spPr>
            <a:xfrm flipH="1">
              <a:off x="2705204" y="1479080"/>
              <a:ext cx="46348" cy="46648"/>
            </a:xfrm>
            <a:custGeom>
              <a:avLst/>
              <a:gdLst>
                <a:gd name="connsiteX0" fmla="*/ 44207 w 45429"/>
                <a:gd name="connsiteY0" fmla="*/ 18593 h 45723"/>
                <a:gd name="connsiteX1" fmla="*/ 17632 w 45429"/>
                <a:gd name="connsiteY1" fmla="*/ 201 h 45723"/>
                <a:gd name="connsiteX2" fmla="*/ -751 w 45429"/>
                <a:gd name="connsiteY2" fmla="*/ 26785 h 45723"/>
                <a:gd name="connsiteX3" fmla="*/ 21728 w 45429"/>
                <a:gd name="connsiteY3" fmla="*/ 45549 h 45723"/>
                <a:gd name="connsiteX4" fmla="*/ 44207 w 45429"/>
                <a:gd name="connsiteY4" fmla="*/ 18593 h 45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29" h="45723">
                  <a:moveTo>
                    <a:pt x="44207" y="18593"/>
                  </a:moveTo>
                  <a:cubicBezTo>
                    <a:pt x="41921" y="6173"/>
                    <a:pt x="30015" y="-2066"/>
                    <a:pt x="17632" y="201"/>
                  </a:cubicBezTo>
                  <a:cubicBezTo>
                    <a:pt x="5155" y="2458"/>
                    <a:pt x="-3037" y="14364"/>
                    <a:pt x="-751" y="26785"/>
                  </a:cubicBezTo>
                  <a:cubicBezTo>
                    <a:pt x="1249" y="37653"/>
                    <a:pt x="10679" y="45559"/>
                    <a:pt x="21728" y="45549"/>
                  </a:cubicBezTo>
                  <a:cubicBezTo>
                    <a:pt x="35348" y="44197"/>
                    <a:pt x="45350" y="32205"/>
                    <a:pt x="44207" y="18593"/>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66" name="任意多边形: 形状 65"/>
            <p:cNvSpPr/>
            <p:nvPr/>
          </p:nvSpPr>
          <p:spPr>
            <a:xfrm flipH="1">
              <a:off x="2362773" y="4795998"/>
              <a:ext cx="75481" cy="75410"/>
            </a:xfrm>
            <a:custGeom>
              <a:avLst/>
              <a:gdLst>
                <a:gd name="connsiteX0" fmla="*/ 72781 w 73985"/>
                <a:gd name="connsiteY0" fmla="*/ 35259 h 73915"/>
                <a:gd name="connsiteX1" fmla="*/ 72781 w 73985"/>
                <a:gd name="connsiteY1" fmla="*/ 36783 h 73915"/>
                <a:gd name="connsiteX2" fmla="*/ 34681 w 73985"/>
                <a:gd name="connsiteY2" fmla="*/ 73740 h 73915"/>
                <a:gd name="connsiteX3" fmla="*/ -1133 w 73985"/>
                <a:gd name="connsiteY3" fmla="*/ 38497 h 73915"/>
                <a:gd name="connsiteX4" fmla="*/ -1133 w 73985"/>
                <a:gd name="connsiteY4" fmla="*/ 38307 h 73915"/>
                <a:gd name="connsiteX5" fmla="*/ -1133 w 73985"/>
                <a:gd name="connsiteY5" fmla="*/ 36783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64"/>
                    <a:pt x="72876" y="36278"/>
                    <a:pt x="72781" y="36783"/>
                  </a:cubicBezTo>
                  <a:cubicBezTo>
                    <a:pt x="72209" y="57376"/>
                    <a:pt x="55255" y="73749"/>
                    <a:pt x="34681" y="73740"/>
                  </a:cubicBezTo>
                  <a:cubicBezTo>
                    <a:pt x="15059" y="73902"/>
                    <a:pt x="-943" y="58119"/>
                    <a:pt x="-1133" y="38497"/>
                  </a:cubicBezTo>
                  <a:cubicBezTo>
                    <a:pt x="-1133" y="38431"/>
                    <a:pt x="-1133" y="38373"/>
                    <a:pt x="-1133" y="38307"/>
                  </a:cubicBezTo>
                  <a:lnTo>
                    <a:pt x="-1133" y="36783"/>
                  </a:lnTo>
                  <a:cubicBezTo>
                    <a:pt x="-561" y="16190"/>
                    <a:pt x="16392" y="-183"/>
                    <a:pt x="36967" y="-174"/>
                  </a:cubicBezTo>
                  <a:cubicBezTo>
                    <a:pt x="56683"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67" name="任意多边形: 形状 66"/>
            <p:cNvSpPr/>
            <p:nvPr/>
          </p:nvSpPr>
          <p:spPr>
            <a:xfrm flipH="1">
              <a:off x="2372078" y="1568680"/>
              <a:ext cx="79878" cy="205168"/>
            </a:xfrm>
            <a:custGeom>
              <a:avLst/>
              <a:gdLst>
                <a:gd name="connsiteX0" fmla="*/ 74305 w 78295"/>
                <a:gd name="connsiteY0" fmla="*/ 116792 h 201101"/>
                <a:gd name="connsiteX1" fmla="*/ 69638 w 78295"/>
                <a:gd name="connsiteY1" fmla="*/ 176895 h 201101"/>
                <a:gd name="connsiteX2" fmla="*/ -1133 w 78295"/>
                <a:gd name="connsiteY2" fmla="*/ 199755 h 201101"/>
                <a:gd name="connsiteX3" fmla="*/ 28871 w 78295"/>
                <a:gd name="connsiteY3" fmla="*/ 131842 h 201101"/>
                <a:gd name="connsiteX4" fmla="*/ 30300 w 78295"/>
                <a:gd name="connsiteY4" fmla="*/ 130699 h 201101"/>
                <a:gd name="connsiteX5" fmla="*/ 28014 w 78295"/>
                <a:gd name="connsiteY5" fmla="*/ -175 h 201101"/>
                <a:gd name="connsiteX6" fmla="*/ 28014 w 78295"/>
                <a:gd name="connsiteY6" fmla="*/ -175 h 201101"/>
                <a:gd name="connsiteX7" fmla="*/ 28966 w 78295"/>
                <a:gd name="connsiteY7" fmla="*/ 1730 h 201101"/>
                <a:gd name="connsiteX8" fmla="*/ 35444 w 78295"/>
                <a:gd name="connsiteY8" fmla="*/ 14017 h 201101"/>
                <a:gd name="connsiteX9" fmla="*/ 36587 w 78295"/>
                <a:gd name="connsiteY9" fmla="*/ 16399 h 201101"/>
                <a:gd name="connsiteX10" fmla="*/ 36587 w 78295"/>
                <a:gd name="connsiteY10" fmla="*/ 17161 h 201101"/>
                <a:gd name="connsiteX11" fmla="*/ 41063 w 78295"/>
                <a:gd name="connsiteY11" fmla="*/ 26686 h 201101"/>
                <a:gd name="connsiteX12" fmla="*/ 74305 w 78295"/>
                <a:gd name="connsiteY12" fmla="*/ 116792 h 201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95" h="201101">
                  <a:moveTo>
                    <a:pt x="74305" y="116792"/>
                  </a:moveTo>
                  <a:cubicBezTo>
                    <a:pt x="79068" y="141462"/>
                    <a:pt x="78115" y="162227"/>
                    <a:pt x="69638" y="176895"/>
                  </a:cubicBezTo>
                  <a:cubicBezTo>
                    <a:pt x="59065" y="195278"/>
                    <a:pt x="36682" y="204327"/>
                    <a:pt x="-1133" y="199755"/>
                  </a:cubicBezTo>
                  <a:cubicBezTo>
                    <a:pt x="13822" y="179629"/>
                    <a:pt x="24013" y="156426"/>
                    <a:pt x="28871" y="131842"/>
                  </a:cubicBezTo>
                  <a:lnTo>
                    <a:pt x="30300" y="130699"/>
                  </a:lnTo>
                  <a:cubicBezTo>
                    <a:pt x="38205" y="87360"/>
                    <a:pt x="37443" y="42869"/>
                    <a:pt x="28014" y="-175"/>
                  </a:cubicBezTo>
                  <a:lnTo>
                    <a:pt x="28014" y="-175"/>
                  </a:lnTo>
                  <a:cubicBezTo>
                    <a:pt x="28014" y="492"/>
                    <a:pt x="28680" y="1064"/>
                    <a:pt x="28966" y="1730"/>
                  </a:cubicBezTo>
                  <a:cubicBezTo>
                    <a:pt x="31252" y="5826"/>
                    <a:pt x="33347" y="9922"/>
                    <a:pt x="35444" y="14017"/>
                  </a:cubicBezTo>
                  <a:lnTo>
                    <a:pt x="36587" y="16399"/>
                  </a:lnTo>
                  <a:cubicBezTo>
                    <a:pt x="36587" y="16656"/>
                    <a:pt x="36587" y="16904"/>
                    <a:pt x="36587" y="17161"/>
                  </a:cubicBezTo>
                  <a:lnTo>
                    <a:pt x="41063" y="26686"/>
                  </a:lnTo>
                  <a:cubicBezTo>
                    <a:pt x="55826" y="55232"/>
                    <a:pt x="66971" y="85493"/>
                    <a:pt x="74305" y="116792"/>
                  </a:cubicBezTo>
                  <a:close/>
                </a:path>
              </a:pathLst>
            </a:custGeom>
            <a:solidFill>
              <a:srgbClr val="FEAF01"/>
            </a:solidFill>
            <a:ln w="9525" cap="flat">
              <a:noFill/>
              <a:prstDash val="solid"/>
              <a:miter/>
            </a:ln>
          </p:spPr>
          <p:txBody>
            <a:bodyPr rtlCol="0" anchor="ctr"/>
            <a:lstStyle/>
            <a:p>
              <a:endParaRPr lang="zh-CN" altLang="en-US"/>
            </a:p>
          </p:txBody>
        </p:sp>
        <p:sp>
          <p:nvSpPr>
            <p:cNvPr id="68" name="任意多边形: 形状 67"/>
            <p:cNvSpPr/>
            <p:nvPr/>
          </p:nvSpPr>
          <p:spPr>
            <a:xfrm flipH="1">
              <a:off x="2407839" y="1810649"/>
              <a:ext cx="313490" cy="91539"/>
            </a:xfrm>
            <a:custGeom>
              <a:avLst/>
              <a:gdLst>
                <a:gd name="connsiteX0" fmla="*/ 306143 w 307276"/>
                <a:gd name="connsiteY0" fmla="*/ 89075 h 89725"/>
                <a:gd name="connsiteX1" fmla="*/ 306143 w 307276"/>
                <a:gd name="connsiteY1" fmla="*/ 89551 h 89725"/>
                <a:gd name="connsiteX2" fmla="*/ -561 w 307276"/>
                <a:gd name="connsiteY2" fmla="*/ 80026 h 89725"/>
                <a:gd name="connsiteX3" fmla="*/ -1133 w 307276"/>
                <a:gd name="connsiteY3" fmla="*/ 80026 h 89725"/>
                <a:gd name="connsiteX4" fmla="*/ 6867 w 307276"/>
                <a:gd name="connsiteY4" fmla="*/ -175 h 89725"/>
                <a:gd name="connsiteX5" fmla="*/ 44967 w 307276"/>
                <a:gd name="connsiteY5" fmla="*/ 873 h 89725"/>
                <a:gd name="connsiteX6" fmla="*/ 55351 w 307276"/>
                <a:gd name="connsiteY6" fmla="*/ 873 h 89725"/>
                <a:gd name="connsiteX7" fmla="*/ 202797 w 307276"/>
                <a:gd name="connsiteY7" fmla="*/ 4874 h 89725"/>
                <a:gd name="connsiteX8" fmla="*/ 251565 w 307276"/>
                <a:gd name="connsiteY8" fmla="*/ 6207 h 89725"/>
                <a:gd name="connsiteX9" fmla="*/ 263662 w 307276"/>
                <a:gd name="connsiteY9" fmla="*/ 6207 h 89725"/>
                <a:gd name="connsiteX10" fmla="*/ 289570 w 307276"/>
                <a:gd name="connsiteY10" fmla="*/ 6969 h 89725"/>
                <a:gd name="connsiteX11" fmla="*/ 305571 w 307276"/>
                <a:gd name="connsiteY11" fmla="*/ 6969 h 89725"/>
                <a:gd name="connsiteX12" fmla="*/ 305571 w 307276"/>
                <a:gd name="connsiteY12" fmla="*/ 87741 h 8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276" h="89725">
                  <a:moveTo>
                    <a:pt x="306143" y="89075"/>
                  </a:moveTo>
                  <a:lnTo>
                    <a:pt x="306143" y="89551"/>
                  </a:lnTo>
                  <a:lnTo>
                    <a:pt x="-561" y="80026"/>
                  </a:lnTo>
                  <a:lnTo>
                    <a:pt x="-1133" y="80026"/>
                  </a:lnTo>
                  <a:cubicBezTo>
                    <a:pt x="3153" y="53480"/>
                    <a:pt x="5820" y="26695"/>
                    <a:pt x="6867" y="-175"/>
                  </a:cubicBezTo>
                  <a:lnTo>
                    <a:pt x="44967" y="873"/>
                  </a:lnTo>
                  <a:lnTo>
                    <a:pt x="55351" y="873"/>
                  </a:lnTo>
                  <a:lnTo>
                    <a:pt x="202797" y="4874"/>
                  </a:lnTo>
                  <a:lnTo>
                    <a:pt x="251565" y="6207"/>
                  </a:lnTo>
                  <a:lnTo>
                    <a:pt x="263662" y="6207"/>
                  </a:lnTo>
                  <a:lnTo>
                    <a:pt x="289570" y="6969"/>
                  </a:lnTo>
                  <a:lnTo>
                    <a:pt x="305571" y="6969"/>
                  </a:lnTo>
                  <a:lnTo>
                    <a:pt x="305571" y="87741"/>
                  </a:ln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69" name="任意多边形: 形状 68"/>
            <p:cNvSpPr/>
            <p:nvPr/>
          </p:nvSpPr>
          <p:spPr>
            <a:xfrm flipH="1">
              <a:off x="2414371" y="1560711"/>
              <a:ext cx="83544" cy="211941"/>
            </a:xfrm>
            <a:custGeom>
              <a:avLst/>
              <a:gdLst>
                <a:gd name="connsiteX0" fmla="*/ 73061 w 81888"/>
                <a:gd name="connsiteY0" fmla="*/ 7636 h 207740"/>
                <a:gd name="connsiteX1" fmla="*/ 75347 w 81888"/>
                <a:gd name="connsiteY1" fmla="*/ 138509 h 207740"/>
                <a:gd name="connsiteX2" fmla="*/ 73918 w 81888"/>
                <a:gd name="connsiteY2" fmla="*/ 139652 h 207740"/>
                <a:gd name="connsiteX3" fmla="*/ 43914 w 81888"/>
                <a:gd name="connsiteY3" fmla="*/ 207566 h 207740"/>
                <a:gd name="connsiteX4" fmla="*/ 35342 w 81888"/>
                <a:gd name="connsiteY4" fmla="*/ 206327 h 207740"/>
                <a:gd name="connsiteX5" fmla="*/ 30865 w 81888"/>
                <a:gd name="connsiteY5" fmla="*/ 205470 h 207740"/>
                <a:gd name="connsiteX6" fmla="*/ -1044 w 81888"/>
                <a:gd name="connsiteY6" fmla="*/ 164417 h 207740"/>
                <a:gd name="connsiteX7" fmla="*/ 46581 w 81888"/>
                <a:gd name="connsiteY7" fmla="*/ 34877 h 207740"/>
                <a:gd name="connsiteX8" fmla="*/ 68680 w 81888"/>
                <a:gd name="connsiteY8" fmla="*/ -175 h 207740"/>
                <a:gd name="connsiteX9" fmla="*/ 72870 w 81888"/>
                <a:gd name="connsiteY9" fmla="*/ 7636 h 20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888" h="207740">
                  <a:moveTo>
                    <a:pt x="73061" y="7636"/>
                  </a:moveTo>
                  <a:cubicBezTo>
                    <a:pt x="82491" y="50679"/>
                    <a:pt x="83252" y="95171"/>
                    <a:pt x="75347" y="138509"/>
                  </a:cubicBezTo>
                  <a:lnTo>
                    <a:pt x="73918" y="139652"/>
                  </a:lnTo>
                  <a:cubicBezTo>
                    <a:pt x="69060" y="164236"/>
                    <a:pt x="58869" y="187439"/>
                    <a:pt x="43914" y="207566"/>
                  </a:cubicBezTo>
                  <a:cubicBezTo>
                    <a:pt x="41057" y="207566"/>
                    <a:pt x="38295" y="206899"/>
                    <a:pt x="35342" y="206327"/>
                  </a:cubicBezTo>
                  <a:cubicBezTo>
                    <a:pt x="33818" y="206327"/>
                    <a:pt x="32294" y="205756"/>
                    <a:pt x="30865" y="205470"/>
                  </a:cubicBezTo>
                  <a:cubicBezTo>
                    <a:pt x="11339" y="201841"/>
                    <a:pt x="-2377" y="184210"/>
                    <a:pt x="-1044" y="164417"/>
                  </a:cubicBezTo>
                  <a:cubicBezTo>
                    <a:pt x="-2282" y="126317"/>
                    <a:pt x="25817" y="70596"/>
                    <a:pt x="46581" y="34877"/>
                  </a:cubicBezTo>
                  <a:cubicBezTo>
                    <a:pt x="58869" y="14018"/>
                    <a:pt x="68680" y="-175"/>
                    <a:pt x="68680" y="-175"/>
                  </a:cubicBezTo>
                  <a:lnTo>
                    <a:pt x="72870" y="7636"/>
                  </a:lnTo>
                  <a:close/>
                </a:path>
              </a:pathLst>
            </a:custGeom>
            <a:solidFill>
              <a:srgbClr val="F9D17D"/>
            </a:solidFill>
            <a:ln w="9525" cap="flat">
              <a:noFill/>
              <a:prstDash val="solid"/>
              <a:miter/>
            </a:ln>
          </p:spPr>
          <p:txBody>
            <a:bodyPr rtlCol="0" anchor="ctr"/>
            <a:lstStyle/>
            <a:p>
              <a:endParaRPr lang="zh-CN" altLang="en-US"/>
            </a:p>
          </p:txBody>
        </p:sp>
        <p:sp>
          <p:nvSpPr>
            <p:cNvPr id="70" name="任意多边形: 形状 69"/>
            <p:cNvSpPr/>
            <p:nvPr/>
          </p:nvSpPr>
          <p:spPr>
            <a:xfrm flipH="1">
              <a:off x="2462355" y="1539918"/>
              <a:ext cx="90972" cy="91051"/>
            </a:xfrm>
            <a:custGeom>
              <a:avLst/>
              <a:gdLst>
                <a:gd name="connsiteX0" fmla="*/ 88036 w 89169"/>
                <a:gd name="connsiteY0" fmla="*/ 44400 h 89246"/>
                <a:gd name="connsiteX1" fmla="*/ 43459 w 89169"/>
                <a:gd name="connsiteY1" fmla="*/ 89072 h 89246"/>
                <a:gd name="connsiteX2" fmla="*/ 36887 w 89169"/>
                <a:gd name="connsiteY2" fmla="*/ 88501 h 89246"/>
                <a:gd name="connsiteX3" fmla="*/ -642 w 89169"/>
                <a:gd name="connsiteY3" fmla="*/ 37837 h 89246"/>
                <a:gd name="connsiteX4" fmla="*/ 50032 w 89169"/>
                <a:gd name="connsiteY4" fmla="*/ 318 h 89246"/>
                <a:gd name="connsiteX5" fmla="*/ 88036 w 89169"/>
                <a:gd name="connsiteY5" fmla="*/ 44400 h 8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69" h="89246">
                  <a:moveTo>
                    <a:pt x="88036" y="44400"/>
                  </a:moveTo>
                  <a:cubicBezTo>
                    <a:pt x="87941" y="69013"/>
                    <a:pt x="68034" y="88967"/>
                    <a:pt x="43459" y="89072"/>
                  </a:cubicBezTo>
                  <a:cubicBezTo>
                    <a:pt x="41268" y="89025"/>
                    <a:pt x="39078" y="88834"/>
                    <a:pt x="36887" y="88501"/>
                  </a:cubicBezTo>
                  <a:cubicBezTo>
                    <a:pt x="12503" y="84872"/>
                    <a:pt x="-4261" y="62193"/>
                    <a:pt x="-642" y="37837"/>
                  </a:cubicBezTo>
                  <a:cubicBezTo>
                    <a:pt x="2978" y="13491"/>
                    <a:pt x="25647" y="-3311"/>
                    <a:pt x="50032" y="318"/>
                  </a:cubicBezTo>
                  <a:cubicBezTo>
                    <a:pt x="71843" y="3576"/>
                    <a:pt x="88036" y="22321"/>
                    <a:pt x="88036" y="4440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1" name="任意多边形: 形状 70"/>
            <p:cNvSpPr/>
            <p:nvPr/>
          </p:nvSpPr>
          <p:spPr>
            <a:xfrm flipH="1">
              <a:off x="2604231" y="1599291"/>
              <a:ext cx="101063" cy="57515"/>
            </a:xfrm>
            <a:custGeom>
              <a:avLst/>
              <a:gdLst>
                <a:gd name="connsiteX0" fmla="*/ -1133 w 99060"/>
                <a:gd name="connsiteY0" fmla="*/ -175 h 56375"/>
                <a:gd name="connsiteX1" fmla="*/ 97927 w 99060"/>
                <a:gd name="connsiteY1" fmla="*/ 8779 h 56375"/>
                <a:gd name="connsiteX2" fmla="*/ 42586 w 99060"/>
                <a:gd name="connsiteY2" fmla="*/ 55832 h 56375"/>
                <a:gd name="connsiteX3" fmla="*/ 40682 w 99060"/>
                <a:gd name="connsiteY3" fmla="*/ 55832 h 56375"/>
                <a:gd name="connsiteX4" fmla="*/ 1629 w 99060"/>
                <a:gd name="connsiteY4" fmla="*/ 17732 h 56375"/>
                <a:gd name="connsiteX5" fmla="*/ -1133 w 99060"/>
                <a:gd name="connsiteY5" fmla="*/ -175 h 5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060" h="56375">
                  <a:moveTo>
                    <a:pt x="-1133" y="-175"/>
                  </a:moveTo>
                  <a:lnTo>
                    <a:pt x="97927" y="8779"/>
                  </a:lnTo>
                  <a:cubicBezTo>
                    <a:pt x="97927" y="8779"/>
                    <a:pt x="84496" y="61071"/>
                    <a:pt x="42586" y="55832"/>
                  </a:cubicBezTo>
                  <a:lnTo>
                    <a:pt x="40682" y="55832"/>
                  </a:lnTo>
                  <a:cubicBezTo>
                    <a:pt x="12868" y="53356"/>
                    <a:pt x="6011" y="40592"/>
                    <a:pt x="1629" y="17732"/>
                  </a:cubicBezTo>
                  <a:cubicBezTo>
                    <a:pt x="867" y="12494"/>
                    <a:pt x="-86" y="6588"/>
                    <a:pt x="-1133" y="-175"/>
                  </a:cubicBezTo>
                  <a:close/>
                </a:path>
              </a:pathLst>
            </a:custGeom>
            <a:solidFill>
              <a:srgbClr val="FC7656"/>
            </a:solidFill>
            <a:ln w="9525" cap="flat">
              <a:noFill/>
              <a:prstDash val="solid"/>
              <a:miter/>
            </a:ln>
          </p:spPr>
          <p:txBody>
            <a:bodyPr rtlCol="0" anchor="ctr"/>
            <a:lstStyle/>
            <a:p>
              <a:endParaRPr lang="zh-CN" altLang="en-US"/>
            </a:p>
          </p:txBody>
        </p:sp>
        <p:sp>
          <p:nvSpPr>
            <p:cNvPr id="72" name="任意多边形: 形状 71"/>
            <p:cNvSpPr/>
            <p:nvPr/>
          </p:nvSpPr>
          <p:spPr>
            <a:xfrm flipH="1">
              <a:off x="2622306" y="4061930"/>
              <a:ext cx="156453" cy="2565062"/>
            </a:xfrm>
            <a:custGeom>
              <a:avLst/>
              <a:gdLst>
                <a:gd name="connsiteX0" fmla="*/ 144981 w 153352"/>
                <a:gd name="connsiteY0" fmla="*/ -175 h 2514218"/>
                <a:gd name="connsiteX1" fmla="*/ 152220 w 153352"/>
                <a:gd name="connsiteY1" fmla="*/ 144796 h 2514218"/>
                <a:gd name="connsiteX2" fmla="*/ 146504 w 153352"/>
                <a:gd name="connsiteY2" fmla="*/ 30496 h 2514218"/>
                <a:gd name="connsiteX3" fmla="*/ 110596 w 153352"/>
                <a:gd name="connsiteY3" fmla="*/ 2514044 h 2514218"/>
                <a:gd name="connsiteX4" fmla="*/ 53446 w 153352"/>
                <a:gd name="connsiteY4" fmla="*/ 2513378 h 2514218"/>
                <a:gd name="connsiteX5" fmla="*/ 5821 w 153352"/>
                <a:gd name="connsiteY5" fmla="*/ 1110535 h 2514218"/>
                <a:gd name="connsiteX6" fmla="*/ 144981 w 153352"/>
                <a:gd name="connsiteY6" fmla="*/ -175 h 251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352" h="2514218">
                  <a:moveTo>
                    <a:pt x="144981" y="-175"/>
                  </a:moveTo>
                  <a:lnTo>
                    <a:pt x="152220" y="144796"/>
                  </a:lnTo>
                  <a:cubicBezTo>
                    <a:pt x="147362" y="76978"/>
                    <a:pt x="146504" y="30496"/>
                    <a:pt x="146504" y="30496"/>
                  </a:cubicBezTo>
                  <a:cubicBezTo>
                    <a:pt x="-2657" y="1079579"/>
                    <a:pt x="110596" y="2514044"/>
                    <a:pt x="110596" y="2514044"/>
                  </a:cubicBezTo>
                  <a:lnTo>
                    <a:pt x="53446" y="2513378"/>
                  </a:lnTo>
                  <a:cubicBezTo>
                    <a:pt x="25441" y="2093135"/>
                    <a:pt x="-18183" y="1523730"/>
                    <a:pt x="5821" y="1110535"/>
                  </a:cubicBezTo>
                  <a:cubicBezTo>
                    <a:pt x="27346" y="737603"/>
                    <a:pt x="73828" y="366538"/>
                    <a:pt x="144981" y="-175"/>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73" name="任意多边形: 形状 72"/>
            <p:cNvSpPr/>
            <p:nvPr/>
          </p:nvSpPr>
          <p:spPr>
            <a:xfrm flipH="1">
              <a:off x="2721719" y="1678003"/>
              <a:ext cx="56750" cy="76186"/>
            </a:xfrm>
            <a:custGeom>
              <a:avLst/>
              <a:gdLst>
                <a:gd name="connsiteX0" fmla="*/ 54492 w 55625"/>
                <a:gd name="connsiteY0" fmla="*/ 42402 h 74676"/>
                <a:gd name="connsiteX1" fmla="*/ 50111 w 55625"/>
                <a:gd name="connsiteY1" fmla="*/ 53356 h 74676"/>
                <a:gd name="connsiteX2" fmla="*/ -1133 w 55625"/>
                <a:gd name="connsiteY2" fmla="*/ 74501 h 74676"/>
                <a:gd name="connsiteX3" fmla="*/ 7726 w 55625"/>
                <a:gd name="connsiteY3" fmla="*/ 45069 h 74676"/>
                <a:gd name="connsiteX4" fmla="*/ 11059 w 55625"/>
                <a:gd name="connsiteY4" fmla="*/ -175 h 74676"/>
                <a:gd name="connsiteX5" fmla="*/ 54492 w 55625"/>
                <a:gd name="connsiteY5" fmla="*/ 42402 h 74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625" h="74676">
                  <a:moveTo>
                    <a:pt x="54492" y="42402"/>
                  </a:moveTo>
                  <a:cubicBezTo>
                    <a:pt x="53540" y="46241"/>
                    <a:pt x="52111" y="49936"/>
                    <a:pt x="50111" y="53356"/>
                  </a:cubicBezTo>
                  <a:cubicBezTo>
                    <a:pt x="42206" y="66786"/>
                    <a:pt x="25822" y="74596"/>
                    <a:pt x="-1133" y="74501"/>
                  </a:cubicBezTo>
                  <a:cubicBezTo>
                    <a:pt x="2868" y="65043"/>
                    <a:pt x="5820" y="55175"/>
                    <a:pt x="7726" y="45069"/>
                  </a:cubicBezTo>
                  <a:cubicBezTo>
                    <a:pt x="10487" y="30162"/>
                    <a:pt x="11630" y="14980"/>
                    <a:pt x="11059" y="-175"/>
                  </a:cubicBezTo>
                  <a:cubicBezTo>
                    <a:pt x="22393" y="16913"/>
                    <a:pt x="37157" y="31420"/>
                    <a:pt x="54492" y="42402"/>
                  </a:cubicBezTo>
                  <a:close/>
                </a:path>
              </a:pathLst>
            </a:custGeom>
            <a:solidFill>
              <a:srgbClr val="FEAF01"/>
            </a:solidFill>
            <a:ln w="9525" cap="flat">
              <a:noFill/>
              <a:prstDash val="solid"/>
              <a:miter/>
            </a:ln>
          </p:spPr>
          <p:txBody>
            <a:bodyPr rtlCol="0" anchor="ctr"/>
            <a:lstStyle/>
            <a:p>
              <a:endParaRPr lang="zh-CN" altLang="en-US"/>
            </a:p>
          </p:txBody>
        </p:sp>
        <p:sp>
          <p:nvSpPr>
            <p:cNvPr id="74" name="任意多边形: 形状 73"/>
            <p:cNvSpPr/>
            <p:nvPr/>
          </p:nvSpPr>
          <p:spPr>
            <a:xfrm flipH="1">
              <a:off x="2747081" y="1512318"/>
              <a:ext cx="50251" cy="90665"/>
            </a:xfrm>
            <a:custGeom>
              <a:avLst/>
              <a:gdLst>
                <a:gd name="connsiteX0" fmla="*/ 48122 w 49255"/>
                <a:gd name="connsiteY0" fmla="*/ 44498 h 88868"/>
                <a:gd name="connsiteX1" fmla="*/ 31073 w 49255"/>
                <a:gd name="connsiteY1" fmla="*/ 79454 h 88868"/>
                <a:gd name="connsiteX2" fmla="*/ 18118 w 49255"/>
                <a:gd name="connsiteY2" fmla="*/ 86598 h 88868"/>
                <a:gd name="connsiteX3" fmla="*/ 17070 w 49255"/>
                <a:gd name="connsiteY3" fmla="*/ 86598 h 88868"/>
                <a:gd name="connsiteX4" fmla="*/ 3546 w 49255"/>
                <a:gd name="connsiteY4" fmla="*/ 88694 h 88868"/>
                <a:gd name="connsiteX5" fmla="*/ 3546 w 49255"/>
                <a:gd name="connsiteY5" fmla="*/ 88694 h 88868"/>
                <a:gd name="connsiteX6" fmla="*/ 2498 w 49255"/>
                <a:gd name="connsiteY6" fmla="*/ 88694 h 88868"/>
                <a:gd name="connsiteX7" fmla="*/ 2498 w 49255"/>
                <a:gd name="connsiteY7" fmla="*/ 88694 h 88868"/>
                <a:gd name="connsiteX8" fmla="*/ 1164 w 49255"/>
                <a:gd name="connsiteY8" fmla="*/ -175 h 88868"/>
                <a:gd name="connsiteX9" fmla="*/ 3831 w 49255"/>
                <a:gd name="connsiteY9" fmla="*/ -175 h 88868"/>
                <a:gd name="connsiteX10" fmla="*/ 48122 w 49255"/>
                <a:gd name="connsiteY10" fmla="*/ 44498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5" h="88868">
                  <a:moveTo>
                    <a:pt x="48122" y="44498"/>
                  </a:moveTo>
                  <a:cubicBezTo>
                    <a:pt x="48122" y="58156"/>
                    <a:pt x="41836" y="71053"/>
                    <a:pt x="31073" y="79454"/>
                  </a:cubicBezTo>
                  <a:cubicBezTo>
                    <a:pt x="27167" y="82531"/>
                    <a:pt x="22786" y="84941"/>
                    <a:pt x="18118" y="86598"/>
                  </a:cubicBezTo>
                  <a:lnTo>
                    <a:pt x="17070" y="86598"/>
                  </a:lnTo>
                  <a:cubicBezTo>
                    <a:pt x="12689" y="87970"/>
                    <a:pt x="8117" y="88675"/>
                    <a:pt x="3546" y="88694"/>
                  </a:cubicBezTo>
                  <a:lnTo>
                    <a:pt x="3546" y="88694"/>
                  </a:lnTo>
                  <a:lnTo>
                    <a:pt x="2498" y="88694"/>
                  </a:lnTo>
                  <a:lnTo>
                    <a:pt x="2498" y="88694"/>
                  </a:lnTo>
                  <a:cubicBezTo>
                    <a:pt x="-1884" y="59261"/>
                    <a:pt x="-2264" y="29381"/>
                    <a:pt x="1164" y="-175"/>
                  </a:cubicBezTo>
                  <a:lnTo>
                    <a:pt x="3831" y="-175"/>
                  </a:lnTo>
                  <a:cubicBezTo>
                    <a:pt x="28310" y="35"/>
                    <a:pt x="48122" y="19971"/>
                    <a:pt x="48122" y="4449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75" name="任意多边形: 形状 74"/>
            <p:cNvSpPr/>
            <p:nvPr/>
          </p:nvSpPr>
          <p:spPr>
            <a:xfrm flipH="1">
              <a:off x="2763990" y="4677248"/>
              <a:ext cx="75409" cy="75410"/>
            </a:xfrm>
            <a:custGeom>
              <a:avLst/>
              <a:gdLst>
                <a:gd name="connsiteX0" fmla="*/ 72781 w 73914"/>
                <a:gd name="connsiteY0" fmla="*/ 35164 h 73915"/>
                <a:gd name="connsiteX1" fmla="*/ 72781 w 73914"/>
                <a:gd name="connsiteY1" fmla="*/ 36784 h 73915"/>
                <a:gd name="connsiteX2" fmla="*/ 34681 w 73914"/>
                <a:gd name="connsiteY2" fmla="*/ 73741 h 73915"/>
                <a:gd name="connsiteX3" fmla="*/ 17060 w 73914"/>
                <a:gd name="connsiteY3" fmla="*/ 69168 h 73915"/>
                <a:gd name="connsiteX4" fmla="*/ -1133 w 73914"/>
                <a:gd name="connsiteY4" fmla="*/ 38212 h 73915"/>
                <a:gd name="connsiteX5" fmla="*/ -1133 w 73914"/>
                <a:gd name="connsiteY5" fmla="*/ 36784 h 73915"/>
                <a:gd name="connsiteX6" fmla="*/ 36967 w 73914"/>
                <a:gd name="connsiteY6" fmla="*/ -173 h 73915"/>
                <a:gd name="connsiteX7" fmla="*/ 72781 w 73914"/>
                <a:gd name="connsiteY7" fmla="*/ 35069 h 73915"/>
                <a:gd name="connsiteX8" fmla="*/ 72781 w 73914"/>
                <a:gd name="connsiteY8" fmla="*/ 3516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164"/>
                  </a:moveTo>
                  <a:cubicBezTo>
                    <a:pt x="72781" y="35707"/>
                    <a:pt x="72781" y="36241"/>
                    <a:pt x="72781" y="36784"/>
                  </a:cubicBezTo>
                  <a:cubicBezTo>
                    <a:pt x="72210" y="57377"/>
                    <a:pt x="55255" y="73750"/>
                    <a:pt x="34681" y="73741"/>
                  </a:cubicBezTo>
                  <a:cubicBezTo>
                    <a:pt x="28489" y="73721"/>
                    <a:pt x="22489" y="72149"/>
                    <a:pt x="17060" y="69168"/>
                  </a:cubicBezTo>
                  <a:cubicBezTo>
                    <a:pt x="5820" y="62901"/>
                    <a:pt x="-1133" y="51061"/>
                    <a:pt x="-1133" y="38212"/>
                  </a:cubicBezTo>
                  <a:lnTo>
                    <a:pt x="-1133" y="36784"/>
                  </a:lnTo>
                  <a:cubicBezTo>
                    <a:pt x="-561" y="16190"/>
                    <a:pt x="16394" y="-183"/>
                    <a:pt x="36967" y="-173"/>
                  </a:cubicBezTo>
                  <a:cubicBezTo>
                    <a:pt x="56589" y="-336"/>
                    <a:pt x="72590" y="15447"/>
                    <a:pt x="72781" y="35069"/>
                  </a:cubicBezTo>
                  <a:cubicBezTo>
                    <a:pt x="72781" y="35098"/>
                    <a:pt x="72781" y="35135"/>
                    <a:pt x="72781" y="35164"/>
                  </a:cubicBezTo>
                  <a:close/>
                </a:path>
              </a:pathLst>
            </a:custGeom>
            <a:solidFill>
              <a:srgbClr val="FFFFFF"/>
            </a:solidFill>
            <a:ln w="9525" cap="flat">
              <a:noFill/>
              <a:prstDash val="solid"/>
              <a:miter/>
            </a:ln>
          </p:spPr>
          <p:txBody>
            <a:bodyPr rtlCol="0" anchor="ctr"/>
            <a:lstStyle/>
            <a:p>
              <a:endParaRPr lang="zh-CN" altLang="en-US"/>
            </a:p>
          </p:txBody>
        </p:sp>
        <p:sp>
          <p:nvSpPr>
            <p:cNvPr id="76" name="任意多边形: 形状 75"/>
            <p:cNvSpPr/>
            <p:nvPr/>
          </p:nvSpPr>
          <p:spPr>
            <a:xfrm flipH="1">
              <a:off x="2765883" y="1605510"/>
              <a:ext cx="60227" cy="148679"/>
            </a:xfrm>
            <a:custGeom>
              <a:avLst/>
              <a:gdLst>
                <a:gd name="connsiteX0" fmla="*/ 57757 w 59033"/>
                <a:gd name="connsiteY0" fmla="*/ 70882 h 145732"/>
                <a:gd name="connsiteX1" fmla="*/ 54423 w 59033"/>
                <a:gd name="connsiteY1" fmla="*/ 116126 h 145732"/>
                <a:gd name="connsiteX2" fmla="*/ 45565 w 59033"/>
                <a:gd name="connsiteY2" fmla="*/ 145558 h 145732"/>
                <a:gd name="connsiteX3" fmla="*/ 32992 w 59033"/>
                <a:gd name="connsiteY3" fmla="*/ 145558 h 145732"/>
                <a:gd name="connsiteX4" fmla="*/ -1013 w 59033"/>
                <a:gd name="connsiteY4" fmla="*/ 108506 h 145732"/>
                <a:gd name="connsiteX5" fmla="*/ 30802 w 59033"/>
                <a:gd name="connsiteY5" fmla="*/ -175 h 145732"/>
                <a:gd name="connsiteX6" fmla="*/ 57757 w 59033"/>
                <a:gd name="connsiteY6" fmla="*/ 70882 h 14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3" h="145732">
                  <a:moveTo>
                    <a:pt x="57757" y="70882"/>
                  </a:moveTo>
                  <a:cubicBezTo>
                    <a:pt x="58328" y="86036"/>
                    <a:pt x="57185" y="101219"/>
                    <a:pt x="54423" y="116126"/>
                  </a:cubicBezTo>
                  <a:cubicBezTo>
                    <a:pt x="52518" y="126232"/>
                    <a:pt x="49565" y="136100"/>
                    <a:pt x="45565" y="145558"/>
                  </a:cubicBezTo>
                  <a:cubicBezTo>
                    <a:pt x="41564" y="145558"/>
                    <a:pt x="37469" y="145558"/>
                    <a:pt x="32992" y="145558"/>
                  </a:cubicBezTo>
                  <a:cubicBezTo>
                    <a:pt x="9275" y="143653"/>
                    <a:pt x="35" y="128794"/>
                    <a:pt x="-1013" y="108506"/>
                  </a:cubicBezTo>
                  <a:cubicBezTo>
                    <a:pt x="-2822" y="76311"/>
                    <a:pt x="16133" y="30020"/>
                    <a:pt x="30802" y="-175"/>
                  </a:cubicBezTo>
                  <a:cubicBezTo>
                    <a:pt x="34706" y="25133"/>
                    <a:pt x="43945" y="49336"/>
                    <a:pt x="57757" y="70882"/>
                  </a:cubicBezTo>
                  <a:close/>
                </a:path>
              </a:pathLst>
            </a:custGeom>
            <a:solidFill>
              <a:srgbClr val="F9D17D"/>
            </a:solidFill>
            <a:ln w="9525" cap="flat">
              <a:noFill/>
              <a:prstDash val="solid"/>
              <a:miter/>
            </a:ln>
          </p:spPr>
          <p:txBody>
            <a:bodyPr rtlCol="0" anchor="ctr"/>
            <a:lstStyle/>
            <a:p>
              <a:endParaRPr lang="zh-CN" altLang="en-US"/>
            </a:p>
          </p:txBody>
        </p:sp>
        <p:sp>
          <p:nvSpPr>
            <p:cNvPr id="77" name="任意多边形: 形状 76"/>
            <p:cNvSpPr/>
            <p:nvPr/>
          </p:nvSpPr>
          <p:spPr>
            <a:xfrm flipH="1">
              <a:off x="2810148" y="6501247"/>
              <a:ext cx="75409" cy="75410"/>
            </a:xfrm>
            <a:custGeom>
              <a:avLst/>
              <a:gdLst>
                <a:gd name="connsiteX0" fmla="*/ 72781 w 73914"/>
                <a:gd name="connsiteY0" fmla="*/ 35354 h 73915"/>
                <a:gd name="connsiteX1" fmla="*/ 72781 w 73914"/>
                <a:gd name="connsiteY1" fmla="*/ 36782 h 73915"/>
                <a:gd name="connsiteX2" fmla="*/ 34681 w 73914"/>
                <a:gd name="connsiteY2" fmla="*/ 73739 h 73915"/>
                <a:gd name="connsiteX3" fmla="*/ -1133 w 73914"/>
                <a:gd name="connsiteY3" fmla="*/ 38497 h 73915"/>
                <a:gd name="connsiteX4" fmla="*/ -1133 w 73914"/>
                <a:gd name="connsiteY4" fmla="*/ 38307 h 73915"/>
                <a:gd name="connsiteX5" fmla="*/ -1133 w 73914"/>
                <a:gd name="connsiteY5" fmla="*/ 36782 h 73915"/>
                <a:gd name="connsiteX6" fmla="*/ 36967 w 73914"/>
                <a:gd name="connsiteY6" fmla="*/ -174 h 73915"/>
                <a:gd name="connsiteX7" fmla="*/ 72781 w 73914"/>
                <a:gd name="connsiteY7" fmla="*/ 35259 h 73915"/>
                <a:gd name="connsiteX8" fmla="*/ 72781 w 73914"/>
                <a:gd name="connsiteY8"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 h="73915">
                  <a:moveTo>
                    <a:pt x="72781" y="35354"/>
                  </a:moveTo>
                  <a:lnTo>
                    <a:pt x="72781" y="36782"/>
                  </a:lnTo>
                  <a:cubicBezTo>
                    <a:pt x="72210" y="57376"/>
                    <a:pt x="55255" y="73749"/>
                    <a:pt x="34681" y="73739"/>
                  </a:cubicBezTo>
                  <a:cubicBezTo>
                    <a:pt x="15060" y="73902"/>
                    <a:pt x="-943" y="58119"/>
                    <a:pt x="-1133" y="38497"/>
                  </a:cubicBezTo>
                  <a:cubicBezTo>
                    <a:pt x="-1133" y="38430"/>
                    <a:pt x="-1133" y="38373"/>
                    <a:pt x="-1133" y="38307"/>
                  </a:cubicBezTo>
                  <a:lnTo>
                    <a:pt x="-1133" y="36782"/>
                  </a:lnTo>
                  <a:cubicBezTo>
                    <a:pt x="-561" y="16189"/>
                    <a:pt x="16394" y="-184"/>
                    <a:pt x="36967" y="-174"/>
                  </a:cubicBezTo>
                  <a:cubicBezTo>
                    <a:pt x="56684" y="-279"/>
                    <a:pt x="72686" y="15580"/>
                    <a:pt x="72781" y="35259"/>
                  </a:cubicBezTo>
                  <a:cubicBezTo>
                    <a:pt x="72781" y="35287"/>
                    <a:pt x="72781" y="35325"/>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78" name="任意多边形: 形状 77"/>
            <p:cNvSpPr/>
            <p:nvPr/>
          </p:nvSpPr>
          <p:spPr>
            <a:xfrm flipH="1">
              <a:off x="2785659" y="3134189"/>
              <a:ext cx="978744" cy="3488819"/>
            </a:xfrm>
            <a:custGeom>
              <a:avLst/>
              <a:gdLst>
                <a:gd name="connsiteX0" fmla="*/ 958211 w 959344"/>
                <a:gd name="connsiteY0" fmla="*/ 280527 h 3419665"/>
                <a:gd name="connsiteX1" fmla="*/ 907634 w 959344"/>
                <a:gd name="connsiteY1" fmla="*/ 530177 h 3419665"/>
                <a:gd name="connsiteX2" fmla="*/ 703131 w 959344"/>
                <a:gd name="connsiteY2" fmla="*/ 2055511 h 3419665"/>
                <a:gd name="connsiteX3" fmla="*/ 707514 w 959344"/>
                <a:gd name="connsiteY3" fmla="*/ 2904474 h 3419665"/>
                <a:gd name="connsiteX4" fmla="*/ 707514 w 959344"/>
                <a:gd name="connsiteY4" fmla="*/ 2904474 h 3419665"/>
                <a:gd name="connsiteX5" fmla="*/ 731611 w 959344"/>
                <a:gd name="connsiteY5" fmla="*/ 3218799 h 3419665"/>
                <a:gd name="connsiteX6" fmla="*/ 748280 w 959344"/>
                <a:gd name="connsiteY6" fmla="*/ 3373771 h 3419665"/>
                <a:gd name="connsiteX7" fmla="*/ 753900 w 959344"/>
                <a:gd name="connsiteY7" fmla="*/ 3419491 h 3419665"/>
                <a:gd name="connsiteX8" fmla="*/ 308130 w 959344"/>
                <a:gd name="connsiteY8" fmla="*/ 3413776 h 3419665"/>
                <a:gd name="connsiteX9" fmla="*/ 178685 w 959344"/>
                <a:gd name="connsiteY9" fmla="*/ 3412156 h 3419665"/>
                <a:gd name="connsiteX10" fmla="*/ 10855 w 959344"/>
                <a:gd name="connsiteY10" fmla="*/ 3409966 h 3419665"/>
                <a:gd name="connsiteX11" fmla="*/ -576 w 959344"/>
                <a:gd name="connsiteY11" fmla="*/ 2872470 h 3419665"/>
                <a:gd name="connsiteX12" fmla="*/ 25999 w 959344"/>
                <a:gd name="connsiteY12" fmla="*/ 2837323 h 3419665"/>
                <a:gd name="connsiteX13" fmla="*/ 25999 w 959344"/>
                <a:gd name="connsiteY13" fmla="*/ 2835799 h 3419665"/>
                <a:gd name="connsiteX14" fmla="*/ 282 w 959344"/>
                <a:gd name="connsiteY14" fmla="*/ 2801795 h 3419665"/>
                <a:gd name="connsiteX15" fmla="*/ 388711 w 959344"/>
                <a:gd name="connsiteY15" fmla="*/ 369205 h 3419665"/>
                <a:gd name="connsiteX16" fmla="*/ 497678 w 959344"/>
                <a:gd name="connsiteY16" fmla="*/ 45355 h 3419665"/>
                <a:gd name="connsiteX17" fmla="*/ 503011 w 959344"/>
                <a:gd name="connsiteY17" fmla="*/ 30782 h 3419665"/>
                <a:gd name="connsiteX18" fmla="*/ 526062 w 959344"/>
                <a:gd name="connsiteY18" fmla="*/ 23828 h 3419665"/>
                <a:gd name="connsiteX19" fmla="*/ 568638 w 959344"/>
                <a:gd name="connsiteY19" fmla="*/ -175 h 3419665"/>
                <a:gd name="connsiteX20" fmla="*/ 670271 w 959344"/>
                <a:gd name="connsiteY20" fmla="*/ 77454 h 3419665"/>
                <a:gd name="connsiteX21" fmla="*/ 765521 w 959344"/>
                <a:gd name="connsiteY21" fmla="*/ 147653 h 3419665"/>
                <a:gd name="connsiteX22" fmla="*/ 958211 w 959344"/>
                <a:gd name="connsiteY22" fmla="*/ 280527 h 3419665"/>
                <a:gd name="connsiteX23" fmla="*/ 504249 w 959344"/>
                <a:gd name="connsiteY23" fmla="*/ 1665652 h 3419665"/>
                <a:gd name="connsiteX24" fmla="*/ 504249 w 959344"/>
                <a:gd name="connsiteY24" fmla="*/ 1664224 h 3419665"/>
                <a:gd name="connsiteX25" fmla="*/ 468435 w 959344"/>
                <a:gd name="connsiteY25" fmla="*/ 1628695 h 3419665"/>
                <a:gd name="connsiteX26" fmla="*/ 430335 w 959344"/>
                <a:gd name="connsiteY26" fmla="*/ 1665652 h 3419665"/>
                <a:gd name="connsiteX27" fmla="*/ 430335 w 959344"/>
                <a:gd name="connsiteY27" fmla="*/ 1667177 h 3419665"/>
                <a:gd name="connsiteX28" fmla="*/ 465959 w 959344"/>
                <a:gd name="connsiteY28" fmla="*/ 1702610 h 3419665"/>
                <a:gd name="connsiteX29" fmla="*/ 466149 w 959344"/>
                <a:gd name="connsiteY29" fmla="*/ 1702610 h 3419665"/>
                <a:gd name="connsiteX30" fmla="*/ 504249 w 959344"/>
                <a:gd name="connsiteY30" fmla="*/ 1665652 h 3419665"/>
                <a:gd name="connsiteX31" fmla="*/ 459673 w 959344"/>
                <a:gd name="connsiteY31" fmla="*/ 850503 h 3419665"/>
                <a:gd name="connsiteX32" fmla="*/ 459673 w 959344"/>
                <a:gd name="connsiteY32" fmla="*/ 849074 h 3419665"/>
                <a:gd name="connsiteX33" fmla="*/ 423954 w 959344"/>
                <a:gd name="connsiteY33" fmla="*/ 813546 h 3419665"/>
                <a:gd name="connsiteX34" fmla="*/ 423859 w 959344"/>
                <a:gd name="connsiteY34" fmla="*/ 813546 h 3419665"/>
                <a:gd name="connsiteX35" fmla="*/ 397474 w 959344"/>
                <a:gd name="connsiteY35" fmla="*/ 824404 h 3419665"/>
                <a:gd name="connsiteX36" fmla="*/ 385950 w 959344"/>
                <a:gd name="connsiteY36" fmla="*/ 850503 h 3419665"/>
                <a:gd name="connsiteX37" fmla="*/ 385950 w 959344"/>
                <a:gd name="connsiteY37" fmla="*/ 852027 h 3419665"/>
                <a:gd name="connsiteX38" fmla="*/ 421573 w 959344"/>
                <a:gd name="connsiteY38" fmla="*/ 887460 h 3419665"/>
                <a:gd name="connsiteX39" fmla="*/ 421764 w 959344"/>
                <a:gd name="connsiteY39" fmla="*/ 887460 h 3419665"/>
                <a:gd name="connsiteX40" fmla="*/ 459673 w 959344"/>
                <a:gd name="connsiteY40" fmla="*/ 850503 h 3419665"/>
                <a:gd name="connsiteX41" fmla="*/ 412048 w 959344"/>
                <a:gd name="connsiteY41" fmla="*/ 2474039 h 3419665"/>
                <a:gd name="connsiteX42" fmla="*/ 412048 w 959344"/>
                <a:gd name="connsiteY42" fmla="*/ 2472420 h 3419665"/>
                <a:gd name="connsiteX43" fmla="*/ 376234 w 959344"/>
                <a:gd name="connsiteY43" fmla="*/ 2436987 h 3419665"/>
                <a:gd name="connsiteX44" fmla="*/ 338134 w 959344"/>
                <a:gd name="connsiteY44" fmla="*/ 2474039 h 3419665"/>
                <a:gd name="connsiteX45" fmla="*/ 338134 w 959344"/>
                <a:gd name="connsiteY45" fmla="*/ 2475944 h 3419665"/>
                <a:gd name="connsiteX46" fmla="*/ 373757 w 959344"/>
                <a:gd name="connsiteY46" fmla="*/ 2511377 h 3419665"/>
                <a:gd name="connsiteX47" fmla="*/ 373948 w 959344"/>
                <a:gd name="connsiteY47" fmla="*/ 2511377 h 3419665"/>
                <a:gd name="connsiteX48" fmla="*/ 412334 w 959344"/>
                <a:gd name="connsiteY48" fmla="*/ 2474039 h 3419665"/>
                <a:gd name="connsiteX49" fmla="*/ 328800 w 959344"/>
                <a:gd name="connsiteY49" fmla="*/ 3220609 h 3419665"/>
                <a:gd name="connsiteX50" fmla="*/ 328800 w 959344"/>
                <a:gd name="connsiteY50" fmla="*/ 3218894 h 3419665"/>
                <a:gd name="connsiteX51" fmla="*/ 292985 w 959344"/>
                <a:gd name="connsiteY51" fmla="*/ 3183462 h 3419665"/>
                <a:gd name="connsiteX52" fmla="*/ 292985 w 959344"/>
                <a:gd name="connsiteY52" fmla="*/ 3183462 h 3419665"/>
                <a:gd name="connsiteX53" fmla="*/ 254885 w 959344"/>
                <a:gd name="connsiteY53" fmla="*/ 3220418 h 3419665"/>
                <a:gd name="connsiteX54" fmla="*/ 254885 w 959344"/>
                <a:gd name="connsiteY54" fmla="*/ 3221942 h 3419665"/>
                <a:gd name="connsiteX55" fmla="*/ 290700 w 959344"/>
                <a:gd name="connsiteY55" fmla="*/ 3257375 h 3419665"/>
                <a:gd name="connsiteX56" fmla="*/ 290795 w 959344"/>
                <a:gd name="connsiteY56" fmla="*/ 3257375 h 3419665"/>
                <a:gd name="connsiteX57" fmla="*/ 329084 w 959344"/>
                <a:gd name="connsiteY57" fmla="*/ 3220609 h 3419665"/>
                <a:gd name="connsiteX58" fmla="*/ 242693 w 959344"/>
                <a:gd name="connsiteY58" fmla="*/ 1967024 h 3419665"/>
                <a:gd name="connsiteX59" fmla="*/ 242693 w 959344"/>
                <a:gd name="connsiteY59" fmla="*/ 1965595 h 3419665"/>
                <a:gd name="connsiteX60" fmla="*/ 206879 w 959344"/>
                <a:gd name="connsiteY60" fmla="*/ 1930162 h 3419665"/>
                <a:gd name="connsiteX61" fmla="*/ 206879 w 959344"/>
                <a:gd name="connsiteY61" fmla="*/ 1930162 h 3419665"/>
                <a:gd name="connsiteX62" fmla="*/ 168779 w 959344"/>
                <a:gd name="connsiteY62" fmla="*/ 1967024 h 3419665"/>
                <a:gd name="connsiteX63" fmla="*/ 168779 w 959344"/>
                <a:gd name="connsiteY63" fmla="*/ 1968643 h 3419665"/>
                <a:gd name="connsiteX64" fmla="*/ 204593 w 959344"/>
                <a:gd name="connsiteY64" fmla="*/ 2004076 h 3419665"/>
                <a:gd name="connsiteX65" fmla="*/ 204593 w 959344"/>
                <a:gd name="connsiteY65" fmla="*/ 2004076 h 3419665"/>
                <a:gd name="connsiteX66" fmla="*/ 242693 w 959344"/>
                <a:gd name="connsiteY66" fmla="*/ 1967024 h 341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959344" h="3419665">
                  <a:moveTo>
                    <a:pt x="958211" y="280527"/>
                  </a:moveTo>
                  <a:cubicBezTo>
                    <a:pt x="941542" y="361556"/>
                    <a:pt x="924683" y="444766"/>
                    <a:pt x="907634" y="530177"/>
                  </a:cubicBezTo>
                  <a:cubicBezTo>
                    <a:pt x="819528" y="973947"/>
                    <a:pt x="732849" y="1477915"/>
                    <a:pt x="703131" y="2055511"/>
                  </a:cubicBezTo>
                  <a:cubicBezTo>
                    <a:pt x="688368" y="2341261"/>
                    <a:pt x="696464" y="2678065"/>
                    <a:pt x="707514" y="2904474"/>
                  </a:cubicBezTo>
                  <a:lnTo>
                    <a:pt x="707514" y="2904474"/>
                  </a:lnTo>
                  <a:cubicBezTo>
                    <a:pt x="714371" y="3023823"/>
                    <a:pt x="723039" y="3129836"/>
                    <a:pt x="731611" y="3218799"/>
                  </a:cubicBezTo>
                  <a:cubicBezTo>
                    <a:pt x="737421" y="3278806"/>
                    <a:pt x="743137" y="3330813"/>
                    <a:pt x="748280" y="3373771"/>
                  </a:cubicBezTo>
                  <a:cubicBezTo>
                    <a:pt x="750185" y="3390440"/>
                    <a:pt x="752090" y="3405679"/>
                    <a:pt x="753900" y="3419491"/>
                  </a:cubicBezTo>
                  <a:lnTo>
                    <a:pt x="308130" y="3413776"/>
                  </a:lnTo>
                  <a:lnTo>
                    <a:pt x="178685" y="3412156"/>
                  </a:lnTo>
                  <a:lnTo>
                    <a:pt x="10855" y="3409966"/>
                  </a:lnTo>
                  <a:cubicBezTo>
                    <a:pt x="1139" y="3226257"/>
                    <a:pt x="-2671" y="3047092"/>
                    <a:pt x="-576" y="2872470"/>
                  </a:cubicBezTo>
                  <a:cubicBezTo>
                    <a:pt x="14855" y="2867584"/>
                    <a:pt x="25523" y="2853496"/>
                    <a:pt x="25999" y="2837323"/>
                  </a:cubicBezTo>
                  <a:cubicBezTo>
                    <a:pt x="25999" y="2836818"/>
                    <a:pt x="25999" y="2836304"/>
                    <a:pt x="25999" y="2835799"/>
                  </a:cubicBezTo>
                  <a:cubicBezTo>
                    <a:pt x="25904" y="2820016"/>
                    <a:pt x="15427" y="2806186"/>
                    <a:pt x="282" y="2801795"/>
                  </a:cubicBezTo>
                  <a:cubicBezTo>
                    <a:pt x="19332" y="1769571"/>
                    <a:pt x="217738" y="917750"/>
                    <a:pt x="388711" y="369205"/>
                  </a:cubicBezTo>
                  <a:cubicBezTo>
                    <a:pt x="426811" y="245380"/>
                    <a:pt x="464340" y="136985"/>
                    <a:pt x="497678" y="45355"/>
                  </a:cubicBezTo>
                  <a:cubicBezTo>
                    <a:pt x="499487" y="40402"/>
                    <a:pt x="501202" y="35830"/>
                    <a:pt x="503011" y="30782"/>
                  </a:cubicBezTo>
                  <a:cubicBezTo>
                    <a:pt x="510822" y="29029"/>
                    <a:pt x="518537" y="26705"/>
                    <a:pt x="526062" y="23828"/>
                  </a:cubicBezTo>
                  <a:cubicBezTo>
                    <a:pt x="541397" y="18037"/>
                    <a:pt x="555780" y="9941"/>
                    <a:pt x="568638" y="-175"/>
                  </a:cubicBezTo>
                  <a:cubicBezTo>
                    <a:pt x="601690" y="25448"/>
                    <a:pt x="635313" y="51451"/>
                    <a:pt x="670271" y="77454"/>
                  </a:cubicBezTo>
                  <a:cubicBezTo>
                    <a:pt x="701702" y="101076"/>
                    <a:pt x="733612" y="124508"/>
                    <a:pt x="765521" y="147653"/>
                  </a:cubicBezTo>
                  <a:cubicBezTo>
                    <a:pt x="829910" y="194231"/>
                    <a:pt x="894965" y="239379"/>
                    <a:pt x="958211" y="280527"/>
                  </a:cubicBezTo>
                  <a:close/>
                  <a:moveTo>
                    <a:pt x="504249" y="1665652"/>
                  </a:moveTo>
                  <a:cubicBezTo>
                    <a:pt x="504249" y="1665176"/>
                    <a:pt x="504249" y="1664700"/>
                    <a:pt x="504249" y="1664224"/>
                  </a:cubicBezTo>
                  <a:cubicBezTo>
                    <a:pt x="504154" y="1644536"/>
                    <a:pt x="488153" y="1628638"/>
                    <a:pt x="468435" y="1628695"/>
                  </a:cubicBezTo>
                  <a:cubicBezTo>
                    <a:pt x="447862" y="1628686"/>
                    <a:pt x="430907" y="1645060"/>
                    <a:pt x="430335" y="1665652"/>
                  </a:cubicBezTo>
                  <a:lnTo>
                    <a:pt x="430335" y="1667177"/>
                  </a:lnTo>
                  <a:cubicBezTo>
                    <a:pt x="430431" y="1686798"/>
                    <a:pt x="446338" y="1702667"/>
                    <a:pt x="465959" y="1702610"/>
                  </a:cubicBezTo>
                  <a:cubicBezTo>
                    <a:pt x="466054" y="1702610"/>
                    <a:pt x="466054" y="1702610"/>
                    <a:pt x="466149" y="1702610"/>
                  </a:cubicBezTo>
                  <a:cubicBezTo>
                    <a:pt x="486724" y="1702619"/>
                    <a:pt x="503678" y="1686245"/>
                    <a:pt x="504249" y="1665652"/>
                  </a:cubicBezTo>
                  <a:close/>
                  <a:moveTo>
                    <a:pt x="459673" y="850503"/>
                  </a:moveTo>
                  <a:lnTo>
                    <a:pt x="459673" y="849074"/>
                  </a:lnTo>
                  <a:cubicBezTo>
                    <a:pt x="459578" y="829396"/>
                    <a:pt x="443670" y="813489"/>
                    <a:pt x="423954" y="813546"/>
                  </a:cubicBezTo>
                  <a:cubicBezTo>
                    <a:pt x="423954" y="813546"/>
                    <a:pt x="423859" y="813546"/>
                    <a:pt x="423859" y="813546"/>
                  </a:cubicBezTo>
                  <a:cubicBezTo>
                    <a:pt x="413953" y="813613"/>
                    <a:pt x="404523" y="817508"/>
                    <a:pt x="397474" y="824404"/>
                  </a:cubicBezTo>
                  <a:cubicBezTo>
                    <a:pt x="390426" y="831282"/>
                    <a:pt x="386234" y="840635"/>
                    <a:pt x="385950" y="850503"/>
                  </a:cubicBezTo>
                  <a:lnTo>
                    <a:pt x="385950" y="852027"/>
                  </a:lnTo>
                  <a:cubicBezTo>
                    <a:pt x="386045" y="871649"/>
                    <a:pt x="401951" y="887517"/>
                    <a:pt x="421573" y="887460"/>
                  </a:cubicBezTo>
                  <a:cubicBezTo>
                    <a:pt x="421668" y="887460"/>
                    <a:pt x="421668" y="887460"/>
                    <a:pt x="421764" y="887460"/>
                  </a:cubicBezTo>
                  <a:cubicBezTo>
                    <a:pt x="442337" y="887365"/>
                    <a:pt x="459101" y="871020"/>
                    <a:pt x="459673" y="850503"/>
                  </a:cubicBezTo>
                  <a:close/>
                  <a:moveTo>
                    <a:pt x="412048" y="2474039"/>
                  </a:moveTo>
                  <a:cubicBezTo>
                    <a:pt x="412048" y="2473496"/>
                    <a:pt x="412048" y="2472963"/>
                    <a:pt x="412048" y="2472420"/>
                  </a:cubicBezTo>
                  <a:cubicBezTo>
                    <a:pt x="411857" y="2452770"/>
                    <a:pt x="395855" y="2436930"/>
                    <a:pt x="376234" y="2436987"/>
                  </a:cubicBezTo>
                  <a:cubicBezTo>
                    <a:pt x="355564" y="2436978"/>
                    <a:pt x="338705" y="2453408"/>
                    <a:pt x="338134" y="2474039"/>
                  </a:cubicBezTo>
                  <a:lnTo>
                    <a:pt x="338134" y="2475944"/>
                  </a:lnTo>
                  <a:cubicBezTo>
                    <a:pt x="338229" y="2495566"/>
                    <a:pt x="354135" y="2511435"/>
                    <a:pt x="373757" y="2511377"/>
                  </a:cubicBezTo>
                  <a:cubicBezTo>
                    <a:pt x="373853" y="2511377"/>
                    <a:pt x="373853" y="2511377"/>
                    <a:pt x="373948" y="2511377"/>
                  </a:cubicBezTo>
                  <a:cubicBezTo>
                    <a:pt x="394807" y="2511539"/>
                    <a:pt x="411953" y="2494899"/>
                    <a:pt x="412334" y="2474039"/>
                  </a:cubicBezTo>
                  <a:close/>
                  <a:moveTo>
                    <a:pt x="328800" y="3220609"/>
                  </a:moveTo>
                  <a:lnTo>
                    <a:pt x="328800" y="3218894"/>
                  </a:lnTo>
                  <a:cubicBezTo>
                    <a:pt x="328704" y="3199225"/>
                    <a:pt x="312702" y="3183356"/>
                    <a:pt x="292985" y="3183462"/>
                  </a:cubicBezTo>
                  <a:cubicBezTo>
                    <a:pt x="292985" y="3183462"/>
                    <a:pt x="292985" y="3183462"/>
                    <a:pt x="292985" y="3183462"/>
                  </a:cubicBezTo>
                  <a:cubicBezTo>
                    <a:pt x="272411" y="3183452"/>
                    <a:pt x="255456" y="3199825"/>
                    <a:pt x="254885" y="3220418"/>
                  </a:cubicBezTo>
                  <a:cubicBezTo>
                    <a:pt x="254790" y="3220923"/>
                    <a:pt x="254790" y="3221438"/>
                    <a:pt x="254885" y="3221942"/>
                  </a:cubicBezTo>
                  <a:cubicBezTo>
                    <a:pt x="254981" y="3241612"/>
                    <a:pt x="270982" y="3257480"/>
                    <a:pt x="290700" y="3257375"/>
                  </a:cubicBezTo>
                  <a:cubicBezTo>
                    <a:pt x="290700" y="3257375"/>
                    <a:pt x="290795" y="3257375"/>
                    <a:pt x="290795" y="3257375"/>
                  </a:cubicBezTo>
                  <a:cubicBezTo>
                    <a:pt x="311368" y="3257490"/>
                    <a:pt x="328323" y="3241202"/>
                    <a:pt x="329084" y="3220609"/>
                  </a:cubicBezTo>
                  <a:close/>
                  <a:moveTo>
                    <a:pt x="242693" y="1967024"/>
                  </a:moveTo>
                  <a:cubicBezTo>
                    <a:pt x="242789" y="1966547"/>
                    <a:pt x="242789" y="1966071"/>
                    <a:pt x="242693" y="1965595"/>
                  </a:cubicBezTo>
                  <a:cubicBezTo>
                    <a:pt x="242598" y="1945916"/>
                    <a:pt x="226596" y="1930057"/>
                    <a:pt x="206879" y="1930162"/>
                  </a:cubicBezTo>
                  <a:cubicBezTo>
                    <a:pt x="206879" y="1930162"/>
                    <a:pt x="206879" y="1930162"/>
                    <a:pt x="206879" y="1930162"/>
                  </a:cubicBezTo>
                  <a:cubicBezTo>
                    <a:pt x="186305" y="1930152"/>
                    <a:pt x="169446" y="1946468"/>
                    <a:pt x="168779" y="1967024"/>
                  </a:cubicBezTo>
                  <a:lnTo>
                    <a:pt x="168779" y="1968643"/>
                  </a:lnTo>
                  <a:cubicBezTo>
                    <a:pt x="168874" y="1988312"/>
                    <a:pt x="184877" y="2004181"/>
                    <a:pt x="204593" y="2004076"/>
                  </a:cubicBezTo>
                  <a:cubicBezTo>
                    <a:pt x="204593" y="2004076"/>
                    <a:pt x="204593" y="2004076"/>
                    <a:pt x="204593" y="2004076"/>
                  </a:cubicBezTo>
                  <a:cubicBezTo>
                    <a:pt x="225263" y="2004085"/>
                    <a:pt x="242121" y="1987655"/>
                    <a:pt x="242693" y="1967024"/>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9" name="任意多边形: 形状 78"/>
            <p:cNvSpPr/>
            <p:nvPr/>
          </p:nvSpPr>
          <p:spPr>
            <a:xfrm flipH="1">
              <a:off x="2893720" y="5536773"/>
              <a:ext cx="75481" cy="75409"/>
            </a:xfrm>
            <a:custGeom>
              <a:avLst/>
              <a:gdLst>
                <a:gd name="connsiteX0" fmla="*/ 72852 w 73985"/>
                <a:gd name="connsiteY0" fmla="*/ 35259 h 73914"/>
                <a:gd name="connsiteX1" fmla="*/ 72852 w 73985"/>
                <a:gd name="connsiteY1" fmla="*/ 36782 h 73914"/>
                <a:gd name="connsiteX2" fmla="*/ 34752 w 73985"/>
                <a:gd name="connsiteY2" fmla="*/ 73739 h 73914"/>
                <a:gd name="connsiteX3" fmla="*/ -1062 w 73985"/>
                <a:gd name="connsiteY3" fmla="*/ 38307 h 73914"/>
                <a:gd name="connsiteX4" fmla="*/ -1062 w 73985"/>
                <a:gd name="connsiteY4" fmla="*/ 38211 h 73914"/>
                <a:gd name="connsiteX5" fmla="*/ -1062 w 73985"/>
                <a:gd name="connsiteY5" fmla="*/ 36782 h 73914"/>
                <a:gd name="connsiteX6" fmla="*/ 37038 w 73985"/>
                <a:gd name="connsiteY6" fmla="*/ -174 h 73914"/>
                <a:gd name="connsiteX7" fmla="*/ 72852 w 73985"/>
                <a:gd name="connsiteY7" fmla="*/ 35259 h 73914"/>
                <a:gd name="connsiteX8" fmla="*/ 72852 w 73985"/>
                <a:gd name="connsiteY8" fmla="*/ 35259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4">
                  <a:moveTo>
                    <a:pt x="72852" y="35259"/>
                  </a:moveTo>
                  <a:lnTo>
                    <a:pt x="72852" y="36782"/>
                  </a:lnTo>
                  <a:cubicBezTo>
                    <a:pt x="72280" y="57376"/>
                    <a:pt x="55327" y="73749"/>
                    <a:pt x="34752" y="73739"/>
                  </a:cubicBezTo>
                  <a:cubicBezTo>
                    <a:pt x="15036" y="73845"/>
                    <a:pt x="-966" y="57985"/>
                    <a:pt x="-1062" y="38307"/>
                  </a:cubicBezTo>
                  <a:cubicBezTo>
                    <a:pt x="-1062" y="38278"/>
                    <a:pt x="-1062" y="38240"/>
                    <a:pt x="-1062" y="38211"/>
                  </a:cubicBezTo>
                  <a:cubicBezTo>
                    <a:pt x="-1157" y="37735"/>
                    <a:pt x="-1157" y="37259"/>
                    <a:pt x="-1062" y="36782"/>
                  </a:cubicBezTo>
                  <a:cubicBezTo>
                    <a:pt x="-490" y="16189"/>
                    <a:pt x="16464" y="-184"/>
                    <a:pt x="37038" y="-174"/>
                  </a:cubicBezTo>
                  <a:cubicBezTo>
                    <a:pt x="56756" y="-279"/>
                    <a:pt x="72757" y="15580"/>
                    <a:pt x="72852" y="35259"/>
                  </a:cubicBezTo>
                  <a:cubicBezTo>
                    <a:pt x="72852" y="35259"/>
                    <a:pt x="72852" y="35259"/>
                    <a:pt x="72852" y="35259"/>
                  </a:cubicBezTo>
                  <a:close/>
                </a:path>
              </a:pathLst>
            </a:custGeom>
            <a:solidFill>
              <a:srgbClr val="FFFFFF"/>
            </a:solidFill>
            <a:ln w="9525" cap="flat">
              <a:noFill/>
              <a:prstDash val="solid"/>
              <a:miter/>
            </a:ln>
          </p:spPr>
          <p:txBody>
            <a:bodyPr rtlCol="0" anchor="ctr"/>
            <a:lstStyle/>
            <a:p>
              <a:endParaRPr lang="zh-CN" altLang="en-US"/>
            </a:p>
          </p:txBody>
        </p:sp>
        <p:sp>
          <p:nvSpPr>
            <p:cNvPr id="82" name="任意多边形: 形状 81"/>
            <p:cNvSpPr/>
            <p:nvPr/>
          </p:nvSpPr>
          <p:spPr>
            <a:xfrm flipH="1">
              <a:off x="2919666" y="6691713"/>
              <a:ext cx="523779" cy="234777"/>
            </a:xfrm>
            <a:custGeom>
              <a:avLst/>
              <a:gdLst>
                <a:gd name="connsiteX0" fmla="*/ 513398 w 513397"/>
                <a:gd name="connsiteY0" fmla="*/ 0 h 230123"/>
                <a:gd name="connsiteX1" fmla="*/ 513398 w 513397"/>
                <a:gd name="connsiteY1" fmla="*/ 230124 h 230123"/>
                <a:gd name="connsiteX2" fmla="*/ 11811 w 513397"/>
                <a:gd name="connsiteY2" fmla="*/ 230124 h 230123"/>
                <a:gd name="connsiteX3" fmla="*/ 0 w 513397"/>
                <a:gd name="connsiteY3" fmla="*/ 24955 h 230123"/>
                <a:gd name="connsiteX4" fmla="*/ 449675 w 513397"/>
                <a:gd name="connsiteY4" fmla="*/ 3048 h 230123"/>
                <a:gd name="connsiteX5" fmla="*/ 454914 w 513397"/>
                <a:gd name="connsiteY5" fmla="*/ 2857 h 230123"/>
                <a:gd name="connsiteX6" fmla="*/ 513398 w 513397"/>
                <a:gd name="connsiteY6" fmla="*/ 0 h 2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3397" h="230123">
                  <a:moveTo>
                    <a:pt x="513398" y="0"/>
                  </a:moveTo>
                  <a:lnTo>
                    <a:pt x="513398" y="230124"/>
                  </a:lnTo>
                  <a:lnTo>
                    <a:pt x="11811" y="230124"/>
                  </a:lnTo>
                  <a:lnTo>
                    <a:pt x="0" y="24955"/>
                  </a:lnTo>
                  <a:lnTo>
                    <a:pt x="449675" y="3048"/>
                  </a:lnTo>
                  <a:lnTo>
                    <a:pt x="454914" y="2857"/>
                  </a:lnTo>
                  <a:lnTo>
                    <a:pt x="513398" y="0"/>
                  </a:lnTo>
                  <a:close/>
                </a:path>
              </a:pathLst>
            </a:custGeom>
            <a:solidFill>
              <a:schemeClr val="accent5"/>
            </a:solidFill>
            <a:ln w="9525" cap="flat">
              <a:noFill/>
              <a:prstDash val="solid"/>
              <a:miter/>
            </a:ln>
          </p:spPr>
          <p:txBody>
            <a:bodyPr rtlCol="0" anchor="ctr"/>
            <a:lstStyle/>
            <a:p>
              <a:endParaRPr lang="zh-CN" altLang="en-US"/>
            </a:p>
          </p:txBody>
        </p:sp>
        <p:sp>
          <p:nvSpPr>
            <p:cNvPr id="83" name="任意多边形: 形状 82"/>
            <p:cNvSpPr/>
            <p:nvPr/>
          </p:nvSpPr>
          <p:spPr>
            <a:xfrm flipH="1">
              <a:off x="2919666" y="6616886"/>
              <a:ext cx="529513" cy="100286"/>
            </a:xfrm>
            <a:custGeom>
              <a:avLst/>
              <a:gdLst>
                <a:gd name="connsiteX0" fmla="*/ 519017 w 519017"/>
                <a:gd name="connsiteY0" fmla="*/ 6668 h 98298"/>
                <a:gd name="connsiteX1" fmla="*/ 519017 w 519017"/>
                <a:gd name="connsiteY1" fmla="*/ 73343 h 98298"/>
                <a:gd name="connsiteX2" fmla="*/ 460534 w 519017"/>
                <a:gd name="connsiteY2" fmla="*/ 76200 h 98298"/>
                <a:gd name="connsiteX3" fmla="*/ 455295 w 519017"/>
                <a:gd name="connsiteY3" fmla="*/ 76391 h 98298"/>
                <a:gd name="connsiteX4" fmla="*/ 5620 w 519017"/>
                <a:gd name="connsiteY4" fmla="*/ 98298 h 98298"/>
                <a:gd name="connsiteX5" fmla="*/ 0 w 519017"/>
                <a:gd name="connsiteY5" fmla="*/ 0 h 98298"/>
                <a:gd name="connsiteX6" fmla="*/ 445770 w 519017"/>
                <a:gd name="connsiteY6" fmla="*/ 5715 h 98298"/>
                <a:gd name="connsiteX7" fmla="*/ 466249 w 519017"/>
                <a:gd name="connsiteY7" fmla="*/ 6001 h 98298"/>
                <a:gd name="connsiteX8" fmla="*/ 519017 w 519017"/>
                <a:gd name="connsiteY8" fmla="*/ 6668 h 9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9017" h="98298">
                  <a:moveTo>
                    <a:pt x="519017" y="6668"/>
                  </a:moveTo>
                  <a:lnTo>
                    <a:pt x="519017" y="73343"/>
                  </a:lnTo>
                  <a:lnTo>
                    <a:pt x="460534" y="76200"/>
                  </a:lnTo>
                  <a:lnTo>
                    <a:pt x="455295" y="76391"/>
                  </a:lnTo>
                  <a:lnTo>
                    <a:pt x="5620" y="98298"/>
                  </a:lnTo>
                  <a:lnTo>
                    <a:pt x="0" y="0"/>
                  </a:lnTo>
                  <a:lnTo>
                    <a:pt x="445770" y="5715"/>
                  </a:lnTo>
                  <a:lnTo>
                    <a:pt x="466249" y="6001"/>
                  </a:lnTo>
                  <a:lnTo>
                    <a:pt x="519017" y="6668"/>
                  </a:ln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4" name="任意多边形: 形状 83"/>
            <p:cNvSpPr/>
            <p:nvPr/>
          </p:nvSpPr>
          <p:spPr>
            <a:xfrm flipH="1">
              <a:off x="2928800" y="5068772"/>
              <a:ext cx="75409" cy="75409"/>
            </a:xfrm>
            <a:custGeom>
              <a:avLst/>
              <a:gdLst>
                <a:gd name="connsiteX0" fmla="*/ 72781 w 73914"/>
                <a:gd name="connsiteY0" fmla="*/ 35068 h 73914"/>
                <a:gd name="connsiteX1" fmla="*/ 72781 w 73914"/>
                <a:gd name="connsiteY1" fmla="*/ 36783 h 73914"/>
                <a:gd name="connsiteX2" fmla="*/ 34681 w 73914"/>
                <a:gd name="connsiteY2" fmla="*/ 73740 h 73914"/>
                <a:gd name="connsiteX3" fmla="*/ -1133 w 73914"/>
                <a:gd name="connsiteY3" fmla="*/ 38116 h 73914"/>
                <a:gd name="connsiteX4" fmla="*/ -1133 w 73914"/>
                <a:gd name="connsiteY4" fmla="*/ 36783 h 73914"/>
                <a:gd name="connsiteX5" fmla="*/ 36967 w 73914"/>
                <a:gd name="connsiteY5" fmla="*/ -175 h 73914"/>
                <a:gd name="connsiteX6" fmla="*/ 72781 w 73914"/>
                <a:gd name="connsiteY6" fmla="*/ 35068 h 73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14" h="73914">
                  <a:moveTo>
                    <a:pt x="72781" y="35068"/>
                  </a:moveTo>
                  <a:lnTo>
                    <a:pt x="72781" y="36783"/>
                  </a:lnTo>
                  <a:cubicBezTo>
                    <a:pt x="72209" y="57375"/>
                    <a:pt x="55255" y="73749"/>
                    <a:pt x="34681" y="73740"/>
                  </a:cubicBezTo>
                  <a:cubicBezTo>
                    <a:pt x="14963" y="73797"/>
                    <a:pt x="-1038" y="57842"/>
                    <a:pt x="-1133" y="38116"/>
                  </a:cubicBezTo>
                  <a:lnTo>
                    <a:pt x="-1133" y="36783"/>
                  </a:lnTo>
                  <a:cubicBezTo>
                    <a:pt x="-562" y="16190"/>
                    <a:pt x="16392" y="-184"/>
                    <a:pt x="36967" y="-175"/>
                  </a:cubicBezTo>
                  <a:cubicBezTo>
                    <a:pt x="56588" y="-231"/>
                    <a:pt x="72495" y="15494"/>
                    <a:pt x="72781" y="35068"/>
                  </a:cubicBezTo>
                  <a:close/>
                </a:path>
              </a:pathLst>
            </a:custGeom>
            <a:solidFill>
              <a:srgbClr val="FFFFFF"/>
            </a:solidFill>
            <a:ln w="9525" cap="flat">
              <a:noFill/>
              <a:prstDash val="solid"/>
              <a:miter/>
            </a:ln>
          </p:spPr>
          <p:txBody>
            <a:bodyPr rtlCol="0" anchor="ctr"/>
            <a:lstStyle/>
            <a:p>
              <a:endParaRPr lang="zh-CN" altLang="en-US"/>
            </a:p>
          </p:txBody>
        </p:sp>
        <p:sp>
          <p:nvSpPr>
            <p:cNvPr id="85" name="任意多边形: 形状 84"/>
            <p:cNvSpPr/>
            <p:nvPr/>
          </p:nvSpPr>
          <p:spPr>
            <a:xfrm flipH="1">
              <a:off x="2936089" y="1942809"/>
              <a:ext cx="325637" cy="702972"/>
            </a:xfrm>
            <a:custGeom>
              <a:avLst/>
              <a:gdLst>
                <a:gd name="connsiteX0" fmla="*/ 316811 w 319182"/>
                <a:gd name="connsiteY0" fmla="*/ -175 h 689038"/>
                <a:gd name="connsiteX1" fmla="*/ 318050 w 319182"/>
                <a:gd name="connsiteY1" fmla="*/ -175 h 689038"/>
                <a:gd name="connsiteX2" fmla="*/ 315954 w 319182"/>
                <a:gd name="connsiteY2" fmla="*/ 8588 h 689038"/>
                <a:gd name="connsiteX3" fmla="*/ 312240 w 319182"/>
                <a:gd name="connsiteY3" fmla="*/ 23828 h 689038"/>
                <a:gd name="connsiteX4" fmla="*/ 311477 w 319182"/>
                <a:gd name="connsiteY4" fmla="*/ 23828 h 689038"/>
                <a:gd name="connsiteX5" fmla="*/ 170888 w 319182"/>
                <a:gd name="connsiteY5" fmla="*/ 395875 h 689038"/>
                <a:gd name="connsiteX6" fmla="*/ 172412 w 319182"/>
                <a:gd name="connsiteY6" fmla="*/ 396827 h 689038"/>
                <a:gd name="connsiteX7" fmla="*/ 124787 w 319182"/>
                <a:gd name="connsiteY7" fmla="*/ 489887 h 689038"/>
                <a:gd name="connsiteX8" fmla="*/ 123358 w 319182"/>
                <a:gd name="connsiteY8" fmla="*/ 493506 h 689038"/>
                <a:gd name="connsiteX9" fmla="*/ 123358 w 319182"/>
                <a:gd name="connsiteY9" fmla="*/ 494363 h 689038"/>
                <a:gd name="connsiteX10" fmla="*/ 87735 w 319182"/>
                <a:gd name="connsiteY10" fmla="*/ 643430 h 689038"/>
                <a:gd name="connsiteX11" fmla="*/ 86592 w 319182"/>
                <a:gd name="connsiteY11" fmla="*/ 662480 h 689038"/>
                <a:gd name="connsiteX12" fmla="*/ 86592 w 319182"/>
                <a:gd name="connsiteY12" fmla="*/ 688864 h 689038"/>
                <a:gd name="connsiteX13" fmla="*/ 35728 w 319182"/>
                <a:gd name="connsiteY13" fmla="*/ 661432 h 689038"/>
                <a:gd name="connsiteX14" fmla="*/ 34681 w 319182"/>
                <a:gd name="connsiteY14" fmla="*/ 660860 h 689038"/>
                <a:gd name="connsiteX15" fmla="*/ 17917 w 319182"/>
                <a:gd name="connsiteY15" fmla="*/ 651335 h 689038"/>
                <a:gd name="connsiteX16" fmla="*/ -1133 w 319182"/>
                <a:gd name="connsiteY16" fmla="*/ 640763 h 689038"/>
                <a:gd name="connsiteX17" fmla="*/ 676 w 319182"/>
                <a:gd name="connsiteY17" fmla="*/ 633428 h 689038"/>
                <a:gd name="connsiteX18" fmla="*/ 24108 w 319182"/>
                <a:gd name="connsiteY18" fmla="*/ 535321 h 689038"/>
                <a:gd name="connsiteX19" fmla="*/ 316811 w 319182"/>
                <a:gd name="connsiteY19" fmla="*/ -175 h 68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9182" h="689038">
                  <a:moveTo>
                    <a:pt x="316811" y="-175"/>
                  </a:moveTo>
                  <a:lnTo>
                    <a:pt x="318050" y="-175"/>
                  </a:lnTo>
                  <a:cubicBezTo>
                    <a:pt x="318050" y="587"/>
                    <a:pt x="317193" y="3540"/>
                    <a:pt x="315954" y="8588"/>
                  </a:cubicBezTo>
                  <a:cubicBezTo>
                    <a:pt x="314716" y="13637"/>
                    <a:pt x="313858" y="17637"/>
                    <a:pt x="312240" y="23828"/>
                  </a:cubicBezTo>
                  <a:lnTo>
                    <a:pt x="311477" y="23828"/>
                  </a:lnTo>
                  <a:cubicBezTo>
                    <a:pt x="311477" y="23828"/>
                    <a:pt x="216227" y="115935"/>
                    <a:pt x="170888" y="395875"/>
                  </a:cubicBezTo>
                  <a:lnTo>
                    <a:pt x="172412" y="396827"/>
                  </a:lnTo>
                  <a:cubicBezTo>
                    <a:pt x="153934" y="426450"/>
                    <a:pt x="138027" y="457578"/>
                    <a:pt x="124787" y="489887"/>
                  </a:cubicBezTo>
                  <a:lnTo>
                    <a:pt x="123358" y="493506"/>
                  </a:lnTo>
                  <a:cubicBezTo>
                    <a:pt x="123358" y="493792"/>
                    <a:pt x="123358" y="494077"/>
                    <a:pt x="123358" y="494363"/>
                  </a:cubicBezTo>
                  <a:cubicBezTo>
                    <a:pt x="104118" y="541988"/>
                    <a:pt x="92117" y="592233"/>
                    <a:pt x="87735" y="643430"/>
                  </a:cubicBezTo>
                  <a:cubicBezTo>
                    <a:pt x="87164" y="650097"/>
                    <a:pt x="86878" y="656479"/>
                    <a:pt x="86592" y="662480"/>
                  </a:cubicBezTo>
                  <a:cubicBezTo>
                    <a:pt x="86592" y="672005"/>
                    <a:pt x="86592" y="680863"/>
                    <a:pt x="86592" y="688864"/>
                  </a:cubicBezTo>
                  <a:lnTo>
                    <a:pt x="35728" y="661432"/>
                  </a:lnTo>
                  <a:lnTo>
                    <a:pt x="34681" y="660860"/>
                  </a:lnTo>
                  <a:lnTo>
                    <a:pt x="17917" y="651335"/>
                  </a:lnTo>
                  <a:lnTo>
                    <a:pt x="-1133" y="640763"/>
                  </a:lnTo>
                  <a:cubicBezTo>
                    <a:pt x="-467" y="638381"/>
                    <a:pt x="105" y="635905"/>
                    <a:pt x="676" y="633428"/>
                  </a:cubicBezTo>
                  <a:cubicBezTo>
                    <a:pt x="7630" y="604853"/>
                    <a:pt x="15345" y="572087"/>
                    <a:pt x="24108" y="535321"/>
                  </a:cubicBezTo>
                  <a:cubicBezTo>
                    <a:pt x="127359" y="100981"/>
                    <a:pt x="274520" y="13160"/>
                    <a:pt x="316811" y="-175"/>
                  </a:cubicBezTo>
                  <a:close/>
                </a:path>
              </a:pathLst>
            </a:custGeom>
            <a:solidFill>
              <a:schemeClr val="accent5"/>
            </a:solidFill>
            <a:ln w="9525" cap="flat">
              <a:noFill/>
              <a:prstDash val="solid"/>
              <a:miter/>
            </a:ln>
          </p:spPr>
          <p:txBody>
            <a:bodyPr rtlCol="0" anchor="ctr"/>
            <a:lstStyle/>
            <a:p>
              <a:endParaRPr lang="zh-CN" altLang="en-US"/>
            </a:p>
          </p:txBody>
        </p:sp>
        <p:sp>
          <p:nvSpPr>
            <p:cNvPr id="86" name="任意多边形: 形状 85"/>
            <p:cNvSpPr/>
            <p:nvPr/>
          </p:nvSpPr>
          <p:spPr>
            <a:xfrm flipH="1">
              <a:off x="2941531" y="1967686"/>
              <a:ext cx="143042" cy="380347"/>
            </a:xfrm>
            <a:custGeom>
              <a:avLst/>
              <a:gdLst>
                <a:gd name="connsiteX0" fmla="*/ 138313 w 140207"/>
                <a:gd name="connsiteY0" fmla="*/ -175 h 372808"/>
                <a:gd name="connsiteX1" fmla="*/ 139075 w 140207"/>
                <a:gd name="connsiteY1" fmla="*/ -175 h 372808"/>
                <a:gd name="connsiteX2" fmla="*/ 70018 w 140207"/>
                <a:gd name="connsiteY2" fmla="*/ 227282 h 372808"/>
                <a:gd name="connsiteX3" fmla="*/ 70018 w 140207"/>
                <a:gd name="connsiteY3" fmla="*/ 228425 h 372808"/>
                <a:gd name="connsiteX4" fmla="*/ 16203 w 140207"/>
                <a:gd name="connsiteY4" fmla="*/ 347202 h 372808"/>
                <a:gd name="connsiteX5" fmla="*/ 16203 w 140207"/>
                <a:gd name="connsiteY5" fmla="*/ 347678 h 372808"/>
                <a:gd name="connsiteX6" fmla="*/ 16203 w 140207"/>
                <a:gd name="connsiteY6" fmla="*/ 348155 h 372808"/>
                <a:gd name="connsiteX7" fmla="*/ 391 w 140207"/>
                <a:gd name="connsiteY7" fmla="*/ 372634 h 372808"/>
                <a:gd name="connsiteX8" fmla="*/ -1133 w 140207"/>
                <a:gd name="connsiteY8" fmla="*/ 371681 h 372808"/>
                <a:gd name="connsiteX9" fmla="*/ 138313 w 140207"/>
                <a:gd name="connsiteY9" fmla="*/ -175 h 37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207" h="372808">
                  <a:moveTo>
                    <a:pt x="138313" y="-175"/>
                  </a:moveTo>
                  <a:lnTo>
                    <a:pt x="139075" y="-175"/>
                  </a:lnTo>
                  <a:cubicBezTo>
                    <a:pt x="120120" y="76806"/>
                    <a:pt x="97070" y="152730"/>
                    <a:pt x="70018" y="227282"/>
                  </a:cubicBezTo>
                  <a:lnTo>
                    <a:pt x="70018" y="228425"/>
                  </a:lnTo>
                  <a:cubicBezTo>
                    <a:pt x="55351" y="269411"/>
                    <a:pt x="37348" y="309140"/>
                    <a:pt x="16203" y="347202"/>
                  </a:cubicBezTo>
                  <a:lnTo>
                    <a:pt x="16203" y="347678"/>
                  </a:lnTo>
                  <a:lnTo>
                    <a:pt x="16203" y="348155"/>
                  </a:lnTo>
                  <a:cubicBezTo>
                    <a:pt x="10678" y="356346"/>
                    <a:pt x="5344" y="364538"/>
                    <a:pt x="391" y="372634"/>
                  </a:cubicBezTo>
                  <a:lnTo>
                    <a:pt x="-1133" y="371681"/>
                  </a:lnTo>
                  <a:cubicBezTo>
                    <a:pt x="42111" y="91456"/>
                    <a:pt x="138313" y="-175"/>
                    <a:pt x="138313" y="-175"/>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7" name="任意多边形: 形状 86"/>
            <p:cNvSpPr/>
            <p:nvPr/>
          </p:nvSpPr>
          <p:spPr>
            <a:xfrm flipH="1">
              <a:off x="3183305" y="3045176"/>
              <a:ext cx="263347" cy="125930"/>
            </a:xfrm>
            <a:custGeom>
              <a:avLst/>
              <a:gdLst>
                <a:gd name="connsiteX0" fmla="*/ 221180 w 258127"/>
                <a:gd name="connsiteY0" fmla="*/ 59166 h 123434"/>
                <a:gd name="connsiteX1" fmla="*/ 256994 w 258127"/>
                <a:gd name="connsiteY1" fmla="*/ 86979 h 123434"/>
                <a:gd name="connsiteX2" fmla="*/ 214418 w 258127"/>
                <a:gd name="connsiteY2" fmla="*/ 110982 h 123434"/>
                <a:gd name="connsiteX3" fmla="*/ 191368 w 258127"/>
                <a:gd name="connsiteY3" fmla="*/ 117935 h 123434"/>
                <a:gd name="connsiteX4" fmla="*/ 179462 w 258127"/>
                <a:gd name="connsiteY4" fmla="*/ 120221 h 123434"/>
                <a:gd name="connsiteX5" fmla="*/ 23251 w 258127"/>
                <a:gd name="connsiteY5" fmla="*/ 107839 h 123434"/>
                <a:gd name="connsiteX6" fmla="*/ -1133 w 258127"/>
                <a:gd name="connsiteY6" fmla="*/ 101743 h 123434"/>
                <a:gd name="connsiteX7" fmla="*/ 146218 w 258127"/>
                <a:gd name="connsiteY7" fmla="*/ -175 h 123434"/>
                <a:gd name="connsiteX8" fmla="*/ 215085 w 258127"/>
                <a:gd name="connsiteY8" fmla="*/ 54308 h 12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127" h="123434">
                  <a:moveTo>
                    <a:pt x="221180" y="59166"/>
                  </a:moveTo>
                  <a:lnTo>
                    <a:pt x="256994" y="86979"/>
                  </a:lnTo>
                  <a:cubicBezTo>
                    <a:pt x="244136" y="97095"/>
                    <a:pt x="229753" y="105191"/>
                    <a:pt x="214418" y="110982"/>
                  </a:cubicBezTo>
                  <a:cubicBezTo>
                    <a:pt x="206892" y="113858"/>
                    <a:pt x="199178" y="116183"/>
                    <a:pt x="191368" y="117935"/>
                  </a:cubicBezTo>
                  <a:cubicBezTo>
                    <a:pt x="187462" y="118792"/>
                    <a:pt x="183557" y="119555"/>
                    <a:pt x="179462" y="120221"/>
                  </a:cubicBezTo>
                  <a:cubicBezTo>
                    <a:pt x="136884" y="127175"/>
                    <a:pt x="86116" y="121841"/>
                    <a:pt x="23251" y="107839"/>
                  </a:cubicBezTo>
                  <a:cubicBezTo>
                    <a:pt x="15631" y="106124"/>
                    <a:pt x="7440" y="104124"/>
                    <a:pt x="-1133" y="101743"/>
                  </a:cubicBezTo>
                  <a:cubicBezTo>
                    <a:pt x="33538" y="50536"/>
                    <a:pt x="86116" y="14170"/>
                    <a:pt x="146218" y="-175"/>
                  </a:cubicBezTo>
                  <a:cubicBezTo>
                    <a:pt x="168508" y="17542"/>
                    <a:pt x="191462" y="35830"/>
                    <a:pt x="215085" y="5430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8" name="任意多边形: 形状 87"/>
            <p:cNvSpPr/>
            <p:nvPr/>
          </p:nvSpPr>
          <p:spPr>
            <a:xfrm flipH="1">
              <a:off x="3248705" y="4795998"/>
              <a:ext cx="75409" cy="75410"/>
            </a:xfrm>
            <a:custGeom>
              <a:avLst/>
              <a:gdLst>
                <a:gd name="connsiteX0" fmla="*/ 72781 w 73914"/>
                <a:gd name="connsiteY0" fmla="*/ 35354 h 73915"/>
                <a:gd name="connsiteX1" fmla="*/ 72781 w 73914"/>
                <a:gd name="connsiteY1" fmla="*/ 36783 h 73915"/>
                <a:gd name="connsiteX2" fmla="*/ 34681 w 73914"/>
                <a:gd name="connsiteY2" fmla="*/ 73740 h 73915"/>
                <a:gd name="connsiteX3" fmla="*/ -1133 w 73914"/>
                <a:gd name="connsiteY3" fmla="*/ 38497 h 73915"/>
                <a:gd name="connsiteX4" fmla="*/ -1133 w 73914"/>
                <a:gd name="connsiteY4" fmla="*/ 38307 h 73915"/>
                <a:gd name="connsiteX5" fmla="*/ -1133 w 73914"/>
                <a:gd name="connsiteY5" fmla="*/ 36783 h 73915"/>
                <a:gd name="connsiteX6" fmla="*/ 36967 w 73914"/>
                <a:gd name="connsiteY6" fmla="*/ -175 h 73915"/>
                <a:gd name="connsiteX7" fmla="*/ 72781 w 73914"/>
                <a:gd name="connsiteY7" fmla="*/ 35354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4" h="73915">
                  <a:moveTo>
                    <a:pt x="72781" y="35354"/>
                  </a:moveTo>
                  <a:cubicBezTo>
                    <a:pt x="72781" y="35830"/>
                    <a:pt x="72781" y="36306"/>
                    <a:pt x="72781" y="36783"/>
                  </a:cubicBezTo>
                  <a:cubicBezTo>
                    <a:pt x="72210" y="57375"/>
                    <a:pt x="55255" y="73749"/>
                    <a:pt x="34681" y="73740"/>
                  </a:cubicBezTo>
                  <a:cubicBezTo>
                    <a:pt x="15060" y="73902"/>
                    <a:pt x="-943" y="58118"/>
                    <a:pt x="-1133" y="38497"/>
                  </a:cubicBezTo>
                  <a:cubicBezTo>
                    <a:pt x="-1133" y="38431"/>
                    <a:pt x="-1133" y="38373"/>
                    <a:pt x="-1133" y="38307"/>
                  </a:cubicBezTo>
                  <a:lnTo>
                    <a:pt x="-1133" y="36783"/>
                  </a:lnTo>
                  <a:cubicBezTo>
                    <a:pt x="-561" y="16190"/>
                    <a:pt x="16394" y="-184"/>
                    <a:pt x="36967" y="-175"/>
                  </a:cubicBezTo>
                  <a:cubicBezTo>
                    <a:pt x="56684" y="-232"/>
                    <a:pt x="72686" y="15666"/>
                    <a:pt x="72781" y="35354"/>
                  </a:cubicBezTo>
                  <a:close/>
                </a:path>
              </a:pathLst>
            </a:custGeom>
            <a:solidFill>
              <a:srgbClr val="FFFFFF"/>
            </a:solidFill>
            <a:ln w="9525" cap="flat">
              <a:noFill/>
              <a:prstDash val="solid"/>
              <a:miter/>
            </a:ln>
          </p:spPr>
          <p:txBody>
            <a:bodyPr rtlCol="0" anchor="ctr"/>
            <a:lstStyle/>
            <a:p>
              <a:endParaRPr lang="zh-CN" altLang="en-US"/>
            </a:p>
          </p:txBody>
        </p:sp>
        <p:sp>
          <p:nvSpPr>
            <p:cNvPr id="89" name="任意多边形: 形状 88"/>
            <p:cNvSpPr/>
            <p:nvPr/>
          </p:nvSpPr>
          <p:spPr>
            <a:xfrm flipH="1">
              <a:off x="3294279" y="3964363"/>
              <a:ext cx="75409" cy="75412"/>
            </a:xfrm>
            <a:custGeom>
              <a:avLst/>
              <a:gdLst>
                <a:gd name="connsiteX0" fmla="*/ 72781 w 73914"/>
                <a:gd name="connsiteY0" fmla="*/ 35356 h 73917"/>
                <a:gd name="connsiteX1" fmla="*/ 72781 w 73914"/>
                <a:gd name="connsiteY1" fmla="*/ 36784 h 73917"/>
                <a:gd name="connsiteX2" fmla="*/ 34681 w 73914"/>
                <a:gd name="connsiteY2" fmla="*/ 73741 h 73917"/>
                <a:gd name="connsiteX3" fmla="*/ -1133 w 73914"/>
                <a:gd name="connsiteY3" fmla="*/ 38499 h 73917"/>
                <a:gd name="connsiteX4" fmla="*/ -1133 w 73914"/>
                <a:gd name="connsiteY4" fmla="*/ 38308 h 73917"/>
                <a:gd name="connsiteX5" fmla="*/ -1133 w 73914"/>
                <a:gd name="connsiteY5" fmla="*/ 36784 h 73917"/>
                <a:gd name="connsiteX6" fmla="*/ 10392 w 73914"/>
                <a:gd name="connsiteY6" fmla="*/ 10686 h 73917"/>
                <a:gd name="connsiteX7" fmla="*/ 36776 w 73914"/>
                <a:gd name="connsiteY7" fmla="*/ -173 h 73917"/>
                <a:gd name="connsiteX8" fmla="*/ 72781 w 73914"/>
                <a:gd name="connsiteY8" fmla="*/ 35070 h 73917"/>
                <a:gd name="connsiteX9" fmla="*/ 72781 w 73914"/>
                <a:gd name="connsiteY9" fmla="*/ 35356 h 7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914" h="73917">
                  <a:moveTo>
                    <a:pt x="72781" y="35356"/>
                  </a:moveTo>
                  <a:lnTo>
                    <a:pt x="72781" y="36784"/>
                  </a:lnTo>
                  <a:cubicBezTo>
                    <a:pt x="72209" y="57377"/>
                    <a:pt x="55254" y="73751"/>
                    <a:pt x="34681" y="73741"/>
                  </a:cubicBezTo>
                  <a:cubicBezTo>
                    <a:pt x="15059" y="73903"/>
                    <a:pt x="-943" y="58120"/>
                    <a:pt x="-1133" y="38499"/>
                  </a:cubicBezTo>
                  <a:cubicBezTo>
                    <a:pt x="-1133" y="38432"/>
                    <a:pt x="-1133" y="38375"/>
                    <a:pt x="-1133" y="38308"/>
                  </a:cubicBezTo>
                  <a:lnTo>
                    <a:pt x="-1133" y="36784"/>
                  </a:lnTo>
                  <a:cubicBezTo>
                    <a:pt x="-847" y="26916"/>
                    <a:pt x="3343" y="17563"/>
                    <a:pt x="10392" y="10686"/>
                  </a:cubicBezTo>
                  <a:cubicBezTo>
                    <a:pt x="17440" y="3790"/>
                    <a:pt x="26870" y="-106"/>
                    <a:pt x="36776" y="-173"/>
                  </a:cubicBezTo>
                  <a:cubicBezTo>
                    <a:pt x="56492" y="-382"/>
                    <a:pt x="72590" y="15391"/>
                    <a:pt x="72781" y="35070"/>
                  </a:cubicBezTo>
                  <a:cubicBezTo>
                    <a:pt x="72781" y="35165"/>
                    <a:pt x="72781" y="35260"/>
                    <a:pt x="72781" y="35356"/>
                  </a:cubicBezTo>
                  <a:close/>
                </a:path>
              </a:pathLst>
            </a:custGeom>
            <a:solidFill>
              <a:srgbClr val="FFFFFF"/>
            </a:solidFill>
            <a:ln w="9525" cap="flat">
              <a:noFill/>
              <a:prstDash val="solid"/>
              <a:miter/>
            </a:ln>
          </p:spPr>
          <p:txBody>
            <a:bodyPr rtlCol="0" anchor="ctr"/>
            <a:lstStyle/>
            <a:p>
              <a:endParaRPr lang="zh-CN" altLang="en-US"/>
            </a:p>
          </p:txBody>
        </p:sp>
        <p:sp>
          <p:nvSpPr>
            <p:cNvPr id="90" name="任意多边形: 形状 89"/>
            <p:cNvSpPr/>
            <p:nvPr/>
          </p:nvSpPr>
          <p:spPr>
            <a:xfrm flipH="1">
              <a:off x="3296322" y="2298026"/>
              <a:ext cx="1354334" cy="851322"/>
            </a:xfrm>
            <a:custGeom>
              <a:avLst/>
              <a:gdLst>
                <a:gd name="connsiteX0" fmla="*/ 75152 w 1327489"/>
                <a:gd name="connsiteY0" fmla="*/ 66557 h 834447"/>
                <a:gd name="connsiteX1" fmla="*/ 289941 w 1327489"/>
                <a:gd name="connsiteY1" fmla="*/ 191811 h 834447"/>
                <a:gd name="connsiteX2" fmla="*/ 44482 w 1327489"/>
                <a:gd name="connsiteY2" fmla="*/ 108467 h 834447"/>
                <a:gd name="connsiteX3" fmla="*/ 259176 w 1327489"/>
                <a:gd name="connsiteY3" fmla="*/ 233626 h 834447"/>
                <a:gd name="connsiteX4" fmla="*/ 1326356 w 1327489"/>
                <a:gd name="connsiteY4" fmla="*/ 732355 h 834447"/>
                <a:gd name="connsiteX5" fmla="*/ 1179005 w 1327489"/>
                <a:gd name="connsiteY5" fmla="*/ 834273 h 834447"/>
                <a:gd name="connsiteX6" fmla="*/ 362427 w 1327489"/>
                <a:gd name="connsiteY6" fmla="*/ 441652 h 834447"/>
                <a:gd name="connsiteX7" fmla="*/ 20479 w 1327489"/>
                <a:gd name="connsiteY7" fmla="*/ 222577 h 834447"/>
                <a:gd name="connsiteX8" fmla="*/ 19431 w 1327489"/>
                <a:gd name="connsiteY8" fmla="*/ 164856 h 834447"/>
                <a:gd name="connsiteX9" fmla="*/ 231267 w 1327489"/>
                <a:gd name="connsiteY9" fmla="*/ 288109 h 834447"/>
                <a:gd name="connsiteX10" fmla="*/ 19717 w 1327489"/>
                <a:gd name="connsiteY10" fmla="*/ 164760 h 834447"/>
                <a:gd name="connsiteX11" fmla="*/ 21051 w 1327489"/>
                <a:gd name="connsiteY11" fmla="*/ 164093 h 834447"/>
                <a:gd name="connsiteX12" fmla="*/ 41624 w 1327489"/>
                <a:gd name="connsiteY12" fmla="*/ 109325 h 834447"/>
                <a:gd name="connsiteX13" fmla="*/ 74391 w 1327489"/>
                <a:gd name="connsiteY13" fmla="*/ 63605 h 834447"/>
                <a:gd name="connsiteX14" fmla="*/ 119062 w 1327489"/>
                <a:gd name="connsiteY14" fmla="*/ 27219 h 834447"/>
                <a:gd name="connsiteX15" fmla="*/ 345376 w 1327489"/>
                <a:gd name="connsiteY15" fmla="*/ 145234 h 834447"/>
                <a:gd name="connsiteX16" fmla="*/ 296990 w 1327489"/>
                <a:gd name="connsiteY16" fmla="*/ 83036 h 834447"/>
                <a:gd name="connsiteX17" fmla="*/ 318421 w 1327489"/>
                <a:gd name="connsiteY17" fmla="*/ 12360 h 834447"/>
                <a:gd name="connsiteX18" fmla="*/ 516256 w 1327489"/>
                <a:gd name="connsiteY18" fmla="*/ 191049 h 834447"/>
                <a:gd name="connsiteX19" fmla="*/ 769620 w 1327489"/>
                <a:gd name="connsiteY19" fmla="*/ 260772 h 834447"/>
                <a:gd name="connsiteX20" fmla="*/ 767048 w 1327489"/>
                <a:gd name="connsiteY20" fmla="*/ 273536 h 834447"/>
                <a:gd name="connsiteX21" fmla="*/ 767048 w 1327489"/>
                <a:gd name="connsiteY21" fmla="*/ 305825 h 834447"/>
                <a:gd name="connsiteX22" fmla="*/ 1017366 w 1327489"/>
                <a:gd name="connsiteY22" fmla="*/ 475466 h 834447"/>
                <a:gd name="connsiteX23" fmla="*/ 1273016 w 1327489"/>
                <a:gd name="connsiteY23" fmla="*/ 689397 h 834447"/>
                <a:gd name="connsiteX24" fmla="*/ 1326356 w 1327489"/>
                <a:gd name="connsiteY24" fmla="*/ 732165 h 834447"/>
                <a:gd name="connsiteX25" fmla="*/ 705041 w 1327489"/>
                <a:gd name="connsiteY25" fmla="*/ 476132 h 834447"/>
                <a:gd name="connsiteX26" fmla="*/ 822960 w 1327489"/>
                <a:gd name="connsiteY26" fmla="*/ 549856 h 834447"/>
                <a:gd name="connsiteX27" fmla="*/ 705041 w 1327489"/>
                <a:gd name="connsiteY27" fmla="*/ 476132 h 8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27489" h="834447">
                  <a:moveTo>
                    <a:pt x="75152" y="66557"/>
                  </a:moveTo>
                  <a:cubicBezTo>
                    <a:pt x="83725" y="72273"/>
                    <a:pt x="220694" y="164189"/>
                    <a:pt x="289941" y="191811"/>
                  </a:cubicBezTo>
                  <a:close/>
                  <a:moveTo>
                    <a:pt x="44482" y="108467"/>
                  </a:moveTo>
                  <a:cubicBezTo>
                    <a:pt x="52959" y="114182"/>
                    <a:pt x="189929" y="206099"/>
                    <a:pt x="259176" y="233626"/>
                  </a:cubicBezTo>
                  <a:close/>
                  <a:moveTo>
                    <a:pt x="1326356" y="732355"/>
                  </a:moveTo>
                  <a:cubicBezTo>
                    <a:pt x="1266254" y="746700"/>
                    <a:pt x="1213676" y="783066"/>
                    <a:pt x="1179005" y="834273"/>
                  </a:cubicBezTo>
                  <a:cubicBezTo>
                    <a:pt x="994982" y="783314"/>
                    <a:pt x="616459" y="582813"/>
                    <a:pt x="362427" y="441652"/>
                  </a:cubicBezTo>
                  <a:cubicBezTo>
                    <a:pt x="124302" y="309064"/>
                    <a:pt x="20479" y="222577"/>
                    <a:pt x="20479" y="222577"/>
                  </a:cubicBezTo>
                  <a:cubicBezTo>
                    <a:pt x="-22859" y="189906"/>
                    <a:pt x="10954" y="169047"/>
                    <a:pt x="19431" y="164856"/>
                  </a:cubicBezTo>
                  <a:cubicBezTo>
                    <a:pt x="41530" y="179619"/>
                    <a:pt x="166212" y="262201"/>
                    <a:pt x="231267" y="288109"/>
                  </a:cubicBezTo>
                  <a:lnTo>
                    <a:pt x="19717" y="164760"/>
                  </a:lnTo>
                  <a:lnTo>
                    <a:pt x="21051" y="164093"/>
                  </a:lnTo>
                  <a:cubicBezTo>
                    <a:pt x="-18287" y="121612"/>
                    <a:pt x="41624" y="109325"/>
                    <a:pt x="41624" y="109325"/>
                  </a:cubicBezTo>
                  <a:cubicBezTo>
                    <a:pt x="13907" y="63509"/>
                    <a:pt x="74391" y="63605"/>
                    <a:pt x="74391" y="63605"/>
                  </a:cubicBezTo>
                  <a:cubicBezTo>
                    <a:pt x="54674" y="11598"/>
                    <a:pt x="119062" y="27219"/>
                    <a:pt x="119062" y="27219"/>
                  </a:cubicBezTo>
                  <a:cubicBezTo>
                    <a:pt x="191929" y="71301"/>
                    <a:pt x="267558" y="110715"/>
                    <a:pt x="345376" y="145234"/>
                  </a:cubicBezTo>
                  <a:lnTo>
                    <a:pt x="296990" y="83036"/>
                  </a:lnTo>
                  <a:cubicBezTo>
                    <a:pt x="245745" y="21123"/>
                    <a:pt x="271082" y="-22882"/>
                    <a:pt x="318421" y="12360"/>
                  </a:cubicBezTo>
                  <a:cubicBezTo>
                    <a:pt x="375571" y="54556"/>
                    <a:pt x="516256" y="191049"/>
                    <a:pt x="516256" y="191049"/>
                  </a:cubicBezTo>
                  <a:lnTo>
                    <a:pt x="769620" y="260772"/>
                  </a:lnTo>
                  <a:cubicBezTo>
                    <a:pt x="767905" y="264792"/>
                    <a:pt x="766953" y="269145"/>
                    <a:pt x="767048" y="273536"/>
                  </a:cubicBezTo>
                  <a:cubicBezTo>
                    <a:pt x="767048" y="301349"/>
                    <a:pt x="761620" y="277536"/>
                    <a:pt x="767048" y="305825"/>
                  </a:cubicBezTo>
                  <a:cubicBezTo>
                    <a:pt x="789432" y="361261"/>
                    <a:pt x="866966" y="389074"/>
                    <a:pt x="1017366" y="475466"/>
                  </a:cubicBezTo>
                  <a:cubicBezTo>
                    <a:pt x="1017366" y="475466"/>
                    <a:pt x="1122141" y="567287"/>
                    <a:pt x="1273016" y="689397"/>
                  </a:cubicBezTo>
                  <a:cubicBezTo>
                    <a:pt x="1290257" y="703237"/>
                    <a:pt x="1308069" y="717496"/>
                    <a:pt x="1326356" y="732165"/>
                  </a:cubicBezTo>
                  <a:close/>
                  <a:moveTo>
                    <a:pt x="705041" y="476132"/>
                  </a:moveTo>
                  <a:lnTo>
                    <a:pt x="822960" y="549856"/>
                  </a:lnTo>
                  <a:cubicBezTo>
                    <a:pt x="783051" y="516614"/>
                    <a:pt x="755237" y="491373"/>
                    <a:pt x="705041" y="476132"/>
                  </a:cubicBezTo>
                  <a:close/>
                </a:path>
              </a:pathLst>
            </a:custGeom>
            <a:solidFill>
              <a:schemeClr val="accent5"/>
            </a:solidFill>
            <a:ln w="9525" cap="flat">
              <a:noFill/>
              <a:prstDash val="solid"/>
              <a:miter/>
            </a:ln>
          </p:spPr>
          <p:txBody>
            <a:bodyPr rtlCol="0" anchor="ctr"/>
            <a:lstStyle/>
            <a:p>
              <a:endParaRPr lang="zh-CN" altLang="en-US"/>
            </a:p>
          </p:txBody>
        </p:sp>
        <p:sp>
          <p:nvSpPr>
            <p:cNvPr id="91" name="任意多边形: 形状 90"/>
            <p:cNvSpPr/>
            <p:nvPr/>
          </p:nvSpPr>
          <p:spPr>
            <a:xfrm flipH="1">
              <a:off x="3342481" y="5620636"/>
              <a:ext cx="75407" cy="75410"/>
            </a:xfrm>
            <a:custGeom>
              <a:avLst/>
              <a:gdLst>
                <a:gd name="connsiteX0" fmla="*/ 72780 w 73912"/>
                <a:gd name="connsiteY0" fmla="*/ 35259 h 73915"/>
                <a:gd name="connsiteX1" fmla="*/ 72780 w 73912"/>
                <a:gd name="connsiteY1" fmla="*/ 36878 h 73915"/>
                <a:gd name="connsiteX2" fmla="*/ 34680 w 73912"/>
                <a:gd name="connsiteY2" fmla="*/ 73740 h 73915"/>
                <a:gd name="connsiteX3" fmla="*/ -1133 w 73912"/>
                <a:gd name="connsiteY3" fmla="*/ 38497 h 73915"/>
                <a:gd name="connsiteX4" fmla="*/ -1133 w 73912"/>
                <a:gd name="connsiteY4" fmla="*/ 38307 h 73915"/>
                <a:gd name="connsiteX5" fmla="*/ -1133 w 73912"/>
                <a:gd name="connsiteY5" fmla="*/ 36878 h 73915"/>
                <a:gd name="connsiteX6" fmla="*/ 36967 w 73912"/>
                <a:gd name="connsiteY6" fmla="*/ -175 h 73915"/>
                <a:gd name="connsiteX7" fmla="*/ 72780 w 73912"/>
                <a:gd name="connsiteY7"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912" h="73915">
                  <a:moveTo>
                    <a:pt x="72780" y="35259"/>
                  </a:moveTo>
                  <a:cubicBezTo>
                    <a:pt x="72780" y="35802"/>
                    <a:pt x="72780" y="36335"/>
                    <a:pt x="72780" y="36878"/>
                  </a:cubicBezTo>
                  <a:cubicBezTo>
                    <a:pt x="72113" y="57433"/>
                    <a:pt x="55254" y="73749"/>
                    <a:pt x="34680" y="73740"/>
                  </a:cubicBezTo>
                  <a:cubicBezTo>
                    <a:pt x="15059" y="73902"/>
                    <a:pt x="-944" y="58119"/>
                    <a:pt x="-1133" y="38497"/>
                  </a:cubicBezTo>
                  <a:cubicBezTo>
                    <a:pt x="-1133" y="38431"/>
                    <a:pt x="-1133" y="38373"/>
                    <a:pt x="-1133" y="38307"/>
                  </a:cubicBezTo>
                  <a:lnTo>
                    <a:pt x="-1133" y="36878"/>
                  </a:lnTo>
                  <a:cubicBezTo>
                    <a:pt x="-562" y="16247"/>
                    <a:pt x="16297" y="-184"/>
                    <a:pt x="36967" y="-175"/>
                  </a:cubicBezTo>
                  <a:cubicBezTo>
                    <a:pt x="56588" y="-232"/>
                    <a:pt x="72590" y="15609"/>
                    <a:pt x="72780" y="35259"/>
                  </a:cubicBezTo>
                  <a:close/>
                </a:path>
              </a:pathLst>
            </a:custGeom>
            <a:solidFill>
              <a:srgbClr val="FFFFFF"/>
            </a:solidFill>
            <a:ln w="9525" cap="flat">
              <a:noFill/>
              <a:prstDash val="solid"/>
              <a:miter/>
            </a:ln>
          </p:spPr>
          <p:txBody>
            <a:bodyPr rtlCol="0" anchor="ctr"/>
            <a:lstStyle/>
            <a:p>
              <a:endParaRPr lang="zh-CN" altLang="en-US"/>
            </a:p>
          </p:txBody>
        </p:sp>
        <p:sp>
          <p:nvSpPr>
            <p:cNvPr id="92" name="任意多边形: 形状 91"/>
            <p:cNvSpPr/>
            <p:nvPr/>
          </p:nvSpPr>
          <p:spPr>
            <a:xfrm flipH="1">
              <a:off x="3427510" y="6382206"/>
              <a:ext cx="75577" cy="75410"/>
            </a:xfrm>
            <a:custGeom>
              <a:avLst/>
              <a:gdLst>
                <a:gd name="connsiteX0" fmla="*/ 72947 w 74079"/>
                <a:gd name="connsiteY0" fmla="*/ 35259 h 73915"/>
                <a:gd name="connsiteX1" fmla="*/ 72947 w 74079"/>
                <a:gd name="connsiteY1" fmla="*/ 36783 h 73915"/>
                <a:gd name="connsiteX2" fmla="*/ 34847 w 74079"/>
                <a:gd name="connsiteY2" fmla="*/ 73740 h 73915"/>
                <a:gd name="connsiteX3" fmla="*/ -1062 w 74079"/>
                <a:gd name="connsiteY3" fmla="*/ 38403 h 73915"/>
                <a:gd name="connsiteX4" fmla="*/ -1062 w 74079"/>
                <a:gd name="connsiteY4" fmla="*/ 38307 h 73915"/>
                <a:gd name="connsiteX5" fmla="*/ -1062 w 74079"/>
                <a:gd name="connsiteY5" fmla="*/ 36783 h 73915"/>
                <a:gd name="connsiteX6" fmla="*/ 37038 w 74079"/>
                <a:gd name="connsiteY6" fmla="*/ -173 h 73915"/>
                <a:gd name="connsiteX7" fmla="*/ 72947 w 74079"/>
                <a:gd name="connsiteY7" fmla="*/ 35164 h 73915"/>
                <a:gd name="connsiteX8" fmla="*/ 72947 w 74079"/>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079" h="73915">
                  <a:moveTo>
                    <a:pt x="72947" y="35259"/>
                  </a:moveTo>
                  <a:lnTo>
                    <a:pt x="72947" y="36783"/>
                  </a:lnTo>
                  <a:cubicBezTo>
                    <a:pt x="72376" y="57377"/>
                    <a:pt x="55421" y="73750"/>
                    <a:pt x="34847" y="73740"/>
                  </a:cubicBezTo>
                  <a:cubicBezTo>
                    <a:pt x="15130" y="73902"/>
                    <a:pt x="-872" y="58081"/>
                    <a:pt x="-1062" y="38403"/>
                  </a:cubicBezTo>
                  <a:cubicBezTo>
                    <a:pt x="-1062" y="38374"/>
                    <a:pt x="-1062" y="38336"/>
                    <a:pt x="-1062" y="38307"/>
                  </a:cubicBezTo>
                  <a:cubicBezTo>
                    <a:pt x="-1157" y="37803"/>
                    <a:pt x="-1157" y="37288"/>
                    <a:pt x="-1062" y="36783"/>
                  </a:cubicBezTo>
                  <a:cubicBezTo>
                    <a:pt x="-491" y="16190"/>
                    <a:pt x="16464" y="-183"/>
                    <a:pt x="37038" y="-173"/>
                  </a:cubicBezTo>
                  <a:cubicBezTo>
                    <a:pt x="56755" y="-336"/>
                    <a:pt x="72757" y="15485"/>
                    <a:pt x="72947" y="35164"/>
                  </a:cubicBezTo>
                  <a:cubicBezTo>
                    <a:pt x="72947" y="35192"/>
                    <a:pt x="72947" y="35231"/>
                    <a:pt x="72947" y="35259"/>
                  </a:cubicBezTo>
                  <a:close/>
                </a:path>
              </a:pathLst>
            </a:custGeom>
            <a:solidFill>
              <a:srgbClr val="FFFFFF"/>
            </a:solidFill>
            <a:ln w="9525" cap="flat">
              <a:noFill/>
              <a:prstDash val="solid"/>
              <a:miter/>
            </a:ln>
          </p:spPr>
          <p:txBody>
            <a:bodyPr rtlCol="0" anchor="ctr"/>
            <a:lstStyle/>
            <a:p>
              <a:endParaRPr lang="zh-CN" altLang="en-US"/>
            </a:p>
          </p:txBody>
        </p:sp>
        <p:sp>
          <p:nvSpPr>
            <p:cNvPr id="93" name="任意多边形: 形状 92"/>
            <p:cNvSpPr/>
            <p:nvPr/>
          </p:nvSpPr>
          <p:spPr>
            <a:xfrm flipH="1">
              <a:off x="3515575" y="5103562"/>
              <a:ext cx="75481" cy="75410"/>
            </a:xfrm>
            <a:custGeom>
              <a:avLst/>
              <a:gdLst>
                <a:gd name="connsiteX0" fmla="*/ 72781 w 73985"/>
                <a:gd name="connsiteY0" fmla="*/ 35259 h 73915"/>
                <a:gd name="connsiteX1" fmla="*/ 72781 w 73985"/>
                <a:gd name="connsiteY1" fmla="*/ 36688 h 73915"/>
                <a:gd name="connsiteX2" fmla="*/ 34681 w 73985"/>
                <a:gd name="connsiteY2" fmla="*/ 73740 h 73915"/>
                <a:gd name="connsiteX3" fmla="*/ -1133 w 73985"/>
                <a:gd name="connsiteY3" fmla="*/ 38307 h 73915"/>
                <a:gd name="connsiteX4" fmla="*/ -1133 w 73985"/>
                <a:gd name="connsiteY4" fmla="*/ 38307 h 73915"/>
                <a:gd name="connsiteX5" fmla="*/ -1133 w 73985"/>
                <a:gd name="connsiteY5" fmla="*/ 36688 h 73915"/>
                <a:gd name="connsiteX6" fmla="*/ 36967 w 73985"/>
                <a:gd name="connsiteY6" fmla="*/ -174 h 73915"/>
                <a:gd name="connsiteX7" fmla="*/ 72781 w 73985"/>
                <a:gd name="connsiteY7" fmla="*/ 35259 h 73915"/>
                <a:gd name="connsiteX8" fmla="*/ 72781 w 73985"/>
                <a:gd name="connsiteY8" fmla="*/ 35259 h 7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85" h="73915">
                  <a:moveTo>
                    <a:pt x="72781" y="35259"/>
                  </a:moveTo>
                  <a:cubicBezTo>
                    <a:pt x="72876" y="35735"/>
                    <a:pt x="72876" y="36211"/>
                    <a:pt x="72781" y="36688"/>
                  </a:cubicBezTo>
                  <a:cubicBezTo>
                    <a:pt x="72209" y="57319"/>
                    <a:pt x="55351" y="73749"/>
                    <a:pt x="34681" y="73740"/>
                  </a:cubicBezTo>
                  <a:cubicBezTo>
                    <a:pt x="14965" y="73845"/>
                    <a:pt x="-1038" y="57986"/>
                    <a:pt x="-1133" y="38307"/>
                  </a:cubicBezTo>
                  <a:cubicBezTo>
                    <a:pt x="-1133" y="38307"/>
                    <a:pt x="-1133" y="38307"/>
                    <a:pt x="-1133" y="38307"/>
                  </a:cubicBezTo>
                  <a:lnTo>
                    <a:pt x="-1133" y="36688"/>
                  </a:lnTo>
                  <a:cubicBezTo>
                    <a:pt x="-466" y="16132"/>
                    <a:pt x="16392" y="-184"/>
                    <a:pt x="36967" y="-174"/>
                  </a:cubicBezTo>
                  <a:cubicBezTo>
                    <a:pt x="56684" y="-279"/>
                    <a:pt x="72686" y="15580"/>
                    <a:pt x="72781" y="35259"/>
                  </a:cubicBezTo>
                  <a:cubicBezTo>
                    <a:pt x="72781" y="35259"/>
                    <a:pt x="72781" y="35259"/>
                    <a:pt x="72781" y="35259"/>
                  </a:cubicBezTo>
                  <a:close/>
                </a:path>
              </a:pathLst>
            </a:custGeom>
            <a:solidFill>
              <a:srgbClr val="FFFFFF"/>
            </a:solidFill>
            <a:ln w="9525" cap="flat">
              <a:noFill/>
              <a:prstDash val="solid"/>
              <a:miter/>
            </a:ln>
          </p:spPr>
          <p:txBody>
            <a:bodyPr rtlCol="0" anchor="ctr"/>
            <a:lstStyle/>
            <a:p>
              <a:endParaRPr lang="zh-CN" altLang="en-US"/>
            </a:p>
          </p:txBody>
        </p:sp>
        <p:sp>
          <p:nvSpPr>
            <p:cNvPr id="94" name="任意多边形: 形状 93"/>
            <p:cNvSpPr/>
            <p:nvPr/>
          </p:nvSpPr>
          <p:spPr>
            <a:xfrm flipH="1">
              <a:off x="3736918" y="5992530"/>
              <a:ext cx="27112" cy="72104"/>
            </a:xfrm>
            <a:custGeom>
              <a:avLst/>
              <a:gdLst>
                <a:gd name="connsiteX0" fmla="*/ 25442 w 26575"/>
                <a:gd name="connsiteY0" fmla="*/ 33830 h 70675"/>
                <a:gd name="connsiteX1" fmla="*/ 25442 w 26575"/>
                <a:gd name="connsiteY1" fmla="*/ 35353 h 70675"/>
                <a:gd name="connsiteX2" fmla="*/ -1133 w 26575"/>
                <a:gd name="connsiteY2" fmla="*/ 70501 h 70675"/>
                <a:gd name="connsiteX3" fmla="*/ -180 w 26575"/>
                <a:gd name="connsiteY3" fmla="*/ -175 h 70675"/>
                <a:gd name="connsiteX4" fmla="*/ 25442 w 26575"/>
                <a:gd name="connsiteY4" fmla="*/ 33830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5" h="70675">
                  <a:moveTo>
                    <a:pt x="25442" y="33830"/>
                  </a:moveTo>
                  <a:cubicBezTo>
                    <a:pt x="25442" y="34334"/>
                    <a:pt x="25442" y="34849"/>
                    <a:pt x="25442" y="35353"/>
                  </a:cubicBezTo>
                  <a:cubicBezTo>
                    <a:pt x="24966" y="51527"/>
                    <a:pt x="14298" y="65614"/>
                    <a:pt x="-1133" y="70501"/>
                  </a:cubicBezTo>
                  <a:cubicBezTo>
                    <a:pt x="-1133" y="46879"/>
                    <a:pt x="-561" y="22876"/>
                    <a:pt x="-180" y="-175"/>
                  </a:cubicBezTo>
                  <a:cubicBezTo>
                    <a:pt x="14965" y="4245"/>
                    <a:pt x="25347" y="18075"/>
                    <a:pt x="25442" y="33830"/>
                  </a:cubicBezTo>
                  <a:close/>
                </a:path>
              </a:pathLst>
            </a:custGeom>
            <a:solidFill>
              <a:srgbClr val="FFFFFF"/>
            </a:solidFill>
            <a:ln w="9525" cap="flat">
              <a:noFill/>
              <a:prstDash val="solid"/>
              <a:miter/>
            </a:ln>
          </p:spPr>
          <p:txBody>
            <a:bodyPr rtlCol="0" anchor="ctr"/>
            <a:lstStyle/>
            <a:p>
              <a:endParaRPr lang="zh-CN" altLang="en-US"/>
            </a:p>
          </p:txBody>
        </p:sp>
        <p:sp>
          <p:nvSpPr>
            <p:cNvPr id="96" name="任意多边形: 形状 95"/>
            <p:cNvSpPr/>
            <p:nvPr/>
          </p:nvSpPr>
          <p:spPr>
            <a:xfrm flipH="1">
              <a:off x="2400249" y="2193697"/>
              <a:ext cx="433724" cy="54544"/>
            </a:xfrm>
            <a:custGeom>
              <a:avLst/>
              <a:gdLst>
                <a:gd name="connsiteX0" fmla="*/ 409221 w 425127"/>
                <a:gd name="connsiteY0" fmla="*/ 53281 h 53463"/>
                <a:gd name="connsiteX1" fmla="*/ 408078 w 425127"/>
                <a:gd name="connsiteY1" fmla="*/ 53281 h 53463"/>
                <a:gd name="connsiteX2" fmla="*/ 12409 w 425127"/>
                <a:gd name="connsiteY2" fmla="*/ 28421 h 53463"/>
                <a:gd name="connsiteX3" fmla="*/ -1116 w 425127"/>
                <a:gd name="connsiteY3" fmla="*/ 13371 h 53463"/>
                <a:gd name="connsiteX4" fmla="*/ 13933 w 425127"/>
                <a:gd name="connsiteY4" fmla="*/ -154 h 53463"/>
                <a:gd name="connsiteX5" fmla="*/ 410173 w 425127"/>
                <a:gd name="connsiteY5" fmla="*/ 24706 h 53463"/>
                <a:gd name="connsiteX6" fmla="*/ 423985 w 425127"/>
                <a:gd name="connsiteY6" fmla="*/ 39470 h 53463"/>
                <a:gd name="connsiteX7" fmla="*/ 409221 w 425127"/>
                <a:gd name="connsiteY7" fmla="*/ 53281 h 5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127" h="53463">
                  <a:moveTo>
                    <a:pt x="409221" y="53281"/>
                  </a:moveTo>
                  <a:lnTo>
                    <a:pt x="408078" y="53281"/>
                  </a:lnTo>
                  <a:cubicBezTo>
                    <a:pt x="271775" y="43280"/>
                    <a:pt x="138710" y="34898"/>
                    <a:pt x="12409" y="28421"/>
                  </a:cubicBezTo>
                  <a:cubicBezTo>
                    <a:pt x="4503" y="28002"/>
                    <a:pt x="-1497" y="21258"/>
                    <a:pt x="-1116" y="13371"/>
                  </a:cubicBezTo>
                  <a:cubicBezTo>
                    <a:pt x="-736" y="5484"/>
                    <a:pt x="6028" y="-573"/>
                    <a:pt x="13933" y="-154"/>
                  </a:cubicBezTo>
                  <a:cubicBezTo>
                    <a:pt x="140330" y="6418"/>
                    <a:pt x="273680" y="14800"/>
                    <a:pt x="410173" y="24706"/>
                  </a:cubicBezTo>
                  <a:cubicBezTo>
                    <a:pt x="418079" y="24973"/>
                    <a:pt x="424271" y="31583"/>
                    <a:pt x="423985" y="39470"/>
                  </a:cubicBezTo>
                  <a:cubicBezTo>
                    <a:pt x="423699" y="47356"/>
                    <a:pt x="417127" y="53548"/>
                    <a:pt x="409221" y="53281"/>
                  </a:cubicBezTo>
                  <a:close/>
                </a:path>
              </a:pathLst>
            </a:custGeom>
            <a:solidFill>
              <a:srgbClr val="FFFFFF"/>
            </a:solidFill>
            <a:ln w="9525" cap="flat">
              <a:noFill/>
              <a:prstDash val="solid"/>
              <a:miter/>
            </a:ln>
          </p:spPr>
          <p:txBody>
            <a:bodyPr rtlCol="0" anchor="ctr"/>
            <a:lstStyle/>
            <a:p>
              <a:endParaRPr lang="zh-CN" altLang="en-US"/>
            </a:p>
          </p:txBody>
        </p:sp>
        <p:sp>
          <p:nvSpPr>
            <p:cNvPr id="97" name="任意多边形: 形状 96"/>
            <p:cNvSpPr/>
            <p:nvPr/>
          </p:nvSpPr>
          <p:spPr>
            <a:xfrm flipH="1">
              <a:off x="2279749" y="2219041"/>
              <a:ext cx="150284" cy="39213"/>
            </a:xfrm>
            <a:custGeom>
              <a:avLst/>
              <a:gdLst>
                <a:gd name="connsiteX0" fmla="*/ 130921 w 147305"/>
                <a:gd name="connsiteY0" fmla="*/ 38155 h 38436"/>
                <a:gd name="connsiteX1" fmla="*/ 129778 w 147305"/>
                <a:gd name="connsiteY1" fmla="*/ 38155 h 38436"/>
                <a:gd name="connsiteX2" fmla="*/ 78058 w 147305"/>
                <a:gd name="connsiteY2" fmla="*/ 33774 h 38436"/>
                <a:gd name="connsiteX3" fmla="*/ 12145 w 147305"/>
                <a:gd name="connsiteY3" fmla="*/ 28440 h 38436"/>
                <a:gd name="connsiteX4" fmla="*/ -1095 w 147305"/>
                <a:gd name="connsiteY4" fmla="*/ 13104 h 38436"/>
                <a:gd name="connsiteX5" fmla="*/ 14240 w 147305"/>
                <a:gd name="connsiteY5" fmla="*/ -135 h 38436"/>
                <a:gd name="connsiteX6" fmla="*/ 80915 w 147305"/>
                <a:gd name="connsiteY6" fmla="*/ 5294 h 38436"/>
                <a:gd name="connsiteX7" fmla="*/ 132446 w 147305"/>
                <a:gd name="connsiteY7" fmla="*/ 9675 h 38436"/>
                <a:gd name="connsiteX8" fmla="*/ 146162 w 147305"/>
                <a:gd name="connsiteY8" fmla="*/ 24534 h 38436"/>
                <a:gd name="connsiteX9" fmla="*/ 131303 w 147305"/>
                <a:gd name="connsiteY9" fmla="*/ 38250 h 3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305" h="38436">
                  <a:moveTo>
                    <a:pt x="130921" y="38155"/>
                  </a:moveTo>
                  <a:lnTo>
                    <a:pt x="129778" y="38155"/>
                  </a:lnTo>
                  <a:lnTo>
                    <a:pt x="78058" y="33774"/>
                  </a:lnTo>
                  <a:cubicBezTo>
                    <a:pt x="56341" y="31869"/>
                    <a:pt x="35671" y="30059"/>
                    <a:pt x="12145" y="28440"/>
                  </a:cubicBezTo>
                  <a:cubicBezTo>
                    <a:pt x="4239" y="27859"/>
                    <a:pt x="-1666" y="20991"/>
                    <a:pt x="-1095" y="13104"/>
                  </a:cubicBezTo>
                  <a:cubicBezTo>
                    <a:pt x="-523" y="5218"/>
                    <a:pt x="6335" y="-716"/>
                    <a:pt x="14240" y="-135"/>
                  </a:cubicBezTo>
                  <a:cubicBezTo>
                    <a:pt x="37863" y="1579"/>
                    <a:pt x="58722" y="3389"/>
                    <a:pt x="80915" y="5294"/>
                  </a:cubicBezTo>
                  <a:lnTo>
                    <a:pt x="132446" y="9675"/>
                  </a:lnTo>
                  <a:cubicBezTo>
                    <a:pt x="140351" y="9990"/>
                    <a:pt x="146447" y="16648"/>
                    <a:pt x="146162" y="24534"/>
                  </a:cubicBezTo>
                  <a:cubicBezTo>
                    <a:pt x="145876" y="32421"/>
                    <a:pt x="139208" y="38565"/>
                    <a:pt x="131303" y="38250"/>
                  </a:cubicBezTo>
                  <a:close/>
                </a:path>
              </a:pathLst>
            </a:custGeom>
            <a:solidFill>
              <a:srgbClr val="FFFFFF"/>
            </a:solidFill>
            <a:ln w="9525" cap="flat">
              <a:noFill/>
              <a:prstDash val="solid"/>
              <a:miter/>
            </a:ln>
          </p:spPr>
          <p:txBody>
            <a:bodyPr rtlCol="0" anchor="ctr"/>
            <a:lstStyle/>
            <a:p>
              <a:endParaRPr lang="zh-CN" altLang="en-US"/>
            </a:p>
          </p:txBody>
        </p:sp>
        <p:sp>
          <p:nvSpPr>
            <p:cNvPr id="98" name="任意多边形: 形状 97"/>
            <p:cNvSpPr/>
            <p:nvPr/>
          </p:nvSpPr>
          <p:spPr>
            <a:xfrm flipH="1">
              <a:off x="2804507" y="2190203"/>
              <a:ext cx="97489" cy="32668"/>
            </a:xfrm>
            <a:custGeom>
              <a:avLst/>
              <a:gdLst>
                <a:gd name="connsiteX0" fmla="*/ 79846 w 95557"/>
                <a:gd name="connsiteY0" fmla="*/ 31846 h 32020"/>
                <a:gd name="connsiteX1" fmla="*/ 79179 w 95557"/>
                <a:gd name="connsiteY1" fmla="*/ 31846 h 32020"/>
                <a:gd name="connsiteX2" fmla="*/ 12504 w 95557"/>
                <a:gd name="connsiteY2" fmla="*/ 28416 h 32020"/>
                <a:gd name="connsiteX3" fmla="*/ -1116 w 95557"/>
                <a:gd name="connsiteY3" fmla="*/ 13462 h 32020"/>
                <a:gd name="connsiteX4" fmla="*/ 13837 w 95557"/>
                <a:gd name="connsiteY4" fmla="*/ -159 h 32020"/>
                <a:gd name="connsiteX5" fmla="*/ 80512 w 95557"/>
                <a:gd name="connsiteY5" fmla="*/ 3175 h 32020"/>
                <a:gd name="connsiteX6" fmla="*/ 94420 w 95557"/>
                <a:gd name="connsiteY6" fmla="*/ 17844 h 32020"/>
                <a:gd name="connsiteX7" fmla="*/ 79751 w 95557"/>
                <a:gd name="connsiteY7" fmla="*/ 31750 h 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57" h="32020">
                  <a:moveTo>
                    <a:pt x="79846" y="31846"/>
                  </a:moveTo>
                  <a:lnTo>
                    <a:pt x="79179" y="31846"/>
                  </a:lnTo>
                  <a:lnTo>
                    <a:pt x="12504" y="28416"/>
                  </a:lnTo>
                  <a:cubicBezTo>
                    <a:pt x="4599" y="28045"/>
                    <a:pt x="-1498" y="21349"/>
                    <a:pt x="-1116" y="13462"/>
                  </a:cubicBezTo>
                  <a:cubicBezTo>
                    <a:pt x="-736" y="5576"/>
                    <a:pt x="5932" y="-530"/>
                    <a:pt x="13837" y="-159"/>
                  </a:cubicBezTo>
                  <a:lnTo>
                    <a:pt x="80512" y="3175"/>
                  </a:lnTo>
                  <a:cubicBezTo>
                    <a:pt x="88419" y="3385"/>
                    <a:pt x="94609" y="9957"/>
                    <a:pt x="94420" y="17844"/>
                  </a:cubicBezTo>
                  <a:cubicBezTo>
                    <a:pt x="94229" y="25731"/>
                    <a:pt x="87656" y="31960"/>
                    <a:pt x="79751" y="31750"/>
                  </a:cubicBezTo>
                  <a:close/>
                </a:path>
              </a:pathLst>
            </a:custGeom>
            <a:solidFill>
              <a:srgbClr val="FFFFFF"/>
            </a:solidFill>
            <a:ln w="9525" cap="flat">
              <a:noFill/>
              <a:prstDash val="solid"/>
              <a:miter/>
            </a:ln>
          </p:spPr>
          <p:txBody>
            <a:bodyPr rtlCol="0" anchor="ctr"/>
            <a:lstStyle/>
            <a:p>
              <a:endParaRPr lang="zh-CN" altLang="en-US"/>
            </a:p>
          </p:txBody>
        </p:sp>
        <p:sp>
          <p:nvSpPr>
            <p:cNvPr id="99" name="任意多边形: 形状 98"/>
            <p:cNvSpPr/>
            <p:nvPr/>
          </p:nvSpPr>
          <p:spPr>
            <a:xfrm flipH="1">
              <a:off x="2872825" y="2185066"/>
              <a:ext cx="141500" cy="34504"/>
            </a:xfrm>
            <a:custGeom>
              <a:avLst/>
              <a:gdLst>
                <a:gd name="connsiteX0" fmla="*/ 122892 w 138695"/>
                <a:gd name="connsiteY0" fmla="*/ 33547 h 33820"/>
                <a:gd name="connsiteX1" fmla="*/ 122226 w 138695"/>
                <a:gd name="connsiteY1" fmla="*/ 33547 h 33820"/>
                <a:gd name="connsiteX2" fmla="*/ 65837 w 138695"/>
                <a:gd name="connsiteY2" fmla="*/ 30785 h 33820"/>
                <a:gd name="connsiteX3" fmla="*/ 12593 w 138695"/>
                <a:gd name="connsiteY3" fmla="*/ 28308 h 33820"/>
                <a:gd name="connsiteX4" fmla="*/ -1124 w 138695"/>
                <a:gd name="connsiteY4" fmla="*/ 13659 h 33820"/>
                <a:gd name="connsiteX5" fmla="*/ -1124 w 138695"/>
                <a:gd name="connsiteY5" fmla="*/ 13545 h 33820"/>
                <a:gd name="connsiteX6" fmla="*/ 13640 w 138695"/>
                <a:gd name="connsiteY6" fmla="*/ -172 h 33820"/>
                <a:gd name="connsiteX7" fmla="*/ 67362 w 138695"/>
                <a:gd name="connsiteY7" fmla="*/ 2305 h 33820"/>
                <a:gd name="connsiteX8" fmla="*/ 123559 w 138695"/>
                <a:gd name="connsiteY8" fmla="*/ 5067 h 33820"/>
                <a:gd name="connsiteX9" fmla="*/ 137561 w 138695"/>
                <a:gd name="connsiteY9" fmla="*/ 19688 h 33820"/>
                <a:gd name="connsiteX10" fmla="*/ 122892 w 138695"/>
                <a:gd name="connsiteY10" fmla="*/ 33642 h 3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695" h="33820">
                  <a:moveTo>
                    <a:pt x="122892" y="33547"/>
                  </a:moveTo>
                  <a:lnTo>
                    <a:pt x="122226" y="33547"/>
                  </a:lnTo>
                  <a:lnTo>
                    <a:pt x="65837" y="30785"/>
                  </a:lnTo>
                  <a:lnTo>
                    <a:pt x="12593" y="28308"/>
                  </a:lnTo>
                  <a:cubicBezTo>
                    <a:pt x="4782" y="28051"/>
                    <a:pt x="-1409" y="21498"/>
                    <a:pt x="-1124" y="13659"/>
                  </a:cubicBezTo>
                  <a:cubicBezTo>
                    <a:pt x="-1124" y="13621"/>
                    <a:pt x="-1124" y="13583"/>
                    <a:pt x="-1124" y="13545"/>
                  </a:cubicBezTo>
                  <a:cubicBezTo>
                    <a:pt x="-742" y="5734"/>
                    <a:pt x="5829" y="-333"/>
                    <a:pt x="13640" y="-172"/>
                  </a:cubicBezTo>
                  <a:cubicBezTo>
                    <a:pt x="29548" y="400"/>
                    <a:pt x="45835" y="1257"/>
                    <a:pt x="67362" y="2305"/>
                  </a:cubicBezTo>
                  <a:lnTo>
                    <a:pt x="123559" y="5067"/>
                  </a:lnTo>
                  <a:cubicBezTo>
                    <a:pt x="131465" y="5248"/>
                    <a:pt x="137656" y="11802"/>
                    <a:pt x="137561" y="19688"/>
                  </a:cubicBezTo>
                  <a:cubicBezTo>
                    <a:pt x="137370" y="27575"/>
                    <a:pt x="130797" y="33823"/>
                    <a:pt x="122892" y="33642"/>
                  </a:cubicBezTo>
                  <a:close/>
                </a:path>
              </a:pathLst>
            </a:custGeom>
            <a:solidFill>
              <a:srgbClr val="FFFFFF"/>
            </a:solidFill>
            <a:ln w="9525" cap="flat">
              <a:noFill/>
              <a:prstDash val="solid"/>
              <a:miter/>
            </a:ln>
          </p:spPr>
          <p:txBody>
            <a:bodyPr rtlCol="0" anchor="ctr"/>
            <a:lstStyle/>
            <a:p>
              <a:endParaRPr lang="zh-CN" altLang="en-US"/>
            </a:p>
          </p:txBody>
        </p:sp>
        <p:sp>
          <p:nvSpPr>
            <p:cNvPr id="100" name="任意多边形: 形状 99"/>
            <p:cNvSpPr/>
            <p:nvPr/>
          </p:nvSpPr>
          <p:spPr>
            <a:xfrm flipH="1">
              <a:off x="2406656" y="2317307"/>
              <a:ext cx="461135" cy="56584"/>
            </a:xfrm>
            <a:custGeom>
              <a:avLst/>
              <a:gdLst>
                <a:gd name="connsiteX0" fmla="*/ 436080 w 451994"/>
                <a:gd name="connsiteY0" fmla="*/ 55183 h 55462"/>
                <a:gd name="connsiteX1" fmla="*/ 434937 w 451994"/>
                <a:gd name="connsiteY1" fmla="*/ 55183 h 55462"/>
                <a:gd name="connsiteX2" fmla="*/ 12504 w 451994"/>
                <a:gd name="connsiteY2" fmla="*/ 28418 h 55462"/>
                <a:gd name="connsiteX3" fmla="*/ -1116 w 451994"/>
                <a:gd name="connsiteY3" fmla="*/ 13416 h 55462"/>
                <a:gd name="connsiteX4" fmla="*/ 13933 w 451994"/>
                <a:gd name="connsiteY4" fmla="*/ -157 h 55462"/>
                <a:gd name="connsiteX5" fmla="*/ 437129 w 451994"/>
                <a:gd name="connsiteY5" fmla="*/ 26703 h 55462"/>
                <a:gd name="connsiteX6" fmla="*/ 450845 w 451994"/>
                <a:gd name="connsiteY6" fmla="*/ 41515 h 55462"/>
                <a:gd name="connsiteX7" fmla="*/ 436080 w 451994"/>
                <a:gd name="connsiteY7" fmla="*/ 55278 h 5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1994" h="55462">
                  <a:moveTo>
                    <a:pt x="436080" y="55183"/>
                  </a:moveTo>
                  <a:lnTo>
                    <a:pt x="434937" y="55183"/>
                  </a:lnTo>
                  <a:cubicBezTo>
                    <a:pt x="290730" y="44515"/>
                    <a:pt x="148616" y="35467"/>
                    <a:pt x="12504" y="28418"/>
                  </a:cubicBezTo>
                  <a:cubicBezTo>
                    <a:pt x="4599" y="28027"/>
                    <a:pt x="-1498" y="21303"/>
                    <a:pt x="-1116" y="13416"/>
                  </a:cubicBezTo>
                  <a:cubicBezTo>
                    <a:pt x="-641" y="5529"/>
                    <a:pt x="6027" y="-548"/>
                    <a:pt x="13933" y="-157"/>
                  </a:cubicBezTo>
                  <a:cubicBezTo>
                    <a:pt x="150330" y="6987"/>
                    <a:pt x="292634" y="15940"/>
                    <a:pt x="437129" y="26703"/>
                  </a:cubicBezTo>
                  <a:cubicBezTo>
                    <a:pt x="445034" y="26989"/>
                    <a:pt x="451226" y="33628"/>
                    <a:pt x="450845" y="41515"/>
                  </a:cubicBezTo>
                  <a:cubicBezTo>
                    <a:pt x="450559" y="49402"/>
                    <a:pt x="443987" y="55564"/>
                    <a:pt x="436080" y="55278"/>
                  </a:cubicBezTo>
                  <a:close/>
                </a:path>
              </a:pathLst>
            </a:custGeom>
            <a:solidFill>
              <a:srgbClr val="FFFFFF"/>
            </a:solidFill>
            <a:ln w="9525" cap="flat">
              <a:noFill/>
              <a:prstDash val="solid"/>
              <a:miter/>
            </a:ln>
          </p:spPr>
          <p:txBody>
            <a:bodyPr rtlCol="0" anchor="ctr"/>
            <a:lstStyle/>
            <a:p>
              <a:endParaRPr lang="zh-CN" altLang="en-US"/>
            </a:p>
          </p:txBody>
        </p:sp>
        <p:sp>
          <p:nvSpPr>
            <p:cNvPr id="101" name="任意多边形: 形状 100"/>
            <p:cNvSpPr/>
            <p:nvPr/>
          </p:nvSpPr>
          <p:spPr>
            <a:xfrm flipH="1">
              <a:off x="2301122" y="2344393"/>
              <a:ext cx="135324" cy="41159"/>
            </a:xfrm>
            <a:custGeom>
              <a:avLst/>
              <a:gdLst>
                <a:gd name="connsiteX0" fmla="*/ 116729 w 132642"/>
                <a:gd name="connsiteY0" fmla="*/ 40159 h 40343"/>
                <a:gd name="connsiteX1" fmla="*/ 115586 w 132642"/>
                <a:gd name="connsiteY1" fmla="*/ 40159 h 40343"/>
                <a:gd name="connsiteX2" fmla="*/ 62531 w 132642"/>
                <a:gd name="connsiteY2" fmla="*/ 34159 h 40343"/>
                <a:gd name="connsiteX3" fmla="*/ 12144 w 132642"/>
                <a:gd name="connsiteY3" fmla="*/ 28444 h 40343"/>
                <a:gd name="connsiteX4" fmla="*/ -1095 w 132642"/>
                <a:gd name="connsiteY4" fmla="*/ 13061 h 40343"/>
                <a:gd name="connsiteX5" fmla="*/ 14336 w 132642"/>
                <a:gd name="connsiteY5" fmla="*/ -131 h 40343"/>
                <a:gd name="connsiteX6" fmla="*/ 66342 w 132642"/>
                <a:gd name="connsiteY6" fmla="*/ 5679 h 40343"/>
                <a:gd name="connsiteX7" fmla="*/ 117777 w 132642"/>
                <a:gd name="connsiteY7" fmla="*/ 11584 h 40343"/>
                <a:gd name="connsiteX8" fmla="*/ 131492 w 132642"/>
                <a:gd name="connsiteY8" fmla="*/ 26396 h 40343"/>
                <a:gd name="connsiteX9" fmla="*/ 116729 w 132642"/>
                <a:gd name="connsiteY9" fmla="*/ 40159 h 4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2" h="40343">
                  <a:moveTo>
                    <a:pt x="116729" y="40159"/>
                  </a:moveTo>
                  <a:lnTo>
                    <a:pt x="115586" y="40159"/>
                  </a:lnTo>
                  <a:cubicBezTo>
                    <a:pt x="96536" y="38635"/>
                    <a:pt x="79009" y="36349"/>
                    <a:pt x="62531" y="34159"/>
                  </a:cubicBezTo>
                  <a:cubicBezTo>
                    <a:pt x="46053" y="31968"/>
                    <a:pt x="29955" y="29777"/>
                    <a:pt x="12144" y="28444"/>
                  </a:cubicBezTo>
                  <a:cubicBezTo>
                    <a:pt x="4238" y="27834"/>
                    <a:pt x="-1667" y="20947"/>
                    <a:pt x="-1095" y="13061"/>
                  </a:cubicBezTo>
                  <a:cubicBezTo>
                    <a:pt x="-429" y="5174"/>
                    <a:pt x="6429" y="-741"/>
                    <a:pt x="14336" y="-131"/>
                  </a:cubicBezTo>
                  <a:cubicBezTo>
                    <a:pt x="33386" y="1202"/>
                    <a:pt x="49864" y="3488"/>
                    <a:pt x="66342" y="5679"/>
                  </a:cubicBezTo>
                  <a:cubicBezTo>
                    <a:pt x="82820" y="7869"/>
                    <a:pt x="99107" y="10060"/>
                    <a:pt x="117777" y="11584"/>
                  </a:cubicBezTo>
                  <a:cubicBezTo>
                    <a:pt x="125682" y="11870"/>
                    <a:pt x="131874" y="18509"/>
                    <a:pt x="131492" y="26396"/>
                  </a:cubicBezTo>
                  <a:cubicBezTo>
                    <a:pt x="131206" y="34282"/>
                    <a:pt x="124635" y="40445"/>
                    <a:pt x="116729" y="40159"/>
                  </a:cubicBezTo>
                  <a:close/>
                </a:path>
              </a:pathLst>
            </a:custGeom>
            <a:solidFill>
              <a:srgbClr val="FFFFFF"/>
            </a:solidFill>
            <a:ln w="9525" cap="flat">
              <a:noFill/>
              <a:prstDash val="solid"/>
              <a:miter/>
            </a:ln>
          </p:spPr>
          <p:txBody>
            <a:bodyPr rtlCol="0" anchor="ctr"/>
            <a:lstStyle/>
            <a:p>
              <a:endParaRPr lang="zh-CN" altLang="en-US"/>
            </a:p>
          </p:txBody>
        </p:sp>
        <p:sp>
          <p:nvSpPr>
            <p:cNvPr id="102" name="任意多边形: 形状 101"/>
            <p:cNvSpPr/>
            <p:nvPr/>
          </p:nvSpPr>
          <p:spPr>
            <a:xfrm flipH="1">
              <a:off x="2860772" y="2307699"/>
              <a:ext cx="209234" cy="37522"/>
            </a:xfrm>
            <a:custGeom>
              <a:avLst/>
              <a:gdLst>
                <a:gd name="connsiteX0" fmla="*/ 189281 w 205087"/>
                <a:gd name="connsiteY0" fmla="*/ 36599 h 36778"/>
                <a:gd name="connsiteX1" fmla="*/ 188615 w 205087"/>
                <a:gd name="connsiteY1" fmla="*/ 36599 h 36778"/>
                <a:gd name="connsiteX2" fmla="*/ 12688 w 205087"/>
                <a:gd name="connsiteY2" fmla="*/ 28407 h 36778"/>
                <a:gd name="connsiteX3" fmla="*/ -1124 w 205087"/>
                <a:gd name="connsiteY3" fmla="*/ 13691 h 36778"/>
                <a:gd name="connsiteX4" fmla="*/ 13545 w 205087"/>
                <a:gd name="connsiteY4" fmla="*/ -168 h 36778"/>
                <a:gd name="connsiteX5" fmla="*/ 190044 w 205087"/>
                <a:gd name="connsiteY5" fmla="*/ 8024 h 36778"/>
                <a:gd name="connsiteX6" fmla="*/ 203950 w 205087"/>
                <a:gd name="connsiteY6" fmla="*/ 22692 h 36778"/>
                <a:gd name="connsiteX7" fmla="*/ 189281 w 205087"/>
                <a:gd name="connsiteY7" fmla="*/ 36599 h 3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087" h="36778">
                  <a:moveTo>
                    <a:pt x="189281" y="36599"/>
                  </a:moveTo>
                  <a:lnTo>
                    <a:pt x="188615" y="36599"/>
                  </a:lnTo>
                  <a:cubicBezTo>
                    <a:pt x="90697" y="31645"/>
                    <a:pt x="39739" y="29264"/>
                    <a:pt x="12688" y="28407"/>
                  </a:cubicBezTo>
                  <a:cubicBezTo>
                    <a:pt x="4782" y="28169"/>
                    <a:pt x="-1410" y="21578"/>
                    <a:pt x="-1124" y="13691"/>
                  </a:cubicBezTo>
                  <a:cubicBezTo>
                    <a:pt x="-933" y="5804"/>
                    <a:pt x="5639" y="-406"/>
                    <a:pt x="13545" y="-168"/>
                  </a:cubicBezTo>
                  <a:cubicBezTo>
                    <a:pt x="40882" y="689"/>
                    <a:pt x="92031" y="3070"/>
                    <a:pt x="190044" y="8024"/>
                  </a:cubicBezTo>
                  <a:cubicBezTo>
                    <a:pt x="197949" y="8233"/>
                    <a:pt x="204141" y="14805"/>
                    <a:pt x="203950" y="22692"/>
                  </a:cubicBezTo>
                  <a:cubicBezTo>
                    <a:pt x="203759" y="30579"/>
                    <a:pt x="197187" y="36808"/>
                    <a:pt x="189281" y="36599"/>
                  </a:cubicBezTo>
                  <a:close/>
                </a:path>
              </a:pathLst>
            </a:custGeom>
            <a:solidFill>
              <a:srgbClr val="FFFFFF"/>
            </a:solidFill>
            <a:ln w="9525" cap="flat">
              <a:noFill/>
              <a:prstDash val="solid"/>
              <a:miter/>
            </a:ln>
          </p:spPr>
          <p:txBody>
            <a:bodyPr rtlCol="0" anchor="ctr"/>
            <a:lstStyle/>
            <a:p>
              <a:endParaRPr lang="zh-CN" altLang="en-US"/>
            </a:p>
          </p:txBody>
        </p:sp>
        <p:sp>
          <p:nvSpPr>
            <p:cNvPr id="103" name="任意多边形: 形状 102"/>
            <p:cNvSpPr/>
            <p:nvPr/>
          </p:nvSpPr>
          <p:spPr>
            <a:xfrm flipH="1">
              <a:off x="2303948" y="2472958"/>
              <a:ext cx="148643" cy="38926"/>
            </a:xfrm>
            <a:custGeom>
              <a:avLst/>
              <a:gdLst>
                <a:gd name="connsiteX0" fmla="*/ 129506 w 145697"/>
                <a:gd name="connsiteY0" fmla="*/ 37969 h 38154"/>
                <a:gd name="connsiteX1" fmla="*/ 128458 w 145697"/>
                <a:gd name="connsiteY1" fmla="*/ 37969 h 38154"/>
                <a:gd name="connsiteX2" fmla="*/ 12063 w 145697"/>
                <a:gd name="connsiteY2" fmla="*/ 28444 h 38154"/>
                <a:gd name="connsiteX3" fmla="*/ -1082 w 145697"/>
                <a:gd name="connsiteY3" fmla="*/ 13061 h 38154"/>
                <a:gd name="connsiteX4" fmla="*/ 14253 w 145697"/>
                <a:gd name="connsiteY4" fmla="*/ -131 h 38154"/>
                <a:gd name="connsiteX5" fmla="*/ 130839 w 145697"/>
                <a:gd name="connsiteY5" fmla="*/ 9394 h 38154"/>
                <a:gd name="connsiteX6" fmla="*/ 144555 w 145697"/>
                <a:gd name="connsiteY6" fmla="*/ 24252 h 38154"/>
                <a:gd name="connsiteX7" fmla="*/ 129696 w 145697"/>
                <a:gd name="connsiteY7" fmla="*/ 37969 h 3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697" h="38154">
                  <a:moveTo>
                    <a:pt x="129506" y="37969"/>
                  </a:moveTo>
                  <a:lnTo>
                    <a:pt x="128458" y="37969"/>
                  </a:lnTo>
                  <a:cubicBezTo>
                    <a:pt x="88549" y="34606"/>
                    <a:pt x="49686" y="31425"/>
                    <a:pt x="12063" y="28444"/>
                  </a:cubicBezTo>
                  <a:cubicBezTo>
                    <a:pt x="4156" y="27834"/>
                    <a:pt x="-1749" y="20947"/>
                    <a:pt x="-1082" y="13061"/>
                  </a:cubicBezTo>
                  <a:cubicBezTo>
                    <a:pt x="-511" y="5174"/>
                    <a:pt x="6348" y="-741"/>
                    <a:pt x="14253" y="-131"/>
                  </a:cubicBezTo>
                  <a:cubicBezTo>
                    <a:pt x="52353" y="2821"/>
                    <a:pt x="90453" y="5869"/>
                    <a:pt x="130839" y="9394"/>
                  </a:cubicBezTo>
                  <a:cubicBezTo>
                    <a:pt x="138745" y="9708"/>
                    <a:pt x="144841" y="16366"/>
                    <a:pt x="144555" y="24252"/>
                  </a:cubicBezTo>
                  <a:cubicBezTo>
                    <a:pt x="144270" y="32139"/>
                    <a:pt x="137602" y="38283"/>
                    <a:pt x="129696" y="37969"/>
                  </a:cubicBezTo>
                  <a:close/>
                </a:path>
              </a:pathLst>
            </a:custGeom>
            <a:solidFill>
              <a:srgbClr val="FFFFFF"/>
            </a:solidFill>
            <a:ln w="9525" cap="flat">
              <a:noFill/>
              <a:prstDash val="solid"/>
              <a:miter/>
            </a:ln>
          </p:spPr>
          <p:txBody>
            <a:bodyPr rtlCol="0" anchor="ctr"/>
            <a:lstStyle/>
            <a:p>
              <a:endParaRPr lang="zh-CN" altLang="en-US"/>
            </a:p>
          </p:txBody>
        </p:sp>
        <p:sp>
          <p:nvSpPr>
            <p:cNvPr id="104" name="任意多边形: 形状 103"/>
            <p:cNvSpPr/>
            <p:nvPr/>
          </p:nvSpPr>
          <p:spPr>
            <a:xfrm flipH="1">
              <a:off x="2872627" y="2432263"/>
              <a:ext cx="265695" cy="40744"/>
            </a:xfrm>
            <a:custGeom>
              <a:avLst/>
              <a:gdLst>
                <a:gd name="connsiteX0" fmla="*/ 244622 w 260428"/>
                <a:gd name="connsiteY0" fmla="*/ 39756 h 39936"/>
                <a:gd name="connsiteX1" fmla="*/ 243860 w 260428"/>
                <a:gd name="connsiteY1" fmla="*/ 39756 h 39936"/>
                <a:gd name="connsiteX2" fmla="*/ 12593 w 260428"/>
                <a:gd name="connsiteY2" fmla="*/ 28326 h 39936"/>
                <a:gd name="connsiteX3" fmla="*/ -1124 w 260428"/>
                <a:gd name="connsiteY3" fmla="*/ 13677 h 39936"/>
                <a:gd name="connsiteX4" fmla="*/ -1124 w 260428"/>
                <a:gd name="connsiteY4" fmla="*/ 13563 h 39936"/>
                <a:gd name="connsiteX5" fmla="*/ 13164 w 260428"/>
                <a:gd name="connsiteY5" fmla="*/ -172 h 39936"/>
                <a:gd name="connsiteX6" fmla="*/ 13640 w 260428"/>
                <a:gd name="connsiteY6" fmla="*/ -153 h 39936"/>
                <a:gd name="connsiteX7" fmla="*/ 245383 w 260428"/>
                <a:gd name="connsiteY7" fmla="*/ 11181 h 39936"/>
                <a:gd name="connsiteX8" fmla="*/ 259291 w 260428"/>
                <a:gd name="connsiteY8" fmla="*/ 25850 h 39936"/>
                <a:gd name="connsiteX9" fmla="*/ 244622 w 260428"/>
                <a:gd name="connsiteY9" fmla="*/ 39756 h 3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428" h="39936">
                  <a:moveTo>
                    <a:pt x="244622" y="39756"/>
                  </a:moveTo>
                  <a:lnTo>
                    <a:pt x="243860" y="39756"/>
                  </a:lnTo>
                  <a:cubicBezTo>
                    <a:pt x="115273" y="32708"/>
                    <a:pt x="47073" y="29660"/>
                    <a:pt x="12593" y="28326"/>
                  </a:cubicBezTo>
                  <a:cubicBezTo>
                    <a:pt x="4782" y="28069"/>
                    <a:pt x="-1409" y="21516"/>
                    <a:pt x="-1124" y="13677"/>
                  </a:cubicBezTo>
                  <a:cubicBezTo>
                    <a:pt x="-1124" y="13639"/>
                    <a:pt x="-1124" y="13601"/>
                    <a:pt x="-1124" y="13563"/>
                  </a:cubicBezTo>
                  <a:cubicBezTo>
                    <a:pt x="-933" y="5828"/>
                    <a:pt x="5449" y="-315"/>
                    <a:pt x="13164" y="-172"/>
                  </a:cubicBezTo>
                  <a:cubicBezTo>
                    <a:pt x="13354" y="-172"/>
                    <a:pt x="13450" y="-163"/>
                    <a:pt x="13640" y="-153"/>
                  </a:cubicBezTo>
                  <a:cubicBezTo>
                    <a:pt x="48312" y="1085"/>
                    <a:pt x="116605" y="4133"/>
                    <a:pt x="245383" y="11181"/>
                  </a:cubicBezTo>
                  <a:cubicBezTo>
                    <a:pt x="253290" y="11391"/>
                    <a:pt x="259480" y="17963"/>
                    <a:pt x="259291" y="25850"/>
                  </a:cubicBezTo>
                  <a:cubicBezTo>
                    <a:pt x="259100" y="33737"/>
                    <a:pt x="252527" y="39966"/>
                    <a:pt x="244622" y="39756"/>
                  </a:cubicBezTo>
                  <a:close/>
                </a:path>
              </a:pathLst>
            </a:custGeom>
            <a:solidFill>
              <a:srgbClr val="FFFFFF"/>
            </a:solidFill>
            <a:ln w="9525" cap="flat">
              <a:noFill/>
              <a:prstDash val="solid"/>
              <a:miter/>
            </a:ln>
          </p:spPr>
          <p:txBody>
            <a:bodyPr rtlCol="0" anchor="ctr"/>
            <a:lstStyle/>
            <a:p>
              <a:endParaRPr lang="zh-CN" altLang="en-US"/>
            </a:p>
          </p:txBody>
        </p:sp>
        <p:sp>
          <p:nvSpPr>
            <p:cNvPr id="105" name="任意多边形: 形状 104"/>
            <p:cNvSpPr/>
            <p:nvPr/>
          </p:nvSpPr>
          <p:spPr>
            <a:xfrm flipH="1">
              <a:off x="2423078" y="2444609"/>
              <a:ext cx="454916" cy="57653"/>
            </a:xfrm>
            <a:custGeom>
              <a:avLst/>
              <a:gdLst>
                <a:gd name="connsiteX0" fmla="*/ 429986 w 445899"/>
                <a:gd name="connsiteY0" fmla="*/ 56231 h 56510"/>
                <a:gd name="connsiteX1" fmla="*/ 428843 w 445899"/>
                <a:gd name="connsiteY1" fmla="*/ 56231 h 56510"/>
                <a:gd name="connsiteX2" fmla="*/ 12410 w 445899"/>
                <a:gd name="connsiteY2" fmla="*/ 28323 h 56510"/>
                <a:gd name="connsiteX3" fmla="*/ -1116 w 445899"/>
                <a:gd name="connsiteY3" fmla="*/ 13311 h 56510"/>
                <a:gd name="connsiteX4" fmla="*/ -1116 w 445899"/>
                <a:gd name="connsiteY4" fmla="*/ 13273 h 56510"/>
                <a:gd name="connsiteX5" fmla="*/ 14028 w 445899"/>
                <a:gd name="connsiteY5" fmla="*/ -157 h 56510"/>
                <a:gd name="connsiteX6" fmla="*/ 431033 w 445899"/>
                <a:gd name="connsiteY6" fmla="*/ 27751 h 56510"/>
                <a:gd name="connsiteX7" fmla="*/ 444750 w 445899"/>
                <a:gd name="connsiteY7" fmla="*/ 42562 h 56510"/>
                <a:gd name="connsiteX8" fmla="*/ 429986 w 445899"/>
                <a:gd name="connsiteY8" fmla="*/ 56326 h 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899" h="56510">
                  <a:moveTo>
                    <a:pt x="429986" y="56231"/>
                  </a:moveTo>
                  <a:lnTo>
                    <a:pt x="428843" y="56231"/>
                  </a:lnTo>
                  <a:cubicBezTo>
                    <a:pt x="287111" y="45277"/>
                    <a:pt x="146998" y="35847"/>
                    <a:pt x="12410" y="28323"/>
                  </a:cubicBezTo>
                  <a:cubicBezTo>
                    <a:pt x="4503" y="27913"/>
                    <a:pt x="-1497" y="21198"/>
                    <a:pt x="-1116" y="13311"/>
                  </a:cubicBezTo>
                  <a:cubicBezTo>
                    <a:pt x="-1116" y="13302"/>
                    <a:pt x="-1116" y="13282"/>
                    <a:pt x="-1116" y="13273"/>
                  </a:cubicBezTo>
                  <a:cubicBezTo>
                    <a:pt x="-544" y="5424"/>
                    <a:pt x="6123" y="-538"/>
                    <a:pt x="14028" y="-157"/>
                  </a:cubicBezTo>
                  <a:cubicBezTo>
                    <a:pt x="148807" y="7367"/>
                    <a:pt x="289110" y="16797"/>
                    <a:pt x="431033" y="27751"/>
                  </a:cubicBezTo>
                  <a:cubicBezTo>
                    <a:pt x="438939" y="28037"/>
                    <a:pt x="445130" y="34676"/>
                    <a:pt x="444750" y="42562"/>
                  </a:cubicBezTo>
                  <a:cubicBezTo>
                    <a:pt x="444464" y="50449"/>
                    <a:pt x="437891" y="56612"/>
                    <a:pt x="429986" y="56326"/>
                  </a:cubicBezTo>
                  <a:close/>
                </a:path>
              </a:pathLst>
            </a:custGeom>
            <a:solidFill>
              <a:srgbClr val="FFFFFF"/>
            </a:solidFill>
            <a:ln w="9525" cap="flat">
              <a:noFill/>
              <a:prstDash val="solid"/>
              <a:miter/>
            </a:ln>
          </p:spPr>
          <p:txBody>
            <a:bodyPr rtlCol="0" anchor="ctr"/>
            <a:lstStyle/>
            <a:p>
              <a:endParaRPr lang="zh-CN" altLang="en-US"/>
            </a:p>
          </p:txBody>
        </p:sp>
        <p:sp>
          <p:nvSpPr>
            <p:cNvPr id="106" name="任意多边形: 形状 105"/>
            <p:cNvSpPr/>
            <p:nvPr/>
          </p:nvSpPr>
          <p:spPr>
            <a:xfrm flipH="1">
              <a:off x="2370449" y="1497388"/>
              <a:ext cx="73927" cy="55258"/>
            </a:xfrm>
            <a:custGeom>
              <a:avLst/>
              <a:gdLst>
                <a:gd name="connsiteX0" fmla="*/ 3629 w 72462"/>
                <a:gd name="connsiteY0" fmla="*/ 53988 h 54163"/>
                <a:gd name="connsiteX1" fmla="*/ -1133 w 72462"/>
                <a:gd name="connsiteY1" fmla="*/ 49226 h 54163"/>
                <a:gd name="connsiteX2" fmla="*/ 3629 w 72462"/>
                <a:gd name="connsiteY2" fmla="*/ 44463 h 54163"/>
                <a:gd name="connsiteX3" fmla="*/ 3629 w 72462"/>
                <a:gd name="connsiteY3" fmla="*/ 44463 h 54163"/>
                <a:gd name="connsiteX4" fmla="*/ 62875 w 72462"/>
                <a:gd name="connsiteY4" fmla="*/ 1601 h 54163"/>
                <a:gd name="connsiteX5" fmla="*/ 69543 w 72462"/>
                <a:gd name="connsiteY5" fmla="*/ 877 h 54163"/>
                <a:gd name="connsiteX6" fmla="*/ 70781 w 72462"/>
                <a:gd name="connsiteY6" fmla="*/ 6840 h 54163"/>
                <a:gd name="connsiteX7" fmla="*/ 4106 w 72462"/>
                <a:gd name="connsiteY7" fmla="*/ 53988 h 5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462" h="54163">
                  <a:moveTo>
                    <a:pt x="3629" y="53988"/>
                  </a:moveTo>
                  <a:cubicBezTo>
                    <a:pt x="962" y="53988"/>
                    <a:pt x="-1133" y="51855"/>
                    <a:pt x="-1133" y="49226"/>
                  </a:cubicBezTo>
                  <a:cubicBezTo>
                    <a:pt x="-1133" y="46597"/>
                    <a:pt x="962" y="44463"/>
                    <a:pt x="3629" y="44463"/>
                  </a:cubicBezTo>
                  <a:lnTo>
                    <a:pt x="3629" y="44463"/>
                  </a:lnTo>
                  <a:cubicBezTo>
                    <a:pt x="4868" y="44463"/>
                    <a:pt x="36110" y="42558"/>
                    <a:pt x="62875" y="1601"/>
                  </a:cubicBezTo>
                  <a:cubicBezTo>
                    <a:pt x="64494" y="-447"/>
                    <a:pt x="67542" y="-771"/>
                    <a:pt x="69543" y="877"/>
                  </a:cubicBezTo>
                  <a:cubicBezTo>
                    <a:pt x="71352" y="2315"/>
                    <a:pt x="71829" y="4820"/>
                    <a:pt x="70781" y="6840"/>
                  </a:cubicBezTo>
                  <a:cubicBezTo>
                    <a:pt x="41253" y="52179"/>
                    <a:pt x="5440" y="53988"/>
                    <a:pt x="4106" y="53988"/>
                  </a:cubicBezTo>
                  <a:close/>
                </a:path>
              </a:pathLst>
            </a:custGeom>
            <a:solidFill>
              <a:srgbClr val="FC7656"/>
            </a:solidFill>
            <a:ln w="9525" cap="flat">
              <a:noFill/>
              <a:prstDash val="solid"/>
              <a:miter/>
            </a:ln>
          </p:spPr>
          <p:txBody>
            <a:bodyPr rtlCol="0" anchor="ctr"/>
            <a:lstStyle/>
            <a:p>
              <a:endParaRPr lang="zh-CN" altLang="en-US"/>
            </a:p>
          </p:txBody>
        </p:sp>
        <p:sp>
          <p:nvSpPr>
            <p:cNvPr id="107" name="任意多边形: 形状 106"/>
            <p:cNvSpPr/>
            <p:nvPr/>
          </p:nvSpPr>
          <p:spPr>
            <a:xfrm flipH="1">
              <a:off x="2838227" y="2316336"/>
              <a:ext cx="52108" cy="30340"/>
            </a:xfrm>
            <a:custGeom>
              <a:avLst/>
              <a:gdLst>
                <a:gd name="connsiteX0" fmla="*/ 35365 w 51075"/>
                <a:gd name="connsiteY0" fmla="*/ 29561 h 29739"/>
                <a:gd name="connsiteX1" fmla="*/ 34602 w 51075"/>
                <a:gd name="connsiteY1" fmla="*/ 29561 h 29739"/>
                <a:gd name="connsiteX2" fmla="*/ 12505 w 51075"/>
                <a:gd name="connsiteY2" fmla="*/ 28418 h 29739"/>
                <a:gd name="connsiteX3" fmla="*/ -1116 w 51075"/>
                <a:gd name="connsiteY3" fmla="*/ 13416 h 29739"/>
                <a:gd name="connsiteX4" fmla="*/ 13934 w 51075"/>
                <a:gd name="connsiteY4" fmla="*/ -157 h 29739"/>
                <a:gd name="connsiteX5" fmla="*/ 36031 w 51075"/>
                <a:gd name="connsiteY5" fmla="*/ 986 h 29739"/>
                <a:gd name="connsiteX6" fmla="*/ 49938 w 51075"/>
                <a:gd name="connsiteY6" fmla="*/ 15607 h 29739"/>
                <a:gd name="connsiteX7" fmla="*/ 35365 w 51075"/>
                <a:gd name="connsiteY7" fmla="*/ 29561 h 29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75" h="29739">
                  <a:moveTo>
                    <a:pt x="35365" y="29561"/>
                  </a:moveTo>
                  <a:lnTo>
                    <a:pt x="34602" y="29561"/>
                  </a:lnTo>
                  <a:lnTo>
                    <a:pt x="12505" y="28418"/>
                  </a:lnTo>
                  <a:cubicBezTo>
                    <a:pt x="4598" y="28027"/>
                    <a:pt x="-1497" y="21303"/>
                    <a:pt x="-1116" y="13416"/>
                  </a:cubicBezTo>
                  <a:cubicBezTo>
                    <a:pt x="-640" y="5529"/>
                    <a:pt x="6027" y="-548"/>
                    <a:pt x="13934" y="-157"/>
                  </a:cubicBezTo>
                  <a:lnTo>
                    <a:pt x="36031" y="986"/>
                  </a:lnTo>
                  <a:cubicBezTo>
                    <a:pt x="43937" y="1167"/>
                    <a:pt x="50128" y="7720"/>
                    <a:pt x="49938" y="15607"/>
                  </a:cubicBezTo>
                  <a:cubicBezTo>
                    <a:pt x="49842" y="23494"/>
                    <a:pt x="43270" y="29742"/>
                    <a:pt x="35365" y="29561"/>
                  </a:cubicBezTo>
                  <a:close/>
                </a:path>
              </a:pathLst>
            </a:custGeom>
            <a:solidFill>
              <a:srgbClr val="FFFFFF"/>
            </a:solidFill>
            <a:ln w="9525" cap="flat">
              <a:noFill/>
              <a:prstDash val="solid"/>
              <a:miter/>
            </a:ln>
          </p:spPr>
          <p:txBody>
            <a:bodyPr rtlCol="0" anchor="ctr"/>
            <a:lstStyle/>
            <a:p>
              <a:endParaRPr lang="zh-CN" altLang="en-US"/>
            </a:p>
          </p:txBody>
        </p:sp>
        <p:sp>
          <p:nvSpPr>
            <p:cNvPr id="108" name="任意多边形: 形状 107"/>
            <p:cNvSpPr/>
            <p:nvPr/>
          </p:nvSpPr>
          <p:spPr>
            <a:xfrm flipH="1">
              <a:off x="2848814" y="2443338"/>
              <a:ext cx="53766" cy="30544"/>
            </a:xfrm>
            <a:custGeom>
              <a:avLst/>
              <a:gdLst>
                <a:gd name="connsiteX0" fmla="*/ 37270 w 52700"/>
                <a:gd name="connsiteY0" fmla="*/ 29663 h 29939"/>
                <a:gd name="connsiteX1" fmla="*/ 36127 w 52700"/>
                <a:gd name="connsiteY1" fmla="*/ 29663 h 29939"/>
                <a:gd name="connsiteX2" fmla="*/ 12410 w 52700"/>
                <a:gd name="connsiteY2" fmla="*/ 28425 h 29939"/>
                <a:gd name="connsiteX3" fmla="*/ -1116 w 52700"/>
                <a:gd name="connsiteY3" fmla="*/ 13375 h 29939"/>
                <a:gd name="connsiteX4" fmla="*/ 13743 w 52700"/>
                <a:gd name="connsiteY4" fmla="*/ -160 h 29939"/>
                <a:gd name="connsiteX5" fmla="*/ 13934 w 52700"/>
                <a:gd name="connsiteY5" fmla="*/ -150 h 29939"/>
                <a:gd name="connsiteX6" fmla="*/ 37747 w 52700"/>
                <a:gd name="connsiteY6" fmla="*/ 1183 h 29939"/>
                <a:gd name="connsiteX7" fmla="*/ 51557 w 52700"/>
                <a:gd name="connsiteY7" fmla="*/ 15899 h 29939"/>
                <a:gd name="connsiteX8" fmla="*/ 36889 w 52700"/>
                <a:gd name="connsiteY8" fmla="*/ 29758 h 2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700" h="29939">
                  <a:moveTo>
                    <a:pt x="37270" y="29663"/>
                  </a:moveTo>
                  <a:lnTo>
                    <a:pt x="36127" y="29663"/>
                  </a:lnTo>
                  <a:lnTo>
                    <a:pt x="12410" y="28425"/>
                  </a:lnTo>
                  <a:cubicBezTo>
                    <a:pt x="4504" y="27967"/>
                    <a:pt x="-1496" y="21252"/>
                    <a:pt x="-1116" y="13375"/>
                  </a:cubicBezTo>
                  <a:cubicBezTo>
                    <a:pt x="-735" y="5545"/>
                    <a:pt x="5837" y="-513"/>
                    <a:pt x="13743" y="-160"/>
                  </a:cubicBezTo>
                  <a:cubicBezTo>
                    <a:pt x="13743" y="-160"/>
                    <a:pt x="13839" y="-150"/>
                    <a:pt x="13934" y="-150"/>
                  </a:cubicBezTo>
                  <a:lnTo>
                    <a:pt x="37747" y="1183"/>
                  </a:lnTo>
                  <a:cubicBezTo>
                    <a:pt x="45652" y="1421"/>
                    <a:pt x="51843" y="8012"/>
                    <a:pt x="51557" y="15899"/>
                  </a:cubicBezTo>
                  <a:cubicBezTo>
                    <a:pt x="51367" y="23786"/>
                    <a:pt x="44795" y="29996"/>
                    <a:pt x="36889" y="29758"/>
                  </a:cubicBezTo>
                  <a:close/>
                </a:path>
              </a:pathLst>
            </a:custGeom>
            <a:solidFill>
              <a:srgbClr val="FFFFFF"/>
            </a:solidFill>
            <a:ln w="9525" cap="flat">
              <a:noFill/>
              <a:prstDash val="solid"/>
              <a:miter/>
            </a:ln>
          </p:spPr>
          <p:txBody>
            <a:bodyPr rtlCol="0" anchor="ctr"/>
            <a:lstStyle/>
            <a:p>
              <a:endParaRPr lang="zh-CN" altLang="en-US"/>
            </a:p>
          </p:txBody>
        </p:sp>
        <p:sp>
          <p:nvSpPr>
            <p:cNvPr id="121" name="任意多边形: 形状 120"/>
            <p:cNvSpPr/>
            <p:nvPr/>
          </p:nvSpPr>
          <p:spPr>
            <a:xfrm flipH="1">
              <a:off x="3804642" y="2778701"/>
              <a:ext cx="130408" cy="84949"/>
            </a:xfrm>
            <a:custGeom>
              <a:avLst/>
              <a:gdLst>
                <a:gd name="connsiteX0" fmla="*/ 121539 w 127823"/>
                <a:gd name="connsiteY0" fmla="*/ 83090 h 83265"/>
                <a:gd name="connsiteX1" fmla="*/ 119063 w 127823"/>
                <a:gd name="connsiteY1" fmla="*/ 82328 h 83265"/>
                <a:gd name="connsiteX2" fmla="*/ 1143 w 127823"/>
                <a:gd name="connsiteY2" fmla="*/ 8605 h 83265"/>
                <a:gd name="connsiteX3" fmla="*/ -666 w 127823"/>
                <a:gd name="connsiteY3" fmla="*/ 2604 h 83265"/>
                <a:gd name="connsiteX4" fmla="*/ 5049 w 127823"/>
                <a:gd name="connsiteY4" fmla="*/ 32 h 83265"/>
                <a:gd name="connsiteX5" fmla="*/ 115443 w 127823"/>
                <a:gd name="connsiteY5" fmla="*/ 66707 h 83265"/>
                <a:gd name="connsiteX6" fmla="*/ 124968 w 127823"/>
                <a:gd name="connsiteY6" fmla="*/ 74232 h 83265"/>
                <a:gd name="connsiteX7" fmla="*/ 125826 w 127823"/>
                <a:gd name="connsiteY7" fmla="*/ 80709 h 83265"/>
                <a:gd name="connsiteX8" fmla="*/ 121539 w 127823"/>
                <a:gd name="connsiteY8" fmla="*/ 83090 h 8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823" h="83265">
                  <a:moveTo>
                    <a:pt x="121539" y="83090"/>
                  </a:moveTo>
                  <a:cubicBezTo>
                    <a:pt x="120682" y="83071"/>
                    <a:pt x="119825" y="82805"/>
                    <a:pt x="119063" y="82328"/>
                  </a:cubicBezTo>
                  <a:lnTo>
                    <a:pt x="1143" y="8605"/>
                  </a:lnTo>
                  <a:cubicBezTo>
                    <a:pt x="-952" y="7395"/>
                    <a:pt x="-1714" y="4766"/>
                    <a:pt x="-666" y="2604"/>
                  </a:cubicBezTo>
                  <a:cubicBezTo>
                    <a:pt x="286" y="442"/>
                    <a:pt x="2763" y="-663"/>
                    <a:pt x="5049" y="32"/>
                  </a:cubicBezTo>
                  <a:cubicBezTo>
                    <a:pt x="52674" y="14701"/>
                    <a:pt x="80106" y="38132"/>
                    <a:pt x="115443" y="66707"/>
                  </a:cubicBezTo>
                  <a:lnTo>
                    <a:pt x="124968" y="74232"/>
                  </a:lnTo>
                  <a:cubicBezTo>
                    <a:pt x="126874" y="75851"/>
                    <a:pt x="127254" y="78652"/>
                    <a:pt x="125826" y="80709"/>
                  </a:cubicBezTo>
                  <a:cubicBezTo>
                    <a:pt x="124873" y="82204"/>
                    <a:pt x="123254" y="83109"/>
                    <a:pt x="121539" y="83090"/>
                  </a:cubicBezTo>
                  <a:close/>
                </a:path>
              </a:pathLst>
            </a:custGeom>
            <a:solidFill>
              <a:srgbClr val="000000"/>
            </a:solidFill>
            <a:ln w="9525" cap="flat">
              <a:noFill/>
              <a:prstDash val="solid"/>
              <a:miter/>
            </a:ln>
          </p:spPr>
          <p:txBody>
            <a:bodyPr rtlCol="0" anchor="ctr"/>
            <a:lstStyle/>
            <a:p>
              <a:endParaRPr lang="zh-CN" altLang="en-US"/>
            </a:p>
          </p:txBody>
        </p:sp>
        <p:sp>
          <p:nvSpPr>
            <p:cNvPr id="122" name="任意多边形: 形状 121"/>
            <p:cNvSpPr/>
            <p:nvPr/>
          </p:nvSpPr>
          <p:spPr>
            <a:xfrm flipH="1">
              <a:off x="1769002" y="1699342"/>
              <a:ext cx="224301" cy="79530"/>
            </a:xfrm>
            <a:custGeom>
              <a:avLst/>
              <a:gdLst>
                <a:gd name="connsiteX0" fmla="*/ 213960 w 219855"/>
                <a:gd name="connsiteY0" fmla="*/ 77779 h 77954"/>
                <a:gd name="connsiteX1" fmla="*/ 1267 w 219855"/>
                <a:gd name="connsiteY1" fmla="*/ 8723 h 77954"/>
                <a:gd name="connsiteX2" fmla="*/ -543 w 219855"/>
                <a:gd name="connsiteY2" fmla="*/ 2246 h 77954"/>
                <a:gd name="connsiteX3" fmla="*/ 5934 w 219855"/>
                <a:gd name="connsiteY3" fmla="*/ 436 h 77954"/>
                <a:gd name="connsiteX4" fmla="*/ 213960 w 219855"/>
                <a:gd name="connsiteY4" fmla="*/ 68254 h 77954"/>
                <a:gd name="connsiteX5" fmla="*/ 218722 w 219855"/>
                <a:gd name="connsiteY5" fmla="*/ 73017 h 77954"/>
                <a:gd name="connsiteX6" fmla="*/ 213960 w 219855"/>
                <a:gd name="connsiteY6" fmla="*/ 77779 h 7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55" h="77954">
                  <a:moveTo>
                    <a:pt x="213960" y="77779"/>
                  </a:moveTo>
                  <a:cubicBezTo>
                    <a:pt x="130330" y="77779"/>
                    <a:pt x="77847" y="51681"/>
                    <a:pt x="1267" y="8723"/>
                  </a:cubicBezTo>
                  <a:cubicBezTo>
                    <a:pt x="-1019" y="7399"/>
                    <a:pt x="-1782" y="4542"/>
                    <a:pt x="-543" y="2246"/>
                  </a:cubicBezTo>
                  <a:cubicBezTo>
                    <a:pt x="790" y="-40"/>
                    <a:pt x="3648" y="-850"/>
                    <a:pt x="5934" y="436"/>
                  </a:cubicBezTo>
                  <a:cubicBezTo>
                    <a:pt x="81182" y="42632"/>
                    <a:pt x="132711" y="68254"/>
                    <a:pt x="213960" y="68254"/>
                  </a:cubicBezTo>
                  <a:cubicBezTo>
                    <a:pt x="216627" y="68254"/>
                    <a:pt x="218722" y="70388"/>
                    <a:pt x="218722" y="73017"/>
                  </a:cubicBezTo>
                  <a:cubicBezTo>
                    <a:pt x="218722" y="75646"/>
                    <a:pt x="216627" y="77779"/>
                    <a:pt x="213960" y="77779"/>
                  </a:cubicBezTo>
                  <a:close/>
                </a:path>
              </a:pathLst>
            </a:custGeom>
            <a:solidFill>
              <a:srgbClr val="000000"/>
            </a:solidFill>
            <a:ln w="9525" cap="flat">
              <a:noFill/>
              <a:prstDash val="solid"/>
              <a:miter/>
            </a:ln>
          </p:spPr>
          <p:txBody>
            <a:bodyPr rtlCol="0" anchor="ctr"/>
            <a:lstStyle/>
            <a:p>
              <a:endParaRPr lang="zh-CN" altLang="en-US"/>
            </a:p>
          </p:txBody>
        </p:sp>
        <p:sp>
          <p:nvSpPr>
            <p:cNvPr id="123" name="任意多边形: 形状 122"/>
            <p:cNvSpPr/>
            <p:nvPr/>
          </p:nvSpPr>
          <p:spPr>
            <a:xfrm flipH="1">
              <a:off x="800435" y="1689167"/>
              <a:ext cx="93091" cy="67257"/>
            </a:xfrm>
            <a:custGeom>
              <a:avLst/>
              <a:gdLst>
                <a:gd name="connsiteX0" fmla="*/ 3613 w 91246"/>
                <a:gd name="connsiteY0" fmla="*/ 65750 h 65924"/>
                <a:gd name="connsiteX1" fmla="*/ -1054 w 91246"/>
                <a:gd name="connsiteY1" fmla="*/ 61750 h 65924"/>
                <a:gd name="connsiteX2" fmla="*/ 2756 w 91246"/>
                <a:gd name="connsiteY2" fmla="*/ 56339 h 65924"/>
                <a:gd name="connsiteX3" fmla="*/ 2852 w 91246"/>
                <a:gd name="connsiteY3" fmla="*/ 56320 h 65924"/>
                <a:gd name="connsiteX4" fmla="*/ 81338 w 91246"/>
                <a:gd name="connsiteY4" fmla="*/ 2028 h 65924"/>
                <a:gd name="connsiteX5" fmla="*/ 87910 w 91246"/>
                <a:gd name="connsiteY5" fmla="*/ 571 h 65924"/>
                <a:gd name="connsiteX6" fmla="*/ 89624 w 91246"/>
                <a:gd name="connsiteY6" fmla="*/ 6695 h 65924"/>
                <a:gd name="connsiteX7" fmla="*/ 4376 w 91246"/>
                <a:gd name="connsiteY7" fmla="*/ 65655 h 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6" h="65924">
                  <a:moveTo>
                    <a:pt x="3613" y="65750"/>
                  </a:moveTo>
                  <a:cubicBezTo>
                    <a:pt x="1327" y="65731"/>
                    <a:pt x="-673" y="64045"/>
                    <a:pt x="-1054" y="61750"/>
                  </a:cubicBezTo>
                  <a:cubicBezTo>
                    <a:pt x="-1530" y="59216"/>
                    <a:pt x="184" y="56787"/>
                    <a:pt x="2756" y="56339"/>
                  </a:cubicBezTo>
                  <a:cubicBezTo>
                    <a:pt x="2756" y="56330"/>
                    <a:pt x="2852" y="56330"/>
                    <a:pt x="2852" y="56320"/>
                  </a:cubicBezTo>
                  <a:cubicBezTo>
                    <a:pt x="36666" y="53063"/>
                    <a:pt x="66384" y="32517"/>
                    <a:pt x="81338" y="2028"/>
                  </a:cubicBezTo>
                  <a:cubicBezTo>
                    <a:pt x="82767" y="-191"/>
                    <a:pt x="85719" y="-839"/>
                    <a:pt x="87910" y="571"/>
                  </a:cubicBezTo>
                  <a:cubicBezTo>
                    <a:pt x="90006" y="1875"/>
                    <a:pt x="90672" y="4514"/>
                    <a:pt x="89624" y="6695"/>
                  </a:cubicBezTo>
                  <a:cubicBezTo>
                    <a:pt x="73242" y="39661"/>
                    <a:pt x="41047" y="61912"/>
                    <a:pt x="4376" y="65655"/>
                  </a:cubicBezTo>
                  <a:close/>
                </a:path>
              </a:pathLst>
            </a:custGeom>
            <a:solidFill>
              <a:srgbClr val="000000"/>
            </a:solidFill>
            <a:ln w="9525" cap="flat">
              <a:noFill/>
              <a:prstDash val="solid"/>
              <a:miter/>
            </a:ln>
          </p:spPr>
          <p:txBody>
            <a:bodyPr rtlCol="0" anchor="ctr"/>
            <a:lstStyle/>
            <a:p>
              <a:endParaRPr lang="zh-CN" altLang="en-US"/>
            </a:p>
          </p:txBody>
        </p:sp>
        <p:sp>
          <p:nvSpPr>
            <p:cNvPr id="124" name="任意多边形: 形状 123"/>
            <p:cNvSpPr/>
            <p:nvPr/>
          </p:nvSpPr>
          <p:spPr>
            <a:xfrm flipH="1">
              <a:off x="2082578" y="2485625"/>
              <a:ext cx="18087" cy="127504"/>
            </a:xfrm>
            <a:custGeom>
              <a:avLst/>
              <a:gdLst>
                <a:gd name="connsiteX0" fmla="*/ 3343 w 17728"/>
                <a:gd name="connsiteY0" fmla="*/ 124803 h 124977"/>
                <a:gd name="connsiteX1" fmla="*/ 3343 w 17728"/>
                <a:gd name="connsiteY1" fmla="*/ 124803 h 124977"/>
                <a:gd name="connsiteX2" fmla="*/ -1133 w 17728"/>
                <a:gd name="connsiteY2" fmla="*/ 120326 h 124977"/>
                <a:gd name="connsiteX3" fmla="*/ -1133 w 17728"/>
                <a:gd name="connsiteY3" fmla="*/ 120136 h 124977"/>
                <a:gd name="connsiteX4" fmla="*/ -1133 w 17728"/>
                <a:gd name="connsiteY4" fmla="*/ 119278 h 124977"/>
                <a:gd name="connsiteX5" fmla="*/ 7058 w 17728"/>
                <a:gd name="connsiteY5" fmla="*/ 4216 h 124977"/>
                <a:gd name="connsiteX6" fmla="*/ 12202 w 17728"/>
                <a:gd name="connsiteY6" fmla="*/ -165 h 124977"/>
                <a:gd name="connsiteX7" fmla="*/ 16583 w 17728"/>
                <a:gd name="connsiteY7" fmla="*/ 4883 h 124977"/>
                <a:gd name="connsiteX8" fmla="*/ 8296 w 17728"/>
                <a:gd name="connsiteY8" fmla="*/ 119945 h 124977"/>
                <a:gd name="connsiteX9" fmla="*/ 3343 w 17728"/>
                <a:gd name="connsiteY9" fmla="*/ 124803 h 12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28" h="124977">
                  <a:moveTo>
                    <a:pt x="3343" y="124803"/>
                  </a:moveTo>
                  <a:lnTo>
                    <a:pt x="3343" y="124803"/>
                  </a:lnTo>
                  <a:cubicBezTo>
                    <a:pt x="867" y="124803"/>
                    <a:pt x="-1133" y="122803"/>
                    <a:pt x="-1133" y="120326"/>
                  </a:cubicBezTo>
                  <a:cubicBezTo>
                    <a:pt x="-1133" y="120269"/>
                    <a:pt x="-1133" y="120202"/>
                    <a:pt x="-1133" y="120136"/>
                  </a:cubicBezTo>
                  <a:lnTo>
                    <a:pt x="-1133" y="119278"/>
                  </a:lnTo>
                  <a:cubicBezTo>
                    <a:pt x="1629" y="81178"/>
                    <a:pt x="4391" y="42821"/>
                    <a:pt x="7058" y="4216"/>
                  </a:cubicBezTo>
                  <a:cubicBezTo>
                    <a:pt x="7344" y="1606"/>
                    <a:pt x="9630" y="-327"/>
                    <a:pt x="12202" y="-165"/>
                  </a:cubicBezTo>
                  <a:cubicBezTo>
                    <a:pt x="14774" y="35"/>
                    <a:pt x="16774" y="2283"/>
                    <a:pt x="16583" y="4883"/>
                  </a:cubicBezTo>
                  <a:lnTo>
                    <a:pt x="8296" y="119945"/>
                  </a:lnTo>
                  <a:cubicBezTo>
                    <a:pt x="8106" y="122603"/>
                    <a:pt x="6011" y="124708"/>
                    <a:pt x="3343" y="124803"/>
                  </a:cubicBezTo>
                  <a:close/>
                </a:path>
              </a:pathLst>
            </a:custGeom>
            <a:solidFill>
              <a:srgbClr val="000000"/>
            </a:solidFill>
            <a:ln w="9525" cap="flat">
              <a:noFill/>
              <a:prstDash val="solid"/>
              <a:miter/>
            </a:ln>
          </p:spPr>
          <p:txBody>
            <a:bodyPr rtlCol="0" anchor="ctr"/>
            <a:lstStyle/>
            <a:p>
              <a:endParaRPr lang="zh-CN" altLang="en-US"/>
            </a:p>
          </p:txBody>
        </p:sp>
        <p:sp>
          <p:nvSpPr>
            <p:cNvPr id="125" name="任意多边形: 形状 124"/>
            <p:cNvSpPr/>
            <p:nvPr/>
          </p:nvSpPr>
          <p:spPr>
            <a:xfrm flipH="1">
              <a:off x="2030888" y="2529347"/>
              <a:ext cx="13611" cy="123041"/>
            </a:xfrm>
            <a:custGeom>
              <a:avLst/>
              <a:gdLst>
                <a:gd name="connsiteX0" fmla="*/ 7443 w 13341"/>
                <a:gd name="connsiteY0" fmla="*/ 120428 h 120602"/>
                <a:gd name="connsiteX1" fmla="*/ 2680 w 13341"/>
                <a:gd name="connsiteY1" fmla="*/ 115856 h 120602"/>
                <a:gd name="connsiteX2" fmla="*/ -1130 w 13341"/>
                <a:gd name="connsiteY2" fmla="*/ 4699 h 120602"/>
                <a:gd name="connsiteX3" fmla="*/ 3347 w 13341"/>
                <a:gd name="connsiteY3" fmla="*/ -159 h 120602"/>
                <a:gd name="connsiteX4" fmla="*/ 3442 w 13341"/>
                <a:gd name="connsiteY4" fmla="*/ -159 h 120602"/>
                <a:gd name="connsiteX5" fmla="*/ 8395 w 13341"/>
                <a:gd name="connsiteY5" fmla="*/ 4013 h 120602"/>
                <a:gd name="connsiteX6" fmla="*/ 8395 w 13341"/>
                <a:gd name="connsiteY6" fmla="*/ 4413 h 120602"/>
                <a:gd name="connsiteX7" fmla="*/ 12205 w 13341"/>
                <a:gd name="connsiteY7" fmla="*/ 115475 h 120602"/>
                <a:gd name="connsiteX8" fmla="*/ 7633 w 13341"/>
                <a:gd name="connsiteY8" fmla="*/ 120428 h 120602"/>
                <a:gd name="connsiteX9" fmla="*/ 7633 w 13341"/>
                <a:gd name="connsiteY9" fmla="*/ 120428 h 12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41" h="120602">
                  <a:moveTo>
                    <a:pt x="7443" y="120428"/>
                  </a:moveTo>
                  <a:cubicBezTo>
                    <a:pt x="4871" y="120428"/>
                    <a:pt x="2776" y="118409"/>
                    <a:pt x="2680" y="115856"/>
                  </a:cubicBezTo>
                  <a:lnTo>
                    <a:pt x="-1130" y="4699"/>
                  </a:lnTo>
                  <a:cubicBezTo>
                    <a:pt x="-1225" y="2128"/>
                    <a:pt x="775" y="-54"/>
                    <a:pt x="3347" y="-159"/>
                  </a:cubicBezTo>
                  <a:cubicBezTo>
                    <a:pt x="3347" y="-159"/>
                    <a:pt x="3442" y="-159"/>
                    <a:pt x="3442" y="-159"/>
                  </a:cubicBezTo>
                  <a:cubicBezTo>
                    <a:pt x="5918" y="-368"/>
                    <a:pt x="8204" y="1499"/>
                    <a:pt x="8395" y="4013"/>
                  </a:cubicBezTo>
                  <a:cubicBezTo>
                    <a:pt x="8395" y="4147"/>
                    <a:pt x="8395" y="4280"/>
                    <a:pt x="8395" y="4413"/>
                  </a:cubicBezTo>
                  <a:lnTo>
                    <a:pt x="12205" y="115475"/>
                  </a:lnTo>
                  <a:cubicBezTo>
                    <a:pt x="12301" y="118104"/>
                    <a:pt x="10300" y="120323"/>
                    <a:pt x="7633" y="120428"/>
                  </a:cubicBezTo>
                  <a:cubicBezTo>
                    <a:pt x="7633" y="120428"/>
                    <a:pt x="7633" y="120428"/>
                    <a:pt x="7633" y="120428"/>
                  </a:cubicBezTo>
                  <a:close/>
                </a:path>
              </a:pathLst>
            </a:custGeom>
            <a:solidFill>
              <a:srgbClr val="000000"/>
            </a:solidFill>
            <a:ln w="9525" cap="flat">
              <a:noFill/>
              <a:prstDash val="solid"/>
              <a:miter/>
            </a:ln>
          </p:spPr>
          <p:txBody>
            <a:bodyPr rtlCol="0" anchor="ctr"/>
            <a:lstStyle/>
            <a:p>
              <a:endParaRPr lang="zh-CN" altLang="en-US"/>
            </a:p>
          </p:txBody>
        </p:sp>
        <p:sp>
          <p:nvSpPr>
            <p:cNvPr id="126" name="任意多边形: 形状 125"/>
            <p:cNvSpPr/>
            <p:nvPr/>
          </p:nvSpPr>
          <p:spPr>
            <a:xfrm flipH="1">
              <a:off x="2255089" y="5159023"/>
              <a:ext cx="136308" cy="355606"/>
            </a:xfrm>
            <a:custGeom>
              <a:avLst/>
              <a:gdLst>
                <a:gd name="connsiteX0" fmla="*/ 127625 w 133606"/>
                <a:gd name="connsiteY0" fmla="*/ 348371 h 348557"/>
                <a:gd name="connsiteX1" fmla="*/ 124483 w 133606"/>
                <a:gd name="connsiteY1" fmla="*/ 347133 h 348557"/>
                <a:gd name="connsiteX2" fmla="*/ 658 w 133606"/>
                <a:gd name="connsiteY2" fmla="*/ 4233 h 348557"/>
                <a:gd name="connsiteX3" fmla="*/ 5611 w 133606"/>
                <a:gd name="connsiteY3" fmla="*/ -167 h 348557"/>
                <a:gd name="connsiteX4" fmla="*/ 5801 w 133606"/>
                <a:gd name="connsiteY4" fmla="*/ -149 h 348557"/>
                <a:gd name="connsiteX5" fmla="*/ 10183 w 133606"/>
                <a:gd name="connsiteY5" fmla="*/ 4900 h 348557"/>
                <a:gd name="connsiteX6" fmla="*/ 131054 w 133606"/>
                <a:gd name="connsiteY6" fmla="*/ 340561 h 348557"/>
                <a:gd name="connsiteX7" fmla="*/ 131245 w 133606"/>
                <a:gd name="connsiteY7" fmla="*/ 347018 h 348557"/>
                <a:gd name="connsiteX8" fmla="*/ 131054 w 133606"/>
                <a:gd name="connsiteY8" fmla="*/ 347228 h 348557"/>
                <a:gd name="connsiteX9" fmla="*/ 127625 w 133606"/>
                <a:gd name="connsiteY9" fmla="*/ 348371 h 34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06" h="348557">
                  <a:moveTo>
                    <a:pt x="127625" y="348371"/>
                  </a:moveTo>
                  <a:cubicBezTo>
                    <a:pt x="126482" y="348400"/>
                    <a:pt x="125339" y="347952"/>
                    <a:pt x="124483" y="347133"/>
                  </a:cubicBezTo>
                  <a:cubicBezTo>
                    <a:pt x="31137" y="263313"/>
                    <a:pt x="-10582" y="147775"/>
                    <a:pt x="658" y="4233"/>
                  </a:cubicBezTo>
                  <a:cubicBezTo>
                    <a:pt x="848" y="1661"/>
                    <a:pt x="3039" y="-310"/>
                    <a:pt x="5611" y="-167"/>
                  </a:cubicBezTo>
                  <a:cubicBezTo>
                    <a:pt x="5611" y="-158"/>
                    <a:pt x="5706" y="-158"/>
                    <a:pt x="5801" y="-149"/>
                  </a:cubicBezTo>
                  <a:cubicBezTo>
                    <a:pt x="8372" y="52"/>
                    <a:pt x="10373" y="2299"/>
                    <a:pt x="10183" y="4900"/>
                  </a:cubicBezTo>
                  <a:cubicBezTo>
                    <a:pt x="-581" y="145870"/>
                    <a:pt x="40187" y="258741"/>
                    <a:pt x="131054" y="340561"/>
                  </a:cubicBezTo>
                  <a:cubicBezTo>
                    <a:pt x="132865" y="342285"/>
                    <a:pt x="132960" y="345180"/>
                    <a:pt x="131245" y="347018"/>
                  </a:cubicBezTo>
                  <a:cubicBezTo>
                    <a:pt x="131150" y="347095"/>
                    <a:pt x="131150" y="347161"/>
                    <a:pt x="131054" y="347228"/>
                  </a:cubicBezTo>
                  <a:cubicBezTo>
                    <a:pt x="130102" y="348047"/>
                    <a:pt x="128864" y="348457"/>
                    <a:pt x="127625" y="348371"/>
                  </a:cubicBezTo>
                  <a:close/>
                </a:path>
              </a:pathLst>
            </a:custGeom>
            <a:solidFill>
              <a:srgbClr val="000000"/>
            </a:solidFill>
            <a:ln w="9525" cap="flat">
              <a:noFill/>
              <a:prstDash val="solid"/>
              <a:miter/>
            </a:ln>
          </p:spPr>
          <p:txBody>
            <a:bodyPr rtlCol="0" anchor="ctr"/>
            <a:lstStyle/>
            <a:p>
              <a:endParaRPr lang="zh-CN" altLang="en-US"/>
            </a:p>
          </p:txBody>
        </p:sp>
        <p:sp>
          <p:nvSpPr>
            <p:cNvPr id="127" name="任意多边形: 形状 126"/>
            <p:cNvSpPr/>
            <p:nvPr/>
          </p:nvSpPr>
          <p:spPr>
            <a:xfrm flipH="1">
              <a:off x="2212246" y="5245647"/>
              <a:ext cx="72194" cy="143561"/>
            </a:xfrm>
            <a:custGeom>
              <a:avLst/>
              <a:gdLst>
                <a:gd name="connsiteX0" fmla="*/ 64604 w 70763"/>
                <a:gd name="connsiteY0" fmla="*/ 140496 h 140715"/>
                <a:gd name="connsiteX1" fmla="*/ 61080 w 70763"/>
                <a:gd name="connsiteY1" fmla="*/ 138877 h 140715"/>
                <a:gd name="connsiteX2" fmla="*/ -1023 w 70763"/>
                <a:gd name="connsiteY2" fmla="*/ 5527 h 140715"/>
                <a:gd name="connsiteX3" fmla="*/ 2692 w 70763"/>
                <a:gd name="connsiteY3" fmla="*/ -93 h 140715"/>
                <a:gd name="connsiteX4" fmla="*/ 2692 w 70763"/>
                <a:gd name="connsiteY4" fmla="*/ -93 h 140715"/>
                <a:gd name="connsiteX5" fmla="*/ 8311 w 70763"/>
                <a:gd name="connsiteY5" fmla="*/ 3622 h 140715"/>
                <a:gd name="connsiteX6" fmla="*/ 68224 w 70763"/>
                <a:gd name="connsiteY6" fmla="*/ 132686 h 140715"/>
                <a:gd name="connsiteX7" fmla="*/ 68319 w 70763"/>
                <a:gd name="connsiteY7" fmla="*/ 139286 h 140715"/>
                <a:gd name="connsiteX8" fmla="*/ 68224 w 70763"/>
                <a:gd name="connsiteY8" fmla="*/ 139353 h 140715"/>
                <a:gd name="connsiteX9" fmla="*/ 64604 w 70763"/>
                <a:gd name="connsiteY9" fmla="*/ 140496 h 14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763" h="140715">
                  <a:moveTo>
                    <a:pt x="64604" y="140496"/>
                  </a:moveTo>
                  <a:cubicBezTo>
                    <a:pt x="63270" y="140506"/>
                    <a:pt x="61937" y="139915"/>
                    <a:pt x="61080" y="138877"/>
                  </a:cubicBezTo>
                  <a:cubicBezTo>
                    <a:pt x="22980" y="95824"/>
                    <a:pt x="9549" y="57343"/>
                    <a:pt x="-1023" y="5527"/>
                  </a:cubicBezTo>
                  <a:cubicBezTo>
                    <a:pt x="-1594" y="2945"/>
                    <a:pt x="120" y="431"/>
                    <a:pt x="2692" y="-93"/>
                  </a:cubicBezTo>
                  <a:cubicBezTo>
                    <a:pt x="2692" y="-93"/>
                    <a:pt x="2692" y="-93"/>
                    <a:pt x="2692" y="-93"/>
                  </a:cubicBezTo>
                  <a:cubicBezTo>
                    <a:pt x="5264" y="-569"/>
                    <a:pt x="7740" y="1079"/>
                    <a:pt x="8311" y="3622"/>
                  </a:cubicBezTo>
                  <a:cubicBezTo>
                    <a:pt x="18599" y="53914"/>
                    <a:pt x="31648" y="91156"/>
                    <a:pt x="68224" y="132686"/>
                  </a:cubicBezTo>
                  <a:cubicBezTo>
                    <a:pt x="70034" y="134486"/>
                    <a:pt x="70129" y="137448"/>
                    <a:pt x="68319" y="139286"/>
                  </a:cubicBezTo>
                  <a:cubicBezTo>
                    <a:pt x="68224" y="139306"/>
                    <a:pt x="68224" y="139334"/>
                    <a:pt x="68224" y="139353"/>
                  </a:cubicBezTo>
                  <a:cubicBezTo>
                    <a:pt x="67271" y="140267"/>
                    <a:pt x="65938" y="140686"/>
                    <a:pt x="64604" y="140496"/>
                  </a:cubicBezTo>
                  <a:close/>
                </a:path>
              </a:pathLst>
            </a:custGeom>
            <a:solidFill>
              <a:srgbClr val="000000"/>
            </a:solidFill>
            <a:ln w="9525" cap="flat">
              <a:noFill/>
              <a:prstDash val="solid"/>
              <a:miter/>
            </a:ln>
          </p:spPr>
          <p:txBody>
            <a:bodyPr rtlCol="0" anchor="ctr"/>
            <a:lstStyle/>
            <a:p>
              <a:endParaRPr lang="zh-CN" altLang="en-US"/>
            </a:p>
          </p:txBody>
        </p:sp>
        <p:sp>
          <p:nvSpPr>
            <p:cNvPr id="128" name="任意多边形: 形状 127"/>
            <p:cNvSpPr/>
            <p:nvPr/>
          </p:nvSpPr>
          <p:spPr>
            <a:xfrm flipH="1">
              <a:off x="3430726" y="5768150"/>
              <a:ext cx="156794" cy="302412"/>
            </a:xfrm>
            <a:custGeom>
              <a:avLst/>
              <a:gdLst>
                <a:gd name="connsiteX0" fmla="*/ 147801 w 153686"/>
                <a:gd name="connsiteY0" fmla="*/ 296243 h 296418"/>
                <a:gd name="connsiteX1" fmla="*/ 145419 w 153686"/>
                <a:gd name="connsiteY1" fmla="*/ 295576 h 296418"/>
                <a:gd name="connsiteX2" fmla="*/ -980 w 153686"/>
                <a:gd name="connsiteY2" fmla="*/ 4492 h 296418"/>
                <a:gd name="connsiteX3" fmla="*/ 3973 w 153686"/>
                <a:gd name="connsiteY3" fmla="*/ -175 h 296418"/>
                <a:gd name="connsiteX4" fmla="*/ 8545 w 153686"/>
                <a:gd name="connsiteY4" fmla="*/ 4769 h 296418"/>
                <a:gd name="connsiteX5" fmla="*/ 8545 w 153686"/>
                <a:gd name="connsiteY5" fmla="*/ 4778 h 296418"/>
                <a:gd name="connsiteX6" fmla="*/ 150182 w 153686"/>
                <a:gd name="connsiteY6" fmla="*/ 287290 h 296418"/>
                <a:gd name="connsiteX7" fmla="*/ 151897 w 153686"/>
                <a:gd name="connsiteY7" fmla="*/ 293862 h 296418"/>
                <a:gd name="connsiteX8" fmla="*/ 147801 w 153686"/>
                <a:gd name="connsiteY8" fmla="*/ 296243 h 29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86" h="296418">
                  <a:moveTo>
                    <a:pt x="147801" y="296243"/>
                  </a:moveTo>
                  <a:cubicBezTo>
                    <a:pt x="146944" y="296262"/>
                    <a:pt x="146087" y="296024"/>
                    <a:pt x="145419" y="295576"/>
                  </a:cubicBezTo>
                  <a:cubicBezTo>
                    <a:pt x="52932" y="242331"/>
                    <a:pt x="-4504" y="128031"/>
                    <a:pt x="-980" y="4492"/>
                  </a:cubicBezTo>
                  <a:cubicBezTo>
                    <a:pt x="-789" y="1873"/>
                    <a:pt x="1306" y="-175"/>
                    <a:pt x="3973" y="-175"/>
                  </a:cubicBezTo>
                  <a:cubicBezTo>
                    <a:pt x="6641" y="-70"/>
                    <a:pt x="8641" y="2140"/>
                    <a:pt x="8545" y="4769"/>
                  </a:cubicBezTo>
                  <a:cubicBezTo>
                    <a:pt x="8545" y="4769"/>
                    <a:pt x="8545" y="4778"/>
                    <a:pt x="8545" y="4778"/>
                  </a:cubicBezTo>
                  <a:cubicBezTo>
                    <a:pt x="5021" y="124888"/>
                    <a:pt x="60647" y="235759"/>
                    <a:pt x="150182" y="287290"/>
                  </a:cubicBezTo>
                  <a:cubicBezTo>
                    <a:pt x="152468" y="288652"/>
                    <a:pt x="153231" y="291566"/>
                    <a:pt x="151897" y="293862"/>
                  </a:cubicBezTo>
                  <a:cubicBezTo>
                    <a:pt x="151039" y="295329"/>
                    <a:pt x="149516" y="296233"/>
                    <a:pt x="147801" y="296243"/>
                  </a:cubicBezTo>
                  <a:close/>
                </a:path>
              </a:pathLst>
            </a:custGeom>
            <a:solidFill>
              <a:srgbClr val="000000"/>
            </a:solidFill>
            <a:ln w="9525" cap="flat">
              <a:noFill/>
              <a:prstDash val="solid"/>
              <a:miter/>
            </a:ln>
          </p:spPr>
          <p:txBody>
            <a:bodyPr rtlCol="0" anchor="ctr"/>
            <a:lstStyle/>
            <a:p>
              <a:endParaRPr lang="zh-CN" altLang="en-US"/>
            </a:p>
          </p:txBody>
        </p:sp>
        <p:sp>
          <p:nvSpPr>
            <p:cNvPr id="129" name="任意多边形: 形状 128"/>
            <p:cNvSpPr/>
            <p:nvPr/>
          </p:nvSpPr>
          <p:spPr>
            <a:xfrm flipH="1">
              <a:off x="2091218" y="3912524"/>
              <a:ext cx="28129" cy="97902"/>
            </a:xfrm>
            <a:custGeom>
              <a:avLst/>
              <a:gdLst>
                <a:gd name="connsiteX0" fmla="*/ 21656 w 27571"/>
                <a:gd name="connsiteY0" fmla="*/ 95787 h 95961"/>
                <a:gd name="connsiteX1" fmla="*/ 16989 w 27571"/>
                <a:gd name="connsiteY1" fmla="*/ 91977 h 95961"/>
                <a:gd name="connsiteX2" fmla="*/ -1014 w 27571"/>
                <a:gd name="connsiteY2" fmla="*/ 5585 h 95961"/>
                <a:gd name="connsiteX3" fmla="*/ 2510 w 27571"/>
                <a:gd name="connsiteY3" fmla="*/ -5 h 95961"/>
                <a:gd name="connsiteX4" fmla="*/ 2606 w 27571"/>
                <a:gd name="connsiteY4" fmla="*/ -34 h 95961"/>
                <a:gd name="connsiteX5" fmla="*/ 8131 w 27571"/>
                <a:gd name="connsiteY5" fmla="*/ 3280 h 95961"/>
                <a:gd name="connsiteX6" fmla="*/ 8226 w 27571"/>
                <a:gd name="connsiteY6" fmla="*/ 3585 h 95961"/>
                <a:gd name="connsiteX7" fmla="*/ 26323 w 27571"/>
                <a:gd name="connsiteY7" fmla="*/ 90072 h 95961"/>
                <a:gd name="connsiteX8" fmla="*/ 22799 w 27571"/>
                <a:gd name="connsiteY8" fmla="*/ 95654 h 95961"/>
                <a:gd name="connsiteX9" fmla="*/ 22609 w 27571"/>
                <a:gd name="connsiteY9" fmla="*/ 95692 h 9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71" h="95961">
                  <a:moveTo>
                    <a:pt x="21656" y="95787"/>
                  </a:moveTo>
                  <a:cubicBezTo>
                    <a:pt x="19370" y="95787"/>
                    <a:pt x="17465" y="94197"/>
                    <a:pt x="16989" y="91977"/>
                  </a:cubicBezTo>
                  <a:lnTo>
                    <a:pt x="-1014" y="5585"/>
                  </a:lnTo>
                  <a:cubicBezTo>
                    <a:pt x="-1585" y="3071"/>
                    <a:pt x="-60" y="566"/>
                    <a:pt x="2510" y="-5"/>
                  </a:cubicBezTo>
                  <a:cubicBezTo>
                    <a:pt x="2510" y="-15"/>
                    <a:pt x="2606" y="-25"/>
                    <a:pt x="2606" y="-34"/>
                  </a:cubicBezTo>
                  <a:cubicBezTo>
                    <a:pt x="5082" y="-653"/>
                    <a:pt x="7559" y="833"/>
                    <a:pt x="8131" y="3280"/>
                  </a:cubicBezTo>
                  <a:cubicBezTo>
                    <a:pt x="8226" y="3376"/>
                    <a:pt x="8226" y="3481"/>
                    <a:pt x="8226" y="3585"/>
                  </a:cubicBezTo>
                  <a:lnTo>
                    <a:pt x="26323" y="90072"/>
                  </a:lnTo>
                  <a:cubicBezTo>
                    <a:pt x="26895" y="92587"/>
                    <a:pt x="25275" y="95082"/>
                    <a:pt x="22799" y="95654"/>
                  </a:cubicBezTo>
                  <a:cubicBezTo>
                    <a:pt x="22703" y="95663"/>
                    <a:pt x="22703" y="95683"/>
                    <a:pt x="22609" y="95692"/>
                  </a:cubicBezTo>
                  <a:close/>
                </a:path>
              </a:pathLst>
            </a:custGeom>
            <a:solidFill>
              <a:srgbClr val="000000"/>
            </a:solidFill>
            <a:ln w="9525" cap="flat">
              <a:noFill/>
              <a:prstDash val="solid"/>
              <a:miter/>
            </a:ln>
          </p:spPr>
          <p:txBody>
            <a:bodyPr rtlCol="0" anchor="ctr"/>
            <a:lstStyle/>
            <a:p>
              <a:endParaRPr lang="zh-CN" altLang="en-US"/>
            </a:p>
          </p:txBody>
        </p:sp>
        <p:sp>
          <p:nvSpPr>
            <p:cNvPr id="130" name="任意多边形: 形状 129"/>
            <p:cNvSpPr/>
            <p:nvPr/>
          </p:nvSpPr>
          <p:spPr>
            <a:xfrm flipH="1">
              <a:off x="2051424" y="3934757"/>
              <a:ext cx="27438" cy="73045"/>
            </a:xfrm>
            <a:custGeom>
              <a:avLst/>
              <a:gdLst>
                <a:gd name="connsiteX0" fmla="*/ 20645 w 26894"/>
                <a:gd name="connsiteY0" fmla="*/ 71423 h 71597"/>
                <a:gd name="connsiteX1" fmla="*/ 15978 w 26894"/>
                <a:gd name="connsiteY1" fmla="*/ 67899 h 71597"/>
                <a:gd name="connsiteX2" fmla="*/ -977 w 26894"/>
                <a:gd name="connsiteY2" fmla="*/ 5986 h 71597"/>
                <a:gd name="connsiteX3" fmla="*/ 2547 w 26894"/>
                <a:gd name="connsiteY3" fmla="*/ -15 h 71597"/>
                <a:gd name="connsiteX4" fmla="*/ 8548 w 26894"/>
                <a:gd name="connsiteY4" fmla="*/ 3510 h 71597"/>
                <a:gd name="connsiteX5" fmla="*/ 25598 w 26894"/>
                <a:gd name="connsiteY5" fmla="*/ 65327 h 71597"/>
                <a:gd name="connsiteX6" fmla="*/ 22264 w 26894"/>
                <a:gd name="connsiteY6" fmla="*/ 71233 h 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94" h="71597">
                  <a:moveTo>
                    <a:pt x="20645" y="71423"/>
                  </a:moveTo>
                  <a:cubicBezTo>
                    <a:pt x="18454" y="71423"/>
                    <a:pt x="16548" y="69985"/>
                    <a:pt x="15978" y="67899"/>
                  </a:cubicBezTo>
                  <a:lnTo>
                    <a:pt x="-977" y="5986"/>
                  </a:lnTo>
                  <a:cubicBezTo>
                    <a:pt x="-1644" y="3357"/>
                    <a:pt x="-120" y="671"/>
                    <a:pt x="2547" y="-15"/>
                  </a:cubicBezTo>
                  <a:cubicBezTo>
                    <a:pt x="5214" y="-700"/>
                    <a:pt x="7881" y="881"/>
                    <a:pt x="8548" y="3510"/>
                  </a:cubicBezTo>
                  <a:lnTo>
                    <a:pt x="25598" y="65327"/>
                  </a:lnTo>
                  <a:cubicBezTo>
                    <a:pt x="26264" y="67870"/>
                    <a:pt x="24835" y="70490"/>
                    <a:pt x="22264" y="71233"/>
                  </a:cubicBezTo>
                  <a:close/>
                </a:path>
              </a:pathLst>
            </a:custGeom>
            <a:solidFill>
              <a:srgbClr val="000000"/>
            </a:solidFill>
            <a:ln w="9525" cap="flat">
              <a:noFill/>
              <a:prstDash val="solid"/>
              <a:miter/>
            </a:ln>
          </p:spPr>
          <p:txBody>
            <a:bodyPr rtlCol="0" anchor="ctr"/>
            <a:lstStyle/>
            <a:p>
              <a:endParaRPr lang="zh-CN" altLang="en-US"/>
            </a:p>
          </p:txBody>
        </p:sp>
        <p:sp>
          <p:nvSpPr>
            <p:cNvPr id="131" name="任意多边形: 形状 130"/>
            <p:cNvSpPr/>
            <p:nvPr/>
          </p:nvSpPr>
          <p:spPr>
            <a:xfrm flipH="1">
              <a:off x="1992737" y="3942544"/>
              <a:ext cx="26945" cy="77794"/>
            </a:xfrm>
            <a:custGeom>
              <a:avLst/>
              <a:gdLst>
                <a:gd name="connsiteX0" fmla="*/ 20550 w 26411"/>
                <a:gd name="connsiteY0" fmla="*/ 76078 h 76252"/>
                <a:gd name="connsiteX1" fmla="*/ 15882 w 26411"/>
                <a:gd name="connsiteY1" fmla="*/ 72458 h 76252"/>
                <a:gd name="connsiteX2" fmla="*/ -977 w 26411"/>
                <a:gd name="connsiteY2" fmla="*/ 5783 h 76252"/>
                <a:gd name="connsiteX3" fmla="*/ 2452 w 26411"/>
                <a:gd name="connsiteY3" fmla="*/ -27 h 76252"/>
                <a:gd name="connsiteX4" fmla="*/ 2452 w 26411"/>
                <a:gd name="connsiteY4" fmla="*/ -27 h 76252"/>
                <a:gd name="connsiteX5" fmla="*/ 8263 w 26411"/>
                <a:gd name="connsiteY5" fmla="*/ 3412 h 76252"/>
                <a:gd name="connsiteX6" fmla="*/ 8263 w 26411"/>
                <a:gd name="connsiteY6" fmla="*/ 3497 h 76252"/>
                <a:gd name="connsiteX7" fmla="*/ 25121 w 26411"/>
                <a:gd name="connsiteY7" fmla="*/ 70172 h 76252"/>
                <a:gd name="connsiteX8" fmla="*/ 21693 w 26411"/>
                <a:gd name="connsiteY8" fmla="*/ 75983 h 76252"/>
                <a:gd name="connsiteX9" fmla="*/ 21693 w 26411"/>
                <a:gd name="connsiteY9" fmla="*/ 75983 h 7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11" h="76252">
                  <a:moveTo>
                    <a:pt x="20550" y="76078"/>
                  </a:moveTo>
                  <a:cubicBezTo>
                    <a:pt x="18359" y="76097"/>
                    <a:pt x="16455" y="74602"/>
                    <a:pt x="15882" y="72458"/>
                  </a:cubicBezTo>
                  <a:lnTo>
                    <a:pt x="-977" y="5783"/>
                  </a:lnTo>
                  <a:cubicBezTo>
                    <a:pt x="-1643" y="3240"/>
                    <a:pt x="-119" y="640"/>
                    <a:pt x="2452" y="-27"/>
                  </a:cubicBezTo>
                  <a:cubicBezTo>
                    <a:pt x="2452" y="-27"/>
                    <a:pt x="2452" y="-27"/>
                    <a:pt x="2452" y="-27"/>
                  </a:cubicBezTo>
                  <a:cubicBezTo>
                    <a:pt x="5024" y="-675"/>
                    <a:pt x="7596" y="869"/>
                    <a:pt x="8263" y="3412"/>
                  </a:cubicBezTo>
                  <a:cubicBezTo>
                    <a:pt x="8263" y="3440"/>
                    <a:pt x="8263" y="3469"/>
                    <a:pt x="8263" y="3497"/>
                  </a:cubicBezTo>
                  <a:lnTo>
                    <a:pt x="25121" y="70172"/>
                  </a:lnTo>
                  <a:cubicBezTo>
                    <a:pt x="25789" y="72716"/>
                    <a:pt x="24265" y="75316"/>
                    <a:pt x="21693" y="75983"/>
                  </a:cubicBezTo>
                  <a:cubicBezTo>
                    <a:pt x="21693" y="75983"/>
                    <a:pt x="21693" y="75983"/>
                    <a:pt x="21693" y="75983"/>
                  </a:cubicBezTo>
                  <a:close/>
                </a:path>
              </a:pathLst>
            </a:custGeom>
            <a:solidFill>
              <a:srgbClr val="000000"/>
            </a:solidFill>
            <a:ln w="9525" cap="flat">
              <a:noFill/>
              <a:prstDash val="solid"/>
              <a:miter/>
            </a:ln>
          </p:spPr>
          <p:txBody>
            <a:bodyPr rtlCol="0" anchor="ctr"/>
            <a:lstStyle/>
            <a:p>
              <a:endParaRPr lang="zh-CN" altLang="en-US"/>
            </a:p>
          </p:txBody>
        </p:sp>
        <p:sp>
          <p:nvSpPr>
            <p:cNvPr id="132" name="任意多边形: 形状 131"/>
            <p:cNvSpPr/>
            <p:nvPr/>
          </p:nvSpPr>
          <p:spPr>
            <a:xfrm flipH="1">
              <a:off x="3266667" y="4228565"/>
              <a:ext cx="28184" cy="97975"/>
            </a:xfrm>
            <a:custGeom>
              <a:avLst/>
              <a:gdLst>
                <a:gd name="connsiteX0" fmla="*/ 21714 w 27625"/>
                <a:gd name="connsiteY0" fmla="*/ 95859 h 96033"/>
                <a:gd name="connsiteX1" fmla="*/ 17047 w 27625"/>
                <a:gd name="connsiteY1" fmla="*/ 92049 h 96033"/>
                <a:gd name="connsiteX2" fmla="*/ -1050 w 27625"/>
                <a:gd name="connsiteY2" fmla="*/ 5562 h 96033"/>
                <a:gd name="connsiteX3" fmla="*/ 2664 w 27625"/>
                <a:gd name="connsiteY3" fmla="*/ -58 h 96033"/>
                <a:gd name="connsiteX4" fmla="*/ 8284 w 27625"/>
                <a:gd name="connsiteY4" fmla="*/ 3466 h 96033"/>
                <a:gd name="connsiteX5" fmla="*/ 8284 w 27625"/>
                <a:gd name="connsiteY5" fmla="*/ 3657 h 96033"/>
                <a:gd name="connsiteX6" fmla="*/ 26382 w 27625"/>
                <a:gd name="connsiteY6" fmla="*/ 90144 h 96033"/>
                <a:gd name="connsiteX7" fmla="*/ 22667 w 27625"/>
                <a:gd name="connsiteY7" fmla="*/ 95763 h 96033"/>
                <a:gd name="connsiteX8" fmla="*/ 22667 w 27625"/>
                <a:gd name="connsiteY8" fmla="*/ 95763 h 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5" h="96033">
                  <a:moveTo>
                    <a:pt x="21714" y="95859"/>
                  </a:moveTo>
                  <a:cubicBezTo>
                    <a:pt x="19429" y="95859"/>
                    <a:pt x="17524" y="94268"/>
                    <a:pt x="17047" y="92049"/>
                  </a:cubicBezTo>
                  <a:lnTo>
                    <a:pt x="-1050" y="5562"/>
                  </a:lnTo>
                  <a:cubicBezTo>
                    <a:pt x="-1526" y="3000"/>
                    <a:pt x="92" y="514"/>
                    <a:pt x="2664" y="-58"/>
                  </a:cubicBezTo>
                  <a:cubicBezTo>
                    <a:pt x="5141" y="-630"/>
                    <a:pt x="7713" y="952"/>
                    <a:pt x="8284" y="3466"/>
                  </a:cubicBezTo>
                  <a:cubicBezTo>
                    <a:pt x="8284" y="3533"/>
                    <a:pt x="8284" y="3590"/>
                    <a:pt x="8284" y="3657"/>
                  </a:cubicBezTo>
                  <a:lnTo>
                    <a:pt x="26382" y="90144"/>
                  </a:lnTo>
                  <a:cubicBezTo>
                    <a:pt x="26954" y="92725"/>
                    <a:pt x="25239" y="95240"/>
                    <a:pt x="22667" y="95763"/>
                  </a:cubicBezTo>
                  <a:cubicBezTo>
                    <a:pt x="22667" y="95763"/>
                    <a:pt x="22667" y="95763"/>
                    <a:pt x="22667" y="95763"/>
                  </a:cubicBezTo>
                  <a:close/>
                </a:path>
              </a:pathLst>
            </a:custGeom>
            <a:solidFill>
              <a:srgbClr val="000000"/>
            </a:solidFill>
            <a:ln w="9525" cap="flat">
              <a:noFill/>
              <a:prstDash val="solid"/>
              <a:miter/>
            </a:ln>
          </p:spPr>
          <p:txBody>
            <a:bodyPr rtlCol="0" anchor="ctr"/>
            <a:lstStyle/>
            <a:p>
              <a:endParaRPr lang="zh-CN" altLang="en-US"/>
            </a:p>
          </p:txBody>
        </p:sp>
        <p:sp>
          <p:nvSpPr>
            <p:cNvPr id="133" name="任意多边形: 形状 132"/>
            <p:cNvSpPr/>
            <p:nvPr/>
          </p:nvSpPr>
          <p:spPr>
            <a:xfrm flipH="1">
              <a:off x="3226972" y="4250810"/>
              <a:ext cx="27431" cy="73010"/>
            </a:xfrm>
            <a:custGeom>
              <a:avLst/>
              <a:gdLst>
                <a:gd name="connsiteX0" fmla="*/ 20645 w 26887"/>
                <a:gd name="connsiteY0" fmla="*/ 71389 h 71563"/>
                <a:gd name="connsiteX1" fmla="*/ 16072 w 26887"/>
                <a:gd name="connsiteY1" fmla="*/ 67959 h 71563"/>
                <a:gd name="connsiteX2" fmla="*/ -977 w 26887"/>
                <a:gd name="connsiteY2" fmla="*/ 6047 h 71563"/>
                <a:gd name="connsiteX3" fmla="*/ 2547 w 26887"/>
                <a:gd name="connsiteY3" fmla="*/ -2 h 71563"/>
                <a:gd name="connsiteX4" fmla="*/ 8548 w 26887"/>
                <a:gd name="connsiteY4" fmla="*/ 3475 h 71563"/>
                <a:gd name="connsiteX5" fmla="*/ 25597 w 26887"/>
                <a:gd name="connsiteY5" fmla="*/ 65388 h 71563"/>
                <a:gd name="connsiteX6" fmla="*/ 22264 w 26887"/>
                <a:gd name="connsiteY6" fmla="*/ 71293 h 7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87" h="71563">
                  <a:moveTo>
                    <a:pt x="20645" y="71389"/>
                  </a:moveTo>
                  <a:cubicBezTo>
                    <a:pt x="18549" y="71389"/>
                    <a:pt x="16644" y="69988"/>
                    <a:pt x="16072" y="67959"/>
                  </a:cubicBezTo>
                  <a:lnTo>
                    <a:pt x="-977" y="6047"/>
                  </a:lnTo>
                  <a:cubicBezTo>
                    <a:pt x="-1644" y="3418"/>
                    <a:pt x="-120" y="713"/>
                    <a:pt x="2547" y="-2"/>
                  </a:cubicBezTo>
                  <a:cubicBezTo>
                    <a:pt x="5119" y="-716"/>
                    <a:pt x="7881" y="846"/>
                    <a:pt x="8548" y="3475"/>
                  </a:cubicBezTo>
                  <a:lnTo>
                    <a:pt x="25597" y="65388"/>
                  </a:lnTo>
                  <a:cubicBezTo>
                    <a:pt x="26264" y="67931"/>
                    <a:pt x="24740" y="70512"/>
                    <a:pt x="22264" y="71293"/>
                  </a:cubicBezTo>
                  <a:close/>
                </a:path>
              </a:pathLst>
            </a:custGeom>
            <a:solidFill>
              <a:srgbClr val="000000"/>
            </a:solidFill>
            <a:ln w="9525" cap="flat">
              <a:noFill/>
              <a:prstDash val="solid"/>
              <a:miter/>
            </a:ln>
          </p:spPr>
          <p:txBody>
            <a:bodyPr rtlCol="0" anchor="ctr"/>
            <a:lstStyle/>
            <a:p>
              <a:endParaRPr lang="zh-CN" altLang="en-US"/>
            </a:p>
          </p:txBody>
        </p:sp>
        <p:sp>
          <p:nvSpPr>
            <p:cNvPr id="134" name="任意多边形: 形状 133"/>
            <p:cNvSpPr/>
            <p:nvPr/>
          </p:nvSpPr>
          <p:spPr>
            <a:xfrm flipH="1">
              <a:off x="3167889" y="4258512"/>
              <a:ext cx="27230" cy="77842"/>
            </a:xfrm>
            <a:custGeom>
              <a:avLst/>
              <a:gdLst>
                <a:gd name="connsiteX0" fmla="*/ 20448 w 26690"/>
                <a:gd name="connsiteY0" fmla="*/ 76125 h 76299"/>
                <a:gd name="connsiteX1" fmla="*/ 15876 w 26690"/>
                <a:gd name="connsiteY1" fmla="*/ 72601 h 76299"/>
                <a:gd name="connsiteX2" fmla="*/ -983 w 26690"/>
                <a:gd name="connsiteY2" fmla="*/ 5926 h 76299"/>
                <a:gd name="connsiteX3" fmla="*/ 2636 w 26690"/>
                <a:gd name="connsiteY3" fmla="*/ -27 h 76299"/>
                <a:gd name="connsiteX4" fmla="*/ 8542 w 26690"/>
                <a:gd name="connsiteY4" fmla="*/ 3545 h 76299"/>
                <a:gd name="connsiteX5" fmla="*/ 25401 w 26690"/>
                <a:gd name="connsiteY5" fmla="*/ 70220 h 76299"/>
                <a:gd name="connsiteX6" fmla="*/ 21972 w 26690"/>
                <a:gd name="connsiteY6" fmla="*/ 76030 h 76299"/>
                <a:gd name="connsiteX7" fmla="*/ 21972 w 26690"/>
                <a:gd name="connsiteY7" fmla="*/ 76030 h 7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0" h="76299">
                  <a:moveTo>
                    <a:pt x="20448" y="76125"/>
                  </a:moveTo>
                  <a:cubicBezTo>
                    <a:pt x="18353" y="76116"/>
                    <a:pt x="16447" y="74668"/>
                    <a:pt x="15876" y="72601"/>
                  </a:cubicBezTo>
                  <a:lnTo>
                    <a:pt x="-983" y="5926"/>
                  </a:lnTo>
                  <a:cubicBezTo>
                    <a:pt x="-1650" y="3297"/>
                    <a:pt x="-31" y="630"/>
                    <a:pt x="2636" y="-27"/>
                  </a:cubicBezTo>
                  <a:cubicBezTo>
                    <a:pt x="5208" y="-684"/>
                    <a:pt x="7875" y="916"/>
                    <a:pt x="8542" y="3545"/>
                  </a:cubicBezTo>
                  <a:cubicBezTo>
                    <a:pt x="14066" y="25643"/>
                    <a:pt x="19782" y="47741"/>
                    <a:pt x="25401" y="70220"/>
                  </a:cubicBezTo>
                  <a:cubicBezTo>
                    <a:pt x="26067" y="72763"/>
                    <a:pt x="24544" y="75363"/>
                    <a:pt x="21972" y="76030"/>
                  </a:cubicBezTo>
                  <a:cubicBezTo>
                    <a:pt x="21972" y="76030"/>
                    <a:pt x="21972" y="76030"/>
                    <a:pt x="21972" y="76030"/>
                  </a:cubicBezTo>
                  <a:close/>
                </a:path>
              </a:pathLst>
            </a:custGeom>
            <a:solidFill>
              <a:srgbClr val="000000"/>
            </a:solidFill>
            <a:ln w="9525" cap="flat">
              <a:noFill/>
              <a:prstDash val="solid"/>
              <a:miter/>
            </a:ln>
          </p:spPr>
          <p:txBody>
            <a:bodyPr rtlCol="0" anchor="ctr"/>
            <a:lstStyle/>
            <a:p>
              <a:endParaRPr lang="zh-CN" altLang="en-US"/>
            </a:p>
          </p:txBody>
        </p:sp>
      </p:grpSp>
      <p:grpSp>
        <p:nvGrpSpPr>
          <p:cNvPr id="173" name="组合 172"/>
          <p:cNvGrpSpPr/>
          <p:nvPr/>
        </p:nvGrpSpPr>
        <p:grpSpPr>
          <a:xfrm>
            <a:off x="10715077" y="4393115"/>
            <a:ext cx="1001226" cy="2191184"/>
            <a:chOff x="10122736" y="3986787"/>
            <a:chExt cx="1527578" cy="3343107"/>
          </a:xfrm>
        </p:grpSpPr>
        <p:sp>
          <p:nvSpPr>
            <p:cNvPr id="147" name="任意多边形: 形状 146"/>
            <p:cNvSpPr/>
            <p:nvPr/>
          </p:nvSpPr>
          <p:spPr>
            <a:xfrm>
              <a:off x="11375603" y="4217982"/>
              <a:ext cx="274711" cy="513588"/>
            </a:xfrm>
            <a:custGeom>
              <a:avLst/>
              <a:gdLst>
                <a:gd name="connsiteX0" fmla="*/ 241473 w 274711"/>
                <a:gd name="connsiteY0" fmla="*/ -441 h 513588"/>
                <a:gd name="connsiteX1" fmla="*/ 252903 w 274711"/>
                <a:gd name="connsiteY1" fmla="*/ 319218 h 513588"/>
                <a:gd name="connsiteX2" fmla="*/ 205 w 274711"/>
                <a:gd name="connsiteY2" fmla="*/ 513147 h 513588"/>
                <a:gd name="connsiteX3" fmla="*/ 86883 w 274711"/>
                <a:gd name="connsiteY3" fmla="*/ 313121 h 513588"/>
                <a:gd name="connsiteX4" fmla="*/ 241473 w 274711"/>
                <a:gd name="connsiteY4" fmla="*/ -441 h 513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11" h="513588">
                  <a:moveTo>
                    <a:pt x="241473" y="-441"/>
                  </a:moveTo>
                  <a:cubicBezTo>
                    <a:pt x="278430" y="42230"/>
                    <a:pt x="288336" y="150530"/>
                    <a:pt x="252903" y="319218"/>
                  </a:cubicBezTo>
                  <a:lnTo>
                    <a:pt x="205" y="513147"/>
                  </a:lnTo>
                  <a:cubicBezTo>
                    <a:pt x="28780" y="444947"/>
                    <a:pt x="57355" y="377892"/>
                    <a:pt x="86883" y="313121"/>
                  </a:cubicBezTo>
                  <a:cubicBezTo>
                    <a:pt x="137937" y="199393"/>
                    <a:pt x="189943" y="92903"/>
                    <a:pt x="241473" y="-441"/>
                  </a:cubicBezTo>
                  <a:close/>
                </a:path>
              </a:pathLst>
            </a:custGeom>
            <a:solidFill>
              <a:srgbClr val="87AE8D"/>
            </a:solidFill>
            <a:ln w="9525" cap="flat">
              <a:noFill/>
              <a:prstDash val="solid"/>
              <a:miter/>
            </a:ln>
          </p:spPr>
          <p:txBody>
            <a:bodyPr rtlCol="0" anchor="ctr"/>
            <a:lstStyle/>
            <a:p>
              <a:endParaRPr lang="zh-CN" altLang="en-US"/>
            </a:p>
          </p:txBody>
        </p:sp>
        <p:sp>
          <p:nvSpPr>
            <p:cNvPr id="148" name="任意多边形: 形状 147"/>
            <p:cNvSpPr/>
            <p:nvPr/>
          </p:nvSpPr>
          <p:spPr>
            <a:xfrm>
              <a:off x="11215869" y="4537641"/>
              <a:ext cx="412622" cy="601979"/>
            </a:xfrm>
            <a:custGeom>
              <a:avLst/>
              <a:gdLst>
                <a:gd name="connsiteX0" fmla="*/ 61165 w 412622"/>
                <a:gd name="connsiteY0" fmla="*/ 440185 h 601979"/>
                <a:gd name="connsiteX1" fmla="*/ 159939 w 412622"/>
                <a:gd name="connsiteY1" fmla="*/ 193488 h 601979"/>
                <a:gd name="connsiteX2" fmla="*/ 412828 w 412622"/>
                <a:gd name="connsiteY2" fmla="*/ -441 h 601979"/>
                <a:gd name="connsiteX3" fmla="*/ 252522 w 412622"/>
                <a:gd name="connsiteY3" fmla="*/ 471046 h 601979"/>
                <a:gd name="connsiteX4" fmla="*/ 205 w 412622"/>
                <a:gd name="connsiteY4" fmla="*/ 601538 h 601979"/>
                <a:gd name="connsiteX5" fmla="*/ 61165 w 412622"/>
                <a:gd name="connsiteY5" fmla="*/ 440185 h 601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622" h="601979">
                  <a:moveTo>
                    <a:pt x="61165" y="440185"/>
                  </a:moveTo>
                  <a:cubicBezTo>
                    <a:pt x="92979" y="357699"/>
                    <a:pt x="126126" y="274831"/>
                    <a:pt x="159939" y="193488"/>
                  </a:cubicBezTo>
                  <a:lnTo>
                    <a:pt x="412828" y="-441"/>
                  </a:lnTo>
                  <a:cubicBezTo>
                    <a:pt x="386634" y="124336"/>
                    <a:pt x="335676" y="282165"/>
                    <a:pt x="252522" y="471046"/>
                  </a:cubicBezTo>
                  <a:lnTo>
                    <a:pt x="205" y="601538"/>
                  </a:lnTo>
                  <a:cubicBezTo>
                    <a:pt x="19731" y="548389"/>
                    <a:pt x="40210" y="494382"/>
                    <a:pt x="61165" y="440185"/>
                  </a:cubicBezTo>
                  <a:close/>
                </a:path>
              </a:pathLst>
            </a:custGeom>
            <a:solidFill>
              <a:srgbClr val="87AE8D"/>
            </a:solidFill>
            <a:ln w="9525" cap="flat">
              <a:noFill/>
              <a:prstDash val="solid"/>
              <a:miter/>
            </a:ln>
          </p:spPr>
          <p:txBody>
            <a:bodyPr rtlCol="0" anchor="ctr"/>
            <a:lstStyle/>
            <a:p>
              <a:endParaRPr lang="zh-CN" altLang="en-US"/>
            </a:p>
          </p:txBody>
        </p:sp>
        <p:sp>
          <p:nvSpPr>
            <p:cNvPr id="149" name="任意多边形: 形状 148"/>
            <p:cNvSpPr/>
            <p:nvPr/>
          </p:nvSpPr>
          <p:spPr>
            <a:xfrm>
              <a:off x="11413703" y="4197263"/>
              <a:ext cx="203168" cy="333996"/>
            </a:xfrm>
            <a:custGeom>
              <a:avLst/>
              <a:gdLst>
                <a:gd name="connsiteX0" fmla="*/ 90597 w 203168"/>
                <a:gd name="connsiteY0" fmla="*/ 29707 h 333996"/>
                <a:gd name="connsiteX1" fmla="*/ 203373 w 203168"/>
                <a:gd name="connsiteY1" fmla="*/ 20182 h 333996"/>
                <a:gd name="connsiteX2" fmla="*/ 48783 w 203168"/>
                <a:gd name="connsiteY2" fmla="*/ 333555 h 333996"/>
                <a:gd name="connsiteX3" fmla="*/ 47830 w 203168"/>
                <a:gd name="connsiteY3" fmla="*/ 333555 h 333996"/>
                <a:gd name="connsiteX4" fmla="*/ 205 w 203168"/>
                <a:gd name="connsiteY4" fmla="*/ 124005 h 333996"/>
                <a:gd name="connsiteX5" fmla="*/ 90597 w 203168"/>
                <a:gd name="connsiteY5" fmla="*/ 29707 h 33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68" h="333996">
                  <a:moveTo>
                    <a:pt x="90597" y="29707"/>
                  </a:moveTo>
                  <a:cubicBezTo>
                    <a:pt x="137460" y="-7345"/>
                    <a:pt x="177180" y="-9917"/>
                    <a:pt x="203373" y="20182"/>
                  </a:cubicBezTo>
                  <a:cubicBezTo>
                    <a:pt x="151843" y="113527"/>
                    <a:pt x="99837" y="220207"/>
                    <a:pt x="48783" y="333555"/>
                  </a:cubicBezTo>
                  <a:lnTo>
                    <a:pt x="47830" y="333555"/>
                  </a:lnTo>
                  <a:lnTo>
                    <a:pt x="205" y="124005"/>
                  </a:lnTo>
                  <a:cubicBezTo>
                    <a:pt x="27450" y="89924"/>
                    <a:pt x="57703" y="58368"/>
                    <a:pt x="90597" y="29707"/>
                  </a:cubicBezTo>
                  <a:close/>
                </a:path>
              </a:pathLst>
            </a:custGeom>
            <a:solidFill>
              <a:srgbClr val="87AE8D"/>
            </a:solidFill>
            <a:ln w="9525" cap="flat">
              <a:noFill/>
              <a:prstDash val="solid"/>
              <a:miter/>
            </a:ln>
          </p:spPr>
          <p:txBody>
            <a:bodyPr rtlCol="0" anchor="ctr"/>
            <a:lstStyle/>
            <a:p>
              <a:endParaRPr lang="zh-CN" altLang="en-US"/>
            </a:p>
          </p:txBody>
        </p:sp>
        <p:sp>
          <p:nvSpPr>
            <p:cNvPr id="150" name="任意多边形: 形状 149"/>
            <p:cNvSpPr/>
            <p:nvPr/>
          </p:nvSpPr>
          <p:spPr>
            <a:xfrm>
              <a:off x="11034704" y="5009129"/>
              <a:ext cx="433292" cy="644651"/>
            </a:xfrm>
            <a:custGeom>
              <a:avLst/>
              <a:gdLst>
                <a:gd name="connsiteX0" fmla="*/ 181180 w 433292"/>
                <a:gd name="connsiteY0" fmla="*/ 130051 h 644651"/>
                <a:gd name="connsiteX1" fmla="*/ 433497 w 433292"/>
                <a:gd name="connsiteY1" fmla="*/ -441 h 644651"/>
                <a:gd name="connsiteX2" fmla="*/ 157272 w 433292"/>
                <a:gd name="connsiteY2" fmla="*/ 530483 h 644651"/>
                <a:gd name="connsiteX3" fmla="*/ 205 w 433292"/>
                <a:gd name="connsiteY3" fmla="*/ 644211 h 644651"/>
                <a:gd name="connsiteX4" fmla="*/ 86597 w 433292"/>
                <a:gd name="connsiteY4" fmla="*/ 392084 h 644651"/>
                <a:gd name="connsiteX5" fmla="*/ 181180 w 433292"/>
                <a:gd name="connsiteY5" fmla="*/ 130051 h 64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292" h="644651">
                  <a:moveTo>
                    <a:pt x="181180" y="130051"/>
                  </a:moveTo>
                  <a:lnTo>
                    <a:pt x="433497" y="-441"/>
                  </a:lnTo>
                  <a:cubicBezTo>
                    <a:pt x="352098" y="181886"/>
                    <a:pt x="259857" y="359175"/>
                    <a:pt x="157272" y="530483"/>
                  </a:cubicBezTo>
                  <a:lnTo>
                    <a:pt x="205" y="644211"/>
                  </a:lnTo>
                  <a:cubicBezTo>
                    <a:pt x="25446" y="568773"/>
                    <a:pt x="54498" y="483524"/>
                    <a:pt x="86597" y="392084"/>
                  </a:cubicBezTo>
                  <a:cubicBezTo>
                    <a:pt x="115743" y="308931"/>
                    <a:pt x="147557" y="220634"/>
                    <a:pt x="181180" y="130051"/>
                  </a:cubicBezTo>
                  <a:close/>
                </a:path>
              </a:pathLst>
            </a:custGeom>
            <a:solidFill>
              <a:srgbClr val="87AE8D"/>
            </a:solidFill>
            <a:ln w="9525" cap="flat">
              <a:noFill/>
              <a:prstDash val="solid"/>
              <a:miter/>
            </a:ln>
          </p:spPr>
          <p:txBody>
            <a:bodyPr rtlCol="0" anchor="ctr"/>
            <a:lstStyle/>
            <a:p>
              <a:endParaRPr lang="zh-CN" altLang="en-US"/>
            </a:p>
          </p:txBody>
        </p:sp>
        <p:sp>
          <p:nvSpPr>
            <p:cNvPr id="151" name="任意多边形: 形状 150"/>
            <p:cNvSpPr/>
            <p:nvPr/>
          </p:nvSpPr>
          <p:spPr>
            <a:xfrm>
              <a:off x="11193390" y="4321424"/>
              <a:ext cx="268604" cy="656843"/>
            </a:xfrm>
            <a:custGeom>
              <a:avLst/>
              <a:gdLst>
                <a:gd name="connsiteX0" fmla="*/ 182418 w 268604"/>
                <a:gd name="connsiteY0" fmla="*/ 409705 h 656843"/>
                <a:gd name="connsiteX1" fmla="*/ 83644 w 268604"/>
                <a:gd name="connsiteY1" fmla="*/ 656402 h 656843"/>
                <a:gd name="connsiteX2" fmla="*/ 205 w 268604"/>
                <a:gd name="connsiteY2" fmla="*/ 404657 h 656843"/>
                <a:gd name="connsiteX3" fmla="*/ 220233 w 268604"/>
                <a:gd name="connsiteY3" fmla="*/ -441 h 656843"/>
                <a:gd name="connsiteX4" fmla="*/ 267858 w 268604"/>
                <a:gd name="connsiteY4" fmla="*/ 209109 h 656843"/>
                <a:gd name="connsiteX5" fmla="*/ 268810 w 268604"/>
                <a:gd name="connsiteY5" fmla="*/ 209109 h 656843"/>
                <a:gd name="connsiteX6" fmla="*/ 182418 w 268604"/>
                <a:gd name="connsiteY6" fmla="*/ 409705 h 65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4" h="656843">
                  <a:moveTo>
                    <a:pt x="182418" y="409705"/>
                  </a:moveTo>
                  <a:cubicBezTo>
                    <a:pt x="148605" y="491049"/>
                    <a:pt x="115743" y="573916"/>
                    <a:pt x="83644" y="656402"/>
                  </a:cubicBezTo>
                  <a:lnTo>
                    <a:pt x="205" y="404657"/>
                  </a:lnTo>
                  <a:cubicBezTo>
                    <a:pt x="59451" y="249876"/>
                    <a:pt x="132031" y="107953"/>
                    <a:pt x="220233" y="-441"/>
                  </a:cubicBezTo>
                  <a:lnTo>
                    <a:pt x="267858" y="209109"/>
                  </a:lnTo>
                  <a:lnTo>
                    <a:pt x="268810" y="209109"/>
                  </a:lnTo>
                  <a:cubicBezTo>
                    <a:pt x="239759" y="274450"/>
                    <a:pt x="210803" y="341506"/>
                    <a:pt x="182418" y="409705"/>
                  </a:cubicBezTo>
                  <a:close/>
                </a:path>
              </a:pathLst>
            </a:custGeom>
            <a:solidFill>
              <a:srgbClr val="87AE8D"/>
            </a:solidFill>
            <a:ln w="9525" cap="flat">
              <a:noFill/>
              <a:prstDash val="solid"/>
              <a:miter/>
            </a:ln>
          </p:spPr>
          <p:txBody>
            <a:bodyPr rtlCol="0" anchor="ctr"/>
            <a:lstStyle/>
            <a:p>
              <a:endParaRPr lang="zh-CN" altLang="en-US"/>
            </a:p>
          </p:txBody>
        </p:sp>
        <p:sp>
          <p:nvSpPr>
            <p:cNvPr id="152" name="任意多边形: 形状 151"/>
            <p:cNvSpPr/>
            <p:nvPr/>
          </p:nvSpPr>
          <p:spPr>
            <a:xfrm>
              <a:off x="10416569" y="6791637"/>
              <a:ext cx="935071" cy="538257"/>
            </a:xfrm>
            <a:custGeom>
              <a:avLst/>
              <a:gdLst>
                <a:gd name="connsiteX0" fmla="*/ 934760 w 935071"/>
                <a:gd name="connsiteY0" fmla="*/ 428184 h 538257"/>
                <a:gd name="connsiteX1" fmla="*/ 864751 w 935071"/>
                <a:gd name="connsiteY1" fmla="*/ 537816 h 538257"/>
                <a:gd name="connsiteX2" fmla="*/ 70652 w 935071"/>
                <a:gd name="connsiteY2" fmla="*/ 537816 h 538257"/>
                <a:gd name="connsiteX3" fmla="*/ 739 w 935071"/>
                <a:gd name="connsiteY3" fmla="*/ 428184 h 538257"/>
                <a:gd name="connsiteX4" fmla="*/ 35981 w 935071"/>
                <a:gd name="connsiteY4" fmla="*/ -441 h 538257"/>
                <a:gd name="connsiteX5" fmla="*/ 899422 w 935071"/>
                <a:gd name="connsiteY5" fmla="*/ -441 h 538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071" h="538257">
                  <a:moveTo>
                    <a:pt x="934760" y="428184"/>
                  </a:moveTo>
                  <a:cubicBezTo>
                    <a:pt x="939713" y="488191"/>
                    <a:pt x="908471" y="537816"/>
                    <a:pt x="864751" y="537816"/>
                  </a:cubicBezTo>
                  <a:lnTo>
                    <a:pt x="70652" y="537816"/>
                  </a:lnTo>
                  <a:cubicBezTo>
                    <a:pt x="27028" y="537816"/>
                    <a:pt x="-4310" y="488191"/>
                    <a:pt x="739" y="428184"/>
                  </a:cubicBezTo>
                  <a:lnTo>
                    <a:pt x="35981" y="-441"/>
                  </a:lnTo>
                  <a:lnTo>
                    <a:pt x="899422" y="-44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3" name="任意多边形: 形状 152"/>
            <p:cNvSpPr/>
            <p:nvPr/>
          </p:nvSpPr>
          <p:spPr>
            <a:xfrm>
              <a:off x="10452345" y="6348439"/>
              <a:ext cx="863441" cy="442817"/>
            </a:xfrm>
            <a:custGeom>
              <a:avLst/>
              <a:gdLst>
                <a:gd name="connsiteX0" fmla="*/ 826865 w 863441"/>
                <a:gd name="connsiteY0" fmla="*/ 0 h 442817"/>
                <a:gd name="connsiteX1" fmla="*/ 863441 w 863441"/>
                <a:gd name="connsiteY1" fmla="*/ 442817 h 442817"/>
                <a:gd name="connsiteX2" fmla="*/ 0 w 863441"/>
                <a:gd name="connsiteY2" fmla="*/ 442817 h 442817"/>
                <a:gd name="connsiteX3" fmla="*/ 36481 w 863441"/>
                <a:gd name="connsiteY3" fmla="*/ 0 h 442817"/>
                <a:gd name="connsiteX4" fmla="*/ 826865 w 863441"/>
                <a:gd name="connsiteY4" fmla="*/ 0 h 44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1" h="442817">
                  <a:moveTo>
                    <a:pt x="826865" y="0"/>
                  </a:moveTo>
                  <a:lnTo>
                    <a:pt x="863441" y="442817"/>
                  </a:lnTo>
                  <a:lnTo>
                    <a:pt x="0" y="442817"/>
                  </a:lnTo>
                  <a:lnTo>
                    <a:pt x="36481" y="0"/>
                  </a:lnTo>
                  <a:lnTo>
                    <a:pt x="826865" y="0"/>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154" name="任意多边形: 形状 153"/>
            <p:cNvSpPr/>
            <p:nvPr/>
          </p:nvSpPr>
          <p:spPr>
            <a:xfrm>
              <a:off x="10488826" y="5858664"/>
              <a:ext cx="790384" cy="489775"/>
            </a:xfrm>
            <a:custGeom>
              <a:avLst/>
              <a:gdLst>
                <a:gd name="connsiteX0" fmla="*/ 373570 w 790384"/>
                <a:gd name="connsiteY0" fmla="*/ 0 h 489775"/>
                <a:gd name="connsiteX1" fmla="*/ 390811 w 790384"/>
                <a:gd name="connsiteY1" fmla="*/ 0 h 489775"/>
                <a:gd name="connsiteX2" fmla="*/ 396907 w 790384"/>
                <a:gd name="connsiteY2" fmla="*/ 0 h 489775"/>
                <a:gd name="connsiteX3" fmla="*/ 458914 w 790384"/>
                <a:gd name="connsiteY3" fmla="*/ 0 h 489775"/>
                <a:gd name="connsiteX4" fmla="*/ 478536 w 790384"/>
                <a:gd name="connsiteY4" fmla="*/ 0 h 489775"/>
                <a:gd name="connsiteX5" fmla="*/ 502158 w 790384"/>
                <a:gd name="connsiteY5" fmla="*/ 0 h 489775"/>
                <a:gd name="connsiteX6" fmla="*/ 749999 w 790384"/>
                <a:gd name="connsiteY6" fmla="*/ 0 h 489775"/>
                <a:gd name="connsiteX7" fmla="*/ 790385 w 790384"/>
                <a:gd name="connsiteY7" fmla="*/ 489775 h 489775"/>
                <a:gd name="connsiteX8" fmla="*/ 0 w 790384"/>
                <a:gd name="connsiteY8" fmla="*/ 489775 h 489775"/>
                <a:gd name="connsiteX9" fmla="*/ 40481 w 790384"/>
                <a:gd name="connsiteY9" fmla="*/ 0 h 489775"/>
                <a:gd name="connsiteX10" fmla="*/ 236411 w 790384"/>
                <a:gd name="connsiteY10" fmla="*/ 0 h 489775"/>
                <a:gd name="connsiteX11" fmla="*/ 272701 w 790384"/>
                <a:gd name="connsiteY11" fmla="*/ 0 h 489775"/>
                <a:gd name="connsiteX12" fmla="*/ 300418 w 790384"/>
                <a:gd name="connsiteY12" fmla="*/ 0 h 489775"/>
                <a:gd name="connsiteX13" fmla="*/ 346520 w 790384"/>
                <a:gd name="connsiteY13" fmla="*/ 0 h 489775"/>
                <a:gd name="connsiteX14" fmla="*/ 373570 w 790384"/>
                <a:gd name="connsiteY14" fmla="*/ 0 h 48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384" h="489775">
                  <a:moveTo>
                    <a:pt x="373570" y="0"/>
                  </a:moveTo>
                  <a:lnTo>
                    <a:pt x="390811" y="0"/>
                  </a:lnTo>
                  <a:lnTo>
                    <a:pt x="396907" y="0"/>
                  </a:lnTo>
                  <a:lnTo>
                    <a:pt x="458914" y="0"/>
                  </a:lnTo>
                  <a:lnTo>
                    <a:pt x="478536" y="0"/>
                  </a:lnTo>
                  <a:lnTo>
                    <a:pt x="502158" y="0"/>
                  </a:lnTo>
                  <a:lnTo>
                    <a:pt x="749999" y="0"/>
                  </a:lnTo>
                  <a:lnTo>
                    <a:pt x="790385" y="489775"/>
                  </a:lnTo>
                  <a:lnTo>
                    <a:pt x="0" y="489775"/>
                  </a:lnTo>
                  <a:lnTo>
                    <a:pt x="40481" y="0"/>
                  </a:lnTo>
                  <a:lnTo>
                    <a:pt x="236411" y="0"/>
                  </a:lnTo>
                  <a:lnTo>
                    <a:pt x="272701" y="0"/>
                  </a:lnTo>
                  <a:lnTo>
                    <a:pt x="300418" y="0"/>
                  </a:lnTo>
                  <a:lnTo>
                    <a:pt x="346520" y="0"/>
                  </a:lnTo>
                  <a:lnTo>
                    <a:pt x="373570"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55" name="任意多边形: 形状 154"/>
            <p:cNvSpPr/>
            <p:nvPr/>
          </p:nvSpPr>
          <p:spPr>
            <a:xfrm>
              <a:off x="11048419" y="4726522"/>
              <a:ext cx="228409" cy="675132"/>
            </a:xfrm>
            <a:custGeom>
              <a:avLst/>
              <a:gdLst>
                <a:gd name="connsiteX0" fmla="*/ 145176 w 228409"/>
                <a:gd name="connsiteY0" fmla="*/ -441 h 675132"/>
                <a:gd name="connsiteX1" fmla="*/ 228615 w 228409"/>
                <a:gd name="connsiteY1" fmla="*/ 251304 h 675132"/>
                <a:gd name="connsiteX2" fmla="*/ 167464 w 228409"/>
                <a:gd name="connsiteY2" fmla="*/ 412658 h 675132"/>
                <a:gd name="connsiteX3" fmla="*/ 72786 w 228409"/>
                <a:gd name="connsiteY3" fmla="*/ 674691 h 675132"/>
                <a:gd name="connsiteX4" fmla="*/ 205 w 228409"/>
                <a:gd name="connsiteY4" fmla="*/ 497907 h 675132"/>
                <a:gd name="connsiteX5" fmla="*/ 145176 w 228409"/>
                <a:gd name="connsiteY5" fmla="*/ -441 h 67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09" h="675132">
                  <a:moveTo>
                    <a:pt x="145176" y="-441"/>
                  </a:moveTo>
                  <a:lnTo>
                    <a:pt x="228615" y="251304"/>
                  </a:lnTo>
                  <a:cubicBezTo>
                    <a:pt x="207660" y="305502"/>
                    <a:pt x="187181" y="359508"/>
                    <a:pt x="167464" y="412658"/>
                  </a:cubicBezTo>
                  <a:cubicBezTo>
                    <a:pt x="133841" y="503241"/>
                    <a:pt x="102027" y="591538"/>
                    <a:pt x="72786" y="674691"/>
                  </a:cubicBezTo>
                  <a:lnTo>
                    <a:pt x="205" y="497907"/>
                  </a:lnTo>
                  <a:cubicBezTo>
                    <a:pt x="36152" y="328438"/>
                    <a:pt x="84607" y="161864"/>
                    <a:pt x="145176" y="-441"/>
                  </a:cubicBezTo>
                  <a:close/>
                </a:path>
              </a:pathLst>
            </a:custGeom>
            <a:solidFill>
              <a:srgbClr val="87AE8D"/>
            </a:solidFill>
            <a:ln w="9525" cap="flat">
              <a:noFill/>
              <a:prstDash val="solid"/>
              <a:miter/>
            </a:ln>
          </p:spPr>
          <p:txBody>
            <a:bodyPr rtlCol="0" anchor="ctr"/>
            <a:lstStyle/>
            <a:p>
              <a:endParaRPr lang="zh-CN" altLang="en-US"/>
            </a:p>
          </p:txBody>
        </p:sp>
        <p:sp>
          <p:nvSpPr>
            <p:cNvPr id="156" name="任意多边形: 形状 155"/>
            <p:cNvSpPr/>
            <p:nvPr/>
          </p:nvSpPr>
          <p:spPr>
            <a:xfrm>
              <a:off x="10967362" y="5540053"/>
              <a:ext cx="224313" cy="318610"/>
            </a:xfrm>
            <a:custGeom>
              <a:avLst/>
              <a:gdLst>
                <a:gd name="connsiteX0" fmla="*/ 67452 w 224313"/>
                <a:gd name="connsiteY0" fmla="*/ 113286 h 318610"/>
                <a:gd name="connsiteX1" fmla="*/ 224519 w 224313"/>
                <a:gd name="connsiteY1" fmla="*/ -441 h 318610"/>
                <a:gd name="connsiteX2" fmla="*/ 23922 w 224313"/>
                <a:gd name="connsiteY2" fmla="*/ 318169 h 318610"/>
                <a:gd name="connsiteX3" fmla="*/ 205 w 224313"/>
                <a:gd name="connsiteY3" fmla="*/ 318169 h 318610"/>
                <a:gd name="connsiteX4" fmla="*/ 67452 w 224313"/>
                <a:gd name="connsiteY4" fmla="*/ 113286 h 318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13" h="318610">
                  <a:moveTo>
                    <a:pt x="67452" y="113286"/>
                  </a:moveTo>
                  <a:lnTo>
                    <a:pt x="224519" y="-441"/>
                  </a:lnTo>
                  <a:cubicBezTo>
                    <a:pt x="164575" y="100523"/>
                    <a:pt x="97713" y="206727"/>
                    <a:pt x="23922" y="318169"/>
                  </a:cubicBezTo>
                  <a:lnTo>
                    <a:pt x="205" y="318169"/>
                  </a:lnTo>
                  <a:cubicBezTo>
                    <a:pt x="17445" y="264449"/>
                    <a:pt x="40210" y="194535"/>
                    <a:pt x="67452" y="113286"/>
                  </a:cubicBezTo>
                  <a:close/>
                </a:path>
              </a:pathLst>
            </a:custGeom>
            <a:solidFill>
              <a:srgbClr val="87AE8D"/>
            </a:solidFill>
            <a:ln w="9525" cap="flat">
              <a:noFill/>
              <a:prstDash val="solid"/>
              <a:miter/>
            </a:ln>
          </p:spPr>
          <p:txBody>
            <a:bodyPr rtlCol="0" anchor="ctr"/>
            <a:lstStyle/>
            <a:p>
              <a:endParaRPr lang="zh-CN" altLang="en-US"/>
            </a:p>
          </p:txBody>
        </p:sp>
        <p:sp>
          <p:nvSpPr>
            <p:cNvPr id="157" name="任意多边形: 形状 156"/>
            <p:cNvSpPr/>
            <p:nvPr/>
          </p:nvSpPr>
          <p:spPr>
            <a:xfrm>
              <a:off x="10947740" y="5224870"/>
              <a:ext cx="173259" cy="633793"/>
            </a:xfrm>
            <a:custGeom>
              <a:avLst/>
              <a:gdLst>
                <a:gd name="connsiteX0" fmla="*/ 87073 w 173259"/>
                <a:gd name="connsiteY0" fmla="*/ 428469 h 633793"/>
                <a:gd name="connsiteX1" fmla="*/ 19827 w 173259"/>
                <a:gd name="connsiteY1" fmla="*/ 633352 h 633793"/>
                <a:gd name="connsiteX2" fmla="*/ 205 w 173259"/>
                <a:gd name="connsiteY2" fmla="*/ 633352 h 633793"/>
                <a:gd name="connsiteX3" fmla="*/ 100884 w 173259"/>
                <a:gd name="connsiteY3" fmla="*/ -441 h 633793"/>
                <a:gd name="connsiteX4" fmla="*/ 173465 w 173259"/>
                <a:gd name="connsiteY4" fmla="*/ 176343 h 633793"/>
                <a:gd name="connsiteX5" fmla="*/ 87073 w 173259"/>
                <a:gd name="connsiteY5" fmla="*/ 428469 h 63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259" h="633793">
                  <a:moveTo>
                    <a:pt x="87073" y="428469"/>
                  </a:moveTo>
                  <a:cubicBezTo>
                    <a:pt x="59832" y="509718"/>
                    <a:pt x="37067" y="579631"/>
                    <a:pt x="19827" y="633352"/>
                  </a:cubicBezTo>
                  <a:lnTo>
                    <a:pt x="205" y="633352"/>
                  </a:lnTo>
                  <a:cubicBezTo>
                    <a:pt x="21903" y="420373"/>
                    <a:pt x="55517" y="208775"/>
                    <a:pt x="100884" y="-441"/>
                  </a:cubicBezTo>
                  <a:lnTo>
                    <a:pt x="173465" y="176343"/>
                  </a:lnTo>
                  <a:cubicBezTo>
                    <a:pt x="141366" y="267782"/>
                    <a:pt x="112314" y="353031"/>
                    <a:pt x="87073" y="428469"/>
                  </a:cubicBezTo>
                  <a:close/>
                </a:path>
              </a:pathLst>
            </a:custGeom>
            <a:solidFill>
              <a:srgbClr val="87AE8D"/>
            </a:solidFill>
            <a:ln w="9525" cap="flat">
              <a:noFill/>
              <a:prstDash val="solid"/>
              <a:miter/>
            </a:ln>
          </p:spPr>
          <p:txBody>
            <a:bodyPr rtlCol="0" anchor="ctr"/>
            <a:lstStyle/>
            <a:p>
              <a:endParaRPr lang="zh-CN" altLang="en-US"/>
            </a:p>
          </p:txBody>
        </p:sp>
        <p:sp>
          <p:nvSpPr>
            <p:cNvPr id="158" name="任意多边形: 形状 157"/>
            <p:cNvSpPr/>
            <p:nvPr/>
          </p:nvSpPr>
          <p:spPr>
            <a:xfrm>
              <a:off x="10790292" y="4867683"/>
              <a:ext cx="136876" cy="990600"/>
            </a:xfrm>
            <a:custGeom>
              <a:avLst/>
              <a:gdLst>
                <a:gd name="connsiteX0" fmla="*/ 134412 w 136876"/>
                <a:gd name="connsiteY0" fmla="*/ -441 h 990600"/>
                <a:gd name="connsiteX1" fmla="*/ 95646 w 136876"/>
                <a:gd name="connsiteY1" fmla="*/ 990159 h 990600"/>
                <a:gd name="connsiteX2" fmla="*/ 72309 w 136876"/>
                <a:gd name="connsiteY2" fmla="*/ 990159 h 990600"/>
                <a:gd name="connsiteX3" fmla="*/ 42115 w 136876"/>
                <a:gd name="connsiteY3" fmla="*/ 532959 h 990600"/>
                <a:gd name="connsiteX4" fmla="*/ 205 w 136876"/>
                <a:gd name="connsiteY4" fmla="*/ 186344 h 990600"/>
                <a:gd name="connsiteX5" fmla="*/ 1443 w 136876"/>
                <a:gd name="connsiteY5" fmla="*/ 186344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876" h="990600">
                  <a:moveTo>
                    <a:pt x="134412" y="-441"/>
                  </a:moveTo>
                  <a:cubicBezTo>
                    <a:pt x="143937" y="272545"/>
                    <a:pt x="127269" y="600205"/>
                    <a:pt x="95646" y="990159"/>
                  </a:cubicBezTo>
                  <a:lnTo>
                    <a:pt x="72309" y="990159"/>
                  </a:lnTo>
                  <a:cubicBezTo>
                    <a:pt x="68118" y="841854"/>
                    <a:pt x="57450" y="687073"/>
                    <a:pt x="42115" y="532959"/>
                  </a:cubicBezTo>
                  <a:cubicBezTo>
                    <a:pt x="30590" y="416277"/>
                    <a:pt x="16398" y="299787"/>
                    <a:pt x="205" y="186344"/>
                  </a:cubicBezTo>
                  <a:lnTo>
                    <a:pt x="1443" y="186344"/>
                  </a:lnTo>
                  <a:close/>
                </a:path>
              </a:pathLst>
            </a:custGeom>
            <a:solidFill>
              <a:srgbClr val="52765B"/>
            </a:solidFill>
            <a:ln w="9525" cap="flat">
              <a:noFill/>
              <a:prstDash val="solid"/>
              <a:miter/>
            </a:ln>
          </p:spPr>
          <p:txBody>
            <a:bodyPr rtlCol="0" anchor="ctr"/>
            <a:lstStyle/>
            <a:p>
              <a:endParaRPr lang="zh-CN" altLang="en-US"/>
            </a:p>
          </p:txBody>
        </p:sp>
        <p:sp>
          <p:nvSpPr>
            <p:cNvPr id="159" name="任意多边形: 形状 158"/>
            <p:cNvSpPr/>
            <p:nvPr/>
          </p:nvSpPr>
          <p:spPr>
            <a:xfrm>
              <a:off x="10694089" y="4254368"/>
              <a:ext cx="230409" cy="800004"/>
            </a:xfrm>
            <a:custGeom>
              <a:avLst/>
              <a:gdLst>
                <a:gd name="connsiteX0" fmla="*/ 230615 w 230409"/>
                <a:gd name="connsiteY0" fmla="*/ 612873 h 800004"/>
                <a:gd name="connsiteX1" fmla="*/ 97265 w 230409"/>
                <a:gd name="connsiteY1" fmla="*/ 799563 h 800004"/>
                <a:gd name="connsiteX2" fmla="*/ 96408 w 230409"/>
                <a:gd name="connsiteY2" fmla="*/ 799563 h 800004"/>
                <a:gd name="connsiteX3" fmla="*/ 60975 w 230409"/>
                <a:gd name="connsiteY3" fmla="*/ 572392 h 800004"/>
                <a:gd name="connsiteX4" fmla="*/ 205 w 230409"/>
                <a:gd name="connsiteY4" fmla="*/ 254257 h 800004"/>
                <a:gd name="connsiteX5" fmla="*/ 1634 w 230409"/>
                <a:gd name="connsiteY5" fmla="*/ 255114 h 800004"/>
                <a:gd name="connsiteX6" fmla="*/ 133079 w 230409"/>
                <a:gd name="connsiteY6" fmla="*/ -441 h 800004"/>
                <a:gd name="connsiteX7" fmla="*/ 230615 w 230409"/>
                <a:gd name="connsiteY7" fmla="*/ 612873 h 80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409" h="800004">
                  <a:moveTo>
                    <a:pt x="230615" y="612873"/>
                  </a:moveTo>
                  <a:lnTo>
                    <a:pt x="97265" y="799563"/>
                  </a:lnTo>
                  <a:lnTo>
                    <a:pt x="96408" y="799563"/>
                  </a:lnTo>
                  <a:cubicBezTo>
                    <a:pt x="85454" y="722125"/>
                    <a:pt x="73548" y="646020"/>
                    <a:pt x="60975" y="572392"/>
                  </a:cubicBezTo>
                  <a:cubicBezTo>
                    <a:pt x="41925" y="459616"/>
                    <a:pt x="21351" y="352460"/>
                    <a:pt x="205" y="254257"/>
                  </a:cubicBezTo>
                  <a:lnTo>
                    <a:pt x="1634" y="255114"/>
                  </a:lnTo>
                  <a:lnTo>
                    <a:pt x="133079" y="-441"/>
                  </a:lnTo>
                  <a:cubicBezTo>
                    <a:pt x="192229" y="162913"/>
                    <a:pt x="222042" y="365795"/>
                    <a:pt x="230615" y="612873"/>
                  </a:cubicBezTo>
                  <a:close/>
                </a:path>
              </a:pathLst>
            </a:custGeom>
            <a:solidFill>
              <a:srgbClr val="52765B"/>
            </a:solidFill>
            <a:ln w="9525" cap="flat">
              <a:noFill/>
              <a:prstDash val="solid"/>
              <a:miter/>
            </a:ln>
          </p:spPr>
          <p:txBody>
            <a:bodyPr rtlCol="0" anchor="ctr"/>
            <a:lstStyle/>
            <a:p>
              <a:endParaRPr lang="zh-CN" altLang="en-US"/>
            </a:p>
          </p:txBody>
        </p:sp>
        <p:sp>
          <p:nvSpPr>
            <p:cNvPr id="160" name="任意多边形: 形状 159"/>
            <p:cNvSpPr/>
            <p:nvPr/>
          </p:nvSpPr>
          <p:spPr>
            <a:xfrm>
              <a:off x="10665134" y="5269542"/>
              <a:ext cx="197262" cy="589311"/>
            </a:xfrm>
            <a:custGeom>
              <a:avLst/>
              <a:gdLst>
                <a:gd name="connsiteX0" fmla="*/ 197468 w 197262"/>
                <a:gd name="connsiteY0" fmla="*/ 588870 h 589311"/>
                <a:gd name="connsiteX1" fmla="*/ 170417 w 197262"/>
                <a:gd name="connsiteY1" fmla="*/ 588870 h 589311"/>
                <a:gd name="connsiteX2" fmla="*/ 64594 w 197262"/>
                <a:gd name="connsiteY2" fmla="*/ 254448 h 589311"/>
                <a:gd name="connsiteX3" fmla="*/ 32685 w 197262"/>
                <a:gd name="connsiteY3" fmla="*/ 118240 h 589311"/>
                <a:gd name="connsiteX4" fmla="*/ 205 w 197262"/>
                <a:gd name="connsiteY4" fmla="*/ -441 h 589311"/>
                <a:gd name="connsiteX5" fmla="*/ 166988 w 197262"/>
                <a:gd name="connsiteY5" fmla="*/ 131289 h 589311"/>
                <a:gd name="connsiteX6" fmla="*/ 166988 w 197262"/>
                <a:gd name="connsiteY6" fmla="*/ 131289 h 589311"/>
                <a:gd name="connsiteX7" fmla="*/ 197468 w 197262"/>
                <a:gd name="connsiteY7" fmla="*/ 588870 h 58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62" h="589311">
                  <a:moveTo>
                    <a:pt x="197468" y="588870"/>
                  </a:moveTo>
                  <a:lnTo>
                    <a:pt x="170417" y="588870"/>
                  </a:lnTo>
                  <a:cubicBezTo>
                    <a:pt x="143937" y="506479"/>
                    <a:pt x="106409" y="388845"/>
                    <a:pt x="64594" y="254448"/>
                  </a:cubicBezTo>
                  <a:cubicBezTo>
                    <a:pt x="54402" y="206823"/>
                    <a:pt x="43639" y="161769"/>
                    <a:pt x="32685" y="118240"/>
                  </a:cubicBezTo>
                  <a:cubicBezTo>
                    <a:pt x="22084" y="76968"/>
                    <a:pt x="11254" y="37402"/>
                    <a:pt x="205" y="-441"/>
                  </a:cubicBezTo>
                  <a:lnTo>
                    <a:pt x="166988" y="131289"/>
                  </a:lnTo>
                  <a:lnTo>
                    <a:pt x="166988" y="131289"/>
                  </a:lnTo>
                  <a:cubicBezTo>
                    <a:pt x="182514" y="285594"/>
                    <a:pt x="193277" y="440375"/>
                    <a:pt x="197468" y="588870"/>
                  </a:cubicBezTo>
                  <a:close/>
                </a:path>
              </a:pathLst>
            </a:custGeom>
            <a:solidFill>
              <a:srgbClr val="52765B"/>
            </a:solidFill>
            <a:ln w="9525" cap="flat">
              <a:noFill/>
              <a:prstDash val="solid"/>
              <a:miter/>
            </a:ln>
          </p:spPr>
          <p:txBody>
            <a:bodyPr rtlCol="0" anchor="ctr"/>
            <a:lstStyle/>
            <a:p>
              <a:endParaRPr lang="zh-CN" altLang="en-US"/>
            </a:p>
          </p:txBody>
        </p:sp>
        <p:sp>
          <p:nvSpPr>
            <p:cNvPr id="161" name="任意多边形: 形状 160"/>
            <p:cNvSpPr/>
            <p:nvPr/>
          </p:nvSpPr>
          <p:spPr>
            <a:xfrm>
              <a:off x="10476824" y="4645464"/>
              <a:ext cx="355377" cy="755618"/>
            </a:xfrm>
            <a:custGeom>
              <a:avLst/>
              <a:gdLst>
                <a:gd name="connsiteX0" fmla="*/ 355583 w 355377"/>
                <a:gd name="connsiteY0" fmla="*/ 755177 h 755618"/>
                <a:gd name="connsiteX1" fmla="*/ 355583 w 355377"/>
                <a:gd name="connsiteY1" fmla="*/ 755177 h 755618"/>
                <a:gd name="connsiteX2" fmla="*/ 188800 w 355377"/>
                <a:gd name="connsiteY2" fmla="*/ 623446 h 755618"/>
                <a:gd name="connsiteX3" fmla="*/ 98979 w 355377"/>
                <a:gd name="connsiteY3" fmla="*/ 364366 h 755618"/>
                <a:gd name="connsiteX4" fmla="*/ 205 w 355377"/>
                <a:gd name="connsiteY4" fmla="*/ -441 h 755618"/>
                <a:gd name="connsiteX5" fmla="*/ 278240 w 355377"/>
                <a:gd name="connsiteY5" fmla="*/ 181391 h 755618"/>
                <a:gd name="connsiteX6" fmla="*/ 278240 w 355377"/>
                <a:gd name="connsiteY6" fmla="*/ 181391 h 755618"/>
                <a:gd name="connsiteX7" fmla="*/ 313673 w 355377"/>
                <a:gd name="connsiteY7" fmla="*/ 408562 h 755618"/>
                <a:gd name="connsiteX8" fmla="*/ 355583 w 355377"/>
                <a:gd name="connsiteY8" fmla="*/ 755177 h 755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377" h="755618">
                  <a:moveTo>
                    <a:pt x="355583" y="755177"/>
                  </a:moveTo>
                  <a:lnTo>
                    <a:pt x="355583" y="755177"/>
                  </a:lnTo>
                  <a:lnTo>
                    <a:pt x="188800" y="623446"/>
                  </a:lnTo>
                  <a:cubicBezTo>
                    <a:pt x="163387" y="535578"/>
                    <a:pt x="133403" y="449110"/>
                    <a:pt x="98979" y="364366"/>
                  </a:cubicBezTo>
                  <a:cubicBezTo>
                    <a:pt x="61737" y="234541"/>
                    <a:pt x="27256" y="108715"/>
                    <a:pt x="205" y="-441"/>
                  </a:cubicBezTo>
                  <a:lnTo>
                    <a:pt x="278240" y="181391"/>
                  </a:lnTo>
                  <a:lnTo>
                    <a:pt x="278240" y="181391"/>
                  </a:lnTo>
                  <a:cubicBezTo>
                    <a:pt x="290813" y="255019"/>
                    <a:pt x="302719" y="331124"/>
                    <a:pt x="313673" y="408562"/>
                  </a:cubicBezTo>
                  <a:cubicBezTo>
                    <a:pt x="329865" y="522005"/>
                    <a:pt x="344058" y="638496"/>
                    <a:pt x="355583" y="755177"/>
                  </a:cubicBezTo>
                  <a:close/>
                </a:path>
              </a:pathLst>
            </a:custGeom>
            <a:solidFill>
              <a:srgbClr val="52765B"/>
            </a:solidFill>
            <a:ln w="9525" cap="flat">
              <a:noFill/>
              <a:prstDash val="solid"/>
              <a:miter/>
            </a:ln>
          </p:spPr>
          <p:txBody>
            <a:bodyPr rtlCol="0" anchor="ctr"/>
            <a:lstStyle/>
            <a:p>
              <a:endParaRPr lang="zh-CN" altLang="en-US"/>
            </a:p>
          </p:txBody>
        </p:sp>
        <p:sp>
          <p:nvSpPr>
            <p:cNvPr id="162" name="任意多边形: 形状 161"/>
            <p:cNvSpPr/>
            <p:nvPr/>
          </p:nvSpPr>
          <p:spPr>
            <a:xfrm>
              <a:off x="10569693" y="3986787"/>
              <a:ext cx="257270" cy="523231"/>
            </a:xfrm>
            <a:custGeom>
              <a:avLst/>
              <a:gdLst>
                <a:gd name="connsiteX0" fmla="*/ 257475 w 257270"/>
                <a:gd name="connsiteY0" fmla="*/ 267234 h 523231"/>
                <a:gd name="connsiteX1" fmla="*/ 126030 w 257270"/>
                <a:gd name="connsiteY1" fmla="*/ 522790 h 523231"/>
                <a:gd name="connsiteX2" fmla="*/ 124602 w 257270"/>
                <a:gd name="connsiteY2" fmla="*/ 521933 h 523231"/>
                <a:gd name="connsiteX3" fmla="*/ 205 w 257270"/>
                <a:gd name="connsiteY3" fmla="*/ 2916 h 523231"/>
                <a:gd name="connsiteX4" fmla="*/ 202040 w 257270"/>
                <a:gd name="connsiteY4" fmla="*/ 141695 h 523231"/>
                <a:gd name="connsiteX5" fmla="*/ 257475 w 257270"/>
                <a:gd name="connsiteY5" fmla="*/ 267234 h 523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0" h="523231">
                  <a:moveTo>
                    <a:pt x="257475" y="267234"/>
                  </a:moveTo>
                  <a:lnTo>
                    <a:pt x="126030" y="522790"/>
                  </a:lnTo>
                  <a:lnTo>
                    <a:pt x="124602" y="521933"/>
                  </a:lnTo>
                  <a:cubicBezTo>
                    <a:pt x="71262" y="274283"/>
                    <a:pt x="21732" y="83783"/>
                    <a:pt x="205" y="2916"/>
                  </a:cubicBezTo>
                  <a:cubicBezTo>
                    <a:pt x="65737" y="-13086"/>
                    <a:pt x="141080" y="27300"/>
                    <a:pt x="202040" y="141695"/>
                  </a:cubicBezTo>
                  <a:cubicBezTo>
                    <a:pt x="223481" y="182167"/>
                    <a:pt x="242007" y="224124"/>
                    <a:pt x="257475" y="267234"/>
                  </a:cubicBezTo>
                  <a:close/>
                </a:path>
              </a:pathLst>
            </a:custGeom>
            <a:solidFill>
              <a:srgbClr val="52765B"/>
            </a:solidFill>
            <a:ln w="9525" cap="flat">
              <a:noFill/>
              <a:prstDash val="solid"/>
              <a:miter/>
            </a:ln>
          </p:spPr>
          <p:txBody>
            <a:bodyPr rtlCol="0" anchor="ctr"/>
            <a:lstStyle/>
            <a:p>
              <a:endParaRPr lang="zh-CN" altLang="en-US"/>
            </a:p>
          </p:txBody>
        </p:sp>
        <p:sp>
          <p:nvSpPr>
            <p:cNvPr id="163" name="任意多边形: 形状 162"/>
            <p:cNvSpPr/>
            <p:nvPr/>
          </p:nvSpPr>
          <p:spPr>
            <a:xfrm>
              <a:off x="10633606" y="5401273"/>
              <a:ext cx="155638" cy="457580"/>
            </a:xfrm>
            <a:custGeom>
              <a:avLst/>
              <a:gdLst>
                <a:gd name="connsiteX0" fmla="*/ 155844 w 155638"/>
                <a:gd name="connsiteY0" fmla="*/ 457139 h 457580"/>
                <a:gd name="connsiteX1" fmla="*/ 128316 w 155638"/>
                <a:gd name="connsiteY1" fmla="*/ 457139 h 457580"/>
                <a:gd name="connsiteX2" fmla="*/ 80691 w 155638"/>
                <a:gd name="connsiteY2" fmla="*/ 327409 h 457580"/>
                <a:gd name="connsiteX3" fmla="*/ 205 w 155638"/>
                <a:gd name="connsiteY3" fmla="*/ 125383 h 457580"/>
                <a:gd name="connsiteX4" fmla="*/ 205 w 155638"/>
                <a:gd name="connsiteY4" fmla="*/ 125383 h 457580"/>
                <a:gd name="connsiteX5" fmla="*/ 57355 w 155638"/>
                <a:gd name="connsiteY5" fmla="*/ -441 h 457580"/>
                <a:gd name="connsiteX6" fmla="*/ 95455 w 155638"/>
                <a:gd name="connsiteY6" fmla="*/ 123384 h 457580"/>
                <a:gd name="connsiteX7" fmla="*/ 155844 w 155638"/>
                <a:gd name="connsiteY7" fmla="*/ 457139 h 45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38" h="457580">
                  <a:moveTo>
                    <a:pt x="155844" y="457139"/>
                  </a:moveTo>
                  <a:lnTo>
                    <a:pt x="128316" y="457139"/>
                  </a:lnTo>
                  <a:cubicBezTo>
                    <a:pt x="113267" y="414344"/>
                    <a:pt x="97389" y="371100"/>
                    <a:pt x="80691" y="327409"/>
                  </a:cubicBezTo>
                  <a:cubicBezTo>
                    <a:pt x="55164" y="260258"/>
                    <a:pt x="28113" y="192630"/>
                    <a:pt x="205" y="125383"/>
                  </a:cubicBezTo>
                  <a:lnTo>
                    <a:pt x="205" y="125383"/>
                  </a:lnTo>
                  <a:lnTo>
                    <a:pt x="57355" y="-441"/>
                  </a:lnTo>
                  <a:cubicBezTo>
                    <a:pt x="70309" y="41850"/>
                    <a:pt x="83073" y="83092"/>
                    <a:pt x="95455" y="123384"/>
                  </a:cubicBezTo>
                  <a:cubicBezTo>
                    <a:pt x="118058" y="225234"/>
                    <a:pt x="138194" y="336486"/>
                    <a:pt x="155844" y="457139"/>
                  </a:cubicBezTo>
                  <a:close/>
                </a:path>
              </a:pathLst>
            </a:custGeom>
            <a:solidFill>
              <a:srgbClr val="87AE8D"/>
            </a:solidFill>
            <a:ln w="9525" cap="flat">
              <a:noFill/>
              <a:prstDash val="solid"/>
              <a:miter/>
            </a:ln>
          </p:spPr>
          <p:txBody>
            <a:bodyPr rtlCol="0" anchor="ctr"/>
            <a:lstStyle/>
            <a:p>
              <a:endParaRPr lang="zh-CN" altLang="en-US"/>
            </a:p>
          </p:txBody>
        </p:sp>
        <p:sp>
          <p:nvSpPr>
            <p:cNvPr id="164" name="任意多边形: 形状 163"/>
            <p:cNvSpPr/>
            <p:nvPr/>
          </p:nvSpPr>
          <p:spPr>
            <a:xfrm>
              <a:off x="10622366" y="5705978"/>
              <a:ext cx="139350" cy="152876"/>
            </a:xfrm>
            <a:custGeom>
              <a:avLst/>
              <a:gdLst>
                <a:gd name="connsiteX0" fmla="*/ 139556 w 139350"/>
                <a:gd name="connsiteY0" fmla="*/ 152435 h 152876"/>
                <a:gd name="connsiteX1" fmla="*/ 103266 w 139350"/>
                <a:gd name="connsiteY1" fmla="*/ 152435 h 152876"/>
                <a:gd name="connsiteX2" fmla="*/ 205 w 139350"/>
                <a:gd name="connsiteY2" fmla="*/ -441 h 152876"/>
                <a:gd name="connsiteX3" fmla="*/ 90312 w 139350"/>
                <a:gd name="connsiteY3" fmla="*/ 23371 h 152876"/>
                <a:gd name="connsiteX4" fmla="*/ 92026 w 139350"/>
                <a:gd name="connsiteY4" fmla="*/ 22704 h 152876"/>
                <a:gd name="connsiteX5" fmla="*/ 139556 w 139350"/>
                <a:gd name="connsiteY5" fmla="*/ 152435 h 1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350" h="152876">
                  <a:moveTo>
                    <a:pt x="139556" y="152435"/>
                  </a:moveTo>
                  <a:lnTo>
                    <a:pt x="103266" y="152435"/>
                  </a:lnTo>
                  <a:cubicBezTo>
                    <a:pt x="74691" y="110430"/>
                    <a:pt x="39067" y="58423"/>
                    <a:pt x="205" y="-441"/>
                  </a:cubicBezTo>
                  <a:lnTo>
                    <a:pt x="90312" y="23371"/>
                  </a:lnTo>
                  <a:lnTo>
                    <a:pt x="92026" y="22704"/>
                  </a:lnTo>
                  <a:cubicBezTo>
                    <a:pt x="108476" y="66205"/>
                    <a:pt x="124316" y="109448"/>
                    <a:pt x="139556" y="152435"/>
                  </a:cubicBezTo>
                  <a:close/>
                </a:path>
              </a:pathLst>
            </a:custGeom>
            <a:solidFill>
              <a:srgbClr val="87AE8D"/>
            </a:solidFill>
            <a:ln w="9525" cap="flat">
              <a:noFill/>
              <a:prstDash val="solid"/>
              <a:miter/>
            </a:ln>
          </p:spPr>
          <p:txBody>
            <a:bodyPr rtlCol="0" anchor="ctr"/>
            <a:lstStyle/>
            <a:p>
              <a:endParaRPr lang="zh-CN" altLang="en-US"/>
            </a:p>
          </p:txBody>
        </p:sp>
        <p:sp>
          <p:nvSpPr>
            <p:cNvPr id="165" name="任意多边形: 形状 164"/>
            <p:cNvSpPr/>
            <p:nvPr/>
          </p:nvSpPr>
          <p:spPr>
            <a:xfrm>
              <a:off x="10419674" y="4349808"/>
              <a:ext cx="335184" cy="477488"/>
            </a:xfrm>
            <a:custGeom>
              <a:avLst/>
              <a:gdLst>
                <a:gd name="connsiteX0" fmla="*/ 335390 w 335184"/>
                <a:gd name="connsiteY0" fmla="*/ 477047 h 477488"/>
                <a:gd name="connsiteX1" fmla="*/ 335390 w 335184"/>
                <a:gd name="connsiteY1" fmla="*/ 477047 h 477488"/>
                <a:gd name="connsiteX2" fmla="*/ 57355 w 335184"/>
                <a:gd name="connsiteY2" fmla="*/ 295214 h 477488"/>
                <a:gd name="connsiteX3" fmla="*/ 2491 w 335184"/>
                <a:gd name="connsiteY3" fmla="*/ 24704 h 477488"/>
                <a:gd name="connsiteX4" fmla="*/ 205 w 335184"/>
                <a:gd name="connsiteY4" fmla="*/ -441 h 477488"/>
                <a:gd name="connsiteX5" fmla="*/ 274906 w 335184"/>
                <a:gd name="connsiteY5" fmla="*/ 158912 h 477488"/>
                <a:gd name="connsiteX6" fmla="*/ 335390 w 335184"/>
                <a:gd name="connsiteY6" fmla="*/ 477047 h 47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184" h="477488">
                  <a:moveTo>
                    <a:pt x="335390" y="477047"/>
                  </a:moveTo>
                  <a:lnTo>
                    <a:pt x="335390" y="477047"/>
                  </a:lnTo>
                  <a:lnTo>
                    <a:pt x="57355" y="295214"/>
                  </a:lnTo>
                  <a:cubicBezTo>
                    <a:pt x="29637" y="183010"/>
                    <a:pt x="9730" y="88236"/>
                    <a:pt x="2491" y="24704"/>
                  </a:cubicBezTo>
                  <a:cubicBezTo>
                    <a:pt x="1539" y="16227"/>
                    <a:pt x="777" y="7750"/>
                    <a:pt x="205" y="-441"/>
                  </a:cubicBezTo>
                  <a:lnTo>
                    <a:pt x="274906" y="158912"/>
                  </a:lnTo>
                  <a:cubicBezTo>
                    <a:pt x="295766" y="257114"/>
                    <a:pt x="316340" y="364271"/>
                    <a:pt x="335390" y="477047"/>
                  </a:cubicBezTo>
                  <a:close/>
                </a:path>
              </a:pathLst>
            </a:custGeom>
            <a:solidFill>
              <a:srgbClr val="52765B"/>
            </a:solidFill>
            <a:ln w="9525" cap="flat">
              <a:noFill/>
              <a:prstDash val="solid"/>
              <a:miter/>
            </a:ln>
          </p:spPr>
          <p:txBody>
            <a:bodyPr rtlCol="0" anchor="ctr"/>
            <a:lstStyle/>
            <a:p>
              <a:endParaRPr lang="zh-CN" altLang="en-US"/>
            </a:p>
          </p:txBody>
        </p:sp>
        <p:sp>
          <p:nvSpPr>
            <p:cNvPr id="166" name="任意多边形: 形状 165"/>
            <p:cNvSpPr/>
            <p:nvPr/>
          </p:nvSpPr>
          <p:spPr>
            <a:xfrm>
              <a:off x="10377955" y="5310024"/>
              <a:ext cx="336137" cy="419576"/>
            </a:xfrm>
            <a:custGeom>
              <a:avLst/>
              <a:gdLst>
                <a:gd name="connsiteX0" fmla="*/ 336342 w 336137"/>
                <a:gd name="connsiteY0" fmla="*/ 418468 h 419576"/>
                <a:gd name="connsiteX1" fmla="*/ 334628 w 336137"/>
                <a:gd name="connsiteY1" fmla="*/ 419135 h 419576"/>
                <a:gd name="connsiteX2" fmla="*/ 244521 w 336137"/>
                <a:gd name="connsiteY2" fmla="*/ 395322 h 419576"/>
                <a:gd name="connsiteX3" fmla="*/ 205 w 336137"/>
                <a:gd name="connsiteY3" fmla="*/ -441 h 419576"/>
                <a:gd name="connsiteX4" fmla="*/ 181180 w 336137"/>
                <a:gd name="connsiteY4" fmla="*/ 45850 h 419576"/>
                <a:gd name="connsiteX5" fmla="*/ 182323 w 336137"/>
                <a:gd name="connsiteY5" fmla="*/ 45278 h 419576"/>
                <a:gd name="connsiteX6" fmla="*/ 255665 w 336137"/>
                <a:gd name="connsiteY6" fmla="*/ 216728 h 419576"/>
                <a:gd name="connsiteX7" fmla="*/ 336342 w 336137"/>
                <a:gd name="connsiteY7" fmla="*/ 418468 h 41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37" h="419576">
                  <a:moveTo>
                    <a:pt x="336342" y="418468"/>
                  </a:moveTo>
                  <a:lnTo>
                    <a:pt x="334628" y="419135"/>
                  </a:lnTo>
                  <a:lnTo>
                    <a:pt x="244521" y="395322"/>
                  </a:lnTo>
                  <a:cubicBezTo>
                    <a:pt x="169560" y="281689"/>
                    <a:pt x="81453" y="142338"/>
                    <a:pt x="205" y="-441"/>
                  </a:cubicBezTo>
                  <a:lnTo>
                    <a:pt x="181180" y="45850"/>
                  </a:lnTo>
                  <a:lnTo>
                    <a:pt x="182323" y="45278"/>
                  </a:lnTo>
                  <a:cubicBezTo>
                    <a:pt x="207088" y="101572"/>
                    <a:pt x="231662" y="158816"/>
                    <a:pt x="255665" y="216728"/>
                  </a:cubicBezTo>
                  <a:cubicBezTo>
                    <a:pt x="283669" y="283689"/>
                    <a:pt x="310720" y="351317"/>
                    <a:pt x="336342" y="418468"/>
                  </a:cubicBezTo>
                  <a:close/>
                </a:path>
              </a:pathLst>
            </a:custGeom>
            <a:solidFill>
              <a:srgbClr val="87AE8D"/>
            </a:solidFill>
            <a:ln w="9525" cap="flat">
              <a:noFill/>
              <a:prstDash val="solid"/>
              <a:miter/>
            </a:ln>
          </p:spPr>
          <p:txBody>
            <a:bodyPr rtlCol="0" anchor="ctr"/>
            <a:lstStyle/>
            <a:p>
              <a:endParaRPr lang="zh-CN" altLang="en-US"/>
            </a:p>
          </p:txBody>
        </p:sp>
        <p:sp>
          <p:nvSpPr>
            <p:cNvPr id="167" name="任意多边形: 形状 166"/>
            <p:cNvSpPr/>
            <p:nvPr/>
          </p:nvSpPr>
          <p:spPr>
            <a:xfrm>
              <a:off x="10417225" y="3990144"/>
              <a:ext cx="276864" cy="519017"/>
            </a:xfrm>
            <a:custGeom>
              <a:avLst/>
              <a:gdLst>
                <a:gd name="connsiteX0" fmla="*/ 277069 w 276864"/>
                <a:gd name="connsiteY0" fmla="*/ 518576 h 519017"/>
                <a:gd name="connsiteX1" fmla="*/ 2368 w 276864"/>
                <a:gd name="connsiteY1" fmla="*/ 359223 h 519017"/>
                <a:gd name="connsiteX2" fmla="*/ 152673 w 276864"/>
                <a:gd name="connsiteY2" fmla="*/ -441 h 519017"/>
                <a:gd name="connsiteX3" fmla="*/ 277069 w 276864"/>
                <a:gd name="connsiteY3" fmla="*/ 518576 h 519017"/>
              </a:gdLst>
              <a:ahLst/>
              <a:cxnLst>
                <a:cxn ang="0">
                  <a:pos x="connsiteX0" y="connsiteY0"/>
                </a:cxn>
                <a:cxn ang="0">
                  <a:pos x="connsiteX1" y="connsiteY1"/>
                </a:cxn>
                <a:cxn ang="0">
                  <a:pos x="connsiteX2" y="connsiteY2"/>
                </a:cxn>
                <a:cxn ang="0">
                  <a:pos x="connsiteX3" y="connsiteY3"/>
                </a:cxn>
              </a:cxnLst>
              <a:rect l="l" t="t" r="r" b="b"/>
              <a:pathLst>
                <a:path w="276864" h="519017">
                  <a:moveTo>
                    <a:pt x="277069" y="518576"/>
                  </a:moveTo>
                  <a:lnTo>
                    <a:pt x="2368" y="359223"/>
                  </a:lnTo>
                  <a:cubicBezTo>
                    <a:pt x="-13443" y="159198"/>
                    <a:pt x="59518" y="22418"/>
                    <a:pt x="152673" y="-441"/>
                  </a:cubicBezTo>
                  <a:cubicBezTo>
                    <a:pt x="174199" y="80045"/>
                    <a:pt x="223729" y="270926"/>
                    <a:pt x="277069" y="518576"/>
                  </a:cubicBezTo>
                  <a:close/>
                </a:path>
              </a:pathLst>
            </a:custGeom>
            <a:solidFill>
              <a:srgbClr val="52765B"/>
            </a:solidFill>
            <a:ln w="9525" cap="flat">
              <a:noFill/>
              <a:prstDash val="solid"/>
              <a:miter/>
            </a:ln>
          </p:spPr>
          <p:txBody>
            <a:bodyPr rtlCol="0" anchor="ctr"/>
            <a:lstStyle/>
            <a:p>
              <a:endParaRPr lang="zh-CN" altLang="en-US"/>
            </a:p>
          </p:txBody>
        </p:sp>
        <p:sp>
          <p:nvSpPr>
            <p:cNvPr id="168" name="任意多边形: 形状 167"/>
            <p:cNvSpPr/>
            <p:nvPr/>
          </p:nvSpPr>
          <p:spPr>
            <a:xfrm>
              <a:off x="10427675" y="4833678"/>
              <a:ext cx="263842" cy="693039"/>
            </a:xfrm>
            <a:custGeom>
              <a:avLst/>
              <a:gdLst>
                <a:gd name="connsiteX0" fmla="*/ 264048 w 263842"/>
                <a:gd name="connsiteY0" fmla="*/ 566772 h 693039"/>
                <a:gd name="connsiteX1" fmla="*/ 206898 w 263842"/>
                <a:gd name="connsiteY1" fmla="*/ 692598 h 693039"/>
                <a:gd name="connsiteX2" fmla="*/ 206898 w 263842"/>
                <a:gd name="connsiteY2" fmla="*/ 692598 h 693039"/>
                <a:gd name="connsiteX3" fmla="*/ 133555 w 263842"/>
                <a:gd name="connsiteY3" fmla="*/ 521148 h 693039"/>
                <a:gd name="connsiteX4" fmla="*/ 205 w 263842"/>
                <a:gd name="connsiteY4" fmla="*/ 229778 h 693039"/>
                <a:gd name="connsiteX5" fmla="*/ 65451 w 263842"/>
                <a:gd name="connsiteY5" fmla="*/ -441 h 693039"/>
                <a:gd name="connsiteX6" fmla="*/ 148890 w 263842"/>
                <a:gd name="connsiteY6" fmla="*/ 175676 h 693039"/>
                <a:gd name="connsiteX7" fmla="*/ 220804 w 263842"/>
                <a:gd name="connsiteY7" fmla="*/ 420468 h 693039"/>
                <a:gd name="connsiteX8" fmla="*/ 264048 w 263842"/>
                <a:gd name="connsiteY8" fmla="*/ 566772 h 6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842" h="693039">
                  <a:moveTo>
                    <a:pt x="264048" y="566772"/>
                  </a:moveTo>
                  <a:lnTo>
                    <a:pt x="206898" y="692598"/>
                  </a:lnTo>
                  <a:lnTo>
                    <a:pt x="206898" y="692598"/>
                  </a:lnTo>
                  <a:cubicBezTo>
                    <a:pt x="182895" y="635448"/>
                    <a:pt x="158320" y="577726"/>
                    <a:pt x="133555" y="521148"/>
                  </a:cubicBezTo>
                  <a:cubicBezTo>
                    <a:pt x="88692" y="419421"/>
                    <a:pt x="43353" y="321123"/>
                    <a:pt x="205" y="229778"/>
                  </a:cubicBezTo>
                  <a:lnTo>
                    <a:pt x="65451" y="-441"/>
                  </a:lnTo>
                  <a:cubicBezTo>
                    <a:pt x="96503" y="56671"/>
                    <a:pt x="124363" y="115468"/>
                    <a:pt x="148890" y="175676"/>
                  </a:cubicBezTo>
                  <a:cubicBezTo>
                    <a:pt x="172131" y="256734"/>
                    <a:pt x="196515" y="339315"/>
                    <a:pt x="220804" y="420468"/>
                  </a:cubicBezTo>
                  <a:cubicBezTo>
                    <a:pt x="234615" y="470284"/>
                    <a:pt x="249474" y="519147"/>
                    <a:pt x="264048" y="566772"/>
                  </a:cubicBezTo>
                  <a:close/>
                </a:path>
              </a:pathLst>
            </a:custGeom>
            <a:solidFill>
              <a:srgbClr val="87AE8D"/>
            </a:solidFill>
            <a:ln w="9525" cap="flat">
              <a:noFill/>
              <a:prstDash val="solid"/>
              <a:miter/>
            </a:ln>
          </p:spPr>
          <p:txBody>
            <a:bodyPr rtlCol="0" anchor="ctr"/>
            <a:lstStyle/>
            <a:p>
              <a:endParaRPr lang="zh-CN" altLang="en-US"/>
            </a:p>
          </p:txBody>
        </p:sp>
        <p:sp>
          <p:nvSpPr>
            <p:cNvPr id="169" name="任意多边形: 形状 168"/>
            <p:cNvSpPr/>
            <p:nvPr/>
          </p:nvSpPr>
          <p:spPr>
            <a:xfrm>
              <a:off x="10133543" y="4759383"/>
              <a:ext cx="426434" cy="596931"/>
            </a:xfrm>
            <a:custGeom>
              <a:avLst/>
              <a:gdLst>
                <a:gd name="connsiteX0" fmla="*/ 293289 w 426434"/>
                <a:gd name="connsiteY0" fmla="*/ 304549 h 596931"/>
                <a:gd name="connsiteX1" fmla="*/ 426639 w 426434"/>
                <a:gd name="connsiteY1" fmla="*/ 595919 h 596931"/>
                <a:gd name="connsiteX2" fmla="*/ 425496 w 426434"/>
                <a:gd name="connsiteY2" fmla="*/ 596490 h 596931"/>
                <a:gd name="connsiteX3" fmla="*/ 244521 w 426434"/>
                <a:gd name="connsiteY3" fmla="*/ 550199 h 596931"/>
                <a:gd name="connsiteX4" fmla="*/ 205 w 426434"/>
                <a:gd name="connsiteY4" fmla="*/ -441 h 596931"/>
                <a:gd name="connsiteX5" fmla="*/ 180418 w 426434"/>
                <a:gd name="connsiteY5" fmla="*/ 74330 h 596931"/>
                <a:gd name="connsiteX6" fmla="*/ 180990 w 426434"/>
                <a:gd name="connsiteY6" fmla="*/ 74330 h 596931"/>
                <a:gd name="connsiteX7" fmla="*/ 293289 w 426434"/>
                <a:gd name="connsiteY7" fmla="*/ 304549 h 59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434" h="596931">
                  <a:moveTo>
                    <a:pt x="293289" y="304549"/>
                  </a:moveTo>
                  <a:cubicBezTo>
                    <a:pt x="336628" y="395798"/>
                    <a:pt x="381967" y="494192"/>
                    <a:pt x="426639" y="595919"/>
                  </a:cubicBezTo>
                  <a:lnTo>
                    <a:pt x="425496" y="596490"/>
                  </a:lnTo>
                  <a:lnTo>
                    <a:pt x="244521" y="550199"/>
                  </a:lnTo>
                  <a:cubicBezTo>
                    <a:pt x="132793" y="353984"/>
                    <a:pt x="34114" y="151196"/>
                    <a:pt x="205" y="-441"/>
                  </a:cubicBezTo>
                  <a:lnTo>
                    <a:pt x="180418" y="74330"/>
                  </a:lnTo>
                  <a:lnTo>
                    <a:pt x="180990" y="74330"/>
                  </a:lnTo>
                  <a:cubicBezTo>
                    <a:pt x="215375" y="142814"/>
                    <a:pt x="253475" y="220634"/>
                    <a:pt x="293289" y="304549"/>
                  </a:cubicBezTo>
                  <a:close/>
                </a:path>
              </a:pathLst>
            </a:custGeom>
            <a:solidFill>
              <a:srgbClr val="87AE8D"/>
            </a:solidFill>
            <a:ln w="9525" cap="flat">
              <a:noFill/>
              <a:prstDash val="solid"/>
              <a:miter/>
            </a:ln>
          </p:spPr>
          <p:txBody>
            <a:bodyPr rtlCol="0" anchor="ctr"/>
            <a:lstStyle/>
            <a:p>
              <a:endParaRPr lang="zh-CN" altLang="en-US"/>
            </a:p>
          </p:txBody>
        </p:sp>
        <p:sp>
          <p:nvSpPr>
            <p:cNvPr id="170" name="任意多边形: 形状 169"/>
            <p:cNvSpPr/>
            <p:nvPr/>
          </p:nvSpPr>
          <p:spPr>
            <a:xfrm>
              <a:off x="10173929" y="4553986"/>
              <a:ext cx="317944" cy="510388"/>
            </a:xfrm>
            <a:custGeom>
              <a:avLst/>
              <a:gdLst>
                <a:gd name="connsiteX0" fmla="*/ 318150 w 317944"/>
                <a:gd name="connsiteY0" fmla="*/ 279727 h 510388"/>
                <a:gd name="connsiteX1" fmla="*/ 252903 w 317944"/>
                <a:gd name="connsiteY1" fmla="*/ 509947 h 510388"/>
                <a:gd name="connsiteX2" fmla="*/ 140604 w 317944"/>
                <a:gd name="connsiteY2" fmla="*/ 279346 h 510388"/>
                <a:gd name="connsiteX3" fmla="*/ 205 w 317944"/>
                <a:gd name="connsiteY3" fmla="*/ 6360 h 510388"/>
                <a:gd name="connsiteX4" fmla="*/ 318150 w 317944"/>
                <a:gd name="connsiteY4" fmla="*/ 279727 h 510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944" h="510388">
                  <a:moveTo>
                    <a:pt x="318150" y="279727"/>
                  </a:moveTo>
                  <a:lnTo>
                    <a:pt x="252903" y="509947"/>
                  </a:lnTo>
                  <a:cubicBezTo>
                    <a:pt x="213089" y="426032"/>
                    <a:pt x="174989" y="348022"/>
                    <a:pt x="140604" y="279346"/>
                  </a:cubicBezTo>
                  <a:cubicBezTo>
                    <a:pt x="75548" y="149044"/>
                    <a:pt x="24113" y="51318"/>
                    <a:pt x="205" y="6360"/>
                  </a:cubicBezTo>
                  <a:cubicBezTo>
                    <a:pt x="67737" y="-25358"/>
                    <a:pt x="192991" y="51889"/>
                    <a:pt x="318150" y="279727"/>
                  </a:cubicBezTo>
                  <a:close/>
                </a:path>
              </a:pathLst>
            </a:custGeom>
            <a:solidFill>
              <a:srgbClr val="87AE8D"/>
            </a:solidFill>
            <a:ln w="9525" cap="flat">
              <a:noFill/>
              <a:prstDash val="solid"/>
              <a:miter/>
            </a:ln>
          </p:spPr>
          <p:txBody>
            <a:bodyPr rtlCol="0" anchor="ctr"/>
            <a:lstStyle/>
            <a:p>
              <a:endParaRPr lang="zh-CN" altLang="en-US"/>
            </a:p>
          </p:txBody>
        </p:sp>
        <p:sp>
          <p:nvSpPr>
            <p:cNvPr id="171" name="任意多边形: 形状 170"/>
            <p:cNvSpPr/>
            <p:nvPr/>
          </p:nvSpPr>
          <p:spPr>
            <a:xfrm>
              <a:off x="10122736" y="4560406"/>
              <a:ext cx="191306" cy="273367"/>
            </a:xfrm>
            <a:custGeom>
              <a:avLst/>
              <a:gdLst>
                <a:gd name="connsiteX0" fmla="*/ 191511 w 191306"/>
                <a:gd name="connsiteY0" fmla="*/ 272926 h 273367"/>
                <a:gd name="connsiteX1" fmla="*/ 190940 w 191306"/>
                <a:gd name="connsiteY1" fmla="*/ 272926 h 273367"/>
                <a:gd name="connsiteX2" fmla="*/ 10727 w 191306"/>
                <a:gd name="connsiteY2" fmla="*/ 198155 h 273367"/>
                <a:gd name="connsiteX3" fmla="*/ 9203 w 191306"/>
                <a:gd name="connsiteY3" fmla="*/ 190916 h 273367"/>
                <a:gd name="connsiteX4" fmla="*/ 51113 w 191306"/>
                <a:gd name="connsiteY4" fmla="*/ -441 h 273367"/>
                <a:gd name="connsiteX5" fmla="*/ 191511 w 191306"/>
                <a:gd name="connsiteY5" fmla="*/ 272926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306" h="273367">
                  <a:moveTo>
                    <a:pt x="191511" y="272926"/>
                  </a:moveTo>
                  <a:lnTo>
                    <a:pt x="190940" y="272926"/>
                  </a:lnTo>
                  <a:lnTo>
                    <a:pt x="10727" y="198155"/>
                  </a:lnTo>
                  <a:cubicBezTo>
                    <a:pt x="10155" y="195774"/>
                    <a:pt x="9679" y="193297"/>
                    <a:pt x="9203" y="190916"/>
                  </a:cubicBezTo>
                  <a:cubicBezTo>
                    <a:pt x="-12609" y="88046"/>
                    <a:pt x="6726" y="20323"/>
                    <a:pt x="51113" y="-441"/>
                  </a:cubicBezTo>
                  <a:cubicBezTo>
                    <a:pt x="75306" y="44898"/>
                    <a:pt x="126741" y="142624"/>
                    <a:pt x="191511" y="272926"/>
                  </a:cubicBezTo>
                  <a:close/>
                </a:path>
              </a:pathLst>
            </a:custGeom>
            <a:solidFill>
              <a:srgbClr val="87AE8D"/>
            </a:solidFill>
            <a:ln w="9525" cap="flat">
              <a:noFill/>
              <a:prstDash val="solid"/>
              <a:miter/>
            </a:ln>
          </p:spPr>
          <p:txBody>
            <a:bodyPr rtlCol="0" anchor="ct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2" name="任意多边形: 形状 291"/>
          <p:cNvSpPr/>
          <p:nvPr/>
        </p:nvSpPr>
        <p:spPr>
          <a:xfrm>
            <a:off x="-47625" y="1444593"/>
            <a:ext cx="12287250" cy="5074010"/>
          </a:xfrm>
          <a:custGeom>
            <a:avLst/>
            <a:gdLst>
              <a:gd name="connsiteX0" fmla="*/ 0 w 12192000"/>
              <a:gd name="connsiteY0" fmla="*/ 0 h 5074010"/>
              <a:gd name="connsiteX1" fmla="*/ 12192000 w 12192000"/>
              <a:gd name="connsiteY1" fmla="*/ 0 h 5074010"/>
              <a:gd name="connsiteX2" fmla="*/ 12192000 w 12192000"/>
              <a:gd name="connsiteY2" fmla="*/ 5074010 h 5074010"/>
              <a:gd name="connsiteX3" fmla="*/ 0 w 12192000"/>
              <a:gd name="connsiteY3" fmla="*/ 5074010 h 5074010"/>
            </a:gdLst>
            <a:ahLst/>
            <a:cxnLst>
              <a:cxn ang="0">
                <a:pos x="connsiteX0" y="connsiteY0"/>
              </a:cxn>
              <a:cxn ang="0">
                <a:pos x="connsiteX1" y="connsiteY1"/>
              </a:cxn>
              <a:cxn ang="0">
                <a:pos x="connsiteX2" y="connsiteY2"/>
              </a:cxn>
              <a:cxn ang="0">
                <a:pos x="connsiteX3" y="connsiteY3"/>
              </a:cxn>
            </a:cxnLst>
            <a:rect l="l" t="t" r="r" b="b"/>
            <a:pathLst>
              <a:path w="12192000" h="5074010">
                <a:moveTo>
                  <a:pt x="0" y="0"/>
                </a:moveTo>
                <a:lnTo>
                  <a:pt x="12192000" y="0"/>
                </a:lnTo>
                <a:lnTo>
                  <a:pt x="12192000" y="5074010"/>
                </a:lnTo>
                <a:lnTo>
                  <a:pt x="0" y="5074010"/>
                </a:lnTo>
                <a:close/>
              </a:path>
            </a:pathLst>
          </a:cu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289" name="椭圆 288"/>
          <p:cNvSpPr/>
          <p:nvPr/>
        </p:nvSpPr>
        <p:spPr>
          <a:xfrm>
            <a:off x="776207" y="2489775"/>
            <a:ext cx="3529956" cy="3529956"/>
          </a:xfrm>
          <a:prstGeom prst="ellipse">
            <a:avLst/>
          </a:prstGeom>
          <a:solidFill>
            <a:schemeClr val="accent2">
              <a:lumMod val="60000"/>
              <a:lumOff val="40000"/>
            </a:schemeClr>
          </a:solidFill>
          <a:ln>
            <a:noFill/>
          </a:ln>
          <a:effectLst>
            <a:softEdge rad="457200"/>
          </a:effectLst>
        </p:spPr>
        <p:txBody>
          <a:bodyPr rtlCol="0" anchor="ctr"/>
          <a:lstStyle/>
          <a:p>
            <a:pPr algn="ctr"/>
            <a:endParaRPr lang="zh-CN" altLang="en-US"/>
          </a:p>
        </p:txBody>
      </p:sp>
      <p:sp>
        <p:nvSpPr>
          <p:cNvPr id="3" name="弧形 2"/>
          <p:cNvSpPr/>
          <p:nvPr/>
        </p:nvSpPr>
        <p:spPr>
          <a:xfrm>
            <a:off x="657225" y="606425"/>
            <a:ext cx="692150" cy="692150"/>
          </a:xfrm>
          <a:prstGeom prst="arc">
            <a:avLst>
              <a:gd name="adj1" fmla="val 5328047"/>
              <a:gd name="adj2" fmla="val 18139124"/>
            </a:avLst>
          </a:prstGeom>
          <a:noFill/>
          <a:ln w="101600" cap="rnd">
            <a:gradFill flip="none" rotWithShape="1">
              <a:gsLst>
                <a:gs pos="0">
                  <a:schemeClr val="accent1"/>
                </a:gs>
                <a:gs pos="100000">
                  <a:schemeClr val="accent2">
                    <a:lumMod val="60000"/>
                    <a:lumOff val="40000"/>
                    <a:alpha val="45000"/>
                  </a:schemeClr>
                </a:gs>
              </a:gsLst>
              <a:lin ang="5400000" scaled="1"/>
              <a:tileRect/>
            </a:gradFill>
            <a:round/>
          </a:ln>
        </p:spPr>
        <p:style>
          <a:lnRef idx="2">
            <a:schemeClr val="accent1">
              <a:shade val="50000"/>
            </a:schemeClr>
          </a:lnRef>
          <a:fillRef idx="1">
            <a:schemeClr val="accent1"/>
          </a:fillRef>
          <a:effectRef idx="0">
            <a:schemeClr val="accent1"/>
          </a:effectRef>
          <a:fontRef idx="minor">
            <a:schemeClr val="lt1"/>
          </a:fontRef>
        </p:style>
        <p:txBody>
          <a:bodyPr lIns="108000" tIns="45720" rIns="91440" bIns="45720" rtlCol="0" anchor="ctr"/>
          <a:lstStyle/>
          <a:p>
            <a:pPr algn="r"/>
            <a:endParaRPr lang="zh-CN" altLang="en-US"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5" name="标题 1"/>
          <p:cNvSpPr txBox="1"/>
          <p:nvPr/>
        </p:nvSpPr>
        <p:spPr>
          <a:xfrm>
            <a:off x="820738" y="728663"/>
            <a:ext cx="1570038" cy="447675"/>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rPr>
              <a:t>研究结论</a:t>
            </a:r>
            <a:endParaRPr lang="zh-CN" altLang="en-US" sz="2400" dirty="0">
              <a:solidFill>
                <a:schemeClr val="tx1">
                  <a:lumMod val="85000"/>
                  <a:lumOff val="1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grpSp>
        <p:nvGrpSpPr>
          <p:cNvPr id="275" name="组合 274"/>
          <p:cNvGrpSpPr/>
          <p:nvPr/>
        </p:nvGrpSpPr>
        <p:grpSpPr>
          <a:xfrm>
            <a:off x="6765820" y="1784466"/>
            <a:ext cx="3929649" cy="1184516"/>
            <a:chOff x="5834031" y="1857951"/>
            <a:chExt cx="3929649" cy="1184516"/>
          </a:xfrm>
        </p:grpSpPr>
        <p:grpSp>
          <p:nvGrpSpPr>
            <p:cNvPr id="8" name="组合 7"/>
            <p:cNvGrpSpPr/>
            <p:nvPr/>
          </p:nvGrpSpPr>
          <p:grpSpPr>
            <a:xfrm>
              <a:off x="7092344" y="1857951"/>
              <a:ext cx="2671336" cy="1184516"/>
              <a:chOff x="8606264" y="1995311"/>
              <a:chExt cx="2671336" cy="1184516"/>
            </a:xfrm>
          </p:grpSpPr>
          <p:sp>
            <p:nvSpPr>
              <p:cNvPr id="13" name="@稿定PPT实验室 出品-13-1"/>
              <p:cNvSpPr txBox="1"/>
              <p:nvPr/>
            </p:nvSpPr>
            <p:spPr>
              <a:xfrm>
                <a:off x="8606264" y="1995311"/>
                <a:ext cx="2671336" cy="344896"/>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rPr>
                  <a:t>挑战与机遇同在</a:t>
                </a:r>
                <a:endParaRPr kumimoji="0" lang="zh-CN" altLang="en-US" sz="1600" b="1" i="0" u="none" strike="noStrike" kern="1200" cap="none" spc="0" normalizeH="0" baseline="0" noProof="0" dirty="0">
                  <a:ln>
                    <a:noFill/>
                  </a:ln>
                  <a:solidFill>
                    <a:schemeClr val="tx1">
                      <a:lumMod val="75000"/>
                      <a:lumOff val="25000"/>
                    </a:schemeClr>
                  </a:solidFill>
                  <a:effectLst/>
                  <a:uLnTx/>
                  <a:uFillTx/>
                </a:endParaRPr>
              </a:p>
            </p:txBody>
          </p:sp>
          <p:sp>
            <p:nvSpPr>
              <p:cNvPr id="14" name="@稿定PPT实验室 出品-13-2"/>
              <p:cNvSpPr txBox="1"/>
              <p:nvPr/>
            </p:nvSpPr>
            <p:spPr>
              <a:xfrm>
                <a:off x="8606264" y="2340207"/>
                <a:ext cx="2671336" cy="839620"/>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000" dirty="0">
                    <a:solidFill>
                      <a:schemeClr val="tx1">
                        <a:lumMod val="75000"/>
                        <a:lumOff val="25000"/>
                        <a:alpha val="50000"/>
                      </a:schemeClr>
                    </a:solidFill>
                  </a:rPr>
                  <a:t>合作的同时，矛盾是必不可少的。金砖五大国家的合作模式的创新，导致大国合作经验还不很丰富，贸然开展贸易合作机制也有可能造成一定的风险，还需要改进的地方。</a:t>
                </a:r>
                <a:endParaRPr lang="zh-CN" altLang="en-US" sz="1000" dirty="0">
                  <a:solidFill>
                    <a:schemeClr val="tx1">
                      <a:lumMod val="75000"/>
                      <a:lumOff val="25000"/>
                      <a:alpha val="50000"/>
                    </a:schemeClr>
                  </a:solidFill>
                </a:endParaRPr>
              </a:p>
            </p:txBody>
          </p:sp>
        </p:grpSp>
        <p:grpSp>
          <p:nvGrpSpPr>
            <p:cNvPr id="9" name="组合 8"/>
            <p:cNvGrpSpPr/>
            <p:nvPr/>
          </p:nvGrpSpPr>
          <p:grpSpPr>
            <a:xfrm>
              <a:off x="5834031" y="1943893"/>
              <a:ext cx="885982" cy="1012632"/>
              <a:chOff x="7120787" y="1761524"/>
              <a:chExt cx="885982" cy="1012632"/>
            </a:xfrm>
          </p:grpSpPr>
          <p:sp>
            <p:nvSpPr>
              <p:cNvPr id="10" name="Freeform 5"/>
              <p:cNvSpPr/>
              <p:nvPr/>
            </p:nvSpPr>
            <p:spPr bwMode="auto">
              <a:xfrm>
                <a:off x="7120787" y="1761524"/>
                <a:ext cx="885982" cy="1012632"/>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1">
                      <a:alpha val="20000"/>
                    </a:schemeClr>
                  </a:gs>
                  <a:gs pos="100000">
                    <a:schemeClr val="accent1">
                      <a:lumMod val="60000"/>
                      <a:lumOff val="40000"/>
                    </a:schemeClr>
                  </a:gs>
                </a:gsLst>
                <a:lin ang="5400000" scaled="1"/>
                <a:tileRect/>
              </a:gradFill>
              <a:ln>
                <a:noFill/>
              </a:ln>
            </p:spPr>
            <p:txBody>
              <a:bodyPr vert="horz" wrap="square" lIns="91440" tIns="45720" rIns="91440" bIns="45720" numCol="1" anchor="t" anchorCtr="0" compatLnSpc="1"/>
              <a:lstStyle/>
              <a:p>
                <a:endParaRPr lang="zh-CN" altLang="en-US" dirty="0"/>
              </a:p>
            </p:txBody>
          </p:sp>
          <p:sp>
            <p:nvSpPr>
              <p:cNvPr id="11" name="Freeform 5"/>
              <p:cNvSpPr/>
              <p:nvPr/>
            </p:nvSpPr>
            <p:spPr bwMode="auto">
              <a:xfrm>
                <a:off x="7179242" y="1828335"/>
                <a:ext cx="769071" cy="87901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1"/>
                  </a:gs>
                  <a:gs pos="100000">
                    <a:schemeClr val="accent1">
                      <a:lumMod val="60000"/>
                      <a:lumOff val="40000"/>
                    </a:schemeClr>
                  </a:gs>
                </a:gsLst>
                <a:lin ang="2700000" scaled="1"/>
                <a:tileRect/>
              </a:gradFill>
              <a:ln>
                <a:noFill/>
              </a:ln>
              <a:effectLst/>
            </p:spPr>
            <p:txBody>
              <a:bodyPr vert="horz" wrap="square" lIns="91440" tIns="45720" rIns="91440" bIns="45720" numCol="1" anchor="t" anchorCtr="0" compatLnSpc="1"/>
              <a:lstStyle/>
              <a:p>
                <a:endParaRPr lang="zh-CN" altLang="en-US" dirty="0"/>
              </a:p>
            </p:txBody>
          </p:sp>
          <p:sp>
            <p:nvSpPr>
              <p:cNvPr id="12" name="Freeform 172"/>
              <p:cNvSpPr/>
              <p:nvPr/>
            </p:nvSpPr>
            <p:spPr>
              <a:xfrm>
                <a:off x="7403726" y="2103338"/>
                <a:ext cx="320106" cy="306664"/>
              </a:xfrm>
              <a:custGeom>
                <a:avLst/>
                <a:gdLst>
                  <a:gd name="connsiteX0" fmla="*/ 196501 w 467362"/>
                  <a:gd name="connsiteY0" fmla="*/ 222283 h 447740"/>
                  <a:gd name="connsiteX1" fmla="*/ 227171 w 467362"/>
                  <a:gd name="connsiteY1" fmla="*/ 249334 h 447740"/>
                  <a:gd name="connsiteX2" fmla="*/ 204216 w 467362"/>
                  <a:gd name="connsiteY2" fmla="*/ 278671 h 447740"/>
                  <a:gd name="connsiteX3" fmla="*/ 196501 w 467362"/>
                  <a:gd name="connsiteY3" fmla="*/ 278671 h 447740"/>
                  <a:gd name="connsiteX4" fmla="*/ 181356 w 467362"/>
                  <a:gd name="connsiteY4" fmla="*/ 263526 h 447740"/>
                  <a:gd name="connsiteX5" fmla="*/ 181356 w 467362"/>
                  <a:gd name="connsiteY5" fmla="*/ 237523 h 447740"/>
                  <a:gd name="connsiteX6" fmla="*/ 181356 w 467362"/>
                  <a:gd name="connsiteY6" fmla="*/ 237428 h 447740"/>
                  <a:gd name="connsiteX7" fmla="*/ 196501 w 467362"/>
                  <a:gd name="connsiteY7" fmla="*/ 222283 h 447740"/>
                  <a:gd name="connsiteX8" fmla="*/ 139827 w 467362"/>
                  <a:gd name="connsiteY8" fmla="*/ 182183 h 447740"/>
                  <a:gd name="connsiteX9" fmla="*/ 124777 w 467362"/>
                  <a:gd name="connsiteY9" fmla="*/ 197233 h 447740"/>
                  <a:gd name="connsiteX10" fmla="*/ 124777 w 467362"/>
                  <a:gd name="connsiteY10" fmla="*/ 368683 h 447740"/>
                  <a:gd name="connsiteX11" fmla="*/ 124777 w 467362"/>
                  <a:gd name="connsiteY11" fmla="*/ 368686 h 447740"/>
                  <a:gd name="connsiteX12" fmla="*/ 139636 w 467362"/>
                  <a:gd name="connsiteY12" fmla="*/ 383923 h 447740"/>
                  <a:gd name="connsiteX13" fmla="*/ 166497 w 467362"/>
                  <a:gd name="connsiteY13" fmla="*/ 383923 h 447740"/>
                  <a:gd name="connsiteX14" fmla="*/ 181547 w 467362"/>
                  <a:gd name="connsiteY14" fmla="*/ 368873 h 447740"/>
                  <a:gd name="connsiteX15" fmla="*/ 181547 w 467362"/>
                  <a:gd name="connsiteY15" fmla="*/ 334202 h 447740"/>
                  <a:gd name="connsiteX16" fmla="*/ 196691 w 467362"/>
                  <a:gd name="connsiteY16" fmla="*/ 319058 h 447740"/>
                  <a:gd name="connsiteX17" fmla="*/ 209836 w 467362"/>
                  <a:gd name="connsiteY17" fmla="*/ 319058 h 447740"/>
                  <a:gd name="connsiteX18" fmla="*/ 247936 w 467362"/>
                  <a:gd name="connsiteY18" fmla="*/ 309533 h 447740"/>
                  <a:gd name="connsiteX19" fmla="*/ 272986 w 467362"/>
                  <a:gd name="connsiteY19" fmla="*/ 284101 h 447740"/>
                  <a:gd name="connsiteX20" fmla="*/ 281273 w 467362"/>
                  <a:gd name="connsiteY20" fmla="*/ 251049 h 447740"/>
                  <a:gd name="connsiteX21" fmla="*/ 272606 w 467362"/>
                  <a:gd name="connsiteY21" fmla="*/ 217235 h 447740"/>
                  <a:gd name="connsiteX22" fmla="*/ 247650 w 467362"/>
                  <a:gd name="connsiteY22" fmla="*/ 191899 h 447740"/>
                  <a:gd name="connsiteX23" fmla="*/ 207550 w 467362"/>
                  <a:gd name="connsiteY23" fmla="*/ 182183 h 447740"/>
                  <a:gd name="connsiteX24" fmla="*/ 15049 w 467362"/>
                  <a:gd name="connsiteY24" fmla="*/ 73884 h 447740"/>
                  <a:gd name="connsiteX25" fmla="*/ 183451 w 467362"/>
                  <a:gd name="connsiteY25" fmla="*/ 73884 h 447740"/>
                  <a:gd name="connsiteX26" fmla="*/ 198215 w 467362"/>
                  <a:gd name="connsiteY26" fmla="*/ 85314 h 447740"/>
                  <a:gd name="connsiteX27" fmla="*/ 202978 w 467362"/>
                  <a:gd name="connsiteY27" fmla="*/ 105983 h 447740"/>
                  <a:gd name="connsiteX28" fmla="*/ 217742 w 467362"/>
                  <a:gd name="connsiteY28" fmla="*/ 117699 h 447740"/>
                  <a:gd name="connsiteX29" fmla="*/ 354140 w 467362"/>
                  <a:gd name="connsiteY29" fmla="*/ 117699 h 447740"/>
                  <a:gd name="connsiteX30" fmla="*/ 354235 w 467362"/>
                  <a:gd name="connsiteY30" fmla="*/ 117699 h 447740"/>
                  <a:gd name="connsiteX31" fmla="*/ 369284 w 467362"/>
                  <a:gd name="connsiteY31" fmla="*/ 132749 h 447740"/>
                  <a:gd name="connsiteX32" fmla="*/ 369284 w 467362"/>
                  <a:gd name="connsiteY32" fmla="*/ 432596 h 447740"/>
                  <a:gd name="connsiteX33" fmla="*/ 354140 w 467362"/>
                  <a:gd name="connsiteY33" fmla="*/ 447740 h 447740"/>
                  <a:gd name="connsiteX34" fmla="*/ 15049 w 467362"/>
                  <a:gd name="connsiteY34" fmla="*/ 447740 h 447740"/>
                  <a:gd name="connsiteX35" fmla="*/ 0 w 467362"/>
                  <a:gd name="connsiteY35" fmla="*/ 432596 h 447740"/>
                  <a:gd name="connsiteX36" fmla="*/ 0 w 467362"/>
                  <a:gd name="connsiteY36" fmla="*/ 88934 h 447740"/>
                  <a:gd name="connsiteX37" fmla="*/ 15049 w 467362"/>
                  <a:gd name="connsiteY37" fmla="*/ 73884 h 447740"/>
                  <a:gd name="connsiteX38" fmla="*/ 124778 w 467362"/>
                  <a:gd name="connsiteY38" fmla="*/ 351 h 447740"/>
                  <a:gd name="connsiteX39" fmla="*/ 455581 w 467362"/>
                  <a:gd name="connsiteY39" fmla="*/ 74075 h 447740"/>
                  <a:gd name="connsiteX40" fmla="*/ 467011 w 467362"/>
                  <a:gd name="connsiteY40" fmla="*/ 91982 h 447740"/>
                  <a:gd name="connsiteX41" fmla="*/ 400336 w 467362"/>
                  <a:gd name="connsiteY41" fmla="*/ 399449 h 447740"/>
                  <a:gd name="connsiteX42" fmla="*/ 399193 w 467362"/>
                  <a:gd name="connsiteY42" fmla="*/ 399449 h 447740"/>
                  <a:gd name="connsiteX43" fmla="*/ 387573 w 467362"/>
                  <a:gd name="connsiteY43" fmla="*/ 384780 h 447740"/>
                  <a:gd name="connsiteX44" fmla="*/ 387573 w 467362"/>
                  <a:gd name="connsiteY44" fmla="*/ 114556 h 447740"/>
                  <a:gd name="connsiteX45" fmla="*/ 372428 w 467362"/>
                  <a:gd name="connsiteY45" fmla="*/ 99411 h 447740"/>
                  <a:gd name="connsiteX46" fmla="*/ 235839 w 467362"/>
                  <a:gd name="connsiteY46" fmla="*/ 99411 h 447740"/>
                  <a:gd name="connsiteX47" fmla="*/ 221171 w 467362"/>
                  <a:gd name="connsiteY47" fmla="*/ 87791 h 447740"/>
                  <a:gd name="connsiteX48" fmla="*/ 216408 w 467362"/>
                  <a:gd name="connsiteY48" fmla="*/ 67121 h 447740"/>
                  <a:gd name="connsiteX49" fmla="*/ 201645 w 467362"/>
                  <a:gd name="connsiteY49" fmla="*/ 55501 h 447740"/>
                  <a:gd name="connsiteX50" fmla="*/ 115920 w 467362"/>
                  <a:gd name="connsiteY50" fmla="*/ 55501 h 447740"/>
                  <a:gd name="connsiteX51" fmla="*/ 112872 w 467362"/>
                  <a:gd name="connsiteY51" fmla="*/ 55171 h 447740"/>
                  <a:gd name="connsiteX52" fmla="*/ 101156 w 467362"/>
                  <a:gd name="connsiteY52" fmla="*/ 37213 h 447740"/>
                  <a:gd name="connsiteX53" fmla="*/ 106680 w 467362"/>
                  <a:gd name="connsiteY53" fmla="*/ 11876 h 447740"/>
                  <a:gd name="connsiteX54" fmla="*/ 124778 w 467362"/>
                  <a:gd name="connsiteY54" fmla="*/ 351 h 44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67362" h="447740">
                    <a:moveTo>
                      <a:pt x="196501" y="222283"/>
                    </a:moveTo>
                    <a:cubicBezTo>
                      <a:pt x="216123" y="222791"/>
                      <a:pt x="226343" y="231808"/>
                      <a:pt x="227171" y="249334"/>
                    </a:cubicBezTo>
                    <a:cubicBezTo>
                      <a:pt x="226981" y="267813"/>
                      <a:pt x="219361" y="277528"/>
                      <a:pt x="204216" y="278671"/>
                    </a:cubicBezTo>
                    <a:lnTo>
                      <a:pt x="196501" y="278671"/>
                    </a:lnTo>
                    <a:cubicBezTo>
                      <a:pt x="188138" y="278671"/>
                      <a:pt x="181356" y="271890"/>
                      <a:pt x="181356" y="263526"/>
                    </a:cubicBezTo>
                    <a:lnTo>
                      <a:pt x="181356" y="237523"/>
                    </a:lnTo>
                    <a:cubicBezTo>
                      <a:pt x="181356" y="237492"/>
                      <a:pt x="181356" y="237459"/>
                      <a:pt x="181356" y="237428"/>
                    </a:cubicBezTo>
                    <a:cubicBezTo>
                      <a:pt x="181356" y="229063"/>
                      <a:pt x="188138" y="222283"/>
                      <a:pt x="196501" y="222283"/>
                    </a:cubicBezTo>
                    <a:close/>
                    <a:moveTo>
                      <a:pt x="139827" y="182183"/>
                    </a:moveTo>
                    <a:cubicBezTo>
                      <a:pt x="131511" y="182183"/>
                      <a:pt x="124777" y="188921"/>
                      <a:pt x="124777" y="197233"/>
                    </a:cubicBezTo>
                    <a:lnTo>
                      <a:pt x="124777" y="368683"/>
                    </a:lnTo>
                    <a:cubicBezTo>
                      <a:pt x="124777" y="368684"/>
                      <a:pt x="124777" y="368685"/>
                      <a:pt x="124777" y="368686"/>
                    </a:cubicBezTo>
                    <a:cubicBezTo>
                      <a:pt x="124673" y="376996"/>
                      <a:pt x="131321" y="383818"/>
                      <a:pt x="139636" y="383923"/>
                    </a:cubicBezTo>
                    <a:lnTo>
                      <a:pt x="166497" y="383923"/>
                    </a:lnTo>
                    <a:cubicBezTo>
                      <a:pt x="174812" y="383923"/>
                      <a:pt x="181547" y="377185"/>
                      <a:pt x="181547" y="368873"/>
                    </a:cubicBezTo>
                    <a:lnTo>
                      <a:pt x="181547" y="334202"/>
                    </a:lnTo>
                    <a:cubicBezTo>
                      <a:pt x="181547" y="325838"/>
                      <a:pt x="188328" y="319058"/>
                      <a:pt x="196691" y="319058"/>
                    </a:cubicBezTo>
                    <a:lnTo>
                      <a:pt x="209836" y="319058"/>
                    </a:lnTo>
                    <a:cubicBezTo>
                      <a:pt x="223152" y="319298"/>
                      <a:pt x="236296" y="316011"/>
                      <a:pt x="247936" y="309533"/>
                    </a:cubicBezTo>
                    <a:cubicBezTo>
                      <a:pt x="258584" y="303672"/>
                      <a:pt x="267290" y="294834"/>
                      <a:pt x="272986" y="284101"/>
                    </a:cubicBezTo>
                    <a:cubicBezTo>
                      <a:pt x="278501" y="273963"/>
                      <a:pt x="281359" y="262590"/>
                      <a:pt x="281273" y="251049"/>
                    </a:cubicBezTo>
                    <a:cubicBezTo>
                      <a:pt x="281321" y="239223"/>
                      <a:pt x="278340" y="227581"/>
                      <a:pt x="272606" y="217235"/>
                    </a:cubicBezTo>
                    <a:cubicBezTo>
                      <a:pt x="266738" y="206686"/>
                      <a:pt x="258108" y="197929"/>
                      <a:pt x="247650" y="191899"/>
                    </a:cubicBezTo>
                    <a:cubicBezTo>
                      <a:pt x="235325" y="185300"/>
                      <a:pt x="221523" y="181956"/>
                      <a:pt x="207550" y="182183"/>
                    </a:cubicBezTo>
                    <a:close/>
                    <a:moveTo>
                      <a:pt x="15049" y="73884"/>
                    </a:moveTo>
                    <a:lnTo>
                      <a:pt x="183451" y="73884"/>
                    </a:lnTo>
                    <a:cubicBezTo>
                      <a:pt x="190405" y="73880"/>
                      <a:pt x="196482" y="78582"/>
                      <a:pt x="198215" y="85314"/>
                    </a:cubicBezTo>
                    <a:lnTo>
                      <a:pt x="202978" y="105983"/>
                    </a:lnTo>
                    <a:cubicBezTo>
                      <a:pt x="204578" y="112848"/>
                      <a:pt x="210693" y="117705"/>
                      <a:pt x="217742" y="117699"/>
                    </a:cubicBezTo>
                    <a:lnTo>
                      <a:pt x="354140" y="117699"/>
                    </a:lnTo>
                    <a:cubicBezTo>
                      <a:pt x="354168" y="117699"/>
                      <a:pt x="354206" y="117699"/>
                      <a:pt x="354235" y="117699"/>
                    </a:cubicBezTo>
                    <a:cubicBezTo>
                      <a:pt x="362550" y="117699"/>
                      <a:pt x="369284" y="124437"/>
                      <a:pt x="369284" y="132749"/>
                    </a:cubicBezTo>
                    <a:lnTo>
                      <a:pt x="369284" y="432596"/>
                    </a:lnTo>
                    <a:cubicBezTo>
                      <a:pt x="369284" y="440959"/>
                      <a:pt x="362502" y="447740"/>
                      <a:pt x="354140" y="447740"/>
                    </a:cubicBezTo>
                    <a:lnTo>
                      <a:pt x="15049" y="447740"/>
                    </a:lnTo>
                    <a:cubicBezTo>
                      <a:pt x="6763" y="447688"/>
                      <a:pt x="0" y="440922"/>
                      <a:pt x="0" y="432596"/>
                    </a:cubicBezTo>
                    <a:lnTo>
                      <a:pt x="0" y="88934"/>
                    </a:lnTo>
                    <a:cubicBezTo>
                      <a:pt x="0" y="80622"/>
                      <a:pt x="6763" y="73884"/>
                      <a:pt x="15049" y="73884"/>
                    </a:cubicBezTo>
                    <a:close/>
                    <a:moveTo>
                      <a:pt x="124778" y="351"/>
                    </a:moveTo>
                    <a:lnTo>
                      <a:pt x="455581" y="74075"/>
                    </a:lnTo>
                    <a:cubicBezTo>
                      <a:pt x="463678" y="75877"/>
                      <a:pt x="468783" y="83883"/>
                      <a:pt x="467011" y="91982"/>
                    </a:cubicBezTo>
                    <a:lnTo>
                      <a:pt x="400336" y="399449"/>
                    </a:lnTo>
                    <a:lnTo>
                      <a:pt x="399193" y="399449"/>
                    </a:lnTo>
                    <a:cubicBezTo>
                      <a:pt x="392364" y="397887"/>
                      <a:pt x="387535" y="391789"/>
                      <a:pt x="387573" y="384780"/>
                    </a:cubicBezTo>
                    <a:lnTo>
                      <a:pt x="387573" y="114556"/>
                    </a:lnTo>
                    <a:cubicBezTo>
                      <a:pt x="387573" y="106192"/>
                      <a:pt x="380791" y="99411"/>
                      <a:pt x="372428" y="99411"/>
                    </a:cubicBezTo>
                    <a:lnTo>
                      <a:pt x="235839" y="99411"/>
                    </a:lnTo>
                    <a:cubicBezTo>
                      <a:pt x="228838" y="99418"/>
                      <a:pt x="222762" y="94603"/>
                      <a:pt x="221171" y="87791"/>
                    </a:cubicBezTo>
                    <a:lnTo>
                      <a:pt x="216408" y="67121"/>
                    </a:lnTo>
                    <a:cubicBezTo>
                      <a:pt x="214742" y="60314"/>
                      <a:pt x="208655" y="55519"/>
                      <a:pt x="201645" y="55501"/>
                    </a:cubicBezTo>
                    <a:lnTo>
                      <a:pt x="115920" y="55501"/>
                    </a:lnTo>
                    <a:cubicBezTo>
                      <a:pt x="114872" y="55497"/>
                      <a:pt x="113824" y="55387"/>
                      <a:pt x="112872" y="55171"/>
                    </a:cubicBezTo>
                    <a:cubicBezTo>
                      <a:pt x="104680" y="53435"/>
                      <a:pt x="99442" y="45395"/>
                      <a:pt x="101156" y="37213"/>
                    </a:cubicBezTo>
                    <a:lnTo>
                      <a:pt x="106680" y="11876"/>
                    </a:lnTo>
                    <a:cubicBezTo>
                      <a:pt x="108490" y="3720"/>
                      <a:pt x="116606" y="-1424"/>
                      <a:pt x="124778" y="35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grpSp>
      </p:grpSp>
      <p:grpSp>
        <p:nvGrpSpPr>
          <p:cNvPr id="276" name="组合 275"/>
          <p:cNvGrpSpPr/>
          <p:nvPr/>
        </p:nvGrpSpPr>
        <p:grpSpPr>
          <a:xfrm>
            <a:off x="6765820" y="3353002"/>
            <a:ext cx="3929649" cy="1224120"/>
            <a:chOff x="5778013" y="3040404"/>
            <a:chExt cx="3929649" cy="1224120"/>
          </a:xfrm>
        </p:grpSpPr>
        <p:grpSp>
          <p:nvGrpSpPr>
            <p:cNvPr id="17" name="组合 16"/>
            <p:cNvGrpSpPr/>
            <p:nvPr/>
          </p:nvGrpSpPr>
          <p:grpSpPr>
            <a:xfrm>
              <a:off x="7036326" y="3059654"/>
              <a:ext cx="2671336" cy="1204870"/>
              <a:chOff x="8606264" y="1995311"/>
              <a:chExt cx="2671336" cy="1204870"/>
            </a:xfrm>
          </p:grpSpPr>
          <p:sp>
            <p:nvSpPr>
              <p:cNvPr id="22" name="@稿定PPT实验室 出品-13-1"/>
              <p:cNvSpPr txBox="1"/>
              <p:nvPr/>
            </p:nvSpPr>
            <p:spPr>
              <a:xfrm>
                <a:off x="8606264" y="1995311"/>
                <a:ext cx="2671336" cy="344896"/>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rPr>
                  <a:t>挑战与机遇同在</a:t>
                </a:r>
                <a:endParaRPr kumimoji="0" lang="zh-CN" altLang="en-US" sz="1600" b="1" i="0" u="none" strike="noStrike" kern="1200" cap="none" spc="0" normalizeH="0" baseline="0" noProof="0" dirty="0">
                  <a:ln>
                    <a:noFill/>
                  </a:ln>
                  <a:solidFill>
                    <a:schemeClr val="tx1">
                      <a:lumMod val="75000"/>
                      <a:lumOff val="25000"/>
                    </a:schemeClr>
                  </a:solidFill>
                  <a:effectLst/>
                  <a:uLnTx/>
                  <a:uFillTx/>
                </a:endParaRPr>
              </a:p>
            </p:txBody>
          </p:sp>
          <p:sp>
            <p:nvSpPr>
              <p:cNvPr id="23" name="@稿定PPT实验室 出品-13-2"/>
              <p:cNvSpPr txBox="1"/>
              <p:nvPr/>
            </p:nvSpPr>
            <p:spPr>
              <a:xfrm>
                <a:off x="8606264" y="2340207"/>
                <a:ext cx="2671336" cy="859974"/>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000" dirty="0">
                    <a:solidFill>
                      <a:schemeClr val="tx1">
                        <a:lumMod val="75000"/>
                        <a:lumOff val="25000"/>
                        <a:alpha val="50000"/>
                      </a:schemeClr>
                    </a:solidFill>
                  </a:rPr>
                  <a:t>合作的同时，矛盾是必不可少的。金砖五大国家的合作模式的创新，导致大国合作经验还不很丰富，贸然开展贸易合作机制也有可能造成一定的风险，还需要改进的地方。</a:t>
                </a:r>
                <a:endParaRPr lang="zh-CN" altLang="en-US" sz="1000" dirty="0">
                  <a:solidFill>
                    <a:schemeClr val="tx1">
                      <a:lumMod val="75000"/>
                      <a:lumOff val="25000"/>
                      <a:alpha val="50000"/>
                    </a:schemeClr>
                  </a:solidFill>
                </a:endParaRPr>
              </a:p>
            </p:txBody>
          </p:sp>
        </p:grpSp>
        <p:grpSp>
          <p:nvGrpSpPr>
            <p:cNvPr id="18" name="Group 70"/>
            <p:cNvGrpSpPr/>
            <p:nvPr/>
          </p:nvGrpSpPr>
          <p:grpSpPr>
            <a:xfrm>
              <a:off x="5778013" y="3040404"/>
              <a:ext cx="885982" cy="1012632"/>
              <a:chOff x="7120787" y="1761524"/>
              <a:chExt cx="885982" cy="1012632"/>
            </a:xfrm>
          </p:grpSpPr>
          <p:sp>
            <p:nvSpPr>
              <p:cNvPr id="19" name="Freeform 5"/>
              <p:cNvSpPr/>
              <p:nvPr/>
            </p:nvSpPr>
            <p:spPr bwMode="auto">
              <a:xfrm>
                <a:off x="7120787" y="1761524"/>
                <a:ext cx="885982" cy="1012632"/>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2">
                      <a:alpha val="20000"/>
                    </a:schemeClr>
                  </a:gs>
                  <a:gs pos="100000">
                    <a:schemeClr val="accent2">
                      <a:lumMod val="60000"/>
                      <a:lumOff val="40000"/>
                    </a:schemeClr>
                  </a:gs>
                </a:gsLst>
                <a:lin ang="5400000" scaled="1"/>
                <a:tileRect/>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0" name="Freeform 5"/>
              <p:cNvSpPr/>
              <p:nvPr/>
            </p:nvSpPr>
            <p:spPr bwMode="auto">
              <a:xfrm>
                <a:off x="7179242" y="1828335"/>
                <a:ext cx="769071" cy="87901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2"/>
                  </a:gs>
                  <a:gs pos="100000">
                    <a:schemeClr val="accent2">
                      <a:lumMod val="60000"/>
                      <a:lumOff val="40000"/>
                    </a:schemeClr>
                  </a:gs>
                </a:gsLst>
                <a:lin ang="2700000" scaled="1"/>
                <a:tileRect/>
              </a:gradFill>
              <a:ln>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1" name="Freeform 172"/>
              <p:cNvSpPr/>
              <p:nvPr/>
            </p:nvSpPr>
            <p:spPr>
              <a:xfrm>
                <a:off x="7407653" y="2096617"/>
                <a:ext cx="312251" cy="320106"/>
              </a:xfrm>
              <a:custGeom>
                <a:avLst/>
                <a:gdLst>
                  <a:gd name="connsiteX0" fmla="*/ 218992 w 447009"/>
                  <a:gd name="connsiteY0" fmla="*/ 143247 h 458255"/>
                  <a:gd name="connsiteX1" fmla="*/ 205549 w 447009"/>
                  <a:gd name="connsiteY1" fmla="*/ 148882 h 458255"/>
                  <a:gd name="connsiteX2" fmla="*/ 138874 w 447009"/>
                  <a:gd name="connsiteY2" fmla="*/ 216700 h 458255"/>
                  <a:gd name="connsiteX3" fmla="*/ 125254 w 447009"/>
                  <a:gd name="connsiteY3" fmla="*/ 222415 h 458255"/>
                  <a:gd name="connsiteX4" fmla="*/ 81058 w 447009"/>
                  <a:gd name="connsiteY4" fmla="*/ 222415 h 458255"/>
                  <a:gd name="connsiteX5" fmla="*/ 62008 w 447009"/>
                  <a:gd name="connsiteY5" fmla="*/ 241465 h 458255"/>
                  <a:gd name="connsiteX6" fmla="*/ 81058 w 447009"/>
                  <a:gd name="connsiteY6" fmla="*/ 260515 h 458255"/>
                  <a:gd name="connsiteX7" fmla="*/ 141255 w 447009"/>
                  <a:gd name="connsiteY7" fmla="*/ 260515 h 458255"/>
                  <a:gd name="connsiteX8" fmla="*/ 154877 w 447009"/>
                  <a:gd name="connsiteY8" fmla="*/ 254800 h 458255"/>
                  <a:gd name="connsiteX9" fmla="*/ 205740 w 447009"/>
                  <a:gd name="connsiteY9" fmla="*/ 202984 h 458255"/>
                  <a:gd name="connsiteX10" fmla="*/ 205835 w 447009"/>
                  <a:gd name="connsiteY10" fmla="*/ 202873 h 458255"/>
                  <a:gd name="connsiteX11" fmla="*/ 232791 w 447009"/>
                  <a:gd name="connsiteY11" fmla="*/ 202984 h 458255"/>
                  <a:gd name="connsiteX12" fmla="*/ 281369 w 447009"/>
                  <a:gd name="connsiteY12" fmla="*/ 251561 h 458255"/>
                  <a:gd name="connsiteX13" fmla="*/ 294894 w 447009"/>
                  <a:gd name="connsiteY13" fmla="*/ 257181 h 458255"/>
                  <a:gd name="connsiteX14" fmla="*/ 366331 w 447009"/>
                  <a:gd name="connsiteY14" fmla="*/ 257181 h 458255"/>
                  <a:gd name="connsiteX15" fmla="*/ 366427 w 447009"/>
                  <a:gd name="connsiteY15" fmla="*/ 257181 h 458255"/>
                  <a:gd name="connsiteX16" fmla="*/ 385477 w 447009"/>
                  <a:gd name="connsiteY16" fmla="*/ 238131 h 458255"/>
                  <a:gd name="connsiteX17" fmla="*/ 366427 w 447009"/>
                  <a:gd name="connsiteY17" fmla="*/ 219081 h 458255"/>
                  <a:gd name="connsiteX18" fmla="*/ 310801 w 447009"/>
                  <a:gd name="connsiteY18" fmla="*/ 219081 h 458255"/>
                  <a:gd name="connsiteX19" fmla="*/ 297275 w 447009"/>
                  <a:gd name="connsiteY19" fmla="*/ 213461 h 458255"/>
                  <a:gd name="connsiteX20" fmla="*/ 232601 w 447009"/>
                  <a:gd name="connsiteY20" fmla="*/ 148882 h 458255"/>
                  <a:gd name="connsiteX21" fmla="*/ 232506 w 447009"/>
                  <a:gd name="connsiteY21" fmla="*/ 148771 h 458255"/>
                  <a:gd name="connsiteX22" fmla="*/ 218992 w 447009"/>
                  <a:gd name="connsiteY22" fmla="*/ 143247 h 458255"/>
                  <a:gd name="connsiteX23" fmla="*/ 22479 w 447009"/>
                  <a:gd name="connsiteY23" fmla="*/ 44488 h 458255"/>
                  <a:gd name="connsiteX24" fmla="*/ 425006 w 447009"/>
                  <a:gd name="connsiteY24" fmla="*/ 44488 h 458255"/>
                  <a:gd name="connsiteX25" fmla="*/ 447009 w 447009"/>
                  <a:gd name="connsiteY25" fmla="*/ 66109 h 458255"/>
                  <a:gd name="connsiteX26" fmla="*/ 447009 w 447009"/>
                  <a:gd name="connsiteY26" fmla="*/ 353193 h 458255"/>
                  <a:gd name="connsiteX27" fmla="*/ 447009 w 447009"/>
                  <a:gd name="connsiteY27" fmla="*/ 353197 h 458255"/>
                  <a:gd name="connsiteX28" fmla="*/ 424815 w 447009"/>
                  <a:gd name="connsiteY28" fmla="*/ 374815 h 458255"/>
                  <a:gd name="connsiteX29" fmla="*/ 339090 w 447009"/>
                  <a:gd name="connsiteY29" fmla="*/ 374815 h 458255"/>
                  <a:gd name="connsiteX30" fmla="*/ 364903 w 447009"/>
                  <a:gd name="connsiteY30" fmla="*/ 418344 h 458255"/>
                  <a:gd name="connsiteX31" fmla="*/ 359855 w 447009"/>
                  <a:gd name="connsiteY31" fmla="*/ 446443 h 458255"/>
                  <a:gd name="connsiteX32" fmla="*/ 349187 w 447009"/>
                  <a:gd name="connsiteY32" fmla="*/ 454444 h 458255"/>
                  <a:gd name="connsiteX33" fmla="*/ 346806 w 447009"/>
                  <a:gd name="connsiteY33" fmla="*/ 455920 h 458255"/>
                  <a:gd name="connsiteX34" fmla="*/ 324232 w 447009"/>
                  <a:gd name="connsiteY34" fmla="*/ 448824 h 458255"/>
                  <a:gd name="connsiteX35" fmla="*/ 283178 w 447009"/>
                  <a:gd name="connsiteY35" fmla="*/ 379577 h 458255"/>
                  <a:gd name="connsiteX36" fmla="*/ 281178 w 447009"/>
                  <a:gd name="connsiteY36" fmla="*/ 374815 h 458255"/>
                  <a:gd name="connsiteX37" fmla="*/ 249270 w 447009"/>
                  <a:gd name="connsiteY37" fmla="*/ 374815 h 458255"/>
                  <a:gd name="connsiteX38" fmla="*/ 250127 w 447009"/>
                  <a:gd name="connsiteY38" fmla="*/ 379863 h 458255"/>
                  <a:gd name="connsiteX39" fmla="*/ 250127 w 447009"/>
                  <a:gd name="connsiteY39" fmla="*/ 434346 h 458255"/>
                  <a:gd name="connsiteX40" fmla="*/ 232124 w 447009"/>
                  <a:gd name="connsiteY40" fmla="*/ 451872 h 458255"/>
                  <a:gd name="connsiteX41" fmla="*/ 219266 w 447009"/>
                  <a:gd name="connsiteY41" fmla="*/ 451872 h 458255"/>
                  <a:gd name="connsiteX42" fmla="*/ 201263 w 447009"/>
                  <a:gd name="connsiteY42" fmla="*/ 434346 h 458255"/>
                  <a:gd name="connsiteX43" fmla="*/ 201263 w 447009"/>
                  <a:gd name="connsiteY43" fmla="*/ 380339 h 458255"/>
                  <a:gd name="connsiteX44" fmla="*/ 202120 w 447009"/>
                  <a:gd name="connsiteY44" fmla="*/ 375291 h 458255"/>
                  <a:gd name="connsiteX45" fmla="*/ 170212 w 447009"/>
                  <a:gd name="connsiteY45" fmla="*/ 375291 h 458255"/>
                  <a:gd name="connsiteX46" fmla="*/ 168212 w 447009"/>
                  <a:gd name="connsiteY46" fmla="*/ 379958 h 458255"/>
                  <a:gd name="connsiteX47" fmla="*/ 127159 w 447009"/>
                  <a:gd name="connsiteY47" fmla="*/ 449300 h 458255"/>
                  <a:gd name="connsiteX48" fmla="*/ 125825 w 447009"/>
                  <a:gd name="connsiteY48" fmla="*/ 451460 h 458255"/>
                  <a:gd name="connsiteX49" fmla="*/ 102203 w 447009"/>
                  <a:gd name="connsiteY49" fmla="*/ 454920 h 458255"/>
                  <a:gd name="connsiteX50" fmla="*/ 91535 w 447009"/>
                  <a:gd name="connsiteY50" fmla="*/ 446824 h 458255"/>
                  <a:gd name="connsiteX51" fmla="*/ 86487 w 447009"/>
                  <a:gd name="connsiteY51" fmla="*/ 418249 h 458255"/>
                  <a:gd name="connsiteX52" fmla="*/ 112300 w 447009"/>
                  <a:gd name="connsiteY52" fmla="*/ 374815 h 458255"/>
                  <a:gd name="connsiteX53" fmla="*/ 22193 w 447009"/>
                  <a:gd name="connsiteY53" fmla="*/ 374815 h 458255"/>
                  <a:gd name="connsiteX54" fmla="*/ 0 w 447009"/>
                  <a:gd name="connsiteY54" fmla="*/ 353193 h 458255"/>
                  <a:gd name="connsiteX55" fmla="*/ 0 w 447009"/>
                  <a:gd name="connsiteY55" fmla="*/ 66109 h 458255"/>
                  <a:gd name="connsiteX56" fmla="*/ 0 w 447009"/>
                  <a:gd name="connsiteY56" fmla="*/ 65814 h 458255"/>
                  <a:gd name="connsiteX57" fmla="*/ 22479 w 447009"/>
                  <a:gd name="connsiteY57" fmla="*/ 44488 h 458255"/>
                  <a:gd name="connsiteX58" fmla="*/ 328708 w 447009"/>
                  <a:gd name="connsiteY58" fmla="*/ 0 h 458255"/>
                  <a:gd name="connsiteX59" fmla="*/ 346329 w 447009"/>
                  <a:gd name="connsiteY59" fmla="*/ 17246 h 458255"/>
                  <a:gd name="connsiteX60" fmla="*/ 346329 w 447009"/>
                  <a:gd name="connsiteY60" fmla="*/ 17344 h 458255"/>
                  <a:gd name="connsiteX61" fmla="*/ 328612 w 447009"/>
                  <a:gd name="connsiteY61" fmla="*/ 34486 h 458255"/>
                  <a:gd name="connsiteX62" fmla="*/ 119062 w 447009"/>
                  <a:gd name="connsiteY62" fmla="*/ 34486 h 458255"/>
                  <a:gd name="connsiteX63" fmla="*/ 118776 w 447009"/>
                  <a:gd name="connsiteY63" fmla="*/ 34492 h 458255"/>
                  <a:gd name="connsiteX64" fmla="*/ 101155 w 447009"/>
                  <a:gd name="connsiteY64" fmla="*/ 17246 h 458255"/>
                  <a:gd name="connsiteX65" fmla="*/ 101155 w 447009"/>
                  <a:gd name="connsiteY65" fmla="*/ 17147 h 458255"/>
                  <a:gd name="connsiteX66" fmla="*/ 118872 w 447009"/>
                  <a:gd name="connsiteY66" fmla="*/ 6 h 458255"/>
                  <a:gd name="connsiteX67" fmla="*/ 328422 w 447009"/>
                  <a:gd name="connsiteY67" fmla="*/ 6 h 458255"/>
                  <a:gd name="connsiteX68" fmla="*/ 328708 w 447009"/>
                  <a:gd name="connsiteY68" fmla="*/ 0 h 45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47009" h="458255">
                    <a:moveTo>
                      <a:pt x="218992" y="143247"/>
                    </a:moveTo>
                    <a:cubicBezTo>
                      <a:pt x="214122" y="143267"/>
                      <a:pt x="209264" y="145147"/>
                      <a:pt x="205549" y="148882"/>
                    </a:cubicBezTo>
                    <a:lnTo>
                      <a:pt x="138874" y="216700"/>
                    </a:lnTo>
                    <a:cubicBezTo>
                      <a:pt x="135255" y="220359"/>
                      <a:pt x="130397" y="222419"/>
                      <a:pt x="125254" y="222415"/>
                    </a:cubicBezTo>
                    <a:lnTo>
                      <a:pt x="81058" y="222415"/>
                    </a:lnTo>
                    <a:cubicBezTo>
                      <a:pt x="70581" y="222415"/>
                      <a:pt x="62008" y="230943"/>
                      <a:pt x="62008" y="241465"/>
                    </a:cubicBezTo>
                    <a:cubicBezTo>
                      <a:pt x="62008" y="251986"/>
                      <a:pt x="70581" y="260515"/>
                      <a:pt x="81058" y="260515"/>
                    </a:cubicBezTo>
                    <a:lnTo>
                      <a:pt x="141255" y="260515"/>
                    </a:lnTo>
                    <a:cubicBezTo>
                      <a:pt x="146399" y="260519"/>
                      <a:pt x="151257" y="258459"/>
                      <a:pt x="154877" y="254800"/>
                    </a:cubicBezTo>
                    <a:lnTo>
                      <a:pt x="205740" y="202984"/>
                    </a:lnTo>
                    <a:cubicBezTo>
                      <a:pt x="205740" y="202947"/>
                      <a:pt x="205835" y="202910"/>
                      <a:pt x="205835" y="202873"/>
                    </a:cubicBezTo>
                    <a:cubicBezTo>
                      <a:pt x="213360" y="195465"/>
                      <a:pt x="225362" y="195514"/>
                      <a:pt x="232791" y="202984"/>
                    </a:cubicBezTo>
                    <a:lnTo>
                      <a:pt x="281369" y="251561"/>
                    </a:lnTo>
                    <a:cubicBezTo>
                      <a:pt x="284989" y="255162"/>
                      <a:pt x="289846" y="257185"/>
                      <a:pt x="294894" y="257181"/>
                    </a:cubicBezTo>
                    <a:lnTo>
                      <a:pt x="366331" y="257181"/>
                    </a:lnTo>
                    <a:cubicBezTo>
                      <a:pt x="366331" y="257181"/>
                      <a:pt x="366427" y="257181"/>
                      <a:pt x="366427" y="257181"/>
                    </a:cubicBezTo>
                    <a:cubicBezTo>
                      <a:pt x="376904" y="257181"/>
                      <a:pt x="385477" y="248652"/>
                      <a:pt x="385477" y="238131"/>
                    </a:cubicBezTo>
                    <a:cubicBezTo>
                      <a:pt x="385477" y="227610"/>
                      <a:pt x="376904" y="219081"/>
                      <a:pt x="366427" y="219081"/>
                    </a:cubicBezTo>
                    <a:lnTo>
                      <a:pt x="310801" y="219081"/>
                    </a:lnTo>
                    <a:cubicBezTo>
                      <a:pt x="305752" y="219085"/>
                      <a:pt x="300895" y="217062"/>
                      <a:pt x="297275" y="213461"/>
                    </a:cubicBezTo>
                    <a:lnTo>
                      <a:pt x="232601" y="148882"/>
                    </a:lnTo>
                    <a:cubicBezTo>
                      <a:pt x="232601" y="148845"/>
                      <a:pt x="232506" y="148808"/>
                      <a:pt x="232506" y="148771"/>
                    </a:cubicBezTo>
                    <a:cubicBezTo>
                      <a:pt x="228744" y="145067"/>
                      <a:pt x="223862" y="143227"/>
                      <a:pt x="218992" y="143247"/>
                    </a:cubicBezTo>
                    <a:close/>
                    <a:moveTo>
                      <a:pt x="22479" y="44488"/>
                    </a:moveTo>
                    <a:lnTo>
                      <a:pt x="425006" y="44488"/>
                    </a:lnTo>
                    <a:cubicBezTo>
                      <a:pt x="437007" y="44434"/>
                      <a:pt x="446818" y="54085"/>
                      <a:pt x="447009" y="66109"/>
                    </a:cubicBezTo>
                    <a:lnTo>
                      <a:pt x="447009" y="353193"/>
                    </a:lnTo>
                    <a:cubicBezTo>
                      <a:pt x="447009" y="353194"/>
                      <a:pt x="447009" y="353196"/>
                      <a:pt x="447009" y="353197"/>
                    </a:cubicBezTo>
                    <a:cubicBezTo>
                      <a:pt x="446818" y="365294"/>
                      <a:pt x="436912" y="374974"/>
                      <a:pt x="424815" y="374815"/>
                    </a:cubicBezTo>
                    <a:lnTo>
                      <a:pt x="339090" y="374815"/>
                    </a:lnTo>
                    <a:lnTo>
                      <a:pt x="364903" y="418344"/>
                    </a:lnTo>
                    <a:cubicBezTo>
                      <a:pt x="370428" y="427672"/>
                      <a:pt x="368237" y="439609"/>
                      <a:pt x="359855" y="446443"/>
                    </a:cubicBezTo>
                    <a:lnTo>
                      <a:pt x="349187" y="454444"/>
                    </a:lnTo>
                    <a:cubicBezTo>
                      <a:pt x="348424" y="454999"/>
                      <a:pt x="347663" y="455493"/>
                      <a:pt x="346806" y="455920"/>
                    </a:cubicBezTo>
                    <a:cubicBezTo>
                      <a:pt x="338614" y="460207"/>
                      <a:pt x="328517" y="457030"/>
                      <a:pt x="324232" y="448824"/>
                    </a:cubicBezTo>
                    <a:lnTo>
                      <a:pt x="283178" y="379577"/>
                    </a:lnTo>
                    <a:cubicBezTo>
                      <a:pt x="282321" y="378070"/>
                      <a:pt x="281654" y="376472"/>
                      <a:pt x="281178" y="374815"/>
                    </a:cubicBezTo>
                    <a:lnTo>
                      <a:pt x="249270" y="374815"/>
                    </a:lnTo>
                    <a:cubicBezTo>
                      <a:pt x="249745" y="376448"/>
                      <a:pt x="250127" y="378148"/>
                      <a:pt x="250127" y="379863"/>
                    </a:cubicBezTo>
                    <a:lnTo>
                      <a:pt x="250127" y="434346"/>
                    </a:lnTo>
                    <a:cubicBezTo>
                      <a:pt x="249936" y="444146"/>
                      <a:pt x="241935" y="451978"/>
                      <a:pt x="232124" y="451872"/>
                    </a:cubicBezTo>
                    <a:lnTo>
                      <a:pt x="219266" y="451872"/>
                    </a:lnTo>
                    <a:cubicBezTo>
                      <a:pt x="209455" y="451978"/>
                      <a:pt x="201454" y="444146"/>
                      <a:pt x="201263" y="434346"/>
                    </a:cubicBezTo>
                    <a:lnTo>
                      <a:pt x="201263" y="380339"/>
                    </a:lnTo>
                    <a:cubicBezTo>
                      <a:pt x="201263" y="378625"/>
                      <a:pt x="201645" y="376924"/>
                      <a:pt x="202120" y="375291"/>
                    </a:cubicBezTo>
                    <a:lnTo>
                      <a:pt x="170212" y="375291"/>
                    </a:lnTo>
                    <a:cubicBezTo>
                      <a:pt x="169735" y="376924"/>
                      <a:pt x="169069" y="378492"/>
                      <a:pt x="168212" y="379958"/>
                    </a:cubicBezTo>
                    <a:lnTo>
                      <a:pt x="127159" y="449300"/>
                    </a:lnTo>
                    <a:cubicBezTo>
                      <a:pt x="126778" y="450054"/>
                      <a:pt x="126302" y="450776"/>
                      <a:pt x="125825" y="451460"/>
                    </a:cubicBezTo>
                    <a:cubicBezTo>
                      <a:pt x="120206" y="458929"/>
                      <a:pt x="109633" y="460479"/>
                      <a:pt x="102203" y="454920"/>
                    </a:cubicBezTo>
                    <a:lnTo>
                      <a:pt x="91535" y="446824"/>
                    </a:lnTo>
                    <a:cubicBezTo>
                      <a:pt x="82867" y="439962"/>
                      <a:pt x="80677" y="427674"/>
                      <a:pt x="86487" y="418249"/>
                    </a:cubicBezTo>
                    <a:lnTo>
                      <a:pt x="112300" y="374815"/>
                    </a:lnTo>
                    <a:lnTo>
                      <a:pt x="22193" y="374815"/>
                    </a:lnTo>
                    <a:cubicBezTo>
                      <a:pt x="10097" y="374972"/>
                      <a:pt x="191" y="365291"/>
                      <a:pt x="0" y="353193"/>
                    </a:cubicBezTo>
                    <a:lnTo>
                      <a:pt x="0" y="66109"/>
                    </a:lnTo>
                    <a:cubicBezTo>
                      <a:pt x="0" y="66011"/>
                      <a:pt x="0" y="65913"/>
                      <a:pt x="0" y="65814"/>
                    </a:cubicBezTo>
                    <a:cubicBezTo>
                      <a:pt x="286" y="53719"/>
                      <a:pt x="10382" y="44171"/>
                      <a:pt x="22479" y="44488"/>
                    </a:cubicBezTo>
                    <a:close/>
                    <a:moveTo>
                      <a:pt x="328708" y="0"/>
                    </a:moveTo>
                    <a:cubicBezTo>
                      <a:pt x="338328" y="-102"/>
                      <a:pt x="346233" y="7620"/>
                      <a:pt x="346329" y="17246"/>
                    </a:cubicBezTo>
                    <a:cubicBezTo>
                      <a:pt x="346329" y="17279"/>
                      <a:pt x="346329" y="17311"/>
                      <a:pt x="346329" y="17344"/>
                    </a:cubicBezTo>
                    <a:cubicBezTo>
                      <a:pt x="346138" y="26970"/>
                      <a:pt x="338233" y="34644"/>
                      <a:pt x="328612" y="34486"/>
                    </a:cubicBezTo>
                    <a:lnTo>
                      <a:pt x="119062" y="34486"/>
                    </a:lnTo>
                    <a:cubicBezTo>
                      <a:pt x="118967" y="34489"/>
                      <a:pt x="118872" y="34491"/>
                      <a:pt x="118776" y="34492"/>
                    </a:cubicBezTo>
                    <a:cubicBezTo>
                      <a:pt x="109156" y="34593"/>
                      <a:pt x="101251" y="26872"/>
                      <a:pt x="101155" y="17246"/>
                    </a:cubicBezTo>
                    <a:cubicBezTo>
                      <a:pt x="101155" y="17213"/>
                      <a:pt x="101155" y="17180"/>
                      <a:pt x="101155" y="17147"/>
                    </a:cubicBezTo>
                    <a:cubicBezTo>
                      <a:pt x="101346" y="7522"/>
                      <a:pt x="109251" y="-153"/>
                      <a:pt x="118872" y="6"/>
                    </a:cubicBezTo>
                    <a:lnTo>
                      <a:pt x="328422" y="6"/>
                    </a:lnTo>
                    <a:cubicBezTo>
                      <a:pt x="328517" y="3"/>
                      <a:pt x="328612" y="1"/>
                      <a:pt x="328708" y="0"/>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endParaRPr>
              </a:p>
            </p:txBody>
          </p:sp>
        </p:grpSp>
      </p:grpSp>
      <p:grpSp>
        <p:nvGrpSpPr>
          <p:cNvPr id="277" name="组合 276"/>
          <p:cNvGrpSpPr/>
          <p:nvPr/>
        </p:nvGrpSpPr>
        <p:grpSpPr>
          <a:xfrm>
            <a:off x="6764601" y="4749653"/>
            <a:ext cx="3932086" cy="1196686"/>
            <a:chOff x="5775576" y="4708886"/>
            <a:chExt cx="3932086" cy="1196686"/>
          </a:xfrm>
        </p:grpSpPr>
        <p:grpSp>
          <p:nvGrpSpPr>
            <p:cNvPr id="26" name="组合 25"/>
            <p:cNvGrpSpPr/>
            <p:nvPr/>
          </p:nvGrpSpPr>
          <p:grpSpPr>
            <a:xfrm>
              <a:off x="7036326" y="4728136"/>
              <a:ext cx="2671336" cy="1177436"/>
              <a:chOff x="8606264" y="1995311"/>
              <a:chExt cx="2671336" cy="1177436"/>
            </a:xfrm>
          </p:grpSpPr>
          <p:sp>
            <p:nvSpPr>
              <p:cNvPr id="31" name="@稿定PPT实验室 出品-13-1"/>
              <p:cNvSpPr txBox="1"/>
              <p:nvPr/>
            </p:nvSpPr>
            <p:spPr>
              <a:xfrm>
                <a:off x="8606264" y="1995311"/>
                <a:ext cx="2671336" cy="344896"/>
              </a:xfrm>
              <a:prstGeom prst="rect">
                <a:avLst/>
              </a:prstGeom>
              <a:noFill/>
              <a:ln>
                <a:noFill/>
              </a:ln>
              <a:effectLst/>
            </p:spPr>
            <p:txBody>
              <a:bodyPr wrap="square" lIns="64008" tIns="32004" rIns="64008" bIns="32004" anchor="ctr" anchorCtr="0">
                <a:noAutofit/>
              </a:bodyPr>
              <a:lstStyle/>
              <a:p>
                <a:pPr marL="0" marR="0" lvl="0" indent="0" defTabSz="913765" rtl="0" eaLnBrk="1" fontAlgn="auto" latinLnBrk="0" hangingPunct="1">
                  <a:lnSpc>
                    <a:spcPct val="100000"/>
                  </a:lnSpc>
                  <a:spcBef>
                    <a:spcPts val="0"/>
                  </a:spcBef>
                  <a:buClrTx/>
                  <a:buSzPct val="25000"/>
                  <a:buFontTx/>
                  <a:buNone/>
                  <a:defRPr/>
                </a:pPr>
                <a:r>
                  <a:rPr kumimoji="0" lang="zh-CN" altLang="en-US" sz="1600" b="1" i="0" u="none" strike="noStrike" kern="1200" cap="none" spc="0" normalizeH="0" baseline="0" noProof="0" dirty="0">
                    <a:ln>
                      <a:noFill/>
                    </a:ln>
                    <a:solidFill>
                      <a:schemeClr val="tx1">
                        <a:lumMod val="75000"/>
                        <a:lumOff val="25000"/>
                      </a:schemeClr>
                    </a:solidFill>
                    <a:effectLst/>
                    <a:uLnTx/>
                    <a:uFillTx/>
                  </a:rPr>
                  <a:t>挑战与机遇同在</a:t>
                </a:r>
                <a:endParaRPr kumimoji="0" lang="zh-CN" altLang="en-US" sz="1600" b="1" i="0" u="none" strike="noStrike" kern="1200" cap="none" spc="0" normalizeH="0" baseline="0" noProof="0" dirty="0">
                  <a:ln>
                    <a:noFill/>
                  </a:ln>
                  <a:solidFill>
                    <a:schemeClr val="tx1">
                      <a:lumMod val="75000"/>
                      <a:lumOff val="25000"/>
                    </a:schemeClr>
                  </a:solidFill>
                  <a:effectLst/>
                  <a:uLnTx/>
                  <a:uFillTx/>
                </a:endParaRPr>
              </a:p>
            </p:txBody>
          </p:sp>
          <p:sp>
            <p:nvSpPr>
              <p:cNvPr id="32" name="@稿定PPT实验室 出品-13-2"/>
              <p:cNvSpPr txBox="1"/>
              <p:nvPr/>
            </p:nvSpPr>
            <p:spPr>
              <a:xfrm>
                <a:off x="8606264" y="2340206"/>
                <a:ext cx="2671336" cy="832541"/>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sz="1000" dirty="0">
                    <a:solidFill>
                      <a:schemeClr val="tx1">
                        <a:lumMod val="75000"/>
                        <a:lumOff val="25000"/>
                        <a:alpha val="50000"/>
                      </a:schemeClr>
                    </a:solidFill>
                  </a:rPr>
                  <a:t>合作的同时，矛盾是必不可少的。金砖五大国家的合作模式的创新，导致大国合作经验还不很丰富，贸然开展贸易合作机制也有可能造成一定的风险，还需要改进的地方。</a:t>
                </a:r>
                <a:endParaRPr lang="zh-CN" altLang="en-US" sz="1000" dirty="0">
                  <a:solidFill>
                    <a:schemeClr val="tx1">
                      <a:lumMod val="75000"/>
                      <a:lumOff val="25000"/>
                      <a:alpha val="50000"/>
                    </a:schemeClr>
                  </a:solidFill>
                </a:endParaRPr>
              </a:p>
            </p:txBody>
          </p:sp>
        </p:grpSp>
        <p:grpSp>
          <p:nvGrpSpPr>
            <p:cNvPr id="33" name="Group 21"/>
            <p:cNvGrpSpPr/>
            <p:nvPr/>
          </p:nvGrpSpPr>
          <p:grpSpPr>
            <a:xfrm>
              <a:off x="5775576" y="4708886"/>
              <a:ext cx="885982" cy="1012632"/>
              <a:chOff x="7120787" y="1761524"/>
              <a:chExt cx="885982" cy="1012632"/>
            </a:xfrm>
            <a:effectLst/>
          </p:grpSpPr>
          <p:sp>
            <p:nvSpPr>
              <p:cNvPr id="34" name="Freeform 5"/>
              <p:cNvSpPr/>
              <p:nvPr/>
            </p:nvSpPr>
            <p:spPr bwMode="auto">
              <a:xfrm>
                <a:off x="7120787" y="1761524"/>
                <a:ext cx="885982" cy="1012632"/>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4">
                      <a:alpha val="20000"/>
                    </a:schemeClr>
                  </a:gs>
                  <a:gs pos="100000">
                    <a:schemeClr val="accent4">
                      <a:lumMod val="75000"/>
                      <a:alpha val="46000"/>
                    </a:schemeClr>
                  </a:gs>
                </a:gsLst>
                <a:lin ang="5400000" scaled="1"/>
                <a:tileRect/>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5" name="Freeform 5"/>
              <p:cNvSpPr/>
              <p:nvPr/>
            </p:nvSpPr>
            <p:spPr bwMode="auto">
              <a:xfrm>
                <a:off x="7179242" y="1828335"/>
                <a:ext cx="769071" cy="879010"/>
              </a:xfrm>
              <a:custGeom>
                <a:avLst/>
                <a:gdLst>
                  <a:gd name="T0" fmla="*/ 626 w 644"/>
                  <a:gd name="T1" fmla="*/ 172 h 736"/>
                  <a:gd name="T2" fmla="*/ 340 w 644"/>
                  <a:gd name="T3" fmla="*/ 6 h 736"/>
                  <a:gd name="T4" fmla="*/ 304 w 644"/>
                  <a:gd name="T5" fmla="*/ 6 h 736"/>
                  <a:gd name="T6" fmla="*/ 18 w 644"/>
                  <a:gd name="T7" fmla="*/ 172 h 736"/>
                  <a:gd name="T8" fmla="*/ 0 w 644"/>
                  <a:gd name="T9" fmla="*/ 203 h 736"/>
                  <a:gd name="T10" fmla="*/ 0 w 644"/>
                  <a:gd name="T11" fmla="*/ 533 h 736"/>
                  <a:gd name="T12" fmla="*/ 18 w 644"/>
                  <a:gd name="T13" fmla="*/ 564 h 736"/>
                  <a:gd name="T14" fmla="*/ 304 w 644"/>
                  <a:gd name="T15" fmla="*/ 730 h 736"/>
                  <a:gd name="T16" fmla="*/ 340 w 644"/>
                  <a:gd name="T17" fmla="*/ 730 h 736"/>
                  <a:gd name="T18" fmla="*/ 626 w 644"/>
                  <a:gd name="T19" fmla="*/ 564 h 736"/>
                  <a:gd name="T20" fmla="*/ 644 w 644"/>
                  <a:gd name="T21" fmla="*/ 533 h 736"/>
                  <a:gd name="T22" fmla="*/ 644 w 644"/>
                  <a:gd name="T23" fmla="*/ 203 h 736"/>
                  <a:gd name="T24" fmla="*/ 626 w 644"/>
                  <a:gd name="T25" fmla="*/ 17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4" h="736">
                    <a:moveTo>
                      <a:pt x="626" y="172"/>
                    </a:moveTo>
                    <a:cubicBezTo>
                      <a:pt x="340" y="6"/>
                      <a:pt x="340" y="6"/>
                      <a:pt x="340" y="6"/>
                    </a:cubicBezTo>
                    <a:cubicBezTo>
                      <a:pt x="329" y="0"/>
                      <a:pt x="315" y="0"/>
                      <a:pt x="304" y="6"/>
                    </a:cubicBezTo>
                    <a:cubicBezTo>
                      <a:pt x="18" y="172"/>
                      <a:pt x="18" y="172"/>
                      <a:pt x="18" y="172"/>
                    </a:cubicBezTo>
                    <a:cubicBezTo>
                      <a:pt x="7" y="178"/>
                      <a:pt x="0" y="190"/>
                      <a:pt x="0" y="203"/>
                    </a:cubicBezTo>
                    <a:cubicBezTo>
                      <a:pt x="0" y="533"/>
                      <a:pt x="0" y="533"/>
                      <a:pt x="0" y="533"/>
                    </a:cubicBezTo>
                    <a:cubicBezTo>
                      <a:pt x="0" y="546"/>
                      <a:pt x="7" y="558"/>
                      <a:pt x="18" y="564"/>
                    </a:cubicBezTo>
                    <a:cubicBezTo>
                      <a:pt x="304" y="730"/>
                      <a:pt x="304" y="730"/>
                      <a:pt x="304" y="730"/>
                    </a:cubicBezTo>
                    <a:cubicBezTo>
                      <a:pt x="315" y="736"/>
                      <a:pt x="329" y="736"/>
                      <a:pt x="340" y="730"/>
                    </a:cubicBezTo>
                    <a:cubicBezTo>
                      <a:pt x="626" y="564"/>
                      <a:pt x="626" y="564"/>
                      <a:pt x="626" y="564"/>
                    </a:cubicBezTo>
                    <a:cubicBezTo>
                      <a:pt x="637" y="558"/>
                      <a:pt x="644" y="546"/>
                      <a:pt x="644" y="533"/>
                    </a:cubicBezTo>
                    <a:cubicBezTo>
                      <a:pt x="644" y="203"/>
                      <a:pt x="644" y="203"/>
                      <a:pt x="644" y="203"/>
                    </a:cubicBezTo>
                    <a:cubicBezTo>
                      <a:pt x="644" y="190"/>
                      <a:pt x="637" y="178"/>
                      <a:pt x="626" y="172"/>
                    </a:cubicBezTo>
                    <a:close/>
                  </a:path>
                </a:pathLst>
              </a:custGeom>
              <a:gradFill flip="none" rotWithShape="1">
                <a:gsLst>
                  <a:gs pos="0">
                    <a:schemeClr val="accent4"/>
                  </a:gs>
                  <a:gs pos="100000">
                    <a:schemeClr val="accent4">
                      <a:lumMod val="75000"/>
                    </a:schemeClr>
                  </a:gs>
                </a:gsLst>
                <a:lin ang="2700000" scaled="1"/>
                <a:tileRect/>
              </a:gradFill>
              <a:ln>
                <a:noFill/>
              </a:ln>
              <a:effec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6" name="Freeform 172"/>
              <p:cNvSpPr/>
              <p:nvPr/>
            </p:nvSpPr>
            <p:spPr>
              <a:xfrm>
                <a:off x="7403726" y="2115750"/>
                <a:ext cx="320106" cy="281839"/>
              </a:xfrm>
              <a:custGeom>
                <a:avLst/>
                <a:gdLst>
                  <a:gd name="connsiteX0" fmla="*/ 398255 w 505374"/>
                  <a:gd name="connsiteY0" fmla="*/ 230617 h 444961"/>
                  <a:gd name="connsiteX1" fmla="*/ 420410 w 505374"/>
                  <a:gd name="connsiteY1" fmla="*/ 253223 h 444961"/>
                  <a:gd name="connsiteX2" fmla="*/ 420410 w 505374"/>
                  <a:gd name="connsiteY2" fmla="*/ 422482 h 444961"/>
                  <a:gd name="connsiteX3" fmla="*/ 398027 w 505374"/>
                  <a:gd name="connsiteY3" fmla="*/ 444961 h 444961"/>
                  <a:gd name="connsiteX4" fmla="*/ 90369 w 505374"/>
                  <a:gd name="connsiteY4" fmla="*/ 444961 h 444961"/>
                  <a:gd name="connsiteX5" fmla="*/ 67985 w 505374"/>
                  <a:gd name="connsiteY5" fmla="*/ 422482 h 444961"/>
                  <a:gd name="connsiteX6" fmla="*/ 67985 w 505374"/>
                  <a:gd name="connsiteY6" fmla="*/ 253223 h 444961"/>
                  <a:gd name="connsiteX7" fmla="*/ 69938 w 505374"/>
                  <a:gd name="connsiteY7" fmla="*/ 244031 h 444961"/>
                  <a:gd name="connsiteX8" fmla="*/ 99513 w 505374"/>
                  <a:gd name="connsiteY8" fmla="*/ 232744 h 444961"/>
                  <a:gd name="connsiteX9" fmla="*/ 235054 w 505374"/>
                  <a:gd name="connsiteY9" fmla="*/ 293228 h 444961"/>
                  <a:gd name="connsiteX10" fmla="*/ 253342 w 505374"/>
                  <a:gd name="connsiteY10" fmla="*/ 293228 h 444961"/>
                  <a:gd name="connsiteX11" fmla="*/ 388502 w 505374"/>
                  <a:gd name="connsiteY11" fmla="*/ 232744 h 444961"/>
                  <a:gd name="connsiteX12" fmla="*/ 398255 w 505374"/>
                  <a:gd name="connsiteY12" fmla="*/ 230617 h 444961"/>
                  <a:gd name="connsiteX13" fmla="*/ 475294 w 505374"/>
                  <a:gd name="connsiteY13" fmla="*/ 200147 h 444961"/>
                  <a:gd name="connsiteX14" fmla="*/ 495372 w 505374"/>
                  <a:gd name="connsiteY14" fmla="*/ 220076 h 444961"/>
                  <a:gd name="connsiteX15" fmla="*/ 495372 w 505374"/>
                  <a:gd name="connsiteY15" fmla="*/ 334376 h 444961"/>
                  <a:gd name="connsiteX16" fmla="*/ 505374 w 505374"/>
                  <a:gd name="connsiteY16" fmla="*/ 351521 h 444961"/>
                  <a:gd name="connsiteX17" fmla="*/ 505374 w 505374"/>
                  <a:gd name="connsiteY17" fmla="*/ 394098 h 444961"/>
                  <a:gd name="connsiteX18" fmla="*/ 485371 w 505374"/>
                  <a:gd name="connsiteY18" fmla="*/ 414005 h 444961"/>
                  <a:gd name="connsiteX19" fmla="*/ 465464 w 505374"/>
                  <a:gd name="connsiteY19" fmla="*/ 414005 h 444961"/>
                  <a:gd name="connsiteX20" fmla="*/ 445461 w 505374"/>
                  <a:gd name="connsiteY20" fmla="*/ 394098 h 444961"/>
                  <a:gd name="connsiteX21" fmla="*/ 445461 w 505374"/>
                  <a:gd name="connsiteY21" fmla="*/ 351521 h 444961"/>
                  <a:gd name="connsiteX22" fmla="*/ 455462 w 505374"/>
                  <a:gd name="connsiteY22" fmla="*/ 334376 h 444961"/>
                  <a:gd name="connsiteX23" fmla="*/ 455462 w 505374"/>
                  <a:gd name="connsiteY23" fmla="*/ 220076 h 444961"/>
                  <a:gd name="connsiteX24" fmla="*/ 466226 w 505374"/>
                  <a:gd name="connsiteY24" fmla="*/ 202360 h 444961"/>
                  <a:gd name="connsiteX25" fmla="*/ 475294 w 505374"/>
                  <a:gd name="connsiteY25" fmla="*/ 200147 h 444961"/>
                  <a:gd name="connsiteX26" fmla="*/ 233053 w 505374"/>
                  <a:gd name="connsiteY26" fmla="*/ 2430 h 444961"/>
                  <a:gd name="connsiteX27" fmla="*/ 254580 w 505374"/>
                  <a:gd name="connsiteY27" fmla="*/ 2430 h 444961"/>
                  <a:gd name="connsiteX28" fmla="*/ 473655 w 505374"/>
                  <a:gd name="connsiteY28" fmla="*/ 107777 h 444961"/>
                  <a:gd name="connsiteX29" fmla="*/ 485151 w 505374"/>
                  <a:gd name="connsiteY29" fmla="*/ 119270 h 444961"/>
                  <a:gd name="connsiteX30" fmla="*/ 473655 w 505374"/>
                  <a:gd name="connsiteY30" fmla="*/ 152354 h 444961"/>
                  <a:gd name="connsiteX31" fmla="*/ 254580 w 505374"/>
                  <a:gd name="connsiteY31" fmla="*/ 257700 h 444961"/>
                  <a:gd name="connsiteX32" fmla="*/ 233053 w 505374"/>
                  <a:gd name="connsiteY32" fmla="*/ 257700 h 444961"/>
                  <a:gd name="connsiteX33" fmla="*/ 13978 w 505374"/>
                  <a:gd name="connsiteY33" fmla="*/ 152354 h 444961"/>
                  <a:gd name="connsiteX34" fmla="*/ 2482 w 505374"/>
                  <a:gd name="connsiteY34" fmla="*/ 140860 h 444961"/>
                  <a:gd name="connsiteX35" fmla="*/ 13978 w 505374"/>
                  <a:gd name="connsiteY35" fmla="*/ 107777 h 44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05374" h="444961">
                    <a:moveTo>
                      <a:pt x="398255" y="230617"/>
                    </a:moveTo>
                    <a:cubicBezTo>
                      <a:pt x="410609" y="230740"/>
                      <a:pt x="420534" y="240861"/>
                      <a:pt x="420410" y="253223"/>
                    </a:cubicBezTo>
                    <a:lnTo>
                      <a:pt x="420410" y="422482"/>
                    </a:lnTo>
                    <a:cubicBezTo>
                      <a:pt x="420410" y="434860"/>
                      <a:pt x="410409" y="444909"/>
                      <a:pt x="398027" y="444961"/>
                    </a:cubicBezTo>
                    <a:lnTo>
                      <a:pt x="90369" y="444961"/>
                    </a:lnTo>
                    <a:cubicBezTo>
                      <a:pt x="77996" y="444909"/>
                      <a:pt x="67985" y="434860"/>
                      <a:pt x="67985" y="422482"/>
                    </a:cubicBezTo>
                    <a:lnTo>
                      <a:pt x="67985" y="253223"/>
                    </a:lnTo>
                    <a:cubicBezTo>
                      <a:pt x="67976" y="250055"/>
                      <a:pt x="68643" y="246922"/>
                      <a:pt x="69938" y="244031"/>
                    </a:cubicBezTo>
                    <a:cubicBezTo>
                      <a:pt x="74987" y="232747"/>
                      <a:pt x="88226" y="227694"/>
                      <a:pt x="99513" y="232744"/>
                    </a:cubicBezTo>
                    <a:lnTo>
                      <a:pt x="235054" y="293228"/>
                    </a:lnTo>
                    <a:cubicBezTo>
                      <a:pt x="240855" y="295894"/>
                      <a:pt x="247541" y="295894"/>
                      <a:pt x="253342" y="293228"/>
                    </a:cubicBezTo>
                    <a:lnTo>
                      <a:pt x="388502" y="232744"/>
                    </a:lnTo>
                    <a:cubicBezTo>
                      <a:pt x="391550" y="231311"/>
                      <a:pt x="394883" y="230584"/>
                      <a:pt x="398255" y="230617"/>
                    </a:cubicBezTo>
                    <a:close/>
                    <a:moveTo>
                      <a:pt x="475294" y="200147"/>
                    </a:moveTo>
                    <a:cubicBezTo>
                      <a:pt x="486342" y="200107"/>
                      <a:pt x="495334" y="209029"/>
                      <a:pt x="495372" y="220076"/>
                    </a:cubicBezTo>
                    <a:lnTo>
                      <a:pt x="495372" y="334376"/>
                    </a:lnTo>
                    <a:cubicBezTo>
                      <a:pt x="501526" y="337903"/>
                      <a:pt x="505326" y="344434"/>
                      <a:pt x="505374" y="351521"/>
                    </a:cubicBezTo>
                    <a:lnTo>
                      <a:pt x="505374" y="394098"/>
                    </a:lnTo>
                    <a:cubicBezTo>
                      <a:pt x="505316" y="405108"/>
                      <a:pt x="496382" y="414005"/>
                      <a:pt x="485371" y="414005"/>
                    </a:cubicBezTo>
                    <a:lnTo>
                      <a:pt x="465464" y="414005"/>
                    </a:lnTo>
                    <a:cubicBezTo>
                      <a:pt x="454453" y="414005"/>
                      <a:pt x="445509" y="405108"/>
                      <a:pt x="445461" y="394098"/>
                    </a:cubicBezTo>
                    <a:lnTo>
                      <a:pt x="445461" y="351521"/>
                    </a:lnTo>
                    <a:cubicBezTo>
                      <a:pt x="445509" y="344434"/>
                      <a:pt x="449309" y="337903"/>
                      <a:pt x="455462" y="334376"/>
                    </a:cubicBezTo>
                    <a:lnTo>
                      <a:pt x="455462" y="220076"/>
                    </a:lnTo>
                    <a:cubicBezTo>
                      <a:pt x="455491" y="212633"/>
                      <a:pt x="459635" y="205816"/>
                      <a:pt x="466226" y="202360"/>
                    </a:cubicBezTo>
                    <a:cubicBezTo>
                      <a:pt x="469036" y="200917"/>
                      <a:pt x="472141" y="200159"/>
                      <a:pt x="475294" y="200147"/>
                    </a:cubicBezTo>
                    <a:close/>
                    <a:moveTo>
                      <a:pt x="233053" y="2430"/>
                    </a:moveTo>
                    <a:cubicBezTo>
                      <a:pt x="239864" y="-810"/>
                      <a:pt x="247769" y="-810"/>
                      <a:pt x="254580" y="2430"/>
                    </a:cubicBezTo>
                    <a:lnTo>
                      <a:pt x="473655" y="107777"/>
                    </a:lnTo>
                    <a:cubicBezTo>
                      <a:pt x="478665" y="110206"/>
                      <a:pt x="482722" y="114255"/>
                      <a:pt x="485151" y="119270"/>
                    </a:cubicBezTo>
                    <a:cubicBezTo>
                      <a:pt x="491114" y="131580"/>
                      <a:pt x="485961" y="146392"/>
                      <a:pt x="473655" y="152354"/>
                    </a:cubicBezTo>
                    <a:lnTo>
                      <a:pt x="254580" y="257700"/>
                    </a:lnTo>
                    <a:cubicBezTo>
                      <a:pt x="247788" y="261039"/>
                      <a:pt x="239845" y="261039"/>
                      <a:pt x="233053" y="257700"/>
                    </a:cubicBezTo>
                    <a:lnTo>
                      <a:pt x="13978" y="152354"/>
                    </a:lnTo>
                    <a:cubicBezTo>
                      <a:pt x="8968" y="149925"/>
                      <a:pt x="4911" y="145875"/>
                      <a:pt x="2482" y="140860"/>
                    </a:cubicBezTo>
                    <a:cubicBezTo>
                      <a:pt x="-3481" y="128550"/>
                      <a:pt x="1672" y="113738"/>
                      <a:pt x="13978" y="107777"/>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solidFill>
                  <a:latin typeface="OPPOSans B" panose="00020600040101010101" pitchFamily="18" charset="-122"/>
                  <a:ea typeface="OPPOSans B" panose="00020600040101010101" pitchFamily="18" charset="-122"/>
                  <a:cs typeface="OPPOSans B" panose="00020600040101010101" pitchFamily="18" charset="-122"/>
                </a:endParaRPr>
              </a:p>
            </p:txBody>
          </p:sp>
        </p:grpSp>
      </p:grpSp>
      <p:grpSp>
        <p:nvGrpSpPr>
          <p:cNvPr id="37" name="组合 36"/>
          <p:cNvGrpSpPr/>
          <p:nvPr/>
        </p:nvGrpSpPr>
        <p:grpSpPr>
          <a:xfrm flipH="1">
            <a:off x="1342543" y="2339113"/>
            <a:ext cx="3385861" cy="5694440"/>
            <a:chOff x="8602295" y="2339113"/>
            <a:chExt cx="3385861" cy="5694440"/>
          </a:xfrm>
        </p:grpSpPr>
        <p:sp>
          <p:nvSpPr>
            <p:cNvPr id="38" name="任意多边形: 形状 37"/>
            <p:cNvSpPr/>
            <p:nvPr/>
          </p:nvSpPr>
          <p:spPr>
            <a:xfrm>
              <a:off x="10579218" y="4845727"/>
              <a:ext cx="1408938" cy="3187826"/>
            </a:xfrm>
            <a:custGeom>
              <a:avLst/>
              <a:gdLst>
                <a:gd name="connsiteX0" fmla="*/ 771717 w 1408938"/>
                <a:gd name="connsiteY0" fmla="*/ 23635 h 3187826"/>
                <a:gd name="connsiteX1" fmla="*/ 808483 w 1408938"/>
                <a:gd name="connsiteY1" fmla="*/ 142317 h 3187826"/>
                <a:gd name="connsiteX2" fmla="*/ 868300 w 1408938"/>
                <a:gd name="connsiteY2" fmla="*/ 343675 h 3187826"/>
                <a:gd name="connsiteX3" fmla="*/ 939547 w 1408938"/>
                <a:gd name="connsiteY3" fmla="*/ 598945 h 3187826"/>
                <a:gd name="connsiteX4" fmla="*/ 749333 w 1408938"/>
                <a:gd name="connsiteY4" fmla="*/ 810505 h 3187826"/>
                <a:gd name="connsiteX5" fmla="*/ 960883 w 1408938"/>
                <a:gd name="connsiteY5" fmla="*/ 1000710 h 3187826"/>
                <a:gd name="connsiteX6" fmla="*/ 1037083 w 1408938"/>
                <a:gd name="connsiteY6" fmla="*/ 981279 h 3187826"/>
                <a:gd name="connsiteX7" fmla="*/ 1245871 w 1408938"/>
                <a:gd name="connsiteY7" fmla="*/ 1989405 h 3187826"/>
                <a:gd name="connsiteX8" fmla="*/ 1059086 w 1408938"/>
                <a:gd name="connsiteY8" fmla="*/ 2204137 h 3187826"/>
                <a:gd name="connsiteX9" fmla="*/ 1273780 w 1408938"/>
                <a:gd name="connsiteY9" fmla="*/ 2390960 h 3187826"/>
                <a:gd name="connsiteX10" fmla="*/ 1310070 w 1408938"/>
                <a:gd name="connsiteY10" fmla="*/ 2385073 h 3187826"/>
                <a:gd name="connsiteX11" fmla="*/ 1407796 w 1408938"/>
                <a:gd name="connsiteY11" fmla="*/ 3186411 h 3187826"/>
                <a:gd name="connsiteX12" fmla="*/ 341949 w 1408938"/>
                <a:gd name="connsiteY12" fmla="*/ 3186411 h 3187826"/>
                <a:gd name="connsiteX13" fmla="*/ 335852 w 1408938"/>
                <a:gd name="connsiteY13" fmla="*/ 3187745 h 3187826"/>
                <a:gd name="connsiteX14" fmla="*/ 7431 w 1408938"/>
                <a:gd name="connsiteY14" fmla="*/ 613423 h 3187826"/>
                <a:gd name="connsiteX15" fmla="*/ 291181 w 1408938"/>
                <a:gd name="connsiteY15" fmla="*/ 591335 h 3187826"/>
                <a:gd name="connsiteX16" fmla="*/ 269082 w 1408938"/>
                <a:gd name="connsiteY16" fmla="*/ 307557 h 3187826"/>
                <a:gd name="connsiteX17" fmla="*/ 2668 w 1408938"/>
                <a:gd name="connsiteY17" fmla="*/ 311766 h 3187826"/>
                <a:gd name="connsiteX18" fmla="*/ -1142 w 1408938"/>
                <a:gd name="connsiteY18" fmla="*/ 307480 h 3187826"/>
                <a:gd name="connsiteX19" fmla="*/ 36958 w 1408938"/>
                <a:gd name="connsiteY19" fmla="*/ 242710 h 3187826"/>
                <a:gd name="connsiteX20" fmla="*/ 43531 w 1408938"/>
                <a:gd name="connsiteY20" fmla="*/ 142317 h 3187826"/>
                <a:gd name="connsiteX21" fmla="*/ 40197 w 1408938"/>
                <a:gd name="connsiteY21" fmla="*/ 62116 h 3187826"/>
                <a:gd name="connsiteX22" fmla="*/ 597219 w 1408938"/>
                <a:gd name="connsiteY22" fmla="*/ 62116 h 3187826"/>
                <a:gd name="connsiteX23" fmla="*/ 664846 w 1408938"/>
                <a:gd name="connsiteY23" fmla="*/ 6109 h 3187826"/>
                <a:gd name="connsiteX24" fmla="*/ 771812 w 1408938"/>
                <a:gd name="connsiteY24" fmla="*/ -82 h 3187826"/>
                <a:gd name="connsiteX25" fmla="*/ 850488 w 1408938"/>
                <a:gd name="connsiteY25" fmla="*/ 2781885 h 3187826"/>
                <a:gd name="connsiteX26" fmla="*/ 649130 w 1408938"/>
                <a:gd name="connsiteY26" fmla="*/ 2580526 h 3187826"/>
                <a:gd name="connsiteX27" fmla="*/ 447771 w 1408938"/>
                <a:gd name="connsiteY27" fmla="*/ 2781885 h 3187826"/>
                <a:gd name="connsiteX28" fmla="*/ 649130 w 1408938"/>
                <a:gd name="connsiteY28" fmla="*/ 2983244 h 3187826"/>
                <a:gd name="connsiteX29" fmla="*/ 649320 w 1408938"/>
                <a:gd name="connsiteY29" fmla="*/ 2983244 h 3187826"/>
                <a:gd name="connsiteX30" fmla="*/ 850488 w 1408938"/>
                <a:gd name="connsiteY30" fmla="*/ 2781885 h 3187826"/>
                <a:gd name="connsiteX31" fmla="*/ 691231 w 1408938"/>
                <a:gd name="connsiteY31" fmla="*/ 1613739 h 3187826"/>
                <a:gd name="connsiteX32" fmla="*/ 489967 w 1408938"/>
                <a:gd name="connsiteY32" fmla="*/ 1412285 h 3187826"/>
                <a:gd name="connsiteX33" fmla="*/ 288513 w 1408938"/>
                <a:gd name="connsiteY33" fmla="*/ 1613548 h 3187826"/>
                <a:gd name="connsiteX34" fmla="*/ 489777 w 1408938"/>
                <a:gd name="connsiteY34" fmla="*/ 1815002 h 3187826"/>
                <a:gd name="connsiteX35" fmla="*/ 489872 w 1408938"/>
                <a:gd name="connsiteY35" fmla="*/ 1815002 h 3187826"/>
                <a:gd name="connsiteX36" fmla="*/ 691231 w 1408938"/>
                <a:gd name="connsiteY36" fmla="*/ 1613834 h 3187826"/>
                <a:gd name="connsiteX37" fmla="*/ 691231 w 1408938"/>
                <a:gd name="connsiteY37" fmla="*/ 1613739 h 3187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408938" h="3187826">
                  <a:moveTo>
                    <a:pt x="771717" y="23635"/>
                  </a:moveTo>
                  <a:cubicBezTo>
                    <a:pt x="784099" y="63355"/>
                    <a:pt x="796481" y="102883"/>
                    <a:pt x="808483" y="142317"/>
                  </a:cubicBezTo>
                  <a:cubicBezTo>
                    <a:pt x="829057" y="209849"/>
                    <a:pt x="849155" y="276905"/>
                    <a:pt x="868300" y="343675"/>
                  </a:cubicBezTo>
                  <a:cubicBezTo>
                    <a:pt x="893065" y="429400"/>
                    <a:pt x="916782" y="514487"/>
                    <a:pt x="939547" y="598945"/>
                  </a:cubicBezTo>
                  <a:cubicBezTo>
                    <a:pt x="828580" y="604841"/>
                    <a:pt x="743428" y="699558"/>
                    <a:pt x="749333" y="810505"/>
                  </a:cubicBezTo>
                  <a:cubicBezTo>
                    <a:pt x="755238" y="921452"/>
                    <a:pt x="849918" y="1006606"/>
                    <a:pt x="960883" y="1000710"/>
                  </a:cubicBezTo>
                  <a:cubicBezTo>
                    <a:pt x="987363" y="999310"/>
                    <a:pt x="1013175" y="992709"/>
                    <a:pt x="1037083" y="981279"/>
                  </a:cubicBezTo>
                  <a:cubicBezTo>
                    <a:pt x="1124523" y="1344276"/>
                    <a:pt x="1192818" y="1685462"/>
                    <a:pt x="1245871" y="1989405"/>
                  </a:cubicBezTo>
                  <a:cubicBezTo>
                    <a:pt x="1135000" y="1997111"/>
                    <a:pt x="1051370" y="2093246"/>
                    <a:pt x="1059086" y="2204137"/>
                  </a:cubicBezTo>
                  <a:cubicBezTo>
                    <a:pt x="1066706" y="2315017"/>
                    <a:pt x="1162909" y="2398665"/>
                    <a:pt x="1273780" y="2390960"/>
                  </a:cubicBezTo>
                  <a:cubicBezTo>
                    <a:pt x="1286067" y="2390112"/>
                    <a:pt x="1298163" y="2388140"/>
                    <a:pt x="1310070" y="2385073"/>
                  </a:cubicBezTo>
                  <a:cubicBezTo>
                    <a:pt x="1364077" y="2746262"/>
                    <a:pt x="1393318" y="3026106"/>
                    <a:pt x="1407796" y="3186411"/>
                  </a:cubicBezTo>
                  <a:lnTo>
                    <a:pt x="341949" y="3186411"/>
                  </a:lnTo>
                  <a:lnTo>
                    <a:pt x="335852" y="3187745"/>
                  </a:lnTo>
                  <a:cubicBezTo>
                    <a:pt x="189358" y="2500040"/>
                    <a:pt x="51150" y="1086244"/>
                    <a:pt x="7431" y="613423"/>
                  </a:cubicBezTo>
                  <a:cubicBezTo>
                    <a:pt x="91917" y="685680"/>
                    <a:pt x="218980" y="675793"/>
                    <a:pt x="291181" y="591335"/>
                  </a:cubicBezTo>
                  <a:cubicBezTo>
                    <a:pt x="363475" y="506867"/>
                    <a:pt x="353569" y="379823"/>
                    <a:pt x="269082" y="307557"/>
                  </a:cubicBezTo>
                  <a:cubicBezTo>
                    <a:pt x="191930" y="241548"/>
                    <a:pt x="77725" y="243349"/>
                    <a:pt x="2668" y="311766"/>
                  </a:cubicBezTo>
                  <a:lnTo>
                    <a:pt x="-1142" y="307480"/>
                  </a:lnTo>
                  <a:cubicBezTo>
                    <a:pt x="18766" y="291050"/>
                    <a:pt x="32291" y="268113"/>
                    <a:pt x="36958" y="242710"/>
                  </a:cubicBezTo>
                  <a:cubicBezTo>
                    <a:pt x="42006" y="209487"/>
                    <a:pt x="44197" y="175911"/>
                    <a:pt x="43531" y="142317"/>
                  </a:cubicBezTo>
                  <a:cubicBezTo>
                    <a:pt x="43531" y="101359"/>
                    <a:pt x="40673" y="67355"/>
                    <a:pt x="40197" y="62116"/>
                  </a:cubicBezTo>
                  <a:lnTo>
                    <a:pt x="597219" y="62116"/>
                  </a:lnTo>
                  <a:cubicBezTo>
                    <a:pt x="630270" y="62107"/>
                    <a:pt x="658655" y="38590"/>
                    <a:pt x="664846" y="6109"/>
                  </a:cubicBezTo>
                  <a:cubicBezTo>
                    <a:pt x="701327" y="4490"/>
                    <a:pt x="737236" y="2395"/>
                    <a:pt x="771812" y="-82"/>
                  </a:cubicBezTo>
                  <a:close/>
                  <a:moveTo>
                    <a:pt x="850488" y="2781885"/>
                  </a:moveTo>
                  <a:cubicBezTo>
                    <a:pt x="850488" y="2670681"/>
                    <a:pt x="760382" y="2580526"/>
                    <a:pt x="649130" y="2580526"/>
                  </a:cubicBezTo>
                  <a:cubicBezTo>
                    <a:pt x="537878" y="2580526"/>
                    <a:pt x="447771" y="2670681"/>
                    <a:pt x="447771" y="2781885"/>
                  </a:cubicBezTo>
                  <a:cubicBezTo>
                    <a:pt x="447771" y="2893089"/>
                    <a:pt x="537878" y="2983244"/>
                    <a:pt x="649130" y="2983244"/>
                  </a:cubicBezTo>
                  <a:cubicBezTo>
                    <a:pt x="649225" y="2983244"/>
                    <a:pt x="649225" y="2983244"/>
                    <a:pt x="649320" y="2983244"/>
                  </a:cubicBezTo>
                  <a:cubicBezTo>
                    <a:pt x="760478" y="2983081"/>
                    <a:pt x="850393" y="2892994"/>
                    <a:pt x="850488" y="2781885"/>
                  </a:cubicBezTo>
                  <a:close/>
                  <a:moveTo>
                    <a:pt x="691231" y="1613739"/>
                  </a:moveTo>
                  <a:cubicBezTo>
                    <a:pt x="691326" y="1502535"/>
                    <a:pt x="601219" y="1412342"/>
                    <a:pt x="489967" y="1412285"/>
                  </a:cubicBezTo>
                  <a:cubicBezTo>
                    <a:pt x="378715" y="1412228"/>
                    <a:pt x="288609" y="1502344"/>
                    <a:pt x="288513" y="1613548"/>
                  </a:cubicBezTo>
                  <a:cubicBezTo>
                    <a:pt x="288418" y="1724753"/>
                    <a:pt x="378524" y="1814945"/>
                    <a:pt x="489777" y="1815002"/>
                  </a:cubicBezTo>
                  <a:cubicBezTo>
                    <a:pt x="489777" y="1815002"/>
                    <a:pt x="489872" y="1815002"/>
                    <a:pt x="489872" y="1815002"/>
                  </a:cubicBezTo>
                  <a:cubicBezTo>
                    <a:pt x="601029" y="1815050"/>
                    <a:pt x="691135" y="1724991"/>
                    <a:pt x="691231" y="1613834"/>
                  </a:cubicBezTo>
                  <a:cubicBezTo>
                    <a:pt x="691231" y="1613806"/>
                    <a:pt x="691231" y="1613767"/>
                    <a:pt x="691231" y="1613739"/>
                  </a:cubicBezTo>
                  <a:close/>
                </a:path>
              </a:pathLst>
            </a:custGeom>
            <a:solidFill>
              <a:srgbClr val="986256"/>
            </a:solidFill>
            <a:ln w="9525" cap="flat">
              <a:noFill/>
              <a:prstDash val="solid"/>
              <a:miter/>
            </a:ln>
          </p:spPr>
          <p:txBody>
            <a:bodyPr rtlCol="0" anchor="ctr"/>
            <a:lstStyle/>
            <a:p>
              <a:endParaRPr lang="zh-CN" altLang="en-US"/>
            </a:p>
          </p:txBody>
        </p:sp>
        <p:sp>
          <p:nvSpPr>
            <p:cNvPr id="39" name="任意多边形: 形状 38"/>
            <p:cNvSpPr/>
            <p:nvPr/>
          </p:nvSpPr>
          <p:spPr>
            <a:xfrm>
              <a:off x="11782987" y="4327472"/>
              <a:ext cx="183611" cy="388715"/>
            </a:xfrm>
            <a:custGeom>
              <a:avLst/>
              <a:gdLst>
                <a:gd name="connsiteX0" fmla="*/ 181834 w 183611"/>
                <a:gd name="connsiteY0" fmla="*/ 66307 h 388715"/>
                <a:gd name="connsiteX1" fmla="*/ 61152 w 183611"/>
                <a:gd name="connsiteY1" fmla="*/ 388633 h 388715"/>
                <a:gd name="connsiteX2" fmla="*/ 19909 w 183611"/>
                <a:gd name="connsiteY2" fmla="*/ 326625 h 388715"/>
                <a:gd name="connsiteX3" fmla="*/ 859 w 183611"/>
                <a:gd name="connsiteY3" fmla="*/ 258046 h 388715"/>
                <a:gd name="connsiteX4" fmla="*/ -1142 w 183611"/>
                <a:gd name="connsiteY4" fmla="*/ 228328 h 388715"/>
                <a:gd name="connsiteX5" fmla="*/ 20384 w 183611"/>
                <a:gd name="connsiteY5" fmla="*/ 130030 h 388715"/>
                <a:gd name="connsiteX6" fmla="*/ 174880 w 183611"/>
                <a:gd name="connsiteY6" fmla="*/ -82 h 388715"/>
                <a:gd name="connsiteX7" fmla="*/ 181834 w 183611"/>
                <a:gd name="connsiteY7" fmla="*/ 66307 h 38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611" h="388715">
                  <a:moveTo>
                    <a:pt x="181834" y="66307"/>
                  </a:moveTo>
                  <a:cubicBezTo>
                    <a:pt x="185834" y="199657"/>
                    <a:pt x="173832" y="308147"/>
                    <a:pt x="61152" y="388633"/>
                  </a:cubicBezTo>
                  <a:cubicBezTo>
                    <a:pt x="44197" y="370288"/>
                    <a:pt x="30291" y="349362"/>
                    <a:pt x="19909" y="326625"/>
                  </a:cubicBezTo>
                  <a:cubicBezTo>
                    <a:pt x="10098" y="304890"/>
                    <a:pt x="3620" y="281753"/>
                    <a:pt x="859" y="258046"/>
                  </a:cubicBezTo>
                  <a:cubicBezTo>
                    <a:pt x="-475" y="248197"/>
                    <a:pt x="-1142" y="238272"/>
                    <a:pt x="-1142" y="228328"/>
                  </a:cubicBezTo>
                  <a:cubicBezTo>
                    <a:pt x="-1142" y="194390"/>
                    <a:pt x="6192" y="160852"/>
                    <a:pt x="20384" y="130030"/>
                  </a:cubicBezTo>
                  <a:cubicBezTo>
                    <a:pt x="49912" y="65764"/>
                    <a:pt x="106491" y="18035"/>
                    <a:pt x="174880" y="-82"/>
                  </a:cubicBezTo>
                  <a:cubicBezTo>
                    <a:pt x="178690" y="21864"/>
                    <a:pt x="180976" y="44047"/>
                    <a:pt x="181834" y="6630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0" name="任意多边形: 形状 39"/>
            <p:cNvSpPr/>
            <p:nvPr/>
          </p:nvSpPr>
          <p:spPr>
            <a:xfrm>
              <a:off x="10322102" y="3879416"/>
              <a:ext cx="1636430" cy="978911"/>
            </a:xfrm>
            <a:custGeom>
              <a:avLst/>
              <a:gdLst>
                <a:gd name="connsiteX0" fmla="*/ 31374 w 1636430"/>
                <a:gd name="connsiteY0" fmla="*/ 874504 h 978911"/>
                <a:gd name="connsiteX1" fmla="*/ 31945 w 1636430"/>
                <a:gd name="connsiteY1" fmla="*/ 873837 h 978911"/>
                <a:gd name="connsiteX2" fmla="*/ 7466 w 1636430"/>
                <a:gd name="connsiteY2" fmla="*/ 857168 h 978911"/>
                <a:gd name="connsiteX3" fmla="*/ 19086 w 1636430"/>
                <a:gd name="connsiteY3" fmla="*/ 798780 h 978911"/>
                <a:gd name="connsiteX4" fmla="*/ 23753 w 1636430"/>
                <a:gd name="connsiteY4" fmla="*/ 722580 h 978911"/>
                <a:gd name="connsiteX5" fmla="*/ 22706 w 1636430"/>
                <a:gd name="connsiteY5" fmla="*/ 721342 h 978911"/>
                <a:gd name="connsiteX6" fmla="*/ 13181 w 1636430"/>
                <a:gd name="connsiteY6" fmla="*/ 706197 h 978911"/>
                <a:gd name="connsiteX7" fmla="*/ 38899 w 1636430"/>
                <a:gd name="connsiteY7" fmla="*/ 658000 h 978911"/>
                <a:gd name="connsiteX8" fmla="*/ 80903 w 1636430"/>
                <a:gd name="connsiteY8" fmla="*/ 655810 h 978911"/>
                <a:gd name="connsiteX9" fmla="*/ 124624 w 1636430"/>
                <a:gd name="connsiteY9" fmla="*/ 661429 h 978911"/>
                <a:gd name="connsiteX10" fmla="*/ 256736 w 1636430"/>
                <a:gd name="connsiteY10" fmla="*/ 670954 h 978911"/>
                <a:gd name="connsiteX11" fmla="*/ 160818 w 1636430"/>
                <a:gd name="connsiteY11" fmla="*/ 552845 h 978911"/>
                <a:gd name="connsiteX12" fmla="*/ 265593 w 1636430"/>
                <a:gd name="connsiteY12" fmla="*/ 564560 h 978911"/>
                <a:gd name="connsiteX13" fmla="*/ 328935 w 1636430"/>
                <a:gd name="connsiteY13" fmla="*/ 611519 h 978911"/>
                <a:gd name="connsiteX14" fmla="*/ 350938 w 1636430"/>
                <a:gd name="connsiteY14" fmla="*/ 621996 h 978911"/>
                <a:gd name="connsiteX15" fmla="*/ 469715 w 1636430"/>
                <a:gd name="connsiteY15" fmla="*/ 636569 h 978911"/>
                <a:gd name="connsiteX16" fmla="*/ 576871 w 1636430"/>
                <a:gd name="connsiteY16" fmla="*/ 614376 h 978911"/>
                <a:gd name="connsiteX17" fmla="*/ 802899 w 1636430"/>
                <a:gd name="connsiteY17" fmla="*/ 564179 h 978911"/>
                <a:gd name="connsiteX18" fmla="*/ 923200 w 1636430"/>
                <a:gd name="connsiteY18" fmla="*/ 537223 h 978911"/>
                <a:gd name="connsiteX19" fmla="*/ 993876 w 1636430"/>
                <a:gd name="connsiteY19" fmla="*/ 521221 h 978911"/>
                <a:gd name="connsiteX20" fmla="*/ 1028927 w 1636430"/>
                <a:gd name="connsiteY20" fmla="*/ 513316 h 978911"/>
                <a:gd name="connsiteX21" fmla="*/ 1064264 w 1636430"/>
                <a:gd name="connsiteY21" fmla="*/ 505220 h 978911"/>
                <a:gd name="connsiteX22" fmla="*/ 1173422 w 1636430"/>
                <a:gd name="connsiteY22" fmla="*/ 480454 h 978911"/>
                <a:gd name="connsiteX23" fmla="*/ 1099603 w 1636430"/>
                <a:gd name="connsiteY23" fmla="*/ 303956 h 978911"/>
                <a:gd name="connsiteX24" fmla="*/ 1042453 w 1636430"/>
                <a:gd name="connsiteY24" fmla="*/ 167368 h 978911"/>
                <a:gd name="connsiteX25" fmla="*/ 1230286 w 1636430"/>
                <a:gd name="connsiteY25" fmla="*/ 102598 h 978911"/>
                <a:gd name="connsiteX26" fmla="*/ 1254764 w 1636430"/>
                <a:gd name="connsiteY26" fmla="*/ 93549 h 978911"/>
                <a:gd name="connsiteX27" fmla="*/ 1466696 w 1636430"/>
                <a:gd name="connsiteY27" fmla="*/ 966 h 978911"/>
                <a:gd name="connsiteX28" fmla="*/ 1468601 w 1636430"/>
                <a:gd name="connsiteY28" fmla="*/ -82 h 978911"/>
                <a:gd name="connsiteX29" fmla="*/ 1480794 w 1636430"/>
                <a:gd name="connsiteY29" fmla="*/ 24588 h 978911"/>
                <a:gd name="connsiteX30" fmla="*/ 1635289 w 1636430"/>
                <a:gd name="connsiteY30" fmla="*/ 448450 h 978911"/>
                <a:gd name="connsiteX31" fmla="*/ 1480794 w 1636430"/>
                <a:gd name="connsiteY31" fmla="*/ 578562 h 978911"/>
                <a:gd name="connsiteX32" fmla="*/ 1458886 w 1636430"/>
                <a:gd name="connsiteY32" fmla="*/ 676384 h 978911"/>
                <a:gd name="connsiteX33" fmla="*/ 1460886 w 1636430"/>
                <a:gd name="connsiteY33" fmla="*/ 706102 h 978911"/>
                <a:gd name="connsiteX34" fmla="*/ 1479936 w 1636430"/>
                <a:gd name="connsiteY34" fmla="*/ 774682 h 978911"/>
                <a:gd name="connsiteX35" fmla="*/ 1521180 w 1636430"/>
                <a:gd name="connsiteY35" fmla="*/ 836689 h 978911"/>
                <a:gd name="connsiteX36" fmla="*/ 1479936 w 1636430"/>
                <a:gd name="connsiteY36" fmla="*/ 862312 h 978911"/>
                <a:gd name="connsiteX37" fmla="*/ 1373161 w 1636430"/>
                <a:gd name="connsiteY37" fmla="*/ 907841 h 978911"/>
                <a:gd name="connsiteX38" fmla="*/ 1255146 w 1636430"/>
                <a:gd name="connsiteY38" fmla="*/ 938416 h 978911"/>
                <a:gd name="connsiteX39" fmla="*/ 1245621 w 1636430"/>
                <a:gd name="connsiteY39" fmla="*/ 940417 h 978911"/>
                <a:gd name="connsiteX40" fmla="*/ 1029118 w 1636430"/>
                <a:gd name="connsiteY40" fmla="*/ 966706 h 978911"/>
                <a:gd name="connsiteX41" fmla="*/ 922152 w 1636430"/>
                <a:gd name="connsiteY41" fmla="*/ 972897 h 978911"/>
                <a:gd name="connsiteX42" fmla="*/ 803090 w 1636430"/>
                <a:gd name="connsiteY42" fmla="*/ 976802 h 978911"/>
                <a:gd name="connsiteX43" fmla="*/ 577062 w 1636430"/>
                <a:gd name="connsiteY43" fmla="*/ 978707 h 978911"/>
                <a:gd name="connsiteX44" fmla="*/ 351128 w 1636430"/>
                <a:gd name="connsiteY44" fmla="*/ 975278 h 978911"/>
                <a:gd name="connsiteX45" fmla="*/ 241210 w 1636430"/>
                <a:gd name="connsiteY45" fmla="*/ 971754 h 978911"/>
                <a:gd name="connsiteX46" fmla="*/ 125100 w 1636430"/>
                <a:gd name="connsiteY46" fmla="*/ 964039 h 978911"/>
                <a:gd name="connsiteX47" fmla="*/ 81380 w 1636430"/>
                <a:gd name="connsiteY47" fmla="*/ 957276 h 978911"/>
                <a:gd name="connsiteX48" fmla="*/ 29945 w 1636430"/>
                <a:gd name="connsiteY48" fmla="*/ 937654 h 978911"/>
                <a:gd name="connsiteX49" fmla="*/ 16705 w 1636430"/>
                <a:gd name="connsiteY49" fmla="*/ 907841 h 978911"/>
                <a:gd name="connsiteX50" fmla="*/ 31374 w 1636430"/>
                <a:gd name="connsiteY50" fmla="*/ 874504 h 97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636430" h="978911">
                  <a:moveTo>
                    <a:pt x="31374" y="874504"/>
                  </a:moveTo>
                  <a:lnTo>
                    <a:pt x="31945" y="873837"/>
                  </a:lnTo>
                  <a:cubicBezTo>
                    <a:pt x="22611" y="870303"/>
                    <a:pt x="14228" y="864588"/>
                    <a:pt x="7466" y="857168"/>
                  </a:cubicBezTo>
                  <a:cubicBezTo>
                    <a:pt x="-2059" y="845071"/>
                    <a:pt x="-6631" y="826021"/>
                    <a:pt x="19086" y="798780"/>
                  </a:cubicBezTo>
                  <a:cubicBezTo>
                    <a:pt x="19086" y="798780"/>
                    <a:pt x="-29396" y="755346"/>
                    <a:pt x="23753" y="722580"/>
                  </a:cubicBezTo>
                  <a:lnTo>
                    <a:pt x="22706" y="721342"/>
                  </a:lnTo>
                  <a:cubicBezTo>
                    <a:pt x="18801" y="716779"/>
                    <a:pt x="15562" y="711683"/>
                    <a:pt x="13181" y="706197"/>
                  </a:cubicBezTo>
                  <a:cubicBezTo>
                    <a:pt x="7180" y="691814"/>
                    <a:pt x="6132" y="671336"/>
                    <a:pt x="38899" y="658000"/>
                  </a:cubicBezTo>
                  <a:cubicBezTo>
                    <a:pt x="52519" y="654105"/>
                    <a:pt x="66902" y="653352"/>
                    <a:pt x="80903" y="655810"/>
                  </a:cubicBezTo>
                  <a:cubicBezTo>
                    <a:pt x="93572" y="657048"/>
                    <a:pt x="108240" y="659144"/>
                    <a:pt x="124624" y="661429"/>
                  </a:cubicBezTo>
                  <a:cubicBezTo>
                    <a:pt x="168343" y="668354"/>
                    <a:pt x="212540" y="671545"/>
                    <a:pt x="256736" y="670954"/>
                  </a:cubicBezTo>
                  <a:cubicBezTo>
                    <a:pt x="256736" y="670954"/>
                    <a:pt x="150722" y="598945"/>
                    <a:pt x="160818" y="552845"/>
                  </a:cubicBezTo>
                  <a:cubicBezTo>
                    <a:pt x="170343" y="510839"/>
                    <a:pt x="208443" y="520745"/>
                    <a:pt x="265593" y="564560"/>
                  </a:cubicBezTo>
                  <a:cubicBezTo>
                    <a:pt x="322743" y="608375"/>
                    <a:pt x="328935" y="611519"/>
                    <a:pt x="328935" y="611519"/>
                  </a:cubicBezTo>
                  <a:cubicBezTo>
                    <a:pt x="335983" y="615576"/>
                    <a:pt x="343318" y="619081"/>
                    <a:pt x="350938" y="621996"/>
                  </a:cubicBezTo>
                  <a:cubicBezTo>
                    <a:pt x="388657" y="636884"/>
                    <a:pt x="429519" y="641903"/>
                    <a:pt x="469715" y="636569"/>
                  </a:cubicBezTo>
                  <a:cubicBezTo>
                    <a:pt x="479240" y="635236"/>
                    <a:pt x="520007" y="627044"/>
                    <a:pt x="576871" y="614376"/>
                  </a:cubicBezTo>
                  <a:cubicBezTo>
                    <a:pt x="638783" y="600946"/>
                    <a:pt x="719746" y="582753"/>
                    <a:pt x="802899" y="564179"/>
                  </a:cubicBezTo>
                  <a:lnTo>
                    <a:pt x="923200" y="537223"/>
                  </a:lnTo>
                  <a:lnTo>
                    <a:pt x="993876" y="521221"/>
                  </a:lnTo>
                  <a:lnTo>
                    <a:pt x="1028927" y="513316"/>
                  </a:lnTo>
                  <a:lnTo>
                    <a:pt x="1064264" y="505220"/>
                  </a:lnTo>
                  <a:lnTo>
                    <a:pt x="1173422" y="480454"/>
                  </a:lnTo>
                  <a:lnTo>
                    <a:pt x="1099603" y="303956"/>
                  </a:lnTo>
                  <a:lnTo>
                    <a:pt x="1042453" y="167368"/>
                  </a:lnTo>
                  <a:cubicBezTo>
                    <a:pt x="1048358" y="165463"/>
                    <a:pt x="1134369" y="137650"/>
                    <a:pt x="1230286" y="102598"/>
                  </a:cubicBezTo>
                  <a:cubicBezTo>
                    <a:pt x="1238382" y="99740"/>
                    <a:pt x="1246573" y="96692"/>
                    <a:pt x="1254764" y="93549"/>
                  </a:cubicBezTo>
                  <a:cubicBezTo>
                    <a:pt x="1337061" y="62974"/>
                    <a:pt x="1422215" y="28207"/>
                    <a:pt x="1466696" y="966"/>
                  </a:cubicBezTo>
                  <a:lnTo>
                    <a:pt x="1468601" y="-82"/>
                  </a:lnTo>
                  <a:lnTo>
                    <a:pt x="1480794" y="24588"/>
                  </a:lnTo>
                  <a:cubicBezTo>
                    <a:pt x="1529562" y="125457"/>
                    <a:pt x="1610429" y="307004"/>
                    <a:pt x="1635289" y="448450"/>
                  </a:cubicBezTo>
                  <a:cubicBezTo>
                    <a:pt x="1566899" y="466567"/>
                    <a:pt x="1510321" y="514297"/>
                    <a:pt x="1480794" y="578562"/>
                  </a:cubicBezTo>
                  <a:cubicBezTo>
                    <a:pt x="1466506" y="609204"/>
                    <a:pt x="1459076" y="642579"/>
                    <a:pt x="1458886" y="676384"/>
                  </a:cubicBezTo>
                  <a:cubicBezTo>
                    <a:pt x="1458886" y="686328"/>
                    <a:pt x="1459552" y="696253"/>
                    <a:pt x="1460886" y="706102"/>
                  </a:cubicBezTo>
                  <a:cubicBezTo>
                    <a:pt x="1463648" y="729809"/>
                    <a:pt x="1470126" y="752946"/>
                    <a:pt x="1479936" y="774682"/>
                  </a:cubicBezTo>
                  <a:cubicBezTo>
                    <a:pt x="1490319" y="797418"/>
                    <a:pt x="1504225" y="818344"/>
                    <a:pt x="1521180" y="836689"/>
                  </a:cubicBezTo>
                  <a:cubicBezTo>
                    <a:pt x="1507940" y="845948"/>
                    <a:pt x="1494128" y="854501"/>
                    <a:pt x="1479936" y="862312"/>
                  </a:cubicBezTo>
                  <a:cubicBezTo>
                    <a:pt x="1445741" y="880647"/>
                    <a:pt x="1410022" y="895887"/>
                    <a:pt x="1373161" y="907841"/>
                  </a:cubicBezTo>
                  <a:cubicBezTo>
                    <a:pt x="1334394" y="920043"/>
                    <a:pt x="1294961" y="930253"/>
                    <a:pt x="1255146" y="938416"/>
                  </a:cubicBezTo>
                  <a:lnTo>
                    <a:pt x="1245621" y="940417"/>
                  </a:lnTo>
                  <a:cubicBezTo>
                    <a:pt x="1174088" y="953599"/>
                    <a:pt x="1101794" y="962381"/>
                    <a:pt x="1029118" y="966706"/>
                  </a:cubicBezTo>
                  <a:cubicBezTo>
                    <a:pt x="994542" y="969182"/>
                    <a:pt x="958632" y="971278"/>
                    <a:pt x="922152" y="972897"/>
                  </a:cubicBezTo>
                  <a:cubicBezTo>
                    <a:pt x="882909" y="974707"/>
                    <a:pt x="842999" y="975945"/>
                    <a:pt x="803090" y="976802"/>
                  </a:cubicBezTo>
                  <a:cubicBezTo>
                    <a:pt x="725651" y="978612"/>
                    <a:pt x="648404" y="979088"/>
                    <a:pt x="577062" y="978707"/>
                  </a:cubicBezTo>
                  <a:cubicBezTo>
                    <a:pt x="489145" y="978707"/>
                    <a:pt x="410279" y="976802"/>
                    <a:pt x="351128" y="975278"/>
                  </a:cubicBezTo>
                  <a:cubicBezTo>
                    <a:pt x="283214" y="973469"/>
                    <a:pt x="241210" y="971754"/>
                    <a:pt x="241210" y="971754"/>
                  </a:cubicBezTo>
                  <a:cubicBezTo>
                    <a:pt x="241210" y="971754"/>
                    <a:pt x="181679" y="970801"/>
                    <a:pt x="125100" y="964039"/>
                  </a:cubicBezTo>
                  <a:cubicBezTo>
                    <a:pt x="109955" y="962229"/>
                    <a:pt x="95001" y="960038"/>
                    <a:pt x="81380" y="957276"/>
                  </a:cubicBezTo>
                  <a:cubicBezTo>
                    <a:pt x="57663" y="952513"/>
                    <a:pt x="38327" y="946132"/>
                    <a:pt x="29945" y="937654"/>
                  </a:cubicBezTo>
                  <a:cubicBezTo>
                    <a:pt x="21563" y="930034"/>
                    <a:pt x="16705" y="919204"/>
                    <a:pt x="16705" y="907841"/>
                  </a:cubicBezTo>
                  <a:cubicBezTo>
                    <a:pt x="17563" y="895354"/>
                    <a:pt x="22706" y="883553"/>
                    <a:pt x="31374" y="874504"/>
                  </a:cubicBezTo>
                  <a:close/>
                </a:path>
              </a:pathLst>
            </a:custGeom>
            <a:solidFill>
              <a:schemeClr val="accent5"/>
            </a:solidFill>
            <a:ln w="9525" cap="flat">
              <a:noFill/>
              <a:prstDash val="solid"/>
              <a:miter/>
            </a:ln>
          </p:spPr>
          <p:txBody>
            <a:bodyPr rtlCol="0" anchor="ctr"/>
            <a:lstStyle/>
            <a:p>
              <a:endParaRPr lang="zh-CN" altLang="en-US"/>
            </a:p>
          </p:txBody>
        </p:sp>
        <p:sp>
          <p:nvSpPr>
            <p:cNvPr id="41" name="任意多边形: 形状 40"/>
            <p:cNvSpPr/>
            <p:nvPr/>
          </p:nvSpPr>
          <p:spPr>
            <a:xfrm>
              <a:off x="11640026" y="6835214"/>
              <a:ext cx="250402" cy="401822"/>
            </a:xfrm>
            <a:custGeom>
              <a:avLst/>
              <a:gdLst>
                <a:gd name="connsiteX0" fmla="*/ 185062 w 250402"/>
                <a:gd name="connsiteY0" fmla="*/ -82 h 401822"/>
                <a:gd name="connsiteX1" fmla="*/ 249261 w 250402"/>
                <a:gd name="connsiteY1" fmla="*/ 395586 h 401822"/>
                <a:gd name="connsiteX2" fmla="*/ 5040 w 250402"/>
                <a:gd name="connsiteY2" fmla="*/ 249721 h 401822"/>
                <a:gd name="connsiteX3" fmla="*/ 150868 w 250402"/>
                <a:gd name="connsiteY3" fmla="*/ 5461 h 401822"/>
                <a:gd name="connsiteX4" fmla="*/ 185062 w 250402"/>
                <a:gd name="connsiteY4" fmla="*/ -82 h 401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02" h="401822">
                  <a:moveTo>
                    <a:pt x="185062" y="-82"/>
                  </a:moveTo>
                  <a:cubicBezTo>
                    <a:pt x="209636" y="140221"/>
                    <a:pt x="230783" y="272619"/>
                    <a:pt x="249261" y="395586"/>
                  </a:cubicBezTo>
                  <a:cubicBezTo>
                    <a:pt x="141534" y="422752"/>
                    <a:pt x="32186" y="357449"/>
                    <a:pt x="5040" y="249721"/>
                  </a:cubicBezTo>
                  <a:cubicBezTo>
                    <a:pt x="-22202" y="141983"/>
                    <a:pt x="43140" y="32636"/>
                    <a:pt x="150868" y="5461"/>
                  </a:cubicBezTo>
                  <a:cubicBezTo>
                    <a:pt x="162107" y="2632"/>
                    <a:pt x="173538" y="785"/>
                    <a:pt x="185062" y="-82"/>
                  </a:cubicBezTo>
                  <a:close/>
                </a:path>
              </a:pathLst>
            </a:custGeom>
            <a:solidFill>
              <a:srgbClr val="874D44"/>
            </a:solidFill>
            <a:ln w="9525" cap="flat">
              <a:noFill/>
              <a:prstDash val="solid"/>
              <a:miter/>
            </a:ln>
          </p:spPr>
          <p:txBody>
            <a:bodyPr rtlCol="0" anchor="ctr"/>
            <a:lstStyle/>
            <a:p>
              <a:endParaRPr lang="zh-CN" altLang="en-US"/>
            </a:p>
          </p:txBody>
        </p:sp>
        <p:sp>
          <p:nvSpPr>
            <p:cNvPr id="42" name="任意多边形: 形状 41"/>
            <p:cNvSpPr/>
            <p:nvPr/>
          </p:nvSpPr>
          <p:spPr>
            <a:xfrm>
              <a:off x="11245777" y="3712347"/>
              <a:ext cx="566737" cy="277939"/>
            </a:xfrm>
            <a:custGeom>
              <a:avLst/>
              <a:gdLst>
                <a:gd name="connsiteX0" fmla="*/ 557119 w 566737"/>
                <a:gd name="connsiteY0" fmla="*/ 56401 h 277939"/>
                <a:gd name="connsiteX1" fmla="*/ 565595 w 566737"/>
                <a:gd name="connsiteY1" fmla="*/ 90120 h 277939"/>
                <a:gd name="connsiteX2" fmla="*/ 557119 w 566737"/>
                <a:gd name="connsiteY2" fmla="*/ 94025 h 277939"/>
                <a:gd name="connsiteX3" fmla="*/ 517304 w 566737"/>
                <a:gd name="connsiteY3" fmla="*/ 111551 h 277939"/>
                <a:gd name="connsiteX4" fmla="*/ 331090 w 566737"/>
                <a:gd name="connsiteY4" fmla="*/ 186799 h 277939"/>
                <a:gd name="connsiteX5" fmla="*/ 105157 w 566737"/>
                <a:gd name="connsiteY5" fmla="*/ 258712 h 277939"/>
                <a:gd name="connsiteX6" fmla="*/ 89441 w 566737"/>
                <a:gd name="connsiteY6" fmla="*/ 262427 h 277939"/>
                <a:gd name="connsiteX7" fmla="*/ 68581 w 566737"/>
                <a:gd name="connsiteY7" fmla="*/ 266904 h 277939"/>
                <a:gd name="connsiteX8" fmla="*/ 57437 w 566737"/>
                <a:gd name="connsiteY8" fmla="*/ 269190 h 277939"/>
                <a:gd name="connsiteX9" fmla="*/ 2477 w 566737"/>
                <a:gd name="connsiteY9" fmla="*/ 277858 h 277939"/>
                <a:gd name="connsiteX10" fmla="*/ -570 w 566737"/>
                <a:gd name="connsiteY10" fmla="*/ 277858 h 277939"/>
                <a:gd name="connsiteX11" fmla="*/ -570 w 566737"/>
                <a:gd name="connsiteY11" fmla="*/ 189942 h 277939"/>
                <a:gd name="connsiteX12" fmla="*/ -1142 w 566737"/>
                <a:gd name="connsiteY12" fmla="*/ 181560 h 277939"/>
                <a:gd name="connsiteX13" fmla="*/ 105157 w 566737"/>
                <a:gd name="connsiteY13" fmla="*/ 157747 h 277939"/>
                <a:gd name="connsiteX14" fmla="*/ 331090 w 566737"/>
                <a:gd name="connsiteY14" fmla="*/ 89358 h 277939"/>
                <a:gd name="connsiteX15" fmla="*/ 387097 w 566737"/>
                <a:gd name="connsiteY15" fmla="*/ 67927 h 277939"/>
                <a:gd name="connsiteX16" fmla="*/ 539497 w 566737"/>
                <a:gd name="connsiteY16" fmla="*/ -82 h 277939"/>
                <a:gd name="connsiteX17" fmla="*/ 557119 w 566737"/>
                <a:gd name="connsiteY17" fmla="*/ 56401 h 27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6737" h="277939">
                  <a:moveTo>
                    <a:pt x="557119" y="56401"/>
                  </a:moveTo>
                  <a:cubicBezTo>
                    <a:pt x="560071" y="67450"/>
                    <a:pt x="563025" y="78690"/>
                    <a:pt x="565595" y="90120"/>
                  </a:cubicBezTo>
                  <a:lnTo>
                    <a:pt x="557119" y="94025"/>
                  </a:lnTo>
                  <a:cubicBezTo>
                    <a:pt x="548927" y="97645"/>
                    <a:pt x="535211" y="103550"/>
                    <a:pt x="517304" y="111551"/>
                  </a:cubicBezTo>
                  <a:cubicBezTo>
                    <a:pt x="474346" y="130601"/>
                    <a:pt x="406719" y="158605"/>
                    <a:pt x="331090" y="186799"/>
                  </a:cubicBezTo>
                  <a:cubicBezTo>
                    <a:pt x="257177" y="214888"/>
                    <a:pt x="181739" y="238891"/>
                    <a:pt x="105157" y="258712"/>
                  </a:cubicBezTo>
                  <a:cubicBezTo>
                    <a:pt x="99919" y="259951"/>
                    <a:pt x="94680" y="261284"/>
                    <a:pt x="89441" y="262427"/>
                  </a:cubicBezTo>
                  <a:cubicBezTo>
                    <a:pt x="82392" y="264046"/>
                    <a:pt x="75439" y="265570"/>
                    <a:pt x="68581" y="266904"/>
                  </a:cubicBezTo>
                  <a:cubicBezTo>
                    <a:pt x="64867" y="267790"/>
                    <a:pt x="61152" y="268552"/>
                    <a:pt x="57437" y="269190"/>
                  </a:cubicBezTo>
                  <a:cubicBezTo>
                    <a:pt x="38387" y="273000"/>
                    <a:pt x="19337" y="275953"/>
                    <a:pt x="2477" y="277858"/>
                  </a:cubicBezTo>
                  <a:lnTo>
                    <a:pt x="-570" y="277858"/>
                  </a:lnTo>
                  <a:lnTo>
                    <a:pt x="-570" y="189942"/>
                  </a:lnTo>
                  <a:cubicBezTo>
                    <a:pt x="-570" y="187142"/>
                    <a:pt x="-761" y="184341"/>
                    <a:pt x="-1142" y="181560"/>
                  </a:cubicBezTo>
                  <a:cubicBezTo>
                    <a:pt x="22576" y="176416"/>
                    <a:pt x="58866" y="169082"/>
                    <a:pt x="105157" y="157747"/>
                  </a:cubicBezTo>
                  <a:cubicBezTo>
                    <a:pt x="181643" y="139031"/>
                    <a:pt x="257082" y="116199"/>
                    <a:pt x="331090" y="89358"/>
                  </a:cubicBezTo>
                  <a:cubicBezTo>
                    <a:pt x="349283" y="82595"/>
                    <a:pt x="368047" y="75547"/>
                    <a:pt x="387097" y="67927"/>
                  </a:cubicBezTo>
                  <a:cubicBezTo>
                    <a:pt x="435960" y="48877"/>
                    <a:pt x="487014" y="26112"/>
                    <a:pt x="539497" y="-82"/>
                  </a:cubicBezTo>
                  <a:cubicBezTo>
                    <a:pt x="545879" y="18082"/>
                    <a:pt x="551785" y="36904"/>
                    <a:pt x="557119" y="56401"/>
                  </a:cubicBezTo>
                  <a:close/>
                </a:path>
              </a:pathLst>
            </a:custGeom>
            <a:solidFill>
              <a:srgbClr val="FFFFFF"/>
            </a:solidFill>
            <a:ln w="9525" cap="flat">
              <a:noFill/>
              <a:prstDash val="solid"/>
              <a:miter/>
            </a:ln>
          </p:spPr>
          <p:txBody>
            <a:bodyPr rtlCol="0" anchor="ctr"/>
            <a:lstStyle/>
            <a:p>
              <a:endParaRPr lang="zh-CN" altLang="en-US"/>
            </a:p>
          </p:txBody>
        </p:sp>
        <p:sp>
          <p:nvSpPr>
            <p:cNvPr id="43" name="任意多边形: 形状 42"/>
            <p:cNvSpPr/>
            <p:nvPr/>
          </p:nvSpPr>
          <p:spPr>
            <a:xfrm>
              <a:off x="11336170" y="3823981"/>
              <a:ext cx="455484" cy="222408"/>
            </a:xfrm>
            <a:custGeom>
              <a:avLst/>
              <a:gdLst>
                <a:gd name="connsiteX0" fmla="*/ 454343 w 455484"/>
                <a:gd name="connsiteY0" fmla="*/ 54877 h 222408"/>
                <a:gd name="connsiteX1" fmla="*/ 452438 w 455484"/>
                <a:gd name="connsiteY1" fmla="*/ 55925 h 222408"/>
                <a:gd name="connsiteX2" fmla="*/ 240507 w 455484"/>
                <a:gd name="connsiteY2" fmla="*/ 148508 h 222408"/>
                <a:gd name="connsiteX3" fmla="*/ 216027 w 455484"/>
                <a:gd name="connsiteY3" fmla="*/ 157557 h 222408"/>
                <a:gd name="connsiteX4" fmla="*/ 28194 w 455484"/>
                <a:gd name="connsiteY4" fmla="*/ 222327 h 222408"/>
                <a:gd name="connsiteX5" fmla="*/ 14573 w 455484"/>
                <a:gd name="connsiteY5" fmla="*/ 189656 h 222408"/>
                <a:gd name="connsiteX6" fmla="*/ 1144 w 455484"/>
                <a:gd name="connsiteY6" fmla="*/ 157557 h 222408"/>
                <a:gd name="connsiteX7" fmla="*/ -476 w 455484"/>
                <a:gd name="connsiteY7" fmla="*/ 153652 h 222408"/>
                <a:gd name="connsiteX8" fmla="*/ -1142 w 455484"/>
                <a:gd name="connsiteY8" fmla="*/ 150794 h 222408"/>
                <a:gd name="connsiteX9" fmla="*/ 14573 w 455484"/>
                <a:gd name="connsiteY9" fmla="*/ 147079 h 222408"/>
                <a:gd name="connsiteX10" fmla="*/ 240507 w 455484"/>
                <a:gd name="connsiteY10" fmla="*/ 75166 h 222408"/>
                <a:gd name="connsiteX11" fmla="*/ 426720 w 455484"/>
                <a:gd name="connsiteY11" fmla="*/ -82 h 222408"/>
                <a:gd name="connsiteX12" fmla="*/ 428149 w 455484"/>
                <a:gd name="connsiteY12" fmla="*/ 3442 h 222408"/>
                <a:gd name="connsiteX13" fmla="*/ 454343 w 455484"/>
                <a:gd name="connsiteY13" fmla="*/ 54877 h 22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5484" h="222408">
                  <a:moveTo>
                    <a:pt x="454343" y="54877"/>
                  </a:moveTo>
                  <a:lnTo>
                    <a:pt x="452438" y="55925"/>
                  </a:lnTo>
                  <a:cubicBezTo>
                    <a:pt x="407956" y="83167"/>
                    <a:pt x="322802" y="117933"/>
                    <a:pt x="240507" y="148508"/>
                  </a:cubicBezTo>
                  <a:cubicBezTo>
                    <a:pt x="232315" y="151651"/>
                    <a:pt x="224123" y="154699"/>
                    <a:pt x="216027" y="157557"/>
                  </a:cubicBezTo>
                  <a:cubicBezTo>
                    <a:pt x="120111" y="192609"/>
                    <a:pt x="34100" y="220422"/>
                    <a:pt x="28194" y="222327"/>
                  </a:cubicBezTo>
                  <a:lnTo>
                    <a:pt x="14573" y="189656"/>
                  </a:lnTo>
                  <a:lnTo>
                    <a:pt x="1144" y="157557"/>
                  </a:lnTo>
                  <a:lnTo>
                    <a:pt x="-476" y="153652"/>
                  </a:lnTo>
                  <a:lnTo>
                    <a:pt x="-1142" y="150794"/>
                  </a:lnTo>
                  <a:cubicBezTo>
                    <a:pt x="4096" y="149651"/>
                    <a:pt x="9335" y="148318"/>
                    <a:pt x="14573" y="147079"/>
                  </a:cubicBezTo>
                  <a:cubicBezTo>
                    <a:pt x="91155" y="127258"/>
                    <a:pt x="166593" y="103255"/>
                    <a:pt x="240507" y="75166"/>
                  </a:cubicBezTo>
                  <a:cubicBezTo>
                    <a:pt x="316135" y="46591"/>
                    <a:pt x="383382" y="18587"/>
                    <a:pt x="426720" y="-82"/>
                  </a:cubicBezTo>
                  <a:lnTo>
                    <a:pt x="428149" y="3442"/>
                  </a:lnTo>
                  <a:cubicBezTo>
                    <a:pt x="428149" y="3442"/>
                    <a:pt x="438626" y="22778"/>
                    <a:pt x="454343" y="5487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4" name="任意多边形: 形状 43"/>
            <p:cNvSpPr/>
            <p:nvPr/>
          </p:nvSpPr>
          <p:spPr>
            <a:xfrm>
              <a:off x="11578009" y="3578997"/>
              <a:ext cx="208407" cy="201358"/>
            </a:xfrm>
            <a:custGeom>
              <a:avLst/>
              <a:gdLst>
                <a:gd name="connsiteX0" fmla="*/ 148020 w 208407"/>
                <a:gd name="connsiteY0" fmla="*/ -82 h 201358"/>
                <a:gd name="connsiteX1" fmla="*/ 207265 w 208407"/>
                <a:gd name="connsiteY1" fmla="*/ 133268 h 201358"/>
                <a:gd name="connsiteX2" fmla="*/ 54865 w 208407"/>
                <a:gd name="connsiteY2" fmla="*/ 201277 h 201358"/>
                <a:gd name="connsiteX3" fmla="*/ -1142 w 208407"/>
                <a:gd name="connsiteY3" fmla="*/ 201277 h 201358"/>
                <a:gd name="connsiteX4" fmla="*/ -1142 w 208407"/>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407" h="201358">
                  <a:moveTo>
                    <a:pt x="148020" y="-82"/>
                  </a:moveTo>
                  <a:cubicBezTo>
                    <a:pt x="171546" y="42571"/>
                    <a:pt x="191454" y="87186"/>
                    <a:pt x="207265" y="133268"/>
                  </a:cubicBezTo>
                  <a:cubicBezTo>
                    <a:pt x="154782" y="159462"/>
                    <a:pt x="103728" y="181846"/>
                    <a:pt x="54865" y="201277"/>
                  </a:cubicBezTo>
                  <a:lnTo>
                    <a:pt x="-1142" y="201277"/>
                  </a:lnTo>
                  <a:lnTo>
                    <a:pt x="-1142"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5" name="任意多边形: 形状 44"/>
            <p:cNvSpPr/>
            <p:nvPr/>
          </p:nvSpPr>
          <p:spPr>
            <a:xfrm>
              <a:off x="11578009" y="3386878"/>
              <a:ext cx="149161" cy="192119"/>
            </a:xfrm>
            <a:custGeom>
              <a:avLst/>
              <a:gdLst>
                <a:gd name="connsiteX0" fmla="*/ 148020 w 149161"/>
                <a:gd name="connsiteY0" fmla="*/ 192037 h 192119"/>
                <a:gd name="connsiteX1" fmla="*/ -1142 w 149161"/>
                <a:gd name="connsiteY1" fmla="*/ 192037 h 192119"/>
                <a:gd name="connsiteX2" fmla="*/ -1142 w 149161"/>
                <a:gd name="connsiteY2" fmla="*/ 2490 h 192119"/>
                <a:gd name="connsiteX3" fmla="*/ 1334 w 149161"/>
                <a:gd name="connsiteY3" fmla="*/ -82 h 192119"/>
                <a:gd name="connsiteX4" fmla="*/ 148020 w 149161"/>
                <a:gd name="connsiteY4" fmla="*/ 192037 h 192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61" h="192119">
                  <a:moveTo>
                    <a:pt x="148020" y="192037"/>
                  </a:moveTo>
                  <a:lnTo>
                    <a:pt x="-1142" y="192037"/>
                  </a:lnTo>
                  <a:lnTo>
                    <a:pt x="-1142" y="2490"/>
                  </a:lnTo>
                  <a:lnTo>
                    <a:pt x="1334" y="-82"/>
                  </a:lnTo>
                  <a:cubicBezTo>
                    <a:pt x="59247" y="56554"/>
                    <a:pt x="108681" y="121257"/>
                    <a:pt x="148020" y="192037"/>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6" name="任意多边形: 形状 45"/>
            <p:cNvSpPr/>
            <p:nvPr/>
          </p:nvSpPr>
          <p:spPr>
            <a:xfrm>
              <a:off x="11578009" y="3780356"/>
              <a:ext cx="56007" cy="21431"/>
            </a:xfrm>
            <a:custGeom>
              <a:avLst/>
              <a:gdLst>
                <a:gd name="connsiteX0" fmla="*/ -1142 w 56007"/>
                <a:gd name="connsiteY0" fmla="*/ -82 h 21431"/>
                <a:gd name="connsiteX1" fmla="*/ 54865 w 56007"/>
                <a:gd name="connsiteY1" fmla="*/ -82 h 21431"/>
                <a:gd name="connsiteX2" fmla="*/ -1142 w 56007"/>
                <a:gd name="connsiteY2" fmla="*/ 21349 h 21431"/>
              </a:gdLst>
              <a:ahLst/>
              <a:cxnLst>
                <a:cxn ang="0">
                  <a:pos x="connsiteX0" y="connsiteY0"/>
                </a:cxn>
                <a:cxn ang="0">
                  <a:pos x="connsiteX1" y="connsiteY1"/>
                </a:cxn>
                <a:cxn ang="0">
                  <a:pos x="connsiteX2" y="connsiteY2"/>
                </a:cxn>
              </a:cxnLst>
              <a:rect l="l" t="t" r="r" b="b"/>
              <a:pathLst>
                <a:path w="56007" h="21431">
                  <a:moveTo>
                    <a:pt x="-1142" y="-82"/>
                  </a:moveTo>
                  <a:lnTo>
                    <a:pt x="54865" y="-82"/>
                  </a:lnTo>
                  <a:cubicBezTo>
                    <a:pt x="35815" y="7538"/>
                    <a:pt x="16765" y="14587"/>
                    <a:pt x="-1142" y="21349"/>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7" name="任意多边形: 形状 46"/>
            <p:cNvSpPr/>
            <p:nvPr/>
          </p:nvSpPr>
          <p:spPr>
            <a:xfrm>
              <a:off x="11352076" y="3377639"/>
              <a:ext cx="228409" cy="201358"/>
            </a:xfrm>
            <a:custGeom>
              <a:avLst/>
              <a:gdLst>
                <a:gd name="connsiteX0" fmla="*/ 224791 w 228409"/>
                <a:gd name="connsiteY0" fmla="*/ 6681 h 201358"/>
                <a:gd name="connsiteX1" fmla="*/ 227267 w 228409"/>
                <a:gd name="connsiteY1" fmla="*/ 9157 h 201358"/>
                <a:gd name="connsiteX2" fmla="*/ 224791 w 228409"/>
                <a:gd name="connsiteY2" fmla="*/ 11729 h 201358"/>
                <a:gd name="connsiteX3" fmla="*/ 224791 w 228409"/>
                <a:gd name="connsiteY3" fmla="*/ 201277 h 201358"/>
                <a:gd name="connsiteX4" fmla="*/ -1142 w 228409"/>
                <a:gd name="connsiteY4" fmla="*/ 201277 h 201358"/>
                <a:gd name="connsiteX5" fmla="*/ -1142 w 228409"/>
                <a:gd name="connsiteY5" fmla="*/ -82 h 201358"/>
                <a:gd name="connsiteX6" fmla="*/ 217933 w 228409"/>
                <a:gd name="connsiteY6" fmla="*/ -82 h 201358"/>
                <a:gd name="connsiteX7" fmla="*/ 224791 w 228409"/>
                <a:gd name="connsiteY7" fmla="*/ 6681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09" h="201358">
                  <a:moveTo>
                    <a:pt x="224791" y="6681"/>
                  </a:moveTo>
                  <a:lnTo>
                    <a:pt x="227267" y="9157"/>
                  </a:lnTo>
                  <a:lnTo>
                    <a:pt x="224791" y="11729"/>
                  </a:lnTo>
                  <a:lnTo>
                    <a:pt x="224791" y="201277"/>
                  </a:lnTo>
                  <a:lnTo>
                    <a:pt x="-1142" y="201277"/>
                  </a:lnTo>
                  <a:lnTo>
                    <a:pt x="-1142" y="-82"/>
                  </a:lnTo>
                  <a:lnTo>
                    <a:pt x="217933" y="-82"/>
                  </a:lnTo>
                  <a:cubicBezTo>
                    <a:pt x="220219" y="2137"/>
                    <a:pt x="222505" y="4395"/>
                    <a:pt x="224791" y="6681"/>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8" name="任意多边形: 形状 47"/>
            <p:cNvSpPr/>
            <p:nvPr/>
          </p:nvSpPr>
          <p:spPr>
            <a:xfrm>
              <a:off x="11352076" y="3780356"/>
              <a:ext cx="225932" cy="89820"/>
            </a:xfrm>
            <a:custGeom>
              <a:avLst/>
              <a:gdLst>
                <a:gd name="connsiteX0" fmla="*/ 224791 w 225932"/>
                <a:gd name="connsiteY0" fmla="*/ -82 h 89820"/>
                <a:gd name="connsiteX1" fmla="*/ 224791 w 225932"/>
                <a:gd name="connsiteY1" fmla="*/ 21349 h 89820"/>
                <a:gd name="connsiteX2" fmla="*/ -1142 w 225932"/>
                <a:gd name="connsiteY2" fmla="*/ 89739 h 89820"/>
                <a:gd name="connsiteX3" fmla="*/ -1142 w 225932"/>
                <a:gd name="connsiteY3" fmla="*/ -82 h 89820"/>
              </a:gdLst>
              <a:ahLst/>
              <a:cxnLst>
                <a:cxn ang="0">
                  <a:pos x="connsiteX0" y="connsiteY0"/>
                </a:cxn>
                <a:cxn ang="0">
                  <a:pos x="connsiteX1" y="connsiteY1"/>
                </a:cxn>
                <a:cxn ang="0">
                  <a:pos x="connsiteX2" y="connsiteY2"/>
                </a:cxn>
                <a:cxn ang="0">
                  <a:pos x="connsiteX3" y="connsiteY3"/>
                </a:cxn>
              </a:cxnLst>
              <a:rect l="l" t="t" r="r" b="b"/>
              <a:pathLst>
                <a:path w="225932" h="89820">
                  <a:moveTo>
                    <a:pt x="224791" y="-82"/>
                  </a:moveTo>
                  <a:lnTo>
                    <a:pt x="224791" y="21349"/>
                  </a:lnTo>
                  <a:cubicBezTo>
                    <a:pt x="150782" y="48191"/>
                    <a:pt x="75344" y="71022"/>
                    <a:pt x="-1142" y="89739"/>
                  </a:cubicBezTo>
                  <a:lnTo>
                    <a:pt x="-1142"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49" name="任意多边形: 形状 48"/>
            <p:cNvSpPr/>
            <p:nvPr/>
          </p:nvSpPr>
          <p:spPr>
            <a:xfrm>
              <a:off x="11352077" y="3578998"/>
              <a:ext cx="225932" cy="201358"/>
            </a:xfrm>
            <a:custGeom>
              <a:avLst/>
              <a:gdLst>
                <a:gd name="connsiteX0" fmla="*/ 0 w 225932"/>
                <a:gd name="connsiteY0" fmla="*/ 0 h 201358"/>
                <a:gd name="connsiteX1" fmla="*/ 225933 w 225932"/>
                <a:gd name="connsiteY1" fmla="*/ 0 h 201358"/>
                <a:gd name="connsiteX2" fmla="*/ 225933 w 225932"/>
                <a:gd name="connsiteY2" fmla="*/ 201358 h 201358"/>
                <a:gd name="connsiteX3" fmla="*/ 0 w 225932"/>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2" h="201358">
                  <a:moveTo>
                    <a:pt x="0" y="0"/>
                  </a:moveTo>
                  <a:lnTo>
                    <a:pt x="225933" y="0"/>
                  </a:lnTo>
                  <a:lnTo>
                    <a:pt x="225933"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0" name="任意多边形: 形状 49"/>
            <p:cNvSpPr/>
            <p:nvPr/>
          </p:nvSpPr>
          <p:spPr>
            <a:xfrm>
              <a:off x="11352076" y="3223239"/>
              <a:ext cx="219075" cy="154400"/>
            </a:xfrm>
            <a:custGeom>
              <a:avLst/>
              <a:gdLst>
                <a:gd name="connsiteX0" fmla="*/ 217933 w 219075"/>
                <a:gd name="connsiteY0" fmla="*/ 154318 h 154400"/>
                <a:gd name="connsiteX1" fmla="*/ -1142 w 219075"/>
                <a:gd name="connsiteY1" fmla="*/ 154318 h 154400"/>
                <a:gd name="connsiteX2" fmla="*/ -1142 w 219075"/>
                <a:gd name="connsiteY2" fmla="*/ -82 h 154400"/>
                <a:gd name="connsiteX3" fmla="*/ 217933 w 219075"/>
                <a:gd name="connsiteY3" fmla="*/ 154318 h 154400"/>
              </a:gdLst>
              <a:ahLst/>
              <a:cxnLst>
                <a:cxn ang="0">
                  <a:pos x="connsiteX0" y="connsiteY0"/>
                </a:cxn>
                <a:cxn ang="0">
                  <a:pos x="connsiteX1" y="connsiteY1"/>
                </a:cxn>
                <a:cxn ang="0">
                  <a:pos x="connsiteX2" y="connsiteY2"/>
                </a:cxn>
                <a:cxn ang="0">
                  <a:pos x="connsiteX3" y="connsiteY3"/>
                </a:cxn>
              </a:cxnLst>
              <a:rect l="l" t="t" r="r" b="b"/>
              <a:pathLst>
                <a:path w="219075" h="154400">
                  <a:moveTo>
                    <a:pt x="217933" y="154318"/>
                  </a:moveTo>
                  <a:lnTo>
                    <a:pt x="-1142" y="154318"/>
                  </a:lnTo>
                  <a:lnTo>
                    <a:pt x="-1142" y="-82"/>
                  </a:lnTo>
                  <a:cubicBezTo>
                    <a:pt x="78963" y="40476"/>
                    <a:pt x="152782" y="92492"/>
                    <a:pt x="217933" y="154318"/>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1" name="任意多边形: 形状 50"/>
            <p:cNvSpPr/>
            <p:nvPr/>
          </p:nvSpPr>
          <p:spPr>
            <a:xfrm>
              <a:off x="11329849" y="5444564"/>
              <a:ext cx="287594" cy="402073"/>
            </a:xfrm>
            <a:custGeom>
              <a:avLst/>
              <a:gdLst>
                <a:gd name="connsiteX0" fmla="*/ 286452 w 287594"/>
                <a:gd name="connsiteY0" fmla="*/ 382442 h 402073"/>
                <a:gd name="connsiteX1" fmla="*/ 18418 w 287594"/>
                <a:gd name="connsiteY1" fmla="*/ 287192 h 402073"/>
                <a:gd name="connsiteX2" fmla="*/ 113668 w 287594"/>
                <a:gd name="connsiteY2" fmla="*/ 19111 h 402073"/>
                <a:gd name="connsiteX3" fmla="*/ 188916 w 287594"/>
                <a:gd name="connsiteY3" fmla="*/ -82 h 402073"/>
                <a:gd name="connsiteX4" fmla="*/ 286452 w 287594"/>
                <a:gd name="connsiteY4" fmla="*/ 382442 h 402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94" h="402073">
                  <a:moveTo>
                    <a:pt x="286452" y="382442"/>
                  </a:moveTo>
                  <a:cubicBezTo>
                    <a:pt x="186155" y="430162"/>
                    <a:pt x="66139" y="387519"/>
                    <a:pt x="18418" y="287192"/>
                  </a:cubicBezTo>
                  <a:cubicBezTo>
                    <a:pt x="-29301" y="186856"/>
                    <a:pt x="13276" y="66841"/>
                    <a:pt x="113668" y="19111"/>
                  </a:cubicBezTo>
                  <a:cubicBezTo>
                    <a:pt x="137196" y="7881"/>
                    <a:pt x="162818" y="1366"/>
                    <a:pt x="188916" y="-82"/>
                  </a:cubicBezTo>
                  <a:cubicBezTo>
                    <a:pt x="223778" y="129744"/>
                    <a:pt x="256258" y="257093"/>
                    <a:pt x="286452" y="382442"/>
                  </a:cubicBezTo>
                  <a:close/>
                </a:path>
              </a:pathLst>
            </a:custGeom>
            <a:solidFill>
              <a:srgbClr val="874D44"/>
            </a:solidFill>
            <a:ln w="9525" cap="flat">
              <a:noFill/>
              <a:prstDash val="solid"/>
              <a:miter/>
            </a:ln>
          </p:spPr>
          <p:txBody>
            <a:bodyPr rtlCol="0" anchor="ctr"/>
            <a:lstStyle/>
            <a:p>
              <a:endParaRPr lang="zh-CN" altLang="en-US"/>
            </a:p>
          </p:txBody>
        </p:sp>
        <p:sp>
          <p:nvSpPr>
            <p:cNvPr id="52" name="任意多边形: 形状 51"/>
            <p:cNvSpPr/>
            <p:nvPr/>
          </p:nvSpPr>
          <p:spPr>
            <a:xfrm>
              <a:off x="11028131" y="7426336"/>
              <a:ext cx="402716" cy="402716"/>
            </a:xfrm>
            <a:custGeom>
              <a:avLst/>
              <a:gdLst>
                <a:gd name="connsiteX0" fmla="*/ 402717 w 402716"/>
                <a:gd name="connsiteY0" fmla="*/ 201359 h 402716"/>
                <a:gd name="connsiteX1" fmla="*/ 201358 w 402716"/>
                <a:gd name="connsiteY1" fmla="*/ 402717 h 402716"/>
                <a:gd name="connsiteX2" fmla="*/ 0 w 402716"/>
                <a:gd name="connsiteY2" fmla="*/ 201359 h 402716"/>
                <a:gd name="connsiteX3" fmla="*/ 201358 w 402716"/>
                <a:gd name="connsiteY3" fmla="*/ 0 h 402716"/>
                <a:gd name="connsiteX4" fmla="*/ 402717 w 402716"/>
                <a:gd name="connsiteY4" fmla="*/ 201359 h 40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16" h="402716">
                  <a:moveTo>
                    <a:pt x="402717" y="201359"/>
                  </a:moveTo>
                  <a:cubicBezTo>
                    <a:pt x="402717" y="312566"/>
                    <a:pt x="312566" y="402717"/>
                    <a:pt x="201358" y="402717"/>
                  </a:cubicBezTo>
                  <a:cubicBezTo>
                    <a:pt x="90151" y="402717"/>
                    <a:pt x="0" y="312566"/>
                    <a:pt x="0" y="201359"/>
                  </a:cubicBezTo>
                  <a:cubicBezTo>
                    <a:pt x="0" y="90151"/>
                    <a:pt x="90151" y="0"/>
                    <a:pt x="201358" y="0"/>
                  </a:cubicBezTo>
                  <a:cubicBezTo>
                    <a:pt x="312566" y="0"/>
                    <a:pt x="402717" y="90151"/>
                    <a:pt x="402717" y="201359"/>
                  </a:cubicBezTo>
                  <a:close/>
                </a:path>
              </a:pathLst>
            </a:custGeom>
            <a:solidFill>
              <a:srgbClr val="874D44"/>
            </a:solidFill>
            <a:ln w="9525" cap="flat">
              <a:noFill/>
              <a:prstDash val="solid"/>
              <a:miter/>
            </a:ln>
          </p:spPr>
          <p:txBody>
            <a:bodyPr rtlCol="0" anchor="ctr"/>
            <a:lstStyle/>
            <a:p>
              <a:endParaRPr lang="zh-CN" altLang="en-US"/>
            </a:p>
          </p:txBody>
        </p:sp>
        <p:sp>
          <p:nvSpPr>
            <p:cNvPr id="53" name="任意多边形: 形状 52"/>
            <p:cNvSpPr/>
            <p:nvPr/>
          </p:nvSpPr>
          <p:spPr>
            <a:xfrm>
              <a:off x="11125858" y="3780261"/>
              <a:ext cx="226218" cy="113728"/>
            </a:xfrm>
            <a:custGeom>
              <a:avLst/>
              <a:gdLst>
                <a:gd name="connsiteX0" fmla="*/ 225077 w 226218"/>
                <a:gd name="connsiteY0" fmla="*/ 13 h 113728"/>
                <a:gd name="connsiteX1" fmla="*/ 225077 w 226218"/>
                <a:gd name="connsiteY1" fmla="*/ 89834 h 113728"/>
                <a:gd name="connsiteX2" fmla="*/ 118777 w 226218"/>
                <a:gd name="connsiteY2" fmla="*/ 113647 h 113728"/>
                <a:gd name="connsiteX3" fmla="*/ 64581 w 226218"/>
                <a:gd name="connsiteY3" fmla="*/ 54496 h 113728"/>
                <a:gd name="connsiteX4" fmla="*/ 50293 w 226218"/>
                <a:gd name="connsiteY4" fmla="*/ 53068 h 113728"/>
                <a:gd name="connsiteX5" fmla="*/ -1142 w 226218"/>
                <a:gd name="connsiteY5" fmla="*/ 53068 h 113728"/>
                <a:gd name="connsiteX6" fmla="*/ -1142 w 226218"/>
                <a:gd name="connsiteY6" fmla="*/ -82 h 113728"/>
                <a:gd name="connsiteX7" fmla="*/ 224886 w 226218"/>
                <a:gd name="connsiteY7" fmla="*/ -82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218" h="113728">
                  <a:moveTo>
                    <a:pt x="225077" y="13"/>
                  </a:moveTo>
                  <a:lnTo>
                    <a:pt x="225077" y="89834"/>
                  </a:lnTo>
                  <a:cubicBezTo>
                    <a:pt x="178785" y="101169"/>
                    <a:pt x="142496" y="108884"/>
                    <a:pt x="118777" y="113647"/>
                  </a:cubicBezTo>
                  <a:cubicBezTo>
                    <a:pt x="115253" y="84357"/>
                    <a:pt x="93442" y="60564"/>
                    <a:pt x="64581" y="54496"/>
                  </a:cubicBezTo>
                  <a:cubicBezTo>
                    <a:pt x="59913" y="53534"/>
                    <a:pt x="55056" y="53058"/>
                    <a:pt x="50293" y="53068"/>
                  </a:cubicBezTo>
                  <a:lnTo>
                    <a:pt x="-1142" y="53068"/>
                  </a:lnTo>
                  <a:lnTo>
                    <a:pt x="-1142" y="-82"/>
                  </a:lnTo>
                  <a:lnTo>
                    <a:pt x="224886"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4" name="任意多边形: 形状 53"/>
            <p:cNvSpPr/>
            <p:nvPr/>
          </p:nvSpPr>
          <p:spPr>
            <a:xfrm>
              <a:off x="11126048" y="3578997"/>
              <a:ext cx="226028" cy="201358"/>
            </a:xfrm>
            <a:custGeom>
              <a:avLst/>
              <a:gdLst>
                <a:gd name="connsiteX0" fmla="*/ 226028 w 226028"/>
                <a:gd name="connsiteY0" fmla="*/ 0 h 201358"/>
                <a:gd name="connsiteX1" fmla="*/ 226028 w 226028"/>
                <a:gd name="connsiteY1" fmla="*/ 201359 h 201358"/>
                <a:gd name="connsiteX2" fmla="*/ 49816 w 226028"/>
                <a:gd name="connsiteY2" fmla="*/ 201359 h 201358"/>
                <a:gd name="connsiteX3" fmla="*/ 0 w 226028"/>
                <a:gd name="connsiteY3" fmla="*/ 201359 h 201358"/>
                <a:gd name="connsiteX4" fmla="*/ 0 w 226028"/>
                <a:gd name="connsiteY4" fmla="*/ 0 h 201358"/>
                <a:gd name="connsiteX5" fmla="*/ 226028 w 226028"/>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358">
                  <a:moveTo>
                    <a:pt x="226028" y="0"/>
                  </a:moveTo>
                  <a:lnTo>
                    <a:pt x="226028" y="201359"/>
                  </a:lnTo>
                  <a:lnTo>
                    <a:pt x="49816" y="201359"/>
                  </a:lnTo>
                  <a:lnTo>
                    <a:pt x="0" y="201359"/>
                  </a:lnTo>
                  <a:lnTo>
                    <a:pt x="0" y="0"/>
                  </a:lnTo>
                  <a:lnTo>
                    <a:pt x="226028"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5" name="任意多边形: 形状 54"/>
            <p:cNvSpPr/>
            <p:nvPr/>
          </p:nvSpPr>
          <p:spPr>
            <a:xfrm>
              <a:off x="11126048"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6" name="任意多边形: 形状 55"/>
            <p:cNvSpPr/>
            <p:nvPr/>
          </p:nvSpPr>
          <p:spPr>
            <a:xfrm>
              <a:off x="11126048" y="3176566"/>
              <a:ext cx="226028" cy="201072"/>
            </a:xfrm>
            <a:custGeom>
              <a:avLst/>
              <a:gdLst>
                <a:gd name="connsiteX0" fmla="*/ 224886 w 226028"/>
                <a:gd name="connsiteY0" fmla="*/ 46591 h 201072"/>
                <a:gd name="connsiteX1" fmla="*/ 224886 w 226028"/>
                <a:gd name="connsiteY1" fmla="*/ 200991 h 201072"/>
                <a:gd name="connsiteX2" fmla="*/ -1142 w 226028"/>
                <a:gd name="connsiteY2" fmla="*/ 200991 h 201072"/>
                <a:gd name="connsiteX3" fmla="*/ -1142 w 226028"/>
                <a:gd name="connsiteY3" fmla="*/ -82 h 201072"/>
                <a:gd name="connsiteX4" fmla="*/ 115825 w 226028"/>
                <a:gd name="connsiteY4" fmla="*/ -82 h 201072"/>
                <a:gd name="connsiteX5" fmla="*/ 224886 w 226028"/>
                <a:gd name="connsiteY5" fmla="*/ 46591 h 2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072">
                  <a:moveTo>
                    <a:pt x="224886" y="46591"/>
                  </a:moveTo>
                  <a:lnTo>
                    <a:pt x="224886" y="200991"/>
                  </a:lnTo>
                  <a:lnTo>
                    <a:pt x="-1142" y="200991"/>
                  </a:lnTo>
                  <a:lnTo>
                    <a:pt x="-1142" y="-82"/>
                  </a:lnTo>
                  <a:lnTo>
                    <a:pt x="115825" y="-82"/>
                  </a:lnTo>
                  <a:cubicBezTo>
                    <a:pt x="153162" y="13091"/>
                    <a:pt x="189549" y="28684"/>
                    <a:pt x="224886" y="46591"/>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7" name="任意多边形: 形状 56"/>
            <p:cNvSpPr/>
            <p:nvPr/>
          </p:nvSpPr>
          <p:spPr>
            <a:xfrm>
              <a:off x="11246349" y="4384241"/>
              <a:ext cx="70675" cy="32004"/>
            </a:xfrm>
            <a:custGeom>
              <a:avLst/>
              <a:gdLst>
                <a:gd name="connsiteX0" fmla="*/ 68866 w 70675"/>
                <a:gd name="connsiteY0" fmla="*/ 13063 h 32004"/>
                <a:gd name="connsiteX1" fmla="*/ 69534 w 70675"/>
                <a:gd name="connsiteY1" fmla="*/ 15920 h 32004"/>
                <a:gd name="connsiteX2" fmla="*/ -1142 w 70675"/>
                <a:gd name="connsiteY2" fmla="*/ 31922 h 32004"/>
                <a:gd name="connsiteX3" fmla="*/ -1142 w 70675"/>
                <a:gd name="connsiteY3" fmla="*/ -82 h 32004"/>
                <a:gd name="connsiteX4" fmla="*/ 68866 w 70675"/>
                <a:gd name="connsiteY4" fmla="*/ -82 h 32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32004">
                  <a:moveTo>
                    <a:pt x="68866" y="13063"/>
                  </a:moveTo>
                  <a:lnTo>
                    <a:pt x="69534" y="15920"/>
                  </a:lnTo>
                  <a:lnTo>
                    <a:pt x="-1142" y="31922"/>
                  </a:lnTo>
                  <a:lnTo>
                    <a:pt x="-1142" y="-82"/>
                  </a:lnTo>
                  <a:lnTo>
                    <a:pt x="68866"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8" name="任意多边形: 形状 57"/>
            <p:cNvSpPr/>
            <p:nvPr/>
          </p:nvSpPr>
          <p:spPr>
            <a:xfrm>
              <a:off x="11246349" y="4182978"/>
              <a:ext cx="70008" cy="201263"/>
            </a:xfrm>
            <a:custGeom>
              <a:avLst/>
              <a:gdLst>
                <a:gd name="connsiteX0" fmla="*/ 70009 w 70008"/>
                <a:gd name="connsiteY0" fmla="*/ 0 h 201263"/>
                <a:gd name="connsiteX1" fmla="*/ 70009 w 70008"/>
                <a:gd name="connsiteY1" fmla="*/ 201263 h 201263"/>
                <a:gd name="connsiteX2" fmla="*/ 68485 w 70008"/>
                <a:gd name="connsiteY2" fmla="*/ 201263 h 201263"/>
                <a:gd name="connsiteX3" fmla="*/ 0 w 70008"/>
                <a:gd name="connsiteY3" fmla="*/ 201263 h 201263"/>
                <a:gd name="connsiteX4" fmla="*/ 0 w 70008"/>
                <a:gd name="connsiteY4" fmla="*/ 0 h 201263"/>
                <a:gd name="connsiteX5" fmla="*/ 70009 w 70008"/>
                <a:gd name="connsiteY5" fmla="*/ 0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08" h="201263">
                  <a:moveTo>
                    <a:pt x="70009" y="0"/>
                  </a:moveTo>
                  <a:lnTo>
                    <a:pt x="70009" y="201263"/>
                  </a:lnTo>
                  <a:lnTo>
                    <a:pt x="68485" y="201263"/>
                  </a:lnTo>
                  <a:lnTo>
                    <a:pt x="0" y="201263"/>
                  </a:lnTo>
                  <a:lnTo>
                    <a:pt x="0" y="0"/>
                  </a:lnTo>
                  <a:lnTo>
                    <a:pt x="70009"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59" name="任意多边形: 形状 58"/>
            <p:cNvSpPr/>
            <p:nvPr/>
          </p:nvSpPr>
          <p:spPr>
            <a:xfrm>
              <a:off x="11246349" y="3979333"/>
              <a:ext cx="70008" cy="203835"/>
            </a:xfrm>
            <a:custGeom>
              <a:avLst/>
              <a:gdLst>
                <a:gd name="connsiteX0" fmla="*/ 68866 w 70008"/>
                <a:gd name="connsiteY0" fmla="*/ 3728 h 203835"/>
                <a:gd name="connsiteX1" fmla="*/ 68866 w 70008"/>
                <a:gd name="connsiteY1" fmla="*/ 203753 h 203835"/>
                <a:gd name="connsiteX2" fmla="*/ -1142 w 70008"/>
                <a:gd name="connsiteY2" fmla="*/ 203753 h 203835"/>
                <a:gd name="connsiteX3" fmla="*/ -1142 w 70008"/>
                <a:gd name="connsiteY3" fmla="*/ 10872 h 203835"/>
                <a:gd name="connsiteX4" fmla="*/ 1905 w 70008"/>
                <a:gd name="connsiteY4" fmla="*/ 10872 h 203835"/>
                <a:gd name="connsiteX5" fmla="*/ 56865 w 70008"/>
                <a:gd name="connsiteY5" fmla="*/ 2204 h 203835"/>
                <a:gd name="connsiteX6" fmla="*/ 68009 w 70008"/>
                <a:gd name="connsiteY6" fmla="*/ -82 h 20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08" h="203835">
                  <a:moveTo>
                    <a:pt x="68866" y="3728"/>
                  </a:moveTo>
                  <a:lnTo>
                    <a:pt x="68866" y="203753"/>
                  </a:lnTo>
                  <a:lnTo>
                    <a:pt x="-1142" y="203753"/>
                  </a:lnTo>
                  <a:lnTo>
                    <a:pt x="-1142" y="10872"/>
                  </a:lnTo>
                  <a:lnTo>
                    <a:pt x="1905" y="10872"/>
                  </a:lnTo>
                  <a:cubicBezTo>
                    <a:pt x="19146" y="8967"/>
                    <a:pt x="37624" y="6014"/>
                    <a:pt x="56865" y="2204"/>
                  </a:cubicBezTo>
                  <a:cubicBezTo>
                    <a:pt x="60580" y="1566"/>
                    <a:pt x="64295" y="804"/>
                    <a:pt x="68009"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0" name="任意多边形: 形状 59"/>
            <p:cNvSpPr/>
            <p:nvPr/>
          </p:nvSpPr>
          <p:spPr>
            <a:xfrm>
              <a:off x="10404053" y="3833505"/>
              <a:ext cx="842296" cy="716158"/>
            </a:xfrm>
            <a:custGeom>
              <a:avLst/>
              <a:gdLst>
                <a:gd name="connsiteX0" fmla="*/ 841154 w 842296"/>
                <a:gd name="connsiteY0" fmla="*/ 550654 h 716158"/>
                <a:gd name="connsiteX1" fmla="*/ 841154 w 842296"/>
                <a:gd name="connsiteY1" fmla="*/ 582277 h 716158"/>
                <a:gd name="connsiteX2" fmla="*/ 720853 w 842296"/>
                <a:gd name="connsiteY2" fmla="*/ 609232 h 716158"/>
                <a:gd name="connsiteX3" fmla="*/ 494825 w 842296"/>
                <a:gd name="connsiteY3" fmla="*/ 659429 h 716158"/>
                <a:gd name="connsiteX4" fmla="*/ 387669 w 842296"/>
                <a:gd name="connsiteY4" fmla="*/ 681622 h 716158"/>
                <a:gd name="connsiteX5" fmla="*/ 268893 w 842296"/>
                <a:gd name="connsiteY5" fmla="*/ 667049 h 716158"/>
                <a:gd name="connsiteX6" fmla="*/ 246889 w 842296"/>
                <a:gd name="connsiteY6" fmla="*/ 656572 h 716158"/>
                <a:gd name="connsiteX7" fmla="*/ 183548 w 842296"/>
                <a:gd name="connsiteY7" fmla="*/ 609613 h 716158"/>
                <a:gd name="connsiteX8" fmla="*/ 78773 w 842296"/>
                <a:gd name="connsiteY8" fmla="*/ 597898 h 716158"/>
                <a:gd name="connsiteX9" fmla="*/ 174690 w 842296"/>
                <a:gd name="connsiteY9" fmla="*/ 716008 h 716158"/>
                <a:gd name="connsiteX10" fmla="*/ 42578 w 842296"/>
                <a:gd name="connsiteY10" fmla="*/ 706483 h 716158"/>
                <a:gd name="connsiteX11" fmla="*/ -1142 w 842296"/>
                <a:gd name="connsiteY11" fmla="*/ 700863 h 716158"/>
                <a:gd name="connsiteX12" fmla="*/ -1142 w 842296"/>
                <a:gd name="connsiteY12" fmla="*/ 68784 h 716158"/>
                <a:gd name="connsiteX13" fmla="*/ 42578 w 842296"/>
                <a:gd name="connsiteY13" fmla="*/ 4681 h 716158"/>
                <a:gd name="connsiteX14" fmla="*/ 67725 w 842296"/>
                <a:gd name="connsiteY14" fmla="*/ -82 h 716158"/>
                <a:gd name="connsiteX15" fmla="*/ 772003 w 842296"/>
                <a:gd name="connsiteY15" fmla="*/ -82 h 716158"/>
                <a:gd name="connsiteX16" fmla="*/ 786290 w 842296"/>
                <a:gd name="connsiteY16" fmla="*/ 1347 h 716158"/>
                <a:gd name="connsiteX17" fmla="*/ 840297 w 842296"/>
                <a:gd name="connsiteY17" fmla="*/ 60402 h 716158"/>
                <a:gd name="connsiteX18" fmla="*/ 840868 w 842296"/>
                <a:gd name="connsiteY18" fmla="*/ 68784 h 716158"/>
                <a:gd name="connsiteX19" fmla="*/ 840868 w 842296"/>
                <a:gd name="connsiteY19" fmla="*/ 550654 h 716158"/>
                <a:gd name="connsiteX20" fmla="*/ 470631 w 842296"/>
                <a:gd name="connsiteY20" fmla="*/ 444069 h 716158"/>
                <a:gd name="connsiteX21" fmla="*/ 420054 w 842296"/>
                <a:gd name="connsiteY21" fmla="*/ 393682 h 716158"/>
                <a:gd name="connsiteX22" fmla="*/ 369667 w 842296"/>
                <a:gd name="connsiteY22" fmla="*/ 444260 h 716158"/>
                <a:gd name="connsiteX23" fmla="*/ 420245 w 842296"/>
                <a:gd name="connsiteY23" fmla="*/ 494647 h 716158"/>
                <a:gd name="connsiteX24" fmla="*/ 470631 w 842296"/>
                <a:gd name="connsiteY24" fmla="*/ 444069 h 71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2296" h="716158">
                  <a:moveTo>
                    <a:pt x="841154" y="550654"/>
                  </a:moveTo>
                  <a:lnTo>
                    <a:pt x="841154" y="582277"/>
                  </a:lnTo>
                  <a:lnTo>
                    <a:pt x="720853" y="609232"/>
                  </a:lnTo>
                  <a:cubicBezTo>
                    <a:pt x="638082" y="627806"/>
                    <a:pt x="556738" y="645999"/>
                    <a:pt x="494825" y="659429"/>
                  </a:cubicBezTo>
                  <a:cubicBezTo>
                    <a:pt x="437675" y="671812"/>
                    <a:pt x="397575" y="680289"/>
                    <a:pt x="387669" y="681622"/>
                  </a:cubicBezTo>
                  <a:cubicBezTo>
                    <a:pt x="347474" y="686956"/>
                    <a:pt x="306611" y="681937"/>
                    <a:pt x="268893" y="667049"/>
                  </a:cubicBezTo>
                  <a:cubicBezTo>
                    <a:pt x="261272" y="664135"/>
                    <a:pt x="253938" y="660630"/>
                    <a:pt x="246889" y="656572"/>
                  </a:cubicBezTo>
                  <a:cubicBezTo>
                    <a:pt x="246889" y="656572"/>
                    <a:pt x="239841" y="653428"/>
                    <a:pt x="183548" y="609613"/>
                  </a:cubicBezTo>
                  <a:cubicBezTo>
                    <a:pt x="127256" y="565798"/>
                    <a:pt x="88298" y="555893"/>
                    <a:pt x="78773" y="597898"/>
                  </a:cubicBezTo>
                  <a:cubicBezTo>
                    <a:pt x="68677" y="643999"/>
                    <a:pt x="174690" y="716008"/>
                    <a:pt x="174690" y="716008"/>
                  </a:cubicBezTo>
                  <a:cubicBezTo>
                    <a:pt x="130494" y="716598"/>
                    <a:pt x="86298" y="713407"/>
                    <a:pt x="42578" y="706483"/>
                  </a:cubicBezTo>
                  <a:cubicBezTo>
                    <a:pt x="26195" y="704197"/>
                    <a:pt x="11527" y="702101"/>
                    <a:pt x="-1142" y="700863"/>
                  </a:cubicBezTo>
                  <a:lnTo>
                    <a:pt x="-1142" y="68784"/>
                  </a:lnTo>
                  <a:cubicBezTo>
                    <a:pt x="-1047" y="40476"/>
                    <a:pt x="16289" y="15063"/>
                    <a:pt x="42578" y="4681"/>
                  </a:cubicBezTo>
                  <a:cubicBezTo>
                    <a:pt x="50579" y="1585"/>
                    <a:pt x="59152" y="-25"/>
                    <a:pt x="67725" y="-82"/>
                  </a:cubicBezTo>
                  <a:lnTo>
                    <a:pt x="772003" y="-82"/>
                  </a:lnTo>
                  <a:cubicBezTo>
                    <a:pt x="776765" y="-91"/>
                    <a:pt x="781623" y="385"/>
                    <a:pt x="786290" y="1347"/>
                  </a:cubicBezTo>
                  <a:cubicBezTo>
                    <a:pt x="815056" y="7481"/>
                    <a:pt x="836773" y="31208"/>
                    <a:pt x="840297" y="60402"/>
                  </a:cubicBezTo>
                  <a:cubicBezTo>
                    <a:pt x="840677" y="63183"/>
                    <a:pt x="840868" y="65984"/>
                    <a:pt x="840868" y="68784"/>
                  </a:cubicBezTo>
                  <a:lnTo>
                    <a:pt x="840868" y="550654"/>
                  </a:lnTo>
                  <a:close/>
                  <a:moveTo>
                    <a:pt x="470631" y="444069"/>
                  </a:moveTo>
                  <a:cubicBezTo>
                    <a:pt x="470536" y="416189"/>
                    <a:pt x="447962" y="393625"/>
                    <a:pt x="420054" y="393682"/>
                  </a:cubicBezTo>
                  <a:cubicBezTo>
                    <a:pt x="392145" y="393739"/>
                    <a:pt x="369571" y="416380"/>
                    <a:pt x="369667" y="444260"/>
                  </a:cubicBezTo>
                  <a:cubicBezTo>
                    <a:pt x="369762" y="472139"/>
                    <a:pt x="392336" y="494704"/>
                    <a:pt x="420245" y="494647"/>
                  </a:cubicBezTo>
                  <a:cubicBezTo>
                    <a:pt x="448153" y="494590"/>
                    <a:pt x="470727" y="471949"/>
                    <a:pt x="470631" y="444069"/>
                  </a:cubicBezTo>
                  <a:close/>
                </a:path>
              </a:pathLst>
            </a:custGeom>
            <a:solidFill>
              <a:srgbClr val="DCDDDD"/>
            </a:solidFill>
            <a:ln w="9525" cap="flat">
              <a:noFill/>
              <a:prstDash val="solid"/>
              <a:miter/>
            </a:ln>
          </p:spPr>
          <p:txBody>
            <a:bodyPr rtlCol="0" anchor="ctr"/>
            <a:lstStyle/>
            <a:p>
              <a:endParaRPr lang="zh-CN" altLang="en-US"/>
            </a:p>
          </p:txBody>
        </p:sp>
        <p:sp>
          <p:nvSpPr>
            <p:cNvPr id="61" name="任意多边形: 形状 60"/>
            <p:cNvSpPr/>
            <p:nvPr/>
          </p:nvSpPr>
          <p:spPr>
            <a:xfrm>
              <a:off x="11126048" y="3145134"/>
              <a:ext cx="116967" cy="31432"/>
            </a:xfrm>
            <a:custGeom>
              <a:avLst/>
              <a:gdLst>
                <a:gd name="connsiteX0" fmla="*/ 115825 w 116967"/>
                <a:gd name="connsiteY0" fmla="*/ 31351 h 31432"/>
                <a:gd name="connsiteX1" fmla="*/ -1142 w 116967"/>
                <a:gd name="connsiteY1" fmla="*/ 31351 h 31432"/>
                <a:gd name="connsiteX2" fmla="*/ -1142 w 116967"/>
                <a:gd name="connsiteY2" fmla="*/ -82 h 31432"/>
                <a:gd name="connsiteX3" fmla="*/ 96 w 116967"/>
                <a:gd name="connsiteY3" fmla="*/ -82 h 31432"/>
                <a:gd name="connsiteX4" fmla="*/ 115825 w 116967"/>
                <a:gd name="connsiteY4" fmla="*/ 31351 h 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7" h="31432">
                  <a:moveTo>
                    <a:pt x="115825" y="31351"/>
                  </a:moveTo>
                  <a:lnTo>
                    <a:pt x="-1142" y="31351"/>
                  </a:lnTo>
                  <a:lnTo>
                    <a:pt x="-1142" y="-82"/>
                  </a:lnTo>
                  <a:lnTo>
                    <a:pt x="96" y="-82"/>
                  </a:lnTo>
                  <a:cubicBezTo>
                    <a:pt x="39434" y="7262"/>
                    <a:pt x="78201" y="17777"/>
                    <a:pt x="115825" y="31351"/>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2" name="任意多边形: 形状 61"/>
            <p:cNvSpPr/>
            <p:nvPr/>
          </p:nvSpPr>
          <p:spPr>
            <a:xfrm>
              <a:off x="10403959" y="4836298"/>
              <a:ext cx="840770" cy="71627"/>
            </a:xfrm>
            <a:custGeom>
              <a:avLst/>
              <a:gdLst>
                <a:gd name="connsiteX0" fmla="*/ 214980 w 840770"/>
                <a:gd name="connsiteY0" fmla="*/ 71546 h 71627"/>
                <a:gd name="connsiteX1" fmla="*/ 67723 w 840770"/>
                <a:gd name="connsiteY1" fmla="*/ 71546 h 71627"/>
                <a:gd name="connsiteX2" fmla="*/ -1142 w 840770"/>
                <a:gd name="connsiteY2" fmla="*/ 2585 h 71627"/>
                <a:gd name="connsiteX3" fmla="*/ -1142 w 840770"/>
                <a:gd name="connsiteY3" fmla="*/ -82 h 71627"/>
                <a:gd name="connsiteX4" fmla="*/ 42577 w 840770"/>
                <a:gd name="connsiteY4" fmla="*/ 6681 h 71627"/>
                <a:gd name="connsiteX5" fmla="*/ 158686 w 840770"/>
                <a:gd name="connsiteY5" fmla="*/ 14396 h 71627"/>
                <a:gd name="connsiteX6" fmla="*/ 268605 w 840770"/>
                <a:gd name="connsiteY6" fmla="*/ 17920 h 71627"/>
                <a:gd name="connsiteX7" fmla="*/ 494538 w 840770"/>
                <a:gd name="connsiteY7" fmla="*/ 21349 h 71627"/>
                <a:gd name="connsiteX8" fmla="*/ 720566 w 840770"/>
                <a:gd name="connsiteY8" fmla="*/ 19444 h 71627"/>
                <a:gd name="connsiteX9" fmla="*/ 839629 w 840770"/>
                <a:gd name="connsiteY9" fmla="*/ 15539 h 71627"/>
                <a:gd name="connsiteX10" fmla="*/ 772001 w 840770"/>
                <a:gd name="connsiteY10" fmla="*/ 71546 h 71627"/>
                <a:gd name="connsiteX11" fmla="*/ 214980 w 840770"/>
                <a:gd name="connsiteY11" fmla="*/ 71546 h 7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0770" h="71627">
                  <a:moveTo>
                    <a:pt x="214980" y="71546"/>
                  </a:moveTo>
                  <a:lnTo>
                    <a:pt x="67723" y="71546"/>
                  </a:lnTo>
                  <a:cubicBezTo>
                    <a:pt x="29719" y="71394"/>
                    <a:pt x="-1048" y="40590"/>
                    <a:pt x="-1142" y="2585"/>
                  </a:cubicBezTo>
                  <a:lnTo>
                    <a:pt x="-1142" y="-82"/>
                  </a:lnTo>
                  <a:cubicBezTo>
                    <a:pt x="12478" y="2680"/>
                    <a:pt x="27433" y="4871"/>
                    <a:pt x="42577" y="6681"/>
                  </a:cubicBezTo>
                  <a:cubicBezTo>
                    <a:pt x="99155" y="13443"/>
                    <a:pt x="158686" y="14396"/>
                    <a:pt x="158686" y="14396"/>
                  </a:cubicBezTo>
                  <a:cubicBezTo>
                    <a:pt x="158686" y="14396"/>
                    <a:pt x="200692" y="16110"/>
                    <a:pt x="268605" y="17920"/>
                  </a:cubicBezTo>
                  <a:cubicBezTo>
                    <a:pt x="327755" y="19444"/>
                    <a:pt x="406622" y="20968"/>
                    <a:pt x="494538" y="21349"/>
                  </a:cubicBezTo>
                  <a:cubicBezTo>
                    <a:pt x="565880" y="21349"/>
                    <a:pt x="643128" y="21349"/>
                    <a:pt x="720566" y="19444"/>
                  </a:cubicBezTo>
                  <a:cubicBezTo>
                    <a:pt x="760476" y="18587"/>
                    <a:pt x="800386" y="17349"/>
                    <a:pt x="839629" y="15539"/>
                  </a:cubicBezTo>
                  <a:cubicBezTo>
                    <a:pt x="833438" y="48019"/>
                    <a:pt x="805053" y="71536"/>
                    <a:pt x="772001" y="71546"/>
                  </a:cubicBezTo>
                  <a:lnTo>
                    <a:pt x="214980" y="71546"/>
                  </a:lnTo>
                  <a:close/>
                </a:path>
              </a:pathLst>
            </a:custGeom>
            <a:solidFill>
              <a:srgbClr val="DCDDDD"/>
            </a:solidFill>
            <a:ln w="9525" cap="flat">
              <a:noFill/>
              <a:prstDash val="solid"/>
              <a:miter/>
            </a:ln>
          </p:spPr>
          <p:txBody>
            <a:bodyPr rtlCol="0" anchor="ctr"/>
            <a:lstStyle/>
            <a:p>
              <a:endParaRPr lang="zh-CN" altLang="en-US"/>
            </a:p>
          </p:txBody>
        </p:sp>
        <p:sp>
          <p:nvSpPr>
            <p:cNvPr id="63" name="任意多边形: 形状 62"/>
            <p:cNvSpPr/>
            <p:nvPr/>
          </p:nvSpPr>
          <p:spPr>
            <a:xfrm>
              <a:off x="10868968" y="6258190"/>
              <a:ext cx="402717" cy="402717"/>
            </a:xfrm>
            <a:custGeom>
              <a:avLst/>
              <a:gdLst>
                <a:gd name="connsiteX0" fmla="*/ 200121 w 402717"/>
                <a:gd name="connsiteY0" fmla="*/ -82 h 402717"/>
                <a:gd name="connsiteX1" fmla="*/ 401575 w 402717"/>
                <a:gd name="connsiteY1" fmla="*/ 201181 h 402717"/>
                <a:gd name="connsiteX2" fmla="*/ 200312 w 402717"/>
                <a:gd name="connsiteY2" fmla="*/ 402635 h 402717"/>
                <a:gd name="connsiteX3" fmla="*/ -1142 w 402717"/>
                <a:gd name="connsiteY3" fmla="*/ 201372 h 402717"/>
                <a:gd name="connsiteX4" fmla="*/ -1142 w 402717"/>
                <a:gd name="connsiteY4" fmla="*/ 201276 h 402717"/>
                <a:gd name="connsiteX5" fmla="*/ 200026 w 402717"/>
                <a:gd name="connsiteY5" fmla="*/ -82 h 402717"/>
                <a:gd name="connsiteX6" fmla="*/ 200121 w 402717"/>
                <a:gd name="connsiteY6"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17" h="402717">
                  <a:moveTo>
                    <a:pt x="200121" y="-82"/>
                  </a:moveTo>
                  <a:cubicBezTo>
                    <a:pt x="311373" y="-139"/>
                    <a:pt x="401480" y="89977"/>
                    <a:pt x="401575" y="201181"/>
                  </a:cubicBezTo>
                  <a:cubicBezTo>
                    <a:pt x="401671" y="312385"/>
                    <a:pt x="311563" y="402578"/>
                    <a:pt x="200312" y="402635"/>
                  </a:cubicBezTo>
                  <a:cubicBezTo>
                    <a:pt x="89059" y="402692"/>
                    <a:pt x="-1047" y="312576"/>
                    <a:pt x="-1142" y="201372"/>
                  </a:cubicBezTo>
                  <a:cubicBezTo>
                    <a:pt x="-1142" y="201343"/>
                    <a:pt x="-1142" y="201305"/>
                    <a:pt x="-1142" y="201276"/>
                  </a:cubicBezTo>
                  <a:cubicBezTo>
                    <a:pt x="-1237" y="90120"/>
                    <a:pt x="88869" y="-25"/>
                    <a:pt x="200026" y="-82"/>
                  </a:cubicBezTo>
                  <a:cubicBezTo>
                    <a:pt x="200026" y="-82"/>
                    <a:pt x="200121" y="-82"/>
                    <a:pt x="200121" y="-82"/>
                  </a:cubicBezTo>
                  <a:close/>
                </a:path>
              </a:pathLst>
            </a:custGeom>
            <a:solidFill>
              <a:srgbClr val="874D44"/>
            </a:solidFill>
            <a:ln w="9525" cap="flat">
              <a:noFill/>
              <a:prstDash val="solid"/>
              <a:miter/>
            </a:ln>
          </p:spPr>
          <p:txBody>
            <a:bodyPr rtlCol="0" anchor="ctr"/>
            <a:lstStyle/>
            <a:p>
              <a:endParaRPr lang="zh-CN" altLang="en-US"/>
            </a:p>
          </p:txBody>
        </p:sp>
        <p:sp>
          <p:nvSpPr>
            <p:cNvPr id="64" name="任意多边形: 形状 63"/>
            <p:cNvSpPr/>
            <p:nvPr/>
          </p:nvSpPr>
          <p:spPr>
            <a:xfrm>
              <a:off x="10900020" y="3780356"/>
              <a:ext cx="226028" cy="53149"/>
            </a:xfrm>
            <a:custGeom>
              <a:avLst/>
              <a:gdLst>
                <a:gd name="connsiteX0" fmla="*/ 0 w 226028"/>
                <a:gd name="connsiteY0" fmla="*/ 0 h 53149"/>
                <a:gd name="connsiteX1" fmla="*/ 226028 w 226028"/>
                <a:gd name="connsiteY1" fmla="*/ 0 h 53149"/>
                <a:gd name="connsiteX2" fmla="*/ 226028 w 226028"/>
                <a:gd name="connsiteY2" fmla="*/ 53149 h 53149"/>
                <a:gd name="connsiteX3" fmla="*/ 0 w 226028"/>
                <a:gd name="connsiteY3" fmla="*/ 53149 h 53149"/>
              </a:gdLst>
              <a:ahLst/>
              <a:cxnLst>
                <a:cxn ang="0">
                  <a:pos x="connsiteX0" y="connsiteY0"/>
                </a:cxn>
                <a:cxn ang="0">
                  <a:pos x="connsiteX1" y="connsiteY1"/>
                </a:cxn>
                <a:cxn ang="0">
                  <a:pos x="connsiteX2" y="connsiteY2"/>
                </a:cxn>
                <a:cxn ang="0">
                  <a:pos x="connsiteX3" y="connsiteY3"/>
                </a:cxn>
              </a:cxnLst>
              <a:rect l="l" t="t" r="r" b="b"/>
              <a:pathLst>
                <a:path w="226028" h="53149">
                  <a:moveTo>
                    <a:pt x="0" y="0"/>
                  </a:moveTo>
                  <a:lnTo>
                    <a:pt x="226028" y="0"/>
                  </a:lnTo>
                  <a:lnTo>
                    <a:pt x="226028" y="53149"/>
                  </a:lnTo>
                  <a:lnTo>
                    <a:pt x="0" y="5314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5" name="任意多边形: 形状 64"/>
            <p:cNvSpPr/>
            <p:nvPr/>
          </p:nvSpPr>
          <p:spPr>
            <a:xfrm>
              <a:off x="10900020"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6" name="任意多边形: 形状 65"/>
            <p:cNvSpPr/>
            <p:nvPr/>
          </p:nvSpPr>
          <p:spPr>
            <a:xfrm>
              <a:off x="10900020"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7" name="任意多边形: 形状 66"/>
            <p:cNvSpPr/>
            <p:nvPr/>
          </p:nvSpPr>
          <p:spPr>
            <a:xfrm>
              <a:off x="10900020"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8" name="任意多边形: 形状 67"/>
            <p:cNvSpPr/>
            <p:nvPr/>
          </p:nvSpPr>
          <p:spPr>
            <a:xfrm>
              <a:off x="10900020" y="3119416"/>
              <a:ext cx="226028" cy="57150"/>
            </a:xfrm>
            <a:custGeom>
              <a:avLst/>
              <a:gdLst>
                <a:gd name="connsiteX0" fmla="*/ 224886 w 226028"/>
                <a:gd name="connsiteY0" fmla="*/ 25636 h 57150"/>
                <a:gd name="connsiteX1" fmla="*/ 224886 w 226028"/>
                <a:gd name="connsiteY1" fmla="*/ 57068 h 57150"/>
                <a:gd name="connsiteX2" fmla="*/ -1142 w 226028"/>
                <a:gd name="connsiteY2" fmla="*/ 57068 h 57150"/>
                <a:gd name="connsiteX3" fmla="*/ -1142 w 226028"/>
                <a:gd name="connsiteY3" fmla="*/ -82 h 57150"/>
                <a:gd name="connsiteX4" fmla="*/ 224886 w 226028"/>
                <a:gd name="connsiteY4" fmla="*/ 2563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8" h="57150">
                  <a:moveTo>
                    <a:pt x="224886" y="25636"/>
                  </a:moveTo>
                  <a:lnTo>
                    <a:pt x="224886" y="57068"/>
                  </a:lnTo>
                  <a:lnTo>
                    <a:pt x="-1142" y="57068"/>
                  </a:lnTo>
                  <a:lnTo>
                    <a:pt x="-1142" y="-82"/>
                  </a:lnTo>
                  <a:cubicBezTo>
                    <a:pt x="73629" y="5157"/>
                    <a:pt x="153544" y="13253"/>
                    <a:pt x="224886" y="25636"/>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69" name="任意多边形: 形状 68"/>
            <p:cNvSpPr/>
            <p:nvPr/>
          </p:nvSpPr>
          <p:spPr>
            <a:xfrm>
              <a:off x="9974699" y="2339113"/>
              <a:ext cx="1062694" cy="608948"/>
            </a:xfrm>
            <a:custGeom>
              <a:avLst/>
              <a:gdLst>
                <a:gd name="connsiteX0" fmla="*/ 882841 w 1062694"/>
                <a:gd name="connsiteY0" fmla="*/ 351120 h 608948"/>
                <a:gd name="connsiteX1" fmla="*/ 1059339 w 1062694"/>
                <a:gd name="connsiteY1" fmla="*/ 600865 h 608948"/>
                <a:gd name="connsiteX2" fmla="*/ 600711 w 1062694"/>
                <a:gd name="connsiteY2" fmla="*/ 600865 h 608948"/>
                <a:gd name="connsiteX3" fmla="*/ 598519 w 1062694"/>
                <a:gd name="connsiteY3" fmla="*/ 600865 h 608948"/>
                <a:gd name="connsiteX4" fmla="*/ 597281 w 1062694"/>
                <a:gd name="connsiteY4" fmla="*/ 581244 h 608948"/>
                <a:gd name="connsiteX5" fmla="*/ 596710 w 1062694"/>
                <a:gd name="connsiteY5" fmla="*/ 580386 h 608948"/>
                <a:gd name="connsiteX6" fmla="*/ 660336 w 1062694"/>
                <a:gd name="connsiteY6" fmla="*/ 501805 h 608948"/>
                <a:gd name="connsiteX7" fmla="*/ 677005 w 1062694"/>
                <a:gd name="connsiteY7" fmla="*/ 451894 h 608948"/>
                <a:gd name="connsiteX8" fmla="*/ 691388 w 1062694"/>
                <a:gd name="connsiteY8" fmla="*/ 453990 h 608948"/>
                <a:gd name="connsiteX9" fmla="*/ 744538 w 1062694"/>
                <a:gd name="connsiteY9" fmla="*/ 397297 h 608948"/>
                <a:gd name="connsiteX10" fmla="*/ 744538 w 1062694"/>
                <a:gd name="connsiteY10" fmla="*/ 396840 h 608948"/>
                <a:gd name="connsiteX11" fmla="*/ 744538 w 1062694"/>
                <a:gd name="connsiteY11" fmla="*/ 392172 h 608948"/>
                <a:gd name="connsiteX12" fmla="*/ 695293 w 1062694"/>
                <a:gd name="connsiteY12" fmla="*/ 340071 h 608948"/>
                <a:gd name="connsiteX13" fmla="*/ 693198 w 1062694"/>
                <a:gd name="connsiteY13" fmla="*/ 340071 h 608948"/>
                <a:gd name="connsiteX14" fmla="*/ 692437 w 1062694"/>
                <a:gd name="connsiteY14" fmla="*/ 300351 h 608948"/>
                <a:gd name="connsiteX15" fmla="*/ 477552 w 1062694"/>
                <a:gd name="connsiteY15" fmla="*/ 179479 h 608948"/>
                <a:gd name="connsiteX16" fmla="*/ 269431 w 1062694"/>
                <a:gd name="connsiteY16" fmla="*/ 310257 h 608948"/>
                <a:gd name="connsiteX17" fmla="*/ 266764 w 1062694"/>
                <a:gd name="connsiteY17" fmla="*/ 341404 h 608948"/>
                <a:gd name="connsiteX18" fmla="*/ 264287 w 1062694"/>
                <a:gd name="connsiteY18" fmla="*/ 341404 h 608948"/>
                <a:gd name="connsiteX19" fmla="*/ 205708 w 1062694"/>
                <a:gd name="connsiteY19" fmla="*/ 385600 h 608948"/>
                <a:gd name="connsiteX20" fmla="*/ 204374 w 1062694"/>
                <a:gd name="connsiteY20" fmla="*/ 397030 h 608948"/>
                <a:gd name="connsiteX21" fmla="*/ 257048 w 1062694"/>
                <a:gd name="connsiteY21" fmla="*/ 454161 h 608948"/>
                <a:gd name="connsiteX22" fmla="*/ 257525 w 1062694"/>
                <a:gd name="connsiteY22" fmla="*/ 454180 h 608948"/>
                <a:gd name="connsiteX23" fmla="*/ 273431 w 1062694"/>
                <a:gd name="connsiteY23" fmla="*/ 451608 h 608948"/>
                <a:gd name="connsiteX24" fmla="*/ 273431 w 1062694"/>
                <a:gd name="connsiteY24" fmla="*/ 451608 h 608948"/>
                <a:gd name="connsiteX25" fmla="*/ 329724 w 1062694"/>
                <a:gd name="connsiteY25" fmla="*/ 567528 h 608948"/>
                <a:gd name="connsiteX26" fmla="*/ 379159 w 1062694"/>
                <a:gd name="connsiteY26" fmla="*/ 596769 h 608948"/>
                <a:gd name="connsiteX27" fmla="*/ 387541 w 1062694"/>
                <a:gd name="connsiteY27" fmla="*/ 599627 h 608948"/>
                <a:gd name="connsiteX28" fmla="*/ 386588 w 1062694"/>
                <a:gd name="connsiteY28" fmla="*/ 602389 h 608948"/>
                <a:gd name="connsiteX29" fmla="*/ 386588 w 1062694"/>
                <a:gd name="connsiteY29" fmla="*/ 608866 h 608948"/>
                <a:gd name="connsiteX30" fmla="*/ -793 w 1062694"/>
                <a:gd name="connsiteY30" fmla="*/ 608866 h 608948"/>
                <a:gd name="connsiteX31" fmla="*/ 101219 w 1062694"/>
                <a:gd name="connsiteY31" fmla="*/ 401031 h 608948"/>
                <a:gd name="connsiteX32" fmla="*/ 216186 w 1062694"/>
                <a:gd name="connsiteY32" fmla="*/ 176050 h 608948"/>
                <a:gd name="connsiteX33" fmla="*/ 478981 w 1062694"/>
                <a:gd name="connsiteY33" fmla="*/ 885 h 608948"/>
                <a:gd name="connsiteX34" fmla="*/ 788924 w 1062694"/>
                <a:gd name="connsiteY34" fmla="*/ 225771 h 608948"/>
                <a:gd name="connsiteX35" fmla="*/ 882841 w 1062694"/>
                <a:gd name="connsiteY35" fmla="*/ 351120 h 60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62694" h="608948">
                  <a:moveTo>
                    <a:pt x="882841" y="351120"/>
                  </a:moveTo>
                  <a:cubicBezTo>
                    <a:pt x="963899" y="402078"/>
                    <a:pt x="1078961" y="462181"/>
                    <a:pt x="1059339" y="600865"/>
                  </a:cubicBezTo>
                  <a:lnTo>
                    <a:pt x="600711" y="600865"/>
                  </a:lnTo>
                  <a:lnTo>
                    <a:pt x="598519" y="600865"/>
                  </a:lnTo>
                  <a:cubicBezTo>
                    <a:pt x="598519" y="593150"/>
                    <a:pt x="597662" y="586578"/>
                    <a:pt x="597281" y="581244"/>
                  </a:cubicBezTo>
                  <a:lnTo>
                    <a:pt x="596710" y="580386"/>
                  </a:lnTo>
                  <a:cubicBezTo>
                    <a:pt x="625571" y="561394"/>
                    <a:pt x="647764" y="533943"/>
                    <a:pt x="660336" y="501805"/>
                  </a:cubicBezTo>
                  <a:cubicBezTo>
                    <a:pt x="667004" y="485565"/>
                    <a:pt x="672624" y="468896"/>
                    <a:pt x="677005" y="451894"/>
                  </a:cubicBezTo>
                  <a:cubicBezTo>
                    <a:pt x="681673" y="453304"/>
                    <a:pt x="686530" y="454018"/>
                    <a:pt x="691388" y="453990"/>
                  </a:cubicBezTo>
                  <a:cubicBezTo>
                    <a:pt x="721773" y="453018"/>
                    <a:pt x="745490" y="427634"/>
                    <a:pt x="744538" y="397297"/>
                  </a:cubicBezTo>
                  <a:cubicBezTo>
                    <a:pt x="744538" y="397144"/>
                    <a:pt x="744538" y="396992"/>
                    <a:pt x="744538" y="396840"/>
                  </a:cubicBezTo>
                  <a:cubicBezTo>
                    <a:pt x="744538" y="395316"/>
                    <a:pt x="744538" y="393792"/>
                    <a:pt x="744538" y="392172"/>
                  </a:cubicBezTo>
                  <a:cubicBezTo>
                    <a:pt x="742728" y="362931"/>
                    <a:pt x="723297" y="340071"/>
                    <a:pt x="695293" y="340071"/>
                  </a:cubicBezTo>
                  <a:lnTo>
                    <a:pt x="693198" y="340071"/>
                  </a:lnTo>
                  <a:cubicBezTo>
                    <a:pt x="693674" y="326831"/>
                    <a:pt x="693389" y="313563"/>
                    <a:pt x="692437" y="300351"/>
                  </a:cubicBezTo>
                  <a:cubicBezTo>
                    <a:pt x="575469" y="290826"/>
                    <a:pt x="477552" y="179479"/>
                    <a:pt x="477552" y="179479"/>
                  </a:cubicBezTo>
                  <a:cubicBezTo>
                    <a:pt x="399161" y="281492"/>
                    <a:pt x="269431" y="310257"/>
                    <a:pt x="269431" y="310257"/>
                  </a:cubicBezTo>
                  <a:cubicBezTo>
                    <a:pt x="269431" y="310257"/>
                    <a:pt x="267716" y="322164"/>
                    <a:pt x="266764" y="341404"/>
                  </a:cubicBezTo>
                  <a:lnTo>
                    <a:pt x="264287" y="341404"/>
                  </a:lnTo>
                  <a:cubicBezTo>
                    <a:pt x="237141" y="341699"/>
                    <a:pt x="213424" y="359616"/>
                    <a:pt x="205708" y="385600"/>
                  </a:cubicBezTo>
                  <a:cubicBezTo>
                    <a:pt x="204851" y="389343"/>
                    <a:pt x="204374" y="393182"/>
                    <a:pt x="204374" y="397030"/>
                  </a:cubicBezTo>
                  <a:cubicBezTo>
                    <a:pt x="203136" y="427358"/>
                    <a:pt x="226759" y="452942"/>
                    <a:pt x="257048" y="454161"/>
                  </a:cubicBezTo>
                  <a:cubicBezTo>
                    <a:pt x="257239" y="454171"/>
                    <a:pt x="257334" y="454171"/>
                    <a:pt x="257525" y="454180"/>
                  </a:cubicBezTo>
                  <a:cubicBezTo>
                    <a:pt x="262953" y="454199"/>
                    <a:pt x="268288" y="453332"/>
                    <a:pt x="273431" y="451608"/>
                  </a:cubicBezTo>
                  <a:lnTo>
                    <a:pt x="273431" y="451608"/>
                  </a:lnTo>
                  <a:cubicBezTo>
                    <a:pt x="281623" y="493995"/>
                    <a:pt x="298197" y="537333"/>
                    <a:pt x="329724" y="567528"/>
                  </a:cubicBezTo>
                  <a:cubicBezTo>
                    <a:pt x="344107" y="580396"/>
                    <a:pt x="360966" y="590321"/>
                    <a:pt x="379159" y="596769"/>
                  </a:cubicBezTo>
                  <a:cubicBezTo>
                    <a:pt x="381921" y="597817"/>
                    <a:pt x="384683" y="598770"/>
                    <a:pt x="387541" y="599627"/>
                  </a:cubicBezTo>
                  <a:lnTo>
                    <a:pt x="386588" y="602389"/>
                  </a:lnTo>
                  <a:lnTo>
                    <a:pt x="386588" y="608866"/>
                  </a:lnTo>
                  <a:lnTo>
                    <a:pt x="-793" y="608866"/>
                  </a:lnTo>
                  <a:cubicBezTo>
                    <a:pt x="-793" y="608866"/>
                    <a:pt x="-12604" y="465039"/>
                    <a:pt x="101219" y="401031"/>
                  </a:cubicBezTo>
                  <a:cubicBezTo>
                    <a:pt x="215042" y="337023"/>
                    <a:pt x="198564" y="220056"/>
                    <a:pt x="216186" y="176050"/>
                  </a:cubicBezTo>
                  <a:cubicBezTo>
                    <a:pt x="255429" y="78038"/>
                    <a:pt x="339153" y="-448"/>
                    <a:pt x="478981" y="885"/>
                  </a:cubicBezTo>
                  <a:cubicBezTo>
                    <a:pt x="478981" y="885"/>
                    <a:pt x="726154" y="-27690"/>
                    <a:pt x="788924" y="225771"/>
                  </a:cubicBezTo>
                  <a:cubicBezTo>
                    <a:pt x="807021" y="263490"/>
                    <a:pt x="801783" y="300066"/>
                    <a:pt x="882841" y="351120"/>
                  </a:cubicBezTo>
                  <a:close/>
                </a:path>
              </a:pathLst>
            </a:custGeom>
            <a:solidFill>
              <a:srgbClr val="603731"/>
            </a:solidFill>
            <a:ln w="9525" cap="flat">
              <a:noFill/>
              <a:prstDash val="solid"/>
              <a:miter/>
            </a:ln>
          </p:spPr>
          <p:txBody>
            <a:bodyPr rtlCol="0" anchor="ctr"/>
            <a:lstStyle/>
            <a:p>
              <a:endParaRPr lang="zh-CN" altLang="en-US"/>
            </a:p>
          </p:txBody>
        </p:sp>
        <p:sp>
          <p:nvSpPr>
            <p:cNvPr id="70" name="任意多边形: 形状 69"/>
            <p:cNvSpPr/>
            <p:nvPr/>
          </p:nvSpPr>
          <p:spPr>
            <a:xfrm>
              <a:off x="10517234" y="5105112"/>
              <a:ext cx="402554" cy="402453"/>
            </a:xfrm>
            <a:custGeom>
              <a:avLst/>
              <a:gdLst>
                <a:gd name="connsiteX0" fmla="*/ 363928 w 402554"/>
                <a:gd name="connsiteY0" fmla="*/ 84291 h 402453"/>
                <a:gd name="connsiteX1" fmla="*/ 317160 w 402554"/>
                <a:gd name="connsiteY1" fmla="*/ 364907 h 402453"/>
                <a:gd name="connsiteX2" fmla="*/ 69415 w 402554"/>
                <a:gd name="connsiteY2" fmla="*/ 354039 h 402453"/>
                <a:gd name="connsiteX3" fmla="*/ 55127 w 402554"/>
                <a:gd name="connsiteY3" fmla="*/ 196209 h 402453"/>
                <a:gd name="connsiteX4" fmla="*/ 56079 w 402554"/>
                <a:gd name="connsiteY4" fmla="*/ 341561 h 402453"/>
                <a:gd name="connsiteX5" fmla="*/ 36458 w 402554"/>
                <a:gd name="connsiteY5" fmla="*/ 84386 h 402453"/>
                <a:gd name="connsiteX6" fmla="*/ 65033 w 402554"/>
                <a:gd name="connsiteY6" fmla="*/ 52477 h 402453"/>
                <a:gd name="connsiteX7" fmla="*/ 348973 w 402554"/>
                <a:gd name="connsiteY7" fmla="*/ 65383 h 402453"/>
                <a:gd name="connsiteX8" fmla="*/ 364308 w 402554"/>
                <a:gd name="connsiteY8" fmla="*/ 84386 h 40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554" h="402453">
                  <a:moveTo>
                    <a:pt x="363928" y="84291"/>
                  </a:moveTo>
                  <a:cubicBezTo>
                    <a:pt x="428508" y="174702"/>
                    <a:pt x="407552" y="300337"/>
                    <a:pt x="317160" y="364907"/>
                  </a:cubicBezTo>
                  <a:cubicBezTo>
                    <a:pt x="241912" y="418656"/>
                    <a:pt x="139709" y="414170"/>
                    <a:pt x="69415" y="354039"/>
                  </a:cubicBezTo>
                  <a:cubicBezTo>
                    <a:pt x="59890" y="254026"/>
                    <a:pt x="55127" y="196209"/>
                    <a:pt x="55127" y="196209"/>
                  </a:cubicBezTo>
                  <a:lnTo>
                    <a:pt x="56079" y="341561"/>
                  </a:lnTo>
                  <a:cubicBezTo>
                    <a:pt x="-12023" y="271962"/>
                    <a:pt x="-20311" y="163510"/>
                    <a:pt x="36458" y="84386"/>
                  </a:cubicBezTo>
                  <a:cubicBezTo>
                    <a:pt x="44745" y="72718"/>
                    <a:pt x="54366" y="62012"/>
                    <a:pt x="65033" y="52477"/>
                  </a:cubicBezTo>
                  <a:cubicBezTo>
                    <a:pt x="147044" y="-22361"/>
                    <a:pt x="274107" y="-16589"/>
                    <a:pt x="348973" y="65383"/>
                  </a:cubicBezTo>
                  <a:cubicBezTo>
                    <a:pt x="354498" y="71394"/>
                    <a:pt x="359546" y="77747"/>
                    <a:pt x="364308" y="84386"/>
                  </a:cubicBezTo>
                  <a:close/>
                </a:path>
              </a:pathLst>
            </a:custGeom>
            <a:solidFill>
              <a:srgbClr val="874D44"/>
            </a:solidFill>
            <a:ln w="9525" cap="flat">
              <a:noFill/>
              <a:prstDash val="solid"/>
              <a:miter/>
            </a:ln>
          </p:spPr>
          <p:txBody>
            <a:bodyPr rtlCol="0" anchor="ctr"/>
            <a:lstStyle/>
            <a:p>
              <a:endParaRPr lang="zh-CN" altLang="en-US"/>
            </a:p>
          </p:txBody>
        </p:sp>
        <p:sp>
          <p:nvSpPr>
            <p:cNvPr id="71" name="任意多边形: 形状 70"/>
            <p:cNvSpPr/>
            <p:nvPr/>
          </p:nvSpPr>
          <p:spPr>
            <a:xfrm>
              <a:off x="10674087" y="3780356"/>
              <a:ext cx="225933" cy="53149"/>
            </a:xfrm>
            <a:custGeom>
              <a:avLst/>
              <a:gdLst>
                <a:gd name="connsiteX0" fmla="*/ 0 w 225933"/>
                <a:gd name="connsiteY0" fmla="*/ 0 h 53149"/>
                <a:gd name="connsiteX1" fmla="*/ 225933 w 225933"/>
                <a:gd name="connsiteY1" fmla="*/ 0 h 53149"/>
                <a:gd name="connsiteX2" fmla="*/ 225933 w 225933"/>
                <a:gd name="connsiteY2" fmla="*/ 53149 h 53149"/>
                <a:gd name="connsiteX3" fmla="*/ 0 w 225933"/>
                <a:gd name="connsiteY3" fmla="*/ 53149 h 53149"/>
              </a:gdLst>
              <a:ahLst/>
              <a:cxnLst>
                <a:cxn ang="0">
                  <a:pos x="connsiteX0" y="connsiteY0"/>
                </a:cxn>
                <a:cxn ang="0">
                  <a:pos x="connsiteX1" y="connsiteY1"/>
                </a:cxn>
                <a:cxn ang="0">
                  <a:pos x="connsiteX2" y="connsiteY2"/>
                </a:cxn>
                <a:cxn ang="0">
                  <a:pos x="connsiteX3" y="connsiteY3"/>
                </a:cxn>
              </a:cxnLst>
              <a:rect l="l" t="t" r="r" b="b"/>
              <a:pathLst>
                <a:path w="225933" h="53149">
                  <a:moveTo>
                    <a:pt x="0" y="0"/>
                  </a:moveTo>
                  <a:lnTo>
                    <a:pt x="225933" y="0"/>
                  </a:lnTo>
                  <a:lnTo>
                    <a:pt x="225933" y="53149"/>
                  </a:lnTo>
                  <a:lnTo>
                    <a:pt x="0" y="5314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2" name="任意多边形: 形状 71"/>
            <p:cNvSpPr/>
            <p:nvPr/>
          </p:nvSpPr>
          <p:spPr>
            <a:xfrm>
              <a:off x="10674087" y="3578998"/>
              <a:ext cx="225933" cy="201358"/>
            </a:xfrm>
            <a:custGeom>
              <a:avLst/>
              <a:gdLst>
                <a:gd name="connsiteX0" fmla="*/ 0 w 225933"/>
                <a:gd name="connsiteY0" fmla="*/ 0 h 201358"/>
                <a:gd name="connsiteX1" fmla="*/ 225933 w 225933"/>
                <a:gd name="connsiteY1" fmla="*/ 0 h 201358"/>
                <a:gd name="connsiteX2" fmla="*/ 225933 w 225933"/>
                <a:gd name="connsiteY2" fmla="*/ 201358 h 201358"/>
                <a:gd name="connsiteX3" fmla="*/ 0 w 225933"/>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3" h="201358">
                  <a:moveTo>
                    <a:pt x="0" y="0"/>
                  </a:moveTo>
                  <a:lnTo>
                    <a:pt x="225933" y="0"/>
                  </a:lnTo>
                  <a:lnTo>
                    <a:pt x="225933"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3" name="任意多边形: 形状 72"/>
            <p:cNvSpPr/>
            <p:nvPr/>
          </p:nvSpPr>
          <p:spPr>
            <a:xfrm>
              <a:off x="10674087"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4" name="任意多边形: 形状 73"/>
            <p:cNvSpPr/>
            <p:nvPr/>
          </p:nvSpPr>
          <p:spPr>
            <a:xfrm>
              <a:off x="10674087" y="3176471"/>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5" name="任意多边形: 形状 74"/>
            <p:cNvSpPr/>
            <p:nvPr/>
          </p:nvSpPr>
          <p:spPr>
            <a:xfrm>
              <a:off x="10674087" y="3110939"/>
              <a:ext cx="225932" cy="65627"/>
            </a:xfrm>
            <a:custGeom>
              <a:avLst/>
              <a:gdLst>
                <a:gd name="connsiteX0" fmla="*/ 224791 w 225932"/>
                <a:gd name="connsiteY0" fmla="*/ 8395 h 65627"/>
                <a:gd name="connsiteX1" fmla="*/ 224791 w 225932"/>
                <a:gd name="connsiteY1" fmla="*/ 65545 h 65627"/>
                <a:gd name="connsiteX2" fmla="*/ -1142 w 225932"/>
                <a:gd name="connsiteY2" fmla="*/ 65545 h 65627"/>
                <a:gd name="connsiteX3" fmla="*/ -1142 w 225932"/>
                <a:gd name="connsiteY3" fmla="*/ -82 h 65627"/>
                <a:gd name="connsiteX4" fmla="*/ 224791 w 225932"/>
                <a:gd name="connsiteY4" fmla="*/ 8395 h 6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32" h="65627">
                  <a:moveTo>
                    <a:pt x="224791" y="8395"/>
                  </a:moveTo>
                  <a:lnTo>
                    <a:pt x="224791" y="65545"/>
                  </a:lnTo>
                  <a:lnTo>
                    <a:pt x="-1142" y="65545"/>
                  </a:lnTo>
                  <a:lnTo>
                    <a:pt x="-1142" y="-82"/>
                  </a:lnTo>
                  <a:cubicBezTo>
                    <a:pt x="49626" y="-82"/>
                    <a:pt x="133351" y="2109"/>
                    <a:pt x="224791" y="8395"/>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6" name="任意多边形: 形状 75"/>
            <p:cNvSpPr/>
            <p:nvPr/>
          </p:nvSpPr>
          <p:spPr>
            <a:xfrm>
              <a:off x="10774861" y="4227269"/>
              <a:ext cx="100965" cy="100964"/>
            </a:xfrm>
            <a:custGeom>
              <a:avLst/>
              <a:gdLst>
                <a:gd name="connsiteX0" fmla="*/ 49436 w 100965"/>
                <a:gd name="connsiteY0" fmla="*/ -82 h 100964"/>
                <a:gd name="connsiteX1" fmla="*/ 99823 w 100965"/>
                <a:gd name="connsiteY1" fmla="*/ 50496 h 100964"/>
                <a:gd name="connsiteX2" fmla="*/ 49246 w 100965"/>
                <a:gd name="connsiteY2" fmla="*/ 100883 h 100964"/>
                <a:gd name="connsiteX3" fmla="*/ -1142 w 100965"/>
                <a:gd name="connsiteY3" fmla="*/ 50305 h 100964"/>
                <a:gd name="connsiteX4" fmla="*/ 49436 w 100965"/>
                <a:gd name="connsiteY4" fmla="*/ -82 h 10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5" h="100964">
                  <a:moveTo>
                    <a:pt x="49436" y="-82"/>
                  </a:moveTo>
                  <a:cubicBezTo>
                    <a:pt x="77344" y="-25"/>
                    <a:pt x="99918" y="22616"/>
                    <a:pt x="99823" y="50496"/>
                  </a:cubicBezTo>
                  <a:cubicBezTo>
                    <a:pt x="99728" y="78376"/>
                    <a:pt x="77153" y="100940"/>
                    <a:pt x="49246" y="100883"/>
                  </a:cubicBezTo>
                  <a:cubicBezTo>
                    <a:pt x="21337" y="100826"/>
                    <a:pt x="-1237" y="78185"/>
                    <a:pt x="-1142" y="50305"/>
                  </a:cubicBezTo>
                  <a:cubicBezTo>
                    <a:pt x="-1047" y="22426"/>
                    <a:pt x="21528" y="-139"/>
                    <a:pt x="49436" y="-82"/>
                  </a:cubicBezTo>
                  <a:close/>
                </a:path>
              </a:pathLst>
            </a:custGeom>
            <a:solidFill>
              <a:srgbClr val="FFFFFF"/>
            </a:solidFill>
            <a:ln w="9525" cap="flat">
              <a:noFill/>
              <a:prstDash val="solid"/>
              <a:miter/>
            </a:ln>
          </p:spPr>
          <p:txBody>
            <a:bodyPr rtlCol="0" anchor="ctr"/>
            <a:lstStyle/>
            <a:p>
              <a:endParaRPr lang="zh-CN" altLang="en-US"/>
            </a:p>
          </p:txBody>
        </p:sp>
        <p:sp>
          <p:nvSpPr>
            <p:cNvPr id="77" name="任意多边形: 形状 76"/>
            <p:cNvSpPr/>
            <p:nvPr/>
          </p:nvSpPr>
          <p:spPr>
            <a:xfrm>
              <a:off x="10652656" y="2731147"/>
              <a:ext cx="67578" cy="62514"/>
            </a:xfrm>
            <a:custGeom>
              <a:avLst/>
              <a:gdLst>
                <a:gd name="connsiteX0" fmla="*/ 66390 w 67578"/>
                <a:gd name="connsiteY0" fmla="*/ 615 h 62514"/>
                <a:gd name="connsiteX1" fmla="*/ 66390 w 67578"/>
                <a:gd name="connsiteY1" fmla="*/ 5282 h 62514"/>
                <a:gd name="connsiteX2" fmla="*/ 13716 w 67578"/>
                <a:gd name="connsiteY2" fmla="*/ 62413 h 62514"/>
                <a:gd name="connsiteX3" fmla="*/ 13241 w 67578"/>
                <a:gd name="connsiteY3" fmla="*/ 62432 h 62514"/>
                <a:gd name="connsiteX4" fmla="*/ -1142 w 67578"/>
                <a:gd name="connsiteY4" fmla="*/ 60336 h 62514"/>
                <a:gd name="connsiteX5" fmla="*/ 10287 w 67578"/>
                <a:gd name="connsiteY5" fmla="*/ 3186 h 62514"/>
                <a:gd name="connsiteX6" fmla="*/ 13050 w 67578"/>
                <a:gd name="connsiteY6" fmla="*/ 3186 h 62514"/>
                <a:gd name="connsiteX7" fmla="*/ 48769 w 67578"/>
                <a:gd name="connsiteY7" fmla="*/ 1186 h 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78" h="62514">
                  <a:moveTo>
                    <a:pt x="66390" y="615"/>
                  </a:moveTo>
                  <a:cubicBezTo>
                    <a:pt x="66390" y="2234"/>
                    <a:pt x="66390" y="3758"/>
                    <a:pt x="66390" y="5282"/>
                  </a:cubicBezTo>
                  <a:cubicBezTo>
                    <a:pt x="67628" y="35609"/>
                    <a:pt x="44006" y="61194"/>
                    <a:pt x="13716" y="62413"/>
                  </a:cubicBezTo>
                  <a:cubicBezTo>
                    <a:pt x="13526" y="62422"/>
                    <a:pt x="13430" y="62422"/>
                    <a:pt x="13241" y="62432"/>
                  </a:cubicBezTo>
                  <a:cubicBezTo>
                    <a:pt x="8383" y="62460"/>
                    <a:pt x="3525" y="61746"/>
                    <a:pt x="-1142" y="60336"/>
                  </a:cubicBezTo>
                  <a:cubicBezTo>
                    <a:pt x="3810" y="41534"/>
                    <a:pt x="7620" y="22446"/>
                    <a:pt x="10287" y="3186"/>
                  </a:cubicBezTo>
                  <a:lnTo>
                    <a:pt x="13050" y="3186"/>
                  </a:lnTo>
                  <a:cubicBezTo>
                    <a:pt x="24575" y="-338"/>
                    <a:pt x="36862" y="-1024"/>
                    <a:pt x="48769" y="1186"/>
                  </a:cubicBezTo>
                  <a:close/>
                </a:path>
              </a:pathLst>
            </a:custGeom>
            <a:solidFill>
              <a:schemeClr val="accent5"/>
            </a:solidFill>
            <a:ln w="9525" cap="flat">
              <a:noFill/>
              <a:prstDash val="solid"/>
              <a:miter/>
            </a:ln>
          </p:spPr>
          <p:txBody>
            <a:bodyPr rtlCol="0" anchor="ctr"/>
            <a:lstStyle/>
            <a:p>
              <a:endParaRPr lang="zh-CN" altLang="en-US"/>
            </a:p>
          </p:txBody>
        </p:sp>
        <p:sp>
          <p:nvSpPr>
            <p:cNvPr id="78" name="任意多边形: 形状 77"/>
            <p:cNvSpPr/>
            <p:nvPr/>
          </p:nvSpPr>
          <p:spPr>
            <a:xfrm>
              <a:off x="10664276" y="2680025"/>
              <a:ext cx="55911" cy="54390"/>
            </a:xfrm>
            <a:custGeom>
              <a:avLst/>
              <a:gdLst>
                <a:gd name="connsiteX0" fmla="*/ 54770 w 55911"/>
                <a:gd name="connsiteY0" fmla="*/ 51737 h 54390"/>
                <a:gd name="connsiteX1" fmla="*/ 37339 w 55911"/>
                <a:gd name="connsiteY1" fmla="*/ 52308 h 54390"/>
                <a:gd name="connsiteX2" fmla="*/ 1620 w 55911"/>
                <a:gd name="connsiteY2" fmla="*/ 54308 h 54390"/>
                <a:gd name="connsiteX3" fmla="*/ -1142 w 55911"/>
                <a:gd name="connsiteY3" fmla="*/ 54308 h 54390"/>
                <a:gd name="connsiteX4" fmla="*/ 3430 w 55911"/>
                <a:gd name="connsiteY4" fmla="*/ -79 h 54390"/>
                <a:gd name="connsiteX5" fmla="*/ 5525 w 55911"/>
                <a:gd name="connsiteY5" fmla="*/ -79 h 54390"/>
                <a:gd name="connsiteX6" fmla="*/ 54770 w 55911"/>
                <a:gd name="connsiteY6" fmla="*/ 51737 h 5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54390">
                  <a:moveTo>
                    <a:pt x="54770" y="51737"/>
                  </a:moveTo>
                  <a:lnTo>
                    <a:pt x="37339" y="52308"/>
                  </a:lnTo>
                  <a:cubicBezTo>
                    <a:pt x="25433" y="50098"/>
                    <a:pt x="13241" y="50784"/>
                    <a:pt x="1620" y="54308"/>
                  </a:cubicBezTo>
                  <a:lnTo>
                    <a:pt x="-1142" y="54308"/>
                  </a:lnTo>
                  <a:cubicBezTo>
                    <a:pt x="1430" y="36278"/>
                    <a:pt x="2953" y="18123"/>
                    <a:pt x="3430" y="-79"/>
                  </a:cubicBezTo>
                  <a:lnTo>
                    <a:pt x="5525" y="-79"/>
                  </a:lnTo>
                  <a:cubicBezTo>
                    <a:pt x="33529" y="-365"/>
                    <a:pt x="52959" y="22495"/>
                    <a:pt x="54770" y="51737"/>
                  </a:cubicBezTo>
                  <a:close/>
                </a:path>
              </a:pathLst>
            </a:custGeom>
            <a:solidFill>
              <a:schemeClr val="accent5"/>
            </a:solidFill>
            <a:ln w="9525" cap="flat">
              <a:noFill/>
              <a:prstDash val="solid"/>
              <a:miter/>
            </a:ln>
          </p:spPr>
          <p:txBody>
            <a:bodyPr rtlCol="0" anchor="ctr"/>
            <a:lstStyle/>
            <a:p>
              <a:endParaRPr lang="zh-CN" altLang="en-US"/>
            </a:p>
          </p:txBody>
        </p:sp>
        <p:sp>
          <p:nvSpPr>
            <p:cNvPr id="79" name="任意多边形: 形状 78"/>
            <p:cNvSpPr/>
            <p:nvPr/>
          </p:nvSpPr>
          <p:spPr>
            <a:xfrm>
              <a:off x="10448058" y="3780356"/>
              <a:ext cx="226029" cy="57912"/>
            </a:xfrm>
            <a:custGeom>
              <a:avLst/>
              <a:gdLst>
                <a:gd name="connsiteX0" fmla="*/ 224887 w 226029"/>
                <a:gd name="connsiteY0" fmla="*/ -82 h 57912"/>
                <a:gd name="connsiteX1" fmla="*/ 224887 w 226029"/>
                <a:gd name="connsiteY1" fmla="*/ 53068 h 57912"/>
                <a:gd name="connsiteX2" fmla="*/ 24004 w 226029"/>
                <a:gd name="connsiteY2" fmla="*/ 53068 h 57912"/>
                <a:gd name="connsiteX3" fmla="*/ -1142 w 226029"/>
                <a:gd name="connsiteY3" fmla="*/ 57830 h 57912"/>
                <a:gd name="connsiteX4" fmla="*/ -1142 w 226029"/>
                <a:gd name="connsiteY4" fmla="*/ -82 h 5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9" h="57912">
                  <a:moveTo>
                    <a:pt x="224887" y="-82"/>
                  </a:moveTo>
                  <a:lnTo>
                    <a:pt x="224887" y="53068"/>
                  </a:lnTo>
                  <a:lnTo>
                    <a:pt x="24004" y="53068"/>
                  </a:lnTo>
                  <a:cubicBezTo>
                    <a:pt x="15432" y="53125"/>
                    <a:pt x="6860" y="54734"/>
                    <a:pt x="-1142" y="57830"/>
                  </a:cubicBezTo>
                  <a:lnTo>
                    <a:pt x="-1142"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0" name="任意多边形: 形状 79"/>
            <p:cNvSpPr/>
            <p:nvPr/>
          </p:nvSpPr>
          <p:spPr>
            <a:xfrm>
              <a:off x="10448059"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1" name="任意多边形: 形状 80"/>
            <p:cNvSpPr/>
            <p:nvPr/>
          </p:nvSpPr>
          <p:spPr>
            <a:xfrm>
              <a:off x="10448059"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2" name="任意多边形: 形状 81"/>
            <p:cNvSpPr/>
            <p:nvPr/>
          </p:nvSpPr>
          <p:spPr>
            <a:xfrm>
              <a:off x="10448059"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3" name="任意多边形: 形状 82"/>
            <p:cNvSpPr/>
            <p:nvPr/>
          </p:nvSpPr>
          <p:spPr>
            <a:xfrm>
              <a:off x="10447487" y="3110239"/>
              <a:ext cx="226600" cy="66803"/>
            </a:xfrm>
            <a:custGeom>
              <a:avLst/>
              <a:gdLst>
                <a:gd name="connsiteX0" fmla="*/ 225458 w 226600"/>
                <a:gd name="connsiteY0" fmla="*/ 618 h 66803"/>
                <a:gd name="connsiteX1" fmla="*/ 225458 w 226600"/>
                <a:gd name="connsiteY1" fmla="*/ 66722 h 66803"/>
                <a:gd name="connsiteX2" fmla="*/ -571 w 226600"/>
                <a:gd name="connsiteY2" fmla="*/ 66722 h 66803"/>
                <a:gd name="connsiteX3" fmla="*/ -1142 w 226600"/>
                <a:gd name="connsiteY3" fmla="*/ 28622 h 66803"/>
                <a:gd name="connsiteX4" fmla="*/ 8383 w 226600"/>
                <a:gd name="connsiteY4" fmla="*/ 28622 h 66803"/>
                <a:gd name="connsiteX5" fmla="*/ 175261 w 226600"/>
                <a:gd name="connsiteY5" fmla="*/ 47 h 66803"/>
                <a:gd name="connsiteX6" fmla="*/ 225458 w 226600"/>
                <a:gd name="connsiteY6" fmla="*/ 618 h 6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600" h="66803">
                  <a:moveTo>
                    <a:pt x="225458" y="618"/>
                  </a:moveTo>
                  <a:lnTo>
                    <a:pt x="225458" y="66722"/>
                  </a:lnTo>
                  <a:lnTo>
                    <a:pt x="-571" y="66722"/>
                  </a:lnTo>
                  <a:lnTo>
                    <a:pt x="-1142" y="28622"/>
                  </a:lnTo>
                  <a:lnTo>
                    <a:pt x="8383" y="28622"/>
                  </a:lnTo>
                  <a:cubicBezTo>
                    <a:pt x="53531" y="27955"/>
                    <a:pt x="102490" y="17859"/>
                    <a:pt x="175261" y="47"/>
                  </a:cubicBezTo>
                  <a:cubicBezTo>
                    <a:pt x="174975" y="-144"/>
                    <a:pt x="193834" y="-239"/>
                    <a:pt x="225458" y="618"/>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84" name="任意多边形: 形状 83"/>
            <p:cNvSpPr/>
            <p:nvPr/>
          </p:nvSpPr>
          <p:spPr>
            <a:xfrm>
              <a:off x="10240885" y="2519056"/>
              <a:ext cx="427808" cy="433907"/>
            </a:xfrm>
            <a:custGeom>
              <a:avLst/>
              <a:gdLst>
                <a:gd name="connsiteX0" fmla="*/ 425678 w 427808"/>
                <a:gd name="connsiteY0" fmla="*/ 120790 h 433907"/>
                <a:gd name="connsiteX1" fmla="*/ 426440 w 427808"/>
                <a:gd name="connsiteY1" fmla="*/ 160510 h 433907"/>
                <a:gd name="connsiteX2" fmla="*/ 421868 w 427808"/>
                <a:gd name="connsiteY2" fmla="*/ 214897 h 433907"/>
                <a:gd name="connsiteX3" fmla="*/ 410439 w 427808"/>
                <a:gd name="connsiteY3" fmla="*/ 272047 h 433907"/>
                <a:gd name="connsiteX4" fmla="*/ 393770 w 427808"/>
                <a:gd name="connsiteY4" fmla="*/ 321958 h 433907"/>
                <a:gd name="connsiteX5" fmla="*/ 330142 w 427808"/>
                <a:gd name="connsiteY5" fmla="*/ 400540 h 433907"/>
                <a:gd name="connsiteX6" fmla="*/ 120592 w 427808"/>
                <a:gd name="connsiteY6" fmla="*/ 419590 h 433907"/>
                <a:gd name="connsiteX7" fmla="*/ 112210 w 427808"/>
                <a:gd name="connsiteY7" fmla="*/ 416732 h 433907"/>
                <a:gd name="connsiteX8" fmla="*/ 62776 w 427808"/>
                <a:gd name="connsiteY8" fmla="*/ 387490 h 433907"/>
                <a:gd name="connsiteX9" fmla="*/ 6483 w 427808"/>
                <a:gd name="connsiteY9" fmla="*/ 271571 h 433907"/>
                <a:gd name="connsiteX10" fmla="*/ 7 w 427808"/>
                <a:gd name="connsiteY10" fmla="*/ 222041 h 433907"/>
                <a:gd name="connsiteX11" fmla="*/ -470 w 427808"/>
                <a:gd name="connsiteY11" fmla="*/ 161843 h 433907"/>
                <a:gd name="connsiteX12" fmla="*/ 2197 w 427808"/>
                <a:gd name="connsiteY12" fmla="*/ 130696 h 433907"/>
                <a:gd name="connsiteX13" fmla="*/ 210318 w 427808"/>
                <a:gd name="connsiteY13" fmla="*/ -82 h 433907"/>
                <a:gd name="connsiteX14" fmla="*/ 425678 w 427808"/>
                <a:gd name="connsiteY14" fmla="*/ 120790 h 433907"/>
                <a:gd name="connsiteX15" fmla="*/ 371196 w 427808"/>
                <a:gd name="connsiteY15" fmla="*/ 267285 h 433907"/>
                <a:gd name="connsiteX16" fmla="*/ 335952 w 427808"/>
                <a:gd name="connsiteY16" fmla="*/ 231852 h 433907"/>
                <a:gd name="connsiteX17" fmla="*/ 300520 w 427808"/>
                <a:gd name="connsiteY17" fmla="*/ 267094 h 433907"/>
                <a:gd name="connsiteX18" fmla="*/ 335763 w 427808"/>
                <a:gd name="connsiteY18" fmla="*/ 302527 h 433907"/>
                <a:gd name="connsiteX19" fmla="*/ 371576 w 427808"/>
                <a:gd name="connsiteY19" fmla="*/ 267475 h 433907"/>
                <a:gd name="connsiteX20" fmla="*/ 371576 w 427808"/>
                <a:gd name="connsiteY20" fmla="*/ 267285 h 433907"/>
                <a:gd name="connsiteX21" fmla="*/ 308997 w 427808"/>
                <a:gd name="connsiteY21" fmla="*/ 185751 h 433907"/>
                <a:gd name="connsiteX22" fmla="*/ 291947 w 427808"/>
                <a:gd name="connsiteY22" fmla="*/ 168511 h 433907"/>
                <a:gd name="connsiteX23" fmla="*/ 274707 w 427808"/>
                <a:gd name="connsiteY23" fmla="*/ 185560 h 433907"/>
                <a:gd name="connsiteX24" fmla="*/ 291756 w 427808"/>
                <a:gd name="connsiteY24" fmla="*/ 202801 h 433907"/>
                <a:gd name="connsiteX25" fmla="*/ 291947 w 427808"/>
                <a:gd name="connsiteY25" fmla="*/ 202801 h 433907"/>
                <a:gd name="connsiteX26" fmla="*/ 309378 w 427808"/>
                <a:gd name="connsiteY26" fmla="*/ 185941 h 433907"/>
                <a:gd name="connsiteX27" fmla="*/ 309378 w 427808"/>
                <a:gd name="connsiteY27" fmla="*/ 185751 h 433907"/>
                <a:gd name="connsiteX28" fmla="*/ 145738 w 427808"/>
                <a:gd name="connsiteY28" fmla="*/ 185751 h 433907"/>
                <a:gd name="connsiteX29" fmla="*/ 128688 w 427808"/>
                <a:gd name="connsiteY29" fmla="*/ 168511 h 433907"/>
                <a:gd name="connsiteX30" fmla="*/ 111449 w 427808"/>
                <a:gd name="connsiteY30" fmla="*/ 185560 h 433907"/>
                <a:gd name="connsiteX31" fmla="*/ 128499 w 427808"/>
                <a:gd name="connsiteY31" fmla="*/ 202801 h 433907"/>
                <a:gd name="connsiteX32" fmla="*/ 128594 w 427808"/>
                <a:gd name="connsiteY32" fmla="*/ 202801 h 433907"/>
                <a:gd name="connsiteX33" fmla="*/ 146120 w 427808"/>
                <a:gd name="connsiteY33" fmla="*/ 186237 h 433907"/>
                <a:gd name="connsiteX34" fmla="*/ 146120 w 427808"/>
                <a:gd name="connsiteY34" fmla="*/ 185751 h 433907"/>
                <a:gd name="connsiteX35" fmla="*/ 115639 w 427808"/>
                <a:gd name="connsiteY35" fmla="*/ 269857 h 433907"/>
                <a:gd name="connsiteX36" fmla="*/ 80302 w 427808"/>
                <a:gd name="connsiteY36" fmla="*/ 234519 h 433907"/>
                <a:gd name="connsiteX37" fmla="*/ 44964 w 427808"/>
                <a:gd name="connsiteY37" fmla="*/ 269857 h 433907"/>
                <a:gd name="connsiteX38" fmla="*/ 80302 w 427808"/>
                <a:gd name="connsiteY38" fmla="*/ 305194 h 433907"/>
                <a:gd name="connsiteX39" fmla="*/ 80397 w 427808"/>
                <a:gd name="connsiteY39" fmla="*/ 305194 h 433907"/>
                <a:gd name="connsiteX40" fmla="*/ 116021 w 427808"/>
                <a:gd name="connsiteY40" fmla="*/ 270333 h 433907"/>
                <a:gd name="connsiteX41" fmla="*/ 116021 w 427808"/>
                <a:gd name="connsiteY41" fmla="*/ 269857 h 433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7808" h="433907">
                  <a:moveTo>
                    <a:pt x="425678" y="120790"/>
                  </a:moveTo>
                  <a:cubicBezTo>
                    <a:pt x="426631" y="134011"/>
                    <a:pt x="426917" y="147270"/>
                    <a:pt x="426440" y="160510"/>
                  </a:cubicBezTo>
                  <a:cubicBezTo>
                    <a:pt x="425964" y="178712"/>
                    <a:pt x="424440" y="196867"/>
                    <a:pt x="421868" y="214897"/>
                  </a:cubicBezTo>
                  <a:cubicBezTo>
                    <a:pt x="419201" y="234157"/>
                    <a:pt x="415392" y="253245"/>
                    <a:pt x="410439" y="272047"/>
                  </a:cubicBezTo>
                  <a:cubicBezTo>
                    <a:pt x="406056" y="289049"/>
                    <a:pt x="400437" y="305718"/>
                    <a:pt x="393770" y="321958"/>
                  </a:cubicBezTo>
                  <a:cubicBezTo>
                    <a:pt x="381196" y="354096"/>
                    <a:pt x="359003" y="381547"/>
                    <a:pt x="330142" y="400540"/>
                  </a:cubicBezTo>
                  <a:cubicBezTo>
                    <a:pt x="267754" y="441878"/>
                    <a:pt x="181934" y="440354"/>
                    <a:pt x="120592" y="419590"/>
                  </a:cubicBezTo>
                  <a:cubicBezTo>
                    <a:pt x="117736" y="418732"/>
                    <a:pt x="114973" y="417780"/>
                    <a:pt x="112210" y="416732"/>
                  </a:cubicBezTo>
                  <a:cubicBezTo>
                    <a:pt x="94018" y="410284"/>
                    <a:pt x="77159" y="400359"/>
                    <a:pt x="62776" y="387490"/>
                  </a:cubicBezTo>
                  <a:cubicBezTo>
                    <a:pt x="31248" y="357106"/>
                    <a:pt x="15151" y="313957"/>
                    <a:pt x="6483" y="271571"/>
                  </a:cubicBezTo>
                  <a:cubicBezTo>
                    <a:pt x="3340" y="255207"/>
                    <a:pt x="1150" y="238672"/>
                    <a:pt x="7" y="222041"/>
                  </a:cubicBezTo>
                  <a:cubicBezTo>
                    <a:pt x="-1327" y="202000"/>
                    <a:pt x="-1518" y="181903"/>
                    <a:pt x="-470" y="161843"/>
                  </a:cubicBezTo>
                  <a:cubicBezTo>
                    <a:pt x="482" y="142793"/>
                    <a:pt x="2197" y="130696"/>
                    <a:pt x="2197" y="130696"/>
                  </a:cubicBezTo>
                  <a:cubicBezTo>
                    <a:pt x="2197" y="130696"/>
                    <a:pt x="131928" y="102121"/>
                    <a:pt x="210318" y="-82"/>
                  </a:cubicBezTo>
                  <a:cubicBezTo>
                    <a:pt x="211175" y="-82"/>
                    <a:pt x="309092" y="110980"/>
                    <a:pt x="425678" y="120790"/>
                  </a:cubicBezTo>
                  <a:close/>
                  <a:moveTo>
                    <a:pt x="371196" y="267285"/>
                  </a:moveTo>
                  <a:cubicBezTo>
                    <a:pt x="371291" y="247768"/>
                    <a:pt x="355479" y="231909"/>
                    <a:pt x="335952" y="231852"/>
                  </a:cubicBezTo>
                  <a:cubicBezTo>
                    <a:pt x="316427" y="231804"/>
                    <a:pt x="300615" y="247578"/>
                    <a:pt x="300520" y="267094"/>
                  </a:cubicBezTo>
                  <a:cubicBezTo>
                    <a:pt x="300424" y="286611"/>
                    <a:pt x="316236" y="302470"/>
                    <a:pt x="335763" y="302527"/>
                  </a:cubicBezTo>
                  <a:cubicBezTo>
                    <a:pt x="355288" y="302737"/>
                    <a:pt x="371386" y="287049"/>
                    <a:pt x="371576" y="267475"/>
                  </a:cubicBezTo>
                  <a:cubicBezTo>
                    <a:pt x="371576" y="267409"/>
                    <a:pt x="371576" y="267351"/>
                    <a:pt x="371576" y="267285"/>
                  </a:cubicBezTo>
                  <a:close/>
                  <a:moveTo>
                    <a:pt x="308997" y="185751"/>
                  </a:moveTo>
                  <a:cubicBezTo>
                    <a:pt x="309092" y="176283"/>
                    <a:pt x="301377" y="168568"/>
                    <a:pt x="291947" y="168511"/>
                  </a:cubicBezTo>
                  <a:cubicBezTo>
                    <a:pt x="282517" y="168463"/>
                    <a:pt x="274803" y="176092"/>
                    <a:pt x="274707" y="185560"/>
                  </a:cubicBezTo>
                  <a:cubicBezTo>
                    <a:pt x="274612" y="195028"/>
                    <a:pt x="282327" y="202743"/>
                    <a:pt x="291756" y="202801"/>
                  </a:cubicBezTo>
                  <a:cubicBezTo>
                    <a:pt x="291852" y="202801"/>
                    <a:pt x="291852" y="202801"/>
                    <a:pt x="291947" y="202801"/>
                  </a:cubicBezTo>
                  <a:cubicBezTo>
                    <a:pt x="301377" y="202963"/>
                    <a:pt x="309188" y="195409"/>
                    <a:pt x="309378" y="185941"/>
                  </a:cubicBezTo>
                  <a:cubicBezTo>
                    <a:pt x="309378" y="185884"/>
                    <a:pt x="309378" y="185817"/>
                    <a:pt x="309378" y="185751"/>
                  </a:cubicBezTo>
                  <a:close/>
                  <a:moveTo>
                    <a:pt x="145738" y="185751"/>
                  </a:moveTo>
                  <a:cubicBezTo>
                    <a:pt x="145834" y="176283"/>
                    <a:pt x="138119" y="168568"/>
                    <a:pt x="128688" y="168511"/>
                  </a:cubicBezTo>
                  <a:cubicBezTo>
                    <a:pt x="119259" y="168463"/>
                    <a:pt x="111544" y="176092"/>
                    <a:pt x="111449" y="185560"/>
                  </a:cubicBezTo>
                  <a:cubicBezTo>
                    <a:pt x="111353" y="195028"/>
                    <a:pt x="119069" y="202743"/>
                    <a:pt x="128499" y="202801"/>
                  </a:cubicBezTo>
                  <a:cubicBezTo>
                    <a:pt x="128499" y="202801"/>
                    <a:pt x="128594" y="202801"/>
                    <a:pt x="128594" y="202801"/>
                  </a:cubicBezTo>
                  <a:cubicBezTo>
                    <a:pt x="138024" y="203067"/>
                    <a:pt x="145834" y="195647"/>
                    <a:pt x="146120" y="186237"/>
                  </a:cubicBezTo>
                  <a:cubicBezTo>
                    <a:pt x="146120" y="186075"/>
                    <a:pt x="146120" y="185913"/>
                    <a:pt x="146120" y="185751"/>
                  </a:cubicBezTo>
                  <a:close/>
                  <a:moveTo>
                    <a:pt x="115639" y="269857"/>
                  </a:moveTo>
                  <a:cubicBezTo>
                    <a:pt x="115639" y="250340"/>
                    <a:pt x="99828" y="234519"/>
                    <a:pt x="80302" y="234519"/>
                  </a:cubicBezTo>
                  <a:cubicBezTo>
                    <a:pt x="60775" y="234519"/>
                    <a:pt x="44964" y="250340"/>
                    <a:pt x="44964" y="269857"/>
                  </a:cubicBezTo>
                  <a:cubicBezTo>
                    <a:pt x="44964" y="289373"/>
                    <a:pt x="60775" y="305194"/>
                    <a:pt x="80302" y="305194"/>
                  </a:cubicBezTo>
                  <a:cubicBezTo>
                    <a:pt x="80302" y="305194"/>
                    <a:pt x="80397" y="305194"/>
                    <a:pt x="80397" y="305194"/>
                  </a:cubicBezTo>
                  <a:cubicBezTo>
                    <a:pt x="99828" y="305404"/>
                    <a:pt x="115830" y="289802"/>
                    <a:pt x="116021" y="270333"/>
                  </a:cubicBezTo>
                  <a:cubicBezTo>
                    <a:pt x="116021" y="270171"/>
                    <a:pt x="116021" y="270018"/>
                    <a:pt x="116021" y="269857"/>
                  </a:cubicBezTo>
                  <a:close/>
                </a:path>
              </a:pathLst>
            </a:custGeom>
            <a:solidFill>
              <a:schemeClr val="accent5"/>
            </a:solidFill>
            <a:ln w="9525" cap="flat">
              <a:noFill/>
              <a:prstDash val="solid"/>
              <a:miter/>
            </a:ln>
          </p:spPr>
          <p:txBody>
            <a:bodyPr rtlCol="0" anchor="ctr"/>
            <a:lstStyle/>
            <a:p>
              <a:endParaRPr lang="zh-CN" altLang="en-US"/>
            </a:p>
          </p:txBody>
        </p:sp>
        <p:sp>
          <p:nvSpPr>
            <p:cNvPr id="85" name="任意多边形: 形状 84"/>
            <p:cNvSpPr/>
            <p:nvPr/>
          </p:nvSpPr>
          <p:spPr>
            <a:xfrm>
              <a:off x="10517114" y="4907926"/>
              <a:ext cx="106797" cy="274415"/>
            </a:xfrm>
            <a:custGeom>
              <a:avLst/>
              <a:gdLst>
                <a:gd name="connsiteX0" fmla="*/ 105539 w 106797"/>
                <a:gd name="connsiteY0" fmla="*/ 80118 h 274415"/>
                <a:gd name="connsiteX1" fmla="*/ 98966 w 106797"/>
                <a:gd name="connsiteY1" fmla="*/ 180512 h 274415"/>
                <a:gd name="connsiteX2" fmla="*/ 60866 w 106797"/>
                <a:gd name="connsiteY2" fmla="*/ 245282 h 274415"/>
                <a:gd name="connsiteX3" fmla="*/ 8193 w 106797"/>
                <a:gd name="connsiteY3" fmla="*/ 274333 h 274415"/>
                <a:gd name="connsiteX4" fmla="*/ 1430 w 106797"/>
                <a:gd name="connsiteY4" fmla="*/ 80118 h 274415"/>
                <a:gd name="connsiteX5" fmla="*/ -1142 w 106797"/>
                <a:gd name="connsiteY5" fmla="*/ -82 h 274415"/>
                <a:gd name="connsiteX6" fmla="*/ 101824 w 106797"/>
                <a:gd name="connsiteY6" fmla="*/ -82 h 274415"/>
                <a:gd name="connsiteX7" fmla="*/ 105539 w 106797"/>
                <a:gd name="connsiteY7" fmla="*/ 80118 h 274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797" h="274415">
                  <a:moveTo>
                    <a:pt x="105539" y="80118"/>
                  </a:moveTo>
                  <a:cubicBezTo>
                    <a:pt x="106205" y="113704"/>
                    <a:pt x="104014" y="147289"/>
                    <a:pt x="98966" y="180512"/>
                  </a:cubicBezTo>
                  <a:cubicBezTo>
                    <a:pt x="94299" y="205915"/>
                    <a:pt x="80774" y="228851"/>
                    <a:pt x="60866" y="245282"/>
                  </a:cubicBezTo>
                  <a:cubicBezTo>
                    <a:pt x="45435" y="258350"/>
                    <a:pt x="27528" y="268218"/>
                    <a:pt x="8193" y="274333"/>
                  </a:cubicBezTo>
                  <a:cubicBezTo>
                    <a:pt x="8193" y="274333"/>
                    <a:pt x="4192" y="161367"/>
                    <a:pt x="1430" y="80118"/>
                  </a:cubicBezTo>
                  <a:cubicBezTo>
                    <a:pt x="2" y="38590"/>
                    <a:pt x="-1047" y="5538"/>
                    <a:pt x="-1142" y="-82"/>
                  </a:cubicBezTo>
                  <a:lnTo>
                    <a:pt x="101824" y="-82"/>
                  </a:lnTo>
                  <a:cubicBezTo>
                    <a:pt x="102681" y="5157"/>
                    <a:pt x="105348" y="39161"/>
                    <a:pt x="105539" y="80118"/>
                  </a:cubicBezTo>
                  <a:close/>
                </a:path>
              </a:pathLst>
            </a:custGeom>
            <a:solidFill>
              <a:srgbClr val="986256"/>
            </a:solidFill>
            <a:ln w="9525" cap="flat">
              <a:noFill/>
              <a:prstDash val="solid"/>
              <a:miter/>
            </a:ln>
          </p:spPr>
          <p:txBody>
            <a:bodyPr rtlCol="0" anchor="ctr"/>
            <a:lstStyle/>
            <a:p>
              <a:endParaRPr lang="zh-CN" altLang="en-US"/>
            </a:p>
          </p:txBody>
        </p:sp>
        <p:sp>
          <p:nvSpPr>
            <p:cNvPr id="86" name="任意多边形: 形状 85"/>
            <p:cNvSpPr/>
            <p:nvPr/>
          </p:nvSpPr>
          <p:spPr>
            <a:xfrm>
              <a:off x="10542928" y="2751084"/>
              <a:ext cx="70675" cy="70675"/>
            </a:xfrm>
            <a:custGeom>
              <a:avLst/>
              <a:gdLst>
                <a:gd name="connsiteX0" fmla="*/ 34100 w 70675"/>
                <a:gd name="connsiteY0" fmla="*/ -82 h 70675"/>
                <a:gd name="connsiteX1" fmla="*/ 69533 w 70675"/>
                <a:gd name="connsiteY1" fmla="*/ 35161 h 70675"/>
                <a:gd name="connsiteX2" fmla="*/ 34291 w 70675"/>
                <a:gd name="connsiteY2" fmla="*/ 70594 h 70675"/>
                <a:gd name="connsiteX3" fmla="*/ -1142 w 70675"/>
                <a:gd name="connsiteY3" fmla="*/ 35351 h 70675"/>
                <a:gd name="connsiteX4" fmla="*/ -1142 w 70675"/>
                <a:gd name="connsiteY4" fmla="*/ 35256 h 70675"/>
                <a:gd name="connsiteX5" fmla="*/ 34100 w 70675"/>
                <a:gd name="connsiteY5" fmla="*/ -82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675" h="70675">
                  <a:moveTo>
                    <a:pt x="34100" y="-82"/>
                  </a:moveTo>
                  <a:cubicBezTo>
                    <a:pt x="53627" y="-139"/>
                    <a:pt x="69438" y="15644"/>
                    <a:pt x="69533" y="35161"/>
                  </a:cubicBezTo>
                  <a:cubicBezTo>
                    <a:pt x="69628" y="54677"/>
                    <a:pt x="53817" y="70537"/>
                    <a:pt x="34291" y="70594"/>
                  </a:cubicBezTo>
                  <a:cubicBezTo>
                    <a:pt x="14764" y="70641"/>
                    <a:pt x="-1047" y="54868"/>
                    <a:pt x="-1142" y="35351"/>
                  </a:cubicBezTo>
                  <a:cubicBezTo>
                    <a:pt x="-1142" y="35323"/>
                    <a:pt x="-1142" y="35285"/>
                    <a:pt x="-1142" y="35256"/>
                  </a:cubicBezTo>
                  <a:cubicBezTo>
                    <a:pt x="-1047" y="15796"/>
                    <a:pt x="14670" y="23"/>
                    <a:pt x="34100" y="-82"/>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87" name="任意多边形: 形状 86"/>
            <p:cNvSpPr/>
            <p:nvPr/>
          </p:nvSpPr>
          <p:spPr>
            <a:xfrm>
              <a:off x="9487492" y="4736380"/>
              <a:ext cx="1103346" cy="3295745"/>
            </a:xfrm>
            <a:custGeom>
              <a:avLst/>
              <a:gdLst>
                <a:gd name="connsiteX0" fmla="*/ 865984 w 1103346"/>
                <a:gd name="connsiteY0" fmla="*/ 17539 h 3295745"/>
                <a:gd name="connsiteX1" fmla="*/ 851030 w 1103346"/>
                <a:gd name="connsiteY1" fmla="*/ 50401 h 3295745"/>
                <a:gd name="connsiteX2" fmla="*/ 864269 w 1103346"/>
                <a:gd name="connsiteY2" fmla="*/ 80214 h 3295745"/>
                <a:gd name="connsiteX3" fmla="*/ 915704 w 1103346"/>
                <a:gd name="connsiteY3" fmla="*/ 99836 h 3295745"/>
                <a:gd name="connsiteX4" fmla="*/ 915704 w 1103346"/>
                <a:gd name="connsiteY4" fmla="*/ 102502 h 3295745"/>
                <a:gd name="connsiteX5" fmla="*/ 984570 w 1103346"/>
                <a:gd name="connsiteY5" fmla="*/ 171463 h 3295745"/>
                <a:gd name="connsiteX6" fmla="*/ 1028575 w 1103346"/>
                <a:gd name="connsiteY6" fmla="*/ 171463 h 3295745"/>
                <a:gd name="connsiteX7" fmla="*/ 1031147 w 1103346"/>
                <a:gd name="connsiteY7" fmla="*/ 251664 h 3295745"/>
                <a:gd name="connsiteX8" fmla="*/ 1037911 w 1103346"/>
                <a:gd name="connsiteY8" fmla="*/ 445879 h 3295745"/>
                <a:gd name="connsiteX9" fmla="*/ 1090583 w 1103346"/>
                <a:gd name="connsiteY9" fmla="*/ 416828 h 3295745"/>
                <a:gd name="connsiteX10" fmla="*/ 1094393 w 1103346"/>
                <a:gd name="connsiteY10" fmla="*/ 421114 h 3295745"/>
                <a:gd name="connsiteX11" fmla="*/ 1065818 w 1103346"/>
                <a:gd name="connsiteY11" fmla="*/ 453022 h 3295745"/>
                <a:gd name="connsiteX12" fmla="*/ 1085440 w 1103346"/>
                <a:gd name="connsiteY12" fmla="*/ 710197 h 3295745"/>
                <a:gd name="connsiteX13" fmla="*/ 1094965 w 1103346"/>
                <a:gd name="connsiteY13" fmla="*/ 2189526 h 3295745"/>
                <a:gd name="connsiteX14" fmla="*/ 848268 w 1103346"/>
                <a:gd name="connsiteY14" fmla="*/ 2331428 h 3295745"/>
                <a:gd name="connsiteX15" fmla="*/ 990190 w 1103346"/>
                <a:gd name="connsiteY15" fmla="*/ 2578164 h 3295745"/>
                <a:gd name="connsiteX16" fmla="*/ 1097442 w 1103346"/>
                <a:gd name="connsiteY16" fmla="*/ 2577479 h 3295745"/>
                <a:gd name="connsiteX17" fmla="*/ 1102204 w 1103346"/>
                <a:gd name="connsiteY17" fmla="*/ 3295663 h 3295745"/>
                <a:gd name="connsiteX18" fmla="*/ 16259 w 1103346"/>
                <a:gd name="connsiteY18" fmla="*/ 3295663 h 3295745"/>
                <a:gd name="connsiteX19" fmla="*/ 11401 w 1103346"/>
                <a:gd name="connsiteY19" fmla="*/ 3295663 h 3295745"/>
                <a:gd name="connsiteX20" fmla="*/ 13973 w 1103346"/>
                <a:gd name="connsiteY20" fmla="*/ 2165618 h 3295745"/>
                <a:gd name="connsiteX21" fmla="*/ 282864 w 1103346"/>
                <a:gd name="connsiteY21" fmla="*/ 2072415 h 3295745"/>
                <a:gd name="connsiteX22" fmla="*/ 189709 w 1103346"/>
                <a:gd name="connsiteY22" fmla="*/ 1803477 h 3295745"/>
                <a:gd name="connsiteX23" fmla="*/ 101889 w 1103346"/>
                <a:gd name="connsiteY23" fmla="*/ 1783284 h 3295745"/>
                <a:gd name="connsiteX24" fmla="*/ 38452 w 1103346"/>
                <a:gd name="connsiteY24" fmla="*/ 1793666 h 3295745"/>
                <a:gd name="connsiteX25" fmla="*/ 229999 w 1103346"/>
                <a:gd name="connsiteY25" fmla="*/ 452737 h 3295745"/>
                <a:gd name="connsiteX26" fmla="*/ 274957 w 1103346"/>
                <a:gd name="connsiteY26" fmla="*/ 251378 h 3295745"/>
                <a:gd name="connsiteX27" fmla="*/ 281435 w 1103346"/>
                <a:gd name="connsiteY27" fmla="*/ 224041 h 3295745"/>
                <a:gd name="connsiteX28" fmla="*/ 285340 w 1103346"/>
                <a:gd name="connsiteY28" fmla="*/ 208230 h 3295745"/>
                <a:gd name="connsiteX29" fmla="*/ 507463 w 1103346"/>
                <a:gd name="connsiteY29" fmla="*/ 261856 h 3295745"/>
                <a:gd name="connsiteX30" fmla="*/ 530609 w 1103346"/>
                <a:gd name="connsiteY30" fmla="*/ 251378 h 3295745"/>
                <a:gd name="connsiteX31" fmla="*/ 624906 w 1103346"/>
                <a:gd name="connsiteY31" fmla="*/ 7252 h 3295745"/>
                <a:gd name="connsiteX32" fmla="*/ 733396 w 1103346"/>
                <a:gd name="connsiteY32" fmla="*/ 6300 h 3295745"/>
                <a:gd name="connsiteX33" fmla="*/ 840456 w 1103346"/>
                <a:gd name="connsiteY33" fmla="*/ 1347 h 3295745"/>
                <a:gd name="connsiteX34" fmla="*/ 842076 w 1103346"/>
                <a:gd name="connsiteY34" fmla="*/ -82 h 3295745"/>
                <a:gd name="connsiteX35" fmla="*/ 866555 w 1103346"/>
                <a:gd name="connsiteY35" fmla="*/ 16587 h 3295745"/>
                <a:gd name="connsiteX36" fmla="*/ 732634 w 1103346"/>
                <a:gd name="connsiteY36" fmla="*/ 1145014 h 3295745"/>
                <a:gd name="connsiteX37" fmla="*/ 531371 w 1103346"/>
                <a:gd name="connsiteY37" fmla="*/ 943560 h 3295745"/>
                <a:gd name="connsiteX38" fmla="*/ 329917 w 1103346"/>
                <a:gd name="connsiteY38" fmla="*/ 1144823 h 3295745"/>
                <a:gd name="connsiteX39" fmla="*/ 531180 w 1103346"/>
                <a:gd name="connsiteY39" fmla="*/ 1346277 h 3295745"/>
                <a:gd name="connsiteX40" fmla="*/ 531371 w 1103346"/>
                <a:gd name="connsiteY40" fmla="*/ 1346277 h 3295745"/>
                <a:gd name="connsiteX41" fmla="*/ 732729 w 1103346"/>
                <a:gd name="connsiteY41" fmla="*/ 1145109 h 3295745"/>
                <a:gd name="connsiteX42" fmla="*/ 732729 w 1103346"/>
                <a:gd name="connsiteY42" fmla="*/ 1145014 h 3295745"/>
                <a:gd name="connsiteX43" fmla="*/ 545372 w 1103346"/>
                <a:gd name="connsiteY43" fmla="*/ 2961241 h 3295745"/>
                <a:gd name="connsiteX44" fmla="*/ 344013 w 1103346"/>
                <a:gd name="connsiteY44" fmla="*/ 2759882 h 3295745"/>
                <a:gd name="connsiteX45" fmla="*/ 142655 w 1103346"/>
                <a:gd name="connsiteY45" fmla="*/ 2961241 h 3295745"/>
                <a:gd name="connsiteX46" fmla="*/ 344013 w 1103346"/>
                <a:gd name="connsiteY46" fmla="*/ 3162599 h 3295745"/>
                <a:gd name="connsiteX47" fmla="*/ 545467 w 1103346"/>
                <a:gd name="connsiteY47" fmla="*/ 2961527 h 3295745"/>
                <a:gd name="connsiteX48" fmla="*/ 545467 w 1103346"/>
                <a:gd name="connsiteY48" fmla="*/ 2961241 h 3295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3346" h="3295745">
                  <a:moveTo>
                    <a:pt x="865984" y="17539"/>
                  </a:moveTo>
                  <a:cubicBezTo>
                    <a:pt x="857316" y="26426"/>
                    <a:pt x="852078" y="38037"/>
                    <a:pt x="851030" y="50401"/>
                  </a:cubicBezTo>
                  <a:cubicBezTo>
                    <a:pt x="851030" y="61764"/>
                    <a:pt x="855887" y="72594"/>
                    <a:pt x="864269" y="80214"/>
                  </a:cubicBezTo>
                  <a:cubicBezTo>
                    <a:pt x="872651" y="88691"/>
                    <a:pt x="891987" y="95073"/>
                    <a:pt x="915704" y="99836"/>
                  </a:cubicBezTo>
                  <a:lnTo>
                    <a:pt x="915704" y="102502"/>
                  </a:lnTo>
                  <a:cubicBezTo>
                    <a:pt x="915800" y="140507"/>
                    <a:pt x="946565" y="171311"/>
                    <a:pt x="984570" y="171463"/>
                  </a:cubicBezTo>
                  <a:lnTo>
                    <a:pt x="1028575" y="171463"/>
                  </a:lnTo>
                  <a:cubicBezTo>
                    <a:pt x="1028575" y="177083"/>
                    <a:pt x="1029718" y="210135"/>
                    <a:pt x="1031147" y="251664"/>
                  </a:cubicBezTo>
                  <a:cubicBezTo>
                    <a:pt x="1033910" y="332912"/>
                    <a:pt x="1037911" y="445879"/>
                    <a:pt x="1037911" y="445879"/>
                  </a:cubicBezTo>
                  <a:cubicBezTo>
                    <a:pt x="1057246" y="439764"/>
                    <a:pt x="1075153" y="429896"/>
                    <a:pt x="1090583" y="416828"/>
                  </a:cubicBezTo>
                  <a:lnTo>
                    <a:pt x="1094393" y="421114"/>
                  </a:lnTo>
                  <a:cubicBezTo>
                    <a:pt x="1083725" y="430648"/>
                    <a:pt x="1074105" y="441354"/>
                    <a:pt x="1065818" y="453022"/>
                  </a:cubicBezTo>
                  <a:cubicBezTo>
                    <a:pt x="1009050" y="532147"/>
                    <a:pt x="1017336" y="640598"/>
                    <a:pt x="1085440" y="710197"/>
                  </a:cubicBezTo>
                  <a:lnTo>
                    <a:pt x="1094965" y="2189526"/>
                  </a:lnTo>
                  <a:cubicBezTo>
                    <a:pt x="987618" y="2160579"/>
                    <a:pt x="877224" y="2224111"/>
                    <a:pt x="848268" y="2331428"/>
                  </a:cubicBezTo>
                  <a:cubicBezTo>
                    <a:pt x="819311" y="2438756"/>
                    <a:pt x="882843" y="2549218"/>
                    <a:pt x="990190" y="2578164"/>
                  </a:cubicBezTo>
                  <a:cubicBezTo>
                    <a:pt x="1025337" y="2587651"/>
                    <a:pt x="1062389" y="2587413"/>
                    <a:pt x="1097442" y="2577479"/>
                  </a:cubicBezTo>
                  <a:lnTo>
                    <a:pt x="1102204" y="3295663"/>
                  </a:lnTo>
                  <a:lnTo>
                    <a:pt x="16259" y="3295663"/>
                  </a:lnTo>
                  <a:lnTo>
                    <a:pt x="11401" y="3295663"/>
                  </a:lnTo>
                  <a:cubicBezTo>
                    <a:pt x="-7649" y="2892089"/>
                    <a:pt x="-3554" y="2512994"/>
                    <a:pt x="13973" y="2165618"/>
                  </a:cubicBezTo>
                  <a:cubicBezTo>
                    <a:pt x="113986" y="2214147"/>
                    <a:pt x="234381" y="2172418"/>
                    <a:pt x="282864" y="2072415"/>
                  </a:cubicBezTo>
                  <a:cubicBezTo>
                    <a:pt x="331441" y="1972413"/>
                    <a:pt x="289721" y="1852007"/>
                    <a:pt x="189709" y="1803477"/>
                  </a:cubicBezTo>
                  <a:cubicBezTo>
                    <a:pt x="162372" y="1790199"/>
                    <a:pt x="132273" y="1783293"/>
                    <a:pt x="101889" y="1783284"/>
                  </a:cubicBezTo>
                  <a:cubicBezTo>
                    <a:pt x="80362" y="1783351"/>
                    <a:pt x="58931" y="1786856"/>
                    <a:pt x="38452" y="1793666"/>
                  </a:cubicBezTo>
                  <a:cubicBezTo>
                    <a:pt x="74361" y="1343143"/>
                    <a:pt x="138274" y="895297"/>
                    <a:pt x="229999" y="452737"/>
                  </a:cubicBezTo>
                  <a:cubicBezTo>
                    <a:pt x="246002" y="376537"/>
                    <a:pt x="261242" y="309290"/>
                    <a:pt x="274957" y="251378"/>
                  </a:cubicBezTo>
                  <a:lnTo>
                    <a:pt x="281435" y="224041"/>
                  </a:lnTo>
                  <a:cubicBezTo>
                    <a:pt x="282768" y="218612"/>
                    <a:pt x="284102" y="213469"/>
                    <a:pt x="285340" y="208230"/>
                  </a:cubicBezTo>
                  <a:cubicBezTo>
                    <a:pt x="340871" y="270800"/>
                    <a:pt x="429454" y="292193"/>
                    <a:pt x="507463" y="261856"/>
                  </a:cubicBezTo>
                  <a:cubicBezTo>
                    <a:pt x="515368" y="258912"/>
                    <a:pt x="523179" y="255407"/>
                    <a:pt x="530609" y="251378"/>
                  </a:cubicBezTo>
                  <a:cubicBezTo>
                    <a:pt x="617857" y="204306"/>
                    <a:pt x="657863" y="100750"/>
                    <a:pt x="624906" y="7252"/>
                  </a:cubicBezTo>
                  <a:cubicBezTo>
                    <a:pt x="662149" y="7252"/>
                    <a:pt x="699106" y="7252"/>
                    <a:pt x="733396" y="6300"/>
                  </a:cubicBezTo>
                  <a:cubicBezTo>
                    <a:pt x="773972" y="5443"/>
                    <a:pt x="810929" y="3919"/>
                    <a:pt x="840456" y="1347"/>
                  </a:cubicBezTo>
                  <a:lnTo>
                    <a:pt x="842076" y="-82"/>
                  </a:lnTo>
                  <a:cubicBezTo>
                    <a:pt x="848838" y="7338"/>
                    <a:pt x="857221" y="13053"/>
                    <a:pt x="866555" y="16587"/>
                  </a:cubicBezTo>
                  <a:close/>
                  <a:moveTo>
                    <a:pt x="732634" y="1145014"/>
                  </a:moveTo>
                  <a:cubicBezTo>
                    <a:pt x="732729" y="1033809"/>
                    <a:pt x="642623" y="943617"/>
                    <a:pt x="531371" y="943560"/>
                  </a:cubicBezTo>
                  <a:cubicBezTo>
                    <a:pt x="420118" y="943503"/>
                    <a:pt x="330012" y="1033619"/>
                    <a:pt x="329917" y="1144823"/>
                  </a:cubicBezTo>
                  <a:cubicBezTo>
                    <a:pt x="329821" y="1256027"/>
                    <a:pt x="419929" y="1346220"/>
                    <a:pt x="531180" y="1346277"/>
                  </a:cubicBezTo>
                  <a:cubicBezTo>
                    <a:pt x="531275" y="1346277"/>
                    <a:pt x="531275" y="1346277"/>
                    <a:pt x="531371" y="1346277"/>
                  </a:cubicBezTo>
                  <a:cubicBezTo>
                    <a:pt x="642528" y="1346334"/>
                    <a:pt x="732634" y="1256266"/>
                    <a:pt x="732729" y="1145109"/>
                  </a:cubicBezTo>
                  <a:cubicBezTo>
                    <a:pt x="732729" y="1145080"/>
                    <a:pt x="732729" y="1145042"/>
                    <a:pt x="732729" y="1145014"/>
                  </a:cubicBezTo>
                  <a:close/>
                  <a:moveTo>
                    <a:pt x="545372" y="2961241"/>
                  </a:moveTo>
                  <a:cubicBezTo>
                    <a:pt x="545372" y="2850036"/>
                    <a:pt x="455266" y="2759882"/>
                    <a:pt x="344013" y="2759882"/>
                  </a:cubicBezTo>
                  <a:cubicBezTo>
                    <a:pt x="232762" y="2759882"/>
                    <a:pt x="142655" y="2850036"/>
                    <a:pt x="142655" y="2961241"/>
                  </a:cubicBezTo>
                  <a:cubicBezTo>
                    <a:pt x="142655" y="3072445"/>
                    <a:pt x="232762" y="3162599"/>
                    <a:pt x="344013" y="3162599"/>
                  </a:cubicBezTo>
                  <a:cubicBezTo>
                    <a:pt x="455171" y="3162704"/>
                    <a:pt x="545372" y="3072683"/>
                    <a:pt x="545467" y="2961527"/>
                  </a:cubicBezTo>
                  <a:cubicBezTo>
                    <a:pt x="545467" y="2961431"/>
                    <a:pt x="545467" y="2961336"/>
                    <a:pt x="545467" y="2961241"/>
                  </a:cubicBezTo>
                  <a:close/>
                </a:path>
              </a:pathLst>
            </a:custGeom>
            <a:solidFill>
              <a:srgbClr val="986256"/>
            </a:solidFill>
            <a:ln w="9525" cap="flat">
              <a:noFill/>
              <a:prstDash val="solid"/>
              <a:miter/>
            </a:ln>
          </p:spPr>
          <p:txBody>
            <a:bodyPr rtlCol="0" anchor="ctr"/>
            <a:lstStyle/>
            <a:p>
              <a:endParaRPr lang="zh-CN" altLang="en-US"/>
            </a:p>
          </p:txBody>
        </p:sp>
        <p:sp>
          <p:nvSpPr>
            <p:cNvPr id="88" name="任意多边形: 形状 87"/>
            <p:cNvSpPr/>
            <p:nvPr/>
          </p:nvSpPr>
          <p:spPr>
            <a:xfrm>
              <a:off x="10329424" y="6918954"/>
              <a:ext cx="257127" cy="402959"/>
            </a:xfrm>
            <a:custGeom>
              <a:avLst/>
              <a:gdLst>
                <a:gd name="connsiteX0" fmla="*/ 253509 w 257127"/>
                <a:gd name="connsiteY0" fmla="*/ 7047 h 402959"/>
                <a:gd name="connsiteX1" fmla="*/ 255986 w 257127"/>
                <a:gd name="connsiteY1" fmla="*/ 395000 h 402959"/>
                <a:gd name="connsiteX2" fmla="*/ 6717 w 257127"/>
                <a:gd name="connsiteY2" fmla="*/ 256973 h 402959"/>
                <a:gd name="connsiteX3" fmla="*/ 144830 w 257127"/>
                <a:gd name="connsiteY3" fmla="*/ 7742 h 402959"/>
                <a:gd name="connsiteX4" fmla="*/ 253509 w 257127"/>
                <a:gd name="connsiteY4" fmla="*/ 7047 h 402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27" h="402959">
                  <a:moveTo>
                    <a:pt x="253509" y="7047"/>
                  </a:moveTo>
                  <a:lnTo>
                    <a:pt x="255986" y="395000"/>
                  </a:lnTo>
                  <a:cubicBezTo>
                    <a:pt x="149020" y="425709"/>
                    <a:pt x="37483" y="363910"/>
                    <a:pt x="6717" y="256973"/>
                  </a:cubicBezTo>
                  <a:cubicBezTo>
                    <a:pt x="-23954" y="150027"/>
                    <a:pt x="37863" y="38450"/>
                    <a:pt x="144830" y="7742"/>
                  </a:cubicBezTo>
                  <a:cubicBezTo>
                    <a:pt x="180262" y="-2449"/>
                    <a:pt x="217886" y="-2688"/>
                    <a:pt x="253509" y="7047"/>
                  </a:cubicBezTo>
                  <a:close/>
                </a:path>
              </a:pathLst>
            </a:custGeom>
            <a:solidFill>
              <a:srgbClr val="874D44"/>
            </a:solidFill>
            <a:ln w="9525" cap="flat">
              <a:noFill/>
              <a:prstDash val="solid"/>
              <a:miter/>
            </a:ln>
          </p:spPr>
          <p:txBody>
            <a:bodyPr rtlCol="0" anchor="ctr"/>
            <a:lstStyle/>
            <a:p>
              <a:endParaRPr lang="zh-CN" altLang="en-US"/>
            </a:p>
          </p:txBody>
        </p:sp>
        <p:sp>
          <p:nvSpPr>
            <p:cNvPr id="89" name="任意多边形: 形状 88"/>
            <p:cNvSpPr/>
            <p:nvPr/>
          </p:nvSpPr>
          <p:spPr>
            <a:xfrm>
              <a:off x="10304612" y="2977208"/>
              <a:ext cx="319182" cy="161448"/>
            </a:xfrm>
            <a:custGeom>
              <a:avLst/>
              <a:gdLst>
                <a:gd name="connsiteX0" fmla="*/ 141733 w 319182"/>
                <a:gd name="connsiteY0" fmla="*/ 161271 h 161448"/>
                <a:gd name="connsiteX1" fmla="*/ -1142 w 319182"/>
                <a:gd name="connsiteY1" fmla="*/ 128220 h 161448"/>
                <a:gd name="connsiteX2" fmla="*/ 53722 w 319182"/>
                <a:gd name="connsiteY2" fmla="*/ 2871 h 161448"/>
                <a:gd name="connsiteX3" fmla="*/ 55246 w 319182"/>
                <a:gd name="connsiteY3" fmla="*/ 2871 h 161448"/>
                <a:gd name="connsiteX4" fmla="*/ 270034 w 319182"/>
                <a:gd name="connsiteY4" fmla="*/ -82 h 161448"/>
                <a:gd name="connsiteX5" fmla="*/ 271368 w 319182"/>
                <a:gd name="connsiteY5" fmla="*/ -82 h 161448"/>
                <a:gd name="connsiteX6" fmla="*/ 318041 w 319182"/>
                <a:gd name="connsiteY6" fmla="*/ 132792 h 161448"/>
                <a:gd name="connsiteX7" fmla="*/ 151162 w 319182"/>
                <a:gd name="connsiteY7" fmla="*/ 161367 h 16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82" h="161448">
                  <a:moveTo>
                    <a:pt x="141733" y="161271"/>
                  </a:moveTo>
                  <a:cubicBezTo>
                    <a:pt x="41816" y="161271"/>
                    <a:pt x="-1142" y="128220"/>
                    <a:pt x="-1142" y="128220"/>
                  </a:cubicBezTo>
                  <a:cubicBezTo>
                    <a:pt x="33338" y="99645"/>
                    <a:pt x="48007" y="46781"/>
                    <a:pt x="53722" y="2871"/>
                  </a:cubicBezTo>
                  <a:lnTo>
                    <a:pt x="55246" y="2871"/>
                  </a:lnTo>
                  <a:cubicBezTo>
                    <a:pt x="55246" y="2871"/>
                    <a:pt x="145638" y="31922"/>
                    <a:pt x="270034" y="-82"/>
                  </a:cubicBezTo>
                  <a:lnTo>
                    <a:pt x="271368" y="-82"/>
                  </a:lnTo>
                  <a:cubicBezTo>
                    <a:pt x="276321" y="55353"/>
                    <a:pt x="287751" y="124981"/>
                    <a:pt x="318041" y="132792"/>
                  </a:cubicBezTo>
                  <a:cubicBezTo>
                    <a:pt x="245270" y="150318"/>
                    <a:pt x="196311" y="160414"/>
                    <a:pt x="151162" y="161367"/>
                  </a:cubicBezTo>
                  <a:close/>
                </a:path>
              </a:pathLst>
            </a:custGeom>
            <a:solidFill>
              <a:schemeClr val="accent5"/>
            </a:solidFill>
            <a:ln w="9525" cap="flat">
              <a:noFill/>
              <a:prstDash val="solid"/>
              <a:miter/>
            </a:ln>
          </p:spPr>
          <p:txBody>
            <a:bodyPr rtlCol="0" anchor="ctr"/>
            <a:lstStyle/>
            <a:p>
              <a:endParaRPr lang="zh-CN" altLang="en-US"/>
            </a:p>
          </p:txBody>
        </p:sp>
        <p:sp>
          <p:nvSpPr>
            <p:cNvPr id="90" name="任意多边形: 形状 89"/>
            <p:cNvSpPr/>
            <p:nvPr/>
          </p:nvSpPr>
          <p:spPr>
            <a:xfrm>
              <a:off x="10359286" y="2920058"/>
              <a:ext cx="217646" cy="72562"/>
            </a:xfrm>
            <a:custGeom>
              <a:avLst/>
              <a:gdLst>
                <a:gd name="connsiteX0" fmla="*/ 216504 w 217646"/>
                <a:gd name="connsiteY0" fmla="*/ 57449 h 72562"/>
                <a:gd name="connsiteX1" fmla="*/ 215170 w 217646"/>
                <a:gd name="connsiteY1" fmla="*/ 57449 h 72562"/>
                <a:gd name="connsiteX2" fmla="*/ 382 w 217646"/>
                <a:gd name="connsiteY2" fmla="*/ 60402 h 72562"/>
                <a:gd name="connsiteX3" fmla="*/ -1142 w 217646"/>
                <a:gd name="connsiteY3" fmla="*/ 60402 h 72562"/>
                <a:gd name="connsiteX4" fmla="*/ 1811 w 217646"/>
                <a:gd name="connsiteY4" fmla="*/ 28207 h 72562"/>
                <a:gd name="connsiteX5" fmla="*/ 1811 w 217646"/>
                <a:gd name="connsiteY5" fmla="*/ 21730 h 72562"/>
                <a:gd name="connsiteX6" fmla="*/ 2763 w 217646"/>
                <a:gd name="connsiteY6" fmla="*/ 18968 h 72562"/>
                <a:gd name="connsiteX7" fmla="*/ 212313 w 217646"/>
                <a:gd name="connsiteY7" fmla="*/ -82 h 72562"/>
                <a:gd name="connsiteX8" fmla="*/ 212884 w 217646"/>
                <a:gd name="connsiteY8" fmla="*/ 775 h 72562"/>
                <a:gd name="connsiteX9" fmla="*/ 214123 w 217646"/>
                <a:gd name="connsiteY9" fmla="*/ 20397 h 72562"/>
                <a:gd name="connsiteX10" fmla="*/ 216504 w 217646"/>
                <a:gd name="connsiteY10" fmla="*/ 57449 h 7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646" h="72562">
                  <a:moveTo>
                    <a:pt x="216504" y="57449"/>
                  </a:moveTo>
                  <a:lnTo>
                    <a:pt x="215170" y="57449"/>
                  </a:lnTo>
                  <a:cubicBezTo>
                    <a:pt x="90774" y="89453"/>
                    <a:pt x="382" y="60402"/>
                    <a:pt x="382" y="60402"/>
                  </a:cubicBezTo>
                  <a:lnTo>
                    <a:pt x="-1142" y="60402"/>
                  </a:lnTo>
                  <a:cubicBezTo>
                    <a:pt x="382" y="48781"/>
                    <a:pt x="1239" y="37828"/>
                    <a:pt x="1811" y="28207"/>
                  </a:cubicBezTo>
                  <a:lnTo>
                    <a:pt x="1811" y="21730"/>
                  </a:lnTo>
                  <a:lnTo>
                    <a:pt x="2763" y="18968"/>
                  </a:lnTo>
                  <a:cubicBezTo>
                    <a:pt x="63628" y="39828"/>
                    <a:pt x="149449" y="41352"/>
                    <a:pt x="212313" y="-82"/>
                  </a:cubicBezTo>
                  <a:lnTo>
                    <a:pt x="212884" y="775"/>
                  </a:lnTo>
                  <a:cubicBezTo>
                    <a:pt x="212884" y="6109"/>
                    <a:pt x="213647" y="12682"/>
                    <a:pt x="214123" y="20397"/>
                  </a:cubicBezTo>
                  <a:cubicBezTo>
                    <a:pt x="214504" y="30874"/>
                    <a:pt x="215361" y="43542"/>
                    <a:pt x="216504" y="57449"/>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91" name="任意多边形: 形状 90"/>
            <p:cNvSpPr/>
            <p:nvPr/>
          </p:nvSpPr>
          <p:spPr>
            <a:xfrm>
              <a:off x="10222030" y="3780356"/>
              <a:ext cx="226028" cy="201263"/>
            </a:xfrm>
            <a:custGeom>
              <a:avLst/>
              <a:gdLst>
                <a:gd name="connsiteX0" fmla="*/ 224886 w 226028"/>
                <a:gd name="connsiteY0" fmla="*/ -82 h 201263"/>
                <a:gd name="connsiteX1" fmla="*/ 224886 w 226028"/>
                <a:gd name="connsiteY1" fmla="*/ 57830 h 201263"/>
                <a:gd name="connsiteX2" fmla="*/ 181166 w 226028"/>
                <a:gd name="connsiteY2" fmla="*/ 121933 h 201263"/>
                <a:gd name="connsiteX3" fmla="*/ 181166 w 226028"/>
                <a:gd name="connsiteY3" fmla="*/ 201181 h 201263"/>
                <a:gd name="connsiteX4" fmla="*/ -1142 w 226028"/>
                <a:gd name="connsiteY4" fmla="*/ 201181 h 201263"/>
                <a:gd name="connsiteX5" fmla="*/ -1142 w 226028"/>
                <a:gd name="connsiteY5" fmla="*/ -82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201263">
                  <a:moveTo>
                    <a:pt x="224886" y="-82"/>
                  </a:moveTo>
                  <a:lnTo>
                    <a:pt x="224886" y="57830"/>
                  </a:lnTo>
                  <a:cubicBezTo>
                    <a:pt x="198598" y="68212"/>
                    <a:pt x="181262" y="93625"/>
                    <a:pt x="181166" y="121933"/>
                  </a:cubicBezTo>
                  <a:lnTo>
                    <a:pt x="181166" y="201181"/>
                  </a:lnTo>
                  <a:lnTo>
                    <a:pt x="-1142" y="201181"/>
                  </a:lnTo>
                  <a:lnTo>
                    <a:pt x="-1142"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2" name="任意多边形: 形状 91"/>
            <p:cNvSpPr/>
            <p:nvPr/>
          </p:nvSpPr>
          <p:spPr>
            <a:xfrm>
              <a:off x="10222031" y="3578998"/>
              <a:ext cx="226028" cy="201358"/>
            </a:xfrm>
            <a:custGeom>
              <a:avLst/>
              <a:gdLst>
                <a:gd name="connsiteX0" fmla="*/ 0 w 226028"/>
                <a:gd name="connsiteY0" fmla="*/ 0 h 201358"/>
                <a:gd name="connsiteX1" fmla="*/ 226028 w 226028"/>
                <a:gd name="connsiteY1" fmla="*/ 0 h 201358"/>
                <a:gd name="connsiteX2" fmla="*/ 226028 w 226028"/>
                <a:gd name="connsiteY2" fmla="*/ 201358 h 201358"/>
                <a:gd name="connsiteX3" fmla="*/ 0 w 226028"/>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6028" h="201358">
                  <a:moveTo>
                    <a:pt x="0" y="0"/>
                  </a:moveTo>
                  <a:lnTo>
                    <a:pt x="226028" y="0"/>
                  </a:lnTo>
                  <a:lnTo>
                    <a:pt x="226028"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3" name="任意多边形: 形状 92"/>
            <p:cNvSpPr/>
            <p:nvPr/>
          </p:nvSpPr>
          <p:spPr>
            <a:xfrm>
              <a:off x="10222031"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4" name="任意多边形: 形状 93"/>
            <p:cNvSpPr/>
            <p:nvPr/>
          </p:nvSpPr>
          <p:spPr>
            <a:xfrm>
              <a:off x="10222031" y="3176471"/>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5" name="任意多边形: 形状 94"/>
            <p:cNvSpPr/>
            <p:nvPr/>
          </p:nvSpPr>
          <p:spPr>
            <a:xfrm>
              <a:off x="10222030" y="3105605"/>
              <a:ext cx="226028" cy="71056"/>
            </a:xfrm>
            <a:custGeom>
              <a:avLst/>
              <a:gdLst>
                <a:gd name="connsiteX0" fmla="*/ 224315 w 226028"/>
                <a:gd name="connsiteY0" fmla="*/ 32874 h 71056"/>
                <a:gd name="connsiteX1" fmla="*/ 224886 w 226028"/>
                <a:gd name="connsiteY1" fmla="*/ 70974 h 71056"/>
                <a:gd name="connsiteX2" fmla="*/ -1142 w 226028"/>
                <a:gd name="connsiteY2" fmla="*/ 70974 h 71056"/>
                <a:gd name="connsiteX3" fmla="*/ -1142 w 226028"/>
                <a:gd name="connsiteY3" fmla="*/ 9443 h 71056"/>
                <a:gd name="connsiteX4" fmla="*/ 81249 w 226028"/>
                <a:gd name="connsiteY4" fmla="*/ -82 h 71056"/>
                <a:gd name="connsiteX5" fmla="*/ 224315 w 226028"/>
                <a:gd name="connsiteY5" fmla="*/ 32874 h 7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028" h="71056">
                  <a:moveTo>
                    <a:pt x="224315" y="32874"/>
                  </a:moveTo>
                  <a:lnTo>
                    <a:pt x="224886" y="70974"/>
                  </a:lnTo>
                  <a:lnTo>
                    <a:pt x="-1142" y="70974"/>
                  </a:lnTo>
                  <a:lnTo>
                    <a:pt x="-1142" y="9443"/>
                  </a:lnTo>
                  <a:lnTo>
                    <a:pt x="81249" y="-82"/>
                  </a:lnTo>
                  <a:cubicBezTo>
                    <a:pt x="81249" y="-82"/>
                    <a:pt x="124398" y="32589"/>
                    <a:pt x="224315" y="32874"/>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6" name="任意多边形: 形状 95"/>
            <p:cNvSpPr/>
            <p:nvPr/>
          </p:nvSpPr>
          <p:spPr>
            <a:xfrm>
              <a:off x="10222316" y="4380526"/>
              <a:ext cx="182308" cy="205073"/>
            </a:xfrm>
            <a:custGeom>
              <a:avLst/>
              <a:gdLst>
                <a:gd name="connsiteX0" fmla="*/ 180880 w 182308"/>
                <a:gd name="connsiteY0" fmla="*/ 3633 h 205073"/>
                <a:gd name="connsiteX1" fmla="*/ 180880 w 182308"/>
                <a:gd name="connsiteY1" fmla="*/ 154604 h 205073"/>
                <a:gd name="connsiteX2" fmla="*/ 138875 w 182308"/>
                <a:gd name="connsiteY2" fmla="*/ 156795 h 205073"/>
                <a:gd name="connsiteX3" fmla="*/ 113158 w 182308"/>
                <a:gd name="connsiteY3" fmla="*/ 204991 h 205073"/>
                <a:gd name="connsiteX4" fmla="*/ -1142 w 182308"/>
                <a:gd name="connsiteY4" fmla="*/ 204991 h 205073"/>
                <a:gd name="connsiteX5" fmla="*/ -1142 w 182308"/>
                <a:gd name="connsiteY5" fmla="*/ -82 h 205073"/>
                <a:gd name="connsiteX6" fmla="*/ 181166 w 182308"/>
                <a:gd name="connsiteY6" fmla="*/ -82 h 20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308" h="205073">
                  <a:moveTo>
                    <a:pt x="180880" y="3633"/>
                  </a:moveTo>
                  <a:lnTo>
                    <a:pt x="180880" y="154604"/>
                  </a:lnTo>
                  <a:cubicBezTo>
                    <a:pt x="166879" y="152147"/>
                    <a:pt x="152496" y="152899"/>
                    <a:pt x="138875" y="156795"/>
                  </a:cubicBezTo>
                  <a:cubicBezTo>
                    <a:pt x="106109" y="170130"/>
                    <a:pt x="107157" y="190608"/>
                    <a:pt x="113158" y="204991"/>
                  </a:cubicBezTo>
                  <a:lnTo>
                    <a:pt x="-1142" y="204991"/>
                  </a:lnTo>
                  <a:lnTo>
                    <a:pt x="-1142" y="-82"/>
                  </a:lnTo>
                  <a:lnTo>
                    <a:pt x="181166"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7" name="任意多边形: 形状 96"/>
            <p:cNvSpPr/>
            <p:nvPr/>
          </p:nvSpPr>
          <p:spPr>
            <a:xfrm>
              <a:off x="10222031" y="4182978"/>
              <a:ext cx="182308" cy="197548"/>
            </a:xfrm>
            <a:custGeom>
              <a:avLst/>
              <a:gdLst>
                <a:gd name="connsiteX0" fmla="*/ 0 w 182308"/>
                <a:gd name="connsiteY0" fmla="*/ 0 h 197548"/>
                <a:gd name="connsiteX1" fmla="*/ 182308 w 182308"/>
                <a:gd name="connsiteY1" fmla="*/ 0 h 197548"/>
                <a:gd name="connsiteX2" fmla="*/ 182308 w 182308"/>
                <a:gd name="connsiteY2" fmla="*/ 197549 h 197548"/>
                <a:gd name="connsiteX3" fmla="*/ 0 w 182308"/>
                <a:gd name="connsiteY3" fmla="*/ 197549 h 197548"/>
              </a:gdLst>
              <a:ahLst/>
              <a:cxnLst>
                <a:cxn ang="0">
                  <a:pos x="connsiteX0" y="connsiteY0"/>
                </a:cxn>
                <a:cxn ang="0">
                  <a:pos x="connsiteX1" y="connsiteY1"/>
                </a:cxn>
                <a:cxn ang="0">
                  <a:pos x="connsiteX2" y="connsiteY2"/>
                </a:cxn>
                <a:cxn ang="0">
                  <a:pos x="connsiteX3" y="connsiteY3"/>
                </a:cxn>
              </a:cxnLst>
              <a:rect l="l" t="t" r="r" b="b"/>
              <a:pathLst>
                <a:path w="182308" h="197548">
                  <a:moveTo>
                    <a:pt x="0" y="0"/>
                  </a:moveTo>
                  <a:lnTo>
                    <a:pt x="182308" y="0"/>
                  </a:lnTo>
                  <a:lnTo>
                    <a:pt x="182308" y="197549"/>
                  </a:lnTo>
                  <a:lnTo>
                    <a:pt x="0" y="19754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8" name="任意多边形: 形状 97"/>
            <p:cNvSpPr/>
            <p:nvPr/>
          </p:nvSpPr>
          <p:spPr>
            <a:xfrm>
              <a:off x="10222030" y="3981619"/>
              <a:ext cx="182308" cy="201358"/>
            </a:xfrm>
            <a:custGeom>
              <a:avLst/>
              <a:gdLst>
                <a:gd name="connsiteX0" fmla="*/ 182309 w 182308"/>
                <a:gd name="connsiteY0" fmla="*/ 0 h 201358"/>
                <a:gd name="connsiteX1" fmla="*/ 182309 w 182308"/>
                <a:gd name="connsiteY1" fmla="*/ 201359 h 201358"/>
                <a:gd name="connsiteX2" fmla="*/ 0 w 182308"/>
                <a:gd name="connsiteY2" fmla="*/ 201359 h 201358"/>
                <a:gd name="connsiteX3" fmla="*/ 0 w 182308"/>
                <a:gd name="connsiteY3" fmla="*/ 197644 h 201358"/>
                <a:gd name="connsiteX4" fmla="*/ 0 w 182308"/>
                <a:gd name="connsiteY4" fmla="*/ 0 h 201358"/>
                <a:gd name="connsiteX5" fmla="*/ 182309 w 182308"/>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08" h="201358">
                  <a:moveTo>
                    <a:pt x="182309" y="0"/>
                  </a:moveTo>
                  <a:lnTo>
                    <a:pt x="182309" y="201359"/>
                  </a:lnTo>
                  <a:lnTo>
                    <a:pt x="0" y="201359"/>
                  </a:lnTo>
                  <a:lnTo>
                    <a:pt x="0" y="197644"/>
                  </a:lnTo>
                  <a:lnTo>
                    <a:pt x="0" y="0"/>
                  </a:lnTo>
                  <a:lnTo>
                    <a:pt x="182309"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9" name="任意多边形: 形状 98"/>
            <p:cNvSpPr/>
            <p:nvPr/>
          </p:nvSpPr>
          <p:spPr>
            <a:xfrm>
              <a:off x="10287467" y="2753752"/>
              <a:ext cx="70675" cy="70675"/>
            </a:xfrm>
            <a:custGeom>
              <a:avLst/>
              <a:gdLst>
                <a:gd name="connsiteX0" fmla="*/ 34196 w 70675"/>
                <a:gd name="connsiteY0" fmla="*/ -82 h 70675"/>
                <a:gd name="connsiteX1" fmla="*/ 69534 w 70675"/>
                <a:gd name="connsiteY1" fmla="*/ 35256 h 70675"/>
                <a:gd name="connsiteX2" fmla="*/ 34196 w 70675"/>
                <a:gd name="connsiteY2" fmla="*/ 70594 h 70675"/>
                <a:gd name="connsiteX3" fmla="*/ -1142 w 70675"/>
                <a:gd name="connsiteY3" fmla="*/ 35256 h 70675"/>
                <a:gd name="connsiteX4" fmla="*/ -1142 w 70675"/>
                <a:gd name="connsiteY4" fmla="*/ 35161 h 70675"/>
                <a:gd name="connsiteX5" fmla="*/ 34101 w 70675"/>
                <a:gd name="connsiteY5" fmla="*/ -82 h 70675"/>
                <a:gd name="connsiteX6" fmla="*/ 34196 w 70675"/>
                <a:gd name="connsiteY6" fmla="*/ -82 h 7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75" h="70675">
                  <a:moveTo>
                    <a:pt x="34196" y="-82"/>
                  </a:moveTo>
                  <a:cubicBezTo>
                    <a:pt x="53722" y="-82"/>
                    <a:pt x="69534" y="15739"/>
                    <a:pt x="69534" y="35256"/>
                  </a:cubicBezTo>
                  <a:cubicBezTo>
                    <a:pt x="69534" y="54773"/>
                    <a:pt x="53722" y="70594"/>
                    <a:pt x="34196" y="70594"/>
                  </a:cubicBezTo>
                  <a:cubicBezTo>
                    <a:pt x="14670" y="70594"/>
                    <a:pt x="-1142" y="54773"/>
                    <a:pt x="-1142" y="35256"/>
                  </a:cubicBezTo>
                  <a:cubicBezTo>
                    <a:pt x="-1142" y="35227"/>
                    <a:pt x="-1142" y="35189"/>
                    <a:pt x="-1142" y="35161"/>
                  </a:cubicBezTo>
                  <a:cubicBezTo>
                    <a:pt x="-1142" y="15701"/>
                    <a:pt x="14670" y="-82"/>
                    <a:pt x="34101" y="-82"/>
                  </a:cubicBezTo>
                  <a:cubicBezTo>
                    <a:pt x="34101" y="-82"/>
                    <a:pt x="34196" y="-82"/>
                    <a:pt x="34196" y="-82"/>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00" name="任意多边形: 形状 99"/>
            <p:cNvSpPr/>
            <p:nvPr/>
          </p:nvSpPr>
          <p:spPr>
            <a:xfrm>
              <a:off x="10222030" y="4585600"/>
              <a:ext cx="124967" cy="157352"/>
            </a:xfrm>
            <a:custGeom>
              <a:avLst/>
              <a:gdLst>
                <a:gd name="connsiteX0" fmla="*/ 122778 w 124967"/>
                <a:gd name="connsiteY0" fmla="*/ 15063 h 157352"/>
                <a:gd name="connsiteX1" fmla="*/ 123826 w 124967"/>
                <a:gd name="connsiteY1" fmla="*/ 16301 h 157352"/>
                <a:gd name="connsiteX2" fmla="*/ 119159 w 124967"/>
                <a:gd name="connsiteY2" fmla="*/ 92501 h 157352"/>
                <a:gd name="connsiteX3" fmla="*/ 107538 w 124967"/>
                <a:gd name="connsiteY3" fmla="*/ 150889 h 157352"/>
                <a:gd name="connsiteX4" fmla="*/ 105919 w 124967"/>
                <a:gd name="connsiteY4" fmla="*/ 152318 h 157352"/>
                <a:gd name="connsiteX5" fmla="*/ -1142 w 124967"/>
                <a:gd name="connsiteY5" fmla="*/ 157271 h 157352"/>
                <a:gd name="connsiteX6" fmla="*/ -1142 w 124967"/>
                <a:gd name="connsiteY6" fmla="*/ -82 h 157352"/>
                <a:gd name="connsiteX7" fmla="*/ 113158 w 124967"/>
                <a:gd name="connsiteY7" fmla="*/ -82 h 157352"/>
                <a:gd name="connsiteX8" fmla="*/ 122778 w 124967"/>
                <a:gd name="connsiteY8" fmla="*/ 15063 h 157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67" h="157352">
                  <a:moveTo>
                    <a:pt x="122778" y="15063"/>
                  </a:moveTo>
                  <a:lnTo>
                    <a:pt x="123826" y="16301"/>
                  </a:lnTo>
                  <a:cubicBezTo>
                    <a:pt x="70677" y="49162"/>
                    <a:pt x="119159" y="92501"/>
                    <a:pt x="119159" y="92501"/>
                  </a:cubicBezTo>
                  <a:cubicBezTo>
                    <a:pt x="93442" y="119742"/>
                    <a:pt x="97537" y="138792"/>
                    <a:pt x="107538" y="150889"/>
                  </a:cubicBezTo>
                  <a:lnTo>
                    <a:pt x="105919" y="152318"/>
                  </a:lnTo>
                  <a:cubicBezTo>
                    <a:pt x="76391" y="154890"/>
                    <a:pt x="39244" y="156414"/>
                    <a:pt x="-1142" y="157271"/>
                  </a:cubicBezTo>
                  <a:lnTo>
                    <a:pt x="-1142" y="-82"/>
                  </a:lnTo>
                  <a:lnTo>
                    <a:pt x="113158" y="-82"/>
                  </a:lnTo>
                  <a:cubicBezTo>
                    <a:pt x="115634" y="5404"/>
                    <a:pt x="118874" y="10510"/>
                    <a:pt x="122778" y="1506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1" name="任意多边形: 形状 100"/>
            <p:cNvSpPr/>
            <p:nvPr/>
          </p:nvSpPr>
          <p:spPr>
            <a:xfrm>
              <a:off x="10180283" y="2724535"/>
              <a:ext cx="69083" cy="68745"/>
            </a:xfrm>
            <a:custGeom>
              <a:avLst/>
              <a:gdLst>
                <a:gd name="connsiteX0" fmla="*/ 67942 w 69083"/>
                <a:gd name="connsiteY0" fmla="*/ 66092 h 68745"/>
                <a:gd name="connsiteX1" fmla="*/ 67942 w 69083"/>
                <a:gd name="connsiteY1" fmla="*/ 66092 h 68745"/>
                <a:gd name="connsiteX2" fmla="*/ 52036 w 69083"/>
                <a:gd name="connsiteY2" fmla="*/ 68663 h 68745"/>
                <a:gd name="connsiteX3" fmla="*/ -1114 w 69083"/>
                <a:gd name="connsiteY3" fmla="*/ 11971 h 68745"/>
                <a:gd name="connsiteX4" fmla="*/ -1114 w 69083"/>
                <a:gd name="connsiteY4" fmla="*/ 11513 h 68745"/>
                <a:gd name="connsiteX5" fmla="*/ 219 w 69083"/>
                <a:gd name="connsiteY5" fmla="*/ 83 h 68745"/>
                <a:gd name="connsiteX6" fmla="*/ 21936 w 69083"/>
                <a:gd name="connsiteY6" fmla="*/ 83 h 68745"/>
                <a:gd name="connsiteX7" fmla="*/ 61465 w 69083"/>
                <a:gd name="connsiteY7" fmla="*/ 16181 h 68745"/>
                <a:gd name="connsiteX8" fmla="*/ 61465 w 69083"/>
                <a:gd name="connsiteY8" fmla="*/ 16181 h 68745"/>
                <a:gd name="connsiteX9" fmla="*/ 67942 w 69083"/>
                <a:gd name="connsiteY9" fmla="*/ 66092 h 6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83" h="68745">
                  <a:moveTo>
                    <a:pt x="67942" y="66092"/>
                  </a:moveTo>
                  <a:lnTo>
                    <a:pt x="67942" y="66092"/>
                  </a:lnTo>
                  <a:cubicBezTo>
                    <a:pt x="62799" y="67816"/>
                    <a:pt x="57465" y="68682"/>
                    <a:pt x="52036" y="68663"/>
                  </a:cubicBezTo>
                  <a:cubicBezTo>
                    <a:pt x="21650" y="67692"/>
                    <a:pt x="-2067" y="42308"/>
                    <a:pt x="-1114" y="11971"/>
                  </a:cubicBezTo>
                  <a:cubicBezTo>
                    <a:pt x="-1114" y="11818"/>
                    <a:pt x="-1114" y="11666"/>
                    <a:pt x="-1114" y="11513"/>
                  </a:cubicBezTo>
                  <a:cubicBezTo>
                    <a:pt x="-1114" y="7665"/>
                    <a:pt x="-638" y="3827"/>
                    <a:pt x="219" y="83"/>
                  </a:cubicBezTo>
                  <a:lnTo>
                    <a:pt x="21936" y="83"/>
                  </a:lnTo>
                  <a:cubicBezTo>
                    <a:pt x="21936" y="83"/>
                    <a:pt x="49939" y="-2869"/>
                    <a:pt x="61465" y="16181"/>
                  </a:cubicBezTo>
                  <a:lnTo>
                    <a:pt x="61465" y="16181"/>
                  </a:lnTo>
                  <a:cubicBezTo>
                    <a:pt x="62608" y="32935"/>
                    <a:pt x="64799" y="49604"/>
                    <a:pt x="67942" y="66092"/>
                  </a:cubicBezTo>
                  <a:close/>
                </a:path>
              </a:pathLst>
            </a:custGeom>
            <a:solidFill>
              <a:schemeClr val="accent5"/>
            </a:solidFill>
            <a:ln w="9525" cap="flat">
              <a:noFill/>
              <a:prstDash val="solid"/>
              <a:miter/>
            </a:ln>
          </p:spPr>
          <p:txBody>
            <a:bodyPr rtlCol="0" anchor="ctr"/>
            <a:lstStyle/>
            <a:p>
              <a:endParaRPr lang="zh-CN" altLang="en-US"/>
            </a:p>
          </p:txBody>
        </p:sp>
        <p:sp>
          <p:nvSpPr>
            <p:cNvPr id="102" name="任意多边形: 形状 101"/>
            <p:cNvSpPr/>
            <p:nvPr/>
          </p:nvSpPr>
          <p:spPr>
            <a:xfrm>
              <a:off x="10181644" y="2680885"/>
              <a:ext cx="61246" cy="60293"/>
            </a:xfrm>
            <a:custGeom>
              <a:avLst/>
              <a:gdLst>
                <a:gd name="connsiteX0" fmla="*/ 60104 w 61246"/>
                <a:gd name="connsiteY0" fmla="*/ 60211 h 60293"/>
                <a:gd name="connsiteX1" fmla="*/ 60104 w 61246"/>
                <a:gd name="connsiteY1" fmla="*/ 60211 h 60293"/>
                <a:gd name="connsiteX2" fmla="*/ 20575 w 61246"/>
                <a:gd name="connsiteY2" fmla="*/ 44114 h 60293"/>
                <a:gd name="connsiteX3" fmla="*/ -1142 w 61246"/>
                <a:gd name="connsiteY3" fmla="*/ 44114 h 60293"/>
                <a:gd name="connsiteX4" fmla="*/ 57437 w 61246"/>
                <a:gd name="connsiteY4" fmla="*/ -82 h 60293"/>
                <a:gd name="connsiteX5" fmla="*/ 59913 w 61246"/>
                <a:gd name="connsiteY5" fmla="*/ -82 h 60293"/>
                <a:gd name="connsiteX6" fmla="*/ 60104 w 61246"/>
                <a:gd name="connsiteY6" fmla="*/ 60211 h 60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46" h="60293">
                  <a:moveTo>
                    <a:pt x="60104" y="60211"/>
                  </a:moveTo>
                  <a:lnTo>
                    <a:pt x="60104" y="60211"/>
                  </a:lnTo>
                  <a:cubicBezTo>
                    <a:pt x="48578" y="41161"/>
                    <a:pt x="20575" y="44114"/>
                    <a:pt x="20575" y="44114"/>
                  </a:cubicBezTo>
                  <a:lnTo>
                    <a:pt x="-1142" y="44114"/>
                  </a:lnTo>
                  <a:cubicBezTo>
                    <a:pt x="6574" y="18130"/>
                    <a:pt x="30291" y="213"/>
                    <a:pt x="57437" y="-82"/>
                  </a:cubicBezTo>
                  <a:lnTo>
                    <a:pt x="59913" y="-82"/>
                  </a:lnTo>
                  <a:cubicBezTo>
                    <a:pt x="58770" y="19997"/>
                    <a:pt x="58770" y="40133"/>
                    <a:pt x="60104" y="60211"/>
                  </a:cubicBezTo>
                  <a:close/>
                </a:path>
              </a:pathLst>
            </a:custGeom>
            <a:solidFill>
              <a:schemeClr val="accent5"/>
            </a:solidFill>
            <a:ln w="9525" cap="flat">
              <a:noFill/>
              <a:prstDash val="solid"/>
              <a:miter/>
            </a:ln>
          </p:spPr>
          <p:txBody>
            <a:bodyPr rtlCol="0" anchor="ctr"/>
            <a:lstStyle/>
            <a:p>
              <a:endParaRPr lang="zh-CN" altLang="en-US"/>
            </a:p>
          </p:txBody>
        </p:sp>
        <p:sp>
          <p:nvSpPr>
            <p:cNvPr id="103" name="任意多边形: 形状 102"/>
            <p:cNvSpPr/>
            <p:nvPr/>
          </p:nvSpPr>
          <p:spPr>
            <a:xfrm>
              <a:off x="9996097" y="4585600"/>
              <a:ext cx="225932" cy="158781"/>
            </a:xfrm>
            <a:custGeom>
              <a:avLst/>
              <a:gdLst>
                <a:gd name="connsiteX0" fmla="*/ 224791 w 225932"/>
                <a:gd name="connsiteY0" fmla="*/ 154032 h 158781"/>
                <a:gd name="connsiteX1" fmla="*/ 224791 w 225932"/>
                <a:gd name="connsiteY1" fmla="*/ 157747 h 158781"/>
                <a:gd name="connsiteX2" fmla="*/ 116301 w 225932"/>
                <a:gd name="connsiteY2" fmla="*/ 158700 h 158781"/>
                <a:gd name="connsiteX3" fmla="*/ -1142 w 225932"/>
                <a:gd name="connsiteY3" fmla="*/ 157557 h 158781"/>
                <a:gd name="connsiteX4" fmla="*/ -1142 w 225932"/>
                <a:gd name="connsiteY4" fmla="*/ 157557 h 158781"/>
                <a:gd name="connsiteX5" fmla="*/ -1142 w 225932"/>
                <a:gd name="connsiteY5" fmla="*/ -82 h 158781"/>
                <a:gd name="connsiteX6" fmla="*/ 224791 w 225932"/>
                <a:gd name="connsiteY6" fmla="*/ -82 h 1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932" h="158781">
                  <a:moveTo>
                    <a:pt x="224791" y="154032"/>
                  </a:moveTo>
                  <a:lnTo>
                    <a:pt x="224791" y="157747"/>
                  </a:lnTo>
                  <a:cubicBezTo>
                    <a:pt x="190501" y="158509"/>
                    <a:pt x="153544" y="158700"/>
                    <a:pt x="116301" y="158700"/>
                  </a:cubicBezTo>
                  <a:cubicBezTo>
                    <a:pt x="76487" y="158700"/>
                    <a:pt x="36387" y="158224"/>
                    <a:pt x="-1142" y="157557"/>
                  </a:cubicBezTo>
                  <a:lnTo>
                    <a:pt x="-1142" y="157557"/>
                  </a:lnTo>
                  <a:lnTo>
                    <a:pt x="-1142" y="-82"/>
                  </a:lnTo>
                  <a:lnTo>
                    <a:pt x="224791" y="-82"/>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4" name="任意多边形: 形状 103"/>
            <p:cNvSpPr/>
            <p:nvPr/>
          </p:nvSpPr>
          <p:spPr>
            <a:xfrm>
              <a:off x="9996098" y="4380526"/>
              <a:ext cx="225932" cy="205073"/>
            </a:xfrm>
            <a:custGeom>
              <a:avLst/>
              <a:gdLst>
                <a:gd name="connsiteX0" fmla="*/ 225933 w 225932"/>
                <a:gd name="connsiteY0" fmla="*/ 201359 h 205073"/>
                <a:gd name="connsiteX1" fmla="*/ 225933 w 225932"/>
                <a:gd name="connsiteY1" fmla="*/ 205073 h 205073"/>
                <a:gd name="connsiteX2" fmla="*/ 0 w 225932"/>
                <a:gd name="connsiteY2" fmla="*/ 205073 h 205073"/>
                <a:gd name="connsiteX3" fmla="*/ 0 w 225932"/>
                <a:gd name="connsiteY3" fmla="*/ 201359 h 205073"/>
                <a:gd name="connsiteX4" fmla="*/ 0 w 225932"/>
                <a:gd name="connsiteY4" fmla="*/ 0 h 205073"/>
                <a:gd name="connsiteX5" fmla="*/ 225933 w 225932"/>
                <a:gd name="connsiteY5" fmla="*/ 0 h 205073"/>
                <a:gd name="connsiteX6" fmla="*/ 225933 w 225932"/>
                <a:gd name="connsiteY6" fmla="*/ 201359 h 205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932" h="205073">
                  <a:moveTo>
                    <a:pt x="225933" y="201359"/>
                  </a:moveTo>
                  <a:lnTo>
                    <a:pt x="225933" y="205073"/>
                  </a:lnTo>
                  <a:lnTo>
                    <a:pt x="0" y="205073"/>
                  </a:lnTo>
                  <a:lnTo>
                    <a:pt x="0" y="201359"/>
                  </a:lnTo>
                  <a:lnTo>
                    <a:pt x="0" y="0"/>
                  </a:lnTo>
                  <a:lnTo>
                    <a:pt x="225933" y="0"/>
                  </a:lnTo>
                  <a:lnTo>
                    <a:pt x="225933" y="20135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5" name="任意多边形: 形状 104"/>
            <p:cNvSpPr/>
            <p:nvPr/>
          </p:nvSpPr>
          <p:spPr>
            <a:xfrm>
              <a:off x="9996098" y="4179263"/>
              <a:ext cx="225932" cy="201263"/>
            </a:xfrm>
            <a:custGeom>
              <a:avLst/>
              <a:gdLst>
                <a:gd name="connsiteX0" fmla="*/ 225933 w 225932"/>
                <a:gd name="connsiteY0" fmla="*/ 3715 h 201263"/>
                <a:gd name="connsiteX1" fmla="*/ 225933 w 225932"/>
                <a:gd name="connsiteY1" fmla="*/ 201263 h 201263"/>
                <a:gd name="connsiteX2" fmla="*/ 0 w 225932"/>
                <a:gd name="connsiteY2" fmla="*/ 201263 h 201263"/>
                <a:gd name="connsiteX3" fmla="*/ 0 w 225932"/>
                <a:gd name="connsiteY3" fmla="*/ 0 h 201263"/>
                <a:gd name="connsiteX4" fmla="*/ 225933 w 225932"/>
                <a:gd name="connsiteY4" fmla="*/ 0 h 201263"/>
                <a:gd name="connsiteX5" fmla="*/ 225933 w 225932"/>
                <a:gd name="connsiteY5" fmla="*/ 3715 h 201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263">
                  <a:moveTo>
                    <a:pt x="225933" y="3715"/>
                  </a:moveTo>
                  <a:lnTo>
                    <a:pt x="225933" y="201263"/>
                  </a:lnTo>
                  <a:lnTo>
                    <a:pt x="0" y="201263"/>
                  </a:lnTo>
                  <a:lnTo>
                    <a:pt x="0" y="0"/>
                  </a:lnTo>
                  <a:lnTo>
                    <a:pt x="225933" y="0"/>
                  </a:lnTo>
                  <a:lnTo>
                    <a:pt x="225933" y="3715"/>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6" name="任意多边形: 形状 105"/>
            <p:cNvSpPr/>
            <p:nvPr/>
          </p:nvSpPr>
          <p:spPr>
            <a:xfrm>
              <a:off x="9996098" y="3977905"/>
              <a:ext cx="225932" cy="201358"/>
            </a:xfrm>
            <a:custGeom>
              <a:avLst/>
              <a:gdLst>
                <a:gd name="connsiteX0" fmla="*/ 225933 w 225932"/>
                <a:gd name="connsiteY0" fmla="*/ 3715 h 201358"/>
                <a:gd name="connsiteX1" fmla="*/ 225933 w 225932"/>
                <a:gd name="connsiteY1" fmla="*/ 201359 h 201358"/>
                <a:gd name="connsiteX2" fmla="*/ 0 w 225932"/>
                <a:gd name="connsiteY2" fmla="*/ 201359 h 201358"/>
                <a:gd name="connsiteX3" fmla="*/ 0 w 225932"/>
                <a:gd name="connsiteY3" fmla="*/ 0 h 201358"/>
                <a:gd name="connsiteX4" fmla="*/ 225933 w 225932"/>
                <a:gd name="connsiteY4" fmla="*/ 0 h 201358"/>
                <a:gd name="connsiteX5" fmla="*/ 225933 w 225932"/>
                <a:gd name="connsiteY5" fmla="*/ 3715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358">
                  <a:moveTo>
                    <a:pt x="225933" y="3715"/>
                  </a:moveTo>
                  <a:lnTo>
                    <a:pt x="225933" y="201359"/>
                  </a:lnTo>
                  <a:lnTo>
                    <a:pt x="0" y="201359"/>
                  </a:lnTo>
                  <a:lnTo>
                    <a:pt x="0" y="0"/>
                  </a:lnTo>
                  <a:lnTo>
                    <a:pt x="225933" y="0"/>
                  </a:lnTo>
                  <a:lnTo>
                    <a:pt x="225933" y="3715"/>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7" name="任意多边形: 形状 106"/>
            <p:cNvSpPr/>
            <p:nvPr/>
          </p:nvSpPr>
          <p:spPr>
            <a:xfrm>
              <a:off x="9996098" y="3780356"/>
              <a:ext cx="225933" cy="197548"/>
            </a:xfrm>
            <a:custGeom>
              <a:avLst/>
              <a:gdLst>
                <a:gd name="connsiteX0" fmla="*/ 0 w 225933"/>
                <a:gd name="connsiteY0" fmla="*/ 0 h 197548"/>
                <a:gd name="connsiteX1" fmla="*/ 225933 w 225933"/>
                <a:gd name="connsiteY1" fmla="*/ 0 h 197548"/>
                <a:gd name="connsiteX2" fmla="*/ 225933 w 225933"/>
                <a:gd name="connsiteY2" fmla="*/ 197549 h 197548"/>
                <a:gd name="connsiteX3" fmla="*/ 0 w 225933"/>
                <a:gd name="connsiteY3" fmla="*/ 197549 h 197548"/>
              </a:gdLst>
              <a:ahLst/>
              <a:cxnLst>
                <a:cxn ang="0">
                  <a:pos x="connsiteX0" y="connsiteY0"/>
                </a:cxn>
                <a:cxn ang="0">
                  <a:pos x="connsiteX1" y="connsiteY1"/>
                </a:cxn>
                <a:cxn ang="0">
                  <a:pos x="connsiteX2" y="connsiteY2"/>
                </a:cxn>
                <a:cxn ang="0">
                  <a:pos x="connsiteX3" y="connsiteY3"/>
                </a:cxn>
              </a:cxnLst>
              <a:rect l="l" t="t" r="r" b="b"/>
              <a:pathLst>
                <a:path w="225933" h="197548">
                  <a:moveTo>
                    <a:pt x="0" y="0"/>
                  </a:moveTo>
                  <a:lnTo>
                    <a:pt x="225933" y="0"/>
                  </a:lnTo>
                  <a:lnTo>
                    <a:pt x="225933" y="197549"/>
                  </a:lnTo>
                  <a:lnTo>
                    <a:pt x="0" y="19754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8" name="任意多边形: 形状 107"/>
            <p:cNvSpPr/>
            <p:nvPr/>
          </p:nvSpPr>
          <p:spPr>
            <a:xfrm>
              <a:off x="9996098" y="3578997"/>
              <a:ext cx="225932" cy="201358"/>
            </a:xfrm>
            <a:custGeom>
              <a:avLst/>
              <a:gdLst>
                <a:gd name="connsiteX0" fmla="*/ 225933 w 225932"/>
                <a:gd name="connsiteY0" fmla="*/ 0 h 201358"/>
                <a:gd name="connsiteX1" fmla="*/ 225933 w 225932"/>
                <a:gd name="connsiteY1" fmla="*/ 201359 h 201358"/>
                <a:gd name="connsiteX2" fmla="*/ 0 w 225932"/>
                <a:gd name="connsiteY2" fmla="*/ 201359 h 201358"/>
                <a:gd name="connsiteX3" fmla="*/ 0 w 225932"/>
                <a:gd name="connsiteY3" fmla="*/ 197644 h 201358"/>
                <a:gd name="connsiteX4" fmla="*/ 0 w 225932"/>
                <a:gd name="connsiteY4" fmla="*/ 0 h 201358"/>
                <a:gd name="connsiteX5" fmla="*/ 225933 w 225932"/>
                <a:gd name="connsiteY5" fmla="*/ 0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932" h="201358">
                  <a:moveTo>
                    <a:pt x="225933" y="0"/>
                  </a:moveTo>
                  <a:lnTo>
                    <a:pt x="225933" y="201359"/>
                  </a:lnTo>
                  <a:lnTo>
                    <a:pt x="0" y="201359"/>
                  </a:lnTo>
                  <a:lnTo>
                    <a:pt x="0" y="197644"/>
                  </a:lnTo>
                  <a:lnTo>
                    <a:pt x="0" y="0"/>
                  </a:lnTo>
                  <a:lnTo>
                    <a:pt x="225933" y="0"/>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09" name="任意多边形: 形状 108"/>
            <p:cNvSpPr/>
            <p:nvPr/>
          </p:nvSpPr>
          <p:spPr>
            <a:xfrm>
              <a:off x="9996098"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0" name="任意多边形: 形状 109"/>
            <p:cNvSpPr/>
            <p:nvPr/>
          </p:nvSpPr>
          <p:spPr>
            <a:xfrm>
              <a:off x="9996098" y="3176471"/>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1" name="任意多边形: 形状 110"/>
            <p:cNvSpPr/>
            <p:nvPr/>
          </p:nvSpPr>
          <p:spPr>
            <a:xfrm>
              <a:off x="9996097" y="3115035"/>
              <a:ext cx="225932" cy="61531"/>
            </a:xfrm>
            <a:custGeom>
              <a:avLst/>
              <a:gdLst>
                <a:gd name="connsiteX0" fmla="*/ 224791 w 225932"/>
                <a:gd name="connsiteY0" fmla="*/ -82 h 61531"/>
                <a:gd name="connsiteX1" fmla="*/ 224791 w 225932"/>
                <a:gd name="connsiteY1" fmla="*/ 61450 h 61531"/>
                <a:gd name="connsiteX2" fmla="*/ -1142 w 225932"/>
                <a:gd name="connsiteY2" fmla="*/ 61450 h 61531"/>
                <a:gd name="connsiteX3" fmla="*/ -1142 w 225932"/>
                <a:gd name="connsiteY3" fmla="*/ 25445 h 61531"/>
                <a:gd name="connsiteX4" fmla="*/ 224791 w 225932"/>
                <a:gd name="connsiteY4" fmla="*/ -82 h 6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932" h="61531">
                  <a:moveTo>
                    <a:pt x="224791" y="-82"/>
                  </a:moveTo>
                  <a:lnTo>
                    <a:pt x="224791" y="61450"/>
                  </a:lnTo>
                  <a:lnTo>
                    <a:pt x="-1142" y="61450"/>
                  </a:lnTo>
                  <a:lnTo>
                    <a:pt x="-1142" y="25445"/>
                  </a:lnTo>
                  <a:cubicBezTo>
                    <a:pt x="92394" y="14872"/>
                    <a:pt x="170594" y="6109"/>
                    <a:pt x="224791"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2" name="任意多边形: 形状 111"/>
            <p:cNvSpPr/>
            <p:nvPr/>
          </p:nvSpPr>
          <p:spPr>
            <a:xfrm>
              <a:off x="9818647" y="5680117"/>
              <a:ext cx="402717" cy="402716"/>
            </a:xfrm>
            <a:custGeom>
              <a:avLst/>
              <a:gdLst>
                <a:gd name="connsiteX0" fmla="*/ 402717 w 402717"/>
                <a:gd name="connsiteY0" fmla="*/ 201358 h 402716"/>
                <a:gd name="connsiteX1" fmla="*/ 201359 w 402717"/>
                <a:gd name="connsiteY1" fmla="*/ 402717 h 402716"/>
                <a:gd name="connsiteX2" fmla="*/ 0 w 402717"/>
                <a:gd name="connsiteY2" fmla="*/ 201358 h 402716"/>
                <a:gd name="connsiteX3" fmla="*/ 201359 w 402717"/>
                <a:gd name="connsiteY3" fmla="*/ 0 h 402716"/>
                <a:gd name="connsiteX4" fmla="*/ 402717 w 402717"/>
                <a:gd name="connsiteY4" fmla="*/ 201358 h 40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717" h="402716">
                  <a:moveTo>
                    <a:pt x="402717" y="201358"/>
                  </a:moveTo>
                  <a:cubicBezTo>
                    <a:pt x="402717" y="312566"/>
                    <a:pt x="312566" y="402717"/>
                    <a:pt x="201359" y="402717"/>
                  </a:cubicBezTo>
                  <a:cubicBezTo>
                    <a:pt x="90151" y="402717"/>
                    <a:pt x="0" y="312566"/>
                    <a:pt x="0" y="201358"/>
                  </a:cubicBezTo>
                  <a:cubicBezTo>
                    <a:pt x="0" y="90151"/>
                    <a:pt x="90151" y="0"/>
                    <a:pt x="201359" y="0"/>
                  </a:cubicBezTo>
                  <a:cubicBezTo>
                    <a:pt x="312566" y="0"/>
                    <a:pt x="402717" y="90151"/>
                    <a:pt x="402717" y="201358"/>
                  </a:cubicBezTo>
                  <a:close/>
                </a:path>
              </a:pathLst>
            </a:custGeom>
            <a:solidFill>
              <a:srgbClr val="874D44"/>
            </a:solidFill>
            <a:ln w="9525" cap="flat">
              <a:noFill/>
              <a:prstDash val="solid"/>
              <a:miter/>
            </a:ln>
          </p:spPr>
          <p:txBody>
            <a:bodyPr rtlCol="0" anchor="ctr"/>
            <a:lstStyle/>
            <a:p>
              <a:endParaRPr lang="zh-CN" altLang="en-US"/>
            </a:p>
          </p:txBody>
        </p:sp>
        <p:sp>
          <p:nvSpPr>
            <p:cNvPr id="113" name="任意多边形: 形状 112"/>
            <p:cNvSpPr/>
            <p:nvPr/>
          </p:nvSpPr>
          <p:spPr>
            <a:xfrm>
              <a:off x="9773975" y="4739714"/>
              <a:ext cx="351119" cy="272987"/>
            </a:xfrm>
            <a:custGeom>
              <a:avLst/>
              <a:gdLst>
                <a:gd name="connsiteX0" fmla="*/ 348425 w 351119"/>
                <a:gd name="connsiteY0" fmla="*/ 47543 h 272987"/>
                <a:gd name="connsiteX1" fmla="*/ 244127 w 351119"/>
                <a:gd name="connsiteY1" fmla="*/ 248806 h 272987"/>
                <a:gd name="connsiteX2" fmla="*/ 220980 w 351119"/>
                <a:gd name="connsiteY2" fmla="*/ 259284 h 272987"/>
                <a:gd name="connsiteX3" fmla="*/ -1142 w 351119"/>
                <a:gd name="connsiteY3" fmla="*/ 205658 h 272987"/>
                <a:gd name="connsiteX4" fmla="*/ 39719 w 351119"/>
                <a:gd name="connsiteY4" fmla="*/ 47543 h 272987"/>
                <a:gd name="connsiteX5" fmla="*/ 53436 w 351119"/>
                <a:gd name="connsiteY5" fmla="*/ -82 h 272987"/>
                <a:gd name="connsiteX6" fmla="*/ 220885 w 351119"/>
                <a:gd name="connsiteY6" fmla="*/ 3919 h 272987"/>
                <a:gd name="connsiteX7" fmla="*/ 220885 w 351119"/>
                <a:gd name="connsiteY7" fmla="*/ 3919 h 272987"/>
                <a:gd name="connsiteX8" fmla="*/ 338329 w 351119"/>
                <a:gd name="connsiteY8" fmla="*/ 5062 h 272987"/>
                <a:gd name="connsiteX9" fmla="*/ 348425 w 351119"/>
                <a:gd name="connsiteY9" fmla="*/ 47543 h 27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119" h="272987">
                  <a:moveTo>
                    <a:pt x="348425" y="47543"/>
                  </a:moveTo>
                  <a:cubicBezTo>
                    <a:pt x="358711" y="129753"/>
                    <a:pt x="317183" y="209792"/>
                    <a:pt x="244127" y="248806"/>
                  </a:cubicBezTo>
                  <a:cubicBezTo>
                    <a:pt x="236697" y="252835"/>
                    <a:pt x="228886" y="256340"/>
                    <a:pt x="220980" y="259284"/>
                  </a:cubicBezTo>
                  <a:cubicBezTo>
                    <a:pt x="142971" y="289621"/>
                    <a:pt x="54388" y="268228"/>
                    <a:pt x="-1142" y="205658"/>
                  </a:cubicBezTo>
                  <a:cubicBezTo>
                    <a:pt x="15907" y="135649"/>
                    <a:pt x="30004" y="82405"/>
                    <a:pt x="39719" y="47543"/>
                  </a:cubicBezTo>
                  <a:cubicBezTo>
                    <a:pt x="47626" y="18968"/>
                    <a:pt x="52388" y="2966"/>
                    <a:pt x="53436" y="-82"/>
                  </a:cubicBezTo>
                  <a:cubicBezTo>
                    <a:pt x="86392" y="966"/>
                    <a:pt x="148686" y="2775"/>
                    <a:pt x="220885" y="3919"/>
                  </a:cubicBezTo>
                  <a:lnTo>
                    <a:pt x="220885" y="3919"/>
                  </a:lnTo>
                  <a:cubicBezTo>
                    <a:pt x="258414" y="4585"/>
                    <a:pt x="298514" y="4966"/>
                    <a:pt x="338329" y="5062"/>
                  </a:cubicBezTo>
                  <a:cubicBezTo>
                    <a:pt x="343186" y="18816"/>
                    <a:pt x="346616" y="33056"/>
                    <a:pt x="348425" y="47543"/>
                  </a:cubicBezTo>
                  <a:close/>
                </a:path>
              </a:pathLst>
            </a:custGeom>
            <a:solidFill>
              <a:srgbClr val="874D44"/>
            </a:solidFill>
            <a:ln w="9525" cap="flat">
              <a:noFill/>
              <a:prstDash val="solid"/>
              <a:miter/>
            </a:ln>
          </p:spPr>
          <p:txBody>
            <a:bodyPr rtlCol="0" anchor="ctr"/>
            <a:lstStyle/>
            <a:p>
              <a:endParaRPr lang="zh-CN" altLang="en-US"/>
            </a:p>
          </p:txBody>
        </p:sp>
        <p:sp>
          <p:nvSpPr>
            <p:cNvPr id="114" name="任意多边形: 形状 113"/>
            <p:cNvSpPr/>
            <p:nvPr/>
          </p:nvSpPr>
          <p:spPr>
            <a:xfrm>
              <a:off x="9803788" y="4581885"/>
              <a:ext cx="192118" cy="160972"/>
            </a:xfrm>
            <a:custGeom>
              <a:avLst/>
              <a:gdLst>
                <a:gd name="connsiteX0" fmla="*/ 23623 w 192118"/>
                <a:gd name="connsiteY0" fmla="*/ 156890 h 160972"/>
                <a:gd name="connsiteX1" fmla="*/ -1142 w 192118"/>
                <a:gd name="connsiteY1" fmla="*/ 156128 h 160972"/>
                <a:gd name="connsiteX2" fmla="*/ 1810 w 192118"/>
                <a:gd name="connsiteY2" fmla="*/ 65355 h 160972"/>
                <a:gd name="connsiteX3" fmla="*/ 4763 w 192118"/>
                <a:gd name="connsiteY3" fmla="*/ 3633 h 160972"/>
                <a:gd name="connsiteX4" fmla="*/ 4763 w 192118"/>
                <a:gd name="connsiteY4" fmla="*/ -82 h 160972"/>
                <a:gd name="connsiteX5" fmla="*/ 190976 w 192118"/>
                <a:gd name="connsiteY5" fmla="*/ -82 h 160972"/>
                <a:gd name="connsiteX6" fmla="*/ 190976 w 192118"/>
                <a:gd name="connsiteY6" fmla="*/ 160891 h 160972"/>
                <a:gd name="connsiteX7" fmla="*/ 23623 w 192118"/>
                <a:gd name="connsiteY7" fmla="*/ 156890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118" h="160972">
                  <a:moveTo>
                    <a:pt x="23623" y="156890"/>
                  </a:moveTo>
                  <a:lnTo>
                    <a:pt x="-1142" y="156128"/>
                  </a:lnTo>
                  <a:cubicBezTo>
                    <a:pt x="-571" y="126220"/>
                    <a:pt x="381" y="95835"/>
                    <a:pt x="1810" y="65355"/>
                  </a:cubicBezTo>
                  <a:cubicBezTo>
                    <a:pt x="2667" y="44781"/>
                    <a:pt x="3716" y="24207"/>
                    <a:pt x="4763" y="3633"/>
                  </a:cubicBezTo>
                  <a:cubicBezTo>
                    <a:pt x="4763" y="2395"/>
                    <a:pt x="4763" y="1252"/>
                    <a:pt x="4763" y="-82"/>
                  </a:cubicBezTo>
                  <a:lnTo>
                    <a:pt x="190976" y="-82"/>
                  </a:lnTo>
                  <a:lnTo>
                    <a:pt x="190976" y="160891"/>
                  </a:lnTo>
                  <a:cubicBezTo>
                    <a:pt x="119063" y="159748"/>
                    <a:pt x="56579" y="157747"/>
                    <a:pt x="23623" y="156890"/>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5" name="任意多边形: 形状 114"/>
            <p:cNvSpPr/>
            <p:nvPr/>
          </p:nvSpPr>
          <p:spPr>
            <a:xfrm>
              <a:off x="9809883" y="4380526"/>
              <a:ext cx="186214" cy="201358"/>
            </a:xfrm>
            <a:custGeom>
              <a:avLst/>
              <a:gdLst>
                <a:gd name="connsiteX0" fmla="*/ 185072 w 186214"/>
                <a:gd name="connsiteY0" fmla="*/ -82 h 201358"/>
                <a:gd name="connsiteX1" fmla="*/ 185072 w 186214"/>
                <a:gd name="connsiteY1" fmla="*/ 201276 h 201358"/>
                <a:gd name="connsiteX2" fmla="*/ -1142 w 186214"/>
                <a:gd name="connsiteY2" fmla="*/ 201276 h 201358"/>
                <a:gd name="connsiteX3" fmla="*/ 13622 w 186214"/>
                <a:gd name="connsiteY3" fmla="*/ 3633 h 201358"/>
                <a:gd name="connsiteX4" fmla="*/ 13622 w 186214"/>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14" h="201358">
                  <a:moveTo>
                    <a:pt x="185072" y="-82"/>
                  </a:moveTo>
                  <a:lnTo>
                    <a:pt x="185072" y="201276"/>
                  </a:lnTo>
                  <a:lnTo>
                    <a:pt x="-1142" y="201276"/>
                  </a:lnTo>
                  <a:cubicBezTo>
                    <a:pt x="2668" y="135173"/>
                    <a:pt x="7717" y="68689"/>
                    <a:pt x="13622" y="3633"/>
                  </a:cubicBezTo>
                  <a:cubicBezTo>
                    <a:pt x="13622" y="2394"/>
                    <a:pt x="13622" y="1251"/>
                    <a:pt x="13622"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6" name="任意多边形: 形状 115"/>
            <p:cNvSpPr/>
            <p:nvPr/>
          </p:nvSpPr>
          <p:spPr>
            <a:xfrm>
              <a:off x="9824647" y="4179263"/>
              <a:ext cx="171450" cy="201263"/>
            </a:xfrm>
            <a:custGeom>
              <a:avLst/>
              <a:gdLst>
                <a:gd name="connsiteX0" fmla="*/ 170308 w 171450"/>
                <a:gd name="connsiteY0" fmla="*/ -82 h 201263"/>
                <a:gd name="connsiteX1" fmla="*/ 170308 w 171450"/>
                <a:gd name="connsiteY1" fmla="*/ 201181 h 201263"/>
                <a:gd name="connsiteX2" fmla="*/ -1142 w 171450"/>
                <a:gd name="connsiteY2" fmla="*/ 201181 h 201263"/>
                <a:gd name="connsiteX3" fmla="*/ 19432 w 171450"/>
                <a:gd name="connsiteY3" fmla="*/ 3633 h 201263"/>
                <a:gd name="connsiteX4" fmla="*/ 19432 w 171450"/>
                <a:gd name="connsiteY4" fmla="*/ -82 h 201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201263">
                  <a:moveTo>
                    <a:pt x="170308" y="-82"/>
                  </a:moveTo>
                  <a:lnTo>
                    <a:pt x="170308" y="201181"/>
                  </a:lnTo>
                  <a:lnTo>
                    <a:pt x="-1142" y="201181"/>
                  </a:lnTo>
                  <a:cubicBezTo>
                    <a:pt x="5145" y="132887"/>
                    <a:pt x="12098" y="66307"/>
                    <a:pt x="19432" y="3633"/>
                  </a:cubicBezTo>
                  <a:cubicBezTo>
                    <a:pt x="19432" y="2395"/>
                    <a:pt x="19432" y="1156"/>
                    <a:pt x="19432"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7" name="任意多边形: 形状 116"/>
            <p:cNvSpPr/>
            <p:nvPr/>
          </p:nvSpPr>
          <p:spPr>
            <a:xfrm>
              <a:off x="9845983" y="3977714"/>
              <a:ext cx="150114" cy="201263"/>
            </a:xfrm>
            <a:custGeom>
              <a:avLst/>
              <a:gdLst>
                <a:gd name="connsiteX0" fmla="*/ 148972 w 150114"/>
                <a:gd name="connsiteY0" fmla="*/ -82 h 201263"/>
                <a:gd name="connsiteX1" fmla="*/ 148972 w 150114"/>
                <a:gd name="connsiteY1" fmla="*/ 201181 h 201263"/>
                <a:gd name="connsiteX2" fmla="*/ -1142 w 150114"/>
                <a:gd name="connsiteY2" fmla="*/ 201181 h 201263"/>
                <a:gd name="connsiteX3" fmla="*/ 24290 w 150114"/>
                <a:gd name="connsiteY3" fmla="*/ 3538 h 201263"/>
                <a:gd name="connsiteX4" fmla="*/ 24290 w 150114"/>
                <a:gd name="connsiteY4" fmla="*/ -82 h 201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4" h="201263">
                  <a:moveTo>
                    <a:pt x="148972" y="-82"/>
                  </a:moveTo>
                  <a:lnTo>
                    <a:pt x="148972" y="201181"/>
                  </a:lnTo>
                  <a:lnTo>
                    <a:pt x="-1142" y="201181"/>
                  </a:lnTo>
                  <a:cubicBezTo>
                    <a:pt x="7335" y="129077"/>
                    <a:pt x="16003" y="62212"/>
                    <a:pt x="24290" y="3538"/>
                  </a:cubicBezTo>
                  <a:cubicBezTo>
                    <a:pt x="24290" y="2299"/>
                    <a:pt x="24290" y="1061"/>
                    <a:pt x="24290"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8" name="任意多边形: 形状 117"/>
            <p:cNvSpPr/>
            <p:nvPr/>
          </p:nvSpPr>
          <p:spPr>
            <a:xfrm>
              <a:off x="9872272" y="3780070"/>
              <a:ext cx="123825" cy="197643"/>
            </a:xfrm>
            <a:custGeom>
              <a:avLst/>
              <a:gdLst>
                <a:gd name="connsiteX0" fmla="*/ 122683 w 123825"/>
                <a:gd name="connsiteY0" fmla="*/ 204 h 197643"/>
                <a:gd name="connsiteX1" fmla="*/ 122683 w 123825"/>
                <a:gd name="connsiteY1" fmla="*/ 197562 h 197643"/>
                <a:gd name="connsiteX2" fmla="*/ -1142 w 123825"/>
                <a:gd name="connsiteY2" fmla="*/ 197562 h 197643"/>
                <a:gd name="connsiteX3" fmla="*/ -1142 w 123825"/>
                <a:gd name="connsiteY3" fmla="*/ 196133 h 197643"/>
                <a:gd name="connsiteX4" fmla="*/ 8383 w 123825"/>
                <a:gd name="connsiteY4" fmla="*/ 131363 h 197643"/>
                <a:gd name="connsiteX5" fmla="*/ 28766 w 123825"/>
                <a:gd name="connsiteY5" fmla="*/ -82 h 19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197643">
                  <a:moveTo>
                    <a:pt x="122683" y="204"/>
                  </a:moveTo>
                  <a:lnTo>
                    <a:pt x="122683" y="197562"/>
                  </a:lnTo>
                  <a:lnTo>
                    <a:pt x="-1142" y="197562"/>
                  </a:lnTo>
                  <a:cubicBezTo>
                    <a:pt x="-1142" y="197086"/>
                    <a:pt x="-1142" y="196609"/>
                    <a:pt x="-1142" y="196133"/>
                  </a:cubicBezTo>
                  <a:cubicBezTo>
                    <a:pt x="2191" y="173178"/>
                    <a:pt x="5145" y="151461"/>
                    <a:pt x="8383" y="131363"/>
                  </a:cubicBezTo>
                  <a:cubicBezTo>
                    <a:pt x="16956" y="73165"/>
                    <a:pt x="24195" y="27826"/>
                    <a:pt x="28766"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19" name="任意多边形: 形状 118"/>
            <p:cNvSpPr/>
            <p:nvPr/>
          </p:nvSpPr>
          <p:spPr>
            <a:xfrm>
              <a:off x="9770069" y="3578997"/>
              <a:ext cx="226028" cy="201358"/>
            </a:xfrm>
            <a:custGeom>
              <a:avLst/>
              <a:gdLst>
                <a:gd name="connsiteX0" fmla="*/ 131731 w 226028"/>
                <a:gd name="connsiteY0" fmla="*/ 201359 h 201358"/>
                <a:gd name="connsiteX1" fmla="*/ 0 w 226028"/>
                <a:gd name="connsiteY1" fmla="*/ 201359 h 201358"/>
                <a:gd name="connsiteX2" fmla="*/ 0 w 226028"/>
                <a:gd name="connsiteY2" fmla="*/ 0 h 201358"/>
                <a:gd name="connsiteX3" fmla="*/ 226028 w 226028"/>
                <a:gd name="connsiteY3" fmla="*/ 0 h 201358"/>
                <a:gd name="connsiteX4" fmla="*/ 226028 w 226028"/>
                <a:gd name="connsiteY4" fmla="*/ 197644 h 201358"/>
                <a:gd name="connsiteX5" fmla="*/ 226028 w 226028"/>
                <a:gd name="connsiteY5" fmla="*/ 201359 h 201358"/>
                <a:gd name="connsiteX6" fmla="*/ 131731 w 226028"/>
                <a:gd name="connsiteY6" fmla="*/ 201359 h 20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028" h="201358">
                  <a:moveTo>
                    <a:pt x="131731" y="201359"/>
                  </a:moveTo>
                  <a:lnTo>
                    <a:pt x="0" y="201359"/>
                  </a:lnTo>
                  <a:lnTo>
                    <a:pt x="0" y="0"/>
                  </a:lnTo>
                  <a:lnTo>
                    <a:pt x="226028" y="0"/>
                  </a:lnTo>
                  <a:lnTo>
                    <a:pt x="226028" y="197644"/>
                  </a:lnTo>
                  <a:lnTo>
                    <a:pt x="226028" y="201359"/>
                  </a:lnTo>
                  <a:lnTo>
                    <a:pt x="131731" y="20135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0" name="任意多边形: 形状 119"/>
            <p:cNvSpPr/>
            <p:nvPr/>
          </p:nvSpPr>
          <p:spPr>
            <a:xfrm>
              <a:off x="9770069" y="3377734"/>
              <a:ext cx="226028" cy="201263"/>
            </a:xfrm>
            <a:custGeom>
              <a:avLst/>
              <a:gdLst>
                <a:gd name="connsiteX0" fmla="*/ 0 w 226028"/>
                <a:gd name="connsiteY0" fmla="*/ 0 h 201263"/>
                <a:gd name="connsiteX1" fmla="*/ 226028 w 226028"/>
                <a:gd name="connsiteY1" fmla="*/ 0 h 201263"/>
                <a:gd name="connsiteX2" fmla="*/ 226028 w 226028"/>
                <a:gd name="connsiteY2" fmla="*/ 201263 h 201263"/>
                <a:gd name="connsiteX3" fmla="*/ 0 w 226028"/>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6028" h="201263">
                  <a:moveTo>
                    <a:pt x="0" y="0"/>
                  </a:moveTo>
                  <a:lnTo>
                    <a:pt x="226028" y="0"/>
                  </a:lnTo>
                  <a:lnTo>
                    <a:pt x="226028"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1" name="任意多边形: 形状 120"/>
            <p:cNvSpPr/>
            <p:nvPr/>
          </p:nvSpPr>
          <p:spPr>
            <a:xfrm>
              <a:off x="9770069" y="3176566"/>
              <a:ext cx="226028" cy="201072"/>
            </a:xfrm>
            <a:custGeom>
              <a:avLst/>
              <a:gdLst>
                <a:gd name="connsiteX0" fmla="*/ 224886 w 226028"/>
                <a:gd name="connsiteY0" fmla="*/ -82 h 201072"/>
                <a:gd name="connsiteX1" fmla="*/ 224886 w 226028"/>
                <a:gd name="connsiteY1" fmla="*/ 200991 h 201072"/>
                <a:gd name="connsiteX2" fmla="*/ -1142 w 226028"/>
                <a:gd name="connsiteY2" fmla="*/ 200991 h 201072"/>
                <a:gd name="connsiteX3" fmla="*/ -1142 w 226028"/>
                <a:gd name="connsiteY3" fmla="*/ 20016 h 201072"/>
                <a:gd name="connsiteX4" fmla="*/ 49626 w 226028"/>
                <a:gd name="connsiteY4" fmla="*/ 109 h 201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028" h="201072">
                  <a:moveTo>
                    <a:pt x="224886" y="-82"/>
                  </a:moveTo>
                  <a:lnTo>
                    <a:pt x="224886" y="200991"/>
                  </a:lnTo>
                  <a:lnTo>
                    <a:pt x="-1142" y="200991"/>
                  </a:lnTo>
                  <a:lnTo>
                    <a:pt x="-1142" y="20016"/>
                  </a:lnTo>
                  <a:cubicBezTo>
                    <a:pt x="15336" y="12586"/>
                    <a:pt x="32195" y="6014"/>
                    <a:pt x="49626" y="109"/>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2" name="任意多边形: 形状 121"/>
            <p:cNvSpPr/>
            <p:nvPr/>
          </p:nvSpPr>
          <p:spPr>
            <a:xfrm>
              <a:off x="9820837" y="3140562"/>
              <a:ext cx="175260" cy="36004"/>
            </a:xfrm>
            <a:custGeom>
              <a:avLst/>
              <a:gdLst>
                <a:gd name="connsiteX0" fmla="*/ 174118 w 175260"/>
                <a:gd name="connsiteY0" fmla="*/ -82 h 36004"/>
                <a:gd name="connsiteX1" fmla="*/ 174118 w 175260"/>
                <a:gd name="connsiteY1" fmla="*/ 35923 h 36004"/>
                <a:gd name="connsiteX2" fmla="*/ -1142 w 175260"/>
                <a:gd name="connsiteY2" fmla="*/ 35923 h 36004"/>
                <a:gd name="connsiteX3" fmla="*/ 151258 w 175260"/>
                <a:gd name="connsiteY3" fmla="*/ 2395 h 36004"/>
              </a:gdLst>
              <a:ahLst/>
              <a:cxnLst>
                <a:cxn ang="0">
                  <a:pos x="connsiteX0" y="connsiteY0"/>
                </a:cxn>
                <a:cxn ang="0">
                  <a:pos x="connsiteX1" y="connsiteY1"/>
                </a:cxn>
                <a:cxn ang="0">
                  <a:pos x="connsiteX2" y="connsiteY2"/>
                </a:cxn>
                <a:cxn ang="0">
                  <a:pos x="connsiteX3" y="connsiteY3"/>
                </a:cxn>
              </a:cxnLst>
              <a:rect l="l" t="t" r="r" b="b"/>
              <a:pathLst>
                <a:path w="175260" h="36004">
                  <a:moveTo>
                    <a:pt x="174118" y="-82"/>
                  </a:moveTo>
                  <a:lnTo>
                    <a:pt x="174118" y="35923"/>
                  </a:lnTo>
                  <a:lnTo>
                    <a:pt x="-1142" y="35923"/>
                  </a:lnTo>
                  <a:cubicBezTo>
                    <a:pt x="48293" y="19130"/>
                    <a:pt x="99347" y="7881"/>
                    <a:pt x="151258" y="2395"/>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3" name="任意多边形: 形状 122"/>
            <p:cNvSpPr/>
            <p:nvPr/>
          </p:nvSpPr>
          <p:spPr>
            <a:xfrm>
              <a:off x="9631385" y="7496439"/>
              <a:ext cx="402717" cy="402717"/>
            </a:xfrm>
            <a:custGeom>
              <a:avLst/>
              <a:gdLst>
                <a:gd name="connsiteX0" fmla="*/ 200216 w 402717"/>
                <a:gd name="connsiteY0" fmla="*/ -82 h 402717"/>
                <a:gd name="connsiteX1" fmla="*/ 401575 w 402717"/>
                <a:gd name="connsiteY1" fmla="*/ 201277 h 402717"/>
                <a:gd name="connsiteX2" fmla="*/ 200216 w 402717"/>
                <a:gd name="connsiteY2" fmla="*/ 402635 h 402717"/>
                <a:gd name="connsiteX3" fmla="*/ -1142 w 402717"/>
                <a:gd name="connsiteY3" fmla="*/ 201277 h 402717"/>
                <a:gd name="connsiteX4" fmla="*/ -1142 w 402717"/>
                <a:gd name="connsiteY4" fmla="*/ 201181 h 402717"/>
                <a:gd name="connsiteX5" fmla="*/ 200121 w 402717"/>
                <a:gd name="connsiteY5" fmla="*/ -82 h 402717"/>
                <a:gd name="connsiteX6" fmla="*/ 200216 w 402717"/>
                <a:gd name="connsiteY6"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17" h="402717">
                  <a:moveTo>
                    <a:pt x="200216" y="-82"/>
                  </a:moveTo>
                  <a:cubicBezTo>
                    <a:pt x="311469" y="-82"/>
                    <a:pt x="401575" y="90072"/>
                    <a:pt x="401575" y="201277"/>
                  </a:cubicBezTo>
                  <a:cubicBezTo>
                    <a:pt x="401575" y="312481"/>
                    <a:pt x="311469" y="402635"/>
                    <a:pt x="200216" y="402635"/>
                  </a:cubicBezTo>
                  <a:cubicBezTo>
                    <a:pt x="88965" y="402635"/>
                    <a:pt x="-1142" y="312481"/>
                    <a:pt x="-1142" y="201277"/>
                  </a:cubicBezTo>
                  <a:cubicBezTo>
                    <a:pt x="-1142" y="201248"/>
                    <a:pt x="-1142" y="201210"/>
                    <a:pt x="-1142" y="201181"/>
                  </a:cubicBezTo>
                  <a:cubicBezTo>
                    <a:pt x="-1142" y="90025"/>
                    <a:pt x="88965" y="-82"/>
                    <a:pt x="200121" y="-82"/>
                  </a:cubicBezTo>
                  <a:cubicBezTo>
                    <a:pt x="200121" y="-82"/>
                    <a:pt x="200216" y="-82"/>
                    <a:pt x="200216" y="-82"/>
                  </a:cubicBezTo>
                  <a:close/>
                </a:path>
              </a:pathLst>
            </a:custGeom>
            <a:solidFill>
              <a:srgbClr val="874D44"/>
            </a:solidFill>
            <a:ln w="9525" cap="flat">
              <a:noFill/>
              <a:prstDash val="solid"/>
              <a:miter/>
            </a:ln>
          </p:spPr>
          <p:txBody>
            <a:bodyPr rtlCol="0" anchor="ctr"/>
            <a:lstStyle/>
            <a:p>
              <a:endParaRPr lang="zh-CN" altLang="en-US"/>
            </a:p>
          </p:txBody>
        </p:sp>
        <p:sp>
          <p:nvSpPr>
            <p:cNvPr id="124" name="任意多边形: 形状 123"/>
            <p:cNvSpPr/>
            <p:nvPr/>
          </p:nvSpPr>
          <p:spPr>
            <a:xfrm>
              <a:off x="9770069" y="3780356"/>
              <a:ext cx="131730" cy="131445"/>
            </a:xfrm>
            <a:custGeom>
              <a:avLst/>
              <a:gdLst>
                <a:gd name="connsiteX0" fmla="*/ -1142 w 131730"/>
                <a:gd name="connsiteY0" fmla="*/ -82 h 131445"/>
                <a:gd name="connsiteX1" fmla="*/ 130588 w 131730"/>
                <a:gd name="connsiteY1" fmla="*/ -82 h 131445"/>
                <a:gd name="connsiteX2" fmla="*/ 110205 w 131730"/>
                <a:gd name="connsiteY2" fmla="*/ 131363 h 131445"/>
                <a:gd name="connsiteX3" fmla="*/ -1142 w 131730"/>
                <a:gd name="connsiteY3" fmla="*/ 115361 h 131445"/>
              </a:gdLst>
              <a:ahLst/>
              <a:cxnLst>
                <a:cxn ang="0">
                  <a:pos x="connsiteX0" y="connsiteY0"/>
                </a:cxn>
                <a:cxn ang="0">
                  <a:pos x="connsiteX1" y="connsiteY1"/>
                </a:cxn>
                <a:cxn ang="0">
                  <a:pos x="connsiteX2" y="connsiteY2"/>
                </a:cxn>
                <a:cxn ang="0">
                  <a:pos x="connsiteX3" y="connsiteY3"/>
                </a:cxn>
              </a:cxnLst>
              <a:rect l="l" t="t" r="r" b="b"/>
              <a:pathLst>
                <a:path w="131730" h="131445">
                  <a:moveTo>
                    <a:pt x="-1142" y="-82"/>
                  </a:moveTo>
                  <a:lnTo>
                    <a:pt x="130588" y="-82"/>
                  </a:lnTo>
                  <a:cubicBezTo>
                    <a:pt x="126016" y="27826"/>
                    <a:pt x="118777" y="73165"/>
                    <a:pt x="110205" y="131363"/>
                  </a:cubicBezTo>
                  <a:cubicBezTo>
                    <a:pt x="71057" y="127458"/>
                    <a:pt x="34005" y="121838"/>
                    <a:pt x="-1142" y="115361"/>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5" name="任意多边形: 形状 124"/>
            <p:cNvSpPr/>
            <p:nvPr/>
          </p:nvSpPr>
          <p:spPr>
            <a:xfrm>
              <a:off x="9329347" y="3724730"/>
              <a:ext cx="552068" cy="251841"/>
            </a:xfrm>
            <a:custGeom>
              <a:avLst/>
              <a:gdLst>
                <a:gd name="connsiteX0" fmla="*/ 550926 w 552068"/>
                <a:gd name="connsiteY0" fmla="*/ 186989 h 251841"/>
                <a:gd name="connsiteX1" fmla="*/ 541401 w 552068"/>
                <a:gd name="connsiteY1" fmla="*/ 251759 h 251841"/>
                <a:gd name="connsiteX2" fmla="*/ 538735 w 552068"/>
                <a:gd name="connsiteY2" fmla="*/ 251759 h 251841"/>
                <a:gd name="connsiteX3" fmla="*/ 506064 w 552068"/>
                <a:gd name="connsiteY3" fmla="*/ 251759 h 251841"/>
                <a:gd name="connsiteX4" fmla="*/ 439389 w 552068"/>
                <a:gd name="connsiteY4" fmla="*/ 246139 h 251841"/>
                <a:gd name="connsiteX5" fmla="*/ 213266 w 552068"/>
                <a:gd name="connsiteY5" fmla="*/ 185274 h 251841"/>
                <a:gd name="connsiteX6" fmla="*/ -1142 w 552068"/>
                <a:gd name="connsiteY6" fmla="*/ 79261 h 251841"/>
                <a:gd name="connsiteX7" fmla="*/ 6763 w 552068"/>
                <a:gd name="connsiteY7" fmla="*/ 55544 h 251841"/>
                <a:gd name="connsiteX8" fmla="*/ 26385 w 552068"/>
                <a:gd name="connsiteY8" fmla="*/ -82 h 251841"/>
                <a:gd name="connsiteX9" fmla="*/ 112681 w 552068"/>
                <a:gd name="connsiteY9" fmla="*/ 55544 h 251841"/>
                <a:gd name="connsiteX10" fmla="*/ 213266 w 552068"/>
                <a:gd name="connsiteY10" fmla="*/ 103931 h 251841"/>
                <a:gd name="connsiteX11" fmla="*/ 439198 w 552068"/>
                <a:gd name="connsiteY11" fmla="*/ 170606 h 251841"/>
                <a:gd name="connsiteX12" fmla="*/ 550926 w 552068"/>
                <a:gd name="connsiteY12" fmla="*/ 186989 h 25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2068" h="251841">
                  <a:moveTo>
                    <a:pt x="550926" y="186989"/>
                  </a:moveTo>
                  <a:cubicBezTo>
                    <a:pt x="547879" y="207087"/>
                    <a:pt x="544926" y="228804"/>
                    <a:pt x="541401" y="251759"/>
                  </a:cubicBezTo>
                  <a:lnTo>
                    <a:pt x="538735" y="251759"/>
                  </a:lnTo>
                  <a:cubicBezTo>
                    <a:pt x="527877" y="251759"/>
                    <a:pt x="516923" y="251759"/>
                    <a:pt x="506064" y="251759"/>
                  </a:cubicBezTo>
                  <a:cubicBezTo>
                    <a:pt x="483776" y="250997"/>
                    <a:pt x="461488" y="249092"/>
                    <a:pt x="439389" y="246139"/>
                  </a:cubicBezTo>
                  <a:cubicBezTo>
                    <a:pt x="361855" y="234805"/>
                    <a:pt x="285941" y="214373"/>
                    <a:pt x="213266" y="185274"/>
                  </a:cubicBezTo>
                  <a:cubicBezTo>
                    <a:pt x="138781" y="156490"/>
                    <a:pt x="66962" y="121009"/>
                    <a:pt x="-1142" y="79261"/>
                  </a:cubicBezTo>
                  <a:cubicBezTo>
                    <a:pt x="1430" y="71260"/>
                    <a:pt x="4192" y="63450"/>
                    <a:pt x="6763" y="55544"/>
                  </a:cubicBezTo>
                  <a:cubicBezTo>
                    <a:pt x="13241" y="36494"/>
                    <a:pt x="19718" y="18016"/>
                    <a:pt x="26385" y="-82"/>
                  </a:cubicBezTo>
                  <a:cubicBezTo>
                    <a:pt x="53627" y="20673"/>
                    <a:pt x="82488" y="39266"/>
                    <a:pt x="112681" y="55544"/>
                  </a:cubicBezTo>
                  <a:cubicBezTo>
                    <a:pt x="145257" y="73565"/>
                    <a:pt x="178881" y="89720"/>
                    <a:pt x="213266" y="103931"/>
                  </a:cubicBezTo>
                  <a:cubicBezTo>
                    <a:pt x="286132" y="133801"/>
                    <a:pt x="361855" y="156147"/>
                    <a:pt x="439198" y="170606"/>
                  </a:cubicBezTo>
                  <a:cubicBezTo>
                    <a:pt x="474631" y="177655"/>
                    <a:pt x="511779" y="183084"/>
                    <a:pt x="550926" y="186989"/>
                  </a:cubicBezTo>
                  <a:close/>
                </a:path>
              </a:pathLst>
            </a:custGeom>
            <a:solidFill>
              <a:srgbClr val="FFFFFF"/>
            </a:solidFill>
            <a:ln w="9525" cap="flat">
              <a:noFill/>
              <a:prstDash val="solid"/>
              <a:miter/>
            </a:ln>
          </p:spPr>
          <p:txBody>
            <a:bodyPr rtlCol="0" anchor="ctr"/>
            <a:lstStyle/>
            <a:p>
              <a:endParaRPr lang="zh-CN" altLang="en-US"/>
            </a:p>
          </p:txBody>
        </p:sp>
        <p:sp>
          <p:nvSpPr>
            <p:cNvPr id="126" name="任意多边形: 形状 125"/>
            <p:cNvSpPr/>
            <p:nvPr/>
          </p:nvSpPr>
          <p:spPr>
            <a:xfrm>
              <a:off x="9327728" y="3804073"/>
              <a:ext cx="509016" cy="239839"/>
            </a:xfrm>
            <a:custGeom>
              <a:avLst/>
              <a:gdLst>
                <a:gd name="connsiteX0" fmla="*/ 507874 w 509016"/>
                <a:gd name="connsiteY0" fmla="*/ 171940 h 239839"/>
                <a:gd name="connsiteX1" fmla="*/ 507874 w 509016"/>
                <a:gd name="connsiteY1" fmla="*/ 175178 h 239839"/>
                <a:gd name="connsiteX2" fmla="*/ 506636 w 509016"/>
                <a:gd name="connsiteY2" fmla="*/ 177464 h 239839"/>
                <a:gd name="connsiteX3" fmla="*/ 474251 w 509016"/>
                <a:gd name="connsiteY3" fmla="*/ 239758 h 239839"/>
                <a:gd name="connsiteX4" fmla="*/ 441295 w 509016"/>
                <a:gd name="connsiteY4" fmla="*/ 237186 h 239839"/>
                <a:gd name="connsiteX5" fmla="*/ 241841 w 509016"/>
                <a:gd name="connsiteY5" fmla="*/ 177464 h 239839"/>
                <a:gd name="connsiteX6" fmla="*/ 215362 w 509016"/>
                <a:gd name="connsiteY6" fmla="*/ 165367 h 239839"/>
                <a:gd name="connsiteX7" fmla="*/ 17337 w 509016"/>
                <a:gd name="connsiteY7" fmla="*/ 50401 h 239839"/>
                <a:gd name="connsiteX8" fmla="*/ -1142 w 509016"/>
                <a:gd name="connsiteY8" fmla="*/ 680 h 239839"/>
                <a:gd name="connsiteX9" fmla="*/ 954 w 509016"/>
                <a:gd name="connsiteY9" fmla="*/ -82 h 239839"/>
                <a:gd name="connsiteX10" fmla="*/ 214885 w 509016"/>
                <a:gd name="connsiteY10" fmla="*/ 105931 h 239839"/>
                <a:gd name="connsiteX11" fmla="*/ 440818 w 509016"/>
                <a:gd name="connsiteY11" fmla="*/ 166320 h 239839"/>
                <a:gd name="connsiteX12" fmla="*/ 507874 w 509016"/>
                <a:gd name="connsiteY12" fmla="*/ 171940 h 23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9016" h="239839">
                  <a:moveTo>
                    <a:pt x="507874" y="171940"/>
                  </a:moveTo>
                  <a:lnTo>
                    <a:pt x="507874" y="175178"/>
                  </a:lnTo>
                  <a:lnTo>
                    <a:pt x="506636" y="177464"/>
                  </a:lnTo>
                  <a:cubicBezTo>
                    <a:pt x="496064" y="199371"/>
                    <a:pt x="485300" y="220041"/>
                    <a:pt x="474251" y="239758"/>
                  </a:cubicBezTo>
                  <a:cubicBezTo>
                    <a:pt x="463392" y="239758"/>
                    <a:pt x="452344" y="238519"/>
                    <a:pt x="441295" y="237186"/>
                  </a:cubicBezTo>
                  <a:cubicBezTo>
                    <a:pt x="374620" y="229185"/>
                    <a:pt x="305087" y="205468"/>
                    <a:pt x="241841" y="177464"/>
                  </a:cubicBezTo>
                  <a:cubicBezTo>
                    <a:pt x="232888" y="173464"/>
                    <a:pt x="224029" y="169558"/>
                    <a:pt x="215362" y="165367"/>
                  </a:cubicBezTo>
                  <a:cubicBezTo>
                    <a:pt x="146401" y="132430"/>
                    <a:pt x="80106" y="93987"/>
                    <a:pt x="17337" y="50401"/>
                  </a:cubicBezTo>
                  <a:cubicBezTo>
                    <a:pt x="11718" y="35351"/>
                    <a:pt x="5621" y="18778"/>
                    <a:pt x="-1142" y="680"/>
                  </a:cubicBezTo>
                  <a:lnTo>
                    <a:pt x="954" y="-82"/>
                  </a:lnTo>
                  <a:cubicBezTo>
                    <a:pt x="68963" y="41637"/>
                    <a:pt x="140495" y="77128"/>
                    <a:pt x="214885" y="105931"/>
                  </a:cubicBezTo>
                  <a:cubicBezTo>
                    <a:pt x="287561" y="134859"/>
                    <a:pt x="363380" y="155128"/>
                    <a:pt x="440818" y="166320"/>
                  </a:cubicBezTo>
                  <a:cubicBezTo>
                    <a:pt x="463297" y="169273"/>
                    <a:pt x="485586" y="171178"/>
                    <a:pt x="507874" y="17194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27" name="任意多边形: 形状 126"/>
            <p:cNvSpPr/>
            <p:nvPr/>
          </p:nvSpPr>
          <p:spPr>
            <a:xfrm>
              <a:off x="8602295" y="2586566"/>
              <a:ext cx="1200350" cy="1767956"/>
            </a:xfrm>
            <a:custGeom>
              <a:avLst/>
              <a:gdLst>
                <a:gd name="connsiteX0" fmla="*/ 742674 w 1200350"/>
                <a:gd name="connsiteY0" fmla="*/ 1267908 h 1767956"/>
                <a:gd name="connsiteX1" fmla="*/ 940318 w 1200350"/>
                <a:gd name="connsiteY1" fmla="*/ 1382874 h 1767956"/>
                <a:gd name="connsiteX2" fmla="*/ 966798 w 1200350"/>
                <a:gd name="connsiteY2" fmla="*/ 1394971 h 1767956"/>
                <a:gd name="connsiteX3" fmla="*/ 1166251 w 1200350"/>
                <a:gd name="connsiteY3" fmla="*/ 1454693 h 1767956"/>
                <a:gd name="connsiteX4" fmla="*/ 1199208 w 1200350"/>
                <a:gd name="connsiteY4" fmla="*/ 1457265 h 1767956"/>
                <a:gd name="connsiteX5" fmla="*/ 1166251 w 1200350"/>
                <a:gd name="connsiteY5" fmla="*/ 1512319 h 1767956"/>
                <a:gd name="connsiteX6" fmla="*/ 1105006 w 1200350"/>
                <a:gd name="connsiteY6" fmla="*/ 1596330 h 1767956"/>
                <a:gd name="connsiteX7" fmla="*/ 940318 w 1200350"/>
                <a:gd name="connsiteY7" fmla="*/ 1734633 h 1767956"/>
                <a:gd name="connsiteX8" fmla="*/ 860022 w 1200350"/>
                <a:gd name="connsiteY8" fmla="*/ 1767875 h 1767956"/>
                <a:gd name="connsiteX9" fmla="*/ 566462 w 1200350"/>
                <a:gd name="connsiteY9" fmla="*/ 1608141 h 1767956"/>
                <a:gd name="connsiteX10" fmla="*/ 458829 w 1200350"/>
                <a:gd name="connsiteY10" fmla="*/ 1675482 h 1767956"/>
                <a:gd name="connsiteX11" fmla="*/ 391106 w 1200350"/>
                <a:gd name="connsiteY11" fmla="*/ 1591281 h 1767956"/>
                <a:gd name="connsiteX12" fmla="*/ 123454 w 1200350"/>
                <a:gd name="connsiteY12" fmla="*/ 472665 h 1767956"/>
                <a:gd name="connsiteX13" fmla="*/ -371 w 1200350"/>
                <a:gd name="connsiteY13" fmla="*/ 148815 h 1767956"/>
                <a:gd name="connsiteX14" fmla="*/ 56779 w 1200350"/>
                <a:gd name="connsiteY14" fmla="*/ 104143 h 1767956"/>
                <a:gd name="connsiteX15" fmla="*/ 96784 w 1200350"/>
                <a:gd name="connsiteY15" fmla="*/ 54184 h 1767956"/>
                <a:gd name="connsiteX16" fmla="*/ 97165 w 1200350"/>
                <a:gd name="connsiteY16" fmla="*/ 54137 h 1767956"/>
                <a:gd name="connsiteX17" fmla="*/ 137646 w 1200350"/>
                <a:gd name="connsiteY17" fmla="*/ 67948 h 1767956"/>
                <a:gd name="connsiteX18" fmla="*/ 184414 w 1200350"/>
                <a:gd name="connsiteY18" fmla="*/ 19085 h 1767956"/>
                <a:gd name="connsiteX19" fmla="*/ 218513 w 1200350"/>
                <a:gd name="connsiteY19" fmla="*/ 41373 h 1767956"/>
                <a:gd name="connsiteX20" fmla="*/ 258899 w 1200350"/>
                <a:gd name="connsiteY20" fmla="*/ -60 h 1767956"/>
                <a:gd name="connsiteX21" fmla="*/ 296999 w 1200350"/>
                <a:gd name="connsiteY21" fmla="*/ 36516 h 1767956"/>
                <a:gd name="connsiteX22" fmla="*/ 302334 w 1200350"/>
                <a:gd name="connsiteY22" fmla="*/ 55566 h 1767956"/>
                <a:gd name="connsiteX23" fmla="*/ 401679 w 1200350"/>
                <a:gd name="connsiteY23" fmla="*/ 312741 h 1767956"/>
                <a:gd name="connsiteX24" fmla="*/ 513788 w 1200350"/>
                <a:gd name="connsiteY24" fmla="*/ 204156 h 1767956"/>
                <a:gd name="connsiteX25" fmla="*/ 459878 w 1200350"/>
                <a:gd name="connsiteY25" fmla="*/ 417039 h 1767956"/>
                <a:gd name="connsiteX26" fmla="*/ 714481 w 1200350"/>
                <a:gd name="connsiteY26" fmla="*/ 1192184 h 1767956"/>
                <a:gd name="connsiteX27" fmla="*/ 714481 w 1200350"/>
                <a:gd name="connsiteY27" fmla="*/ 1193422 h 1767956"/>
                <a:gd name="connsiteX28" fmla="*/ 724006 w 1200350"/>
                <a:gd name="connsiteY28" fmla="*/ 1217902 h 1767956"/>
                <a:gd name="connsiteX29" fmla="*/ 742674 w 1200350"/>
                <a:gd name="connsiteY29" fmla="*/ 1267908 h 176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00350" h="1767956">
                  <a:moveTo>
                    <a:pt x="742674" y="1267908"/>
                  </a:moveTo>
                  <a:cubicBezTo>
                    <a:pt x="805349" y="1311475"/>
                    <a:pt x="871453" y="1349918"/>
                    <a:pt x="940318" y="1382874"/>
                  </a:cubicBezTo>
                  <a:cubicBezTo>
                    <a:pt x="948986" y="1387065"/>
                    <a:pt x="957844" y="1390971"/>
                    <a:pt x="966798" y="1394971"/>
                  </a:cubicBezTo>
                  <a:cubicBezTo>
                    <a:pt x="1030044" y="1422975"/>
                    <a:pt x="1100148" y="1446692"/>
                    <a:pt x="1166251" y="1454693"/>
                  </a:cubicBezTo>
                  <a:cubicBezTo>
                    <a:pt x="1177300" y="1456027"/>
                    <a:pt x="1188350" y="1456884"/>
                    <a:pt x="1199208" y="1457265"/>
                  </a:cubicBezTo>
                  <a:cubicBezTo>
                    <a:pt x="1188445" y="1476315"/>
                    <a:pt x="1177396" y="1495365"/>
                    <a:pt x="1166251" y="1512319"/>
                  </a:cubicBezTo>
                  <a:cubicBezTo>
                    <a:pt x="1147582" y="1541561"/>
                    <a:pt x="1127103" y="1569622"/>
                    <a:pt x="1105006" y="1596330"/>
                  </a:cubicBezTo>
                  <a:cubicBezTo>
                    <a:pt x="1059476" y="1652584"/>
                    <a:pt x="1003564" y="1699533"/>
                    <a:pt x="940318" y="1734633"/>
                  </a:cubicBezTo>
                  <a:cubicBezTo>
                    <a:pt x="914791" y="1748435"/>
                    <a:pt x="887835" y="1759569"/>
                    <a:pt x="860022" y="1767875"/>
                  </a:cubicBezTo>
                  <a:cubicBezTo>
                    <a:pt x="823065" y="1642707"/>
                    <a:pt x="691621" y="1571184"/>
                    <a:pt x="566462" y="1608141"/>
                  </a:cubicBezTo>
                  <a:cubicBezTo>
                    <a:pt x="525124" y="1620352"/>
                    <a:pt x="487881" y="1643640"/>
                    <a:pt x="458829" y="1675482"/>
                  </a:cubicBezTo>
                  <a:cubicBezTo>
                    <a:pt x="431303" y="1651832"/>
                    <a:pt x="408252" y="1623285"/>
                    <a:pt x="391106" y="1591281"/>
                  </a:cubicBezTo>
                  <a:cubicBezTo>
                    <a:pt x="242517" y="1299435"/>
                    <a:pt x="196130" y="593252"/>
                    <a:pt x="123454" y="472665"/>
                  </a:cubicBezTo>
                  <a:cubicBezTo>
                    <a:pt x="-1419" y="265497"/>
                    <a:pt x="-371" y="148815"/>
                    <a:pt x="-371" y="148815"/>
                  </a:cubicBezTo>
                  <a:cubicBezTo>
                    <a:pt x="-8944" y="82902"/>
                    <a:pt x="56779" y="104143"/>
                    <a:pt x="56779" y="104143"/>
                  </a:cubicBezTo>
                  <a:cubicBezTo>
                    <a:pt x="54016" y="79311"/>
                    <a:pt x="71923" y="56937"/>
                    <a:pt x="96784" y="54184"/>
                  </a:cubicBezTo>
                  <a:cubicBezTo>
                    <a:pt x="96879" y="54165"/>
                    <a:pt x="97070" y="54146"/>
                    <a:pt x="97165" y="54137"/>
                  </a:cubicBezTo>
                  <a:cubicBezTo>
                    <a:pt x="112120" y="51822"/>
                    <a:pt x="127264" y="56985"/>
                    <a:pt x="137646" y="67948"/>
                  </a:cubicBezTo>
                  <a:cubicBezTo>
                    <a:pt x="141838" y="42421"/>
                    <a:pt x="148219" y="25371"/>
                    <a:pt x="184414" y="19085"/>
                  </a:cubicBezTo>
                  <a:cubicBezTo>
                    <a:pt x="208702" y="14799"/>
                    <a:pt x="218513" y="41373"/>
                    <a:pt x="218513" y="41373"/>
                  </a:cubicBezTo>
                  <a:cubicBezTo>
                    <a:pt x="222705" y="10512"/>
                    <a:pt x="238421" y="511"/>
                    <a:pt x="258899" y="-60"/>
                  </a:cubicBezTo>
                  <a:cubicBezTo>
                    <a:pt x="284427" y="-918"/>
                    <a:pt x="293856" y="24038"/>
                    <a:pt x="296999" y="36516"/>
                  </a:cubicBezTo>
                  <a:cubicBezTo>
                    <a:pt x="298619" y="42707"/>
                    <a:pt x="300239" y="48993"/>
                    <a:pt x="302334" y="55566"/>
                  </a:cubicBezTo>
                  <a:cubicBezTo>
                    <a:pt x="341100" y="172342"/>
                    <a:pt x="401679" y="312741"/>
                    <a:pt x="401679" y="312741"/>
                  </a:cubicBezTo>
                  <a:cubicBezTo>
                    <a:pt x="452734" y="150816"/>
                    <a:pt x="519409" y="158817"/>
                    <a:pt x="513788" y="204156"/>
                  </a:cubicBezTo>
                  <a:cubicBezTo>
                    <a:pt x="508169" y="249495"/>
                    <a:pt x="459878" y="417039"/>
                    <a:pt x="459878" y="417039"/>
                  </a:cubicBezTo>
                  <a:cubicBezTo>
                    <a:pt x="457781" y="486667"/>
                    <a:pt x="622660" y="943391"/>
                    <a:pt x="714481" y="1192184"/>
                  </a:cubicBezTo>
                  <a:cubicBezTo>
                    <a:pt x="714481" y="1192184"/>
                    <a:pt x="714481" y="1193041"/>
                    <a:pt x="714481" y="1193422"/>
                  </a:cubicBezTo>
                  <a:lnTo>
                    <a:pt x="724006" y="1217902"/>
                  </a:lnTo>
                  <a:cubicBezTo>
                    <a:pt x="730768" y="1236285"/>
                    <a:pt x="737055" y="1252858"/>
                    <a:pt x="742674" y="1267908"/>
                  </a:cubicBezTo>
                  <a:close/>
                </a:path>
              </a:pathLst>
            </a:custGeom>
            <a:solidFill>
              <a:schemeClr val="accent5"/>
            </a:solidFill>
            <a:ln w="9525" cap="flat">
              <a:noFill/>
              <a:prstDash val="solid"/>
              <a:miter/>
            </a:ln>
          </p:spPr>
          <p:txBody>
            <a:bodyPr rtlCol="0" anchor="ctr"/>
            <a:lstStyle/>
            <a:p>
              <a:endParaRPr lang="zh-CN" altLang="en-US"/>
            </a:p>
          </p:txBody>
        </p:sp>
        <p:sp>
          <p:nvSpPr>
            <p:cNvPr id="128" name="任意多边形: 形状 127"/>
            <p:cNvSpPr/>
            <p:nvPr/>
          </p:nvSpPr>
          <p:spPr>
            <a:xfrm>
              <a:off x="9544137" y="3780356"/>
              <a:ext cx="225932" cy="115442"/>
            </a:xfrm>
            <a:custGeom>
              <a:avLst/>
              <a:gdLst>
                <a:gd name="connsiteX0" fmla="*/ 224791 w 225932"/>
                <a:gd name="connsiteY0" fmla="*/ -82 h 115442"/>
                <a:gd name="connsiteX1" fmla="*/ 224791 w 225932"/>
                <a:gd name="connsiteY1" fmla="*/ 115361 h 115442"/>
                <a:gd name="connsiteX2" fmla="*/ -1142 w 225932"/>
                <a:gd name="connsiteY2" fmla="*/ 48686 h 115442"/>
                <a:gd name="connsiteX3" fmla="*/ -1142 w 225932"/>
                <a:gd name="connsiteY3" fmla="*/ 299 h 115442"/>
              </a:gdLst>
              <a:ahLst/>
              <a:cxnLst>
                <a:cxn ang="0">
                  <a:pos x="connsiteX0" y="connsiteY0"/>
                </a:cxn>
                <a:cxn ang="0">
                  <a:pos x="connsiteX1" y="connsiteY1"/>
                </a:cxn>
                <a:cxn ang="0">
                  <a:pos x="connsiteX2" y="connsiteY2"/>
                </a:cxn>
                <a:cxn ang="0">
                  <a:pos x="connsiteX3" y="connsiteY3"/>
                </a:cxn>
              </a:cxnLst>
              <a:rect l="l" t="t" r="r" b="b"/>
              <a:pathLst>
                <a:path w="225932" h="115442">
                  <a:moveTo>
                    <a:pt x="224791" y="-82"/>
                  </a:moveTo>
                  <a:lnTo>
                    <a:pt x="224791" y="115361"/>
                  </a:lnTo>
                  <a:cubicBezTo>
                    <a:pt x="147448" y="100902"/>
                    <a:pt x="71723" y="78556"/>
                    <a:pt x="-1142" y="48686"/>
                  </a:cubicBezTo>
                  <a:lnTo>
                    <a:pt x="-1142" y="299"/>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29" name="任意多边形: 形状 128"/>
            <p:cNvSpPr/>
            <p:nvPr/>
          </p:nvSpPr>
          <p:spPr>
            <a:xfrm>
              <a:off x="9544136" y="3578998"/>
              <a:ext cx="225933" cy="201358"/>
            </a:xfrm>
            <a:custGeom>
              <a:avLst/>
              <a:gdLst>
                <a:gd name="connsiteX0" fmla="*/ 0 w 225933"/>
                <a:gd name="connsiteY0" fmla="*/ 0 h 201358"/>
                <a:gd name="connsiteX1" fmla="*/ 225933 w 225933"/>
                <a:gd name="connsiteY1" fmla="*/ 0 h 201358"/>
                <a:gd name="connsiteX2" fmla="*/ 225933 w 225933"/>
                <a:gd name="connsiteY2" fmla="*/ 201358 h 201358"/>
                <a:gd name="connsiteX3" fmla="*/ 0 w 225933"/>
                <a:gd name="connsiteY3" fmla="*/ 201358 h 201358"/>
              </a:gdLst>
              <a:ahLst/>
              <a:cxnLst>
                <a:cxn ang="0">
                  <a:pos x="connsiteX0" y="connsiteY0"/>
                </a:cxn>
                <a:cxn ang="0">
                  <a:pos x="connsiteX1" y="connsiteY1"/>
                </a:cxn>
                <a:cxn ang="0">
                  <a:pos x="connsiteX2" y="connsiteY2"/>
                </a:cxn>
                <a:cxn ang="0">
                  <a:pos x="connsiteX3" y="connsiteY3"/>
                </a:cxn>
              </a:cxnLst>
              <a:rect l="l" t="t" r="r" b="b"/>
              <a:pathLst>
                <a:path w="225933" h="201358">
                  <a:moveTo>
                    <a:pt x="0" y="0"/>
                  </a:moveTo>
                  <a:lnTo>
                    <a:pt x="225933" y="0"/>
                  </a:lnTo>
                  <a:lnTo>
                    <a:pt x="225933" y="201358"/>
                  </a:lnTo>
                  <a:lnTo>
                    <a:pt x="0" y="20135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0" name="任意多边形: 形状 129"/>
            <p:cNvSpPr/>
            <p:nvPr/>
          </p:nvSpPr>
          <p:spPr>
            <a:xfrm>
              <a:off x="9544136" y="3377734"/>
              <a:ext cx="225933" cy="201263"/>
            </a:xfrm>
            <a:custGeom>
              <a:avLst/>
              <a:gdLst>
                <a:gd name="connsiteX0" fmla="*/ 0 w 225933"/>
                <a:gd name="connsiteY0" fmla="*/ 0 h 201263"/>
                <a:gd name="connsiteX1" fmla="*/ 225933 w 225933"/>
                <a:gd name="connsiteY1" fmla="*/ 0 h 201263"/>
                <a:gd name="connsiteX2" fmla="*/ 225933 w 225933"/>
                <a:gd name="connsiteY2" fmla="*/ 201263 h 201263"/>
                <a:gd name="connsiteX3" fmla="*/ 0 w 225933"/>
                <a:gd name="connsiteY3" fmla="*/ 201263 h 201263"/>
              </a:gdLst>
              <a:ahLst/>
              <a:cxnLst>
                <a:cxn ang="0">
                  <a:pos x="connsiteX0" y="connsiteY0"/>
                </a:cxn>
                <a:cxn ang="0">
                  <a:pos x="connsiteX1" y="connsiteY1"/>
                </a:cxn>
                <a:cxn ang="0">
                  <a:pos x="connsiteX2" y="connsiteY2"/>
                </a:cxn>
                <a:cxn ang="0">
                  <a:pos x="connsiteX3" y="connsiteY3"/>
                </a:cxn>
              </a:cxnLst>
              <a:rect l="l" t="t" r="r" b="b"/>
              <a:pathLst>
                <a:path w="225933" h="201263">
                  <a:moveTo>
                    <a:pt x="0" y="0"/>
                  </a:moveTo>
                  <a:lnTo>
                    <a:pt x="225933" y="0"/>
                  </a:lnTo>
                  <a:lnTo>
                    <a:pt x="225933" y="201263"/>
                  </a:lnTo>
                  <a:lnTo>
                    <a:pt x="0" y="201263"/>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1" name="任意多边形: 形状 130"/>
            <p:cNvSpPr/>
            <p:nvPr/>
          </p:nvSpPr>
          <p:spPr>
            <a:xfrm>
              <a:off x="9543755" y="3196664"/>
              <a:ext cx="226314" cy="180975"/>
            </a:xfrm>
            <a:custGeom>
              <a:avLst/>
              <a:gdLst>
                <a:gd name="connsiteX0" fmla="*/ 225172 w 226314"/>
                <a:gd name="connsiteY0" fmla="*/ -82 h 180975"/>
                <a:gd name="connsiteX1" fmla="*/ 225172 w 226314"/>
                <a:gd name="connsiteY1" fmla="*/ 180893 h 180975"/>
                <a:gd name="connsiteX2" fmla="*/ -1142 w 226314"/>
                <a:gd name="connsiteY2" fmla="*/ 180893 h 180975"/>
                <a:gd name="connsiteX3" fmla="*/ -1142 w 226314"/>
                <a:gd name="connsiteY3" fmla="*/ 176702 h 180975"/>
                <a:gd name="connsiteX4" fmla="*/ 225172 w 226314"/>
                <a:gd name="connsiteY4" fmla="*/ -82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4" h="180975">
                  <a:moveTo>
                    <a:pt x="225172" y="-82"/>
                  </a:moveTo>
                  <a:lnTo>
                    <a:pt x="225172" y="180893"/>
                  </a:lnTo>
                  <a:lnTo>
                    <a:pt x="-1142" y="180893"/>
                  </a:lnTo>
                  <a:lnTo>
                    <a:pt x="-1142" y="176702"/>
                  </a:lnTo>
                  <a:cubicBezTo>
                    <a:pt x="59055" y="100464"/>
                    <a:pt x="136684" y="39828"/>
                    <a:pt x="225172"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2" name="任意多边形: 形状 131"/>
            <p:cNvSpPr/>
            <p:nvPr/>
          </p:nvSpPr>
          <p:spPr>
            <a:xfrm>
              <a:off x="9502608" y="6520031"/>
              <a:ext cx="289654" cy="402717"/>
            </a:xfrm>
            <a:custGeom>
              <a:avLst/>
              <a:gdLst>
                <a:gd name="connsiteX0" fmla="*/ 86773 w 289654"/>
                <a:gd name="connsiteY0" fmla="*/ -82 h 402717"/>
                <a:gd name="connsiteX1" fmla="*/ 288512 w 289654"/>
                <a:gd name="connsiteY1" fmla="*/ 200915 h 402717"/>
                <a:gd name="connsiteX2" fmla="*/ 87535 w 289654"/>
                <a:gd name="connsiteY2" fmla="*/ 402636 h 402717"/>
                <a:gd name="connsiteX3" fmla="*/ -1142 w 289654"/>
                <a:gd name="connsiteY3" fmla="*/ 382252 h 402717"/>
                <a:gd name="connsiteX4" fmla="*/ 23337 w 289654"/>
                <a:gd name="connsiteY4" fmla="*/ 10777 h 402717"/>
                <a:gd name="connsiteX5" fmla="*/ 86773 w 289654"/>
                <a:gd name="connsiteY5" fmla="*/ -82 h 40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654" h="402717">
                  <a:moveTo>
                    <a:pt x="86773" y="-82"/>
                  </a:moveTo>
                  <a:cubicBezTo>
                    <a:pt x="198025" y="-282"/>
                    <a:pt x="288322" y="89711"/>
                    <a:pt x="288512" y="200915"/>
                  </a:cubicBezTo>
                  <a:cubicBezTo>
                    <a:pt x="288703" y="312120"/>
                    <a:pt x="198692" y="402436"/>
                    <a:pt x="87535" y="402636"/>
                  </a:cubicBezTo>
                  <a:cubicBezTo>
                    <a:pt x="56769" y="402693"/>
                    <a:pt x="26479" y="395720"/>
                    <a:pt x="-1142" y="382252"/>
                  </a:cubicBezTo>
                  <a:cubicBezTo>
                    <a:pt x="5239" y="253760"/>
                    <a:pt x="13621" y="129744"/>
                    <a:pt x="23337" y="10777"/>
                  </a:cubicBezTo>
                  <a:cubicBezTo>
                    <a:pt x="43816" y="3805"/>
                    <a:pt x="65151" y="138"/>
                    <a:pt x="86773" y="-82"/>
                  </a:cubicBezTo>
                  <a:close/>
                </a:path>
              </a:pathLst>
            </a:custGeom>
            <a:solidFill>
              <a:srgbClr val="874D44"/>
            </a:solidFill>
            <a:ln w="9525" cap="flat">
              <a:noFill/>
              <a:prstDash val="solid"/>
              <a:miter/>
            </a:ln>
          </p:spPr>
          <p:txBody>
            <a:bodyPr rtlCol="0" anchor="ctr"/>
            <a:lstStyle/>
            <a:p>
              <a:endParaRPr lang="zh-CN" altLang="en-US"/>
            </a:p>
          </p:txBody>
        </p:sp>
        <p:sp>
          <p:nvSpPr>
            <p:cNvPr id="133" name="任意多边形: 形状 132"/>
            <p:cNvSpPr/>
            <p:nvPr/>
          </p:nvSpPr>
          <p:spPr>
            <a:xfrm>
              <a:off x="9443171" y="3780356"/>
              <a:ext cx="100584" cy="48387"/>
            </a:xfrm>
            <a:custGeom>
              <a:avLst/>
              <a:gdLst>
                <a:gd name="connsiteX0" fmla="*/ 99442 w 100584"/>
                <a:gd name="connsiteY0" fmla="*/ -82 h 48387"/>
                <a:gd name="connsiteX1" fmla="*/ 99442 w 100584"/>
                <a:gd name="connsiteY1" fmla="*/ 48305 h 48387"/>
                <a:gd name="connsiteX2" fmla="*/ -1142 w 100584"/>
                <a:gd name="connsiteY2" fmla="*/ -82 h 48387"/>
              </a:gdLst>
              <a:ahLst/>
              <a:cxnLst>
                <a:cxn ang="0">
                  <a:pos x="connsiteX0" y="connsiteY0"/>
                </a:cxn>
                <a:cxn ang="0">
                  <a:pos x="connsiteX1" y="connsiteY1"/>
                </a:cxn>
                <a:cxn ang="0">
                  <a:pos x="connsiteX2" y="connsiteY2"/>
                </a:cxn>
              </a:cxnLst>
              <a:rect l="l" t="t" r="r" b="b"/>
              <a:pathLst>
                <a:path w="100584" h="48387">
                  <a:moveTo>
                    <a:pt x="99442" y="-82"/>
                  </a:moveTo>
                  <a:lnTo>
                    <a:pt x="99442" y="48305"/>
                  </a:lnTo>
                  <a:cubicBezTo>
                    <a:pt x="65057" y="34094"/>
                    <a:pt x="31434" y="17939"/>
                    <a:pt x="-1142"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4" name="任意多边形: 形状 133"/>
            <p:cNvSpPr/>
            <p:nvPr/>
          </p:nvSpPr>
          <p:spPr>
            <a:xfrm>
              <a:off x="9356875" y="3578997"/>
              <a:ext cx="186880" cy="201358"/>
            </a:xfrm>
            <a:custGeom>
              <a:avLst/>
              <a:gdLst>
                <a:gd name="connsiteX0" fmla="*/ 185738 w 186880"/>
                <a:gd name="connsiteY0" fmla="*/ -82 h 201358"/>
                <a:gd name="connsiteX1" fmla="*/ 185738 w 186880"/>
                <a:gd name="connsiteY1" fmla="*/ 201277 h 201358"/>
                <a:gd name="connsiteX2" fmla="*/ 85154 w 186880"/>
                <a:gd name="connsiteY2" fmla="*/ 201277 h 201358"/>
                <a:gd name="connsiteX3" fmla="*/ -1142 w 186880"/>
                <a:gd name="connsiteY3" fmla="*/ 145651 h 201358"/>
                <a:gd name="connsiteX4" fmla="*/ 59723 w 186880"/>
                <a:gd name="connsiteY4" fmla="*/ -82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880" h="201358">
                  <a:moveTo>
                    <a:pt x="185738" y="-82"/>
                  </a:moveTo>
                  <a:lnTo>
                    <a:pt x="185738" y="201277"/>
                  </a:lnTo>
                  <a:lnTo>
                    <a:pt x="85154" y="201277"/>
                  </a:lnTo>
                  <a:cubicBezTo>
                    <a:pt x="54960" y="184998"/>
                    <a:pt x="26099" y="166406"/>
                    <a:pt x="-1142" y="145651"/>
                  </a:cubicBezTo>
                  <a:cubicBezTo>
                    <a:pt x="17908" y="93454"/>
                    <a:pt x="38196" y="44876"/>
                    <a:pt x="59723"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5" name="任意多边形: 形状 134"/>
            <p:cNvSpPr/>
            <p:nvPr/>
          </p:nvSpPr>
          <p:spPr>
            <a:xfrm>
              <a:off x="9417740" y="3377639"/>
              <a:ext cx="126015" cy="201167"/>
            </a:xfrm>
            <a:custGeom>
              <a:avLst/>
              <a:gdLst>
                <a:gd name="connsiteX0" fmla="*/ 124873 w 126015"/>
                <a:gd name="connsiteY0" fmla="*/ -82 h 201167"/>
                <a:gd name="connsiteX1" fmla="*/ 124873 w 126015"/>
                <a:gd name="connsiteY1" fmla="*/ 201086 h 201167"/>
                <a:gd name="connsiteX2" fmla="*/ -1142 w 126015"/>
                <a:gd name="connsiteY2" fmla="*/ 201086 h 201167"/>
                <a:gd name="connsiteX3" fmla="*/ 121920 w 126015"/>
                <a:gd name="connsiteY3" fmla="*/ -82 h 201167"/>
              </a:gdLst>
              <a:ahLst/>
              <a:cxnLst>
                <a:cxn ang="0">
                  <a:pos x="connsiteX0" y="connsiteY0"/>
                </a:cxn>
                <a:cxn ang="0">
                  <a:pos x="connsiteX1" y="connsiteY1"/>
                </a:cxn>
                <a:cxn ang="0">
                  <a:pos x="connsiteX2" y="connsiteY2"/>
                </a:cxn>
                <a:cxn ang="0">
                  <a:pos x="connsiteX3" y="connsiteY3"/>
                </a:cxn>
              </a:cxnLst>
              <a:rect l="l" t="t" r="r" b="b"/>
              <a:pathLst>
                <a:path w="126015" h="201167">
                  <a:moveTo>
                    <a:pt x="124873" y="-82"/>
                  </a:moveTo>
                  <a:lnTo>
                    <a:pt x="124873" y="201086"/>
                  </a:lnTo>
                  <a:lnTo>
                    <a:pt x="-1142" y="201086"/>
                  </a:lnTo>
                  <a:cubicBezTo>
                    <a:pt x="32005" y="129506"/>
                    <a:pt x="73247" y="61992"/>
                    <a:pt x="121920" y="-82"/>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136" name="任意多边形: 形状 135"/>
            <p:cNvSpPr/>
            <p:nvPr/>
          </p:nvSpPr>
          <p:spPr>
            <a:xfrm>
              <a:off x="9062647" y="4185062"/>
              <a:ext cx="401192" cy="186337"/>
            </a:xfrm>
            <a:custGeom>
              <a:avLst/>
              <a:gdLst>
                <a:gd name="connsiteX0" fmla="*/ 254319 w 401192"/>
                <a:gd name="connsiteY0" fmla="*/ 14217 h 186337"/>
                <a:gd name="connsiteX1" fmla="*/ 400051 w 401192"/>
                <a:gd name="connsiteY1" fmla="*/ 169379 h 186337"/>
                <a:gd name="connsiteX2" fmla="*/ 254319 w 401192"/>
                <a:gd name="connsiteY2" fmla="*/ 185095 h 186337"/>
                <a:gd name="connsiteX3" fmla="*/ -1142 w 401192"/>
                <a:gd name="connsiteY3" fmla="*/ 76986 h 186337"/>
                <a:gd name="connsiteX4" fmla="*/ 254319 w 401192"/>
                <a:gd name="connsiteY4" fmla="*/ 14217 h 186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192" h="186337">
                  <a:moveTo>
                    <a:pt x="254319" y="14217"/>
                  </a:moveTo>
                  <a:cubicBezTo>
                    <a:pt x="324803" y="39877"/>
                    <a:pt x="378810" y="97465"/>
                    <a:pt x="400051" y="169379"/>
                  </a:cubicBezTo>
                  <a:cubicBezTo>
                    <a:pt x="352807" y="183505"/>
                    <a:pt x="303467" y="188839"/>
                    <a:pt x="254319" y="185095"/>
                  </a:cubicBezTo>
                  <a:cubicBezTo>
                    <a:pt x="159735" y="177361"/>
                    <a:pt x="70200" y="139461"/>
                    <a:pt x="-1142" y="76986"/>
                  </a:cubicBezTo>
                  <a:cubicBezTo>
                    <a:pt x="63438" y="6197"/>
                    <a:pt x="164307" y="-18597"/>
                    <a:pt x="254319" y="14217"/>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137" name="任意多边形: 形状 136"/>
            <p:cNvSpPr/>
            <p:nvPr/>
          </p:nvSpPr>
          <p:spPr>
            <a:xfrm>
              <a:off x="11241587" y="4178215"/>
              <a:ext cx="79438" cy="9525"/>
            </a:xfrm>
            <a:custGeom>
              <a:avLst/>
              <a:gdLst>
                <a:gd name="connsiteX0" fmla="*/ 73534 w 79438"/>
                <a:gd name="connsiteY0" fmla="*/ 9443 h 9525"/>
                <a:gd name="connsiteX1" fmla="*/ 3620 w 79438"/>
                <a:gd name="connsiteY1" fmla="*/ 9443 h 9525"/>
                <a:gd name="connsiteX2" fmla="*/ -1142 w 79438"/>
                <a:gd name="connsiteY2" fmla="*/ 4681 h 9525"/>
                <a:gd name="connsiteX3" fmla="*/ 3620 w 79438"/>
                <a:gd name="connsiteY3" fmla="*/ -82 h 9525"/>
                <a:gd name="connsiteX4" fmla="*/ 73534 w 79438"/>
                <a:gd name="connsiteY4" fmla="*/ -82 h 9525"/>
                <a:gd name="connsiteX5" fmla="*/ 78296 w 79438"/>
                <a:gd name="connsiteY5" fmla="*/ 4681 h 9525"/>
                <a:gd name="connsiteX6" fmla="*/ 73534 w 79438"/>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438" h="9525">
                  <a:moveTo>
                    <a:pt x="73534" y="9443"/>
                  </a:moveTo>
                  <a:lnTo>
                    <a:pt x="3620" y="9443"/>
                  </a:lnTo>
                  <a:cubicBezTo>
                    <a:pt x="953" y="9443"/>
                    <a:pt x="-1142" y="7309"/>
                    <a:pt x="-1142" y="4681"/>
                  </a:cubicBezTo>
                  <a:cubicBezTo>
                    <a:pt x="-1047" y="2071"/>
                    <a:pt x="1048" y="-34"/>
                    <a:pt x="3620" y="-82"/>
                  </a:cubicBezTo>
                  <a:lnTo>
                    <a:pt x="73534" y="-82"/>
                  </a:lnTo>
                  <a:cubicBezTo>
                    <a:pt x="76201" y="-82"/>
                    <a:pt x="78296" y="2052"/>
                    <a:pt x="78296" y="4681"/>
                  </a:cubicBezTo>
                  <a:cubicBezTo>
                    <a:pt x="78296" y="7309"/>
                    <a:pt x="76201" y="9443"/>
                    <a:pt x="73534" y="9443"/>
                  </a:cubicBezTo>
                  <a:close/>
                </a:path>
              </a:pathLst>
            </a:custGeom>
            <a:solidFill>
              <a:srgbClr val="FFFFFF"/>
            </a:solidFill>
            <a:ln w="9525" cap="flat">
              <a:noFill/>
              <a:prstDash val="solid"/>
              <a:miter/>
            </a:ln>
          </p:spPr>
          <p:txBody>
            <a:bodyPr rtlCol="0" anchor="ctr"/>
            <a:lstStyle/>
            <a:p>
              <a:endParaRPr lang="zh-CN" altLang="en-US"/>
            </a:p>
          </p:txBody>
        </p:sp>
        <p:sp>
          <p:nvSpPr>
            <p:cNvPr id="138" name="任意多边形: 形状 137"/>
            <p:cNvSpPr/>
            <p:nvPr/>
          </p:nvSpPr>
          <p:spPr>
            <a:xfrm>
              <a:off x="11241587" y="4379478"/>
              <a:ext cx="78009" cy="9525"/>
            </a:xfrm>
            <a:custGeom>
              <a:avLst/>
              <a:gdLst>
                <a:gd name="connsiteX0" fmla="*/ 72105 w 78009"/>
                <a:gd name="connsiteY0" fmla="*/ 9443 h 9525"/>
                <a:gd name="connsiteX1" fmla="*/ 3620 w 78009"/>
                <a:gd name="connsiteY1" fmla="*/ 9443 h 9525"/>
                <a:gd name="connsiteX2" fmla="*/ -1142 w 78009"/>
                <a:gd name="connsiteY2" fmla="*/ 4681 h 9525"/>
                <a:gd name="connsiteX3" fmla="*/ 3620 w 78009"/>
                <a:gd name="connsiteY3" fmla="*/ -82 h 9525"/>
                <a:gd name="connsiteX4" fmla="*/ 72105 w 78009"/>
                <a:gd name="connsiteY4" fmla="*/ -82 h 9525"/>
                <a:gd name="connsiteX5" fmla="*/ 76867 w 78009"/>
                <a:gd name="connsiteY5" fmla="*/ 4681 h 9525"/>
                <a:gd name="connsiteX6" fmla="*/ 72105 w 78009"/>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09" h="9525">
                  <a:moveTo>
                    <a:pt x="72105" y="9443"/>
                  </a:moveTo>
                  <a:lnTo>
                    <a:pt x="3620" y="9443"/>
                  </a:lnTo>
                  <a:cubicBezTo>
                    <a:pt x="953" y="9443"/>
                    <a:pt x="-1142" y="7309"/>
                    <a:pt x="-1142" y="4681"/>
                  </a:cubicBezTo>
                  <a:cubicBezTo>
                    <a:pt x="-1142" y="2052"/>
                    <a:pt x="953" y="-82"/>
                    <a:pt x="3620" y="-82"/>
                  </a:cubicBezTo>
                  <a:lnTo>
                    <a:pt x="72105" y="-82"/>
                  </a:lnTo>
                  <a:cubicBezTo>
                    <a:pt x="74772" y="-82"/>
                    <a:pt x="76867" y="2052"/>
                    <a:pt x="76867" y="4681"/>
                  </a:cubicBezTo>
                  <a:cubicBezTo>
                    <a:pt x="76867" y="7309"/>
                    <a:pt x="74772" y="9443"/>
                    <a:pt x="72105" y="9443"/>
                  </a:cubicBezTo>
                  <a:close/>
                </a:path>
              </a:pathLst>
            </a:custGeom>
            <a:solidFill>
              <a:srgbClr val="FFFFFF"/>
            </a:solidFill>
            <a:ln w="9525" cap="flat">
              <a:noFill/>
              <a:prstDash val="solid"/>
              <a:miter/>
            </a:ln>
          </p:spPr>
          <p:txBody>
            <a:bodyPr rtlCol="0" anchor="ctr"/>
            <a:lstStyle/>
            <a:p>
              <a:endParaRPr lang="zh-CN" altLang="en-US"/>
            </a:p>
          </p:txBody>
        </p:sp>
        <p:sp>
          <p:nvSpPr>
            <p:cNvPr id="139" name="任意多边形: 形状 138"/>
            <p:cNvSpPr/>
            <p:nvPr/>
          </p:nvSpPr>
          <p:spPr>
            <a:xfrm>
              <a:off x="9991335" y="317180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40" name="任意多边形: 形状 139"/>
            <p:cNvSpPr/>
            <p:nvPr/>
          </p:nvSpPr>
          <p:spPr>
            <a:xfrm>
              <a:off x="9815979" y="3171804"/>
              <a:ext cx="184880" cy="9525"/>
            </a:xfrm>
            <a:custGeom>
              <a:avLst/>
              <a:gdLst>
                <a:gd name="connsiteX0" fmla="*/ 178976 w 184880"/>
                <a:gd name="connsiteY0" fmla="*/ 9443 h 9525"/>
                <a:gd name="connsiteX1" fmla="*/ 3620 w 184880"/>
                <a:gd name="connsiteY1" fmla="*/ 9443 h 9525"/>
                <a:gd name="connsiteX2" fmla="*/ -1142 w 184880"/>
                <a:gd name="connsiteY2" fmla="*/ 4681 h 9525"/>
                <a:gd name="connsiteX3" fmla="*/ 3620 w 184880"/>
                <a:gd name="connsiteY3" fmla="*/ -82 h 9525"/>
                <a:gd name="connsiteX4" fmla="*/ 178976 w 184880"/>
                <a:gd name="connsiteY4" fmla="*/ -82 h 9525"/>
                <a:gd name="connsiteX5" fmla="*/ 183738 w 184880"/>
                <a:gd name="connsiteY5" fmla="*/ 4681 h 9525"/>
                <a:gd name="connsiteX6" fmla="*/ 178976 w 18488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880" h="9525">
                  <a:moveTo>
                    <a:pt x="178976" y="9443"/>
                  </a:moveTo>
                  <a:lnTo>
                    <a:pt x="3620" y="9443"/>
                  </a:lnTo>
                  <a:cubicBezTo>
                    <a:pt x="1050" y="9395"/>
                    <a:pt x="-1047" y="7290"/>
                    <a:pt x="-1142" y="4681"/>
                  </a:cubicBezTo>
                  <a:cubicBezTo>
                    <a:pt x="-1142" y="2052"/>
                    <a:pt x="954" y="-82"/>
                    <a:pt x="3620" y="-82"/>
                  </a:cubicBezTo>
                  <a:lnTo>
                    <a:pt x="178976" y="-82"/>
                  </a:lnTo>
                  <a:cubicBezTo>
                    <a:pt x="181643" y="-82"/>
                    <a:pt x="183738" y="2052"/>
                    <a:pt x="183738" y="4681"/>
                  </a:cubicBezTo>
                  <a:cubicBezTo>
                    <a:pt x="183738" y="7309"/>
                    <a:pt x="181643" y="9443"/>
                    <a:pt x="178976" y="9443"/>
                  </a:cubicBezTo>
                  <a:close/>
                </a:path>
              </a:pathLst>
            </a:custGeom>
            <a:solidFill>
              <a:srgbClr val="FFFFFF"/>
            </a:solidFill>
            <a:ln w="9525" cap="flat">
              <a:noFill/>
              <a:prstDash val="solid"/>
              <a:miter/>
            </a:ln>
          </p:spPr>
          <p:txBody>
            <a:bodyPr rtlCol="0" anchor="ctr"/>
            <a:lstStyle/>
            <a:p>
              <a:endParaRPr lang="zh-CN" altLang="en-US"/>
            </a:p>
          </p:txBody>
        </p:sp>
        <p:sp>
          <p:nvSpPr>
            <p:cNvPr id="141" name="任意多边形: 形状 140"/>
            <p:cNvSpPr/>
            <p:nvPr/>
          </p:nvSpPr>
          <p:spPr>
            <a:xfrm>
              <a:off x="11121286" y="3171804"/>
              <a:ext cx="126492" cy="9525"/>
            </a:xfrm>
            <a:custGeom>
              <a:avLst/>
              <a:gdLst>
                <a:gd name="connsiteX0" fmla="*/ 120588 w 126492"/>
                <a:gd name="connsiteY0" fmla="*/ 9443 h 9525"/>
                <a:gd name="connsiteX1" fmla="*/ 3620 w 126492"/>
                <a:gd name="connsiteY1" fmla="*/ 9443 h 9525"/>
                <a:gd name="connsiteX2" fmla="*/ -1142 w 126492"/>
                <a:gd name="connsiteY2" fmla="*/ 4681 h 9525"/>
                <a:gd name="connsiteX3" fmla="*/ 3620 w 126492"/>
                <a:gd name="connsiteY3" fmla="*/ -82 h 9525"/>
                <a:gd name="connsiteX4" fmla="*/ 120588 w 126492"/>
                <a:gd name="connsiteY4" fmla="*/ -82 h 9525"/>
                <a:gd name="connsiteX5" fmla="*/ 125350 w 126492"/>
                <a:gd name="connsiteY5" fmla="*/ 4681 h 9525"/>
                <a:gd name="connsiteX6" fmla="*/ 120588 w 12649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92" h="9525">
                  <a:moveTo>
                    <a:pt x="120588" y="9443"/>
                  </a:moveTo>
                  <a:lnTo>
                    <a:pt x="3620" y="9443"/>
                  </a:lnTo>
                  <a:cubicBezTo>
                    <a:pt x="953" y="9443"/>
                    <a:pt x="-1142" y="7309"/>
                    <a:pt x="-1142" y="4681"/>
                  </a:cubicBezTo>
                  <a:cubicBezTo>
                    <a:pt x="-1142" y="2052"/>
                    <a:pt x="953" y="-82"/>
                    <a:pt x="3620" y="-82"/>
                  </a:cubicBezTo>
                  <a:lnTo>
                    <a:pt x="120588" y="-82"/>
                  </a:lnTo>
                  <a:cubicBezTo>
                    <a:pt x="123255" y="-82"/>
                    <a:pt x="125350" y="2052"/>
                    <a:pt x="125350" y="4681"/>
                  </a:cubicBezTo>
                  <a:cubicBezTo>
                    <a:pt x="125255" y="7290"/>
                    <a:pt x="123160" y="9395"/>
                    <a:pt x="120588" y="9443"/>
                  </a:cubicBezTo>
                  <a:close/>
                </a:path>
              </a:pathLst>
            </a:custGeom>
            <a:solidFill>
              <a:srgbClr val="FFFFFF"/>
            </a:solidFill>
            <a:ln w="9525" cap="flat">
              <a:noFill/>
              <a:prstDash val="solid"/>
              <a:miter/>
            </a:ln>
          </p:spPr>
          <p:txBody>
            <a:bodyPr rtlCol="0" anchor="ctr"/>
            <a:lstStyle/>
            <a:p>
              <a:endParaRPr lang="zh-CN" altLang="en-US"/>
            </a:p>
          </p:txBody>
        </p:sp>
        <p:sp>
          <p:nvSpPr>
            <p:cNvPr id="142" name="任意多边形: 形状 141"/>
            <p:cNvSpPr/>
            <p:nvPr/>
          </p:nvSpPr>
          <p:spPr>
            <a:xfrm>
              <a:off x="10895258" y="3171804"/>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143" name="任意多边形: 形状 142"/>
            <p:cNvSpPr/>
            <p:nvPr/>
          </p:nvSpPr>
          <p:spPr>
            <a:xfrm>
              <a:off x="10669325" y="317180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44" name="任意多边形: 形状 143"/>
            <p:cNvSpPr/>
            <p:nvPr/>
          </p:nvSpPr>
          <p:spPr>
            <a:xfrm>
              <a:off x="10217268" y="3171804"/>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145" name="任意多边形: 形状 144"/>
            <p:cNvSpPr/>
            <p:nvPr/>
          </p:nvSpPr>
          <p:spPr>
            <a:xfrm>
              <a:off x="10443296" y="3171804"/>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146" name="任意多边形: 形状 145"/>
            <p:cNvSpPr/>
            <p:nvPr/>
          </p:nvSpPr>
          <p:spPr>
            <a:xfrm>
              <a:off x="11121286" y="3140371"/>
              <a:ext cx="9525" cy="40957"/>
            </a:xfrm>
            <a:custGeom>
              <a:avLst/>
              <a:gdLst>
                <a:gd name="connsiteX0" fmla="*/ 3620 w 9525"/>
                <a:gd name="connsiteY0" fmla="*/ 40876 h 40957"/>
                <a:gd name="connsiteX1" fmla="*/ -1142 w 9525"/>
                <a:gd name="connsiteY1" fmla="*/ 36113 h 40957"/>
                <a:gd name="connsiteX2" fmla="*/ -1142 w 9525"/>
                <a:gd name="connsiteY2" fmla="*/ 4681 h 40957"/>
                <a:gd name="connsiteX3" fmla="*/ 3620 w 9525"/>
                <a:gd name="connsiteY3" fmla="*/ -82 h 40957"/>
                <a:gd name="connsiteX4" fmla="*/ 8383 w 9525"/>
                <a:gd name="connsiteY4" fmla="*/ 4681 h 40957"/>
                <a:gd name="connsiteX5" fmla="*/ 8383 w 9525"/>
                <a:gd name="connsiteY5" fmla="*/ 36113 h 40957"/>
                <a:gd name="connsiteX6" fmla="*/ 3620 w 9525"/>
                <a:gd name="connsiteY6" fmla="*/ 40876 h 4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0957">
                  <a:moveTo>
                    <a:pt x="3620" y="40876"/>
                  </a:moveTo>
                  <a:cubicBezTo>
                    <a:pt x="953" y="40876"/>
                    <a:pt x="-1142" y="38742"/>
                    <a:pt x="-1142" y="36113"/>
                  </a:cubicBezTo>
                  <a:lnTo>
                    <a:pt x="-1142" y="4681"/>
                  </a:lnTo>
                  <a:cubicBezTo>
                    <a:pt x="-1142" y="2052"/>
                    <a:pt x="953" y="-82"/>
                    <a:pt x="3620" y="-82"/>
                  </a:cubicBezTo>
                  <a:cubicBezTo>
                    <a:pt x="6192" y="-34"/>
                    <a:pt x="8287" y="2071"/>
                    <a:pt x="8383" y="4681"/>
                  </a:cubicBezTo>
                  <a:lnTo>
                    <a:pt x="8383" y="36113"/>
                  </a:lnTo>
                  <a:cubicBezTo>
                    <a:pt x="8287" y="38723"/>
                    <a:pt x="6192" y="40828"/>
                    <a:pt x="3620" y="40876"/>
                  </a:cubicBezTo>
                  <a:close/>
                </a:path>
              </a:pathLst>
            </a:custGeom>
            <a:solidFill>
              <a:srgbClr val="FFFFFF"/>
            </a:solidFill>
            <a:ln w="9525" cap="flat">
              <a:noFill/>
              <a:prstDash val="solid"/>
              <a:miter/>
            </a:ln>
          </p:spPr>
          <p:txBody>
            <a:bodyPr rtlCol="0" anchor="ctr"/>
            <a:lstStyle/>
            <a:p>
              <a:endParaRPr lang="zh-CN" altLang="en-US"/>
            </a:p>
          </p:txBody>
        </p:sp>
        <p:sp>
          <p:nvSpPr>
            <p:cNvPr id="147" name="任意多边形: 形状 146"/>
            <p:cNvSpPr/>
            <p:nvPr/>
          </p:nvSpPr>
          <p:spPr>
            <a:xfrm>
              <a:off x="10895258" y="3114654"/>
              <a:ext cx="9525" cy="66675"/>
            </a:xfrm>
            <a:custGeom>
              <a:avLst/>
              <a:gdLst>
                <a:gd name="connsiteX0" fmla="*/ 3620 w 9525"/>
                <a:gd name="connsiteY0" fmla="*/ 66593 h 66675"/>
                <a:gd name="connsiteX1" fmla="*/ -1142 w 9525"/>
                <a:gd name="connsiteY1" fmla="*/ 61831 h 66675"/>
                <a:gd name="connsiteX2" fmla="*/ -1142 w 9525"/>
                <a:gd name="connsiteY2" fmla="*/ 4681 h 66675"/>
                <a:gd name="connsiteX3" fmla="*/ 3620 w 9525"/>
                <a:gd name="connsiteY3" fmla="*/ -82 h 66675"/>
                <a:gd name="connsiteX4" fmla="*/ 8383 w 9525"/>
                <a:gd name="connsiteY4" fmla="*/ 4681 h 66675"/>
                <a:gd name="connsiteX5" fmla="*/ 8383 w 9525"/>
                <a:gd name="connsiteY5" fmla="*/ 61831 h 66675"/>
                <a:gd name="connsiteX6" fmla="*/ 3620 w 9525"/>
                <a:gd name="connsiteY6" fmla="*/ 6659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6675">
                  <a:moveTo>
                    <a:pt x="3620" y="66593"/>
                  </a:moveTo>
                  <a:cubicBezTo>
                    <a:pt x="953" y="66593"/>
                    <a:pt x="-1142" y="64459"/>
                    <a:pt x="-1142" y="61831"/>
                  </a:cubicBezTo>
                  <a:lnTo>
                    <a:pt x="-1142" y="4681"/>
                  </a:lnTo>
                  <a:cubicBezTo>
                    <a:pt x="-1142" y="2052"/>
                    <a:pt x="953" y="-82"/>
                    <a:pt x="3620" y="-82"/>
                  </a:cubicBezTo>
                  <a:cubicBezTo>
                    <a:pt x="6288" y="-82"/>
                    <a:pt x="8383" y="2052"/>
                    <a:pt x="8383" y="4681"/>
                  </a:cubicBezTo>
                  <a:lnTo>
                    <a:pt x="8383" y="61831"/>
                  </a:lnTo>
                  <a:cubicBezTo>
                    <a:pt x="8383" y="64459"/>
                    <a:pt x="6288" y="66593"/>
                    <a:pt x="3620" y="66593"/>
                  </a:cubicBezTo>
                  <a:close/>
                </a:path>
              </a:pathLst>
            </a:custGeom>
            <a:solidFill>
              <a:srgbClr val="FFFFFF"/>
            </a:solidFill>
            <a:ln w="9525" cap="flat">
              <a:noFill/>
              <a:prstDash val="solid"/>
              <a:miter/>
            </a:ln>
          </p:spPr>
          <p:txBody>
            <a:bodyPr rtlCol="0" anchor="ctr"/>
            <a:lstStyle/>
            <a:p>
              <a:endParaRPr lang="zh-CN" altLang="en-US"/>
            </a:p>
          </p:txBody>
        </p:sp>
        <p:sp>
          <p:nvSpPr>
            <p:cNvPr id="148" name="任意多边形: 形状 147"/>
            <p:cNvSpPr/>
            <p:nvPr/>
          </p:nvSpPr>
          <p:spPr>
            <a:xfrm>
              <a:off x="10669325" y="3106177"/>
              <a:ext cx="9525" cy="75152"/>
            </a:xfrm>
            <a:custGeom>
              <a:avLst/>
              <a:gdLst>
                <a:gd name="connsiteX0" fmla="*/ 3620 w 9525"/>
                <a:gd name="connsiteY0" fmla="*/ 75070 h 75152"/>
                <a:gd name="connsiteX1" fmla="*/ -1142 w 9525"/>
                <a:gd name="connsiteY1" fmla="*/ 70308 h 75152"/>
                <a:gd name="connsiteX2" fmla="*/ -1142 w 9525"/>
                <a:gd name="connsiteY2" fmla="*/ 4681 h 75152"/>
                <a:gd name="connsiteX3" fmla="*/ 3620 w 9525"/>
                <a:gd name="connsiteY3" fmla="*/ -82 h 75152"/>
                <a:gd name="connsiteX4" fmla="*/ 8383 w 9525"/>
                <a:gd name="connsiteY4" fmla="*/ 4681 h 75152"/>
                <a:gd name="connsiteX5" fmla="*/ 8383 w 9525"/>
                <a:gd name="connsiteY5" fmla="*/ 70784 h 75152"/>
                <a:gd name="connsiteX6" fmla="*/ 3620 w 9525"/>
                <a:gd name="connsiteY6" fmla="*/ 75070 h 75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75152">
                  <a:moveTo>
                    <a:pt x="3620" y="75070"/>
                  </a:moveTo>
                  <a:cubicBezTo>
                    <a:pt x="953" y="75070"/>
                    <a:pt x="-1142" y="72937"/>
                    <a:pt x="-1142" y="70308"/>
                  </a:cubicBezTo>
                  <a:lnTo>
                    <a:pt x="-1142" y="4681"/>
                  </a:lnTo>
                  <a:cubicBezTo>
                    <a:pt x="-1142" y="2052"/>
                    <a:pt x="953" y="-82"/>
                    <a:pt x="3620" y="-82"/>
                  </a:cubicBezTo>
                  <a:cubicBezTo>
                    <a:pt x="6286" y="-82"/>
                    <a:pt x="8383" y="2052"/>
                    <a:pt x="8383" y="4681"/>
                  </a:cubicBezTo>
                  <a:lnTo>
                    <a:pt x="8383" y="70784"/>
                  </a:lnTo>
                  <a:cubicBezTo>
                    <a:pt x="8097" y="73222"/>
                    <a:pt x="6097" y="75080"/>
                    <a:pt x="3620" y="75070"/>
                  </a:cubicBezTo>
                  <a:close/>
                </a:path>
              </a:pathLst>
            </a:custGeom>
            <a:solidFill>
              <a:srgbClr val="FFFFFF"/>
            </a:solidFill>
            <a:ln w="9525" cap="flat">
              <a:noFill/>
              <a:prstDash val="solid"/>
              <a:miter/>
            </a:ln>
          </p:spPr>
          <p:txBody>
            <a:bodyPr rtlCol="0" anchor="ctr"/>
            <a:lstStyle/>
            <a:p>
              <a:endParaRPr lang="zh-CN" altLang="en-US"/>
            </a:p>
          </p:txBody>
        </p:sp>
        <p:sp>
          <p:nvSpPr>
            <p:cNvPr id="149" name="任意多边形: 形状 148"/>
            <p:cNvSpPr/>
            <p:nvPr/>
          </p:nvSpPr>
          <p:spPr>
            <a:xfrm>
              <a:off x="10442725" y="3138466"/>
              <a:ext cx="10095" cy="42957"/>
            </a:xfrm>
            <a:custGeom>
              <a:avLst/>
              <a:gdLst>
                <a:gd name="connsiteX0" fmla="*/ 4191 w 10095"/>
                <a:gd name="connsiteY0" fmla="*/ 42781 h 42957"/>
                <a:gd name="connsiteX1" fmla="*/ -571 w 10095"/>
                <a:gd name="connsiteY1" fmla="*/ 38018 h 42957"/>
                <a:gd name="connsiteX2" fmla="*/ -1142 w 10095"/>
                <a:gd name="connsiteY2" fmla="*/ -82 h 42957"/>
                <a:gd name="connsiteX3" fmla="*/ 8383 w 10095"/>
                <a:gd name="connsiteY3" fmla="*/ -82 h 42957"/>
                <a:gd name="connsiteX4" fmla="*/ 8383 w 10095"/>
                <a:gd name="connsiteY4" fmla="*/ -82 h 42957"/>
                <a:gd name="connsiteX5" fmla="*/ 8954 w 10095"/>
                <a:gd name="connsiteY5" fmla="*/ 38018 h 42957"/>
                <a:gd name="connsiteX6" fmla="*/ 4287 w 10095"/>
                <a:gd name="connsiteY6" fmla="*/ 42876 h 4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95" h="42957">
                  <a:moveTo>
                    <a:pt x="4191" y="42781"/>
                  </a:moveTo>
                  <a:cubicBezTo>
                    <a:pt x="1525" y="42781"/>
                    <a:pt x="-571" y="40647"/>
                    <a:pt x="-571" y="38018"/>
                  </a:cubicBezTo>
                  <a:lnTo>
                    <a:pt x="-1142" y="-82"/>
                  </a:lnTo>
                  <a:lnTo>
                    <a:pt x="8383" y="-82"/>
                  </a:lnTo>
                  <a:lnTo>
                    <a:pt x="8383" y="-82"/>
                  </a:lnTo>
                  <a:lnTo>
                    <a:pt x="8954" y="38018"/>
                  </a:lnTo>
                  <a:cubicBezTo>
                    <a:pt x="8954" y="40609"/>
                    <a:pt x="6859" y="42723"/>
                    <a:pt x="4287" y="42876"/>
                  </a:cubicBezTo>
                  <a:close/>
                </a:path>
              </a:pathLst>
            </a:custGeom>
            <a:solidFill>
              <a:srgbClr val="FFFFFF"/>
            </a:solidFill>
            <a:ln w="9525" cap="flat">
              <a:noFill/>
              <a:prstDash val="solid"/>
              <a:miter/>
            </a:ln>
          </p:spPr>
          <p:txBody>
            <a:bodyPr rtlCol="0" anchor="ctr"/>
            <a:lstStyle/>
            <a:p>
              <a:endParaRPr lang="zh-CN" altLang="en-US"/>
            </a:p>
          </p:txBody>
        </p:sp>
        <p:sp>
          <p:nvSpPr>
            <p:cNvPr id="150" name="任意多边形: 形状 149"/>
            <p:cNvSpPr/>
            <p:nvPr/>
          </p:nvSpPr>
          <p:spPr>
            <a:xfrm>
              <a:off x="10217268" y="3110272"/>
              <a:ext cx="9525" cy="71056"/>
            </a:xfrm>
            <a:custGeom>
              <a:avLst/>
              <a:gdLst>
                <a:gd name="connsiteX0" fmla="*/ 3620 w 9525"/>
                <a:gd name="connsiteY0" fmla="*/ 70975 h 71056"/>
                <a:gd name="connsiteX1" fmla="*/ -1142 w 9525"/>
                <a:gd name="connsiteY1" fmla="*/ 66212 h 71056"/>
                <a:gd name="connsiteX2" fmla="*/ -1142 w 9525"/>
                <a:gd name="connsiteY2" fmla="*/ 4681 h 71056"/>
                <a:gd name="connsiteX3" fmla="*/ 3620 w 9525"/>
                <a:gd name="connsiteY3" fmla="*/ -82 h 71056"/>
                <a:gd name="connsiteX4" fmla="*/ 8383 w 9525"/>
                <a:gd name="connsiteY4" fmla="*/ 4681 h 71056"/>
                <a:gd name="connsiteX5" fmla="*/ 8383 w 9525"/>
                <a:gd name="connsiteY5" fmla="*/ 66212 h 71056"/>
                <a:gd name="connsiteX6" fmla="*/ 3620 w 9525"/>
                <a:gd name="connsiteY6" fmla="*/ 70975 h 71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71056">
                  <a:moveTo>
                    <a:pt x="3620" y="70975"/>
                  </a:moveTo>
                  <a:cubicBezTo>
                    <a:pt x="954" y="70975"/>
                    <a:pt x="-1142" y="68841"/>
                    <a:pt x="-1142" y="66212"/>
                  </a:cubicBezTo>
                  <a:lnTo>
                    <a:pt x="-1142" y="4681"/>
                  </a:lnTo>
                  <a:cubicBezTo>
                    <a:pt x="-1142" y="2052"/>
                    <a:pt x="954" y="-82"/>
                    <a:pt x="3620" y="-82"/>
                  </a:cubicBezTo>
                  <a:cubicBezTo>
                    <a:pt x="6288" y="-82"/>
                    <a:pt x="8383" y="2052"/>
                    <a:pt x="8383" y="4681"/>
                  </a:cubicBezTo>
                  <a:lnTo>
                    <a:pt x="8383" y="66212"/>
                  </a:lnTo>
                  <a:cubicBezTo>
                    <a:pt x="8383" y="68841"/>
                    <a:pt x="6288" y="70975"/>
                    <a:pt x="3620" y="70975"/>
                  </a:cubicBezTo>
                  <a:close/>
                </a:path>
              </a:pathLst>
            </a:custGeom>
            <a:solidFill>
              <a:srgbClr val="FFFFFF"/>
            </a:solidFill>
            <a:ln w="9525" cap="flat">
              <a:noFill/>
              <a:prstDash val="solid"/>
              <a:miter/>
            </a:ln>
          </p:spPr>
          <p:txBody>
            <a:bodyPr rtlCol="0" anchor="ctr"/>
            <a:lstStyle/>
            <a:p>
              <a:endParaRPr lang="zh-CN" altLang="en-US"/>
            </a:p>
          </p:txBody>
        </p:sp>
        <p:sp>
          <p:nvSpPr>
            <p:cNvPr id="151" name="任意多边形: 形状 150"/>
            <p:cNvSpPr/>
            <p:nvPr/>
          </p:nvSpPr>
          <p:spPr>
            <a:xfrm>
              <a:off x="9991335" y="3135799"/>
              <a:ext cx="9525" cy="45529"/>
            </a:xfrm>
            <a:custGeom>
              <a:avLst/>
              <a:gdLst>
                <a:gd name="connsiteX0" fmla="*/ 3620 w 9525"/>
                <a:gd name="connsiteY0" fmla="*/ 45448 h 45529"/>
                <a:gd name="connsiteX1" fmla="*/ -1142 w 9525"/>
                <a:gd name="connsiteY1" fmla="*/ 40685 h 45529"/>
                <a:gd name="connsiteX2" fmla="*/ -1142 w 9525"/>
                <a:gd name="connsiteY2" fmla="*/ 4681 h 45529"/>
                <a:gd name="connsiteX3" fmla="*/ 3620 w 9525"/>
                <a:gd name="connsiteY3" fmla="*/ -82 h 45529"/>
                <a:gd name="connsiteX4" fmla="*/ 8383 w 9525"/>
                <a:gd name="connsiteY4" fmla="*/ 4681 h 45529"/>
                <a:gd name="connsiteX5" fmla="*/ 8383 w 9525"/>
                <a:gd name="connsiteY5" fmla="*/ 40685 h 45529"/>
                <a:gd name="connsiteX6" fmla="*/ 3620 w 9525"/>
                <a:gd name="connsiteY6" fmla="*/ 45448 h 4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5529">
                  <a:moveTo>
                    <a:pt x="3620" y="45448"/>
                  </a:moveTo>
                  <a:cubicBezTo>
                    <a:pt x="953" y="45448"/>
                    <a:pt x="-1142" y="43314"/>
                    <a:pt x="-1142" y="40685"/>
                  </a:cubicBezTo>
                  <a:lnTo>
                    <a:pt x="-1142" y="4681"/>
                  </a:lnTo>
                  <a:cubicBezTo>
                    <a:pt x="-1142" y="2052"/>
                    <a:pt x="953" y="-82"/>
                    <a:pt x="3620" y="-82"/>
                  </a:cubicBezTo>
                  <a:cubicBezTo>
                    <a:pt x="6288" y="-82"/>
                    <a:pt x="8383" y="2052"/>
                    <a:pt x="8383" y="4681"/>
                  </a:cubicBezTo>
                  <a:lnTo>
                    <a:pt x="8383" y="40685"/>
                  </a:lnTo>
                  <a:cubicBezTo>
                    <a:pt x="8383" y="43314"/>
                    <a:pt x="6288" y="45448"/>
                    <a:pt x="3620" y="45448"/>
                  </a:cubicBezTo>
                  <a:close/>
                </a:path>
              </a:pathLst>
            </a:custGeom>
            <a:solidFill>
              <a:srgbClr val="FFFFFF"/>
            </a:solidFill>
            <a:ln w="9525" cap="flat">
              <a:noFill/>
              <a:prstDash val="solid"/>
              <a:miter/>
            </a:ln>
          </p:spPr>
          <p:txBody>
            <a:bodyPr rtlCol="0" anchor="ctr"/>
            <a:lstStyle/>
            <a:p>
              <a:endParaRPr lang="zh-CN" altLang="en-US"/>
            </a:p>
          </p:txBody>
        </p:sp>
        <p:sp>
          <p:nvSpPr>
            <p:cNvPr id="152" name="任意多边形: 形状 151"/>
            <p:cNvSpPr/>
            <p:nvPr/>
          </p:nvSpPr>
          <p:spPr>
            <a:xfrm>
              <a:off x="9438408" y="3775593"/>
              <a:ext cx="110109" cy="9525"/>
            </a:xfrm>
            <a:custGeom>
              <a:avLst/>
              <a:gdLst>
                <a:gd name="connsiteX0" fmla="*/ 104205 w 110109"/>
                <a:gd name="connsiteY0" fmla="*/ 9443 h 9525"/>
                <a:gd name="connsiteX1" fmla="*/ 3620 w 110109"/>
                <a:gd name="connsiteY1" fmla="*/ 9443 h 9525"/>
                <a:gd name="connsiteX2" fmla="*/ -1142 w 110109"/>
                <a:gd name="connsiteY2" fmla="*/ 4681 h 9525"/>
                <a:gd name="connsiteX3" fmla="*/ 3620 w 110109"/>
                <a:gd name="connsiteY3" fmla="*/ -82 h 9525"/>
                <a:gd name="connsiteX4" fmla="*/ 104205 w 110109"/>
                <a:gd name="connsiteY4" fmla="*/ -82 h 9525"/>
                <a:gd name="connsiteX5" fmla="*/ 108967 w 110109"/>
                <a:gd name="connsiteY5" fmla="*/ 4681 h 9525"/>
                <a:gd name="connsiteX6" fmla="*/ 104205 w 110109"/>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109" h="9525">
                  <a:moveTo>
                    <a:pt x="104205" y="9443"/>
                  </a:moveTo>
                  <a:lnTo>
                    <a:pt x="3620" y="9443"/>
                  </a:lnTo>
                  <a:cubicBezTo>
                    <a:pt x="954" y="9443"/>
                    <a:pt x="-1142" y="7309"/>
                    <a:pt x="-1142" y="4681"/>
                  </a:cubicBezTo>
                  <a:cubicBezTo>
                    <a:pt x="-1142" y="2052"/>
                    <a:pt x="954" y="-82"/>
                    <a:pt x="3620" y="-82"/>
                  </a:cubicBezTo>
                  <a:lnTo>
                    <a:pt x="104205" y="-82"/>
                  </a:lnTo>
                  <a:cubicBezTo>
                    <a:pt x="106872" y="-82"/>
                    <a:pt x="108967" y="2052"/>
                    <a:pt x="108967" y="4681"/>
                  </a:cubicBezTo>
                  <a:cubicBezTo>
                    <a:pt x="108967" y="7309"/>
                    <a:pt x="106872" y="9443"/>
                    <a:pt x="104205" y="9443"/>
                  </a:cubicBezTo>
                  <a:close/>
                </a:path>
              </a:pathLst>
            </a:custGeom>
            <a:solidFill>
              <a:srgbClr val="FFFFFF"/>
            </a:solidFill>
            <a:ln w="9525" cap="flat">
              <a:noFill/>
              <a:prstDash val="solid"/>
              <a:miter/>
            </a:ln>
          </p:spPr>
          <p:txBody>
            <a:bodyPr rtlCol="0" anchor="ctr"/>
            <a:lstStyle/>
            <a:p>
              <a:endParaRPr lang="zh-CN" altLang="en-US"/>
            </a:p>
          </p:txBody>
        </p:sp>
        <p:sp>
          <p:nvSpPr>
            <p:cNvPr id="153" name="任意多边形: 形状 152"/>
            <p:cNvSpPr/>
            <p:nvPr/>
          </p:nvSpPr>
          <p:spPr>
            <a:xfrm>
              <a:off x="9538993" y="3775593"/>
              <a:ext cx="9525" cy="57912"/>
            </a:xfrm>
            <a:custGeom>
              <a:avLst/>
              <a:gdLst>
                <a:gd name="connsiteX0" fmla="*/ 3620 w 9525"/>
                <a:gd name="connsiteY0" fmla="*/ 57830 h 57912"/>
                <a:gd name="connsiteX1" fmla="*/ -1142 w 9525"/>
                <a:gd name="connsiteY1" fmla="*/ 53068 h 57912"/>
                <a:gd name="connsiteX2" fmla="*/ -1142 w 9525"/>
                <a:gd name="connsiteY2" fmla="*/ 4681 h 57912"/>
                <a:gd name="connsiteX3" fmla="*/ 3620 w 9525"/>
                <a:gd name="connsiteY3" fmla="*/ -82 h 57912"/>
                <a:gd name="connsiteX4" fmla="*/ 8383 w 9525"/>
                <a:gd name="connsiteY4" fmla="*/ 4681 h 57912"/>
                <a:gd name="connsiteX5" fmla="*/ 8383 w 9525"/>
                <a:gd name="connsiteY5" fmla="*/ 53068 h 57912"/>
                <a:gd name="connsiteX6" fmla="*/ 3620 w 9525"/>
                <a:gd name="connsiteY6" fmla="*/ 57830 h 5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57912">
                  <a:moveTo>
                    <a:pt x="3620" y="57830"/>
                  </a:moveTo>
                  <a:cubicBezTo>
                    <a:pt x="953" y="57830"/>
                    <a:pt x="-1142" y="55696"/>
                    <a:pt x="-1142" y="53068"/>
                  </a:cubicBezTo>
                  <a:lnTo>
                    <a:pt x="-1142" y="4681"/>
                  </a:lnTo>
                  <a:cubicBezTo>
                    <a:pt x="-1047" y="2071"/>
                    <a:pt x="1048" y="-34"/>
                    <a:pt x="3620" y="-82"/>
                  </a:cubicBezTo>
                  <a:cubicBezTo>
                    <a:pt x="6288" y="-82"/>
                    <a:pt x="8383" y="2052"/>
                    <a:pt x="8383" y="4681"/>
                  </a:cubicBezTo>
                  <a:lnTo>
                    <a:pt x="8383" y="53068"/>
                  </a:lnTo>
                  <a:cubicBezTo>
                    <a:pt x="8383" y="55696"/>
                    <a:pt x="6288" y="57830"/>
                    <a:pt x="3620" y="57830"/>
                  </a:cubicBezTo>
                  <a:close/>
                </a:path>
              </a:pathLst>
            </a:custGeom>
            <a:solidFill>
              <a:srgbClr val="FFFFFF"/>
            </a:solidFill>
            <a:ln w="9525" cap="flat">
              <a:noFill/>
              <a:prstDash val="solid"/>
              <a:miter/>
            </a:ln>
          </p:spPr>
          <p:txBody>
            <a:bodyPr rtlCol="0" anchor="ctr"/>
            <a:lstStyle/>
            <a:p>
              <a:endParaRPr lang="zh-CN" altLang="en-US"/>
            </a:p>
          </p:txBody>
        </p:sp>
        <p:sp>
          <p:nvSpPr>
            <p:cNvPr id="154" name="任意多边形: 形状 153"/>
            <p:cNvSpPr/>
            <p:nvPr/>
          </p:nvSpPr>
          <p:spPr>
            <a:xfrm>
              <a:off x="10217268" y="4178215"/>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155" name="任意多边形: 形状 154"/>
            <p:cNvSpPr/>
            <p:nvPr/>
          </p:nvSpPr>
          <p:spPr>
            <a:xfrm>
              <a:off x="10217554" y="4580837"/>
              <a:ext cx="123825" cy="9525"/>
            </a:xfrm>
            <a:custGeom>
              <a:avLst/>
              <a:gdLst>
                <a:gd name="connsiteX0" fmla="*/ 117920 w 123825"/>
                <a:gd name="connsiteY0" fmla="*/ 9443 h 9525"/>
                <a:gd name="connsiteX1" fmla="*/ 3620 w 123825"/>
                <a:gd name="connsiteY1" fmla="*/ 9443 h 9525"/>
                <a:gd name="connsiteX2" fmla="*/ -1142 w 123825"/>
                <a:gd name="connsiteY2" fmla="*/ 4681 h 9525"/>
                <a:gd name="connsiteX3" fmla="*/ 3620 w 123825"/>
                <a:gd name="connsiteY3" fmla="*/ -82 h 9525"/>
                <a:gd name="connsiteX4" fmla="*/ 117920 w 123825"/>
                <a:gd name="connsiteY4" fmla="*/ -82 h 9525"/>
                <a:gd name="connsiteX5" fmla="*/ 122683 w 123825"/>
                <a:gd name="connsiteY5" fmla="*/ 4681 h 9525"/>
                <a:gd name="connsiteX6" fmla="*/ 117920 w 123825"/>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
                  <a:moveTo>
                    <a:pt x="117920" y="9443"/>
                  </a:moveTo>
                  <a:lnTo>
                    <a:pt x="3620" y="9443"/>
                  </a:lnTo>
                  <a:cubicBezTo>
                    <a:pt x="953" y="9443"/>
                    <a:pt x="-1142" y="7309"/>
                    <a:pt x="-1142" y="4681"/>
                  </a:cubicBezTo>
                  <a:cubicBezTo>
                    <a:pt x="-1142" y="2052"/>
                    <a:pt x="953" y="-82"/>
                    <a:pt x="3620" y="-82"/>
                  </a:cubicBezTo>
                  <a:lnTo>
                    <a:pt x="117920" y="-82"/>
                  </a:lnTo>
                  <a:cubicBezTo>
                    <a:pt x="120588" y="-82"/>
                    <a:pt x="122683" y="2052"/>
                    <a:pt x="122683" y="4681"/>
                  </a:cubicBezTo>
                  <a:cubicBezTo>
                    <a:pt x="122683" y="7309"/>
                    <a:pt x="120588" y="9443"/>
                    <a:pt x="117920" y="9443"/>
                  </a:cubicBezTo>
                  <a:close/>
                </a:path>
              </a:pathLst>
            </a:custGeom>
            <a:solidFill>
              <a:srgbClr val="FFFFFF"/>
            </a:solidFill>
            <a:ln w="9525" cap="flat">
              <a:noFill/>
              <a:prstDash val="solid"/>
              <a:miter/>
            </a:ln>
          </p:spPr>
          <p:txBody>
            <a:bodyPr rtlCol="0" anchor="ctr"/>
            <a:lstStyle/>
            <a:p>
              <a:endParaRPr lang="zh-CN" altLang="en-US"/>
            </a:p>
          </p:txBody>
        </p:sp>
        <p:sp>
          <p:nvSpPr>
            <p:cNvPr id="156" name="任意多边形: 形状 155"/>
            <p:cNvSpPr/>
            <p:nvPr/>
          </p:nvSpPr>
          <p:spPr>
            <a:xfrm>
              <a:off x="9805027" y="4577122"/>
              <a:ext cx="195833" cy="9525"/>
            </a:xfrm>
            <a:custGeom>
              <a:avLst/>
              <a:gdLst>
                <a:gd name="connsiteX0" fmla="*/ 189929 w 195833"/>
                <a:gd name="connsiteY0" fmla="*/ 9443 h 9525"/>
                <a:gd name="connsiteX1" fmla="*/ 3715 w 195833"/>
                <a:gd name="connsiteY1" fmla="*/ 9443 h 9525"/>
                <a:gd name="connsiteX2" fmla="*/ -1142 w 195833"/>
                <a:gd name="connsiteY2" fmla="*/ 4681 h 9525"/>
                <a:gd name="connsiteX3" fmla="*/ 3525 w 195833"/>
                <a:gd name="connsiteY3" fmla="*/ -82 h 9525"/>
                <a:gd name="connsiteX4" fmla="*/ 189929 w 195833"/>
                <a:gd name="connsiteY4" fmla="*/ -82 h 9525"/>
                <a:gd name="connsiteX5" fmla="*/ 194691 w 195833"/>
                <a:gd name="connsiteY5" fmla="*/ 4681 h 9525"/>
                <a:gd name="connsiteX6" fmla="*/ 189929 w 195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833" h="9525">
                  <a:moveTo>
                    <a:pt x="189929" y="9443"/>
                  </a:moveTo>
                  <a:lnTo>
                    <a:pt x="3715" y="9443"/>
                  </a:lnTo>
                  <a:cubicBezTo>
                    <a:pt x="1048" y="9443"/>
                    <a:pt x="-1048" y="7329"/>
                    <a:pt x="-1142" y="4681"/>
                  </a:cubicBezTo>
                  <a:cubicBezTo>
                    <a:pt x="-1142" y="2090"/>
                    <a:pt x="953" y="-34"/>
                    <a:pt x="3525" y="-82"/>
                  </a:cubicBezTo>
                  <a:lnTo>
                    <a:pt x="189929" y="-82"/>
                  </a:lnTo>
                  <a:cubicBezTo>
                    <a:pt x="192596" y="-82"/>
                    <a:pt x="194691" y="2052"/>
                    <a:pt x="194691" y="4681"/>
                  </a:cubicBezTo>
                  <a:cubicBezTo>
                    <a:pt x="194691" y="7309"/>
                    <a:pt x="192596" y="9443"/>
                    <a:pt x="189929" y="9443"/>
                  </a:cubicBezTo>
                  <a:close/>
                </a:path>
              </a:pathLst>
            </a:custGeom>
            <a:solidFill>
              <a:srgbClr val="FFFFFF"/>
            </a:solidFill>
            <a:ln w="9525" cap="flat">
              <a:noFill/>
              <a:prstDash val="solid"/>
              <a:miter/>
            </a:ln>
          </p:spPr>
          <p:txBody>
            <a:bodyPr rtlCol="0" anchor="ctr"/>
            <a:lstStyle/>
            <a:p>
              <a:endParaRPr lang="zh-CN" altLang="en-US"/>
            </a:p>
          </p:txBody>
        </p:sp>
        <p:sp>
          <p:nvSpPr>
            <p:cNvPr id="157" name="任意多边形: 形状 156"/>
            <p:cNvSpPr/>
            <p:nvPr/>
          </p:nvSpPr>
          <p:spPr>
            <a:xfrm>
              <a:off x="9991335" y="458083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58" name="任意多边形: 形状 157"/>
            <p:cNvSpPr/>
            <p:nvPr/>
          </p:nvSpPr>
          <p:spPr>
            <a:xfrm>
              <a:off x="9991335" y="4375764"/>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59" name="任意多边形: 形状 158"/>
            <p:cNvSpPr/>
            <p:nvPr/>
          </p:nvSpPr>
          <p:spPr>
            <a:xfrm>
              <a:off x="9819691" y="4375764"/>
              <a:ext cx="180787" cy="9525"/>
            </a:xfrm>
            <a:custGeom>
              <a:avLst/>
              <a:gdLst>
                <a:gd name="connsiteX0" fmla="*/ 175264 w 180787"/>
                <a:gd name="connsiteY0" fmla="*/ 9443 h 9525"/>
                <a:gd name="connsiteX1" fmla="*/ 3814 w 180787"/>
                <a:gd name="connsiteY1" fmla="*/ 9443 h 9525"/>
                <a:gd name="connsiteX2" fmla="*/ -1139 w 180787"/>
                <a:gd name="connsiteY2" fmla="*/ 4681 h 9525"/>
                <a:gd name="connsiteX3" fmla="*/ 3433 w 180787"/>
                <a:gd name="connsiteY3" fmla="*/ -82 h 9525"/>
                <a:gd name="connsiteX4" fmla="*/ 3433 w 180787"/>
                <a:gd name="connsiteY4" fmla="*/ -82 h 9525"/>
                <a:gd name="connsiteX5" fmla="*/ 174883 w 180787"/>
                <a:gd name="connsiteY5" fmla="*/ -82 h 9525"/>
                <a:gd name="connsiteX6" fmla="*/ 179645 w 180787"/>
                <a:gd name="connsiteY6" fmla="*/ 4681 h 9525"/>
                <a:gd name="connsiteX7" fmla="*/ 175264 w 180787"/>
                <a:gd name="connsiteY7"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787" h="9525">
                  <a:moveTo>
                    <a:pt x="175264" y="9443"/>
                  </a:moveTo>
                  <a:lnTo>
                    <a:pt x="3814" y="9443"/>
                  </a:lnTo>
                  <a:cubicBezTo>
                    <a:pt x="1147" y="9443"/>
                    <a:pt x="-1044" y="7338"/>
                    <a:pt x="-1139" y="4681"/>
                  </a:cubicBezTo>
                  <a:cubicBezTo>
                    <a:pt x="-1234" y="2099"/>
                    <a:pt x="862" y="-25"/>
                    <a:pt x="3433" y="-82"/>
                  </a:cubicBezTo>
                  <a:cubicBezTo>
                    <a:pt x="3433" y="-82"/>
                    <a:pt x="3433" y="-82"/>
                    <a:pt x="3433" y="-82"/>
                  </a:cubicBezTo>
                  <a:lnTo>
                    <a:pt x="174883" y="-82"/>
                  </a:lnTo>
                  <a:cubicBezTo>
                    <a:pt x="177550" y="-82"/>
                    <a:pt x="179645" y="2052"/>
                    <a:pt x="179645" y="4681"/>
                  </a:cubicBezTo>
                  <a:cubicBezTo>
                    <a:pt x="179645" y="7166"/>
                    <a:pt x="177741" y="9243"/>
                    <a:pt x="175264" y="9443"/>
                  </a:cubicBezTo>
                  <a:close/>
                </a:path>
              </a:pathLst>
            </a:custGeom>
            <a:solidFill>
              <a:srgbClr val="FFFFFF"/>
            </a:solidFill>
            <a:ln w="9525" cap="flat">
              <a:noFill/>
              <a:prstDash val="solid"/>
              <a:miter/>
            </a:ln>
          </p:spPr>
          <p:txBody>
            <a:bodyPr rtlCol="0" anchor="ctr"/>
            <a:lstStyle/>
            <a:p>
              <a:endParaRPr lang="zh-CN" altLang="en-US"/>
            </a:p>
          </p:txBody>
        </p:sp>
        <p:sp>
          <p:nvSpPr>
            <p:cNvPr id="160" name="任意多边形: 形状 159"/>
            <p:cNvSpPr/>
            <p:nvPr/>
          </p:nvSpPr>
          <p:spPr>
            <a:xfrm>
              <a:off x="10217268" y="4375764"/>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161" name="任意多边形: 形状 160"/>
            <p:cNvSpPr/>
            <p:nvPr/>
          </p:nvSpPr>
          <p:spPr>
            <a:xfrm>
              <a:off x="9991335" y="4174501"/>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62" name="任意多边形: 形状 161"/>
            <p:cNvSpPr/>
            <p:nvPr/>
          </p:nvSpPr>
          <p:spPr>
            <a:xfrm>
              <a:off x="9841027" y="4174501"/>
              <a:ext cx="159833" cy="9526"/>
            </a:xfrm>
            <a:custGeom>
              <a:avLst/>
              <a:gdLst>
                <a:gd name="connsiteX0" fmla="*/ 153929 w 159833"/>
                <a:gd name="connsiteY0" fmla="*/ 9443 h 9526"/>
                <a:gd name="connsiteX1" fmla="*/ 3814 w 159833"/>
                <a:gd name="connsiteY1" fmla="*/ 9443 h 9526"/>
                <a:gd name="connsiteX2" fmla="*/ -1139 w 159833"/>
                <a:gd name="connsiteY2" fmla="*/ 4681 h 9526"/>
                <a:gd name="connsiteX3" fmla="*/ -1139 w 159833"/>
                <a:gd name="connsiteY3" fmla="*/ 4681 h 9526"/>
                <a:gd name="connsiteX4" fmla="*/ 3244 w 159833"/>
                <a:gd name="connsiteY4" fmla="*/ -82 h 9526"/>
                <a:gd name="connsiteX5" fmla="*/ 3433 w 159833"/>
                <a:gd name="connsiteY5" fmla="*/ -82 h 9526"/>
                <a:gd name="connsiteX6" fmla="*/ 153929 w 159833"/>
                <a:gd name="connsiteY6" fmla="*/ -82 h 9526"/>
                <a:gd name="connsiteX7" fmla="*/ 158691 w 159833"/>
                <a:gd name="connsiteY7" fmla="*/ 4681 h 9526"/>
                <a:gd name="connsiteX8" fmla="*/ 153929 w 159833"/>
                <a:gd name="connsiteY8" fmla="*/ 9443 h 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33" h="9526">
                  <a:moveTo>
                    <a:pt x="153929" y="9443"/>
                  </a:moveTo>
                  <a:lnTo>
                    <a:pt x="3814" y="9443"/>
                  </a:lnTo>
                  <a:cubicBezTo>
                    <a:pt x="1147" y="9500"/>
                    <a:pt x="-1043" y="7366"/>
                    <a:pt x="-1139" y="4681"/>
                  </a:cubicBezTo>
                  <a:cubicBezTo>
                    <a:pt x="-1139" y="4681"/>
                    <a:pt x="-1139" y="4681"/>
                    <a:pt x="-1139" y="4681"/>
                  </a:cubicBezTo>
                  <a:cubicBezTo>
                    <a:pt x="-1234" y="2156"/>
                    <a:pt x="672" y="23"/>
                    <a:pt x="3244" y="-82"/>
                  </a:cubicBezTo>
                  <a:cubicBezTo>
                    <a:pt x="3339" y="-82"/>
                    <a:pt x="3339" y="-82"/>
                    <a:pt x="3433" y="-82"/>
                  </a:cubicBezTo>
                  <a:lnTo>
                    <a:pt x="153929" y="-82"/>
                  </a:lnTo>
                  <a:cubicBezTo>
                    <a:pt x="156596" y="-82"/>
                    <a:pt x="158691" y="2052"/>
                    <a:pt x="158691" y="4681"/>
                  </a:cubicBezTo>
                  <a:cubicBezTo>
                    <a:pt x="158691" y="7309"/>
                    <a:pt x="156596" y="9443"/>
                    <a:pt x="153929" y="9443"/>
                  </a:cubicBezTo>
                  <a:close/>
                </a:path>
              </a:pathLst>
            </a:custGeom>
            <a:solidFill>
              <a:srgbClr val="FFFFFF"/>
            </a:solidFill>
            <a:ln w="9525" cap="flat">
              <a:noFill/>
              <a:prstDash val="solid"/>
              <a:miter/>
            </a:ln>
          </p:spPr>
          <p:txBody>
            <a:bodyPr rtlCol="0" anchor="ctr"/>
            <a:lstStyle/>
            <a:p>
              <a:endParaRPr lang="zh-CN" altLang="en-US"/>
            </a:p>
          </p:txBody>
        </p:sp>
        <p:sp>
          <p:nvSpPr>
            <p:cNvPr id="163" name="任意多边形: 形状 162"/>
            <p:cNvSpPr/>
            <p:nvPr/>
          </p:nvSpPr>
          <p:spPr>
            <a:xfrm>
              <a:off x="9867220" y="3973142"/>
              <a:ext cx="134020" cy="9544"/>
            </a:xfrm>
            <a:custGeom>
              <a:avLst/>
              <a:gdLst>
                <a:gd name="connsiteX0" fmla="*/ 127735 w 134020"/>
                <a:gd name="connsiteY0" fmla="*/ 9443 h 9544"/>
                <a:gd name="connsiteX1" fmla="*/ 3910 w 134020"/>
                <a:gd name="connsiteY1" fmla="*/ 9443 h 9544"/>
                <a:gd name="connsiteX2" fmla="*/ -1139 w 134020"/>
                <a:gd name="connsiteY2" fmla="*/ 4681 h 9544"/>
                <a:gd name="connsiteX3" fmla="*/ 3244 w 134020"/>
                <a:gd name="connsiteY3" fmla="*/ -82 h 9544"/>
                <a:gd name="connsiteX4" fmla="*/ 3433 w 134020"/>
                <a:gd name="connsiteY4" fmla="*/ -82 h 9544"/>
                <a:gd name="connsiteX5" fmla="*/ 128116 w 134020"/>
                <a:gd name="connsiteY5" fmla="*/ -82 h 9544"/>
                <a:gd name="connsiteX6" fmla="*/ 132879 w 134020"/>
                <a:gd name="connsiteY6" fmla="*/ 4681 h 9544"/>
                <a:gd name="connsiteX7" fmla="*/ 128116 w 134020"/>
                <a:gd name="connsiteY7" fmla="*/ 9462 h 9544"/>
                <a:gd name="connsiteX8" fmla="*/ 127735 w 134020"/>
                <a:gd name="connsiteY8" fmla="*/ 9443 h 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20" h="9544">
                  <a:moveTo>
                    <a:pt x="127735" y="9443"/>
                  </a:moveTo>
                  <a:lnTo>
                    <a:pt x="3910" y="9443"/>
                  </a:lnTo>
                  <a:cubicBezTo>
                    <a:pt x="1243" y="9500"/>
                    <a:pt x="-1043" y="7376"/>
                    <a:pt x="-1139" y="4681"/>
                  </a:cubicBezTo>
                  <a:cubicBezTo>
                    <a:pt x="-1234" y="2156"/>
                    <a:pt x="672" y="23"/>
                    <a:pt x="3244" y="-82"/>
                  </a:cubicBezTo>
                  <a:cubicBezTo>
                    <a:pt x="3339" y="-82"/>
                    <a:pt x="3339" y="-82"/>
                    <a:pt x="3433" y="-82"/>
                  </a:cubicBezTo>
                  <a:lnTo>
                    <a:pt x="128116" y="-82"/>
                  </a:lnTo>
                  <a:cubicBezTo>
                    <a:pt x="130783" y="-82"/>
                    <a:pt x="132879" y="2052"/>
                    <a:pt x="132879" y="4681"/>
                  </a:cubicBezTo>
                  <a:cubicBezTo>
                    <a:pt x="132879" y="7309"/>
                    <a:pt x="130783" y="9453"/>
                    <a:pt x="128116" y="9462"/>
                  </a:cubicBezTo>
                  <a:cubicBezTo>
                    <a:pt x="128021" y="9462"/>
                    <a:pt x="127830" y="9453"/>
                    <a:pt x="127735" y="9443"/>
                  </a:cubicBezTo>
                  <a:close/>
                </a:path>
              </a:pathLst>
            </a:custGeom>
            <a:solidFill>
              <a:srgbClr val="FFFFFF"/>
            </a:solidFill>
            <a:ln w="9525" cap="flat">
              <a:noFill/>
              <a:prstDash val="solid"/>
              <a:miter/>
            </a:ln>
          </p:spPr>
          <p:txBody>
            <a:bodyPr rtlCol="0" anchor="ctr"/>
            <a:lstStyle/>
            <a:p>
              <a:endParaRPr lang="zh-CN" altLang="en-US"/>
            </a:p>
          </p:txBody>
        </p:sp>
        <p:sp>
          <p:nvSpPr>
            <p:cNvPr id="164" name="任意多边形: 形状 163"/>
            <p:cNvSpPr/>
            <p:nvPr/>
          </p:nvSpPr>
          <p:spPr>
            <a:xfrm>
              <a:off x="9991335" y="3973142"/>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65" name="任意多边形: 形状 164"/>
            <p:cNvSpPr/>
            <p:nvPr/>
          </p:nvSpPr>
          <p:spPr>
            <a:xfrm>
              <a:off x="10217268" y="4577122"/>
              <a:ext cx="9525" cy="166973"/>
            </a:xfrm>
            <a:custGeom>
              <a:avLst/>
              <a:gdLst>
                <a:gd name="connsiteX0" fmla="*/ 3620 w 9525"/>
                <a:gd name="connsiteY0" fmla="*/ 166891 h 166973"/>
                <a:gd name="connsiteX1" fmla="*/ -1142 w 9525"/>
                <a:gd name="connsiteY1" fmla="*/ 162129 h 166973"/>
                <a:gd name="connsiteX2" fmla="*/ -1142 w 9525"/>
                <a:gd name="connsiteY2" fmla="*/ 4681 h 166973"/>
                <a:gd name="connsiteX3" fmla="*/ 3620 w 9525"/>
                <a:gd name="connsiteY3" fmla="*/ -82 h 166973"/>
                <a:gd name="connsiteX4" fmla="*/ 8383 w 9525"/>
                <a:gd name="connsiteY4" fmla="*/ 4681 h 166973"/>
                <a:gd name="connsiteX5" fmla="*/ 8383 w 9525"/>
                <a:gd name="connsiteY5" fmla="*/ 162510 h 166973"/>
                <a:gd name="connsiteX6" fmla="*/ 3620 w 9525"/>
                <a:gd name="connsiteY6" fmla="*/ 166891 h 1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66973">
                  <a:moveTo>
                    <a:pt x="3620" y="166891"/>
                  </a:moveTo>
                  <a:cubicBezTo>
                    <a:pt x="954" y="166891"/>
                    <a:pt x="-1142" y="164758"/>
                    <a:pt x="-1142" y="162129"/>
                  </a:cubicBezTo>
                  <a:lnTo>
                    <a:pt x="-1142" y="4681"/>
                  </a:lnTo>
                  <a:cubicBezTo>
                    <a:pt x="-1142" y="2052"/>
                    <a:pt x="954" y="-82"/>
                    <a:pt x="3620" y="-82"/>
                  </a:cubicBezTo>
                  <a:cubicBezTo>
                    <a:pt x="6288" y="-82"/>
                    <a:pt x="8383" y="2052"/>
                    <a:pt x="8383" y="4681"/>
                  </a:cubicBezTo>
                  <a:lnTo>
                    <a:pt x="8383" y="162510"/>
                  </a:lnTo>
                  <a:cubicBezTo>
                    <a:pt x="8192" y="164986"/>
                    <a:pt x="6097" y="166901"/>
                    <a:pt x="3620" y="166891"/>
                  </a:cubicBezTo>
                  <a:close/>
                </a:path>
              </a:pathLst>
            </a:custGeom>
            <a:solidFill>
              <a:srgbClr val="FFFFFF"/>
            </a:solidFill>
            <a:ln w="9525" cap="flat">
              <a:noFill/>
              <a:prstDash val="solid"/>
              <a:miter/>
            </a:ln>
          </p:spPr>
          <p:txBody>
            <a:bodyPr rtlCol="0" anchor="ctr"/>
            <a:lstStyle/>
            <a:p>
              <a:endParaRPr lang="zh-CN" altLang="en-US"/>
            </a:p>
          </p:txBody>
        </p:sp>
        <p:sp>
          <p:nvSpPr>
            <p:cNvPr id="166" name="任意多边形: 形状 165"/>
            <p:cNvSpPr/>
            <p:nvPr/>
          </p:nvSpPr>
          <p:spPr>
            <a:xfrm>
              <a:off x="10217268" y="4375764"/>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4" y="210801"/>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167" name="任意多边形: 形状 166"/>
            <p:cNvSpPr/>
            <p:nvPr/>
          </p:nvSpPr>
          <p:spPr>
            <a:xfrm>
              <a:off x="10217268" y="4178215"/>
              <a:ext cx="9525" cy="207073"/>
            </a:xfrm>
            <a:custGeom>
              <a:avLst/>
              <a:gdLst>
                <a:gd name="connsiteX0" fmla="*/ 3620 w 9525"/>
                <a:gd name="connsiteY0" fmla="*/ 206992 h 207073"/>
                <a:gd name="connsiteX1" fmla="*/ -1142 w 9525"/>
                <a:gd name="connsiteY1" fmla="*/ 202229 h 207073"/>
                <a:gd name="connsiteX2" fmla="*/ -1142 w 9525"/>
                <a:gd name="connsiteY2" fmla="*/ 4681 h 207073"/>
                <a:gd name="connsiteX3" fmla="*/ 3620 w 9525"/>
                <a:gd name="connsiteY3" fmla="*/ -82 h 207073"/>
                <a:gd name="connsiteX4" fmla="*/ 8383 w 9525"/>
                <a:gd name="connsiteY4" fmla="*/ 4681 h 207073"/>
                <a:gd name="connsiteX5" fmla="*/ 8383 w 9525"/>
                <a:gd name="connsiteY5" fmla="*/ 202229 h 207073"/>
                <a:gd name="connsiteX6" fmla="*/ 3620 w 9525"/>
                <a:gd name="connsiteY6" fmla="*/ 206992 h 207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07073">
                  <a:moveTo>
                    <a:pt x="3620" y="206992"/>
                  </a:moveTo>
                  <a:cubicBezTo>
                    <a:pt x="954" y="206992"/>
                    <a:pt x="-1142" y="204858"/>
                    <a:pt x="-1142" y="202229"/>
                  </a:cubicBezTo>
                  <a:lnTo>
                    <a:pt x="-1142" y="4681"/>
                  </a:lnTo>
                  <a:cubicBezTo>
                    <a:pt x="-1142" y="2052"/>
                    <a:pt x="954" y="-82"/>
                    <a:pt x="3620" y="-82"/>
                  </a:cubicBezTo>
                  <a:cubicBezTo>
                    <a:pt x="6288" y="-82"/>
                    <a:pt x="8383" y="2052"/>
                    <a:pt x="8383" y="4681"/>
                  </a:cubicBezTo>
                  <a:lnTo>
                    <a:pt x="8383" y="202229"/>
                  </a:lnTo>
                  <a:cubicBezTo>
                    <a:pt x="8383" y="204858"/>
                    <a:pt x="6288" y="206992"/>
                    <a:pt x="3620" y="206992"/>
                  </a:cubicBezTo>
                  <a:close/>
                </a:path>
              </a:pathLst>
            </a:custGeom>
            <a:solidFill>
              <a:srgbClr val="FFFFFF"/>
            </a:solidFill>
            <a:ln w="9525" cap="flat">
              <a:noFill/>
              <a:prstDash val="solid"/>
              <a:miter/>
            </a:ln>
          </p:spPr>
          <p:txBody>
            <a:bodyPr rtlCol="0" anchor="ctr"/>
            <a:lstStyle/>
            <a:p>
              <a:endParaRPr lang="zh-CN" altLang="en-US"/>
            </a:p>
          </p:txBody>
        </p:sp>
        <p:sp>
          <p:nvSpPr>
            <p:cNvPr id="168" name="任意多边形: 形状 167"/>
            <p:cNvSpPr/>
            <p:nvPr/>
          </p:nvSpPr>
          <p:spPr>
            <a:xfrm>
              <a:off x="9991335" y="4375764"/>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3" y="210801"/>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169" name="任意多边形: 形状 168"/>
            <p:cNvSpPr/>
            <p:nvPr/>
          </p:nvSpPr>
          <p:spPr>
            <a:xfrm>
              <a:off x="9991335" y="4618366"/>
              <a:ext cx="9525" cy="125539"/>
            </a:xfrm>
            <a:custGeom>
              <a:avLst/>
              <a:gdLst>
                <a:gd name="connsiteX0" fmla="*/ 3620 w 9525"/>
                <a:gd name="connsiteY0" fmla="*/ 125457 h 125539"/>
                <a:gd name="connsiteX1" fmla="*/ -1142 w 9525"/>
                <a:gd name="connsiteY1" fmla="*/ 120695 h 125539"/>
                <a:gd name="connsiteX2" fmla="*/ -1142 w 9525"/>
                <a:gd name="connsiteY2" fmla="*/ 4681 h 125539"/>
                <a:gd name="connsiteX3" fmla="*/ 3620 w 9525"/>
                <a:gd name="connsiteY3" fmla="*/ -82 h 125539"/>
                <a:gd name="connsiteX4" fmla="*/ 8383 w 9525"/>
                <a:gd name="connsiteY4" fmla="*/ 4681 h 125539"/>
                <a:gd name="connsiteX5" fmla="*/ 8383 w 9525"/>
                <a:gd name="connsiteY5" fmla="*/ 120695 h 125539"/>
                <a:gd name="connsiteX6" fmla="*/ 3620 w 9525"/>
                <a:gd name="connsiteY6" fmla="*/ 125457 h 12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5539">
                  <a:moveTo>
                    <a:pt x="3620" y="125457"/>
                  </a:moveTo>
                  <a:cubicBezTo>
                    <a:pt x="953" y="125457"/>
                    <a:pt x="-1142" y="123324"/>
                    <a:pt x="-1142" y="120695"/>
                  </a:cubicBezTo>
                  <a:lnTo>
                    <a:pt x="-1142" y="4681"/>
                  </a:lnTo>
                  <a:cubicBezTo>
                    <a:pt x="-1142" y="2052"/>
                    <a:pt x="953" y="-82"/>
                    <a:pt x="3620" y="-82"/>
                  </a:cubicBezTo>
                  <a:cubicBezTo>
                    <a:pt x="6288" y="-82"/>
                    <a:pt x="8383" y="2052"/>
                    <a:pt x="8383" y="4681"/>
                  </a:cubicBezTo>
                  <a:lnTo>
                    <a:pt x="8383" y="120695"/>
                  </a:lnTo>
                  <a:cubicBezTo>
                    <a:pt x="8383" y="123324"/>
                    <a:pt x="6288" y="125457"/>
                    <a:pt x="3620" y="125457"/>
                  </a:cubicBezTo>
                  <a:close/>
                </a:path>
              </a:pathLst>
            </a:custGeom>
            <a:solidFill>
              <a:srgbClr val="FFFFFF"/>
            </a:solidFill>
            <a:ln w="9525" cap="flat">
              <a:noFill/>
              <a:prstDash val="solid"/>
              <a:miter/>
            </a:ln>
          </p:spPr>
          <p:txBody>
            <a:bodyPr rtlCol="0" anchor="ctr"/>
            <a:lstStyle/>
            <a:p>
              <a:endParaRPr lang="zh-CN" altLang="en-US"/>
            </a:p>
          </p:txBody>
        </p:sp>
        <p:sp>
          <p:nvSpPr>
            <p:cNvPr id="170" name="任意多边形: 形状 169"/>
            <p:cNvSpPr/>
            <p:nvPr/>
          </p:nvSpPr>
          <p:spPr>
            <a:xfrm>
              <a:off x="9991335" y="3775593"/>
              <a:ext cx="9528" cy="207073"/>
            </a:xfrm>
            <a:custGeom>
              <a:avLst/>
              <a:gdLst>
                <a:gd name="connsiteX0" fmla="*/ 3620 w 9528"/>
                <a:gd name="connsiteY0" fmla="*/ 206992 h 207073"/>
                <a:gd name="connsiteX1" fmla="*/ -1142 w 9528"/>
                <a:gd name="connsiteY1" fmla="*/ 202229 h 207073"/>
                <a:gd name="connsiteX2" fmla="*/ -1142 w 9528"/>
                <a:gd name="connsiteY2" fmla="*/ 4681 h 207073"/>
                <a:gd name="connsiteX3" fmla="*/ 3620 w 9528"/>
                <a:gd name="connsiteY3" fmla="*/ -82 h 207073"/>
                <a:gd name="connsiteX4" fmla="*/ 8383 w 9528"/>
                <a:gd name="connsiteY4" fmla="*/ 4681 h 207073"/>
                <a:gd name="connsiteX5" fmla="*/ 8383 w 9528"/>
                <a:gd name="connsiteY5" fmla="*/ 202039 h 207073"/>
                <a:gd name="connsiteX6" fmla="*/ 3811 w 9528"/>
                <a:gd name="connsiteY6" fmla="*/ 206992 h 207073"/>
                <a:gd name="connsiteX7" fmla="*/ 3620 w 9528"/>
                <a:gd name="connsiteY7" fmla="*/ 206992 h 207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07073">
                  <a:moveTo>
                    <a:pt x="3620" y="206992"/>
                  </a:moveTo>
                  <a:cubicBezTo>
                    <a:pt x="953" y="206992"/>
                    <a:pt x="-1142" y="204858"/>
                    <a:pt x="-1142" y="202229"/>
                  </a:cubicBezTo>
                  <a:lnTo>
                    <a:pt x="-1142" y="4681"/>
                  </a:lnTo>
                  <a:cubicBezTo>
                    <a:pt x="-1142" y="2052"/>
                    <a:pt x="953" y="-82"/>
                    <a:pt x="3620" y="-82"/>
                  </a:cubicBezTo>
                  <a:cubicBezTo>
                    <a:pt x="6288" y="-82"/>
                    <a:pt x="8383" y="2052"/>
                    <a:pt x="8383" y="4681"/>
                  </a:cubicBezTo>
                  <a:lnTo>
                    <a:pt x="8383" y="202039"/>
                  </a:lnTo>
                  <a:cubicBezTo>
                    <a:pt x="8478" y="204667"/>
                    <a:pt x="6478" y="206887"/>
                    <a:pt x="3811" y="206992"/>
                  </a:cubicBezTo>
                  <a:cubicBezTo>
                    <a:pt x="3716" y="206992"/>
                    <a:pt x="3716" y="206992"/>
                    <a:pt x="3620" y="206992"/>
                  </a:cubicBezTo>
                  <a:close/>
                </a:path>
              </a:pathLst>
            </a:custGeom>
            <a:solidFill>
              <a:srgbClr val="FFFFFF"/>
            </a:solidFill>
            <a:ln w="9525" cap="flat">
              <a:noFill/>
              <a:prstDash val="solid"/>
              <a:miter/>
            </a:ln>
          </p:spPr>
          <p:txBody>
            <a:bodyPr rtlCol="0" anchor="ctr"/>
            <a:lstStyle/>
            <a:p>
              <a:endParaRPr lang="zh-CN" altLang="en-US"/>
            </a:p>
          </p:txBody>
        </p:sp>
        <p:sp>
          <p:nvSpPr>
            <p:cNvPr id="171" name="任意多边形: 形状 170"/>
            <p:cNvSpPr/>
            <p:nvPr/>
          </p:nvSpPr>
          <p:spPr>
            <a:xfrm>
              <a:off x="9991335" y="4174501"/>
              <a:ext cx="9525" cy="210788"/>
            </a:xfrm>
            <a:custGeom>
              <a:avLst/>
              <a:gdLst>
                <a:gd name="connsiteX0" fmla="*/ 3620 w 9525"/>
                <a:gd name="connsiteY0" fmla="*/ 210706 h 210788"/>
                <a:gd name="connsiteX1" fmla="*/ -1142 w 9525"/>
                <a:gd name="connsiteY1" fmla="*/ 205944 h 210788"/>
                <a:gd name="connsiteX2" fmla="*/ -1142 w 9525"/>
                <a:gd name="connsiteY2" fmla="*/ 4681 h 210788"/>
                <a:gd name="connsiteX3" fmla="*/ 3620 w 9525"/>
                <a:gd name="connsiteY3" fmla="*/ -82 h 210788"/>
                <a:gd name="connsiteX4" fmla="*/ 8383 w 9525"/>
                <a:gd name="connsiteY4" fmla="*/ 4681 h 210788"/>
                <a:gd name="connsiteX5" fmla="*/ 8383 w 9525"/>
                <a:gd name="connsiteY5" fmla="*/ 205944 h 210788"/>
                <a:gd name="connsiteX6" fmla="*/ 3620 w 9525"/>
                <a:gd name="connsiteY6"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944"/>
                  </a:lnTo>
                  <a:cubicBezTo>
                    <a:pt x="8383" y="208573"/>
                    <a:pt x="6288"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172" name="任意多边形: 形状 171"/>
            <p:cNvSpPr/>
            <p:nvPr/>
          </p:nvSpPr>
          <p:spPr>
            <a:xfrm>
              <a:off x="9991335" y="3972952"/>
              <a:ext cx="9528" cy="211074"/>
            </a:xfrm>
            <a:custGeom>
              <a:avLst/>
              <a:gdLst>
                <a:gd name="connsiteX0" fmla="*/ 3620 w 9528"/>
                <a:gd name="connsiteY0" fmla="*/ 210992 h 211074"/>
                <a:gd name="connsiteX1" fmla="*/ -1142 w 9528"/>
                <a:gd name="connsiteY1" fmla="*/ 206230 h 211074"/>
                <a:gd name="connsiteX2" fmla="*/ -1142 w 9528"/>
                <a:gd name="connsiteY2" fmla="*/ 4681 h 211074"/>
                <a:gd name="connsiteX3" fmla="*/ 3620 w 9528"/>
                <a:gd name="connsiteY3" fmla="*/ -82 h 211074"/>
                <a:gd name="connsiteX4" fmla="*/ 8383 w 9528"/>
                <a:gd name="connsiteY4" fmla="*/ 4681 h 211074"/>
                <a:gd name="connsiteX5" fmla="*/ 8383 w 9528"/>
                <a:gd name="connsiteY5" fmla="*/ 206039 h 211074"/>
                <a:gd name="connsiteX6" fmla="*/ 3811 w 9528"/>
                <a:gd name="connsiteY6" fmla="*/ 210992 h 211074"/>
                <a:gd name="connsiteX7" fmla="*/ 3620 w 9528"/>
                <a:gd name="connsiteY7" fmla="*/ 210992 h 21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1074">
                  <a:moveTo>
                    <a:pt x="3620" y="210992"/>
                  </a:moveTo>
                  <a:cubicBezTo>
                    <a:pt x="953" y="210992"/>
                    <a:pt x="-1142" y="208859"/>
                    <a:pt x="-1142" y="206230"/>
                  </a:cubicBezTo>
                  <a:lnTo>
                    <a:pt x="-1142" y="4681"/>
                  </a:lnTo>
                  <a:cubicBezTo>
                    <a:pt x="-1142" y="2052"/>
                    <a:pt x="953" y="-82"/>
                    <a:pt x="3620" y="-82"/>
                  </a:cubicBezTo>
                  <a:cubicBezTo>
                    <a:pt x="6288" y="-82"/>
                    <a:pt x="8383" y="2052"/>
                    <a:pt x="8383" y="4681"/>
                  </a:cubicBezTo>
                  <a:lnTo>
                    <a:pt x="8383" y="206039"/>
                  </a:lnTo>
                  <a:cubicBezTo>
                    <a:pt x="8478" y="208668"/>
                    <a:pt x="6478" y="210887"/>
                    <a:pt x="3811" y="210992"/>
                  </a:cubicBezTo>
                  <a:cubicBezTo>
                    <a:pt x="3716" y="210992"/>
                    <a:pt x="3716" y="210992"/>
                    <a:pt x="3620" y="210992"/>
                  </a:cubicBezTo>
                  <a:close/>
                </a:path>
              </a:pathLst>
            </a:custGeom>
            <a:solidFill>
              <a:srgbClr val="FFFFFF"/>
            </a:solidFill>
            <a:ln w="9525" cap="flat">
              <a:noFill/>
              <a:prstDash val="solid"/>
              <a:miter/>
            </a:ln>
          </p:spPr>
          <p:txBody>
            <a:bodyPr rtlCol="0" anchor="ctr"/>
            <a:lstStyle/>
            <a:p>
              <a:endParaRPr lang="zh-CN" altLang="en-US"/>
            </a:p>
          </p:txBody>
        </p:sp>
        <p:sp>
          <p:nvSpPr>
            <p:cNvPr id="173" name="任意多边形: 形状 172"/>
            <p:cNvSpPr/>
            <p:nvPr/>
          </p:nvSpPr>
          <p:spPr>
            <a:xfrm>
              <a:off x="10217268" y="3976857"/>
              <a:ext cx="191833" cy="9525"/>
            </a:xfrm>
            <a:custGeom>
              <a:avLst/>
              <a:gdLst>
                <a:gd name="connsiteX0" fmla="*/ 185929 w 191833"/>
                <a:gd name="connsiteY0" fmla="*/ 9443 h 9525"/>
                <a:gd name="connsiteX1" fmla="*/ 3620 w 191833"/>
                <a:gd name="connsiteY1" fmla="*/ 9443 h 9525"/>
                <a:gd name="connsiteX2" fmla="*/ -1142 w 191833"/>
                <a:gd name="connsiteY2" fmla="*/ 4681 h 9525"/>
                <a:gd name="connsiteX3" fmla="*/ 3620 w 191833"/>
                <a:gd name="connsiteY3" fmla="*/ -82 h 9525"/>
                <a:gd name="connsiteX4" fmla="*/ 185929 w 191833"/>
                <a:gd name="connsiteY4" fmla="*/ -82 h 9525"/>
                <a:gd name="connsiteX5" fmla="*/ 190691 w 191833"/>
                <a:gd name="connsiteY5" fmla="*/ 4681 h 9525"/>
                <a:gd name="connsiteX6" fmla="*/ 185929 w 19183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833" h="9525">
                  <a:moveTo>
                    <a:pt x="185929" y="9443"/>
                  </a:moveTo>
                  <a:lnTo>
                    <a:pt x="3620" y="9443"/>
                  </a:lnTo>
                  <a:cubicBezTo>
                    <a:pt x="954" y="9443"/>
                    <a:pt x="-1142" y="7309"/>
                    <a:pt x="-1142" y="4681"/>
                  </a:cubicBezTo>
                  <a:cubicBezTo>
                    <a:pt x="-1142" y="2052"/>
                    <a:pt x="954" y="-82"/>
                    <a:pt x="3620" y="-82"/>
                  </a:cubicBezTo>
                  <a:lnTo>
                    <a:pt x="185929" y="-82"/>
                  </a:lnTo>
                  <a:cubicBezTo>
                    <a:pt x="188596" y="-82"/>
                    <a:pt x="190691" y="2052"/>
                    <a:pt x="190691" y="4681"/>
                  </a:cubicBezTo>
                  <a:cubicBezTo>
                    <a:pt x="190691" y="7309"/>
                    <a:pt x="188596" y="9443"/>
                    <a:pt x="185929" y="9443"/>
                  </a:cubicBezTo>
                  <a:close/>
                </a:path>
              </a:pathLst>
            </a:custGeom>
            <a:solidFill>
              <a:srgbClr val="FFFFFF"/>
            </a:solidFill>
            <a:ln w="9525" cap="flat">
              <a:noFill/>
              <a:prstDash val="solid"/>
              <a:miter/>
            </a:ln>
          </p:spPr>
          <p:txBody>
            <a:bodyPr rtlCol="0" anchor="ctr"/>
            <a:lstStyle/>
            <a:p>
              <a:endParaRPr lang="zh-CN" altLang="en-US"/>
            </a:p>
          </p:txBody>
        </p:sp>
        <p:sp>
          <p:nvSpPr>
            <p:cNvPr id="174" name="任意多边形: 形状 173"/>
            <p:cNvSpPr/>
            <p:nvPr/>
          </p:nvSpPr>
          <p:spPr>
            <a:xfrm>
              <a:off x="10217268" y="3775593"/>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175" name="任意多边形: 形状 174"/>
            <p:cNvSpPr/>
            <p:nvPr/>
          </p:nvSpPr>
          <p:spPr>
            <a:xfrm>
              <a:off x="10669325"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76" name="任意多边形: 形状 175"/>
            <p:cNvSpPr/>
            <p:nvPr/>
          </p:nvSpPr>
          <p:spPr>
            <a:xfrm>
              <a:off x="9897037" y="3775593"/>
              <a:ext cx="103822" cy="9525"/>
            </a:xfrm>
            <a:custGeom>
              <a:avLst/>
              <a:gdLst>
                <a:gd name="connsiteX0" fmla="*/ 97918 w 103822"/>
                <a:gd name="connsiteY0" fmla="*/ 9443 h 9525"/>
                <a:gd name="connsiteX1" fmla="*/ 3620 w 103822"/>
                <a:gd name="connsiteY1" fmla="*/ 9443 h 9525"/>
                <a:gd name="connsiteX2" fmla="*/ -1142 w 103822"/>
                <a:gd name="connsiteY2" fmla="*/ 4681 h 9525"/>
                <a:gd name="connsiteX3" fmla="*/ 3620 w 103822"/>
                <a:gd name="connsiteY3" fmla="*/ -82 h 9525"/>
                <a:gd name="connsiteX4" fmla="*/ 97918 w 103822"/>
                <a:gd name="connsiteY4" fmla="*/ -82 h 9525"/>
                <a:gd name="connsiteX5" fmla="*/ 102681 w 103822"/>
                <a:gd name="connsiteY5" fmla="*/ 4681 h 9525"/>
                <a:gd name="connsiteX6" fmla="*/ 97918 w 10382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822" h="9525">
                  <a:moveTo>
                    <a:pt x="97918" y="9443"/>
                  </a:moveTo>
                  <a:lnTo>
                    <a:pt x="3620" y="9443"/>
                  </a:lnTo>
                  <a:cubicBezTo>
                    <a:pt x="954" y="9443"/>
                    <a:pt x="-1142" y="7309"/>
                    <a:pt x="-1142" y="4681"/>
                  </a:cubicBezTo>
                  <a:cubicBezTo>
                    <a:pt x="-1142" y="2052"/>
                    <a:pt x="954" y="-82"/>
                    <a:pt x="3620" y="-82"/>
                  </a:cubicBezTo>
                  <a:lnTo>
                    <a:pt x="97918" y="-82"/>
                  </a:lnTo>
                  <a:cubicBezTo>
                    <a:pt x="100585" y="-82"/>
                    <a:pt x="102681" y="2052"/>
                    <a:pt x="102681" y="4681"/>
                  </a:cubicBezTo>
                  <a:cubicBezTo>
                    <a:pt x="102681" y="7309"/>
                    <a:pt x="100585" y="9443"/>
                    <a:pt x="97918" y="9443"/>
                  </a:cubicBezTo>
                  <a:close/>
                </a:path>
              </a:pathLst>
            </a:custGeom>
            <a:solidFill>
              <a:srgbClr val="FFFFFF"/>
            </a:solidFill>
            <a:ln w="9525" cap="flat">
              <a:noFill/>
              <a:prstDash val="solid"/>
              <a:miter/>
            </a:ln>
          </p:spPr>
          <p:txBody>
            <a:bodyPr rtlCol="0" anchor="ctr"/>
            <a:lstStyle/>
            <a:p>
              <a:endParaRPr lang="zh-CN" altLang="en-US"/>
            </a:p>
          </p:txBody>
        </p:sp>
        <p:sp>
          <p:nvSpPr>
            <p:cNvPr id="177" name="任意多边形: 形状 176"/>
            <p:cNvSpPr/>
            <p:nvPr/>
          </p:nvSpPr>
          <p:spPr>
            <a:xfrm>
              <a:off x="9538993" y="3775593"/>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953" y="9443"/>
                    <a:pt x="-1142" y="7309"/>
                    <a:pt x="-1142" y="4681"/>
                  </a:cubicBezTo>
                  <a:cubicBezTo>
                    <a:pt x="-1047" y="2071"/>
                    <a:pt x="1048" y="-34"/>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178" name="任意多边形: 形状 177"/>
            <p:cNvSpPr/>
            <p:nvPr/>
          </p:nvSpPr>
          <p:spPr>
            <a:xfrm>
              <a:off x="9765307" y="3775593"/>
              <a:ext cx="141255" cy="9525"/>
            </a:xfrm>
            <a:custGeom>
              <a:avLst/>
              <a:gdLst>
                <a:gd name="connsiteX0" fmla="*/ 135351 w 141255"/>
                <a:gd name="connsiteY0" fmla="*/ 9443 h 9525"/>
                <a:gd name="connsiteX1" fmla="*/ 3620 w 141255"/>
                <a:gd name="connsiteY1" fmla="*/ 9443 h 9525"/>
                <a:gd name="connsiteX2" fmla="*/ -1142 w 141255"/>
                <a:gd name="connsiteY2" fmla="*/ 4681 h 9525"/>
                <a:gd name="connsiteX3" fmla="*/ 3620 w 141255"/>
                <a:gd name="connsiteY3" fmla="*/ -82 h 9525"/>
                <a:gd name="connsiteX4" fmla="*/ 135351 w 141255"/>
                <a:gd name="connsiteY4" fmla="*/ -82 h 9525"/>
                <a:gd name="connsiteX5" fmla="*/ 140113 w 141255"/>
                <a:gd name="connsiteY5" fmla="*/ 4681 h 9525"/>
                <a:gd name="connsiteX6" fmla="*/ 135351 w 141255"/>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255" h="9525">
                  <a:moveTo>
                    <a:pt x="135351" y="9443"/>
                  </a:moveTo>
                  <a:lnTo>
                    <a:pt x="3620" y="9443"/>
                  </a:lnTo>
                  <a:cubicBezTo>
                    <a:pt x="953" y="9443"/>
                    <a:pt x="-1142" y="7309"/>
                    <a:pt x="-1142" y="4681"/>
                  </a:cubicBezTo>
                  <a:cubicBezTo>
                    <a:pt x="-1047" y="2071"/>
                    <a:pt x="1048" y="-34"/>
                    <a:pt x="3620" y="-82"/>
                  </a:cubicBezTo>
                  <a:lnTo>
                    <a:pt x="135351" y="-82"/>
                  </a:lnTo>
                  <a:cubicBezTo>
                    <a:pt x="138018" y="-82"/>
                    <a:pt x="140113" y="2052"/>
                    <a:pt x="140113" y="4681"/>
                  </a:cubicBezTo>
                  <a:cubicBezTo>
                    <a:pt x="140113" y="7309"/>
                    <a:pt x="138018" y="9443"/>
                    <a:pt x="135351" y="9443"/>
                  </a:cubicBezTo>
                  <a:close/>
                </a:path>
              </a:pathLst>
            </a:custGeom>
            <a:solidFill>
              <a:srgbClr val="FFFFFF"/>
            </a:solidFill>
            <a:ln w="9525" cap="flat">
              <a:noFill/>
              <a:prstDash val="solid"/>
              <a:miter/>
            </a:ln>
          </p:spPr>
          <p:txBody>
            <a:bodyPr rtlCol="0" anchor="ctr"/>
            <a:lstStyle/>
            <a:p>
              <a:endParaRPr lang="zh-CN" altLang="en-US"/>
            </a:p>
          </p:txBody>
        </p:sp>
        <p:sp>
          <p:nvSpPr>
            <p:cNvPr id="179" name="任意多边形: 形状 178"/>
            <p:cNvSpPr/>
            <p:nvPr/>
          </p:nvSpPr>
          <p:spPr>
            <a:xfrm>
              <a:off x="10443296" y="3775593"/>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180" name="任意多边形: 形状 179"/>
            <p:cNvSpPr/>
            <p:nvPr/>
          </p:nvSpPr>
          <p:spPr>
            <a:xfrm>
              <a:off x="10895258"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288" y="-82"/>
                    <a:pt x="8383" y="2052"/>
                    <a:pt x="8383" y="4681"/>
                  </a:cubicBezTo>
                  <a:lnTo>
                    <a:pt x="8383" y="57830"/>
                  </a:lnTo>
                  <a:cubicBezTo>
                    <a:pt x="8383" y="60459"/>
                    <a:pt x="6288"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181" name="任意多边形: 形状 180"/>
            <p:cNvSpPr/>
            <p:nvPr/>
          </p:nvSpPr>
          <p:spPr>
            <a:xfrm>
              <a:off x="10669325"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286" y="-82"/>
                    <a:pt x="8383" y="2052"/>
                    <a:pt x="8383" y="4681"/>
                  </a:cubicBezTo>
                  <a:lnTo>
                    <a:pt x="8383" y="57830"/>
                  </a:lnTo>
                  <a:cubicBezTo>
                    <a:pt x="8383" y="60459"/>
                    <a:pt x="6286"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182" name="任意多边形: 形状 181"/>
            <p:cNvSpPr/>
            <p:nvPr/>
          </p:nvSpPr>
          <p:spPr>
            <a:xfrm>
              <a:off x="10443296" y="3775593"/>
              <a:ext cx="9525" cy="67437"/>
            </a:xfrm>
            <a:custGeom>
              <a:avLst/>
              <a:gdLst>
                <a:gd name="connsiteX0" fmla="*/ 3620 w 9525"/>
                <a:gd name="connsiteY0" fmla="*/ 67355 h 67437"/>
                <a:gd name="connsiteX1" fmla="*/ -1142 w 9525"/>
                <a:gd name="connsiteY1" fmla="*/ 62593 h 67437"/>
                <a:gd name="connsiteX2" fmla="*/ -1142 w 9525"/>
                <a:gd name="connsiteY2" fmla="*/ 4681 h 67437"/>
                <a:gd name="connsiteX3" fmla="*/ 3620 w 9525"/>
                <a:gd name="connsiteY3" fmla="*/ -82 h 67437"/>
                <a:gd name="connsiteX4" fmla="*/ 8383 w 9525"/>
                <a:gd name="connsiteY4" fmla="*/ 4681 h 67437"/>
                <a:gd name="connsiteX5" fmla="*/ 8383 w 9525"/>
                <a:gd name="connsiteY5" fmla="*/ 62593 h 67437"/>
                <a:gd name="connsiteX6" fmla="*/ 3620 w 9525"/>
                <a:gd name="connsiteY6" fmla="*/ 67355 h 6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7437">
                  <a:moveTo>
                    <a:pt x="3620" y="67355"/>
                  </a:moveTo>
                  <a:cubicBezTo>
                    <a:pt x="954" y="67355"/>
                    <a:pt x="-1142" y="65221"/>
                    <a:pt x="-1142" y="62593"/>
                  </a:cubicBezTo>
                  <a:lnTo>
                    <a:pt x="-1142" y="4681"/>
                  </a:lnTo>
                  <a:cubicBezTo>
                    <a:pt x="-1142" y="2052"/>
                    <a:pt x="954" y="-82"/>
                    <a:pt x="3620" y="-82"/>
                  </a:cubicBezTo>
                  <a:cubicBezTo>
                    <a:pt x="6288" y="-82"/>
                    <a:pt x="8383" y="2052"/>
                    <a:pt x="8383" y="4681"/>
                  </a:cubicBezTo>
                  <a:lnTo>
                    <a:pt x="8383" y="62593"/>
                  </a:lnTo>
                  <a:cubicBezTo>
                    <a:pt x="8383" y="65221"/>
                    <a:pt x="6288" y="67355"/>
                    <a:pt x="3620" y="67355"/>
                  </a:cubicBezTo>
                  <a:close/>
                </a:path>
              </a:pathLst>
            </a:custGeom>
            <a:solidFill>
              <a:srgbClr val="FFFFFF"/>
            </a:solidFill>
            <a:ln w="9525" cap="flat">
              <a:noFill/>
              <a:prstDash val="solid"/>
              <a:miter/>
            </a:ln>
          </p:spPr>
          <p:txBody>
            <a:bodyPr rtlCol="0" anchor="ctr"/>
            <a:lstStyle/>
            <a:p>
              <a:endParaRPr lang="zh-CN" altLang="en-US"/>
            </a:p>
          </p:txBody>
        </p:sp>
        <p:sp>
          <p:nvSpPr>
            <p:cNvPr id="183" name="任意多边形: 形状 182"/>
            <p:cNvSpPr/>
            <p:nvPr/>
          </p:nvSpPr>
          <p:spPr>
            <a:xfrm>
              <a:off x="10217268" y="3775593"/>
              <a:ext cx="9525" cy="210788"/>
            </a:xfrm>
            <a:custGeom>
              <a:avLst/>
              <a:gdLst>
                <a:gd name="connsiteX0" fmla="*/ 3620 w 9525"/>
                <a:gd name="connsiteY0" fmla="*/ 210706 h 210788"/>
                <a:gd name="connsiteX1" fmla="*/ -1142 w 9525"/>
                <a:gd name="connsiteY1" fmla="*/ 205944 h 210788"/>
                <a:gd name="connsiteX2" fmla="*/ -1142 w 9525"/>
                <a:gd name="connsiteY2" fmla="*/ 4681 h 210788"/>
                <a:gd name="connsiteX3" fmla="*/ 3620 w 9525"/>
                <a:gd name="connsiteY3" fmla="*/ -82 h 210788"/>
                <a:gd name="connsiteX4" fmla="*/ 8383 w 9525"/>
                <a:gd name="connsiteY4" fmla="*/ 4681 h 210788"/>
                <a:gd name="connsiteX5" fmla="*/ 8383 w 9525"/>
                <a:gd name="connsiteY5" fmla="*/ 205944 h 210788"/>
                <a:gd name="connsiteX6" fmla="*/ 3620 w 9525"/>
                <a:gd name="connsiteY6"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944"/>
                  </a:lnTo>
                  <a:cubicBezTo>
                    <a:pt x="8383" y="208573"/>
                    <a:pt x="6288"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184" name="任意多边形: 形状 183"/>
            <p:cNvSpPr/>
            <p:nvPr/>
          </p:nvSpPr>
          <p:spPr>
            <a:xfrm>
              <a:off x="10217268" y="3976857"/>
              <a:ext cx="9525" cy="210883"/>
            </a:xfrm>
            <a:custGeom>
              <a:avLst/>
              <a:gdLst>
                <a:gd name="connsiteX0" fmla="*/ 3620 w 9525"/>
                <a:gd name="connsiteY0" fmla="*/ 210801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1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1"/>
                  </a:moveTo>
                  <a:cubicBezTo>
                    <a:pt x="954" y="210801"/>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1"/>
                    <a:pt x="3620" y="210801"/>
                  </a:cubicBezTo>
                  <a:close/>
                </a:path>
              </a:pathLst>
            </a:custGeom>
            <a:solidFill>
              <a:srgbClr val="FFFFFF"/>
            </a:solidFill>
            <a:ln w="9525" cap="flat">
              <a:noFill/>
              <a:prstDash val="solid"/>
              <a:miter/>
            </a:ln>
          </p:spPr>
          <p:txBody>
            <a:bodyPr rtlCol="0" anchor="ctr"/>
            <a:lstStyle/>
            <a:p>
              <a:endParaRPr lang="zh-CN" altLang="en-US"/>
            </a:p>
          </p:txBody>
        </p:sp>
        <p:sp>
          <p:nvSpPr>
            <p:cNvPr id="185" name="任意多边形: 形状 184"/>
            <p:cNvSpPr/>
            <p:nvPr/>
          </p:nvSpPr>
          <p:spPr>
            <a:xfrm>
              <a:off x="9765307" y="3775593"/>
              <a:ext cx="9525" cy="124967"/>
            </a:xfrm>
            <a:custGeom>
              <a:avLst/>
              <a:gdLst>
                <a:gd name="connsiteX0" fmla="*/ 3620 w 9525"/>
                <a:gd name="connsiteY0" fmla="*/ 124886 h 124967"/>
                <a:gd name="connsiteX1" fmla="*/ -1142 w 9525"/>
                <a:gd name="connsiteY1" fmla="*/ 120124 h 124967"/>
                <a:gd name="connsiteX2" fmla="*/ -1142 w 9525"/>
                <a:gd name="connsiteY2" fmla="*/ 4681 h 124967"/>
                <a:gd name="connsiteX3" fmla="*/ 3620 w 9525"/>
                <a:gd name="connsiteY3" fmla="*/ -82 h 124967"/>
                <a:gd name="connsiteX4" fmla="*/ 8383 w 9525"/>
                <a:gd name="connsiteY4" fmla="*/ 4681 h 124967"/>
                <a:gd name="connsiteX5" fmla="*/ 8383 w 9525"/>
                <a:gd name="connsiteY5" fmla="*/ 120124 h 124967"/>
                <a:gd name="connsiteX6" fmla="*/ 3620 w 9525"/>
                <a:gd name="connsiteY6" fmla="*/ 124886 h 12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4967">
                  <a:moveTo>
                    <a:pt x="3620" y="124886"/>
                  </a:moveTo>
                  <a:cubicBezTo>
                    <a:pt x="1048" y="124838"/>
                    <a:pt x="-1047" y="122733"/>
                    <a:pt x="-1142" y="120124"/>
                  </a:cubicBezTo>
                  <a:lnTo>
                    <a:pt x="-1142" y="4681"/>
                  </a:lnTo>
                  <a:cubicBezTo>
                    <a:pt x="-1047" y="2071"/>
                    <a:pt x="1048" y="-34"/>
                    <a:pt x="3620" y="-82"/>
                  </a:cubicBezTo>
                  <a:cubicBezTo>
                    <a:pt x="6288" y="-82"/>
                    <a:pt x="8383" y="2052"/>
                    <a:pt x="8383" y="4681"/>
                  </a:cubicBezTo>
                  <a:lnTo>
                    <a:pt x="8383" y="120124"/>
                  </a:lnTo>
                  <a:cubicBezTo>
                    <a:pt x="8383" y="122752"/>
                    <a:pt x="6288" y="124886"/>
                    <a:pt x="3620" y="124886"/>
                  </a:cubicBezTo>
                  <a:close/>
                </a:path>
              </a:pathLst>
            </a:custGeom>
            <a:solidFill>
              <a:srgbClr val="FFFFFF"/>
            </a:solidFill>
            <a:ln w="9525" cap="flat">
              <a:noFill/>
              <a:prstDash val="solid"/>
              <a:miter/>
            </a:ln>
          </p:spPr>
          <p:txBody>
            <a:bodyPr rtlCol="0" anchor="ctr"/>
            <a:lstStyle/>
            <a:p>
              <a:endParaRPr lang="zh-CN" altLang="en-US"/>
            </a:p>
          </p:txBody>
        </p:sp>
        <p:sp>
          <p:nvSpPr>
            <p:cNvPr id="186" name="任意多边形: 形状 185"/>
            <p:cNvSpPr/>
            <p:nvPr/>
          </p:nvSpPr>
          <p:spPr>
            <a:xfrm>
              <a:off x="11121286" y="3775593"/>
              <a:ext cx="59340" cy="9525"/>
            </a:xfrm>
            <a:custGeom>
              <a:avLst/>
              <a:gdLst>
                <a:gd name="connsiteX0" fmla="*/ 53436 w 59340"/>
                <a:gd name="connsiteY0" fmla="*/ 9443 h 9525"/>
                <a:gd name="connsiteX1" fmla="*/ 3620 w 59340"/>
                <a:gd name="connsiteY1" fmla="*/ 9443 h 9525"/>
                <a:gd name="connsiteX2" fmla="*/ -1142 w 59340"/>
                <a:gd name="connsiteY2" fmla="*/ 4681 h 9525"/>
                <a:gd name="connsiteX3" fmla="*/ 3620 w 59340"/>
                <a:gd name="connsiteY3" fmla="*/ -82 h 9525"/>
                <a:gd name="connsiteX4" fmla="*/ 53436 w 59340"/>
                <a:gd name="connsiteY4" fmla="*/ -82 h 9525"/>
                <a:gd name="connsiteX5" fmla="*/ 58198 w 59340"/>
                <a:gd name="connsiteY5" fmla="*/ 4681 h 9525"/>
                <a:gd name="connsiteX6" fmla="*/ 53436 w 5934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40" h="9525">
                  <a:moveTo>
                    <a:pt x="53436" y="9443"/>
                  </a:moveTo>
                  <a:lnTo>
                    <a:pt x="3620" y="9443"/>
                  </a:lnTo>
                  <a:cubicBezTo>
                    <a:pt x="953" y="9443"/>
                    <a:pt x="-1142" y="7309"/>
                    <a:pt x="-1142" y="4681"/>
                  </a:cubicBezTo>
                  <a:cubicBezTo>
                    <a:pt x="-1142" y="2052"/>
                    <a:pt x="953" y="-82"/>
                    <a:pt x="3620" y="-82"/>
                  </a:cubicBezTo>
                  <a:lnTo>
                    <a:pt x="53436" y="-82"/>
                  </a:lnTo>
                  <a:cubicBezTo>
                    <a:pt x="56103" y="-82"/>
                    <a:pt x="58198" y="2052"/>
                    <a:pt x="58198" y="4681"/>
                  </a:cubicBezTo>
                  <a:cubicBezTo>
                    <a:pt x="58198" y="7309"/>
                    <a:pt x="56103" y="9443"/>
                    <a:pt x="53436" y="9443"/>
                  </a:cubicBezTo>
                  <a:close/>
                </a:path>
              </a:pathLst>
            </a:custGeom>
            <a:solidFill>
              <a:srgbClr val="FFFFFF"/>
            </a:solidFill>
            <a:ln w="9525" cap="flat">
              <a:noFill/>
              <a:prstDash val="solid"/>
              <a:miter/>
            </a:ln>
          </p:spPr>
          <p:txBody>
            <a:bodyPr rtlCol="0" anchor="ctr"/>
            <a:lstStyle/>
            <a:p>
              <a:endParaRPr lang="zh-CN" altLang="en-US"/>
            </a:p>
          </p:txBody>
        </p:sp>
        <p:sp>
          <p:nvSpPr>
            <p:cNvPr id="187" name="任意多边形: 形状 186"/>
            <p:cNvSpPr/>
            <p:nvPr/>
          </p:nvSpPr>
          <p:spPr>
            <a:xfrm>
              <a:off x="10895258" y="3775593"/>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188" name="任意多边形: 形状 187"/>
            <p:cNvSpPr/>
            <p:nvPr/>
          </p:nvSpPr>
          <p:spPr>
            <a:xfrm>
              <a:off x="11171101" y="3775593"/>
              <a:ext cx="185737" cy="9525"/>
            </a:xfrm>
            <a:custGeom>
              <a:avLst/>
              <a:gdLst>
                <a:gd name="connsiteX0" fmla="*/ 179833 w 185737"/>
                <a:gd name="connsiteY0" fmla="*/ 9443 h 9525"/>
                <a:gd name="connsiteX1" fmla="*/ 3620 w 185737"/>
                <a:gd name="connsiteY1" fmla="*/ 9443 h 9525"/>
                <a:gd name="connsiteX2" fmla="*/ -1142 w 185737"/>
                <a:gd name="connsiteY2" fmla="*/ 4681 h 9525"/>
                <a:gd name="connsiteX3" fmla="*/ 3620 w 185737"/>
                <a:gd name="connsiteY3" fmla="*/ -82 h 9525"/>
                <a:gd name="connsiteX4" fmla="*/ 179833 w 185737"/>
                <a:gd name="connsiteY4" fmla="*/ -82 h 9525"/>
                <a:gd name="connsiteX5" fmla="*/ 184595 w 185737"/>
                <a:gd name="connsiteY5" fmla="*/ 4681 h 9525"/>
                <a:gd name="connsiteX6" fmla="*/ 179833 w 18573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737" h="9525">
                  <a:moveTo>
                    <a:pt x="179833" y="9443"/>
                  </a:moveTo>
                  <a:lnTo>
                    <a:pt x="3620" y="9443"/>
                  </a:lnTo>
                  <a:cubicBezTo>
                    <a:pt x="953" y="9443"/>
                    <a:pt x="-1142" y="7309"/>
                    <a:pt x="-1142" y="4681"/>
                  </a:cubicBezTo>
                  <a:cubicBezTo>
                    <a:pt x="-1142" y="2052"/>
                    <a:pt x="953" y="-82"/>
                    <a:pt x="3620" y="-82"/>
                  </a:cubicBezTo>
                  <a:lnTo>
                    <a:pt x="179833" y="-82"/>
                  </a:lnTo>
                  <a:cubicBezTo>
                    <a:pt x="182405" y="-34"/>
                    <a:pt x="184500" y="2071"/>
                    <a:pt x="184595" y="4681"/>
                  </a:cubicBezTo>
                  <a:cubicBezTo>
                    <a:pt x="184595" y="7309"/>
                    <a:pt x="182500" y="9443"/>
                    <a:pt x="179833" y="9443"/>
                  </a:cubicBezTo>
                  <a:close/>
                </a:path>
              </a:pathLst>
            </a:custGeom>
            <a:solidFill>
              <a:srgbClr val="FFFFFF"/>
            </a:solidFill>
            <a:ln w="9525" cap="flat">
              <a:noFill/>
              <a:prstDash val="solid"/>
              <a:miter/>
            </a:ln>
          </p:spPr>
          <p:txBody>
            <a:bodyPr rtlCol="0" anchor="ctr"/>
            <a:lstStyle/>
            <a:p>
              <a:endParaRPr lang="zh-CN" altLang="en-US"/>
            </a:p>
          </p:txBody>
        </p:sp>
        <p:sp>
          <p:nvSpPr>
            <p:cNvPr id="189" name="任意多边形: 形状 188"/>
            <p:cNvSpPr/>
            <p:nvPr/>
          </p:nvSpPr>
          <p:spPr>
            <a:xfrm>
              <a:off x="11121286" y="3775593"/>
              <a:ext cx="9525" cy="62674"/>
            </a:xfrm>
            <a:custGeom>
              <a:avLst/>
              <a:gdLst>
                <a:gd name="connsiteX0" fmla="*/ 3620 w 9525"/>
                <a:gd name="connsiteY0" fmla="*/ 62593 h 62674"/>
                <a:gd name="connsiteX1" fmla="*/ -1142 w 9525"/>
                <a:gd name="connsiteY1" fmla="*/ 57830 h 62674"/>
                <a:gd name="connsiteX2" fmla="*/ -1142 w 9525"/>
                <a:gd name="connsiteY2" fmla="*/ 4681 h 62674"/>
                <a:gd name="connsiteX3" fmla="*/ 3620 w 9525"/>
                <a:gd name="connsiteY3" fmla="*/ -82 h 62674"/>
                <a:gd name="connsiteX4" fmla="*/ 8383 w 9525"/>
                <a:gd name="connsiteY4" fmla="*/ 4681 h 62674"/>
                <a:gd name="connsiteX5" fmla="*/ 8383 w 9525"/>
                <a:gd name="connsiteY5" fmla="*/ 57830 h 62674"/>
                <a:gd name="connsiteX6" fmla="*/ 3620 w 9525"/>
                <a:gd name="connsiteY6" fmla="*/ 62593 h 6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2674">
                  <a:moveTo>
                    <a:pt x="3620" y="62593"/>
                  </a:moveTo>
                  <a:cubicBezTo>
                    <a:pt x="953" y="62593"/>
                    <a:pt x="-1142" y="60459"/>
                    <a:pt x="-1142" y="57830"/>
                  </a:cubicBezTo>
                  <a:lnTo>
                    <a:pt x="-1142" y="4681"/>
                  </a:lnTo>
                  <a:cubicBezTo>
                    <a:pt x="-1142" y="2052"/>
                    <a:pt x="953" y="-82"/>
                    <a:pt x="3620" y="-82"/>
                  </a:cubicBezTo>
                  <a:cubicBezTo>
                    <a:pt x="6192" y="-34"/>
                    <a:pt x="8287" y="2071"/>
                    <a:pt x="8383" y="4681"/>
                  </a:cubicBezTo>
                  <a:lnTo>
                    <a:pt x="8383" y="57830"/>
                  </a:lnTo>
                  <a:cubicBezTo>
                    <a:pt x="8383" y="60459"/>
                    <a:pt x="6288" y="62593"/>
                    <a:pt x="3620" y="62593"/>
                  </a:cubicBezTo>
                  <a:close/>
                </a:path>
              </a:pathLst>
            </a:custGeom>
            <a:solidFill>
              <a:srgbClr val="FFFFFF"/>
            </a:solidFill>
            <a:ln w="9525" cap="flat">
              <a:noFill/>
              <a:prstDash val="solid"/>
              <a:miter/>
            </a:ln>
          </p:spPr>
          <p:txBody>
            <a:bodyPr rtlCol="0" anchor="ctr"/>
            <a:lstStyle/>
            <a:p>
              <a:endParaRPr lang="zh-CN" altLang="en-US"/>
            </a:p>
          </p:txBody>
        </p:sp>
        <p:sp>
          <p:nvSpPr>
            <p:cNvPr id="190" name="任意多边形: 形状 189"/>
            <p:cNvSpPr/>
            <p:nvPr/>
          </p:nvSpPr>
          <p:spPr>
            <a:xfrm>
              <a:off x="11347314"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125" y="-34"/>
                    <a:pt x="234221" y="2071"/>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191" name="任意多边形: 形状 190"/>
            <p:cNvSpPr/>
            <p:nvPr/>
          </p:nvSpPr>
          <p:spPr>
            <a:xfrm>
              <a:off x="11573246" y="3775593"/>
              <a:ext cx="65532" cy="9525"/>
            </a:xfrm>
            <a:custGeom>
              <a:avLst/>
              <a:gdLst>
                <a:gd name="connsiteX0" fmla="*/ 59627 w 65532"/>
                <a:gd name="connsiteY0" fmla="*/ 9443 h 9525"/>
                <a:gd name="connsiteX1" fmla="*/ 3620 w 65532"/>
                <a:gd name="connsiteY1" fmla="*/ 9443 h 9525"/>
                <a:gd name="connsiteX2" fmla="*/ -1142 w 65532"/>
                <a:gd name="connsiteY2" fmla="*/ 4681 h 9525"/>
                <a:gd name="connsiteX3" fmla="*/ 3620 w 65532"/>
                <a:gd name="connsiteY3" fmla="*/ -82 h 9525"/>
                <a:gd name="connsiteX4" fmla="*/ 59627 w 65532"/>
                <a:gd name="connsiteY4" fmla="*/ -82 h 9525"/>
                <a:gd name="connsiteX5" fmla="*/ 64390 w 65532"/>
                <a:gd name="connsiteY5" fmla="*/ 4681 h 9525"/>
                <a:gd name="connsiteX6" fmla="*/ 59627 w 65532"/>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532" h="9525">
                  <a:moveTo>
                    <a:pt x="59627" y="9443"/>
                  </a:moveTo>
                  <a:lnTo>
                    <a:pt x="3620" y="9443"/>
                  </a:lnTo>
                  <a:cubicBezTo>
                    <a:pt x="954" y="9443"/>
                    <a:pt x="-1142" y="7309"/>
                    <a:pt x="-1142" y="4681"/>
                  </a:cubicBezTo>
                  <a:cubicBezTo>
                    <a:pt x="-1142" y="2052"/>
                    <a:pt x="954" y="-82"/>
                    <a:pt x="3620" y="-82"/>
                  </a:cubicBezTo>
                  <a:lnTo>
                    <a:pt x="59627" y="-82"/>
                  </a:lnTo>
                  <a:cubicBezTo>
                    <a:pt x="62295" y="-82"/>
                    <a:pt x="64390" y="2052"/>
                    <a:pt x="64390" y="4681"/>
                  </a:cubicBezTo>
                  <a:cubicBezTo>
                    <a:pt x="64390" y="7309"/>
                    <a:pt x="62295" y="9443"/>
                    <a:pt x="59627" y="9443"/>
                  </a:cubicBezTo>
                  <a:close/>
                </a:path>
              </a:pathLst>
            </a:custGeom>
            <a:solidFill>
              <a:srgbClr val="FFFFFF"/>
            </a:solidFill>
            <a:ln w="9525" cap="flat">
              <a:noFill/>
              <a:prstDash val="solid"/>
              <a:miter/>
            </a:ln>
          </p:spPr>
          <p:txBody>
            <a:bodyPr rtlCol="0" anchor="ctr"/>
            <a:lstStyle/>
            <a:p>
              <a:endParaRPr lang="zh-CN" altLang="en-US"/>
            </a:p>
          </p:txBody>
        </p:sp>
        <p:sp>
          <p:nvSpPr>
            <p:cNvPr id="192" name="任意多边形: 形状 191"/>
            <p:cNvSpPr/>
            <p:nvPr/>
          </p:nvSpPr>
          <p:spPr>
            <a:xfrm>
              <a:off x="11573246" y="3775308"/>
              <a:ext cx="9525" cy="30956"/>
            </a:xfrm>
            <a:custGeom>
              <a:avLst/>
              <a:gdLst>
                <a:gd name="connsiteX0" fmla="*/ 3620 w 9525"/>
                <a:gd name="connsiteY0" fmla="*/ 30874 h 30956"/>
                <a:gd name="connsiteX1" fmla="*/ -1142 w 9525"/>
                <a:gd name="connsiteY1" fmla="*/ 26112 h 30956"/>
                <a:gd name="connsiteX2" fmla="*/ -1142 w 9525"/>
                <a:gd name="connsiteY2" fmla="*/ 4681 h 30956"/>
                <a:gd name="connsiteX3" fmla="*/ 3620 w 9525"/>
                <a:gd name="connsiteY3" fmla="*/ -82 h 30956"/>
                <a:gd name="connsiteX4" fmla="*/ 8383 w 9525"/>
                <a:gd name="connsiteY4" fmla="*/ 4681 h 30956"/>
                <a:gd name="connsiteX5" fmla="*/ 8383 w 9525"/>
                <a:gd name="connsiteY5" fmla="*/ 26112 h 30956"/>
                <a:gd name="connsiteX6" fmla="*/ 3620 w 9525"/>
                <a:gd name="connsiteY6" fmla="*/ 30874 h 30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30956">
                  <a:moveTo>
                    <a:pt x="3620" y="30874"/>
                  </a:moveTo>
                  <a:cubicBezTo>
                    <a:pt x="954" y="30874"/>
                    <a:pt x="-1142" y="28741"/>
                    <a:pt x="-1142" y="26112"/>
                  </a:cubicBezTo>
                  <a:lnTo>
                    <a:pt x="-1142" y="4681"/>
                  </a:lnTo>
                  <a:cubicBezTo>
                    <a:pt x="-1142" y="2052"/>
                    <a:pt x="954" y="-82"/>
                    <a:pt x="3620" y="-82"/>
                  </a:cubicBezTo>
                  <a:cubicBezTo>
                    <a:pt x="6192" y="-34"/>
                    <a:pt x="8289" y="2071"/>
                    <a:pt x="8383" y="4681"/>
                  </a:cubicBezTo>
                  <a:lnTo>
                    <a:pt x="8383" y="26112"/>
                  </a:lnTo>
                  <a:cubicBezTo>
                    <a:pt x="8289" y="28722"/>
                    <a:pt x="6192" y="30827"/>
                    <a:pt x="3620" y="30874"/>
                  </a:cubicBezTo>
                  <a:close/>
                </a:path>
              </a:pathLst>
            </a:custGeom>
            <a:solidFill>
              <a:srgbClr val="FFFFFF"/>
            </a:solidFill>
            <a:ln w="9525" cap="flat">
              <a:noFill/>
              <a:prstDash val="solid"/>
              <a:miter/>
            </a:ln>
          </p:spPr>
          <p:txBody>
            <a:bodyPr rtlCol="0" anchor="ctr"/>
            <a:lstStyle/>
            <a:p>
              <a:endParaRPr lang="zh-CN" altLang="en-US"/>
            </a:p>
          </p:txBody>
        </p:sp>
        <p:sp>
          <p:nvSpPr>
            <p:cNvPr id="193" name="任意多边形: 形状 192"/>
            <p:cNvSpPr/>
            <p:nvPr/>
          </p:nvSpPr>
          <p:spPr>
            <a:xfrm>
              <a:off x="11347314" y="3775593"/>
              <a:ext cx="9525" cy="99345"/>
            </a:xfrm>
            <a:custGeom>
              <a:avLst/>
              <a:gdLst>
                <a:gd name="connsiteX0" fmla="*/ 3620 w 9525"/>
                <a:gd name="connsiteY0" fmla="*/ 99264 h 99345"/>
                <a:gd name="connsiteX1" fmla="*/ -1142 w 9525"/>
                <a:gd name="connsiteY1" fmla="*/ 94501 h 99345"/>
                <a:gd name="connsiteX2" fmla="*/ -1142 w 9525"/>
                <a:gd name="connsiteY2" fmla="*/ 4681 h 99345"/>
                <a:gd name="connsiteX3" fmla="*/ 3620 w 9525"/>
                <a:gd name="connsiteY3" fmla="*/ -82 h 99345"/>
                <a:gd name="connsiteX4" fmla="*/ 8383 w 9525"/>
                <a:gd name="connsiteY4" fmla="*/ 4681 h 99345"/>
                <a:gd name="connsiteX5" fmla="*/ 8383 w 9525"/>
                <a:gd name="connsiteY5" fmla="*/ 94501 h 99345"/>
                <a:gd name="connsiteX6" fmla="*/ 3620 w 9525"/>
                <a:gd name="connsiteY6" fmla="*/ 99264 h 9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99345">
                  <a:moveTo>
                    <a:pt x="3620" y="99264"/>
                  </a:moveTo>
                  <a:cubicBezTo>
                    <a:pt x="953" y="99264"/>
                    <a:pt x="-1142" y="97130"/>
                    <a:pt x="-1142" y="94501"/>
                  </a:cubicBezTo>
                  <a:lnTo>
                    <a:pt x="-1142" y="4681"/>
                  </a:lnTo>
                  <a:cubicBezTo>
                    <a:pt x="-1142" y="2052"/>
                    <a:pt x="953" y="-82"/>
                    <a:pt x="3620" y="-82"/>
                  </a:cubicBezTo>
                  <a:cubicBezTo>
                    <a:pt x="6192" y="-34"/>
                    <a:pt x="8287" y="2071"/>
                    <a:pt x="8383" y="4681"/>
                  </a:cubicBezTo>
                  <a:lnTo>
                    <a:pt x="8383" y="94501"/>
                  </a:lnTo>
                  <a:cubicBezTo>
                    <a:pt x="8287" y="97111"/>
                    <a:pt x="6192" y="99216"/>
                    <a:pt x="3620" y="99264"/>
                  </a:cubicBezTo>
                  <a:close/>
                </a:path>
              </a:pathLst>
            </a:custGeom>
            <a:solidFill>
              <a:srgbClr val="FFFFFF"/>
            </a:solidFill>
            <a:ln w="9525" cap="flat">
              <a:noFill/>
              <a:prstDash val="solid"/>
              <a:miter/>
            </a:ln>
          </p:spPr>
          <p:txBody>
            <a:bodyPr rtlCol="0" anchor="ctr"/>
            <a:lstStyle/>
            <a:p>
              <a:endParaRPr lang="zh-CN" altLang="en-US"/>
            </a:p>
          </p:txBody>
        </p:sp>
        <p:sp>
          <p:nvSpPr>
            <p:cNvPr id="194" name="任意多边形: 形状 193"/>
            <p:cNvSpPr/>
            <p:nvPr/>
          </p:nvSpPr>
          <p:spPr>
            <a:xfrm>
              <a:off x="11573246" y="3574235"/>
              <a:ext cx="158686" cy="9525"/>
            </a:xfrm>
            <a:custGeom>
              <a:avLst/>
              <a:gdLst>
                <a:gd name="connsiteX0" fmla="*/ 152782 w 158686"/>
                <a:gd name="connsiteY0" fmla="*/ 9443 h 9525"/>
                <a:gd name="connsiteX1" fmla="*/ 3620 w 158686"/>
                <a:gd name="connsiteY1" fmla="*/ 9443 h 9525"/>
                <a:gd name="connsiteX2" fmla="*/ -1142 w 158686"/>
                <a:gd name="connsiteY2" fmla="*/ 4681 h 9525"/>
                <a:gd name="connsiteX3" fmla="*/ 3620 w 158686"/>
                <a:gd name="connsiteY3" fmla="*/ -82 h 9525"/>
                <a:gd name="connsiteX4" fmla="*/ 152782 w 158686"/>
                <a:gd name="connsiteY4" fmla="*/ -82 h 9525"/>
                <a:gd name="connsiteX5" fmla="*/ 157545 w 158686"/>
                <a:gd name="connsiteY5" fmla="*/ 4681 h 9525"/>
                <a:gd name="connsiteX6" fmla="*/ 152782 w 158686"/>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686" h="9525">
                  <a:moveTo>
                    <a:pt x="152782" y="9443"/>
                  </a:moveTo>
                  <a:lnTo>
                    <a:pt x="3620" y="9443"/>
                  </a:lnTo>
                  <a:cubicBezTo>
                    <a:pt x="954" y="9443"/>
                    <a:pt x="-1142" y="7309"/>
                    <a:pt x="-1142" y="4681"/>
                  </a:cubicBezTo>
                  <a:cubicBezTo>
                    <a:pt x="-1142" y="2052"/>
                    <a:pt x="954" y="-82"/>
                    <a:pt x="3620" y="-82"/>
                  </a:cubicBezTo>
                  <a:lnTo>
                    <a:pt x="152782" y="-82"/>
                  </a:lnTo>
                  <a:cubicBezTo>
                    <a:pt x="155449" y="-82"/>
                    <a:pt x="157545" y="2052"/>
                    <a:pt x="157545" y="4681"/>
                  </a:cubicBezTo>
                  <a:cubicBezTo>
                    <a:pt x="157545" y="7309"/>
                    <a:pt x="155449" y="9443"/>
                    <a:pt x="152782" y="9443"/>
                  </a:cubicBezTo>
                  <a:close/>
                </a:path>
              </a:pathLst>
            </a:custGeom>
            <a:solidFill>
              <a:srgbClr val="FFFFFF"/>
            </a:solidFill>
            <a:ln w="9525" cap="flat">
              <a:noFill/>
              <a:prstDash val="solid"/>
              <a:miter/>
            </a:ln>
          </p:spPr>
          <p:txBody>
            <a:bodyPr rtlCol="0" anchor="ctr"/>
            <a:lstStyle/>
            <a:p>
              <a:endParaRPr lang="zh-CN" altLang="en-US"/>
            </a:p>
          </p:txBody>
        </p:sp>
        <p:sp>
          <p:nvSpPr>
            <p:cNvPr id="195" name="任意多边形: 形状 194"/>
            <p:cNvSpPr/>
            <p:nvPr/>
          </p:nvSpPr>
          <p:spPr>
            <a:xfrm>
              <a:off x="1157324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192" y="-34"/>
                    <a:pt x="8289"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196" name="任意多边形: 形状 195"/>
            <p:cNvSpPr/>
            <p:nvPr/>
          </p:nvSpPr>
          <p:spPr>
            <a:xfrm>
              <a:off x="11573246" y="3384688"/>
              <a:ext cx="9525" cy="199072"/>
            </a:xfrm>
            <a:custGeom>
              <a:avLst/>
              <a:gdLst>
                <a:gd name="connsiteX0" fmla="*/ 3620 w 9525"/>
                <a:gd name="connsiteY0" fmla="*/ 198991 h 199072"/>
                <a:gd name="connsiteX1" fmla="*/ -1142 w 9525"/>
                <a:gd name="connsiteY1" fmla="*/ 194228 h 199072"/>
                <a:gd name="connsiteX2" fmla="*/ -1142 w 9525"/>
                <a:gd name="connsiteY2" fmla="*/ 4681 h 199072"/>
                <a:gd name="connsiteX3" fmla="*/ 3620 w 9525"/>
                <a:gd name="connsiteY3" fmla="*/ -82 h 199072"/>
                <a:gd name="connsiteX4" fmla="*/ 8383 w 9525"/>
                <a:gd name="connsiteY4" fmla="*/ 4681 h 199072"/>
                <a:gd name="connsiteX5" fmla="*/ 8383 w 9525"/>
                <a:gd name="connsiteY5" fmla="*/ 194228 h 199072"/>
                <a:gd name="connsiteX6" fmla="*/ 3620 w 9525"/>
                <a:gd name="connsiteY6" fmla="*/ 198991 h 19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99072">
                  <a:moveTo>
                    <a:pt x="3620" y="198991"/>
                  </a:moveTo>
                  <a:cubicBezTo>
                    <a:pt x="954" y="198991"/>
                    <a:pt x="-1142" y="196857"/>
                    <a:pt x="-1142" y="194228"/>
                  </a:cubicBezTo>
                  <a:lnTo>
                    <a:pt x="-1142" y="4681"/>
                  </a:lnTo>
                  <a:cubicBezTo>
                    <a:pt x="-1142" y="2052"/>
                    <a:pt x="954" y="-82"/>
                    <a:pt x="3620" y="-82"/>
                  </a:cubicBezTo>
                  <a:cubicBezTo>
                    <a:pt x="6288" y="-82"/>
                    <a:pt x="8383" y="2052"/>
                    <a:pt x="8383" y="4681"/>
                  </a:cubicBezTo>
                  <a:lnTo>
                    <a:pt x="8383" y="194228"/>
                  </a:lnTo>
                  <a:cubicBezTo>
                    <a:pt x="8383" y="196857"/>
                    <a:pt x="6288" y="198991"/>
                    <a:pt x="3620" y="198991"/>
                  </a:cubicBezTo>
                  <a:close/>
                </a:path>
              </a:pathLst>
            </a:custGeom>
            <a:solidFill>
              <a:srgbClr val="FFFFFF"/>
            </a:solidFill>
            <a:ln w="9525" cap="flat">
              <a:noFill/>
              <a:prstDash val="solid"/>
              <a:miter/>
            </a:ln>
          </p:spPr>
          <p:txBody>
            <a:bodyPr rtlCol="0" anchor="ctr"/>
            <a:lstStyle/>
            <a:p>
              <a:endParaRPr lang="zh-CN" altLang="en-US"/>
            </a:p>
          </p:txBody>
        </p:sp>
        <p:sp>
          <p:nvSpPr>
            <p:cNvPr id="197" name="任意多边形: 形状 196"/>
            <p:cNvSpPr/>
            <p:nvPr/>
          </p:nvSpPr>
          <p:spPr>
            <a:xfrm>
              <a:off x="11347314" y="3373067"/>
              <a:ext cx="228600" cy="9525"/>
            </a:xfrm>
            <a:custGeom>
              <a:avLst/>
              <a:gdLst>
                <a:gd name="connsiteX0" fmla="*/ 222695 w 228600"/>
                <a:gd name="connsiteY0" fmla="*/ 9443 h 9525"/>
                <a:gd name="connsiteX1" fmla="*/ 3620 w 228600"/>
                <a:gd name="connsiteY1" fmla="*/ 9443 h 9525"/>
                <a:gd name="connsiteX2" fmla="*/ -1142 w 228600"/>
                <a:gd name="connsiteY2" fmla="*/ 4681 h 9525"/>
                <a:gd name="connsiteX3" fmla="*/ 3620 w 228600"/>
                <a:gd name="connsiteY3" fmla="*/ -82 h 9525"/>
                <a:gd name="connsiteX4" fmla="*/ 222695 w 228600"/>
                <a:gd name="connsiteY4" fmla="*/ -82 h 9525"/>
                <a:gd name="connsiteX5" fmla="*/ 227458 w 228600"/>
                <a:gd name="connsiteY5" fmla="*/ 4681 h 9525"/>
                <a:gd name="connsiteX6" fmla="*/ 222695 w 22860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9525">
                  <a:moveTo>
                    <a:pt x="222695" y="9443"/>
                  </a:moveTo>
                  <a:lnTo>
                    <a:pt x="3620" y="9443"/>
                  </a:lnTo>
                  <a:cubicBezTo>
                    <a:pt x="953" y="9443"/>
                    <a:pt x="-1142" y="7309"/>
                    <a:pt x="-1142" y="4681"/>
                  </a:cubicBezTo>
                  <a:cubicBezTo>
                    <a:pt x="-1142" y="2052"/>
                    <a:pt x="953" y="-82"/>
                    <a:pt x="3620" y="-82"/>
                  </a:cubicBezTo>
                  <a:lnTo>
                    <a:pt x="222695" y="-82"/>
                  </a:lnTo>
                  <a:cubicBezTo>
                    <a:pt x="225363" y="-82"/>
                    <a:pt x="227458" y="2052"/>
                    <a:pt x="227458" y="4681"/>
                  </a:cubicBezTo>
                  <a:cubicBezTo>
                    <a:pt x="227458" y="7309"/>
                    <a:pt x="225363" y="9443"/>
                    <a:pt x="222695" y="9443"/>
                  </a:cubicBezTo>
                  <a:close/>
                </a:path>
              </a:pathLst>
            </a:custGeom>
            <a:solidFill>
              <a:srgbClr val="FFFFFF"/>
            </a:solidFill>
            <a:ln w="9525" cap="flat">
              <a:noFill/>
              <a:prstDash val="solid"/>
              <a:miter/>
            </a:ln>
          </p:spPr>
          <p:txBody>
            <a:bodyPr rtlCol="0" anchor="ctr"/>
            <a:lstStyle/>
            <a:p>
              <a:endParaRPr lang="zh-CN" altLang="en-US"/>
            </a:p>
          </p:txBody>
        </p:sp>
        <p:sp>
          <p:nvSpPr>
            <p:cNvPr id="198" name="任意多边形: 形状 197"/>
            <p:cNvSpPr/>
            <p:nvPr/>
          </p:nvSpPr>
          <p:spPr>
            <a:xfrm>
              <a:off x="9536254" y="3368870"/>
              <a:ext cx="13160" cy="13746"/>
            </a:xfrm>
            <a:custGeom>
              <a:avLst/>
              <a:gdLst>
                <a:gd name="connsiteX0" fmla="*/ 3406 w 13160"/>
                <a:gd name="connsiteY0" fmla="*/ 13640 h 13746"/>
                <a:gd name="connsiteX1" fmla="*/ 263 w 13160"/>
                <a:gd name="connsiteY1" fmla="*/ 12402 h 13746"/>
                <a:gd name="connsiteX2" fmla="*/ 168 w 13160"/>
                <a:gd name="connsiteY2" fmla="*/ 5801 h 13746"/>
                <a:gd name="connsiteX3" fmla="*/ 263 w 13160"/>
                <a:gd name="connsiteY3" fmla="*/ 5735 h 13746"/>
                <a:gd name="connsiteX4" fmla="*/ 1883 w 13160"/>
                <a:gd name="connsiteY4" fmla="*/ 3734 h 13746"/>
                <a:gd name="connsiteX5" fmla="*/ 3597 w 13160"/>
                <a:gd name="connsiteY5" fmla="*/ 1544 h 13746"/>
                <a:gd name="connsiteX6" fmla="*/ 10360 w 13160"/>
                <a:gd name="connsiteY6" fmla="*/ 1067 h 13746"/>
                <a:gd name="connsiteX7" fmla="*/ 10931 w 13160"/>
                <a:gd name="connsiteY7" fmla="*/ 7649 h 13746"/>
                <a:gd name="connsiteX8" fmla="*/ 10836 w 13160"/>
                <a:gd name="connsiteY8" fmla="*/ 7735 h 13746"/>
                <a:gd name="connsiteX9" fmla="*/ 9313 w 13160"/>
                <a:gd name="connsiteY9" fmla="*/ 9640 h 13746"/>
                <a:gd name="connsiteX10" fmla="*/ 7407 w 13160"/>
                <a:gd name="connsiteY10" fmla="*/ 11926 h 13746"/>
                <a:gd name="connsiteX11" fmla="*/ 3406 w 13160"/>
                <a:gd name="connsiteY11" fmla="*/ 13640 h 1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60" h="13746">
                  <a:moveTo>
                    <a:pt x="3406" y="13640"/>
                  </a:moveTo>
                  <a:cubicBezTo>
                    <a:pt x="2263" y="13669"/>
                    <a:pt x="1120" y="13221"/>
                    <a:pt x="263" y="12402"/>
                  </a:cubicBezTo>
                  <a:cubicBezTo>
                    <a:pt x="-1546" y="10602"/>
                    <a:pt x="-1641" y="7640"/>
                    <a:pt x="168" y="5801"/>
                  </a:cubicBezTo>
                  <a:cubicBezTo>
                    <a:pt x="263" y="5782"/>
                    <a:pt x="263" y="5754"/>
                    <a:pt x="263" y="5735"/>
                  </a:cubicBezTo>
                  <a:lnTo>
                    <a:pt x="1883" y="3734"/>
                  </a:lnTo>
                  <a:lnTo>
                    <a:pt x="3597" y="1544"/>
                  </a:lnTo>
                  <a:cubicBezTo>
                    <a:pt x="5312" y="-418"/>
                    <a:pt x="8359" y="-638"/>
                    <a:pt x="10360" y="1067"/>
                  </a:cubicBezTo>
                  <a:cubicBezTo>
                    <a:pt x="12360" y="2734"/>
                    <a:pt x="12551" y="5678"/>
                    <a:pt x="10931" y="7649"/>
                  </a:cubicBezTo>
                  <a:cubicBezTo>
                    <a:pt x="10931" y="7678"/>
                    <a:pt x="10836" y="7706"/>
                    <a:pt x="10836" y="7735"/>
                  </a:cubicBezTo>
                  <a:lnTo>
                    <a:pt x="9313" y="9640"/>
                  </a:lnTo>
                  <a:lnTo>
                    <a:pt x="7407" y="11926"/>
                  </a:lnTo>
                  <a:cubicBezTo>
                    <a:pt x="6455" y="13155"/>
                    <a:pt x="4930" y="13802"/>
                    <a:pt x="3406" y="13640"/>
                  </a:cubicBezTo>
                  <a:close/>
                </a:path>
              </a:pathLst>
            </a:custGeom>
            <a:solidFill>
              <a:srgbClr val="FFFFFF"/>
            </a:solidFill>
            <a:ln w="9525" cap="flat">
              <a:noFill/>
              <a:prstDash val="solid"/>
              <a:miter/>
            </a:ln>
          </p:spPr>
          <p:txBody>
            <a:bodyPr rtlCol="0" anchor="ctr"/>
            <a:lstStyle/>
            <a:p>
              <a:endParaRPr lang="zh-CN" altLang="en-US"/>
            </a:p>
          </p:txBody>
        </p:sp>
        <p:sp>
          <p:nvSpPr>
            <p:cNvPr id="199" name="任意多边形: 形状 198"/>
            <p:cNvSpPr/>
            <p:nvPr/>
          </p:nvSpPr>
          <p:spPr>
            <a:xfrm>
              <a:off x="9538993" y="3574235"/>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953" y="9443"/>
                    <a:pt x="-1142" y="7309"/>
                    <a:pt x="-1142" y="4681"/>
                  </a:cubicBezTo>
                  <a:cubicBezTo>
                    <a:pt x="-1047" y="2071"/>
                    <a:pt x="1048" y="-34"/>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200" name="任意多边形: 形状 199"/>
            <p:cNvSpPr/>
            <p:nvPr/>
          </p:nvSpPr>
          <p:spPr>
            <a:xfrm>
              <a:off x="9412977" y="3574235"/>
              <a:ext cx="135540" cy="9525"/>
            </a:xfrm>
            <a:custGeom>
              <a:avLst/>
              <a:gdLst>
                <a:gd name="connsiteX0" fmla="*/ 129636 w 135540"/>
                <a:gd name="connsiteY0" fmla="*/ 9443 h 9525"/>
                <a:gd name="connsiteX1" fmla="*/ 3620 w 135540"/>
                <a:gd name="connsiteY1" fmla="*/ 9443 h 9525"/>
                <a:gd name="connsiteX2" fmla="*/ -1142 w 135540"/>
                <a:gd name="connsiteY2" fmla="*/ 4681 h 9525"/>
                <a:gd name="connsiteX3" fmla="*/ 3620 w 135540"/>
                <a:gd name="connsiteY3" fmla="*/ -82 h 9525"/>
                <a:gd name="connsiteX4" fmla="*/ 129636 w 135540"/>
                <a:gd name="connsiteY4" fmla="*/ -82 h 9525"/>
                <a:gd name="connsiteX5" fmla="*/ 134398 w 135540"/>
                <a:gd name="connsiteY5" fmla="*/ 4681 h 9525"/>
                <a:gd name="connsiteX6" fmla="*/ 129636 w 135540"/>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540" h="9525">
                  <a:moveTo>
                    <a:pt x="129636" y="9443"/>
                  </a:moveTo>
                  <a:lnTo>
                    <a:pt x="3620" y="9443"/>
                  </a:lnTo>
                  <a:cubicBezTo>
                    <a:pt x="953" y="9443"/>
                    <a:pt x="-1142" y="7309"/>
                    <a:pt x="-1142" y="4681"/>
                  </a:cubicBezTo>
                  <a:cubicBezTo>
                    <a:pt x="-1142" y="2052"/>
                    <a:pt x="953" y="-82"/>
                    <a:pt x="3620" y="-82"/>
                  </a:cubicBezTo>
                  <a:lnTo>
                    <a:pt x="129636" y="-82"/>
                  </a:lnTo>
                  <a:cubicBezTo>
                    <a:pt x="132303" y="-82"/>
                    <a:pt x="134398" y="2052"/>
                    <a:pt x="134398" y="4681"/>
                  </a:cubicBezTo>
                  <a:cubicBezTo>
                    <a:pt x="134398" y="7309"/>
                    <a:pt x="132303" y="9443"/>
                    <a:pt x="129636" y="9443"/>
                  </a:cubicBezTo>
                  <a:close/>
                </a:path>
              </a:pathLst>
            </a:custGeom>
            <a:solidFill>
              <a:srgbClr val="FFFFFF"/>
            </a:solidFill>
            <a:ln w="9525" cap="flat">
              <a:noFill/>
              <a:prstDash val="solid"/>
              <a:miter/>
            </a:ln>
          </p:spPr>
          <p:txBody>
            <a:bodyPr rtlCol="0" anchor="ctr"/>
            <a:lstStyle/>
            <a:p>
              <a:endParaRPr lang="zh-CN" altLang="en-US"/>
            </a:p>
          </p:txBody>
        </p:sp>
        <p:sp>
          <p:nvSpPr>
            <p:cNvPr id="201" name="任意多边形: 形状 200"/>
            <p:cNvSpPr/>
            <p:nvPr/>
          </p:nvSpPr>
          <p:spPr>
            <a:xfrm>
              <a:off x="9765307"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047" y="2071"/>
                    <a:pt x="1048" y="-34"/>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02" name="任意多边形: 形状 201"/>
            <p:cNvSpPr/>
            <p:nvPr/>
          </p:nvSpPr>
          <p:spPr>
            <a:xfrm>
              <a:off x="9991335"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03" name="任意多边形: 形状 202"/>
            <p:cNvSpPr/>
            <p:nvPr/>
          </p:nvSpPr>
          <p:spPr>
            <a:xfrm>
              <a:off x="10443296" y="3574235"/>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204" name="任意多边形: 形状 203"/>
            <p:cNvSpPr/>
            <p:nvPr/>
          </p:nvSpPr>
          <p:spPr>
            <a:xfrm>
              <a:off x="10669325"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05" name="任意多边形: 形状 204"/>
            <p:cNvSpPr/>
            <p:nvPr/>
          </p:nvSpPr>
          <p:spPr>
            <a:xfrm>
              <a:off x="10217268"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06" name="任意多边形: 形状 205"/>
            <p:cNvSpPr/>
            <p:nvPr/>
          </p:nvSpPr>
          <p:spPr>
            <a:xfrm>
              <a:off x="11347314" y="3574235"/>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125" y="-34"/>
                    <a:pt x="234221" y="2071"/>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07" name="任意多边形: 形状 206"/>
            <p:cNvSpPr/>
            <p:nvPr/>
          </p:nvSpPr>
          <p:spPr>
            <a:xfrm>
              <a:off x="10895258"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08" name="任意多边形: 形状 207"/>
            <p:cNvSpPr/>
            <p:nvPr/>
          </p:nvSpPr>
          <p:spPr>
            <a:xfrm>
              <a:off x="11121286" y="3574235"/>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220" y="-34"/>
                    <a:pt x="234316" y="2071"/>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09" name="任意多边形: 形状 208"/>
            <p:cNvSpPr/>
            <p:nvPr/>
          </p:nvSpPr>
          <p:spPr>
            <a:xfrm>
              <a:off x="10669325" y="337306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10" name="任意多边形: 形状 209"/>
            <p:cNvSpPr/>
            <p:nvPr/>
          </p:nvSpPr>
          <p:spPr>
            <a:xfrm>
              <a:off x="10895258"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11" name="任意多边形: 形状 210"/>
            <p:cNvSpPr/>
            <p:nvPr/>
          </p:nvSpPr>
          <p:spPr>
            <a:xfrm>
              <a:off x="9538993" y="3373067"/>
              <a:ext cx="235457" cy="9525"/>
            </a:xfrm>
            <a:custGeom>
              <a:avLst/>
              <a:gdLst>
                <a:gd name="connsiteX0" fmla="*/ 229934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934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934" y="9443"/>
                  </a:moveTo>
                  <a:lnTo>
                    <a:pt x="3620" y="9443"/>
                  </a:lnTo>
                  <a:cubicBezTo>
                    <a:pt x="1048" y="9395"/>
                    <a:pt x="-1047" y="7290"/>
                    <a:pt x="-1142" y="4681"/>
                  </a:cubicBezTo>
                  <a:cubicBezTo>
                    <a:pt x="-1142" y="2052"/>
                    <a:pt x="953" y="-82"/>
                    <a:pt x="3620" y="-82"/>
                  </a:cubicBezTo>
                  <a:lnTo>
                    <a:pt x="229553" y="-82"/>
                  </a:lnTo>
                  <a:cubicBezTo>
                    <a:pt x="232220" y="-82"/>
                    <a:pt x="234316" y="2052"/>
                    <a:pt x="234316" y="4681"/>
                  </a:cubicBezTo>
                  <a:cubicBezTo>
                    <a:pt x="234316" y="7167"/>
                    <a:pt x="232411" y="9243"/>
                    <a:pt x="229934" y="9443"/>
                  </a:cubicBezTo>
                  <a:close/>
                </a:path>
              </a:pathLst>
            </a:custGeom>
            <a:solidFill>
              <a:srgbClr val="FFFFFF"/>
            </a:solidFill>
            <a:ln w="9525" cap="flat">
              <a:noFill/>
              <a:prstDash val="solid"/>
              <a:miter/>
            </a:ln>
          </p:spPr>
          <p:txBody>
            <a:bodyPr rtlCol="0" anchor="ctr"/>
            <a:lstStyle/>
            <a:p>
              <a:endParaRPr lang="zh-CN" altLang="en-US"/>
            </a:p>
          </p:txBody>
        </p:sp>
        <p:sp>
          <p:nvSpPr>
            <p:cNvPr id="212" name="任意多边形: 形状 211"/>
            <p:cNvSpPr/>
            <p:nvPr/>
          </p:nvSpPr>
          <p:spPr>
            <a:xfrm>
              <a:off x="10443296" y="3373067"/>
              <a:ext cx="235554" cy="9525"/>
            </a:xfrm>
            <a:custGeom>
              <a:avLst/>
              <a:gdLst>
                <a:gd name="connsiteX0" fmla="*/ 229650 w 235554"/>
                <a:gd name="connsiteY0" fmla="*/ 9443 h 9525"/>
                <a:gd name="connsiteX1" fmla="*/ 3620 w 235554"/>
                <a:gd name="connsiteY1" fmla="*/ 9443 h 9525"/>
                <a:gd name="connsiteX2" fmla="*/ -1142 w 235554"/>
                <a:gd name="connsiteY2" fmla="*/ 4681 h 9525"/>
                <a:gd name="connsiteX3" fmla="*/ 3620 w 235554"/>
                <a:gd name="connsiteY3" fmla="*/ -82 h 9525"/>
                <a:gd name="connsiteX4" fmla="*/ 229650 w 235554"/>
                <a:gd name="connsiteY4" fmla="*/ -82 h 9525"/>
                <a:gd name="connsiteX5" fmla="*/ 234412 w 235554"/>
                <a:gd name="connsiteY5" fmla="*/ 4681 h 9525"/>
                <a:gd name="connsiteX6" fmla="*/ 229650 w 235554"/>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4" h="9525">
                  <a:moveTo>
                    <a:pt x="229650" y="9443"/>
                  </a:moveTo>
                  <a:lnTo>
                    <a:pt x="3620" y="9443"/>
                  </a:lnTo>
                  <a:cubicBezTo>
                    <a:pt x="954" y="9443"/>
                    <a:pt x="-1142" y="7309"/>
                    <a:pt x="-1142" y="4681"/>
                  </a:cubicBezTo>
                  <a:cubicBezTo>
                    <a:pt x="-1142" y="2052"/>
                    <a:pt x="954" y="-82"/>
                    <a:pt x="3620" y="-82"/>
                  </a:cubicBezTo>
                  <a:lnTo>
                    <a:pt x="229650" y="-82"/>
                  </a:lnTo>
                  <a:cubicBezTo>
                    <a:pt x="232316" y="-82"/>
                    <a:pt x="234412" y="2052"/>
                    <a:pt x="234412" y="4681"/>
                  </a:cubicBezTo>
                  <a:cubicBezTo>
                    <a:pt x="234412" y="7309"/>
                    <a:pt x="232316" y="9443"/>
                    <a:pt x="229650" y="9443"/>
                  </a:cubicBezTo>
                  <a:close/>
                </a:path>
              </a:pathLst>
            </a:custGeom>
            <a:solidFill>
              <a:srgbClr val="FFFFFF"/>
            </a:solidFill>
            <a:ln w="9525" cap="flat">
              <a:noFill/>
              <a:prstDash val="solid"/>
              <a:miter/>
            </a:ln>
          </p:spPr>
          <p:txBody>
            <a:bodyPr rtlCol="0" anchor="ctr"/>
            <a:lstStyle/>
            <a:p>
              <a:endParaRPr lang="zh-CN" altLang="en-US"/>
            </a:p>
          </p:txBody>
        </p:sp>
        <p:sp>
          <p:nvSpPr>
            <p:cNvPr id="213" name="任意多边形: 形状 212"/>
            <p:cNvSpPr/>
            <p:nvPr/>
          </p:nvSpPr>
          <p:spPr>
            <a:xfrm>
              <a:off x="10217268"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4" y="9443"/>
                    <a:pt x="-1142" y="7309"/>
                    <a:pt x="-1142" y="4681"/>
                  </a:cubicBezTo>
                  <a:cubicBezTo>
                    <a:pt x="-1142" y="2052"/>
                    <a:pt x="954"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14" name="任意多边形: 形状 213"/>
            <p:cNvSpPr/>
            <p:nvPr/>
          </p:nvSpPr>
          <p:spPr>
            <a:xfrm>
              <a:off x="9991335" y="3373067"/>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15" name="任意多边形: 形状 214"/>
            <p:cNvSpPr/>
            <p:nvPr/>
          </p:nvSpPr>
          <p:spPr>
            <a:xfrm>
              <a:off x="11121286"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953" y="9443"/>
                    <a:pt x="-1142" y="7309"/>
                    <a:pt x="-1142" y="4681"/>
                  </a:cubicBezTo>
                  <a:cubicBezTo>
                    <a:pt x="-1142" y="2052"/>
                    <a:pt x="953" y="-82"/>
                    <a:pt x="3620" y="-82"/>
                  </a:cubicBezTo>
                  <a:lnTo>
                    <a:pt x="229648" y="-82"/>
                  </a:lnTo>
                  <a:cubicBezTo>
                    <a:pt x="232316" y="-82"/>
                    <a:pt x="234411" y="2052"/>
                    <a:pt x="234411" y="4681"/>
                  </a:cubicBezTo>
                  <a:cubicBezTo>
                    <a:pt x="234316" y="7290"/>
                    <a:pt x="232220" y="9395"/>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16" name="任意多边形: 形状 215"/>
            <p:cNvSpPr/>
            <p:nvPr/>
          </p:nvSpPr>
          <p:spPr>
            <a:xfrm>
              <a:off x="9535659" y="3373067"/>
              <a:ext cx="12858" cy="9525"/>
            </a:xfrm>
            <a:custGeom>
              <a:avLst/>
              <a:gdLst>
                <a:gd name="connsiteX0" fmla="*/ 6954 w 12858"/>
                <a:gd name="connsiteY0" fmla="*/ 9443 h 9525"/>
                <a:gd name="connsiteX1" fmla="*/ 3620 w 12858"/>
                <a:gd name="connsiteY1" fmla="*/ 9443 h 9525"/>
                <a:gd name="connsiteX2" fmla="*/ -1142 w 12858"/>
                <a:gd name="connsiteY2" fmla="*/ 4681 h 9525"/>
                <a:gd name="connsiteX3" fmla="*/ 3620 w 12858"/>
                <a:gd name="connsiteY3" fmla="*/ -82 h 9525"/>
                <a:gd name="connsiteX4" fmla="*/ 6954 w 12858"/>
                <a:gd name="connsiteY4" fmla="*/ -82 h 9525"/>
                <a:gd name="connsiteX5" fmla="*/ 11716 w 12858"/>
                <a:gd name="connsiteY5" fmla="*/ 4681 h 9525"/>
                <a:gd name="connsiteX6" fmla="*/ 6954 w 12858"/>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8" h="9525">
                  <a:moveTo>
                    <a:pt x="6954" y="9443"/>
                  </a:moveTo>
                  <a:lnTo>
                    <a:pt x="3620" y="9443"/>
                  </a:lnTo>
                  <a:cubicBezTo>
                    <a:pt x="953" y="9443"/>
                    <a:pt x="-1142" y="7309"/>
                    <a:pt x="-1142" y="4681"/>
                  </a:cubicBezTo>
                  <a:cubicBezTo>
                    <a:pt x="-1142" y="2052"/>
                    <a:pt x="953" y="-82"/>
                    <a:pt x="3620" y="-82"/>
                  </a:cubicBezTo>
                  <a:lnTo>
                    <a:pt x="6954" y="-82"/>
                  </a:lnTo>
                  <a:cubicBezTo>
                    <a:pt x="9621" y="-82"/>
                    <a:pt x="11716" y="2052"/>
                    <a:pt x="11716" y="4681"/>
                  </a:cubicBezTo>
                  <a:cubicBezTo>
                    <a:pt x="11716" y="7309"/>
                    <a:pt x="9621" y="9443"/>
                    <a:pt x="6954" y="9443"/>
                  </a:cubicBezTo>
                  <a:close/>
                </a:path>
              </a:pathLst>
            </a:custGeom>
            <a:solidFill>
              <a:srgbClr val="FFFFFF"/>
            </a:solidFill>
            <a:ln w="9525" cap="flat">
              <a:noFill/>
              <a:prstDash val="solid"/>
              <a:miter/>
            </a:ln>
          </p:spPr>
          <p:txBody>
            <a:bodyPr rtlCol="0" anchor="ctr"/>
            <a:lstStyle/>
            <a:p>
              <a:endParaRPr lang="zh-CN" altLang="en-US"/>
            </a:p>
          </p:txBody>
        </p:sp>
        <p:sp>
          <p:nvSpPr>
            <p:cNvPr id="217" name="任意多边形: 形状 216"/>
            <p:cNvSpPr/>
            <p:nvPr/>
          </p:nvSpPr>
          <p:spPr>
            <a:xfrm>
              <a:off x="9765307" y="3373067"/>
              <a:ext cx="235553" cy="9525"/>
            </a:xfrm>
            <a:custGeom>
              <a:avLst/>
              <a:gdLst>
                <a:gd name="connsiteX0" fmla="*/ 229648 w 235553"/>
                <a:gd name="connsiteY0" fmla="*/ 9443 h 9525"/>
                <a:gd name="connsiteX1" fmla="*/ 3620 w 235553"/>
                <a:gd name="connsiteY1" fmla="*/ 9443 h 9525"/>
                <a:gd name="connsiteX2" fmla="*/ -1142 w 235553"/>
                <a:gd name="connsiteY2" fmla="*/ 4681 h 9525"/>
                <a:gd name="connsiteX3" fmla="*/ 3620 w 235553"/>
                <a:gd name="connsiteY3" fmla="*/ -82 h 9525"/>
                <a:gd name="connsiteX4" fmla="*/ 229648 w 235553"/>
                <a:gd name="connsiteY4" fmla="*/ -82 h 9525"/>
                <a:gd name="connsiteX5" fmla="*/ 234411 w 235553"/>
                <a:gd name="connsiteY5" fmla="*/ 4681 h 9525"/>
                <a:gd name="connsiteX6" fmla="*/ 229648 w 235553"/>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553" h="9525">
                  <a:moveTo>
                    <a:pt x="229648" y="9443"/>
                  </a:moveTo>
                  <a:lnTo>
                    <a:pt x="3620" y="9443"/>
                  </a:lnTo>
                  <a:cubicBezTo>
                    <a:pt x="1048" y="9395"/>
                    <a:pt x="-1047" y="7290"/>
                    <a:pt x="-1142" y="4681"/>
                  </a:cubicBezTo>
                  <a:cubicBezTo>
                    <a:pt x="-1142" y="2052"/>
                    <a:pt x="953" y="-82"/>
                    <a:pt x="3620" y="-82"/>
                  </a:cubicBezTo>
                  <a:lnTo>
                    <a:pt x="229648" y="-82"/>
                  </a:lnTo>
                  <a:cubicBezTo>
                    <a:pt x="232316" y="-82"/>
                    <a:pt x="234411" y="2052"/>
                    <a:pt x="234411" y="4681"/>
                  </a:cubicBezTo>
                  <a:cubicBezTo>
                    <a:pt x="234411" y="7309"/>
                    <a:pt x="232316" y="9443"/>
                    <a:pt x="229648" y="9443"/>
                  </a:cubicBezTo>
                  <a:close/>
                </a:path>
              </a:pathLst>
            </a:custGeom>
            <a:solidFill>
              <a:srgbClr val="FFFFFF"/>
            </a:solidFill>
            <a:ln w="9525" cap="flat">
              <a:noFill/>
              <a:prstDash val="solid"/>
              <a:miter/>
            </a:ln>
          </p:spPr>
          <p:txBody>
            <a:bodyPr rtlCol="0" anchor="ctr"/>
            <a:lstStyle/>
            <a:p>
              <a:endParaRPr lang="zh-CN" altLang="en-US"/>
            </a:p>
          </p:txBody>
        </p:sp>
        <p:sp>
          <p:nvSpPr>
            <p:cNvPr id="218" name="任意多边形: 形状 217"/>
            <p:cNvSpPr/>
            <p:nvPr/>
          </p:nvSpPr>
          <p:spPr>
            <a:xfrm>
              <a:off x="11347314"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192" y="-34"/>
                    <a:pt x="8287"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19" name="任意多边形: 形状 218"/>
            <p:cNvSpPr/>
            <p:nvPr/>
          </p:nvSpPr>
          <p:spPr>
            <a:xfrm>
              <a:off x="11347314" y="3218476"/>
              <a:ext cx="9527" cy="164115"/>
            </a:xfrm>
            <a:custGeom>
              <a:avLst/>
              <a:gdLst>
                <a:gd name="connsiteX0" fmla="*/ 3620 w 9527"/>
                <a:gd name="connsiteY0" fmla="*/ 164034 h 164115"/>
                <a:gd name="connsiteX1" fmla="*/ -1142 w 9527"/>
                <a:gd name="connsiteY1" fmla="*/ 159271 h 164115"/>
                <a:gd name="connsiteX2" fmla="*/ -1142 w 9527"/>
                <a:gd name="connsiteY2" fmla="*/ 4681 h 164115"/>
                <a:gd name="connsiteX3" fmla="*/ 3620 w 9527"/>
                <a:gd name="connsiteY3" fmla="*/ -82 h 164115"/>
                <a:gd name="connsiteX4" fmla="*/ 8383 w 9527"/>
                <a:gd name="connsiteY4" fmla="*/ 4681 h 164115"/>
                <a:gd name="connsiteX5" fmla="*/ 8383 w 9527"/>
                <a:gd name="connsiteY5" fmla="*/ 159081 h 164115"/>
                <a:gd name="connsiteX6" fmla="*/ 3620 w 9527"/>
                <a:gd name="connsiteY6" fmla="*/ 164034 h 164115"/>
                <a:gd name="connsiteX7" fmla="*/ 3620 w 9527"/>
                <a:gd name="connsiteY7" fmla="*/ 164034 h 16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 h="164115">
                  <a:moveTo>
                    <a:pt x="3620" y="164034"/>
                  </a:moveTo>
                  <a:cubicBezTo>
                    <a:pt x="953" y="164034"/>
                    <a:pt x="-1142" y="161900"/>
                    <a:pt x="-1142" y="159271"/>
                  </a:cubicBezTo>
                  <a:lnTo>
                    <a:pt x="-1142" y="4681"/>
                  </a:lnTo>
                  <a:cubicBezTo>
                    <a:pt x="-1142" y="2052"/>
                    <a:pt x="953" y="-82"/>
                    <a:pt x="3620" y="-82"/>
                  </a:cubicBezTo>
                  <a:cubicBezTo>
                    <a:pt x="6288" y="-82"/>
                    <a:pt x="8383" y="2052"/>
                    <a:pt x="8383" y="4681"/>
                  </a:cubicBezTo>
                  <a:lnTo>
                    <a:pt x="8383" y="159081"/>
                  </a:lnTo>
                  <a:cubicBezTo>
                    <a:pt x="8478" y="161767"/>
                    <a:pt x="6288" y="163977"/>
                    <a:pt x="3620" y="164034"/>
                  </a:cubicBezTo>
                  <a:cubicBezTo>
                    <a:pt x="3620" y="164034"/>
                    <a:pt x="3620" y="164034"/>
                    <a:pt x="3620" y="164034"/>
                  </a:cubicBezTo>
                  <a:close/>
                </a:path>
              </a:pathLst>
            </a:custGeom>
            <a:solidFill>
              <a:srgbClr val="FFFFFF"/>
            </a:solidFill>
            <a:ln w="9525" cap="flat">
              <a:noFill/>
              <a:prstDash val="solid"/>
              <a:miter/>
            </a:ln>
          </p:spPr>
          <p:txBody>
            <a:bodyPr rtlCol="0" anchor="ctr"/>
            <a:lstStyle/>
            <a:p>
              <a:endParaRPr lang="zh-CN" altLang="en-US"/>
            </a:p>
          </p:txBody>
        </p:sp>
        <p:sp>
          <p:nvSpPr>
            <p:cNvPr id="220" name="任意多边形: 形状 219"/>
            <p:cNvSpPr/>
            <p:nvPr/>
          </p:nvSpPr>
          <p:spPr>
            <a:xfrm>
              <a:off x="11347314"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1" name="任意多边形: 形状 220"/>
            <p:cNvSpPr/>
            <p:nvPr/>
          </p:nvSpPr>
          <p:spPr>
            <a:xfrm>
              <a:off x="1112128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192" y="-34"/>
                    <a:pt x="8287" y="2071"/>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2" name="任意多边形: 形状 221"/>
            <p:cNvSpPr/>
            <p:nvPr/>
          </p:nvSpPr>
          <p:spPr>
            <a:xfrm>
              <a:off x="11121286" y="3171804"/>
              <a:ext cx="9527" cy="210788"/>
            </a:xfrm>
            <a:custGeom>
              <a:avLst/>
              <a:gdLst>
                <a:gd name="connsiteX0" fmla="*/ 3620 w 9527"/>
                <a:gd name="connsiteY0" fmla="*/ 210706 h 210788"/>
                <a:gd name="connsiteX1" fmla="*/ -1142 w 9527"/>
                <a:gd name="connsiteY1" fmla="*/ 205944 h 210788"/>
                <a:gd name="connsiteX2" fmla="*/ -1142 w 9527"/>
                <a:gd name="connsiteY2" fmla="*/ 4681 h 210788"/>
                <a:gd name="connsiteX3" fmla="*/ 3620 w 9527"/>
                <a:gd name="connsiteY3" fmla="*/ -82 h 210788"/>
                <a:gd name="connsiteX4" fmla="*/ 8383 w 9527"/>
                <a:gd name="connsiteY4" fmla="*/ 4681 h 210788"/>
                <a:gd name="connsiteX5" fmla="*/ 8383 w 9527"/>
                <a:gd name="connsiteY5" fmla="*/ 205753 h 210788"/>
                <a:gd name="connsiteX6" fmla="*/ 3620 w 9527"/>
                <a:gd name="connsiteY6" fmla="*/ 210706 h 210788"/>
                <a:gd name="connsiteX7" fmla="*/ 3620 w 9527"/>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7"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439"/>
                    <a:pt x="6288" y="210649"/>
                    <a:pt x="3620" y="210706"/>
                  </a:cubicBezTo>
                  <a:cubicBezTo>
                    <a:pt x="3620" y="210706"/>
                    <a:pt x="3620"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23" name="任意多边形: 形状 222"/>
            <p:cNvSpPr/>
            <p:nvPr/>
          </p:nvSpPr>
          <p:spPr>
            <a:xfrm>
              <a:off x="11121286"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4" name="任意多边形: 形状 223"/>
            <p:cNvSpPr/>
            <p:nvPr/>
          </p:nvSpPr>
          <p:spPr>
            <a:xfrm>
              <a:off x="10895258"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382"/>
                    <a:pt x="6477"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25" name="任意多边形: 形状 224"/>
            <p:cNvSpPr/>
            <p:nvPr/>
          </p:nvSpPr>
          <p:spPr>
            <a:xfrm>
              <a:off x="10895258"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7"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6" name="任意多边形: 形状 225"/>
            <p:cNvSpPr/>
            <p:nvPr/>
          </p:nvSpPr>
          <p:spPr>
            <a:xfrm>
              <a:off x="10895258"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7" name="任意多边形: 形状 226"/>
            <p:cNvSpPr/>
            <p:nvPr/>
          </p:nvSpPr>
          <p:spPr>
            <a:xfrm>
              <a:off x="10669325"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0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6" y="-82"/>
                    <a:pt x="8383" y="2052"/>
                    <a:pt x="8383" y="4681"/>
                  </a:cubicBezTo>
                  <a:lnTo>
                    <a:pt x="8383" y="205849"/>
                  </a:lnTo>
                  <a:cubicBezTo>
                    <a:pt x="8478" y="208477"/>
                    <a:pt x="6477" y="210697"/>
                    <a:pt x="3810"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8" name="任意多边形: 形状 227"/>
            <p:cNvSpPr/>
            <p:nvPr/>
          </p:nvSpPr>
          <p:spPr>
            <a:xfrm>
              <a:off x="10669325"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6" y="-82"/>
                    <a:pt x="8383" y="2052"/>
                    <a:pt x="8383" y="4681"/>
                  </a:cubicBezTo>
                  <a:lnTo>
                    <a:pt x="8383" y="206039"/>
                  </a:lnTo>
                  <a:cubicBezTo>
                    <a:pt x="8383" y="208668"/>
                    <a:pt x="628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29" name="任意多边形: 形状 228"/>
            <p:cNvSpPr/>
            <p:nvPr/>
          </p:nvSpPr>
          <p:spPr>
            <a:xfrm>
              <a:off x="10669325"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0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6" y="-82"/>
                    <a:pt x="8383" y="2052"/>
                    <a:pt x="8383" y="4681"/>
                  </a:cubicBezTo>
                  <a:lnTo>
                    <a:pt x="8383" y="205753"/>
                  </a:lnTo>
                  <a:cubicBezTo>
                    <a:pt x="8478" y="208382"/>
                    <a:pt x="6477" y="210602"/>
                    <a:pt x="3810"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30" name="任意多边形: 形状 229"/>
            <p:cNvSpPr/>
            <p:nvPr/>
          </p:nvSpPr>
          <p:spPr>
            <a:xfrm>
              <a:off x="10443296"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31" name="任意多边形: 形状 230"/>
            <p:cNvSpPr/>
            <p:nvPr/>
          </p:nvSpPr>
          <p:spPr>
            <a:xfrm>
              <a:off x="10443296"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2" name="任意多边形: 形状 231"/>
            <p:cNvSpPr/>
            <p:nvPr/>
          </p:nvSpPr>
          <p:spPr>
            <a:xfrm>
              <a:off x="10443296"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3" name="任意多边形: 形状 232"/>
            <p:cNvSpPr/>
            <p:nvPr/>
          </p:nvSpPr>
          <p:spPr>
            <a:xfrm>
              <a:off x="10217268"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4" y="210706"/>
                    <a:pt x="-1142" y="208573"/>
                    <a:pt x="-1142" y="205944"/>
                  </a:cubicBezTo>
                  <a:lnTo>
                    <a:pt x="-1142" y="4681"/>
                  </a:lnTo>
                  <a:cubicBezTo>
                    <a:pt x="-1142" y="2052"/>
                    <a:pt x="954"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34" name="任意多边形: 形状 233"/>
            <p:cNvSpPr/>
            <p:nvPr/>
          </p:nvSpPr>
          <p:spPr>
            <a:xfrm>
              <a:off x="10217268"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5" name="任意多边形: 形状 234"/>
            <p:cNvSpPr/>
            <p:nvPr/>
          </p:nvSpPr>
          <p:spPr>
            <a:xfrm>
              <a:off x="10217268"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4" y="210802"/>
                    <a:pt x="-1142" y="208668"/>
                    <a:pt x="-1142" y="206039"/>
                  </a:cubicBezTo>
                  <a:lnTo>
                    <a:pt x="-1142" y="4681"/>
                  </a:lnTo>
                  <a:cubicBezTo>
                    <a:pt x="-1142" y="2052"/>
                    <a:pt x="954"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6" name="任意多边形: 形状 235"/>
            <p:cNvSpPr/>
            <p:nvPr/>
          </p:nvSpPr>
          <p:spPr>
            <a:xfrm>
              <a:off x="9991335"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7" name="任意多边形: 形状 236"/>
            <p:cNvSpPr/>
            <p:nvPr/>
          </p:nvSpPr>
          <p:spPr>
            <a:xfrm>
              <a:off x="9991335" y="3171804"/>
              <a:ext cx="9528" cy="210788"/>
            </a:xfrm>
            <a:custGeom>
              <a:avLst/>
              <a:gdLst>
                <a:gd name="connsiteX0" fmla="*/ 3620 w 9528"/>
                <a:gd name="connsiteY0" fmla="*/ 210706 h 210788"/>
                <a:gd name="connsiteX1" fmla="*/ -1142 w 9528"/>
                <a:gd name="connsiteY1" fmla="*/ 205944 h 210788"/>
                <a:gd name="connsiteX2" fmla="*/ -1142 w 9528"/>
                <a:gd name="connsiteY2" fmla="*/ 4681 h 210788"/>
                <a:gd name="connsiteX3" fmla="*/ 3620 w 9528"/>
                <a:gd name="connsiteY3" fmla="*/ -82 h 210788"/>
                <a:gd name="connsiteX4" fmla="*/ 8383 w 9528"/>
                <a:gd name="connsiteY4" fmla="*/ 4681 h 210788"/>
                <a:gd name="connsiteX5" fmla="*/ 8383 w 9528"/>
                <a:gd name="connsiteY5" fmla="*/ 205753 h 210788"/>
                <a:gd name="connsiteX6" fmla="*/ 3811 w 9528"/>
                <a:gd name="connsiteY6" fmla="*/ 210706 h 210788"/>
                <a:gd name="connsiteX7" fmla="*/ 3620 w 9528"/>
                <a:gd name="connsiteY7" fmla="*/ 210706 h 21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788">
                  <a:moveTo>
                    <a:pt x="3620" y="210706"/>
                  </a:moveTo>
                  <a:cubicBezTo>
                    <a:pt x="953" y="210706"/>
                    <a:pt x="-1142" y="208573"/>
                    <a:pt x="-1142" y="205944"/>
                  </a:cubicBezTo>
                  <a:lnTo>
                    <a:pt x="-1142" y="4681"/>
                  </a:lnTo>
                  <a:cubicBezTo>
                    <a:pt x="-1142" y="2052"/>
                    <a:pt x="953" y="-82"/>
                    <a:pt x="3620" y="-82"/>
                  </a:cubicBezTo>
                  <a:cubicBezTo>
                    <a:pt x="6288" y="-82"/>
                    <a:pt x="8383" y="2052"/>
                    <a:pt x="8383" y="4681"/>
                  </a:cubicBezTo>
                  <a:lnTo>
                    <a:pt x="8383" y="205753"/>
                  </a:lnTo>
                  <a:cubicBezTo>
                    <a:pt x="8478" y="208382"/>
                    <a:pt x="6478" y="210602"/>
                    <a:pt x="3811" y="210706"/>
                  </a:cubicBezTo>
                  <a:cubicBezTo>
                    <a:pt x="3716" y="210706"/>
                    <a:pt x="3716" y="210706"/>
                    <a:pt x="3620" y="210706"/>
                  </a:cubicBezTo>
                  <a:close/>
                </a:path>
              </a:pathLst>
            </a:custGeom>
            <a:solidFill>
              <a:srgbClr val="FFFFFF"/>
            </a:solidFill>
            <a:ln w="9525" cap="flat">
              <a:noFill/>
              <a:prstDash val="solid"/>
              <a:miter/>
            </a:ln>
          </p:spPr>
          <p:txBody>
            <a:bodyPr rtlCol="0" anchor="ctr"/>
            <a:lstStyle/>
            <a:p>
              <a:endParaRPr lang="zh-CN" altLang="en-US"/>
            </a:p>
          </p:txBody>
        </p:sp>
        <p:sp>
          <p:nvSpPr>
            <p:cNvPr id="238" name="任意多边形: 形状 237"/>
            <p:cNvSpPr/>
            <p:nvPr/>
          </p:nvSpPr>
          <p:spPr>
            <a:xfrm>
              <a:off x="9991335"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39" name="任意多边形: 形状 238"/>
            <p:cNvSpPr/>
            <p:nvPr/>
          </p:nvSpPr>
          <p:spPr>
            <a:xfrm>
              <a:off x="9765307"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40" name="任意多边形: 形状 239"/>
            <p:cNvSpPr/>
            <p:nvPr/>
          </p:nvSpPr>
          <p:spPr>
            <a:xfrm>
              <a:off x="9765307" y="3191902"/>
              <a:ext cx="9528" cy="190690"/>
            </a:xfrm>
            <a:custGeom>
              <a:avLst/>
              <a:gdLst>
                <a:gd name="connsiteX0" fmla="*/ 3620 w 9528"/>
                <a:gd name="connsiteY0" fmla="*/ 190609 h 190690"/>
                <a:gd name="connsiteX1" fmla="*/ -1142 w 9528"/>
                <a:gd name="connsiteY1" fmla="*/ 185846 h 190690"/>
                <a:gd name="connsiteX2" fmla="*/ -1142 w 9528"/>
                <a:gd name="connsiteY2" fmla="*/ 4681 h 190690"/>
                <a:gd name="connsiteX3" fmla="*/ 3620 w 9528"/>
                <a:gd name="connsiteY3" fmla="*/ -82 h 190690"/>
                <a:gd name="connsiteX4" fmla="*/ 8383 w 9528"/>
                <a:gd name="connsiteY4" fmla="*/ 4681 h 190690"/>
                <a:gd name="connsiteX5" fmla="*/ 8383 w 9528"/>
                <a:gd name="connsiteY5" fmla="*/ 185656 h 190690"/>
                <a:gd name="connsiteX6" fmla="*/ 3811 w 9528"/>
                <a:gd name="connsiteY6" fmla="*/ 190609 h 190690"/>
                <a:gd name="connsiteX7" fmla="*/ 3620 w 9528"/>
                <a:gd name="connsiteY7" fmla="*/ 190609 h 19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190690">
                  <a:moveTo>
                    <a:pt x="3620" y="190609"/>
                  </a:moveTo>
                  <a:cubicBezTo>
                    <a:pt x="1048" y="190561"/>
                    <a:pt x="-1047" y="188456"/>
                    <a:pt x="-1142" y="185846"/>
                  </a:cubicBezTo>
                  <a:lnTo>
                    <a:pt x="-1142" y="4681"/>
                  </a:lnTo>
                  <a:cubicBezTo>
                    <a:pt x="-1142" y="2052"/>
                    <a:pt x="953" y="-82"/>
                    <a:pt x="3620" y="-82"/>
                  </a:cubicBezTo>
                  <a:cubicBezTo>
                    <a:pt x="6288" y="-82"/>
                    <a:pt x="8383" y="2052"/>
                    <a:pt x="8383" y="4681"/>
                  </a:cubicBezTo>
                  <a:lnTo>
                    <a:pt x="8383" y="185656"/>
                  </a:lnTo>
                  <a:cubicBezTo>
                    <a:pt x="8478" y="188284"/>
                    <a:pt x="6478" y="190504"/>
                    <a:pt x="3811" y="190609"/>
                  </a:cubicBezTo>
                  <a:cubicBezTo>
                    <a:pt x="3716" y="190609"/>
                    <a:pt x="3716" y="190609"/>
                    <a:pt x="3620" y="190609"/>
                  </a:cubicBezTo>
                  <a:close/>
                </a:path>
              </a:pathLst>
            </a:custGeom>
            <a:solidFill>
              <a:srgbClr val="FFFFFF"/>
            </a:solidFill>
            <a:ln w="9525" cap="flat">
              <a:noFill/>
              <a:prstDash val="solid"/>
              <a:miter/>
            </a:ln>
          </p:spPr>
          <p:txBody>
            <a:bodyPr rtlCol="0" anchor="ctr"/>
            <a:lstStyle/>
            <a:p>
              <a:endParaRPr lang="zh-CN" altLang="en-US"/>
            </a:p>
          </p:txBody>
        </p:sp>
        <p:sp>
          <p:nvSpPr>
            <p:cNvPr id="241" name="任意多边形: 形状 240"/>
            <p:cNvSpPr/>
            <p:nvPr/>
          </p:nvSpPr>
          <p:spPr>
            <a:xfrm>
              <a:off x="9765307"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047" y="2071"/>
                    <a:pt x="1048" y="-34"/>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42" name="任意多边形: 形状 241"/>
            <p:cNvSpPr/>
            <p:nvPr/>
          </p:nvSpPr>
          <p:spPr>
            <a:xfrm>
              <a:off x="9538993" y="3368876"/>
              <a:ext cx="9528" cy="13716"/>
            </a:xfrm>
            <a:custGeom>
              <a:avLst/>
              <a:gdLst>
                <a:gd name="connsiteX0" fmla="*/ 3620 w 9528"/>
                <a:gd name="connsiteY0" fmla="*/ 13634 h 13716"/>
                <a:gd name="connsiteX1" fmla="*/ -1142 w 9528"/>
                <a:gd name="connsiteY1" fmla="*/ 8872 h 13716"/>
                <a:gd name="connsiteX2" fmla="*/ -1142 w 9528"/>
                <a:gd name="connsiteY2" fmla="*/ 4681 h 13716"/>
                <a:gd name="connsiteX3" fmla="*/ 3620 w 9528"/>
                <a:gd name="connsiteY3" fmla="*/ -82 h 13716"/>
                <a:gd name="connsiteX4" fmla="*/ 8383 w 9528"/>
                <a:gd name="connsiteY4" fmla="*/ 4681 h 13716"/>
                <a:gd name="connsiteX5" fmla="*/ 8383 w 9528"/>
                <a:gd name="connsiteY5" fmla="*/ 8681 h 13716"/>
                <a:gd name="connsiteX6" fmla="*/ 3811 w 9528"/>
                <a:gd name="connsiteY6" fmla="*/ 13634 h 13716"/>
                <a:gd name="connsiteX7" fmla="*/ 3620 w 9528"/>
                <a:gd name="connsiteY7" fmla="*/ 13634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13716">
                  <a:moveTo>
                    <a:pt x="3620" y="13634"/>
                  </a:moveTo>
                  <a:cubicBezTo>
                    <a:pt x="1048" y="13586"/>
                    <a:pt x="-1047" y="11481"/>
                    <a:pt x="-1142" y="8872"/>
                  </a:cubicBezTo>
                  <a:lnTo>
                    <a:pt x="-1142" y="4681"/>
                  </a:lnTo>
                  <a:cubicBezTo>
                    <a:pt x="-1142" y="2052"/>
                    <a:pt x="953" y="-82"/>
                    <a:pt x="3620" y="-82"/>
                  </a:cubicBezTo>
                  <a:cubicBezTo>
                    <a:pt x="6288" y="-82"/>
                    <a:pt x="8383" y="2052"/>
                    <a:pt x="8383" y="4681"/>
                  </a:cubicBezTo>
                  <a:lnTo>
                    <a:pt x="8383" y="8681"/>
                  </a:lnTo>
                  <a:cubicBezTo>
                    <a:pt x="8478" y="11310"/>
                    <a:pt x="6478" y="13529"/>
                    <a:pt x="3811" y="13634"/>
                  </a:cubicBezTo>
                  <a:cubicBezTo>
                    <a:pt x="3716" y="13634"/>
                    <a:pt x="3716" y="13634"/>
                    <a:pt x="3620" y="13634"/>
                  </a:cubicBezTo>
                  <a:close/>
                </a:path>
              </a:pathLst>
            </a:custGeom>
            <a:solidFill>
              <a:srgbClr val="FFFFFF"/>
            </a:solidFill>
            <a:ln w="9525" cap="flat">
              <a:noFill/>
              <a:prstDash val="solid"/>
              <a:miter/>
            </a:ln>
          </p:spPr>
          <p:txBody>
            <a:bodyPr rtlCol="0" anchor="ctr"/>
            <a:lstStyle/>
            <a:p>
              <a:endParaRPr lang="zh-CN" altLang="en-US"/>
            </a:p>
          </p:txBody>
        </p:sp>
        <p:sp>
          <p:nvSpPr>
            <p:cNvPr id="243" name="任意多边形: 形状 242"/>
            <p:cNvSpPr/>
            <p:nvPr/>
          </p:nvSpPr>
          <p:spPr>
            <a:xfrm>
              <a:off x="9538993" y="3574235"/>
              <a:ext cx="9525" cy="210883"/>
            </a:xfrm>
            <a:custGeom>
              <a:avLst/>
              <a:gdLst>
                <a:gd name="connsiteX0" fmla="*/ 3620 w 9525"/>
                <a:gd name="connsiteY0" fmla="*/ 210802 h 210883"/>
                <a:gd name="connsiteX1" fmla="*/ -1142 w 9525"/>
                <a:gd name="connsiteY1" fmla="*/ 206039 h 210883"/>
                <a:gd name="connsiteX2" fmla="*/ -1142 w 9525"/>
                <a:gd name="connsiteY2" fmla="*/ 4681 h 210883"/>
                <a:gd name="connsiteX3" fmla="*/ 3620 w 9525"/>
                <a:gd name="connsiteY3" fmla="*/ -82 h 210883"/>
                <a:gd name="connsiteX4" fmla="*/ 8383 w 9525"/>
                <a:gd name="connsiteY4" fmla="*/ 4681 h 210883"/>
                <a:gd name="connsiteX5" fmla="*/ 8383 w 9525"/>
                <a:gd name="connsiteY5" fmla="*/ 206039 h 210883"/>
                <a:gd name="connsiteX6" fmla="*/ 3620 w 9525"/>
                <a:gd name="connsiteY6"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10883">
                  <a:moveTo>
                    <a:pt x="3620" y="210802"/>
                  </a:moveTo>
                  <a:cubicBezTo>
                    <a:pt x="953" y="210802"/>
                    <a:pt x="-1142" y="208668"/>
                    <a:pt x="-1142" y="206039"/>
                  </a:cubicBezTo>
                  <a:lnTo>
                    <a:pt x="-1142" y="4681"/>
                  </a:lnTo>
                  <a:cubicBezTo>
                    <a:pt x="-1047" y="2071"/>
                    <a:pt x="1048" y="-34"/>
                    <a:pt x="3620" y="-82"/>
                  </a:cubicBezTo>
                  <a:cubicBezTo>
                    <a:pt x="6288" y="-82"/>
                    <a:pt x="8383" y="2052"/>
                    <a:pt x="8383" y="4681"/>
                  </a:cubicBezTo>
                  <a:lnTo>
                    <a:pt x="8383" y="206039"/>
                  </a:lnTo>
                  <a:cubicBezTo>
                    <a:pt x="8383" y="208668"/>
                    <a:pt x="6288"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44" name="任意多边形: 形状 243"/>
            <p:cNvSpPr/>
            <p:nvPr/>
          </p:nvSpPr>
          <p:spPr>
            <a:xfrm>
              <a:off x="9538993" y="3372877"/>
              <a:ext cx="9528" cy="210883"/>
            </a:xfrm>
            <a:custGeom>
              <a:avLst/>
              <a:gdLst>
                <a:gd name="connsiteX0" fmla="*/ 3620 w 9528"/>
                <a:gd name="connsiteY0" fmla="*/ 210802 h 210883"/>
                <a:gd name="connsiteX1" fmla="*/ -1142 w 9528"/>
                <a:gd name="connsiteY1" fmla="*/ 206039 h 210883"/>
                <a:gd name="connsiteX2" fmla="*/ -1142 w 9528"/>
                <a:gd name="connsiteY2" fmla="*/ 4681 h 210883"/>
                <a:gd name="connsiteX3" fmla="*/ 3620 w 9528"/>
                <a:gd name="connsiteY3" fmla="*/ -82 h 210883"/>
                <a:gd name="connsiteX4" fmla="*/ 8383 w 9528"/>
                <a:gd name="connsiteY4" fmla="*/ 4681 h 210883"/>
                <a:gd name="connsiteX5" fmla="*/ 8383 w 9528"/>
                <a:gd name="connsiteY5" fmla="*/ 205849 h 210883"/>
                <a:gd name="connsiteX6" fmla="*/ 3811 w 9528"/>
                <a:gd name="connsiteY6" fmla="*/ 210802 h 210883"/>
                <a:gd name="connsiteX7" fmla="*/ 3620 w 9528"/>
                <a:gd name="connsiteY7" fmla="*/ 210802 h 2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8" h="210883">
                  <a:moveTo>
                    <a:pt x="3620" y="210802"/>
                  </a:moveTo>
                  <a:cubicBezTo>
                    <a:pt x="953" y="210802"/>
                    <a:pt x="-1142" y="208668"/>
                    <a:pt x="-1142" y="206039"/>
                  </a:cubicBezTo>
                  <a:lnTo>
                    <a:pt x="-1142" y="4681"/>
                  </a:lnTo>
                  <a:cubicBezTo>
                    <a:pt x="-1142" y="2052"/>
                    <a:pt x="953" y="-82"/>
                    <a:pt x="3620" y="-82"/>
                  </a:cubicBezTo>
                  <a:cubicBezTo>
                    <a:pt x="6288" y="-82"/>
                    <a:pt x="8383" y="2052"/>
                    <a:pt x="8383" y="4681"/>
                  </a:cubicBezTo>
                  <a:lnTo>
                    <a:pt x="8383" y="205849"/>
                  </a:lnTo>
                  <a:cubicBezTo>
                    <a:pt x="8478" y="208477"/>
                    <a:pt x="6478" y="210697"/>
                    <a:pt x="3811" y="210802"/>
                  </a:cubicBezTo>
                  <a:cubicBezTo>
                    <a:pt x="3716" y="210802"/>
                    <a:pt x="3716" y="210802"/>
                    <a:pt x="3620" y="210802"/>
                  </a:cubicBezTo>
                  <a:close/>
                </a:path>
              </a:pathLst>
            </a:custGeom>
            <a:solidFill>
              <a:srgbClr val="FFFFFF"/>
            </a:solidFill>
            <a:ln w="9525" cap="flat">
              <a:noFill/>
              <a:prstDash val="solid"/>
              <a:miter/>
            </a:ln>
          </p:spPr>
          <p:txBody>
            <a:bodyPr rtlCol="0" anchor="ctr"/>
            <a:lstStyle/>
            <a:p>
              <a:endParaRPr lang="zh-CN" altLang="en-US"/>
            </a:p>
          </p:txBody>
        </p:sp>
        <p:sp>
          <p:nvSpPr>
            <p:cNvPr id="245" name="任意多边形: 形状 244"/>
            <p:cNvSpPr/>
            <p:nvPr/>
          </p:nvSpPr>
          <p:spPr>
            <a:xfrm>
              <a:off x="9991335" y="3775593"/>
              <a:ext cx="235457" cy="9525"/>
            </a:xfrm>
            <a:custGeom>
              <a:avLst/>
              <a:gdLst>
                <a:gd name="connsiteX0" fmla="*/ 229553 w 235457"/>
                <a:gd name="connsiteY0" fmla="*/ 9443 h 9525"/>
                <a:gd name="connsiteX1" fmla="*/ 3620 w 235457"/>
                <a:gd name="connsiteY1" fmla="*/ 9443 h 9525"/>
                <a:gd name="connsiteX2" fmla="*/ -1142 w 235457"/>
                <a:gd name="connsiteY2" fmla="*/ 4681 h 9525"/>
                <a:gd name="connsiteX3" fmla="*/ 3620 w 235457"/>
                <a:gd name="connsiteY3" fmla="*/ -82 h 9525"/>
                <a:gd name="connsiteX4" fmla="*/ 229553 w 235457"/>
                <a:gd name="connsiteY4" fmla="*/ -82 h 9525"/>
                <a:gd name="connsiteX5" fmla="*/ 234316 w 235457"/>
                <a:gd name="connsiteY5" fmla="*/ 4681 h 9525"/>
                <a:gd name="connsiteX6" fmla="*/ 229553 w 235457"/>
                <a:gd name="connsiteY6" fmla="*/ 9443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457" h="9525">
                  <a:moveTo>
                    <a:pt x="229553" y="9443"/>
                  </a:moveTo>
                  <a:lnTo>
                    <a:pt x="3620" y="9443"/>
                  </a:lnTo>
                  <a:cubicBezTo>
                    <a:pt x="953" y="9443"/>
                    <a:pt x="-1142" y="7309"/>
                    <a:pt x="-1142" y="4681"/>
                  </a:cubicBezTo>
                  <a:cubicBezTo>
                    <a:pt x="-1142" y="2052"/>
                    <a:pt x="953" y="-82"/>
                    <a:pt x="3620" y="-82"/>
                  </a:cubicBezTo>
                  <a:lnTo>
                    <a:pt x="229553" y="-82"/>
                  </a:lnTo>
                  <a:cubicBezTo>
                    <a:pt x="232220" y="-82"/>
                    <a:pt x="234316" y="2052"/>
                    <a:pt x="234316" y="4681"/>
                  </a:cubicBezTo>
                  <a:cubicBezTo>
                    <a:pt x="234316" y="7309"/>
                    <a:pt x="232220" y="9443"/>
                    <a:pt x="229553" y="9443"/>
                  </a:cubicBezTo>
                  <a:close/>
                </a:path>
              </a:pathLst>
            </a:custGeom>
            <a:solidFill>
              <a:srgbClr val="FFFFFF"/>
            </a:solidFill>
            <a:ln w="9525" cap="flat">
              <a:noFill/>
              <a:prstDash val="solid"/>
              <a:miter/>
            </a:ln>
          </p:spPr>
          <p:txBody>
            <a:bodyPr rtlCol="0" anchor="ctr"/>
            <a:lstStyle/>
            <a:p>
              <a:endParaRPr lang="zh-CN" altLang="en-US"/>
            </a:p>
          </p:txBody>
        </p:sp>
        <p:sp>
          <p:nvSpPr>
            <p:cNvPr id="246" name="任意多边形: 形状 245"/>
            <p:cNvSpPr/>
            <p:nvPr/>
          </p:nvSpPr>
          <p:spPr>
            <a:xfrm>
              <a:off x="9991335" y="4580837"/>
              <a:ext cx="9525" cy="47053"/>
            </a:xfrm>
            <a:custGeom>
              <a:avLst/>
              <a:gdLst>
                <a:gd name="connsiteX0" fmla="*/ 3620 w 9525"/>
                <a:gd name="connsiteY0" fmla="*/ 46972 h 47053"/>
                <a:gd name="connsiteX1" fmla="*/ -1142 w 9525"/>
                <a:gd name="connsiteY1" fmla="*/ 42209 h 47053"/>
                <a:gd name="connsiteX2" fmla="*/ -1142 w 9525"/>
                <a:gd name="connsiteY2" fmla="*/ 4681 h 47053"/>
                <a:gd name="connsiteX3" fmla="*/ 3620 w 9525"/>
                <a:gd name="connsiteY3" fmla="*/ -82 h 47053"/>
                <a:gd name="connsiteX4" fmla="*/ 8383 w 9525"/>
                <a:gd name="connsiteY4" fmla="*/ 4681 h 47053"/>
                <a:gd name="connsiteX5" fmla="*/ 8383 w 9525"/>
                <a:gd name="connsiteY5" fmla="*/ 42209 h 47053"/>
                <a:gd name="connsiteX6" fmla="*/ 3620 w 9525"/>
                <a:gd name="connsiteY6" fmla="*/ 46972 h 4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053">
                  <a:moveTo>
                    <a:pt x="3620" y="46972"/>
                  </a:moveTo>
                  <a:cubicBezTo>
                    <a:pt x="953" y="46972"/>
                    <a:pt x="-1142" y="44838"/>
                    <a:pt x="-1142" y="42209"/>
                  </a:cubicBezTo>
                  <a:lnTo>
                    <a:pt x="-1142" y="4681"/>
                  </a:lnTo>
                  <a:cubicBezTo>
                    <a:pt x="-1142" y="2052"/>
                    <a:pt x="953" y="-82"/>
                    <a:pt x="3620" y="-82"/>
                  </a:cubicBezTo>
                  <a:cubicBezTo>
                    <a:pt x="6288" y="-82"/>
                    <a:pt x="8383" y="2052"/>
                    <a:pt x="8383" y="4681"/>
                  </a:cubicBezTo>
                  <a:lnTo>
                    <a:pt x="8383" y="42209"/>
                  </a:lnTo>
                  <a:cubicBezTo>
                    <a:pt x="8383" y="44838"/>
                    <a:pt x="6288" y="46972"/>
                    <a:pt x="3620" y="46972"/>
                  </a:cubicBezTo>
                  <a:close/>
                </a:path>
              </a:pathLst>
            </a:custGeom>
            <a:solidFill>
              <a:srgbClr val="FFFFFF"/>
            </a:solidFill>
            <a:ln w="9525" cap="flat">
              <a:noFill/>
              <a:prstDash val="solid"/>
              <a:miter/>
            </a:ln>
          </p:spPr>
          <p:txBody>
            <a:bodyPr rtlCol="0" anchor="ctr"/>
            <a:lstStyle/>
            <a:p>
              <a:endParaRPr lang="zh-CN" altLang="en-US"/>
            </a:p>
          </p:txBody>
        </p:sp>
        <p:sp>
          <p:nvSpPr>
            <p:cNvPr id="247" name="任意多边形: 形状 246"/>
            <p:cNvSpPr/>
            <p:nvPr/>
          </p:nvSpPr>
          <p:spPr>
            <a:xfrm>
              <a:off x="10661366" y="2726476"/>
              <a:ext cx="45951" cy="13048"/>
            </a:xfrm>
            <a:custGeom>
              <a:avLst/>
              <a:gdLst>
                <a:gd name="connsiteX0" fmla="*/ 4436 w 45951"/>
                <a:gd name="connsiteY0" fmla="*/ 12906 h 13048"/>
                <a:gd name="connsiteX1" fmla="*/ -1090 w 45951"/>
                <a:gd name="connsiteY1" fmla="*/ 8905 h 13048"/>
                <a:gd name="connsiteX2" fmla="*/ 2911 w 45951"/>
                <a:gd name="connsiteY2" fmla="*/ 3381 h 13048"/>
                <a:gd name="connsiteX3" fmla="*/ 41011 w 45951"/>
                <a:gd name="connsiteY3" fmla="*/ 1285 h 13048"/>
                <a:gd name="connsiteX4" fmla="*/ 44726 w 45951"/>
                <a:gd name="connsiteY4" fmla="*/ 7000 h 13048"/>
                <a:gd name="connsiteX5" fmla="*/ 39012 w 45951"/>
                <a:gd name="connsiteY5" fmla="*/ 10629 h 13048"/>
                <a:gd name="connsiteX6" fmla="*/ 39012 w 45951"/>
                <a:gd name="connsiteY6" fmla="*/ 10620 h 13048"/>
                <a:gd name="connsiteX7" fmla="*/ 5864 w 45951"/>
                <a:gd name="connsiteY7" fmla="*/ 12429 h 13048"/>
                <a:gd name="connsiteX8" fmla="*/ 4436 w 45951"/>
                <a:gd name="connsiteY8" fmla="*/ 12906 h 1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51" h="13048">
                  <a:moveTo>
                    <a:pt x="4436" y="12906"/>
                  </a:moveTo>
                  <a:cubicBezTo>
                    <a:pt x="1768" y="13325"/>
                    <a:pt x="-708" y="11534"/>
                    <a:pt x="-1090" y="8905"/>
                  </a:cubicBezTo>
                  <a:cubicBezTo>
                    <a:pt x="-1470" y="6276"/>
                    <a:pt x="244" y="3800"/>
                    <a:pt x="2911" y="3381"/>
                  </a:cubicBezTo>
                  <a:cubicBezTo>
                    <a:pt x="15294" y="-363"/>
                    <a:pt x="28344" y="-1087"/>
                    <a:pt x="41011" y="1285"/>
                  </a:cubicBezTo>
                  <a:cubicBezTo>
                    <a:pt x="43583" y="1904"/>
                    <a:pt x="45202" y="4409"/>
                    <a:pt x="44726" y="7000"/>
                  </a:cubicBezTo>
                  <a:cubicBezTo>
                    <a:pt x="44154" y="9572"/>
                    <a:pt x="41582" y="11191"/>
                    <a:pt x="39012" y="10629"/>
                  </a:cubicBezTo>
                  <a:cubicBezTo>
                    <a:pt x="39012" y="10629"/>
                    <a:pt x="39012" y="10620"/>
                    <a:pt x="39012" y="10620"/>
                  </a:cubicBezTo>
                  <a:cubicBezTo>
                    <a:pt x="27962" y="8534"/>
                    <a:pt x="16627" y="9162"/>
                    <a:pt x="5864" y="12429"/>
                  </a:cubicBezTo>
                  <a:cubicBezTo>
                    <a:pt x="5388" y="12658"/>
                    <a:pt x="4911" y="12820"/>
                    <a:pt x="4436" y="12906"/>
                  </a:cubicBezTo>
                  <a:close/>
                </a:path>
              </a:pathLst>
            </a:custGeom>
            <a:solidFill>
              <a:srgbClr val="231815"/>
            </a:solidFill>
            <a:ln w="9525" cap="flat">
              <a:noFill/>
              <a:prstDash val="solid"/>
              <a:miter/>
            </a:ln>
          </p:spPr>
          <p:txBody>
            <a:bodyPr rtlCol="0" anchor="ctr"/>
            <a:lstStyle/>
            <a:p>
              <a:endParaRPr lang="zh-CN" altLang="en-US"/>
            </a:p>
          </p:txBody>
        </p:sp>
        <p:sp>
          <p:nvSpPr>
            <p:cNvPr id="248" name="任意多边形: 形状 247"/>
            <p:cNvSpPr/>
            <p:nvPr/>
          </p:nvSpPr>
          <p:spPr>
            <a:xfrm>
              <a:off x="10198380" y="2720180"/>
              <a:ext cx="49001" cy="25762"/>
            </a:xfrm>
            <a:custGeom>
              <a:avLst/>
              <a:gdLst>
                <a:gd name="connsiteX0" fmla="*/ 43082 w 49001"/>
                <a:gd name="connsiteY0" fmla="*/ 25679 h 25762"/>
                <a:gd name="connsiteX1" fmla="*/ 38986 w 49001"/>
                <a:gd name="connsiteY1" fmla="*/ 23393 h 25762"/>
                <a:gd name="connsiteX2" fmla="*/ 4030 w 49001"/>
                <a:gd name="connsiteY2" fmla="*/ 9582 h 25762"/>
                <a:gd name="connsiteX3" fmla="*/ -1114 w 49001"/>
                <a:gd name="connsiteY3" fmla="*/ 5296 h 25762"/>
                <a:gd name="connsiteX4" fmla="*/ 3078 w 49001"/>
                <a:gd name="connsiteY4" fmla="*/ 57 h 25762"/>
                <a:gd name="connsiteX5" fmla="*/ 47179 w 49001"/>
                <a:gd name="connsiteY5" fmla="*/ 18440 h 25762"/>
                <a:gd name="connsiteX6" fmla="*/ 45559 w 49001"/>
                <a:gd name="connsiteY6" fmla="*/ 24984 h 25762"/>
                <a:gd name="connsiteX7" fmla="*/ 45559 w 49001"/>
                <a:gd name="connsiteY7" fmla="*/ 25012 h 25762"/>
                <a:gd name="connsiteX8" fmla="*/ 43082 w 49001"/>
                <a:gd name="connsiteY8" fmla="*/ 25679 h 2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01" h="25762">
                  <a:moveTo>
                    <a:pt x="43082" y="25679"/>
                  </a:moveTo>
                  <a:cubicBezTo>
                    <a:pt x="41367" y="25689"/>
                    <a:pt x="39844" y="24822"/>
                    <a:pt x="38986" y="23393"/>
                  </a:cubicBezTo>
                  <a:cubicBezTo>
                    <a:pt x="29461" y="7201"/>
                    <a:pt x="4316" y="9487"/>
                    <a:pt x="4030" y="9582"/>
                  </a:cubicBezTo>
                  <a:cubicBezTo>
                    <a:pt x="1458" y="9753"/>
                    <a:pt x="-828" y="7867"/>
                    <a:pt x="-1114" y="5296"/>
                  </a:cubicBezTo>
                  <a:cubicBezTo>
                    <a:pt x="-1400" y="2695"/>
                    <a:pt x="506" y="352"/>
                    <a:pt x="3078" y="57"/>
                  </a:cubicBezTo>
                  <a:cubicBezTo>
                    <a:pt x="4316" y="57"/>
                    <a:pt x="34224" y="-2896"/>
                    <a:pt x="47179" y="18440"/>
                  </a:cubicBezTo>
                  <a:cubicBezTo>
                    <a:pt x="48511" y="20688"/>
                    <a:pt x="47845" y="23612"/>
                    <a:pt x="45559" y="24984"/>
                  </a:cubicBezTo>
                  <a:cubicBezTo>
                    <a:pt x="45559" y="24993"/>
                    <a:pt x="45559" y="25003"/>
                    <a:pt x="45559" y="25012"/>
                  </a:cubicBezTo>
                  <a:cubicBezTo>
                    <a:pt x="44797" y="25470"/>
                    <a:pt x="43939" y="25698"/>
                    <a:pt x="43082" y="25679"/>
                  </a:cubicBezTo>
                  <a:close/>
                </a:path>
              </a:pathLst>
            </a:custGeom>
            <a:solidFill>
              <a:srgbClr val="231815"/>
            </a:solidFill>
            <a:ln w="9525" cap="flat">
              <a:noFill/>
              <a:prstDash val="solid"/>
              <a:miter/>
            </a:ln>
          </p:spPr>
          <p:txBody>
            <a:bodyPr rtlCol="0" anchor="ctr"/>
            <a:lstStyle/>
            <a:p>
              <a:endParaRPr lang="zh-CN" altLang="en-US"/>
            </a:p>
          </p:txBody>
        </p:sp>
        <p:sp>
          <p:nvSpPr>
            <p:cNvPr id="249" name="任意多边形: 形状 248"/>
            <p:cNvSpPr/>
            <p:nvPr/>
          </p:nvSpPr>
          <p:spPr>
            <a:xfrm>
              <a:off x="10434734" y="2706982"/>
              <a:ext cx="36709" cy="73380"/>
            </a:xfrm>
            <a:custGeom>
              <a:avLst/>
              <a:gdLst>
                <a:gd name="connsiteX0" fmla="*/ 12754 w 36709"/>
                <a:gd name="connsiteY0" fmla="*/ 73262 h 73380"/>
                <a:gd name="connsiteX1" fmla="*/ 2372 w 36709"/>
                <a:gd name="connsiteY1" fmla="*/ 70119 h 73380"/>
                <a:gd name="connsiteX2" fmla="*/ -200 w 36709"/>
                <a:gd name="connsiteY2" fmla="*/ 56974 h 73380"/>
                <a:gd name="connsiteX3" fmla="*/ 12468 w 36709"/>
                <a:gd name="connsiteY3" fmla="*/ 3729 h 73380"/>
                <a:gd name="connsiteX4" fmla="*/ 18088 w 36709"/>
                <a:gd name="connsiteY4" fmla="*/ 15 h 73380"/>
                <a:gd name="connsiteX5" fmla="*/ 18088 w 36709"/>
                <a:gd name="connsiteY5" fmla="*/ 15 h 73380"/>
                <a:gd name="connsiteX6" fmla="*/ 21802 w 36709"/>
                <a:gd name="connsiteY6" fmla="*/ 5730 h 73380"/>
                <a:gd name="connsiteX7" fmla="*/ 9039 w 36709"/>
                <a:gd name="connsiteY7" fmla="*/ 59546 h 73380"/>
                <a:gd name="connsiteX8" fmla="*/ 9039 w 36709"/>
                <a:gd name="connsiteY8" fmla="*/ 63070 h 73380"/>
                <a:gd name="connsiteX9" fmla="*/ 29041 w 36709"/>
                <a:gd name="connsiteY9" fmla="*/ 60118 h 73380"/>
                <a:gd name="connsiteX10" fmla="*/ 35233 w 36709"/>
                <a:gd name="connsiteY10" fmla="*/ 62785 h 73380"/>
                <a:gd name="connsiteX11" fmla="*/ 32565 w 36709"/>
                <a:gd name="connsiteY11" fmla="*/ 68976 h 73380"/>
                <a:gd name="connsiteX12" fmla="*/ 12754 w 36709"/>
                <a:gd name="connsiteY12" fmla="*/ 7326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09" h="73380">
                  <a:moveTo>
                    <a:pt x="12754" y="73262"/>
                  </a:moveTo>
                  <a:cubicBezTo>
                    <a:pt x="9039" y="73519"/>
                    <a:pt x="5324" y="72405"/>
                    <a:pt x="2372" y="70119"/>
                  </a:cubicBezTo>
                  <a:cubicBezTo>
                    <a:pt x="-1057" y="66671"/>
                    <a:pt x="-2106" y="61470"/>
                    <a:pt x="-200" y="56974"/>
                  </a:cubicBezTo>
                  <a:cubicBezTo>
                    <a:pt x="4658" y="39639"/>
                    <a:pt x="12372" y="4015"/>
                    <a:pt x="12468" y="3729"/>
                  </a:cubicBezTo>
                  <a:cubicBezTo>
                    <a:pt x="13040" y="1148"/>
                    <a:pt x="15516" y="-509"/>
                    <a:pt x="18088" y="15"/>
                  </a:cubicBezTo>
                  <a:cubicBezTo>
                    <a:pt x="18088" y="15"/>
                    <a:pt x="18088" y="15"/>
                    <a:pt x="18088" y="15"/>
                  </a:cubicBezTo>
                  <a:cubicBezTo>
                    <a:pt x="20659" y="586"/>
                    <a:pt x="22374" y="3129"/>
                    <a:pt x="21802" y="5730"/>
                  </a:cubicBezTo>
                  <a:cubicBezTo>
                    <a:pt x="21802" y="7158"/>
                    <a:pt x="13897" y="41925"/>
                    <a:pt x="9039" y="59546"/>
                  </a:cubicBezTo>
                  <a:cubicBezTo>
                    <a:pt x="8373" y="61737"/>
                    <a:pt x="9039" y="62880"/>
                    <a:pt x="9039" y="63070"/>
                  </a:cubicBezTo>
                  <a:cubicBezTo>
                    <a:pt x="15897" y="64223"/>
                    <a:pt x="22851" y="63185"/>
                    <a:pt x="29041" y="60118"/>
                  </a:cubicBezTo>
                  <a:cubicBezTo>
                    <a:pt x="31518" y="59146"/>
                    <a:pt x="34280" y="60337"/>
                    <a:pt x="35233" y="62785"/>
                  </a:cubicBezTo>
                  <a:cubicBezTo>
                    <a:pt x="36185" y="65232"/>
                    <a:pt x="35042" y="68004"/>
                    <a:pt x="32565" y="68976"/>
                  </a:cubicBezTo>
                  <a:cubicBezTo>
                    <a:pt x="26280" y="71538"/>
                    <a:pt x="19516" y="72986"/>
                    <a:pt x="12754" y="73262"/>
                  </a:cubicBezTo>
                  <a:close/>
                </a:path>
              </a:pathLst>
            </a:custGeom>
            <a:solidFill>
              <a:srgbClr val="231815"/>
            </a:solidFill>
            <a:ln w="9525" cap="flat">
              <a:noFill/>
              <a:prstDash val="solid"/>
              <a:miter/>
            </a:ln>
          </p:spPr>
          <p:txBody>
            <a:bodyPr rtlCol="0" anchor="ctr"/>
            <a:lstStyle/>
            <a:p>
              <a:endParaRPr lang="zh-CN" altLang="en-US"/>
            </a:p>
          </p:txBody>
        </p:sp>
        <p:sp>
          <p:nvSpPr>
            <p:cNvPr id="250" name="任意多边形: 形状 249"/>
            <p:cNvSpPr/>
            <p:nvPr/>
          </p:nvSpPr>
          <p:spPr>
            <a:xfrm>
              <a:off x="10388132" y="2807180"/>
              <a:ext cx="122606" cy="18685"/>
            </a:xfrm>
            <a:custGeom>
              <a:avLst/>
              <a:gdLst>
                <a:gd name="connsiteX0" fmla="*/ 54402 w 122606"/>
                <a:gd name="connsiteY0" fmla="*/ 18594 h 18685"/>
                <a:gd name="connsiteX1" fmla="*/ 2301 w 122606"/>
                <a:gd name="connsiteY1" fmla="*/ 12212 h 18685"/>
                <a:gd name="connsiteX2" fmla="*/ -937 w 122606"/>
                <a:gd name="connsiteY2" fmla="*/ 6306 h 18685"/>
                <a:gd name="connsiteX3" fmla="*/ 4968 w 122606"/>
                <a:gd name="connsiteY3" fmla="*/ 3068 h 18685"/>
                <a:gd name="connsiteX4" fmla="*/ 115077 w 122606"/>
                <a:gd name="connsiteY4" fmla="*/ 115 h 18685"/>
                <a:gd name="connsiteX5" fmla="*/ 121268 w 122606"/>
                <a:gd name="connsiteY5" fmla="*/ 3497 h 18685"/>
                <a:gd name="connsiteX6" fmla="*/ 117839 w 122606"/>
                <a:gd name="connsiteY6" fmla="*/ 9640 h 18685"/>
                <a:gd name="connsiteX7" fmla="*/ 54402 w 122606"/>
                <a:gd name="connsiteY7" fmla="*/ 18594 h 1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606" h="18685">
                  <a:moveTo>
                    <a:pt x="54402" y="18594"/>
                  </a:moveTo>
                  <a:cubicBezTo>
                    <a:pt x="36877" y="18765"/>
                    <a:pt x="19351" y="16622"/>
                    <a:pt x="2301" y="12212"/>
                  </a:cubicBezTo>
                  <a:cubicBezTo>
                    <a:pt x="-271" y="11478"/>
                    <a:pt x="-1700" y="8831"/>
                    <a:pt x="-937" y="6306"/>
                  </a:cubicBezTo>
                  <a:cubicBezTo>
                    <a:pt x="-176" y="3820"/>
                    <a:pt x="2492" y="2382"/>
                    <a:pt x="4968" y="3068"/>
                  </a:cubicBezTo>
                  <a:cubicBezTo>
                    <a:pt x="41258" y="11812"/>
                    <a:pt x="79263" y="10793"/>
                    <a:pt x="115077" y="115"/>
                  </a:cubicBezTo>
                  <a:cubicBezTo>
                    <a:pt x="117744" y="-647"/>
                    <a:pt x="120507" y="868"/>
                    <a:pt x="121268" y="3497"/>
                  </a:cubicBezTo>
                  <a:cubicBezTo>
                    <a:pt x="122030" y="6125"/>
                    <a:pt x="120507" y="8878"/>
                    <a:pt x="117839" y="9640"/>
                  </a:cubicBezTo>
                  <a:cubicBezTo>
                    <a:pt x="97265" y="15774"/>
                    <a:pt x="75834" y="18794"/>
                    <a:pt x="54402" y="18594"/>
                  </a:cubicBezTo>
                  <a:close/>
                </a:path>
              </a:pathLst>
            </a:custGeom>
            <a:solidFill>
              <a:srgbClr val="231815"/>
            </a:solidFill>
            <a:ln w="9525" cap="flat">
              <a:noFill/>
              <a:prstDash val="solid"/>
              <a:miter/>
            </a:ln>
          </p:spPr>
          <p:txBody>
            <a:bodyPr rtlCol="0" anchor="ctr"/>
            <a:lstStyle/>
            <a:p>
              <a:endParaRPr lang="zh-CN" altLang="en-US"/>
            </a:p>
          </p:txBody>
        </p:sp>
        <p:sp>
          <p:nvSpPr>
            <p:cNvPr id="251" name="任意多边形: 形状 250"/>
            <p:cNvSpPr/>
            <p:nvPr/>
          </p:nvSpPr>
          <p:spPr>
            <a:xfrm>
              <a:off x="10341173" y="4596090"/>
              <a:ext cx="67978" cy="19798"/>
            </a:xfrm>
            <a:custGeom>
              <a:avLst/>
              <a:gdLst>
                <a:gd name="connsiteX0" fmla="*/ 62023 w 67978"/>
                <a:gd name="connsiteY0" fmla="*/ 19717 h 19798"/>
                <a:gd name="connsiteX1" fmla="*/ 61357 w 67978"/>
                <a:gd name="connsiteY1" fmla="*/ 19717 h 19798"/>
                <a:gd name="connsiteX2" fmla="*/ 2683 w 67978"/>
                <a:gd name="connsiteY2" fmla="*/ 9335 h 19798"/>
                <a:gd name="connsiteX3" fmla="*/ -1032 w 67978"/>
                <a:gd name="connsiteY3" fmla="*/ 3715 h 19798"/>
                <a:gd name="connsiteX4" fmla="*/ -1032 w 67978"/>
                <a:gd name="connsiteY4" fmla="*/ 3715 h 19798"/>
                <a:gd name="connsiteX5" fmla="*/ 4587 w 67978"/>
                <a:gd name="connsiteY5" fmla="*/ 0 h 19798"/>
                <a:gd name="connsiteX6" fmla="*/ 62786 w 67978"/>
                <a:gd name="connsiteY6" fmla="*/ 10287 h 19798"/>
                <a:gd name="connsiteX7" fmla="*/ 66786 w 67978"/>
                <a:gd name="connsiteY7" fmla="*/ 15707 h 19798"/>
                <a:gd name="connsiteX8" fmla="*/ 66786 w 67978"/>
                <a:gd name="connsiteY8" fmla="*/ 15716 h 19798"/>
                <a:gd name="connsiteX9" fmla="*/ 62023 w 67978"/>
                <a:gd name="connsiteY9" fmla="*/ 19717 h 1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978" h="19798">
                  <a:moveTo>
                    <a:pt x="62023" y="19717"/>
                  </a:moveTo>
                  <a:lnTo>
                    <a:pt x="61357" y="19717"/>
                  </a:lnTo>
                  <a:cubicBezTo>
                    <a:pt x="41259" y="16669"/>
                    <a:pt x="20971" y="13144"/>
                    <a:pt x="2683" y="9335"/>
                  </a:cubicBezTo>
                  <a:cubicBezTo>
                    <a:pt x="111" y="8811"/>
                    <a:pt x="-1603" y="6296"/>
                    <a:pt x="-1032" y="3715"/>
                  </a:cubicBezTo>
                  <a:cubicBezTo>
                    <a:pt x="-1032" y="3715"/>
                    <a:pt x="-1032" y="3715"/>
                    <a:pt x="-1032" y="3715"/>
                  </a:cubicBezTo>
                  <a:cubicBezTo>
                    <a:pt x="-460" y="1172"/>
                    <a:pt x="2016" y="-476"/>
                    <a:pt x="4587" y="0"/>
                  </a:cubicBezTo>
                  <a:cubicBezTo>
                    <a:pt x="22780" y="3715"/>
                    <a:pt x="42687" y="7334"/>
                    <a:pt x="62786" y="10287"/>
                  </a:cubicBezTo>
                  <a:cubicBezTo>
                    <a:pt x="65357" y="10677"/>
                    <a:pt x="67167" y="13106"/>
                    <a:pt x="66786" y="15707"/>
                  </a:cubicBezTo>
                  <a:cubicBezTo>
                    <a:pt x="66786" y="15707"/>
                    <a:pt x="66786" y="15716"/>
                    <a:pt x="66786" y="15716"/>
                  </a:cubicBezTo>
                  <a:cubicBezTo>
                    <a:pt x="66406" y="18021"/>
                    <a:pt x="64404" y="19707"/>
                    <a:pt x="62023" y="19717"/>
                  </a:cubicBezTo>
                  <a:close/>
                </a:path>
              </a:pathLst>
            </a:custGeom>
            <a:solidFill>
              <a:srgbClr val="231815"/>
            </a:solidFill>
            <a:ln w="9525" cap="flat">
              <a:noFill/>
              <a:prstDash val="solid"/>
              <a:miter/>
            </a:ln>
          </p:spPr>
          <p:txBody>
            <a:bodyPr rtlCol="0" anchor="ctr"/>
            <a:lstStyle/>
            <a:p>
              <a:endParaRPr lang="zh-CN" altLang="en-US"/>
            </a:p>
          </p:txBody>
        </p:sp>
        <p:sp>
          <p:nvSpPr>
            <p:cNvPr id="252" name="任意多边形: 形状 251"/>
            <p:cNvSpPr/>
            <p:nvPr/>
          </p:nvSpPr>
          <p:spPr>
            <a:xfrm>
              <a:off x="10400098" y="4606296"/>
              <a:ext cx="53227" cy="15231"/>
            </a:xfrm>
            <a:custGeom>
              <a:avLst/>
              <a:gdLst>
                <a:gd name="connsiteX0" fmla="*/ 46818 w 53227"/>
                <a:gd name="connsiteY0" fmla="*/ 15131 h 15231"/>
                <a:gd name="connsiteX1" fmla="*/ 46818 w 53227"/>
                <a:gd name="connsiteY1" fmla="*/ 15131 h 15231"/>
                <a:gd name="connsiteX2" fmla="*/ 2908 w 53227"/>
                <a:gd name="connsiteY2" fmla="*/ 9416 h 15231"/>
                <a:gd name="connsiteX3" fmla="*/ -1091 w 53227"/>
                <a:gd name="connsiteY3" fmla="*/ 3996 h 15231"/>
                <a:gd name="connsiteX4" fmla="*/ -1091 w 53227"/>
                <a:gd name="connsiteY4" fmla="*/ 3987 h 15231"/>
                <a:gd name="connsiteX5" fmla="*/ 4147 w 53227"/>
                <a:gd name="connsiteY5" fmla="*/ -42 h 15231"/>
                <a:gd name="connsiteX6" fmla="*/ 4337 w 53227"/>
                <a:gd name="connsiteY6" fmla="*/ -14 h 15231"/>
                <a:gd name="connsiteX7" fmla="*/ 47772 w 53227"/>
                <a:gd name="connsiteY7" fmla="*/ 5701 h 15231"/>
                <a:gd name="connsiteX8" fmla="*/ 52058 w 53227"/>
                <a:gd name="connsiteY8" fmla="*/ 10892 h 15231"/>
                <a:gd name="connsiteX9" fmla="*/ 52058 w 53227"/>
                <a:gd name="connsiteY9" fmla="*/ 10940 h 15231"/>
                <a:gd name="connsiteX10" fmla="*/ 46818 w 53227"/>
                <a:gd name="connsiteY10" fmla="*/ 15131 h 1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27" h="15231">
                  <a:moveTo>
                    <a:pt x="46818" y="15131"/>
                  </a:moveTo>
                  <a:lnTo>
                    <a:pt x="46818" y="15131"/>
                  </a:lnTo>
                  <a:cubicBezTo>
                    <a:pt x="32912" y="13702"/>
                    <a:pt x="18243" y="11797"/>
                    <a:pt x="2908" y="9416"/>
                  </a:cubicBezTo>
                  <a:cubicBezTo>
                    <a:pt x="338" y="9025"/>
                    <a:pt x="-1473" y="6596"/>
                    <a:pt x="-1091" y="3996"/>
                  </a:cubicBezTo>
                  <a:cubicBezTo>
                    <a:pt x="-1091" y="3996"/>
                    <a:pt x="-1091" y="3987"/>
                    <a:pt x="-1091" y="3987"/>
                  </a:cubicBezTo>
                  <a:cubicBezTo>
                    <a:pt x="-807" y="1434"/>
                    <a:pt x="1575" y="-376"/>
                    <a:pt x="4147" y="-42"/>
                  </a:cubicBezTo>
                  <a:cubicBezTo>
                    <a:pt x="4242" y="-33"/>
                    <a:pt x="4242" y="-23"/>
                    <a:pt x="4337" y="-14"/>
                  </a:cubicBezTo>
                  <a:cubicBezTo>
                    <a:pt x="19863" y="2367"/>
                    <a:pt x="34055" y="4177"/>
                    <a:pt x="47772" y="5701"/>
                  </a:cubicBezTo>
                  <a:cubicBezTo>
                    <a:pt x="50344" y="5949"/>
                    <a:pt x="52344" y="8273"/>
                    <a:pt x="52058" y="10892"/>
                  </a:cubicBezTo>
                  <a:cubicBezTo>
                    <a:pt x="52058" y="10911"/>
                    <a:pt x="52058" y="10921"/>
                    <a:pt x="52058" y="10940"/>
                  </a:cubicBezTo>
                  <a:cubicBezTo>
                    <a:pt x="51676" y="13512"/>
                    <a:pt x="49390" y="15360"/>
                    <a:pt x="46818" y="15131"/>
                  </a:cubicBezTo>
                  <a:close/>
                </a:path>
              </a:pathLst>
            </a:custGeom>
            <a:solidFill>
              <a:srgbClr val="231815"/>
            </a:solidFill>
            <a:ln w="9525" cap="flat">
              <a:noFill/>
              <a:prstDash val="solid"/>
              <a:miter/>
            </a:ln>
          </p:spPr>
          <p:txBody>
            <a:bodyPr rtlCol="0" anchor="ctr"/>
            <a:lstStyle/>
            <a:p>
              <a:endParaRPr lang="zh-CN" altLang="en-US"/>
            </a:p>
          </p:txBody>
        </p:sp>
        <p:sp>
          <p:nvSpPr>
            <p:cNvPr id="253" name="任意多边形: 形状 252"/>
            <p:cNvSpPr/>
            <p:nvPr/>
          </p:nvSpPr>
          <p:spPr>
            <a:xfrm>
              <a:off x="10443266" y="4611949"/>
              <a:ext cx="117009" cy="14512"/>
            </a:xfrm>
            <a:custGeom>
              <a:avLst/>
              <a:gdLst>
                <a:gd name="connsiteX0" fmla="*/ 82231 w 117009"/>
                <a:gd name="connsiteY0" fmla="*/ 14430 h 14512"/>
                <a:gd name="connsiteX1" fmla="*/ 3079 w 117009"/>
                <a:gd name="connsiteY1" fmla="*/ 9477 h 14512"/>
                <a:gd name="connsiteX2" fmla="*/ -1113 w 117009"/>
                <a:gd name="connsiteY2" fmla="*/ 4143 h 14512"/>
                <a:gd name="connsiteX3" fmla="*/ 4222 w 117009"/>
                <a:gd name="connsiteY3" fmla="*/ -48 h 14512"/>
                <a:gd name="connsiteX4" fmla="*/ 110712 w 117009"/>
                <a:gd name="connsiteY4" fmla="*/ 3858 h 14512"/>
                <a:gd name="connsiteX5" fmla="*/ 115855 w 117009"/>
                <a:gd name="connsiteY5" fmla="*/ 8334 h 14512"/>
                <a:gd name="connsiteX6" fmla="*/ 111378 w 117009"/>
                <a:gd name="connsiteY6" fmla="*/ 13383 h 14512"/>
                <a:gd name="connsiteX7" fmla="*/ 111378 w 117009"/>
                <a:gd name="connsiteY7" fmla="*/ 13383 h 14512"/>
                <a:gd name="connsiteX8" fmla="*/ 82231 w 117009"/>
                <a:gd name="connsiteY8" fmla="*/ 14430 h 1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009" h="14512">
                  <a:moveTo>
                    <a:pt x="82231" y="14430"/>
                  </a:moveTo>
                  <a:cubicBezTo>
                    <a:pt x="55752" y="14259"/>
                    <a:pt x="29368" y="12602"/>
                    <a:pt x="3079" y="9477"/>
                  </a:cubicBezTo>
                  <a:cubicBezTo>
                    <a:pt x="412" y="9163"/>
                    <a:pt x="-1398" y="6772"/>
                    <a:pt x="-1113" y="4143"/>
                  </a:cubicBezTo>
                  <a:cubicBezTo>
                    <a:pt x="-827" y="1515"/>
                    <a:pt x="1555" y="-362"/>
                    <a:pt x="4222" y="-48"/>
                  </a:cubicBezTo>
                  <a:cubicBezTo>
                    <a:pt x="39559" y="4420"/>
                    <a:pt x="75183" y="5725"/>
                    <a:pt x="110712" y="3858"/>
                  </a:cubicBezTo>
                  <a:cubicBezTo>
                    <a:pt x="113378" y="3696"/>
                    <a:pt x="115664" y="5686"/>
                    <a:pt x="115855" y="8334"/>
                  </a:cubicBezTo>
                  <a:cubicBezTo>
                    <a:pt x="116045" y="10963"/>
                    <a:pt x="114045" y="13221"/>
                    <a:pt x="111378" y="13383"/>
                  </a:cubicBezTo>
                  <a:cubicBezTo>
                    <a:pt x="111378" y="13383"/>
                    <a:pt x="111378" y="13383"/>
                    <a:pt x="111378" y="13383"/>
                  </a:cubicBezTo>
                  <a:cubicBezTo>
                    <a:pt x="102330" y="14145"/>
                    <a:pt x="92614" y="14430"/>
                    <a:pt x="82231" y="14430"/>
                  </a:cubicBezTo>
                  <a:close/>
                </a:path>
              </a:pathLst>
            </a:custGeom>
            <a:solidFill>
              <a:srgbClr val="231815"/>
            </a:solidFill>
            <a:ln w="9525" cap="flat">
              <a:noFill/>
              <a:prstDash val="solid"/>
              <a:miter/>
            </a:ln>
          </p:spPr>
          <p:txBody>
            <a:bodyPr rtlCol="0" anchor="ctr"/>
            <a:lstStyle/>
            <a:p>
              <a:endParaRPr lang="zh-CN" altLang="en-US"/>
            </a:p>
          </p:txBody>
        </p:sp>
        <p:sp>
          <p:nvSpPr>
            <p:cNvPr id="254" name="任意多边形: 形状 253"/>
            <p:cNvSpPr/>
            <p:nvPr/>
          </p:nvSpPr>
          <p:spPr>
            <a:xfrm>
              <a:off x="10400098" y="4685639"/>
              <a:ext cx="53227" cy="15232"/>
            </a:xfrm>
            <a:custGeom>
              <a:avLst/>
              <a:gdLst>
                <a:gd name="connsiteX0" fmla="*/ 46818 w 53227"/>
                <a:gd name="connsiteY0" fmla="*/ 15131 h 15232"/>
                <a:gd name="connsiteX1" fmla="*/ 46818 w 53227"/>
                <a:gd name="connsiteY1" fmla="*/ 15131 h 15232"/>
                <a:gd name="connsiteX2" fmla="*/ 2908 w 53227"/>
                <a:gd name="connsiteY2" fmla="*/ 9416 h 15232"/>
                <a:gd name="connsiteX3" fmla="*/ -1091 w 53227"/>
                <a:gd name="connsiteY3" fmla="*/ 3996 h 15232"/>
                <a:gd name="connsiteX4" fmla="*/ -1091 w 53227"/>
                <a:gd name="connsiteY4" fmla="*/ 3987 h 15232"/>
                <a:gd name="connsiteX5" fmla="*/ 4147 w 53227"/>
                <a:gd name="connsiteY5" fmla="*/ -42 h 15232"/>
                <a:gd name="connsiteX6" fmla="*/ 4337 w 53227"/>
                <a:gd name="connsiteY6" fmla="*/ -14 h 15232"/>
                <a:gd name="connsiteX7" fmla="*/ 47772 w 53227"/>
                <a:gd name="connsiteY7" fmla="*/ 5701 h 15232"/>
                <a:gd name="connsiteX8" fmla="*/ 52058 w 53227"/>
                <a:gd name="connsiteY8" fmla="*/ 10892 h 15232"/>
                <a:gd name="connsiteX9" fmla="*/ 52058 w 53227"/>
                <a:gd name="connsiteY9" fmla="*/ 10940 h 15232"/>
                <a:gd name="connsiteX10" fmla="*/ 46818 w 53227"/>
                <a:gd name="connsiteY10" fmla="*/ 15131 h 1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27" h="15232">
                  <a:moveTo>
                    <a:pt x="46818" y="15131"/>
                  </a:moveTo>
                  <a:lnTo>
                    <a:pt x="46818" y="15131"/>
                  </a:lnTo>
                  <a:cubicBezTo>
                    <a:pt x="33008" y="13702"/>
                    <a:pt x="18243" y="11702"/>
                    <a:pt x="2908" y="9416"/>
                  </a:cubicBezTo>
                  <a:cubicBezTo>
                    <a:pt x="338" y="9025"/>
                    <a:pt x="-1473" y="6596"/>
                    <a:pt x="-1091" y="3996"/>
                  </a:cubicBezTo>
                  <a:cubicBezTo>
                    <a:pt x="-1091" y="3996"/>
                    <a:pt x="-1091" y="3987"/>
                    <a:pt x="-1091" y="3987"/>
                  </a:cubicBezTo>
                  <a:cubicBezTo>
                    <a:pt x="-807" y="1434"/>
                    <a:pt x="1575" y="-376"/>
                    <a:pt x="4147" y="-42"/>
                  </a:cubicBezTo>
                  <a:cubicBezTo>
                    <a:pt x="4242" y="-33"/>
                    <a:pt x="4242" y="-23"/>
                    <a:pt x="4337" y="-14"/>
                  </a:cubicBezTo>
                  <a:cubicBezTo>
                    <a:pt x="19482" y="2272"/>
                    <a:pt x="34151" y="4177"/>
                    <a:pt x="47772" y="5701"/>
                  </a:cubicBezTo>
                  <a:cubicBezTo>
                    <a:pt x="50344" y="5949"/>
                    <a:pt x="52344" y="8273"/>
                    <a:pt x="52058" y="10892"/>
                  </a:cubicBezTo>
                  <a:cubicBezTo>
                    <a:pt x="52058" y="10911"/>
                    <a:pt x="52058" y="10921"/>
                    <a:pt x="52058" y="10940"/>
                  </a:cubicBezTo>
                  <a:cubicBezTo>
                    <a:pt x="51676" y="13512"/>
                    <a:pt x="49390" y="15360"/>
                    <a:pt x="46818" y="15131"/>
                  </a:cubicBezTo>
                  <a:close/>
                </a:path>
              </a:pathLst>
            </a:custGeom>
            <a:solidFill>
              <a:srgbClr val="231815"/>
            </a:solidFill>
            <a:ln w="9525" cap="flat">
              <a:noFill/>
              <a:prstDash val="solid"/>
              <a:miter/>
            </a:ln>
          </p:spPr>
          <p:txBody>
            <a:bodyPr rtlCol="0" anchor="ctr"/>
            <a:lstStyle/>
            <a:p>
              <a:endParaRPr lang="zh-CN" altLang="en-US"/>
            </a:p>
          </p:txBody>
        </p:sp>
        <p:sp>
          <p:nvSpPr>
            <p:cNvPr id="255" name="任意多边形: 形状 254"/>
            <p:cNvSpPr/>
            <p:nvPr/>
          </p:nvSpPr>
          <p:spPr>
            <a:xfrm>
              <a:off x="10443266" y="4691293"/>
              <a:ext cx="117390" cy="14607"/>
            </a:xfrm>
            <a:custGeom>
              <a:avLst/>
              <a:gdLst>
                <a:gd name="connsiteX0" fmla="*/ 82517 w 117390"/>
                <a:gd name="connsiteY0" fmla="*/ 14526 h 14607"/>
                <a:gd name="connsiteX1" fmla="*/ 3079 w 117390"/>
                <a:gd name="connsiteY1" fmla="*/ 9477 h 14607"/>
                <a:gd name="connsiteX2" fmla="*/ -1113 w 117390"/>
                <a:gd name="connsiteY2" fmla="*/ 4143 h 14607"/>
                <a:gd name="connsiteX3" fmla="*/ 4222 w 117390"/>
                <a:gd name="connsiteY3" fmla="*/ -48 h 14607"/>
                <a:gd name="connsiteX4" fmla="*/ 111092 w 117390"/>
                <a:gd name="connsiteY4" fmla="*/ 3857 h 14607"/>
                <a:gd name="connsiteX5" fmla="*/ 116236 w 117390"/>
                <a:gd name="connsiteY5" fmla="*/ 8334 h 14607"/>
                <a:gd name="connsiteX6" fmla="*/ 111855 w 117390"/>
                <a:gd name="connsiteY6" fmla="*/ 13382 h 14607"/>
                <a:gd name="connsiteX7" fmla="*/ 82517 w 117390"/>
                <a:gd name="connsiteY7" fmla="*/ 14526 h 1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90" h="14607">
                  <a:moveTo>
                    <a:pt x="82517" y="14526"/>
                  </a:moveTo>
                  <a:cubicBezTo>
                    <a:pt x="55943" y="14316"/>
                    <a:pt x="29463" y="12630"/>
                    <a:pt x="3079" y="9477"/>
                  </a:cubicBezTo>
                  <a:cubicBezTo>
                    <a:pt x="412" y="9163"/>
                    <a:pt x="-1398" y="6772"/>
                    <a:pt x="-1113" y="4143"/>
                  </a:cubicBezTo>
                  <a:cubicBezTo>
                    <a:pt x="-827" y="1515"/>
                    <a:pt x="1555" y="-362"/>
                    <a:pt x="4222" y="-48"/>
                  </a:cubicBezTo>
                  <a:cubicBezTo>
                    <a:pt x="39655" y="4515"/>
                    <a:pt x="75469" y="5829"/>
                    <a:pt x="111092" y="3857"/>
                  </a:cubicBezTo>
                  <a:cubicBezTo>
                    <a:pt x="113759" y="3696"/>
                    <a:pt x="116045" y="5686"/>
                    <a:pt x="116236" y="8334"/>
                  </a:cubicBezTo>
                  <a:cubicBezTo>
                    <a:pt x="116427" y="10935"/>
                    <a:pt x="114426" y="13182"/>
                    <a:pt x="111855" y="13382"/>
                  </a:cubicBezTo>
                  <a:cubicBezTo>
                    <a:pt x="102710" y="14145"/>
                    <a:pt x="92900" y="14526"/>
                    <a:pt x="82517" y="14526"/>
                  </a:cubicBezTo>
                  <a:close/>
                </a:path>
              </a:pathLst>
            </a:custGeom>
            <a:solidFill>
              <a:srgbClr val="231815"/>
            </a:solidFill>
            <a:ln w="9525" cap="flat">
              <a:noFill/>
              <a:prstDash val="solid"/>
              <a:miter/>
            </a:ln>
          </p:spPr>
          <p:txBody>
            <a:bodyPr rtlCol="0" anchor="ctr"/>
            <a:lstStyle/>
            <a:p>
              <a:endParaRPr lang="zh-CN" altLang="en-US"/>
            </a:p>
          </p:txBody>
        </p:sp>
        <p:sp>
          <p:nvSpPr>
            <p:cNvPr id="256" name="任意多边形: 形状 255"/>
            <p:cNvSpPr/>
            <p:nvPr/>
          </p:nvSpPr>
          <p:spPr>
            <a:xfrm>
              <a:off x="10339840" y="4674849"/>
              <a:ext cx="69655" cy="20287"/>
            </a:xfrm>
            <a:custGeom>
              <a:avLst/>
              <a:gdLst>
                <a:gd name="connsiteX0" fmla="*/ 63357 w 69655"/>
                <a:gd name="connsiteY0" fmla="*/ 20206 h 20287"/>
                <a:gd name="connsiteX1" fmla="*/ 62690 w 69655"/>
                <a:gd name="connsiteY1" fmla="*/ 20206 h 20287"/>
                <a:gd name="connsiteX2" fmla="*/ 2778 w 69655"/>
                <a:gd name="connsiteY2" fmla="*/ 9538 h 20287"/>
                <a:gd name="connsiteX3" fmla="*/ -1032 w 69655"/>
                <a:gd name="connsiteY3" fmla="*/ 3823 h 20287"/>
                <a:gd name="connsiteX4" fmla="*/ 4682 w 69655"/>
                <a:gd name="connsiteY4" fmla="*/ 13 h 20287"/>
                <a:gd name="connsiteX5" fmla="*/ 64119 w 69655"/>
                <a:gd name="connsiteY5" fmla="*/ 10585 h 20287"/>
                <a:gd name="connsiteX6" fmla="*/ 68501 w 69655"/>
                <a:gd name="connsiteY6" fmla="*/ 15729 h 20287"/>
                <a:gd name="connsiteX7" fmla="*/ 63357 w 69655"/>
                <a:gd name="connsiteY7" fmla="*/ 20110 h 2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55" h="20287">
                  <a:moveTo>
                    <a:pt x="63357" y="20206"/>
                  </a:moveTo>
                  <a:lnTo>
                    <a:pt x="62690" y="20206"/>
                  </a:lnTo>
                  <a:cubicBezTo>
                    <a:pt x="27829" y="14872"/>
                    <a:pt x="2968" y="9633"/>
                    <a:pt x="2778" y="9538"/>
                  </a:cubicBezTo>
                  <a:cubicBezTo>
                    <a:pt x="111" y="9014"/>
                    <a:pt x="-1603" y="6452"/>
                    <a:pt x="-1032" y="3823"/>
                  </a:cubicBezTo>
                  <a:cubicBezTo>
                    <a:pt x="-460" y="1194"/>
                    <a:pt x="2016" y="-511"/>
                    <a:pt x="4682" y="13"/>
                  </a:cubicBezTo>
                  <a:cubicBezTo>
                    <a:pt x="4682" y="13"/>
                    <a:pt x="29544" y="5347"/>
                    <a:pt x="64119" y="10585"/>
                  </a:cubicBezTo>
                  <a:cubicBezTo>
                    <a:pt x="66786" y="10795"/>
                    <a:pt x="68691" y="13100"/>
                    <a:pt x="68501" y="15729"/>
                  </a:cubicBezTo>
                  <a:cubicBezTo>
                    <a:pt x="68310" y="18358"/>
                    <a:pt x="66024" y="20320"/>
                    <a:pt x="63357" y="20110"/>
                  </a:cubicBezTo>
                  <a:close/>
                </a:path>
              </a:pathLst>
            </a:custGeom>
            <a:solidFill>
              <a:srgbClr val="231815"/>
            </a:solidFill>
            <a:ln w="9525" cap="flat">
              <a:noFill/>
              <a:prstDash val="solid"/>
              <a:miter/>
            </a:ln>
          </p:spPr>
          <p:txBody>
            <a:bodyPr rtlCol="0" anchor="ctr"/>
            <a:lstStyle/>
            <a:p>
              <a:endParaRPr lang="zh-CN" altLang="en-US"/>
            </a:p>
          </p:txBody>
        </p:sp>
        <p:sp>
          <p:nvSpPr>
            <p:cNvPr id="257" name="任意多边形: 形状 256"/>
            <p:cNvSpPr/>
            <p:nvPr/>
          </p:nvSpPr>
          <p:spPr>
            <a:xfrm>
              <a:off x="10349868" y="4749523"/>
              <a:ext cx="59627" cy="18304"/>
            </a:xfrm>
            <a:custGeom>
              <a:avLst/>
              <a:gdLst>
                <a:gd name="connsiteX0" fmla="*/ 53328 w 59627"/>
                <a:gd name="connsiteY0" fmla="*/ 18112 h 18304"/>
                <a:gd name="connsiteX1" fmla="*/ 52567 w 59627"/>
                <a:gd name="connsiteY1" fmla="*/ 18112 h 18304"/>
                <a:gd name="connsiteX2" fmla="*/ 3894 w 59627"/>
                <a:gd name="connsiteY2" fmla="*/ 9349 h 18304"/>
                <a:gd name="connsiteX3" fmla="*/ 2656 w 59627"/>
                <a:gd name="connsiteY3" fmla="*/ 9349 h 18304"/>
                <a:gd name="connsiteX4" fmla="*/ -1059 w 59627"/>
                <a:gd name="connsiteY4" fmla="*/ 3920 h 18304"/>
                <a:gd name="connsiteX5" fmla="*/ -1059 w 59627"/>
                <a:gd name="connsiteY5" fmla="*/ 3729 h 18304"/>
                <a:gd name="connsiteX6" fmla="*/ 4560 w 59627"/>
                <a:gd name="connsiteY6" fmla="*/ 15 h 18304"/>
                <a:gd name="connsiteX7" fmla="*/ 4560 w 59627"/>
                <a:gd name="connsiteY7" fmla="*/ 15 h 18304"/>
                <a:gd name="connsiteX8" fmla="*/ 5799 w 59627"/>
                <a:gd name="connsiteY8" fmla="*/ 15 h 18304"/>
                <a:gd name="connsiteX9" fmla="*/ 54091 w 59627"/>
                <a:gd name="connsiteY9" fmla="*/ 8683 h 18304"/>
                <a:gd name="connsiteX10" fmla="*/ 58472 w 59627"/>
                <a:gd name="connsiteY10" fmla="*/ 13826 h 18304"/>
                <a:gd name="connsiteX11" fmla="*/ 53328 w 59627"/>
                <a:gd name="connsiteY11" fmla="*/ 18208 h 1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27" h="18304">
                  <a:moveTo>
                    <a:pt x="53328" y="18112"/>
                  </a:moveTo>
                  <a:lnTo>
                    <a:pt x="52567" y="18112"/>
                  </a:lnTo>
                  <a:cubicBezTo>
                    <a:pt x="28277" y="14302"/>
                    <a:pt x="9895" y="10587"/>
                    <a:pt x="3894" y="9349"/>
                  </a:cubicBezTo>
                  <a:lnTo>
                    <a:pt x="2656" y="9349"/>
                  </a:lnTo>
                  <a:cubicBezTo>
                    <a:pt x="84" y="8883"/>
                    <a:pt x="-1536" y="6454"/>
                    <a:pt x="-1059" y="3920"/>
                  </a:cubicBezTo>
                  <a:cubicBezTo>
                    <a:pt x="-1059" y="3853"/>
                    <a:pt x="-1059" y="3796"/>
                    <a:pt x="-1059" y="3729"/>
                  </a:cubicBezTo>
                  <a:cubicBezTo>
                    <a:pt x="-488" y="1148"/>
                    <a:pt x="1988" y="-509"/>
                    <a:pt x="4560" y="15"/>
                  </a:cubicBezTo>
                  <a:cubicBezTo>
                    <a:pt x="4560" y="15"/>
                    <a:pt x="4560" y="15"/>
                    <a:pt x="4560" y="15"/>
                  </a:cubicBezTo>
                  <a:lnTo>
                    <a:pt x="5799" y="15"/>
                  </a:lnTo>
                  <a:cubicBezTo>
                    <a:pt x="11799" y="1253"/>
                    <a:pt x="29992" y="4872"/>
                    <a:pt x="54091" y="8683"/>
                  </a:cubicBezTo>
                  <a:cubicBezTo>
                    <a:pt x="56757" y="8892"/>
                    <a:pt x="58663" y="11197"/>
                    <a:pt x="58472" y="13826"/>
                  </a:cubicBezTo>
                  <a:cubicBezTo>
                    <a:pt x="58281" y="16455"/>
                    <a:pt x="55996" y="18417"/>
                    <a:pt x="53328" y="18208"/>
                  </a:cubicBezTo>
                  <a:close/>
                </a:path>
              </a:pathLst>
            </a:custGeom>
            <a:solidFill>
              <a:srgbClr val="231815"/>
            </a:solidFill>
            <a:ln w="9525" cap="flat">
              <a:noFill/>
              <a:prstDash val="solid"/>
              <a:miter/>
            </a:ln>
          </p:spPr>
          <p:txBody>
            <a:bodyPr rtlCol="0" anchor="ctr"/>
            <a:lstStyle/>
            <a:p>
              <a:endParaRPr lang="zh-CN" altLang="en-US"/>
            </a:p>
          </p:txBody>
        </p:sp>
        <p:sp>
          <p:nvSpPr>
            <p:cNvPr id="258" name="任意多边形: 形状 257"/>
            <p:cNvSpPr/>
            <p:nvPr/>
          </p:nvSpPr>
          <p:spPr>
            <a:xfrm>
              <a:off x="10399524" y="4758036"/>
              <a:ext cx="53595" cy="15777"/>
            </a:xfrm>
            <a:custGeom>
              <a:avLst/>
              <a:gdLst>
                <a:gd name="connsiteX0" fmla="*/ 47392 w 53595"/>
                <a:gd name="connsiteY0" fmla="*/ 15695 h 15777"/>
                <a:gd name="connsiteX1" fmla="*/ 46822 w 53595"/>
                <a:gd name="connsiteY1" fmla="*/ 15695 h 15777"/>
                <a:gd name="connsiteX2" fmla="*/ 2911 w 53595"/>
                <a:gd name="connsiteY2" fmla="*/ 9504 h 15777"/>
                <a:gd name="connsiteX3" fmla="*/ -1090 w 53595"/>
                <a:gd name="connsiteY3" fmla="*/ 3980 h 15777"/>
                <a:gd name="connsiteX4" fmla="*/ 4436 w 53595"/>
                <a:gd name="connsiteY4" fmla="*/ -21 h 15777"/>
                <a:gd name="connsiteX5" fmla="*/ 47964 w 53595"/>
                <a:gd name="connsiteY5" fmla="*/ 6075 h 15777"/>
                <a:gd name="connsiteX6" fmla="*/ 52441 w 53595"/>
                <a:gd name="connsiteY6" fmla="*/ 11123 h 15777"/>
                <a:gd name="connsiteX7" fmla="*/ 47392 w 53595"/>
                <a:gd name="connsiteY7" fmla="*/ 15600 h 1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95" h="15777">
                  <a:moveTo>
                    <a:pt x="47392" y="15695"/>
                  </a:moveTo>
                  <a:lnTo>
                    <a:pt x="46822" y="15695"/>
                  </a:lnTo>
                  <a:cubicBezTo>
                    <a:pt x="32248" y="13981"/>
                    <a:pt x="17485" y="11885"/>
                    <a:pt x="2911" y="9504"/>
                  </a:cubicBezTo>
                  <a:cubicBezTo>
                    <a:pt x="244" y="9085"/>
                    <a:pt x="-1470" y="6608"/>
                    <a:pt x="-1090" y="3980"/>
                  </a:cubicBezTo>
                  <a:cubicBezTo>
                    <a:pt x="-708" y="1351"/>
                    <a:pt x="1768" y="-440"/>
                    <a:pt x="4436" y="-21"/>
                  </a:cubicBezTo>
                  <a:cubicBezTo>
                    <a:pt x="18913" y="2265"/>
                    <a:pt x="33011" y="4361"/>
                    <a:pt x="47964" y="6075"/>
                  </a:cubicBezTo>
                  <a:cubicBezTo>
                    <a:pt x="50632" y="6237"/>
                    <a:pt x="52632" y="8494"/>
                    <a:pt x="52441" y="11123"/>
                  </a:cubicBezTo>
                  <a:cubicBezTo>
                    <a:pt x="52250" y="13752"/>
                    <a:pt x="50060" y="15762"/>
                    <a:pt x="47392" y="15600"/>
                  </a:cubicBezTo>
                  <a:close/>
                </a:path>
              </a:pathLst>
            </a:custGeom>
            <a:solidFill>
              <a:srgbClr val="231815"/>
            </a:solidFill>
            <a:ln w="9525" cap="flat">
              <a:noFill/>
              <a:prstDash val="solid"/>
              <a:miter/>
            </a:ln>
          </p:spPr>
          <p:txBody>
            <a:bodyPr rtlCol="0" anchor="ctr"/>
            <a:lstStyle/>
            <a:p>
              <a:endParaRPr lang="zh-CN" altLang="en-US"/>
            </a:p>
          </p:txBody>
        </p:sp>
        <p:sp>
          <p:nvSpPr>
            <p:cNvPr id="259" name="任意多边形: 形状 258"/>
            <p:cNvSpPr/>
            <p:nvPr/>
          </p:nvSpPr>
          <p:spPr>
            <a:xfrm>
              <a:off x="10443267" y="4764362"/>
              <a:ext cx="126057" cy="15356"/>
            </a:xfrm>
            <a:custGeom>
              <a:avLst/>
              <a:gdLst>
                <a:gd name="connsiteX0" fmla="*/ 91470 w 126057"/>
                <a:gd name="connsiteY0" fmla="*/ 15275 h 15356"/>
                <a:gd name="connsiteX1" fmla="*/ 3078 w 126057"/>
                <a:gd name="connsiteY1" fmla="*/ 9369 h 15356"/>
                <a:gd name="connsiteX2" fmla="*/ -1114 w 126057"/>
                <a:gd name="connsiteY2" fmla="*/ 4035 h 15356"/>
                <a:gd name="connsiteX3" fmla="*/ 4221 w 126057"/>
                <a:gd name="connsiteY3" fmla="*/ -61 h 15356"/>
                <a:gd name="connsiteX4" fmla="*/ 119759 w 126057"/>
                <a:gd name="connsiteY4" fmla="*/ 4797 h 15356"/>
                <a:gd name="connsiteX5" fmla="*/ 124903 w 126057"/>
                <a:gd name="connsiteY5" fmla="*/ 9274 h 15356"/>
                <a:gd name="connsiteX6" fmla="*/ 120425 w 126057"/>
                <a:gd name="connsiteY6" fmla="*/ 14322 h 15356"/>
                <a:gd name="connsiteX7" fmla="*/ 120425 w 126057"/>
                <a:gd name="connsiteY7" fmla="*/ 14322 h 15356"/>
                <a:gd name="connsiteX8" fmla="*/ 91470 w 126057"/>
                <a:gd name="connsiteY8" fmla="*/ 15275 h 1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057" h="15356">
                  <a:moveTo>
                    <a:pt x="91470" y="15275"/>
                  </a:moveTo>
                  <a:cubicBezTo>
                    <a:pt x="61943" y="15056"/>
                    <a:pt x="32414" y="13084"/>
                    <a:pt x="3078" y="9369"/>
                  </a:cubicBezTo>
                  <a:cubicBezTo>
                    <a:pt x="506" y="9026"/>
                    <a:pt x="-1399" y="6655"/>
                    <a:pt x="-1114" y="4035"/>
                  </a:cubicBezTo>
                  <a:cubicBezTo>
                    <a:pt x="-637" y="1492"/>
                    <a:pt x="1649" y="-299"/>
                    <a:pt x="4221" y="-61"/>
                  </a:cubicBezTo>
                  <a:cubicBezTo>
                    <a:pt x="42511" y="5121"/>
                    <a:pt x="81182" y="6750"/>
                    <a:pt x="119759" y="4797"/>
                  </a:cubicBezTo>
                  <a:cubicBezTo>
                    <a:pt x="122426" y="4635"/>
                    <a:pt x="124712" y="6626"/>
                    <a:pt x="124903" y="9274"/>
                  </a:cubicBezTo>
                  <a:cubicBezTo>
                    <a:pt x="125092" y="11903"/>
                    <a:pt x="123092" y="14160"/>
                    <a:pt x="120425" y="14322"/>
                  </a:cubicBezTo>
                  <a:cubicBezTo>
                    <a:pt x="120425" y="14322"/>
                    <a:pt x="120425" y="14322"/>
                    <a:pt x="120425" y="14322"/>
                  </a:cubicBezTo>
                  <a:cubicBezTo>
                    <a:pt x="111472" y="14989"/>
                    <a:pt x="101757" y="15275"/>
                    <a:pt x="91470" y="15275"/>
                  </a:cubicBezTo>
                  <a:close/>
                </a:path>
              </a:pathLst>
            </a:custGeom>
            <a:solidFill>
              <a:srgbClr val="231815"/>
            </a:solidFill>
            <a:ln w="9525" cap="flat">
              <a:noFill/>
              <a:prstDash val="solid"/>
              <a:miter/>
            </a:ln>
          </p:spPr>
          <p:txBody>
            <a:bodyPr rtlCol="0" anchor="ctr"/>
            <a:lstStyle/>
            <a:p>
              <a:endParaRPr lang="zh-CN" altLang="en-US"/>
            </a:p>
          </p:txBody>
        </p:sp>
        <p:sp>
          <p:nvSpPr>
            <p:cNvPr id="260" name="任意多边形: 形状 259"/>
            <p:cNvSpPr/>
            <p:nvPr/>
          </p:nvSpPr>
          <p:spPr>
            <a:xfrm>
              <a:off x="9897056" y="3744464"/>
              <a:ext cx="14919" cy="40660"/>
            </a:xfrm>
            <a:custGeom>
              <a:avLst/>
              <a:gdLst>
                <a:gd name="connsiteX0" fmla="*/ 3601 w 14919"/>
                <a:gd name="connsiteY0" fmla="*/ 40573 h 40660"/>
                <a:gd name="connsiteX1" fmla="*/ 2839 w 14919"/>
                <a:gd name="connsiteY1" fmla="*/ 40573 h 40660"/>
                <a:gd name="connsiteX2" fmla="*/ -1066 w 14919"/>
                <a:gd name="connsiteY2" fmla="*/ 35086 h 40660"/>
                <a:gd name="connsiteX3" fmla="*/ -1066 w 14919"/>
                <a:gd name="connsiteY3" fmla="*/ 35048 h 40660"/>
                <a:gd name="connsiteX4" fmla="*/ 4173 w 14919"/>
                <a:gd name="connsiteY4" fmla="*/ 3901 h 40660"/>
                <a:gd name="connsiteX5" fmla="*/ 9793 w 14919"/>
                <a:gd name="connsiteY5" fmla="*/ -4 h 40660"/>
                <a:gd name="connsiteX6" fmla="*/ 13698 w 14919"/>
                <a:gd name="connsiteY6" fmla="*/ 5616 h 40660"/>
                <a:gd name="connsiteX7" fmla="*/ 8459 w 14919"/>
                <a:gd name="connsiteY7" fmla="*/ 36572 h 40660"/>
                <a:gd name="connsiteX8" fmla="*/ 3601 w 14919"/>
                <a:gd name="connsiteY8" fmla="*/ 40573 h 4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19" h="40660">
                  <a:moveTo>
                    <a:pt x="3601" y="40573"/>
                  </a:moveTo>
                  <a:lnTo>
                    <a:pt x="2839" y="40573"/>
                  </a:lnTo>
                  <a:cubicBezTo>
                    <a:pt x="268" y="40134"/>
                    <a:pt x="-1542" y="37687"/>
                    <a:pt x="-1066" y="35086"/>
                  </a:cubicBezTo>
                  <a:cubicBezTo>
                    <a:pt x="-1066" y="35077"/>
                    <a:pt x="-1066" y="35058"/>
                    <a:pt x="-1066" y="35048"/>
                  </a:cubicBezTo>
                  <a:cubicBezTo>
                    <a:pt x="2172" y="14950"/>
                    <a:pt x="4173" y="3901"/>
                    <a:pt x="4173" y="3901"/>
                  </a:cubicBezTo>
                  <a:cubicBezTo>
                    <a:pt x="4649" y="1272"/>
                    <a:pt x="7125" y="-480"/>
                    <a:pt x="9793" y="-4"/>
                  </a:cubicBezTo>
                  <a:cubicBezTo>
                    <a:pt x="12460" y="472"/>
                    <a:pt x="14174" y="2987"/>
                    <a:pt x="13698" y="5616"/>
                  </a:cubicBezTo>
                  <a:cubicBezTo>
                    <a:pt x="13698" y="5616"/>
                    <a:pt x="11792" y="16570"/>
                    <a:pt x="8459" y="36572"/>
                  </a:cubicBezTo>
                  <a:cubicBezTo>
                    <a:pt x="8079" y="38963"/>
                    <a:pt x="5982" y="40696"/>
                    <a:pt x="3601" y="40573"/>
                  </a:cubicBezTo>
                  <a:close/>
                </a:path>
              </a:pathLst>
            </a:custGeom>
            <a:solidFill>
              <a:srgbClr val="231815"/>
            </a:solidFill>
            <a:ln w="9525" cap="flat">
              <a:noFill/>
              <a:prstDash val="solid"/>
              <a:miter/>
            </a:ln>
          </p:spPr>
          <p:txBody>
            <a:bodyPr rtlCol="0" anchor="ctr"/>
            <a:lstStyle/>
            <a:p>
              <a:endParaRPr lang="zh-CN" altLang="en-US"/>
            </a:p>
          </p:txBody>
        </p:sp>
        <p:sp>
          <p:nvSpPr>
            <p:cNvPr id="261" name="任意多边形: 形状 260"/>
            <p:cNvSpPr/>
            <p:nvPr/>
          </p:nvSpPr>
          <p:spPr>
            <a:xfrm>
              <a:off x="9876605" y="3775631"/>
              <a:ext cx="29914" cy="140932"/>
            </a:xfrm>
            <a:custGeom>
              <a:avLst/>
              <a:gdLst>
                <a:gd name="connsiteX0" fmla="*/ 3669 w 29914"/>
                <a:gd name="connsiteY0" fmla="*/ 140850 h 140932"/>
                <a:gd name="connsiteX1" fmla="*/ 3003 w 29914"/>
                <a:gd name="connsiteY1" fmla="*/ 140850 h 140932"/>
                <a:gd name="connsiteX2" fmla="*/ -1094 w 29914"/>
                <a:gd name="connsiteY2" fmla="*/ 135421 h 140932"/>
                <a:gd name="connsiteX3" fmla="*/ 19385 w 29914"/>
                <a:gd name="connsiteY3" fmla="*/ 3881 h 140932"/>
                <a:gd name="connsiteX4" fmla="*/ 24815 w 29914"/>
                <a:gd name="connsiteY4" fmla="*/ -25 h 140932"/>
                <a:gd name="connsiteX5" fmla="*/ 28720 w 29914"/>
                <a:gd name="connsiteY5" fmla="*/ 5281 h 140932"/>
                <a:gd name="connsiteX6" fmla="*/ 28720 w 29914"/>
                <a:gd name="connsiteY6" fmla="*/ 5405 h 140932"/>
                <a:gd name="connsiteX7" fmla="*/ 8336 w 29914"/>
                <a:gd name="connsiteY7" fmla="*/ 136754 h 140932"/>
                <a:gd name="connsiteX8" fmla="*/ 3669 w 29914"/>
                <a:gd name="connsiteY8" fmla="*/ 140850 h 140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 h="140932">
                  <a:moveTo>
                    <a:pt x="3669" y="140850"/>
                  </a:moveTo>
                  <a:lnTo>
                    <a:pt x="3003" y="140850"/>
                  </a:lnTo>
                  <a:cubicBezTo>
                    <a:pt x="431" y="140460"/>
                    <a:pt x="-1474" y="138040"/>
                    <a:pt x="-1094" y="135421"/>
                  </a:cubicBezTo>
                  <a:cubicBezTo>
                    <a:pt x="5574" y="90368"/>
                    <a:pt x="12241" y="47315"/>
                    <a:pt x="19385" y="3881"/>
                  </a:cubicBezTo>
                  <a:cubicBezTo>
                    <a:pt x="19862" y="1309"/>
                    <a:pt x="22243" y="-425"/>
                    <a:pt x="24815" y="-25"/>
                  </a:cubicBezTo>
                  <a:cubicBezTo>
                    <a:pt x="27386" y="356"/>
                    <a:pt x="29101" y="2728"/>
                    <a:pt x="28720" y="5281"/>
                  </a:cubicBezTo>
                  <a:cubicBezTo>
                    <a:pt x="28720" y="5319"/>
                    <a:pt x="28720" y="5367"/>
                    <a:pt x="28720" y="5405"/>
                  </a:cubicBezTo>
                  <a:cubicBezTo>
                    <a:pt x="21671" y="48839"/>
                    <a:pt x="15004" y="91796"/>
                    <a:pt x="8336" y="136754"/>
                  </a:cubicBezTo>
                  <a:cubicBezTo>
                    <a:pt x="8051" y="139088"/>
                    <a:pt x="6050" y="140822"/>
                    <a:pt x="3669" y="140850"/>
                  </a:cubicBezTo>
                  <a:close/>
                </a:path>
              </a:pathLst>
            </a:custGeom>
            <a:solidFill>
              <a:srgbClr val="231815"/>
            </a:solidFill>
            <a:ln w="9525" cap="flat">
              <a:noFill/>
              <a:prstDash val="solid"/>
              <a:miter/>
            </a:ln>
          </p:spPr>
          <p:txBody>
            <a:bodyPr rtlCol="0" anchor="ctr"/>
            <a:lstStyle/>
            <a:p>
              <a:endParaRPr lang="zh-CN" altLang="en-US"/>
            </a:p>
          </p:txBody>
        </p:sp>
        <p:sp>
          <p:nvSpPr>
            <p:cNvPr id="262" name="任意多边形: 形状 261"/>
            <p:cNvSpPr/>
            <p:nvPr/>
          </p:nvSpPr>
          <p:spPr>
            <a:xfrm>
              <a:off x="9866623" y="3906985"/>
              <a:ext cx="19987" cy="79288"/>
            </a:xfrm>
            <a:custGeom>
              <a:avLst/>
              <a:gdLst>
                <a:gd name="connsiteX0" fmla="*/ 3650 w 19987"/>
                <a:gd name="connsiteY0" fmla="*/ 79124 h 79288"/>
                <a:gd name="connsiteX1" fmla="*/ 2983 w 19987"/>
                <a:gd name="connsiteY1" fmla="*/ 79124 h 79288"/>
                <a:gd name="connsiteX2" fmla="*/ -1112 w 19987"/>
                <a:gd name="connsiteY2" fmla="*/ 73952 h 79288"/>
                <a:gd name="connsiteX3" fmla="*/ -1112 w 19987"/>
                <a:gd name="connsiteY3" fmla="*/ 73885 h 79288"/>
                <a:gd name="connsiteX4" fmla="*/ -1112 w 19987"/>
                <a:gd name="connsiteY4" fmla="*/ 73885 h 79288"/>
                <a:gd name="connsiteX5" fmla="*/ -1112 w 19987"/>
                <a:gd name="connsiteY5" fmla="*/ 70838 h 79288"/>
                <a:gd name="connsiteX6" fmla="*/ -1112 w 19987"/>
                <a:gd name="connsiteY6" fmla="*/ 69694 h 79288"/>
                <a:gd name="connsiteX7" fmla="*/ 1935 w 19987"/>
                <a:gd name="connsiteY7" fmla="*/ 48073 h 79288"/>
                <a:gd name="connsiteX8" fmla="*/ 9365 w 19987"/>
                <a:gd name="connsiteY8" fmla="*/ 3972 h 79288"/>
                <a:gd name="connsiteX9" fmla="*/ 14794 w 19987"/>
                <a:gd name="connsiteY9" fmla="*/ -28 h 79288"/>
                <a:gd name="connsiteX10" fmla="*/ 14794 w 19987"/>
                <a:gd name="connsiteY10" fmla="*/ -28 h 79288"/>
                <a:gd name="connsiteX11" fmla="*/ 18794 w 19987"/>
                <a:gd name="connsiteY11" fmla="*/ 5210 h 79288"/>
                <a:gd name="connsiteX12" fmla="*/ 18794 w 19987"/>
                <a:gd name="connsiteY12" fmla="*/ 5306 h 79288"/>
                <a:gd name="connsiteX13" fmla="*/ 12508 w 19987"/>
                <a:gd name="connsiteY13" fmla="*/ 48930 h 79288"/>
                <a:gd name="connsiteX14" fmla="*/ 9365 w 19987"/>
                <a:gd name="connsiteY14" fmla="*/ 70647 h 79288"/>
                <a:gd name="connsiteX15" fmla="*/ 9365 w 19987"/>
                <a:gd name="connsiteY15" fmla="*/ 70647 h 79288"/>
                <a:gd name="connsiteX16" fmla="*/ 9365 w 19987"/>
                <a:gd name="connsiteY16" fmla="*/ 72076 h 79288"/>
                <a:gd name="connsiteX17" fmla="*/ 9365 w 19987"/>
                <a:gd name="connsiteY17" fmla="*/ 75410 h 79288"/>
                <a:gd name="connsiteX18" fmla="*/ 3650 w 19987"/>
                <a:gd name="connsiteY18" fmla="*/ 79124 h 7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87" h="79288">
                  <a:moveTo>
                    <a:pt x="3650" y="79124"/>
                  </a:moveTo>
                  <a:lnTo>
                    <a:pt x="2983" y="79124"/>
                  </a:lnTo>
                  <a:cubicBezTo>
                    <a:pt x="412" y="78829"/>
                    <a:pt x="-1398" y="76514"/>
                    <a:pt x="-1112" y="73952"/>
                  </a:cubicBezTo>
                  <a:cubicBezTo>
                    <a:pt x="-1112" y="73933"/>
                    <a:pt x="-1112" y="73905"/>
                    <a:pt x="-1112" y="73885"/>
                  </a:cubicBezTo>
                  <a:lnTo>
                    <a:pt x="-1112" y="73885"/>
                  </a:lnTo>
                  <a:cubicBezTo>
                    <a:pt x="-1112" y="72838"/>
                    <a:pt x="-1112" y="71790"/>
                    <a:pt x="-1112" y="70838"/>
                  </a:cubicBezTo>
                  <a:lnTo>
                    <a:pt x="-1112" y="69694"/>
                  </a:lnTo>
                  <a:lnTo>
                    <a:pt x="1935" y="48073"/>
                  </a:lnTo>
                  <a:lnTo>
                    <a:pt x="9365" y="3972"/>
                  </a:lnTo>
                  <a:cubicBezTo>
                    <a:pt x="9746" y="1372"/>
                    <a:pt x="12223" y="-419"/>
                    <a:pt x="14794" y="-28"/>
                  </a:cubicBezTo>
                  <a:cubicBezTo>
                    <a:pt x="14794" y="-28"/>
                    <a:pt x="14794" y="-28"/>
                    <a:pt x="14794" y="-28"/>
                  </a:cubicBezTo>
                  <a:cubicBezTo>
                    <a:pt x="17365" y="314"/>
                    <a:pt x="19176" y="2658"/>
                    <a:pt x="18794" y="5210"/>
                  </a:cubicBezTo>
                  <a:cubicBezTo>
                    <a:pt x="18794" y="5239"/>
                    <a:pt x="18794" y="5277"/>
                    <a:pt x="18794" y="5306"/>
                  </a:cubicBezTo>
                  <a:lnTo>
                    <a:pt x="12508" y="48930"/>
                  </a:lnTo>
                  <a:lnTo>
                    <a:pt x="9365" y="70647"/>
                  </a:lnTo>
                  <a:lnTo>
                    <a:pt x="9365" y="70647"/>
                  </a:lnTo>
                  <a:cubicBezTo>
                    <a:pt x="9460" y="71114"/>
                    <a:pt x="9460" y="71609"/>
                    <a:pt x="9365" y="72076"/>
                  </a:cubicBezTo>
                  <a:cubicBezTo>
                    <a:pt x="9460" y="73190"/>
                    <a:pt x="9460" y="74295"/>
                    <a:pt x="9365" y="75410"/>
                  </a:cubicBezTo>
                  <a:cubicBezTo>
                    <a:pt x="8793" y="77972"/>
                    <a:pt x="6222" y="79601"/>
                    <a:pt x="3650" y="79124"/>
                  </a:cubicBezTo>
                  <a:close/>
                </a:path>
              </a:pathLst>
            </a:custGeom>
            <a:solidFill>
              <a:srgbClr val="231815"/>
            </a:solidFill>
            <a:ln w="9525" cap="flat">
              <a:noFill/>
              <a:prstDash val="solid"/>
              <a:miter/>
            </a:ln>
          </p:spPr>
          <p:txBody>
            <a:bodyPr rtlCol="0" anchor="ctr"/>
            <a:lstStyle/>
            <a:p>
              <a:endParaRPr lang="zh-CN" altLang="en-US"/>
            </a:p>
          </p:txBody>
        </p:sp>
        <p:sp>
          <p:nvSpPr>
            <p:cNvPr id="263" name="任意多边形: 形状 262"/>
            <p:cNvSpPr/>
            <p:nvPr/>
          </p:nvSpPr>
          <p:spPr>
            <a:xfrm>
              <a:off x="9341326" y="3849633"/>
              <a:ext cx="41588" cy="95317"/>
            </a:xfrm>
            <a:custGeom>
              <a:avLst/>
              <a:gdLst>
                <a:gd name="connsiteX0" fmla="*/ 35742 w 41588"/>
                <a:gd name="connsiteY0" fmla="*/ 95233 h 95317"/>
                <a:gd name="connsiteX1" fmla="*/ 31266 w 41588"/>
                <a:gd name="connsiteY1" fmla="*/ 92090 h 95317"/>
                <a:gd name="connsiteX2" fmla="*/ -833 w 41588"/>
                <a:gd name="connsiteY2" fmla="*/ 6365 h 95317"/>
                <a:gd name="connsiteX3" fmla="*/ 2024 w 41588"/>
                <a:gd name="connsiteY3" fmla="*/ 221 h 95317"/>
                <a:gd name="connsiteX4" fmla="*/ 8120 w 41588"/>
                <a:gd name="connsiteY4" fmla="*/ 3031 h 95317"/>
                <a:gd name="connsiteX5" fmla="*/ 40124 w 41588"/>
                <a:gd name="connsiteY5" fmla="*/ 88756 h 95317"/>
                <a:gd name="connsiteX6" fmla="*/ 37457 w 41588"/>
                <a:gd name="connsiteY6" fmla="*/ 94928 h 95317"/>
                <a:gd name="connsiteX7" fmla="*/ 37362 w 41588"/>
                <a:gd name="connsiteY7" fmla="*/ 94947 h 9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8" h="95317">
                  <a:moveTo>
                    <a:pt x="35742" y="95233"/>
                  </a:moveTo>
                  <a:cubicBezTo>
                    <a:pt x="33743" y="95290"/>
                    <a:pt x="31932" y="94014"/>
                    <a:pt x="31266" y="92090"/>
                  </a:cubicBezTo>
                  <a:cubicBezTo>
                    <a:pt x="31266" y="92090"/>
                    <a:pt x="18883" y="59514"/>
                    <a:pt x="-833" y="6365"/>
                  </a:cubicBezTo>
                  <a:cubicBezTo>
                    <a:pt x="-1786" y="3889"/>
                    <a:pt x="-453" y="1145"/>
                    <a:pt x="2024" y="221"/>
                  </a:cubicBezTo>
                  <a:cubicBezTo>
                    <a:pt x="4405" y="-702"/>
                    <a:pt x="7167" y="555"/>
                    <a:pt x="8120" y="3031"/>
                  </a:cubicBezTo>
                  <a:cubicBezTo>
                    <a:pt x="27837" y="55990"/>
                    <a:pt x="40124" y="88756"/>
                    <a:pt x="40124" y="88756"/>
                  </a:cubicBezTo>
                  <a:cubicBezTo>
                    <a:pt x="41077" y="91204"/>
                    <a:pt x="39839" y="93966"/>
                    <a:pt x="37457" y="94928"/>
                  </a:cubicBezTo>
                  <a:cubicBezTo>
                    <a:pt x="37362" y="94928"/>
                    <a:pt x="37362" y="94938"/>
                    <a:pt x="37362" y="94947"/>
                  </a:cubicBezTo>
                  <a:close/>
                </a:path>
              </a:pathLst>
            </a:custGeom>
            <a:solidFill>
              <a:srgbClr val="231815"/>
            </a:solidFill>
            <a:ln w="9525" cap="flat">
              <a:noFill/>
              <a:prstDash val="solid"/>
              <a:miter/>
            </a:ln>
          </p:spPr>
          <p:txBody>
            <a:bodyPr rtlCol="0" anchor="ctr"/>
            <a:lstStyle/>
            <a:p>
              <a:endParaRPr lang="zh-CN" altLang="en-US"/>
            </a:p>
          </p:txBody>
        </p:sp>
        <p:sp>
          <p:nvSpPr>
            <p:cNvPr id="264" name="任意多边形: 形状 263"/>
            <p:cNvSpPr/>
            <p:nvPr/>
          </p:nvSpPr>
          <p:spPr>
            <a:xfrm>
              <a:off x="9313837" y="3775594"/>
              <a:ext cx="37073" cy="83724"/>
            </a:xfrm>
            <a:custGeom>
              <a:avLst/>
              <a:gdLst>
                <a:gd name="connsiteX0" fmla="*/ 31132 w 37073"/>
                <a:gd name="connsiteY0" fmla="*/ 83642 h 83724"/>
                <a:gd name="connsiteX1" fmla="*/ 26656 w 37073"/>
                <a:gd name="connsiteY1" fmla="*/ 80594 h 83724"/>
                <a:gd name="connsiteX2" fmla="*/ 15321 w 37073"/>
                <a:gd name="connsiteY2" fmla="*/ 49924 h 83724"/>
                <a:gd name="connsiteX3" fmla="*/ -871 w 37073"/>
                <a:gd name="connsiteY3" fmla="*/ 6394 h 83724"/>
                <a:gd name="connsiteX4" fmla="*/ 1985 w 37073"/>
                <a:gd name="connsiteY4" fmla="*/ 203 h 83724"/>
                <a:gd name="connsiteX5" fmla="*/ 8081 w 37073"/>
                <a:gd name="connsiteY5" fmla="*/ 3061 h 83724"/>
                <a:gd name="connsiteX6" fmla="*/ 24179 w 37073"/>
                <a:gd name="connsiteY6" fmla="*/ 46685 h 83724"/>
                <a:gd name="connsiteX7" fmla="*/ 35609 w 37073"/>
                <a:gd name="connsiteY7" fmla="*/ 77260 h 83724"/>
                <a:gd name="connsiteX8" fmla="*/ 32942 w 37073"/>
                <a:gd name="connsiteY8" fmla="*/ 83290 h 83724"/>
                <a:gd name="connsiteX9" fmla="*/ 32752 w 37073"/>
                <a:gd name="connsiteY9" fmla="*/ 83356 h 83724"/>
                <a:gd name="connsiteX10" fmla="*/ 31132 w 37073"/>
                <a:gd name="connsiteY10" fmla="*/ 83642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73" h="83724">
                  <a:moveTo>
                    <a:pt x="31132" y="83642"/>
                  </a:moveTo>
                  <a:cubicBezTo>
                    <a:pt x="29133" y="83633"/>
                    <a:pt x="27417" y="82423"/>
                    <a:pt x="26656" y="80594"/>
                  </a:cubicBezTo>
                  <a:lnTo>
                    <a:pt x="15321" y="49924"/>
                  </a:lnTo>
                  <a:lnTo>
                    <a:pt x="-871" y="6394"/>
                  </a:lnTo>
                  <a:cubicBezTo>
                    <a:pt x="-1728" y="3899"/>
                    <a:pt x="-490" y="1175"/>
                    <a:pt x="1985" y="203"/>
                  </a:cubicBezTo>
                  <a:cubicBezTo>
                    <a:pt x="4462" y="-692"/>
                    <a:pt x="7225" y="594"/>
                    <a:pt x="8081" y="3061"/>
                  </a:cubicBezTo>
                  <a:lnTo>
                    <a:pt x="24179" y="46685"/>
                  </a:lnTo>
                  <a:cubicBezTo>
                    <a:pt x="28274" y="57448"/>
                    <a:pt x="31989" y="67640"/>
                    <a:pt x="35609" y="77260"/>
                  </a:cubicBezTo>
                  <a:cubicBezTo>
                    <a:pt x="36561" y="79670"/>
                    <a:pt x="35323" y="82366"/>
                    <a:pt x="32942" y="83290"/>
                  </a:cubicBezTo>
                  <a:cubicBezTo>
                    <a:pt x="32847" y="83318"/>
                    <a:pt x="32847" y="83337"/>
                    <a:pt x="32752" y="83356"/>
                  </a:cubicBezTo>
                  <a:cubicBezTo>
                    <a:pt x="32275" y="83547"/>
                    <a:pt x="31704" y="83652"/>
                    <a:pt x="31132" y="83642"/>
                  </a:cubicBezTo>
                  <a:close/>
                </a:path>
              </a:pathLst>
            </a:custGeom>
            <a:solidFill>
              <a:srgbClr val="231815"/>
            </a:solidFill>
            <a:ln w="9525" cap="flat">
              <a:noFill/>
              <a:prstDash val="solid"/>
              <a:miter/>
            </a:ln>
          </p:spPr>
          <p:txBody>
            <a:bodyPr rtlCol="0" anchor="ctr"/>
            <a:lstStyle/>
            <a:p>
              <a:endParaRPr lang="zh-CN" altLang="en-US"/>
            </a:p>
          </p:txBody>
        </p:sp>
        <p:sp>
          <p:nvSpPr>
            <p:cNvPr id="265" name="任意多边形: 形状 264"/>
            <p:cNvSpPr/>
            <p:nvPr/>
          </p:nvSpPr>
          <p:spPr>
            <a:xfrm>
              <a:off x="8817986" y="2623665"/>
              <a:ext cx="85770" cy="235052"/>
            </a:xfrm>
            <a:custGeom>
              <a:avLst/>
              <a:gdLst>
                <a:gd name="connsiteX0" fmla="*/ 79785 w 85770"/>
                <a:gd name="connsiteY0" fmla="*/ 234970 h 235052"/>
                <a:gd name="connsiteX1" fmla="*/ 75308 w 85770"/>
                <a:gd name="connsiteY1" fmla="*/ 231827 h 235052"/>
                <a:gd name="connsiteX2" fmla="*/ -892 w 85770"/>
                <a:gd name="connsiteY2" fmla="*/ 6180 h 235052"/>
                <a:gd name="connsiteX3" fmla="*/ 2156 w 85770"/>
                <a:gd name="connsiteY3" fmla="*/ 179 h 235052"/>
                <a:gd name="connsiteX4" fmla="*/ 8062 w 85770"/>
                <a:gd name="connsiteY4" fmla="*/ 3046 h 235052"/>
                <a:gd name="connsiteX5" fmla="*/ 8157 w 85770"/>
                <a:gd name="connsiteY5" fmla="*/ 3227 h 235052"/>
                <a:gd name="connsiteX6" fmla="*/ 84357 w 85770"/>
                <a:gd name="connsiteY6" fmla="*/ 228684 h 235052"/>
                <a:gd name="connsiteX7" fmla="*/ 81594 w 85770"/>
                <a:gd name="connsiteY7" fmla="*/ 234666 h 235052"/>
                <a:gd name="connsiteX8" fmla="*/ 81499 w 85770"/>
                <a:gd name="connsiteY8" fmla="*/ 234685 h 235052"/>
                <a:gd name="connsiteX9" fmla="*/ 79785 w 85770"/>
                <a:gd name="connsiteY9" fmla="*/ 234970 h 235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70" h="235052">
                  <a:moveTo>
                    <a:pt x="79785" y="234970"/>
                  </a:moveTo>
                  <a:cubicBezTo>
                    <a:pt x="77784" y="234970"/>
                    <a:pt x="75975" y="233713"/>
                    <a:pt x="75308" y="231827"/>
                  </a:cubicBezTo>
                  <a:cubicBezTo>
                    <a:pt x="29016" y="99239"/>
                    <a:pt x="-892" y="7037"/>
                    <a:pt x="-892" y="6180"/>
                  </a:cubicBezTo>
                  <a:cubicBezTo>
                    <a:pt x="-1749" y="3684"/>
                    <a:pt x="-320" y="998"/>
                    <a:pt x="2156" y="179"/>
                  </a:cubicBezTo>
                  <a:cubicBezTo>
                    <a:pt x="4633" y="-669"/>
                    <a:pt x="7205" y="617"/>
                    <a:pt x="8062" y="3046"/>
                  </a:cubicBezTo>
                  <a:cubicBezTo>
                    <a:pt x="8157" y="3113"/>
                    <a:pt x="8157" y="3170"/>
                    <a:pt x="8157" y="3227"/>
                  </a:cubicBezTo>
                  <a:cubicBezTo>
                    <a:pt x="8157" y="4084"/>
                    <a:pt x="38541" y="96191"/>
                    <a:pt x="84357" y="228684"/>
                  </a:cubicBezTo>
                  <a:cubicBezTo>
                    <a:pt x="85214" y="231103"/>
                    <a:pt x="83976" y="233780"/>
                    <a:pt x="81594" y="234666"/>
                  </a:cubicBezTo>
                  <a:cubicBezTo>
                    <a:pt x="81499" y="234666"/>
                    <a:pt x="81499" y="234675"/>
                    <a:pt x="81499" y="234685"/>
                  </a:cubicBezTo>
                  <a:cubicBezTo>
                    <a:pt x="80928" y="234885"/>
                    <a:pt x="80356" y="234980"/>
                    <a:pt x="79785" y="234970"/>
                  </a:cubicBezTo>
                  <a:close/>
                </a:path>
              </a:pathLst>
            </a:custGeom>
            <a:solidFill>
              <a:srgbClr val="231815"/>
            </a:solidFill>
            <a:ln w="9525" cap="flat">
              <a:noFill/>
              <a:prstDash val="solid"/>
              <a:miter/>
            </a:ln>
          </p:spPr>
          <p:txBody>
            <a:bodyPr rtlCol="0" anchor="ctr"/>
            <a:lstStyle/>
            <a:p>
              <a:endParaRPr lang="zh-CN" altLang="en-US"/>
            </a:p>
          </p:txBody>
        </p:sp>
        <p:sp>
          <p:nvSpPr>
            <p:cNvPr id="266" name="任意多边形: 形状 265"/>
            <p:cNvSpPr/>
            <p:nvPr/>
          </p:nvSpPr>
          <p:spPr>
            <a:xfrm>
              <a:off x="8735689" y="2649994"/>
              <a:ext cx="92823" cy="235216"/>
            </a:xfrm>
            <a:custGeom>
              <a:avLst/>
              <a:gdLst>
                <a:gd name="connsiteX0" fmla="*/ 86548 w 92823"/>
                <a:gd name="connsiteY0" fmla="*/ 235121 h 235216"/>
                <a:gd name="connsiteX1" fmla="*/ 82167 w 92823"/>
                <a:gd name="connsiteY1" fmla="*/ 232358 h 235216"/>
                <a:gd name="connsiteX2" fmla="*/ -986 w 92823"/>
                <a:gd name="connsiteY2" fmla="*/ 6140 h 235216"/>
                <a:gd name="connsiteX3" fmla="*/ 2538 w 92823"/>
                <a:gd name="connsiteY3" fmla="*/ 91 h 235216"/>
                <a:gd name="connsiteX4" fmla="*/ 8539 w 92823"/>
                <a:gd name="connsiteY4" fmla="*/ 3568 h 235216"/>
                <a:gd name="connsiteX5" fmla="*/ 91216 w 92823"/>
                <a:gd name="connsiteY5" fmla="*/ 228453 h 235216"/>
                <a:gd name="connsiteX6" fmla="*/ 89025 w 92823"/>
                <a:gd name="connsiteY6" fmla="*/ 234673 h 235216"/>
                <a:gd name="connsiteX7" fmla="*/ 88834 w 92823"/>
                <a:gd name="connsiteY7" fmla="*/ 234740 h 235216"/>
                <a:gd name="connsiteX8" fmla="*/ 86548 w 92823"/>
                <a:gd name="connsiteY8" fmla="*/ 235121 h 235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23" h="235216">
                  <a:moveTo>
                    <a:pt x="86548" y="235121"/>
                  </a:moveTo>
                  <a:cubicBezTo>
                    <a:pt x="84644" y="235121"/>
                    <a:pt x="82929" y="234044"/>
                    <a:pt x="82167" y="232358"/>
                  </a:cubicBezTo>
                  <a:cubicBezTo>
                    <a:pt x="49877" y="158721"/>
                    <a:pt x="22064" y="83168"/>
                    <a:pt x="-986" y="6140"/>
                  </a:cubicBezTo>
                  <a:cubicBezTo>
                    <a:pt x="-1653" y="3511"/>
                    <a:pt x="-129" y="806"/>
                    <a:pt x="2538" y="91"/>
                  </a:cubicBezTo>
                  <a:cubicBezTo>
                    <a:pt x="5109" y="-623"/>
                    <a:pt x="7872" y="939"/>
                    <a:pt x="8539" y="3568"/>
                  </a:cubicBezTo>
                  <a:cubicBezTo>
                    <a:pt x="31589" y="80130"/>
                    <a:pt x="59116" y="155225"/>
                    <a:pt x="91216" y="228453"/>
                  </a:cubicBezTo>
                  <a:cubicBezTo>
                    <a:pt x="92358" y="230787"/>
                    <a:pt x="91311" y="233568"/>
                    <a:pt x="89025" y="234673"/>
                  </a:cubicBezTo>
                  <a:cubicBezTo>
                    <a:pt x="88930" y="234692"/>
                    <a:pt x="88930" y="234720"/>
                    <a:pt x="88834" y="234740"/>
                  </a:cubicBezTo>
                  <a:cubicBezTo>
                    <a:pt x="88073" y="235054"/>
                    <a:pt x="87310" y="235178"/>
                    <a:pt x="86548" y="235121"/>
                  </a:cubicBezTo>
                  <a:close/>
                </a:path>
              </a:pathLst>
            </a:custGeom>
            <a:solidFill>
              <a:srgbClr val="231815"/>
            </a:solidFill>
            <a:ln w="9525" cap="flat">
              <a:noFill/>
              <a:prstDash val="solid"/>
              <a:miter/>
            </a:ln>
          </p:spPr>
          <p:txBody>
            <a:bodyPr rtlCol="0" anchor="ctr"/>
            <a:lstStyle/>
            <a:p>
              <a:endParaRPr lang="zh-CN" altLang="en-US"/>
            </a:p>
          </p:txBody>
        </p:sp>
        <p:sp>
          <p:nvSpPr>
            <p:cNvPr id="267" name="任意多边形: 形状 266"/>
            <p:cNvSpPr/>
            <p:nvPr/>
          </p:nvSpPr>
          <p:spPr>
            <a:xfrm>
              <a:off x="8655828" y="2684246"/>
              <a:ext cx="90388" cy="239337"/>
            </a:xfrm>
            <a:custGeom>
              <a:avLst/>
              <a:gdLst>
                <a:gd name="connsiteX0" fmla="*/ 84494 w 90388"/>
                <a:gd name="connsiteY0" fmla="*/ 239254 h 239337"/>
                <a:gd name="connsiteX1" fmla="*/ 80207 w 90388"/>
                <a:gd name="connsiteY1" fmla="*/ 236492 h 239337"/>
                <a:gd name="connsiteX2" fmla="*/ -945 w 90388"/>
                <a:gd name="connsiteY2" fmla="*/ 5987 h 239337"/>
                <a:gd name="connsiteX3" fmla="*/ 2293 w 90388"/>
                <a:gd name="connsiteY3" fmla="*/ 81 h 239337"/>
                <a:gd name="connsiteX4" fmla="*/ 8199 w 90388"/>
                <a:gd name="connsiteY4" fmla="*/ 3415 h 239337"/>
                <a:gd name="connsiteX5" fmla="*/ 88780 w 90388"/>
                <a:gd name="connsiteY5" fmla="*/ 232491 h 239337"/>
                <a:gd name="connsiteX6" fmla="*/ 86589 w 90388"/>
                <a:gd name="connsiteY6" fmla="*/ 238844 h 239337"/>
                <a:gd name="connsiteX7" fmla="*/ 86494 w 90388"/>
                <a:gd name="connsiteY7" fmla="*/ 238873 h 239337"/>
                <a:gd name="connsiteX8" fmla="*/ 84494 w 90388"/>
                <a:gd name="connsiteY8" fmla="*/ 239254 h 23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388" h="239337">
                  <a:moveTo>
                    <a:pt x="84494" y="239254"/>
                  </a:moveTo>
                  <a:cubicBezTo>
                    <a:pt x="82684" y="239292"/>
                    <a:pt x="80970" y="238197"/>
                    <a:pt x="80207" y="236492"/>
                  </a:cubicBezTo>
                  <a:cubicBezTo>
                    <a:pt x="42107" y="155148"/>
                    <a:pt x="-564" y="7892"/>
                    <a:pt x="-945" y="5987"/>
                  </a:cubicBezTo>
                  <a:cubicBezTo>
                    <a:pt x="-1707" y="3463"/>
                    <a:pt x="-183" y="815"/>
                    <a:pt x="2293" y="81"/>
                  </a:cubicBezTo>
                  <a:cubicBezTo>
                    <a:pt x="4865" y="-595"/>
                    <a:pt x="7437" y="891"/>
                    <a:pt x="8199" y="3415"/>
                  </a:cubicBezTo>
                  <a:cubicBezTo>
                    <a:pt x="8199" y="4844"/>
                    <a:pt x="51061" y="151814"/>
                    <a:pt x="88780" y="232491"/>
                  </a:cubicBezTo>
                  <a:cubicBezTo>
                    <a:pt x="89923" y="234863"/>
                    <a:pt x="88875" y="237711"/>
                    <a:pt x="86589" y="238844"/>
                  </a:cubicBezTo>
                  <a:cubicBezTo>
                    <a:pt x="86494" y="238854"/>
                    <a:pt x="86494" y="238864"/>
                    <a:pt x="86494" y="238873"/>
                  </a:cubicBezTo>
                  <a:cubicBezTo>
                    <a:pt x="85828" y="239149"/>
                    <a:pt x="85161" y="239273"/>
                    <a:pt x="84494" y="239254"/>
                  </a:cubicBezTo>
                  <a:close/>
                </a:path>
              </a:pathLst>
            </a:custGeom>
            <a:solidFill>
              <a:srgbClr val="231815"/>
            </a:solidFill>
            <a:ln w="9525" cap="flat">
              <a:noFill/>
              <a:prstDash val="solid"/>
              <a:miter/>
            </a:ln>
          </p:spPr>
          <p:txBody>
            <a:bodyPr rtlCol="0" anchor="ctr"/>
            <a:lstStyle/>
            <a:p>
              <a:endParaRPr lang="zh-CN" altLang="en-US"/>
            </a:p>
          </p:txBody>
        </p:sp>
        <p:sp>
          <p:nvSpPr>
            <p:cNvPr id="268" name="任意多边形: 形状 267"/>
            <p:cNvSpPr/>
            <p:nvPr/>
          </p:nvSpPr>
          <p:spPr>
            <a:xfrm>
              <a:off x="10859350" y="2791336"/>
              <a:ext cx="60796" cy="95955"/>
            </a:xfrm>
            <a:custGeom>
              <a:avLst/>
              <a:gdLst>
                <a:gd name="connsiteX0" fmla="*/ 54863 w 60796"/>
                <a:gd name="connsiteY0" fmla="*/ 95874 h 95955"/>
                <a:gd name="connsiteX1" fmla="*/ 50101 w 60796"/>
                <a:gd name="connsiteY1" fmla="*/ 91683 h 95955"/>
                <a:gd name="connsiteX2" fmla="*/ 951 w 60796"/>
                <a:gd name="connsiteY2" fmla="*/ 8625 h 95955"/>
                <a:gd name="connsiteX3" fmla="*/ -287 w 60796"/>
                <a:gd name="connsiteY3" fmla="*/ 2015 h 95955"/>
                <a:gd name="connsiteX4" fmla="*/ 6286 w 60796"/>
                <a:gd name="connsiteY4" fmla="*/ 738 h 95955"/>
                <a:gd name="connsiteX5" fmla="*/ 6762 w 60796"/>
                <a:gd name="connsiteY5" fmla="*/ 1100 h 95955"/>
                <a:gd name="connsiteX6" fmla="*/ 59626 w 60796"/>
                <a:gd name="connsiteY6" fmla="*/ 90540 h 95955"/>
                <a:gd name="connsiteX7" fmla="*/ 55435 w 60796"/>
                <a:gd name="connsiteY7" fmla="*/ 95874 h 9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96" h="95955">
                  <a:moveTo>
                    <a:pt x="54863" y="95874"/>
                  </a:moveTo>
                  <a:cubicBezTo>
                    <a:pt x="52482" y="95845"/>
                    <a:pt x="50387" y="94064"/>
                    <a:pt x="50101" y="91683"/>
                  </a:cubicBezTo>
                  <a:cubicBezTo>
                    <a:pt x="44577" y="43296"/>
                    <a:pt x="1333" y="8911"/>
                    <a:pt x="951" y="8625"/>
                  </a:cubicBezTo>
                  <a:cubicBezTo>
                    <a:pt x="-1239" y="7149"/>
                    <a:pt x="-1810" y="4186"/>
                    <a:pt x="-287" y="2015"/>
                  </a:cubicBezTo>
                  <a:cubicBezTo>
                    <a:pt x="1142" y="-167"/>
                    <a:pt x="4095" y="-738"/>
                    <a:pt x="6286" y="738"/>
                  </a:cubicBezTo>
                  <a:cubicBezTo>
                    <a:pt x="6477" y="853"/>
                    <a:pt x="6572" y="967"/>
                    <a:pt x="6762" y="1100"/>
                  </a:cubicBezTo>
                  <a:cubicBezTo>
                    <a:pt x="8667" y="2624"/>
                    <a:pt x="53625" y="38152"/>
                    <a:pt x="59626" y="90540"/>
                  </a:cubicBezTo>
                  <a:cubicBezTo>
                    <a:pt x="59912" y="93159"/>
                    <a:pt x="58006" y="95531"/>
                    <a:pt x="55435" y="95874"/>
                  </a:cubicBezTo>
                  <a:close/>
                </a:path>
              </a:pathLst>
            </a:custGeom>
            <a:solidFill>
              <a:srgbClr val="231815"/>
            </a:solidFill>
            <a:ln w="9525" cap="flat">
              <a:noFill/>
              <a:prstDash val="solid"/>
              <a:miter/>
            </a:ln>
          </p:spPr>
          <p:txBody>
            <a:bodyPr rtlCol="0" anchor="ctr"/>
            <a:lstStyle/>
            <a:p>
              <a:endParaRPr lang="zh-CN" altLang="en-US"/>
            </a:p>
          </p:txBody>
        </p:sp>
        <p:sp>
          <p:nvSpPr>
            <p:cNvPr id="269" name="任意多边形: 形状 268"/>
            <p:cNvSpPr/>
            <p:nvPr/>
          </p:nvSpPr>
          <p:spPr>
            <a:xfrm>
              <a:off x="10052267" y="2791496"/>
              <a:ext cx="60474" cy="95814"/>
            </a:xfrm>
            <a:custGeom>
              <a:avLst/>
              <a:gdLst>
                <a:gd name="connsiteX0" fmla="*/ 3077 w 60474"/>
                <a:gd name="connsiteY0" fmla="*/ 95714 h 95814"/>
                <a:gd name="connsiteX1" fmla="*/ 3077 w 60474"/>
                <a:gd name="connsiteY1" fmla="*/ 95714 h 95814"/>
                <a:gd name="connsiteX2" fmla="*/ -1114 w 60474"/>
                <a:gd name="connsiteY2" fmla="*/ 90446 h 95814"/>
                <a:gd name="connsiteX3" fmla="*/ -1114 w 60474"/>
                <a:gd name="connsiteY3" fmla="*/ 90380 h 95814"/>
                <a:gd name="connsiteX4" fmla="*/ 51655 w 60474"/>
                <a:gd name="connsiteY4" fmla="*/ 940 h 95814"/>
                <a:gd name="connsiteX5" fmla="*/ 58322 w 60474"/>
                <a:gd name="connsiteY5" fmla="*/ 1702 h 95814"/>
                <a:gd name="connsiteX6" fmla="*/ 57561 w 60474"/>
                <a:gd name="connsiteY6" fmla="*/ 8465 h 95814"/>
                <a:gd name="connsiteX7" fmla="*/ 8316 w 60474"/>
                <a:gd name="connsiteY7" fmla="*/ 91523 h 95814"/>
                <a:gd name="connsiteX8" fmla="*/ 3077 w 60474"/>
                <a:gd name="connsiteY8" fmla="*/ 95714 h 9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74" h="95814">
                  <a:moveTo>
                    <a:pt x="3077" y="95714"/>
                  </a:moveTo>
                  <a:lnTo>
                    <a:pt x="3077" y="95714"/>
                  </a:lnTo>
                  <a:cubicBezTo>
                    <a:pt x="506" y="95418"/>
                    <a:pt x="-1400" y="93066"/>
                    <a:pt x="-1114" y="90446"/>
                  </a:cubicBezTo>
                  <a:cubicBezTo>
                    <a:pt x="-1114" y="90427"/>
                    <a:pt x="-1114" y="90399"/>
                    <a:pt x="-1114" y="90380"/>
                  </a:cubicBezTo>
                  <a:cubicBezTo>
                    <a:pt x="4982" y="37992"/>
                    <a:pt x="49749" y="2464"/>
                    <a:pt x="51655" y="940"/>
                  </a:cubicBezTo>
                  <a:cubicBezTo>
                    <a:pt x="53750" y="-679"/>
                    <a:pt x="56703" y="-336"/>
                    <a:pt x="58322" y="1702"/>
                  </a:cubicBezTo>
                  <a:cubicBezTo>
                    <a:pt x="59942" y="3797"/>
                    <a:pt x="59560" y="6769"/>
                    <a:pt x="57561" y="8465"/>
                  </a:cubicBezTo>
                  <a:cubicBezTo>
                    <a:pt x="57561" y="8465"/>
                    <a:pt x="13935" y="43136"/>
                    <a:pt x="8316" y="91523"/>
                  </a:cubicBezTo>
                  <a:cubicBezTo>
                    <a:pt x="7935" y="94094"/>
                    <a:pt x="5649" y="95942"/>
                    <a:pt x="3077" y="95714"/>
                  </a:cubicBezTo>
                  <a:close/>
                </a:path>
              </a:pathLst>
            </a:custGeom>
            <a:solidFill>
              <a:srgbClr val="231815"/>
            </a:solidFill>
            <a:ln w="9525" cap="flat">
              <a:noFill/>
              <a:prstDash val="solid"/>
              <a:miter/>
            </a:ln>
          </p:spPr>
          <p:txBody>
            <a:bodyPr rtlCol="0" anchor="ctr"/>
            <a:lstStyle/>
            <a:p>
              <a:endParaRPr lang="zh-CN" altLang="en-US"/>
            </a:p>
          </p:txBody>
        </p:sp>
        <p:sp>
          <p:nvSpPr>
            <p:cNvPr id="270" name="任意多边形: 形状 269"/>
            <p:cNvSpPr/>
            <p:nvPr/>
          </p:nvSpPr>
          <p:spPr>
            <a:xfrm>
              <a:off x="10347857" y="2682211"/>
              <a:ext cx="43814" cy="43815"/>
            </a:xfrm>
            <a:custGeom>
              <a:avLst/>
              <a:gdLst>
                <a:gd name="connsiteX0" fmla="*/ 20581 w 43814"/>
                <a:gd name="connsiteY0" fmla="*/ 43697 h 43815"/>
                <a:gd name="connsiteX1" fmla="*/ -1326 w 43814"/>
                <a:gd name="connsiteY1" fmla="*/ 21789 h 43815"/>
                <a:gd name="connsiteX2" fmla="*/ 20581 w 43814"/>
                <a:gd name="connsiteY2" fmla="*/ -118 h 43815"/>
                <a:gd name="connsiteX3" fmla="*/ 42489 w 43814"/>
                <a:gd name="connsiteY3" fmla="*/ 21789 h 43815"/>
                <a:gd name="connsiteX4" fmla="*/ 42489 w 43814"/>
                <a:gd name="connsiteY4" fmla="*/ 21885 h 43815"/>
                <a:gd name="connsiteX5" fmla="*/ 20581 w 43814"/>
                <a:gd name="connsiteY5" fmla="*/ 43697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4" h="43815">
                  <a:moveTo>
                    <a:pt x="20581" y="43697"/>
                  </a:moveTo>
                  <a:cubicBezTo>
                    <a:pt x="8484" y="43697"/>
                    <a:pt x="-1326" y="33886"/>
                    <a:pt x="-1326" y="21789"/>
                  </a:cubicBezTo>
                  <a:cubicBezTo>
                    <a:pt x="-1326" y="9693"/>
                    <a:pt x="8484" y="-118"/>
                    <a:pt x="20581" y="-118"/>
                  </a:cubicBezTo>
                  <a:cubicBezTo>
                    <a:pt x="32678" y="-118"/>
                    <a:pt x="42489" y="9693"/>
                    <a:pt x="42489" y="21789"/>
                  </a:cubicBezTo>
                  <a:cubicBezTo>
                    <a:pt x="42489" y="21818"/>
                    <a:pt x="42489" y="21856"/>
                    <a:pt x="42489" y="21885"/>
                  </a:cubicBezTo>
                  <a:cubicBezTo>
                    <a:pt x="42394" y="33943"/>
                    <a:pt x="32678" y="43697"/>
                    <a:pt x="20581" y="43697"/>
                  </a:cubicBezTo>
                  <a:close/>
                </a:path>
              </a:pathLst>
            </a:custGeom>
            <a:solidFill>
              <a:srgbClr val="231815"/>
            </a:solidFill>
            <a:ln w="9525" cap="flat">
              <a:noFill/>
              <a:prstDash val="solid"/>
              <a:miter/>
            </a:ln>
          </p:spPr>
          <p:txBody>
            <a:bodyPr rtlCol="0" anchor="ctr"/>
            <a:lstStyle/>
            <a:p>
              <a:endParaRPr lang="zh-CN" altLang="en-US"/>
            </a:p>
          </p:txBody>
        </p:sp>
        <p:sp>
          <p:nvSpPr>
            <p:cNvPr id="271" name="任意多边形: 形状 270"/>
            <p:cNvSpPr/>
            <p:nvPr/>
          </p:nvSpPr>
          <p:spPr>
            <a:xfrm>
              <a:off x="10511114" y="2682211"/>
              <a:ext cx="43816" cy="43815"/>
            </a:xfrm>
            <a:custGeom>
              <a:avLst/>
              <a:gdLst>
                <a:gd name="connsiteX0" fmla="*/ 20678 w 43816"/>
                <a:gd name="connsiteY0" fmla="*/ 43697 h 43815"/>
                <a:gd name="connsiteX1" fmla="*/ -1325 w 43816"/>
                <a:gd name="connsiteY1" fmla="*/ 21885 h 43815"/>
                <a:gd name="connsiteX2" fmla="*/ 20488 w 43816"/>
                <a:gd name="connsiteY2" fmla="*/ -118 h 43815"/>
                <a:gd name="connsiteX3" fmla="*/ 42491 w 43816"/>
                <a:gd name="connsiteY3" fmla="*/ 21694 h 43815"/>
                <a:gd name="connsiteX4" fmla="*/ 42491 w 43816"/>
                <a:gd name="connsiteY4" fmla="*/ 21885 h 43815"/>
                <a:gd name="connsiteX5" fmla="*/ 20678 w 43816"/>
                <a:gd name="connsiteY5" fmla="*/ 43697 h 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6" h="43815">
                  <a:moveTo>
                    <a:pt x="20678" y="43697"/>
                  </a:moveTo>
                  <a:cubicBezTo>
                    <a:pt x="8581" y="43754"/>
                    <a:pt x="-1230" y="33982"/>
                    <a:pt x="-1325" y="21885"/>
                  </a:cubicBezTo>
                  <a:cubicBezTo>
                    <a:pt x="-1419" y="9788"/>
                    <a:pt x="8391" y="-61"/>
                    <a:pt x="20488" y="-118"/>
                  </a:cubicBezTo>
                  <a:cubicBezTo>
                    <a:pt x="32585" y="-165"/>
                    <a:pt x="42396" y="9598"/>
                    <a:pt x="42491" y="21694"/>
                  </a:cubicBezTo>
                  <a:cubicBezTo>
                    <a:pt x="42491" y="21761"/>
                    <a:pt x="42491" y="21818"/>
                    <a:pt x="42491" y="21885"/>
                  </a:cubicBezTo>
                  <a:cubicBezTo>
                    <a:pt x="42396" y="33905"/>
                    <a:pt x="32680" y="43649"/>
                    <a:pt x="20678" y="43697"/>
                  </a:cubicBezTo>
                  <a:close/>
                </a:path>
              </a:pathLst>
            </a:custGeom>
            <a:solidFill>
              <a:srgbClr val="231815"/>
            </a:solidFill>
            <a:ln w="9525" cap="flat">
              <a:noFill/>
              <a:prstDash val="solid"/>
              <a:miter/>
            </a:ln>
          </p:spPr>
          <p:txBody>
            <a:bodyPr rtlCol="0" anchor="ctr"/>
            <a:lstStyle/>
            <a:p>
              <a:endParaRPr lang="zh-CN" altLang="en-US"/>
            </a:p>
          </p:txBody>
        </p:sp>
      </p:grpSp>
      <p:grpSp>
        <p:nvGrpSpPr>
          <p:cNvPr id="280" name="组合 279"/>
          <p:cNvGrpSpPr/>
          <p:nvPr/>
        </p:nvGrpSpPr>
        <p:grpSpPr>
          <a:xfrm>
            <a:off x="3683264" y="5135063"/>
            <a:ext cx="1516132" cy="811277"/>
            <a:chOff x="9560100" y="1481414"/>
            <a:chExt cx="1516132" cy="811277"/>
          </a:xfrm>
        </p:grpSpPr>
        <p:sp>
          <p:nvSpPr>
            <p:cNvPr id="281" name="矩形: 圆角 280"/>
            <p:cNvSpPr/>
            <p:nvPr/>
          </p:nvSpPr>
          <p:spPr>
            <a:xfrm>
              <a:off x="9560100" y="1481414"/>
              <a:ext cx="1516132" cy="811277"/>
            </a:xfrm>
            <a:prstGeom prst="roundRect">
              <a:avLst>
                <a:gd name="adj" fmla="val 10256"/>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p>
          </p:txBody>
        </p:sp>
        <p:sp>
          <p:nvSpPr>
            <p:cNvPr id="282" name="矩形: 圆角 281"/>
            <p:cNvSpPr/>
            <p:nvPr/>
          </p:nvSpPr>
          <p:spPr>
            <a:xfrm>
              <a:off x="9745506" y="1700668"/>
              <a:ext cx="1165486"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矩形: 圆角 282"/>
            <p:cNvSpPr/>
            <p:nvPr/>
          </p:nvSpPr>
          <p:spPr>
            <a:xfrm>
              <a:off x="9745506" y="1936961"/>
              <a:ext cx="740031" cy="136868"/>
            </a:xfrm>
            <a:prstGeom prst="roundRect">
              <a:avLst>
                <a:gd name="adj" fmla="val 50000"/>
              </a:avLst>
            </a:prstGeom>
            <a:gradFill flip="none" rotWithShape="1">
              <a:gsLst>
                <a:gs pos="0">
                  <a:schemeClr val="accent1">
                    <a:alpha val="21000"/>
                  </a:schemeClr>
                </a:gs>
                <a:gs pos="100000">
                  <a:schemeClr val="accent2">
                    <a:alpha val="3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4" name="组合 283"/>
          <p:cNvGrpSpPr/>
          <p:nvPr/>
        </p:nvGrpSpPr>
        <p:grpSpPr>
          <a:xfrm flipH="1">
            <a:off x="3396469" y="2048895"/>
            <a:ext cx="800559" cy="622682"/>
            <a:chOff x="5757861" y="3167062"/>
            <a:chExt cx="675608" cy="525494"/>
          </a:xfrm>
        </p:grpSpPr>
        <p:sp>
          <p:nvSpPr>
            <p:cNvPr id="285" name="任意多边形: 形状 284"/>
            <p:cNvSpPr/>
            <p:nvPr/>
          </p:nvSpPr>
          <p:spPr>
            <a:xfrm>
              <a:off x="5757861" y="3167062"/>
              <a:ext cx="675608" cy="525494"/>
            </a:xfrm>
            <a:custGeom>
              <a:avLst/>
              <a:gdLst>
                <a:gd name="connsiteX0" fmla="*/ 675104 w 675608"/>
                <a:gd name="connsiteY0" fmla="*/ 62539 h 525494"/>
                <a:gd name="connsiteX1" fmla="*/ 675104 w 675608"/>
                <a:gd name="connsiteY1" fmla="*/ 325239 h 525494"/>
                <a:gd name="connsiteX2" fmla="*/ 612525 w 675608"/>
                <a:gd name="connsiteY2" fmla="*/ 387818 h 525494"/>
                <a:gd name="connsiteX3" fmla="*/ 591665 w 675608"/>
                <a:gd name="connsiteY3" fmla="*/ 387818 h 525494"/>
                <a:gd name="connsiteX4" fmla="*/ 568710 w 675608"/>
                <a:gd name="connsiteY4" fmla="*/ 525454 h 525494"/>
                <a:gd name="connsiteX5" fmla="*/ 451743 w 675608"/>
                <a:gd name="connsiteY5" fmla="*/ 387818 h 525494"/>
                <a:gd name="connsiteX6" fmla="*/ 62075 w 675608"/>
                <a:gd name="connsiteY6" fmla="*/ 387818 h 525494"/>
                <a:gd name="connsiteX7" fmla="*/ -505 w 675608"/>
                <a:gd name="connsiteY7" fmla="*/ 325239 h 525494"/>
                <a:gd name="connsiteX8" fmla="*/ -505 w 675608"/>
                <a:gd name="connsiteY8" fmla="*/ 62539 h 525494"/>
                <a:gd name="connsiteX9" fmla="*/ 62075 w 675608"/>
                <a:gd name="connsiteY9" fmla="*/ -40 h 525494"/>
                <a:gd name="connsiteX10" fmla="*/ 612525 w 675608"/>
                <a:gd name="connsiteY10" fmla="*/ -40 h 525494"/>
                <a:gd name="connsiteX11" fmla="*/ 675104 w 675608"/>
                <a:gd name="connsiteY11" fmla="*/ 62539 h 525494"/>
                <a:gd name="connsiteX12" fmla="*/ 543754 w 675608"/>
                <a:gd name="connsiteY12" fmla="*/ 125118 h 525494"/>
                <a:gd name="connsiteX13" fmla="*/ 518704 w 675608"/>
                <a:gd name="connsiteY13" fmla="*/ 100066 h 525494"/>
                <a:gd name="connsiteX14" fmla="*/ 518418 w 675608"/>
                <a:gd name="connsiteY14" fmla="*/ 100068 h 525494"/>
                <a:gd name="connsiteX15" fmla="*/ 130845 w 675608"/>
                <a:gd name="connsiteY15" fmla="*/ 100068 h 525494"/>
                <a:gd name="connsiteX16" fmla="*/ 107385 w 675608"/>
                <a:gd name="connsiteY16" fmla="*/ 126615 h 525494"/>
                <a:gd name="connsiteX17" fmla="*/ 130845 w 675608"/>
                <a:gd name="connsiteY17" fmla="*/ 150074 h 525494"/>
                <a:gd name="connsiteX18" fmla="*/ 518418 w 675608"/>
                <a:gd name="connsiteY18" fmla="*/ 150074 h 525494"/>
                <a:gd name="connsiteX19" fmla="*/ 543754 w 675608"/>
                <a:gd name="connsiteY19" fmla="*/ 125502 h 525494"/>
                <a:gd name="connsiteX20" fmla="*/ 543754 w 675608"/>
                <a:gd name="connsiteY20" fmla="*/ 125118 h 525494"/>
                <a:gd name="connsiteX21" fmla="*/ 543754 w 675608"/>
                <a:gd name="connsiteY21" fmla="*/ 237704 h 525494"/>
                <a:gd name="connsiteX22" fmla="*/ 518704 w 675608"/>
                <a:gd name="connsiteY22" fmla="*/ 212651 h 525494"/>
                <a:gd name="connsiteX23" fmla="*/ 518418 w 675608"/>
                <a:gd name="connsiteY23" fmla="*/ 212653 h 525494"/>
                <a:gd name="connsiteX24" fmla="*/ 449647 w 675608"/>
                <a:gd name="connsiteY24" fmla="*/ 212653 h 525494"/>
                <a:gd name="connsiteX25" fmla="*/ 423101 w 675608"/>
                <a:gd name="connsiteY25" fmla="*/ 236112 h 525494"/>
                <a:gd name="connsiteX26" fmla="*/ 446561 w 675608"/>
                <a:gd name="connsiteY26" fmla="*/ 262659 h 525494"/>
                <a:gd name="connsiteX27" fmla="*/ 449647 w 675608"/>
                <a:gd name="connsiteY27" fmla="*/ 262659 h 525494"/>
                <a:gd name="connsiteX28" fmla="*/ 518418 w 675608"/>
                <a:gd name="connsiteY28" fmla="*/ 262659 h 525494"/>
                <a:gd name="connsiteX29" fmla="*/ 543754 w 675608"/>
                <a:gd name="connsiteY29" fmla="*/ 238089 h 525494"/>
                <a:gd name="connsiteX30" fmla="*/ 543754 w 675608"/>
                <a:gd name="connsiteY30" fmla="*/ 237513 h 525494"/>
                <a:gd name="connsiteX31" fmla="*/ 406118 w 675608"/>
                <a:gd name="connsiteY31" fmla="*/ 237704 h 525494"/>
                <a:gd name="connsiteX32" fmla="*/ 381067 w 675608"/>
                <a:gd name="connsiteY32" fmla="*/ 212653 h 525494"/>
                <a:gd name="connsiteX33" fmla="*/ 130845 w 675608"/>
                <a:gd name="connsiteY33" fmla="*/ 212653 h 525494"/>
                <a:gd name="connsiteX34" fmla="*/ 107385 w 675608"/>
                <a:gd name="connsiteY34" fmla="*/ 239200 h 525494"/>
                <a:gd name="connsiteX35" fmla="*/ 130845 w 675608"/>
                <a:gd name="connsiteY35" fmla="*/ 262659 h 525494"/>
                <a:gd name="connsiteX36" fmla="*/ 381067 w 675608"/>
                <a:gd name="connsiteY36" fmla="*/ 262659 h 525494"/>
                <a:gd name="connsiteX37" fmla="*/ 406118 w 675608"/>
                <a:gd name="connsiteY37" fmla="*/ 237800 h 525494"/>
                <a:gd name="connsiteX38" fmla="*/ 406118 w 675608"/>
                <a:gd name="connsiteY38" fmla="*/ 237513 h 52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75608" h="525494">
                  <a:moveTo>
                    <a:pt x="675104" y="62539"/>
                  </a:moveTo>
                  <a:lnTo>
                    <a:pt x="675104" y="325239"/>
                  </a:lnTo>
                  <a:cubicBezTo>
                    <a:pt x="675104" y="359800"/>
                    <a:pt x="647091" y="387818"/>
                    <a:pt x="612525" y="387818"/>
                  </a:cubicBezTo>
                  <a:lnTo>
                    <a:pt x="591665" y="387818"/>
                  </a:lnTo>
                  <a:lnTo>
                    <a:pt x="568710" y="525454"/>
                  </a:lnTo>
                  <a:lnTo>
                    <a:pt x="451743" y="387818"/>
                  </a:lnTo>
                  <a:lnTo>
                    <a:pt x="62075" y="387818"/>
                  </a:lnTo>
                  <a:cubicBezTo>
                    <a:pt x="27509" y="387818"/>
                    <a:pt x="-505" y="359800"/>
                    <a:pt x="-505" y="325239"/>
                  </a:cubicBezTo>
                  <a:lnTo>
                    <a:pt x="-505" y="62539"/>
                  </a:lnTo>
                  <a:cubicBezTo>
                    <a:pt x="-505" y="27978"/>
                    <a:pt x="27509" y="-40"/>
                    <a:pt x="62075" y="-40"/>
                  </a:cubicBezTo>
                  <a:lnTo>
                    <a:pt x="612525" y="-40"/>
                  </a:lnTo>
                  <a:cubicBezTo>
                    <a:pt x="647091" y="-40"/>
                    <a:pt x="675104" y="27978"/>
                    <a:pt x="675104" y="62539"/>
                  </a:cubicBezTo>
                  <a:close/>
                  <a:moveTo>
                    <a:pt x="543754" y="125118"/>
                  </a:moveTo>
                  <a:cubicBezTo>
                    <a:pt x="543754" y="111283"/>
                    <a:pt x="532543" y="100067"/>
                    <a:pt x="518704" y="100066"/>
                  </a:cubicBezTo>
                  <a:cubicBezTo>
                    <a:pt x="518608" y="100066"/>
                    <a:pt x="518513" y="100067"/>
                    <a:pt x="518418" y="100068"/>
                  </a:cubicBezTo>
                  <a:lnTo>
                    <a:pt x="130845" y="100068"/>
                  </a:lnTo>
                  <a:cubicBezTo>
                    <a:pt x="117034" y="100920"/>
                    <a:pt x="106537" y="112805"/>
                    <a:pt x="107385" y="126615"/>
                  </a:cubicBezTo>
                  <a:cubicBezTo>
                    <a:pt x="108166" y="139234"/>
                    <a:pt x="118225" y="149295"/>
                    <a:pt x="130845" y="150074"/>
                  </a:cubicBezTo>
                  <a:lnTo>
                    <a:pt x="518418" y="150074"/>
                  </a:lnTo>
                  <a:cubicBezTo>
                    <a:pt x="532200" y="150284"/>
                    <a:pt x="543545" y="139283"/>
                    <a:pt x="543754" y="125502"/>
                  </a:cubicBezTo>
                  <a:cubicBezTo>
                    <a:pt x="543754" y="125375"/>
                    <a:pt x="543754" y="125246"/>
                    <a:pt x="543754" y="125118"/>
                  </a:cubicBezTo>
                  <a:close/>
                  <a:moveTo>
                    <a:pt x="543754" y="237704"/>
                  </a:moveTo>
                  <a:cubicBezTo>
                    <a:pt x="543754" y="223869"/>
                    <a:pt x="532543" y="212652"/>
                    <a:pt x="518704" y="212651"/>
                  </a:cubicBezTo>
                  <a:cubicBezTo>
                    <a:pt x="518608" y="212651"/>
                    <a:pt x="518513" y="212652"/>
                    <a:pt x="518418" y="212653"/>
                  </a:cubicBezTo>
                  <a:lnTo>
                    <a:pt x="449647" y="212653"/>
                  </a:lnTo>
                  <a:cubicBezTo>
                    <a:pt x="435836" y="211801"/>
                    <a:pt x="423948" y="222304"/>
                    <a:pt x="423101" y="236112"/>
                  </a:cubicBezTo>
                  <a:cubicBezTo>
                    <a:pt x="422244" y="249922"/>
                    <a:pt x="432750" y="261807"/>
                    <a:pt x="446561" y="262659"/>
                  </a:cubicBezTo>
                  <a:cubicBezTo>
                    <a:pt x="447590" y="262723"/>
                    <a:pt x="448618" y="262723"/>
                    <a:pt x="449647" y="262659"/>
                  </a:cubicBezTo>
                  <a:lnTo>
                    <a:pt x="518418" y="262659"/>
                  </a:lnTo>
                  <a:cubicBezTo>
                    <a:pt x="532200" y="262870"/>
                    <a:pt x="543545" y="251870"/>
                    <a:pt x="543754" y="238089"/>
                  </a:cubicBezTo>
                  <a:cubicBezTo>
                    <a:pt x="543754" y="237897"/>
                    <a:pt x="543754" y="237705"/>
                    <a:pt x="543754" y="237513"/>
                  </a:cubicBezTo>
                  <a:close/>
                  <a:moveTo>
                    <a:pt x="406118" y="237704"/>
                  </a:moveTo>
                  <a:cubicBezTo>
                    <a:pt x="406118" y="223869"/>
                    <a:pt x="394907" y="212653"/>
                    <a:pt x="381067" y="212653"/>
                  </a:cubicBezTo>
                  <a:lnTo>
                    <a:pt x="130845" y="212653"/>
                  </a:lnTo>
                  <a:cubicBezTo>
                    <a:pt x="117034" y="213506"/>
                    <a:pt x="106537" y="225391"/>
                    <a:pt x="107385" y="239200"/>
                  </a:cubicBezTo>
                  <a:cubicBezTo>
                    <a:pt x="108166" y="251820"/>
                    <a:pt x="118225" y="261880"/>
                    <a:pt x="130845" y="262659"/>
                  </a:cubicBezTo>
                  <a:lnTo>
                    <a:pt x="381067" y="262659"/>
                  </a:lnTo>
                  <a:cubicBezTo>
                    <a:pt x="394850" y="262713"/>
                    <a:pt x="406070" y="251583"/>
                    <a:pt x="406118" y="237800"/>
                  </a:cubicBezTo>
                  <a:cubicBezTo>
                    <a:pt x="406118" y="237705"/>
                    <a:pt x="406118" y="237609"/>
                    <a:pt x="406118" y="237513"/>
                  </a:cubicBezTo>
                  <a:close/>
                </a:path>
              </a:pathLst>
            </a:custGeom>
            <a:solidFill>
              <a:schemeClr val="accent2">
                <a:lumMod val="75000"/>
              </a:schemeClr>
            </a:solidFill>
            <a:ln w="9525" cap="flat">
              <a:noFill/>
              <a:prstDash val="solid"/>
              <a:miter/>
            </a:ln>
          </p:spPr>
          <p:txBody>
            <a:bodyPr rtlCol="0" anchor="ctr"/>
            <a:lstStyle/>
            <a:p>
              <a:endParaRPr lang="zh-CN" altLang="en-US"/>
            </a:p>
          </p:txBody>
        </p:sp>
        <p:sp>
          <p:nvSpPr>
            <p:cNvPr id="286" name="任意多边形: 形状 285"/>
            <p:cNvSpPr/>
            <p:nvPr/>
          </p:nvSpPr>
          <p:spPr>
            <a:xfrm>
              <a:off x="5865703" y="3267121"/>
              <a:ext cx="437675" cy="50102"/>
            </a:xfrm>
            <a:custGeom>
              <a:avLst/>
              <a:gdLst>
                <a:gd name="connsiteX0" fmla="*/ 410576 w 437675"/>
                <a:gd name="connsiteY0" fmla="*/ 8 h 50102"/>
                <a:gd name="connsiteX1" fmla="*/ 437122 w 437675"/>
                <a:gd name="connsiteY1" fmla="*/ 23468 h 50102"/>
                <a:gd name="connsiteX2" fmla="*/ 413662 w 437675"/>
                <a:gd name="connsiteY2" fmla="*/ 50015 h 50102"/>
                <a:gd name="connsiteX3" fmla="*/ 410576 w 437675"/>
                <a:gd name="connsiteY3" fmla="*/ 50015 h 50102"/>
                <a:gd name="connsiteX4" fmla="*/ 23004 w 437675"/>
                <a:gd name="connsiteY4" fmla="*/ 50015 h 50102"/>
                <a:gd name="connsiteX5" fmla="*/ -457 w 437675"/>
                <a:gd name="connsiteY5" fmla="*/ 23468 h 50102"/>
                <a:gd name="connsiteX6" fmla="*/ 23004 w 43767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675" h="50102">
                  <a:moveTo>
                    <a:pt x="410576" y="8"/>
                  </a:moveTo>
                  <a:cubicBezTo>
                    <a:pt x="424387" y="-844"/>
                    <a:pt x="436274" y="9659"/>
                    <a:pt x="437122" y="23468"/>
                  </a:cubicBezTo>
                  <a:cubicBezTo>
                    <a:pt x="437979" y="37277"/>
                    <a:pt x="427473" y="49162"/>
                    <a:pt x="413662" y="50015"/>
                  </a:cubicBezTo>
                  <a:cubicBezTo>
                    <a:pt x="412633" y="50078"/>
                    <a:pt x="411604" y="50078"/>
                    <a:pt x="410576" y="50015"/>
                  </a:cubicBezTo>
                  <a:lnTo>
                    <a:pt x="23004" y="50015"/>
                  </a:lnTo>
                  <a:cubicBezTo>
                    <a:pt x="9192" y="49162"/>
                    <a:pt x="-1304" y="37277"/>
                    <a:pt x="-457" y="23468"/>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287" name="任意多边形: 形状 286"/>
            <p:cNvSpPr/>
            <p:nvPr/>
          </p:nvSpPr>
          <p:spPr>
            <a:xfrm>
              <a:off x="6181418" y="3379706"/>
              <a:ext cx="121960" cy="50103"/>
            </a:xfrm>
            <a:custGeom>
              <a:avLst/>
              <a:gdLst>
                <a:gd name="connsiteX0" fmla="*/ 94861 w 121960"/>
                <a:gd name="connsiteY0" fmla="*/ 8 h 50103"/>
                <a:gd name="connsiteX1" fmla="*/ 121407 w 121960"/>
                <a:gd name="connsiteY1" fmla="*/ 23467 h 50103"/>
                <a:gd name="connsiteX2" fmla="*/ 97947 w 121960"/>
                <a:gd name="connsiteY2" fmla="*/ 50015 h 50103"/>
                <a:gd name="connsiteX3" fmla="*/ 94861 w 121960"/>
                <a:gd name="connsiteY3" fmla="*/ 50015 h 50103"/>
                <a:gd name="connsiteX4" fmla="*/ 26091 w 121960"/>
                <a:gd name="connsiteY4" fmla="*/ 50015 h 50103"/>
                <a:gd name="connsiteX5" fmla="*/ -456 w 121960"/>
                <a:gd name="connsiteY5" fmla="*/ 26556 h 50103"/>
                <a:gd name="connsiteX6" fmla="*/ 23005 w 121960"/>
                <a:gd name="connsiteY6" fmla="*/ 8 h 50103"/>
                <a:gd name="connsiteX7" fmla="*/ 26091 w 121960"/>
                <a:gd name="connsiteY7" fmla="*/ 8 h 50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60" h="50103">
                  <a:moveTo>
                    <a:pt x="94861" y="8"/>
                  </a:moveTo>
                  <a:cubicBezTo>
                    <a:pt x="108673" y="-844"/>
                    <a:pt x="120560" y="9659"/>
                    <a:pt x="121407" y="23467"/>
                  </a:cubicBezTo>
                  <a:cubicBezTo>
                    <a:pt x="122265" y="37277"/>
                    <a:pt x="111758" y="49162"/>
                    <a:pt x="97947" y="50015"/>
                  </a:cubicBezTo>
                  <a:cubicBezTo>
                    <a:pt x="96919" y="50078"/>
                    <a:pt x="95890" y="50078"/>
                    <a:pt x="94861" y="50015"/>
                  </a:cubicBezTo>
                  <a:lnTo>
                    <a:pt x="26091" y="50015"/>
                  </a:lnTo>
                  <a:cubicBezTo>
                    <a:pt x="12280" y="50867"/>
                    <a:pt x="392" y="40364"/>
                    <a:pt x="-456" y="26556"/>
                  </a:cubicBezTo>
                  <a:cubicBezTo>
                    <a:pt x="-1313" y="12746"/>
                    <a:pt x="9193" y="861"/>
                    <a:pt x="23005" y="8"/>
                  </a:cubicBezTo>
                  <a:cubicBezTo>
                    <a:pt x="24034" y="-55"/>
                    <a:pt x="25062" y="-55"/>
                    <a:pt x="26091"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sp>
          <p:nvSpPr>
            <p:cNvPr id="288" name="任意多边形: 形状 287"/>
            <p:cNvSpPr/>
            <p:nvPr/>
          </p:nvSpPr>
          <p:spPr>
            <a:xfrm>
              <a:off x="5865703" y="3379706"/>
              <a:ext cx="300325" cy="50102"/>
            </a:xfrm>
            <a:custGeom>
              <a:avLst/>
              <a:gdLst>
                <a:gd name="connsiteX0" fmla="*/ 273226 w 300325"/>
                <a:gd name="connsiteY0" fmla="*/ 8 h 50102"/>
                <a:gd name="connsiteX1" fmla="*/ 299772 w 300325"/>
                <a:gd name="connsiteY1" fmla="*/ 23467 h 50102"/>
                <a:gd name="connsiteX2" fmla="*/ 276311 w 300325"/>
                <a:gd name="connsiteY2" fmla="*/ 50015 h 50102"/>
                <a:gd name="connsiteX3" fmla="*/ 273226 w 300325"/>
                <a:gd name="connsiteY3" fmla="*/ 50015 h 50102"/>
                <a:gd name="connsiteX4" fmla="*/ 23004 w 300325"/>
                <a:gd name="connsiteY4" fmla="*/ 50015 h 50102"/>
                <a:gd name="connsiteX5" fmla="*/ -457 w 300325"/>
                <a:gd name="connsiteY5" fmla="*/ 23467 h 50102"/>
                <a:gd name="connsiteX6" fmla="*/ 23004 w 300325"/>
                <a:gd name="connsiteY6" fmla="*/ 8 h 5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325" h="50102">
                  <a:moveTo>
                    <a:pt x="273226" y="8"/>
                  </a:moveTo>
                  <a:cubicBezTo>
                    <a:pt x="287037" y="-844"/>
                    <a:pt x="298924" y="9659"/>
                    <a:pt x="299772" y="23467"/>
                  </a:cubicBezTo>
                  <a:cubicBezTo>
                    <a:pt x="300629" y="37277"/>
                    <a:pt x="290123" y="49162"/>
                    <a:pt x="276311" y="50015"/>
                  </a:cubicBezTo>
                  <a:cubicBezTo>
                    <a:pt x="275283" y="50078"/>
                    <a:pt x="274254" y="50078"/>
                    <a:pt x="273226" y="50015"/>
                  </a:cubicBezTo>
                  <a:lnTo>
                    <a:pt x="23004" y="50015"/>
                  </a:lnTo>
                  <a:cubicBezTo>
                    <a:pt x="9192" y="49162"/>
                    <a:pt x="-1304" y="37277"/>
                    <a:pt x="-457" y="23467"/>
                  </a:cubicBezTo>
                  <a:cubicBezTo>
                    <a:pt x="325" y="10848"/>
                    <a:pt x="10383" y="788"/>
                    <a:pt x="23004" y="8"/>
                  </a:cubicBezTo>
                  <a:close/>
                </a:path>
              </a:pathLst>
            </a:custGeom>
            <a:solidFill>
              <a:schemeClr val="accent4">
                <a:lumMod val="20000"/>
                <a:lumOff val="80000"/>
              </a:schemeClr>
            </a:solidFill>
            <a:ln w="9525" cap="flat">
              <a:noFill/>
              <a:prstDash val="solid"/>
              <a:miter/>
            </a:ln>
          </p:spPr>
          <p:txBody>
            <a:bodyPr rtlCol="0" anchor="ct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1">
                  <a:lumMod val="20000"/>
                  <a:lumOff val="80000"/>
                  <a:alpha val="6000"/>
                </a:schemeClr>
              </a:gs>
              <a:gs pos="100000">
                <a:schemeClr val="accent1">
                  <a:lumMod val="20000"/>
                  <a:lumOff val="80000"/>
                  <a:alpha val="62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圆角矩形 9"/>
          <p:cNvSpPr/>
          <p:nvPr/>
        </p:nvSpPr>
        <p:spPr>
          <a:xfrm>
            <a:off x="787400" y="1092201"/>
            <a:ext cx="10615930" cy="4337050"/>
          </a:xfrm>
          <a:prstGeom prst="roundRect">
            <a:avLst>
              <a:gd name="adj" fmla="val 2395"/>
            </a:avLst>
          </a:prstGeom>
          <a:solidFill>
            <a:srgbClr val="FAFAFA">
              <a:alpha val="70000"/>
            </a:srgbClr>
          </a:solidFill>
          <a:ln w="19050">
            <a:solidFill>
              <a:schemeClr val="bg1"/>
            </a:solidFill>
          </a:ln>
          <a:effectLst>
            <a:outerShdw blurRad="787400" sx="98000" sy="98000" algn="ctr" rotWithShape="0">
              <a:schemeClr val="tx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28" name="文本框 427"/>
          <p:cNvSpPr txBox="1"/>
          <p:nvPr/>
        </p:nvSpPr>
        <p:spPr>
          <a:xfrm>
            <a:off x="5445375" y="3964855"/>
            <a:ext cx="5018966" cy="1446550"/>
          </a:xfrm>
          <a:prstGeom prst="rect">
            <a:avLst/>
          </a:prstGeom>
          <a:noFill/>
        </p:spPr>
        <p:txBody>
          <a:bodyPr wrap="square" rtlCol="0">
            <a:spAutoFit/>
          </a:bodyPr>
          <a:lstStyle/>
          <a:p>
            <a:r>
              <a:rPr lang="en-US" altLang="zh-CN" sz="8800" b="1" dirty="0">
                <a:solidFill>
                  <a:schemeClr val="bg1">
                    <a:alpha val="35000"/>
                  </a:schemeClr>
                </a:solidFill>
                <a:latin typeface="OPPOSans H" panose="00020600040101010101" pitchFamily="18" charset="-122"/>
                <a:ea typeface="OPPOSans H" panose="00020600040101010101" pitchFamily="18" charset="-122"/>
                <a:cs typeface="OPPOSans H" panose="00020600040101010101" pitchFamily="18" charset="-122"/>
              </a:rPr>
              <a:t>THANK</a:t>
            </a:r>
            <a:endParaRPr lang="zh-CN" altLang="en-US" sz="8800" b="1" dirty="0">
              <a:solidFill>
                <a:schemeClr val="bg1">
                  <a:alpha val="3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7" name="文本框 6"/>
          <p:cNvSpPr txBox="1"/>
          <p:nvPr/>
        </p:nvSpPr>
        <p:spPr>
          <a:xfrm>
            <a:off x="1330968" y="2748006"/>
            <a:ext cx="6871750" cy="1032142"/>
          </a:xfrm>
          <a:prstGeom prst="rect">
            <a:avLst/>
          </a:prstGeom>
          <a:noFill/>
        </p:spPr>
        <p:txBody>
          <a:bodyPr wrap="square" rtlCol="0" anchor="t">
            <a:spAutoFit/>
          </a:bodyPr>
          <a:lstStyle/>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我要特别感谢我的导师高晓定教授，感谢他的关心和指导！</a:t>
            </a:r>
            <a:endParaRPr lang="en-US" altLang="zh-CN"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a:p>
            <a:pPr fontAlgn="auto">
              <a:lnSpc>
                <a:spcPct val="130000"/>
              </a:lnSpc>
            </a:pPr>
            <a:r>
              <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rPr>
              <a:t>大学生活即将结束，在此，我要感谢所有指导我的老师和一起成长的同学。在撰写论文的过程中，他们给予了我很大的帮助与鼓励。</a:t>
            </a:r>
            <a:endParaRPr lang="zh-CN" altLang="en-US" sz="1600" dirty="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sym typeface="+mn-ea"/>
            </a:endParaRPr>
          </a:p>
        </p:txBody>
      </p:sp>
      <p:sp>
        <p:nvSpPr>
          <p:cNvPr id="8" name="矩形: 圆角 7"/>
          <p:cNvSpPr/>
          <p:nvPr/>
        </p:nvSpPr>
        <p:spPr>
          <a:xfrm>
            <a:off x="1355557" y="1633216"/>
            <a:ext cx="841543" cy="130499"/>
          </a:xfrm>
          <a:prstGeom prst="roundRect">
            <a:avLst>
              <a:gd name="adj" fmla="val 50000"/>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72226" y="1264353"/>
            <a:ext cx="866149" cy="541751"/>
          </a:xfrm>
          <a:prstGeom prst="rect">
            <a:avLst/>
          </a:prstGeom>
          <a:noFill/>
        </p:spPr>
        <p:txBody>
          <a:bodyPr wrap="square" rtlCol="0" anchor="t">
            <a:spAutoFit/>
          </a:bodyPr>
          <a:lstStyle/>
          <a:p>
            <a:pPr fontAlgn="auto">
              <a:lnSpc>
                <a:spcPct val="130000"/>
              </a:lnSpc>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mn-ea"/>
              </a:rPr>
              <a:t>致谢</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nvGrpSpPr>
          <p:cNvPr id="346" name="组合 345"/>
          <p:cNvGrpSpPr/>
          <p:nvPr/>
        </p:nvGrpSpPr>
        <p:grpSpPr>
          <a:xfrm>
            <a:off x="8440432" y="2259840"/>
            <a:ext cx="3265724" cy="5413817"/>
            <a:chOff x="8231519" y="2095630"/>
            <a:chExt cx="3265724" cy="5413817"/>
          </a:xfrm>
        </p:grpSpPr>
        <p:sp>
          <p:nvSpPr>
            <p:cNvPr id="347" name="任意多边形: 形状 346"/>
            <p:cNvSpPr/>
            <p:nvPr/>
          </p:nvSpPr>
          <p:spPr>
            <a:xfrm>
              <a:off x="10785457" y="3576571"/>
              <a:ext cx="608157" cy="62007"/>
            </a:xfrm>
            <a:custGeom>
              <a:avLst/>
              <a:gdLst>
                <a:gd name="connsiteX0" fmla="*/ 607773 w 608157"/>
                <a:gd name="connsiteY0" fmla="*/ -948 h 62007"/>
                <a:gd name="connsiteX1" fmla="*/ 607297 w 608157"/>
                <a:gd name="connsiteY1" fmla="*/ 61059 h 62007"/>
                <a:gd name="connsiteX2" fmla="*/ 936 w 608157"/>
                <a:gd name="connsiteY2" fmla="*/ 61059 h 62007"/>
                <a:gd name="connsiteX3" fmla="*/ -17 w 608157"/>
                <a:gd name="connsiteY3" fmla="*/ -948 h 62007"/>
                <a:gd name="connsiteX4" fmla="*/ 607773 w 608157"/>
                <a:gd name="connsiteY4" fmla="*/ -948 h 6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57" h="62007">
                  <a:moveTo>
                    <a:pt x="607773" y="-948"/>
                  </a:moveTo>
                  <a:cubicBezTo>
                    <a:pt x="608821" y="37818"/>
                    <a:pt x="607297" y="61059"/>
                    <a:pt x="607297" y="61059"/>
                  </a:cubicBezTo>
                  <a:lnTo>
                    <a:pt x="936" y="61059"/>
                  </a:lnTo>
                  <a:lnTo>
                    <a:pt x="-17" y="-948"/>
                  </a:lnTo>
                  <a:lnTo>
                    <a:pt x="607773" y="-948"/>
                  </a:lnTo>
                  <a:close/>
                </a:path>
              </a:pathLst>
            </a:custGeom>
            <a:solidFill>
              <a:srgbClr val="FFFFFF"/>
            </a:solidFill>
            <a:ln w="9525" cap="flat">
              <a:noFill/>
              <a:prstDash val="solid"/>
              <a:miter/>
            </a:ln>
          </p:spPr>
          <p:txBody>
            <a:bodyPr rtlCol="0" anchor="ctr"/>
            <a:lstStyle/>
            <a:p>
              <a:endParaRPr lang="zh-CN" altLang="en-US"/>
            </a:p>
          </p:txBody>
        </p:sp>
        <p:sp>
          <p:nvSpPr>
            <p:cNvPr id="348" name="任意多边形: 形状 347"/>
            <p:cNvSpPr/>
            <p:nvPr/>
          </p:nvSpPr>
          <p:spPr>
            <a:xfrm>
              <a:off x="10784314" y="3507704"/>
              <a:ext cx="608933" cy="68866"/>
            </a:xfrm>
            <a:custGeom>
              <a:avLst/>
              <a:gdLst>
                <a:gd name="connsiteX0" fmla="*/ 608916 w 608933"/>
                <a:gd name="connsiteY0" fmla="*/ 67918 h 68866"/>
                <a:gd name="connsiteX1" fmla="*/ 1126 w 608933"/>
                <a:gd name="connsiteY1" fmla="*/ 67918 h 68866"/>
                <a:gd name="connsiteX2" fmla="*/ -17 w 608933"/>
                <a:gd name="connsiteY2" fmla="*/ -948 h 68866"/>
                <a:gd name="connsiteX3" fmla="*/ 605011 w 608933"/>
                <a:gd name="connsiteY3" fmla="*/ -948 h 68866"/>
                <a:gd name="connsiteX4" fmla="*/ 608916 w 608933"/>
                <a:gd name="connsiteY4" fmla="*/ 67918 h 6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33" h="68866">
                  <a:moveTo>
                    <a:pt x="608916" y="67918"/>
                  </a:moveTo>
                  <a:lnTo>
                    <a:pt x="1126" y="67918"/>
                  </a:lnTo>
                  <a:lnTo>
                    <a:pt x="-17" y="-948"/>
                  </a:lnTo>
                  <a:lnTo>
                    <a:pt x="605011" y="-948"/>
                  </a:lnTo>
                  <a:cubicBezTo>
                    <a:pt x="607297" y="25245"/>
                    <a:pt x="608440" y="48487"/>
                    <a:pt x="608916" y="67918"/>
                  </a:cubicBezTo>
                  <a:close/>
                </a:path>
              </a:pathLst>
            </a:custGeom>
            <a:solidFill>
              <a:srgbClr val="FFFFFF"/>
            </a:solidFill>
            <a:ln w="9525" cap="flat">
              <a:noFill/>
              <a:prstDash val="solid"/>
              <a:miter/>
            </a:ln>
          </p:spPr>
          <p:txBody>
            <a:bodyPr rtlCol="0" anchor="ctr"/>
            <a:lstStyle/>
            <a:p>
              <a:endParaRPr lang="zh-CN" altLang="en-US"/>
            </a:p>
          </p:txBody>
        </p:sp>
        <p:sp>
          <p:nvSpPr>
            <p:cNvPr id="349" name="任意多边形: 形状 348"/>
            <p:cNvSpPr/>
            <p:nvPr/>
          </p:nvSpPr>
          <p:spPr>
            <a:xfrm>
              <a:off x="9404808" y="2820658"/>
              <a:ext cx="1985105" cy="1146533"/>
            </a:xfrm>
            <a:custGeom>
              <a:avLst/>
              <a:gdLst>
                <a:gd name="connsiteX0" fmla="*/ 1379965 w 1985105"/>
                <a:gd name="connsiteY0" fmla="*/ 686098 h 1146533"/>
                <a:gd name="connsiteX1" fmla="*/ 1381108 w 1985105"/>
                <a:gd name="connsiteY1" fmla="*/ 754965 h 1146533"/>
                <a:gd name="connsiteX2" fmla="*/ 1382061 w 1985105"/>
                <a:gd name="connsiteY2" fmla="*/ 816973 h 1146533"/>
                <a:gd name="connsiteX3" fmla="*/ 1471691 w 1985105"/>
                <a:gd name="connsiteY3" fmla="*/ 816973 h 1146533"/>
                <a:gd name="connsiteX4" fmla="*/ 1471691 w 1985105"/>
                <a:gd name="connsiteY4" fmla="*/ 818020 h 1146533"/>
                <a:gd name="connsiteX5" fmla="*/ 1471691 w 1985105"/>
                <a:gd name="connsiteY5" fmla="*/ 818020 h 1146533"/>
                <a:gd name="connsiteX6" fmla="*/ 1382156 w 1985105"/>
                <a:gd name="connsiteY6" fmla="*/ 818020 h 1146533"/>
                <a:gd name="connsiteX7" fmla="*/ 1393681 w 1985105"/>
                <a:gd name="connsiteY7" fmla="*/ 881933 h 1146533"/>
                <a:gd name="connsiteX8" fmla="*/ 1393681 w 1985105"/>
                <a:gd name="connsiteY8" fmla="*/ 887267 h 1146533"/>
                <a:gd name="connsiteX9" fmla="*/ 1440354 w 1985105"/>
                <a:gd name="connsiteY9" fmla="*/ 1145585 h 1146533"/>
                <a:gd name="connsiteX10" fmla="*/ 775794 w 1985105"/>
                <a:gd name="connsiteY10" fmla="*/ 954322 h 1146533"/>
                <a:gd name="connsiteX11" fmla="*/ 684450 w 1985105"/>
                <a:gd name="connsiteY11" fmla="*/ 902507 h 1146533"/>
                <a:gd name="connsiteX12" fmla="*/ 684450 w 1985105"/>
                <a:gd name="connsiteY12" fmla="*/ 485407 h 1146533"/>
                <a:gd name="connsiteX13" fmla="*/ 632729 w 1985105"/>
                <a:gd name="connsiteY13" fmla="*/ 429018 h 1146533"/>
                <a:gd name="connsiteX14" fmla="*/ -17 w 1985105"/>
                <a:gd name="connsiteY14" fmla="*/ 308528 h 1146533"/>
                <a:gd name="connsiteX15" fmla="*/ 217629 w 1985105"/>
                <a:gd name="connsiteY15" fmla="*/ 113741 h 1146533"/>
                <a:gd name="connsiteX16" fmla="*/ 673210 w 1985105"/>
                <a:gd name="connsiteY16" fmla="*/ 2108 h 1146533"/>
                <a:gd name="connsiteX17" fmla="*/ 844660 w 1985105"/>
                <a:gd name="connsiteY17" fmla="*/ 127458 h 1146533"/>
                <a:gd name="connsiteX18" fmla="*/ 1251282 w 1985105"/>
                <a:gd name="connsiteY18" fmla="*/ 775 h 1146533"/>
                <a:gd name="connsiteX19" fmla="*/ 1485502 w 1985105"/>
                <a:gd name="connsiteY19" fmla="*/ 17253 h 1146533"/>
                <a:gd name="connsiteX20" fmla="*/ 1948036 w 1985105"/>
                <a:gd name="connsiteY20" fmla="*/ 482359 h 1146533"/>
                <a:gd name="connsiteX21" fmla="*/ 1985088 w 1985105"/>
                <a:gd name="connsiteY21" fmla="*/ 685623 h 1146533"/>
                <a:gd name="connsiteX22" fmla="*/ 1379965 w 1985105"/>
                <a:gd name="connsiteY22" fmla="*/ 685623 h 1146533"/>
                <a:gd name="connsiteX23" fmla="*/ 1258045 w 1985105"/>
                <a:gd name="connsiteY23" fmla="*/ 598278 h 1146533"/>
                <a:gd name="connsiteX24" fmla="*/ 1258045 w 1985105"/>
                <a:gd name="connsiteY24" fmla="*/ 473119 h 1146533"/>
                <a:gd name="connsiteX25" fmla="*/ 1257378 w 1985105"/>
                <a:gd name="connsiteY25" fmla="*/ 472453 h 1146533"/>
                <a:gd name="connsiteX26" fmla="*/ 941244 w 1985105"/>
                <a:gd name="connsiteY26" fmla="*/ 472453 h 1146533"/>
                <a:gd name="connsiteX27" fmla="*/ 940577 w 1985105"/>
                <a:gd name="connsiteY27" fmla="*/ 473119 h 1146533"/>
                <a:gd name="connsiteX28" fmla="*/ 940577 w 1985105"/>
                <a:gd name="connsiteY28" fmla="*/ 598278 h 1146533"/>
                <a:gd name="connsiteX29" fmla="*/ 1083452 w 1985105"/>
                <a:gd name="connsiteY29" fmla="*/ 741153 h 1146533"/>
                <a:gd name="connsiteX30" fmla="*/ 1114694 w 1985105"/>
                <a:gd name="connsiteY30" fmla="*/ 741153 h 1146533"/>
                <a:gd name="connsiteX31" fmla="*/ 1257569 w 1985105"/>
                <a:gd name="connsiteY31" fmla="*/ 598278 h 114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85105" h="1146533">
                  <a:moveTo>
                    <a:pt x="1379965" y="686098"/>
                  </a:moveTo>
                  <a:lnTo>
                    <a:pt x="1381108" y="754965"/>
                  </a:lnTo>
                  <a:lnTo>
                    <a:pt x="1382061" y="816973"/>
                  </a:lnTo>
                  <a:lnTo>
                    <a:pt x="1471691" y="816973"/>
                  </a:lnTo>
                  <a:lnTo>
                    <a:pt x="1471691" y="818020"/>
                  </a:lnTo>
                  <a:lnTo>
                    <a:pt x="1471691" y="818020"/>
                  </a:lnTo>
                  <a:lnTo>
                    <a:pt x="1382156" y="818020"/>
                  </a:lnTo>
                  <a:lnTo>
                    <a:pt x="1393681" y="881933"/>
                  </a:lnTo>
                  <a:lnTo>
                    <a:pt x="1393681" y="887267"/>
                  </a:lnTo>
                  <a:lnTo>
                    <a:pt x="1440354" y="1145585"/>
                  </a:lnTo>
                  <a:cubicBezTo>
                    <a:pt x="1332721" y="1116152"/>
                    <a:pt x="974772" y="1017664"/>
                    <a:pt x="775794" y="954322"/>
                  </a:cubicBezTo>
                  <a:cubicBezTo>
                    <a:pt x="775794" y="954322"/>
                    <a:pt x="737123" y="931748"/>
                    <a:pt x="684450" y="902507"/>
                  </a:cubicBezTo>
                  <a:lnTo>
                    <a:pt x="684450" y="485407"/>
                  </a:lnTo>
                  <a:cubicBezTo>
                    <a:pt x="684450" y="459690"/>
                    <a:pt x="661304" y="434448"/>
                    <a:pt x="632729" y="429018"/>
                  </a:cubicBezTo>
                  <a:lnTo>
                    <a:pt x="-17" y="308528"/>
                  </a:lnTo>
                  <a:cubicBezTo>
                    <a:pt x="68354" y="239091"/>
                    <a:pt x="141048" y="174035"/>
                    <a:pt x="217629" y="113741"/>
                  </a:cubicBezTo>
                  <a:cubicBezTo>
                    <a:pt x="378126" y="-12655"/>
                    <a:pt x="555672" y="-4274"/>
                    <a:pt x="673210" y="2108"/>
                  </a:cubicBezTo>
                  <a:cubicBezTo>
                    <a:pt x="713253" y="63355"/>
                    <a:pt x="774194" y="107836"/>
                    <a:pt x="844660" y="127458"/>
                  </a:cubicBezTo>
                  <a:cubicBezTo>
                    <a:pt x="948864" y="156794"/>
                    <a:pt x="1163271" y="136983"/>
                    <a:pt x="1251282" y="775"/>
                  </a:cubicBezTo>
                  <a:cubicBezTo>
                    <a:pt x="1329607" y="1822"/>
                    <a:pt x="1407807" y="7348"/>
                    <a:pt x="1485502" y="17253"/>
                  </a:cubicBezTo>
                  <a:cubicBezTo>
                    <a:pt x="1768776" y="80690"/>
                    <a:pt x="1893553" y="292716"/>
                    <a:pt x="1948036" y="482359"/>
                  </a:cubicBezTo>
                  <a:cubicBezTo>
                    <a:pt x="1966791" y="548748"/>
                    <a:pt x="1979202" y="616852"/>
                    <a:pt x="1985088" y="685623"/>
                  </a:cubicBezTo>
                  <a:lnTo>
                    <a:pt x="1379965" y="685623"/>
                  </a:lnTo>
                  <a:close/>
                  <a:moveTo>
                    <a:pt x="1258045" y="598278"/>
                  </a:moveTo>
                  <a:lnTo>
                    <a:pt x="1258045" y="473119"/>
                  </a:lnTo>
                  <a:cubicBezTo>
                    <a:pt x="1258045" y="472739"/>
                    <a:pt x="1257750" y="472453"/>
                    <a:pt x="1257378" y="472453"/>
                  </a:cubicBezTo>
                  <a:lnTo>
                    <a:pt x="941244" y="472453"/>
                  </a:lnTo>
                  <a:cubicBezTo>
                    <a:pt x="940872" y="472453"/>
                    <a:pt x="940577" y="472739"/>
                    <a:pt x="940577" y="473119"/>
                  </a:cubicBezTo>
                  <a:lnTo>
                    <a:pt x="940577" y="598278"/>
                  </a:lnTo>
                  <a:cubicBezTo>
                    <a:pt x="940577" y="677145"/>
                    <a:pt x="1004547" y="741153"/>
                    <a:pt x="1083452" y="741153"/>
                  </a:cubicBezTo>
                  <a:lnTo>
                    <a:pt x="1114694" y="741153"/>
                  </a:lnTo>
                  <a:cubicBezTo>
                    <a:pt x="1193599" y="741153"/>
                    <a:pt x="1257569" y="677145"/>
                    <a:pt x="1257569" y="598278"/>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50" name="任意多边形: 形状 349"/>
            <p:cNvSpPr/>
            <p:nvPr/>
          </p:nvSpPr>
          <p:spPr>
            <a:xfrm>
              <a:off x="9702976" y="3595321"/>
              <a:ext cx="1662664" cy="858693"/>
            </a:xfrm>
            <a:custGeom>
              <a:avLst/>
              <a:gdLst>
                <a:gd name="connsiteX0" fmla="*/ 35952 w 1662664"/>
                <a:gd name="connsiteY0" fmla="*/ 145465 h 858693"/>
                <a:gd name="connsiteX1" fmla="*/ 25761 w 1662664"/>
                <a:gd name="connsiteY1" fmla="*/ 126415 h 858693"/>
                <a:gd name="connsiteX2" fmla="*/ 63861 w 1662664"/>
                <a:gd name="connsiteY2" fmla="*/ 55739 h 858693"/>
                <a:gd name="connsiteX3" fmla="*/ 65385 w 1662664"/>
                <a:gd name="connsiteY3" fmla="*/ 48024 h 858693"/>
                <a:gd name="connsiteX4" fmla="*/ 65385 w 1662664"/>
                <a:gd name="connsiteY4" fmla="*/ 47166 h 858693"/>
                <a:gd name="connsiteX5" fmla="*/ 118725 w 1662664"/>
                <a:gd name="connsiteY5" fmla="*/ 590 h 858693"/>
                <a:gd name="connsiteX6" fmla="*/ 316559 w 1662664"/>
                <a:gd name="connsiteY6" fmla="*/ 90315 h 858693"/>
                <a:gd name="connsiteX7" fmla="*/ 385710 w 1662664"/>
                <a:gd name="connsiteY7" fmla="*/ 128415 h 858693"/>
                <a:gd name="connsiteX8" fmla="*/ 477055 w 1662664"/>
                <a:gd name="connsiteY8" fmla="*/ 180231 h 858693"/>
                <a:gd name="connsiteX9" fmla="*/ 1141614 w 1662664"/>
                <a:gd name="connsiteY9" fmla="*/ 371493 h 858693"/>
                <a:gd name="connsiteX10" fmla="*/ 1173047 w 1662664"/>
                <a:gd name="connsiteY10" fmla="*/ 380066 h 858693"/>
                <a:gd name="connsiteX11" fmla="*/ 1173047 w 1662664"/>
                <a:gd name="connsiteY11" fmla="*/ 93363 h 858693"/>
                <a:gd name="connsiteX12" fmla="*/ 1651392 w 1662664"/>
                <a:gd name="connsiteY12" fmla="*/ 93363 h 858693"/>
                <a:gd name="connsiteX13" fmla="*/ 1654155 w 1662664"/>
                <a:gd name="connsiteY13" fmla="*/ 146131 h 858693"/>
                <a:gd name="connsiteX14" fmla="*/ 1662251 w 1662664"/>
                <a:gd name="connsiteY14" fmla="*/ 517606 h 858693"/>
                <a:gd name="connsiteX15" fmla="*/ 1654536 w 1662664"/>
                <a:gd name="connsiteY15" fmla="*/ 607141 h 858693"/>
                <a:gd name="connsiteX16" fmla="*/ 1477371 w 1662664"/>
                <a:gd name="connsiteY16" fmla="*/ 662196 h 858693"/>
                <a:gd name="connsiteX17" fmla="*/ 1430317 w 1662664"/>
                <a:gd name="connsiteY17" fmla="*/ 689914 h 858693"/>
                <a:gd name="connsiteX18" fmla="*/ 1411267 w 1662664"/>
                <a:gd name="connsiteY18" fmla="*/ 703725 h 858693"/>
                <a:gd name="connsiteX19" fmla="*/ 1359546 w 1662664"/>
                <a:gd name="connsiteY19" fmla="*/ 749255 h 858693"/>
                <a:gd name="connsiteX20" fmla="*/ 1315160 w 1662664"/>
                <a:gd name="connsiteY20" fmla="*/ 805833 h 858693"/>
                <a:gd name="connsiteX21" fmla="*/ 1288490 w 1662664"/>
                <a:gd name="connsiteY21" fmla="*/ 857745 h 858693"/>
                <a:gd name="connsiteX22" fmla="*/ 1242389 w 1662664"/>
                <a:gd name="connsiteY22" fmla="*/ 855268 h 858693"/>
                <a:gd name="connsiteX23" fmla="*/ 1240960 w 1662664"/>
                <a:gd name="connsiteY23" fmla="*/ 855268 h 858693"/>
                <a:gd name="connsiteX24" fmla="*/ 1127803 w 1662664"/>
                <a:gd name="connsiteY24" fmla="*/ 837170 h 858693"/>
                <a:gd name="connsiteX25" fmla="*/ 1027029 w 1662664"/>
                <a:gd name="connsiteY25" fmla="*/ 810310 h 858693"/>
                <a:gd name="connsiteX26" fmla="*/ 1003788 w 1662664"/>
                <a:gd name="connsiteY26" fmla="*/ 803071 h 858693"/>
                <a:gd name="connsiteX27" fmla="*/ 718514 w 1662664"/>
                <a:gd name="connsiteY27" fmla="*/ 690010 h 858693"/>
                <a:gd name="connsiteX28" fmla="*/ 708989 w 1662664"/>
                <a:gd name="connsiteY28" fmla="*/ 685627 h 858693"/>
                <a:gd name="connsiteX29" fmla="*/ 680414 w 1662664"/>
                <a:gd name="connsiteY29" fmla="*/ 672103 h 858693"/>
                <a:gd name="connsiteX30" fmla="*/ 584402 w 1662664"/>
                <a:gd name="connsiteY30" fmla="*/ 625144 h 858693"/>
                <a:gd name="connsiteX31" fmla="*/ 422477 w 1662664"/>
                <a:gd name="connsiteY31" fmla="*/ 538371 h 858693"/>
                <a:gd name="connsiteX32" fmla="*/ 386472 w 1662664"/>
                <a:gd name="connsiteY32" fmla="*/ 521989 h 858693"/>
                <a:gd name="connsiteX33" fmla="*/ 386472 w 1662664"/>
                <a:gd name="connsiteY33" fmla="*/ 521989 h 858693"/>
                <a:gd name="connsiteX34" fmla="*/ 347515 w 1662664"/>
                <a:gd name="connsiteY34" fmla="*/ 500748 h 858693"/>
                <a:gd name="connsiteX35" fmla="*/ 344181 w 1662664"/>
                <a:gd name="connsiteY35" fmla="*/ 498842 h 858693"/>
                <a:gd name="connsiteX36" fmla="*/ 317321 w 1662664"/>
                <a:gd name="connsiteY36" fmla="*/ 482935 h 858693"/>
                <a:gd name="connsiteX37" fmla="*/ 222833 w 1662664"/>
                <a:gd name="connsiteY37" fmla="*/ 428262 h 858693"/>
                <a:gd name="connsiteX38" fmla="*/ 40429 w 1662664"/>
                <a:gd name="connsiteY38" fmla="*/ 316153 h 858693"/>
                <a:gd name="connsiteX39" fmla="*/ 19569 w 1662664"/>
                <a:gd name="connsiteY39" fmla="*/ 300817 h 858693"/>
                <a:gd name="connsiteX40" fmla="*/ 43 w 1662664"/>
                <a:gd name="connsiteY40" fmla="*/ 256716 h 858693"/>
                <a:gd name="connsiteX41" fmla="*/ 16140 w 1662664"/>
                <a:gd name="connsiteY41" fmla="*/ 221570 h 858693"/>
                <a:gd name="connsiteX42" fmla="*/ 10711 w 1662664"/>
                <a:gd name="connsiteY42" fmla="*/ 212617 h 858693"/>
                <a:gd name="connsiteX43" fmla="*/ 32047 w 1662664"/>
                <a:gd name="connsiteY43" fmla="*/ 224998 h 858693"/>
                <a:gd name="connsiteX44" fmla="*/ 116820 w 1662664"/>
                <a:gd name="connsiteY44" fmla="*/ 273385 h 858693"/>
                <a:gd name="connsiteX45" fmla="*/ 298652 w 1662664"/>
                <a:gd name="connsiteY45" fmla="*/ 373208 h 858693"/>
                <a:gd name="connsiteX46" fmla="*/ 118534 w 1662664"/>
                <a:gd name="connsiteY46" fmla="*/ 272623 h 858693"/>
                <a:gd name="connsiteX47" fmla="*/ 32809 w 1662664"/>
                <a:gd name="connsiteY47" fmla="*/ 224998 h 858693"/>
                <a:gd name="connsiteX48" fmla="*/ 10902 w 1662664"/>
                <a:gd name="connsiteY48" fmla="*/ 212711 h 858693"/>
                <a:gd name="connsiteX49" fmla="*/ 9854 w 1662664"/>
                <a:gd name="connsiteY49" fmla="*/ 163086 h 858693"/>
                <a:gd name="connsiteX50" fmla="*/ 37191 w 1662664"/>
                <a:gd name="connsiteY50" fmla="*/ 146131 h 858693"/>
                <a:gd name="connsiteX51" fmla="*/ 227691 w 1662664"/>
                <a:gd name="connsiteY51" fmla="*/ 229952 h 858693"/>
                <a:gd name="connsiteX52" fmla="*/ 316559 w 1662664"/>
                <a:gd name="connsiteY52" fmla="*/ 275291 h 858693"/>
                <a:gd name="connsiteX53" fmla="*/ 339133 w 1662664"/>
                <a:gd name="connsiteY53" fmla="*/ 286720 h 858693"/>
                <a:gd name="connsiteX54" fmla="*/ 316559 w 1662664"/>
                <a:gd name="connsiteY54" fmla="*/ 275100 h 858693"/>
                <a:gd name="connsiteX55" fmla="*/ 228167 w 1662664"/>
                <a:gd name="connsiteY55" fmla="*/ 229761 h 85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662664" h="858693">
                  <a:moveTo>
                    <a:pt x="35952" y="145465"/>
                  </a:moveTo>
                  <a:cubicBezTo>
                    <a:pt x="32123" y="139369"/>
                    <a:pt x="28713" y="132987"/>
                    <a:pt x="25761" y="126415"/>
                  </a:cubicBezTo>
                  <a:cubicBezTo>
                    <a:pt x="-2148" y="63835"/>
                    <a:pt x="63861" y="55739"/>
                    <a:pt x="63861" y="55739"/>
                  </a:cubicBezTo>
                  <a:cubicBezTo>
                    <a:pt x="63861" y="53739"/>
                    <a:pt x="64813" y="51072"/>
                    <a:pt x="65385" y="48024"/>
                  </a:cubicBezTo>
                  <a:cubicBezTo>
                    <a:pt x="65385" y="48024"/>
                    <a:pt x="65385" y="47452"/>
                    <a:pt x="65385" y="47166"/>
                  </a:cubicBezTo>
                  <a:cubicBezTo>
                    <a:pt x="69004" y="27355"/>
                    <a:pt x="75957" y="-8840"/>
                    <a:pt x="118725" y="590"/>
                  </a:cubicBezTo>
                  <a:cubicBezTo>
                    <a:pt x="158444" y="9352"/>
                    <a:pt x="240835" y="49929"/>
                    <a:pt x="316559" y="90315"/>
                  </a:cubicBezTo>
                  <a:cubicBezTo>
                    <a:pt x="340848" y="103173"/>
                    <a:pt x="364184" y="116128"/>
                    <a:pt x="385710" y="128415"/>
                  </a:cubicBezTo>
                  <a:cubicBezTo>
                    <a:pt x="438384" y="157657"/>
                    <a:pt x="477055" y="180231"/>
                    <a:pt x="477055" y="180231"/>
                  </a:cubicBezTo>
                  <a:cubicBezTo>
                    <a:pt x="676032" y="243573"/>
                    <a:pt x="1033982" y="342156"/>
                    <a:pt x="1141614" y="371493"/>
                  </a:cubicBezTo>
                  <a:lnTo>
                    <a:pt x="1173047" y="380066"/>
                  </a:lnTo>
                  <a:lnTo>
                    <a:pt x="1173047" y="93363"/>
                  </a:lnTo>
                  <a:lnTo>
                    <a:pt x="1651392" y="93363"/>
                  </a:lnTo>
                  <a:cubicBezTo>
                    <a:pt x="1652250" y="108222"/>
                    <a:pt x="1653202" y="126034"/>
                    <a:pt x="1654155" y="146131"/>
                  </a:cubicBezTo>
                  <a:cubicBezTo>
                    <a:pt x="1658822" y="241381"/>
                    <a:pt x="1664156" y="386353"/>
                    <a:pt x="1662251" y="517606"/>
                  </a:cubicBezTo>
                  <a:cubicBezTo>
                    <a:pt x="1661956" y="547610"/>
                    <a:pt x="1659374" y="577519"/>
                    <a:pt x="1654536" y="607141"/>
                  </a:cubicBezTo>
                  <a:cubicBezTo>
                    <a:pt x="1592804" y="615428"/>
                    <a:pt x="1532911" y="634003"/>
                    <a:pt x="1477371" y="662196"/>
                  </a:cubicBezTo>
                  <a:cubicBezTo>
                    <a:pt x="1461178" y="670578"/>
                    <a:pt x="1445471" y="679817"/>
                    <a:pt x="1430317" y="689914"/>
                  </a:cubicBezTo>
                  <a:cubicBezTo>
                    <a:pt x="1423650" y="694391"/>
                    <a:pt x="1417173" y="699439"/>
                    <a:pt x="1411267" y="703725"/>
                  </a:cubicBezTo>
                  <a:cubicBezTo>
                    <a:pt x="1392808" y="717442"/>
                    <a:pt x="1375501" y="732681"/>
                    <a:pt x="1359546" y="749255"/>
                  </a:cubicBezTo>
                  <a:cubicBezTo>
                    <a:pt x="1342906" y="766590"/>
                    <a:pt x="1328038" y="785545"/>
                    <a:pt x="1315160" y="805833"/>
                  </a:cubicBezTo>
                  <a:cubicBezTo>
                    <a:pt x="1304720" y="822311"/>
                    <a:pt x="1295796" y="839647"/>
                    <a:pt x="1288490" y="857745"/>
                  </a:cubicBezTo>
                  <a:cubicBezTo>
                    <a:pt x="1273631" y="857745"/>
                    <a:pt x="1258391" y="856602"/>
                    <a:pt x="1242389" y="855268"/>
                  </a:cubicBezTo>
                  <a:lnTo>
                    <a:pt x="1240960" y="855268"/>
                  </a:lnTo>
                  <a:cubicBezTo>
                    <a:pt x="1202870" y="851839"/>
                    <a:pt x="1165055" y="845839"/>
                    <a:pt x="1127803" y="837170"/>
                  </a:cubicBezTo>
                  <a:cubicBezTo>
                    <a:pt x="1094942" y="829836"/>
                    <a:pt x="1061128" y="820788"/>
                    <a:pt x="1027029" y="810310"/>
                  </a:cubicBezTo>
                  <a:lnTo>
                    <a:pt x="1003788" y="803071"/>
                  </a:lnTo>
                  <a:cubicBezTo>
                    <a:pt x="906566" y="770972"/>
                    <a:pt x="811306" y="733252"/>
                    <a:pt x="718514" y="690010"/>
                  </a:cubicBezTo>
                  <a:lnTo>
                    <a:pt x="708989" y="685627"/>
                  </a:lnTo>
                  <a:cubicBezTo>
                    <a:pt x="699464" y="681151"/>
                    <a:pt x="689939" y="676102"/>
                    <a:pt x="680414" y="672103"/>
                  </a:cubicBezTo>
                  <a:cubicBezTo>
                    <a:pt x="645933" y="655814"/>
                    <a:pt x="613739" y="640003"/>
                    <a:pt x="584402" y="625144"/>
                  </a:cubicBezTo>
                  <a:cubicBezTo>
                    <a:pt x="487056" y="575899"/>
                    <a:pt x="422477" y="538371"/>
                    <a:pt x="422477" y="538371"/>
                  </a:cubicBezTo>
                  <a:cubicBezTo>
                    <a:pt x="410199" y="533513"/>
                    <a:pt x="398179" y="528085"/>
                    <a:pt x="386472" y="521989"/>
                  </a:cubicBezTo>
                  <a:lnTo>
                    <a:pt x="386472" y="521989"/>
                  </a:lnTo>
                  <a:cubicBezTo>
                    <a:pt x="380567" y="518940"/>
                    <a:pt x="363517" y="509606"/>
                    <a:pt x="347515" y="500748"/>
                  </a:cubicBezTo>
                  <a:lnTo>
                    <a:pt x="344181" y="498842"/>
                  </a:lnTo>
                  <a:lnTo>
                    <a:pt x="317321" y="482935"/>
                  </a:lnTo>
                  <a:cubicBezTo>
                    <a:pt x="288746" y="465791"/>
                    <a:pt x="257599" y="447027"/>
                    <a:pt x="222833" y="428262"/>
                  </a:cubicBezTo>
                  <a:cubicBezTo>
                    <a:pt x="159796" y="394639"/>
                    <a:pt x="98875" y="357206"/>
                    <a:pt x="40429" y="316153"/>
                  </a:cubicBezTo>
                  <a:cubicBezTo>
                    <a:pt x="30904" y="309676"/>
                    <a:pt x="24332" y="304437"/>
                    <a:pt x="19569" y="300817"/>
                  </a:cubicBezTo>
                  <a:cubicBezTo>
                    <a:pt x="6482" y="290054"/>
                    <a:pt x="-757" y="273671"/>
                    <a:pt x="43" y="256716"/>
                  </a:cubicBezTo>
                  <a:cubicBezTo>
                    <a:pt x="1481" y="243573"/>
                    <a:pt x="7130" y="231285"/>
                    <a:pt x="16140" y="221570"/>
                  </a:cubicBezTo>
                  <a:cubicBezTo>
                    <a:pt x="14045" y="218427"/>
                    <a:pt x="12235" y="215473"/>
                    <a:pt x="10711" y="212617"/>
                  </a:cubicBezTo>
                  <a:lnTo>
                    <a:pt x="32047" y="224998"/>
                  </a:lnTo>
                  <a:cubicBezTo>
                    <a:pt x="52907" y="236905"/>
                    <a:pt x="83006" y="254241"/>
                    <a:pt x="116820" y="273385"/>
                  </a:cubicBezTo>
                  <a:cubicBezTo>
                    <a:pt x="176160" y="306913"/>
                    <a:pt x="246741" y="346252"/>
                    <a:pt x="298652" y="373208"/>
                  </a:cubicBezTo>
                  <a:lnTo>
                    <a:pt x="118534" y="272623"/>
                  </a:lnTo>
                  <a:lnTo>
                    <a:pt x="32809" y="224998"/>
                  </a:lnTo>
                  <a:lnTo>
                    <a:pt x="10902" y="212711"/>
                  </a:lnTo>
                  <a:cubicBezTo>
                    <a:pt x="-2052" y="189089"/>
                    <a:pt x="1377" y="173278"/>
                    <a:pt x="9854" y="163086"/>
                  </a:cubicBezTo>
                  <a:cubicBezTo>
                    <a:pt x="17083" y="154895"/>
                    <a:pt x="26599" y="148989"/>
                    <a:pt x="37191" y="146131"/>
                  </a:cubicBezTo>
                  <a:close/>
                  <a:moveTo>
                    <a:pt x="227691" y="229952"/>
                  </a:moveTo>
                  <a:lnTo>
                    <a:pt x="316559" y="275291"/>
                  </a:lnTo>
                  <a:lnTo>
                    <a:pt x="339133" y="286720"/>
                  </a:lnTo>
                  <a:lnTo>
                    <a:pt x="316559" y="275100"/>
                  </a:lnTo>
                  <a:lnTo>
                    <a:pt x="228167" y="229761"/>
                  </a:lnTo>
                  <a:close/>
                </a:path>
              </a:pathLst>
            </a:custGeom>
            <a:solidFill>
              <a:schemeClr val="accent5"/>
            </a:solidFill>
            <a:ln w="9525" cap="flat">
              <a:noFill/>
              <a:prstDash val="solid"/>
              <a:miter/>
            </a:ln>
          </p:spPr>
          <p:txBody>
            <a:bodyPr rtlCol="0" anchor="ctr"/>
            <a:lstStyle/>
            <a:p>
              <a:endParaRPr lang="zh-CN" altLang="en-US"/>
            </a:p>
          </p:txBody>
        </p:sp>
        <p:sp>
          <p:nvSpPr>
            <p:cNvPr id="351" name="任意多边形: 形状 350"/>
            <p:cNvSpPr/>
            <p:nvPr/>
          </p:nvSpPr>
          <p:spPr>
            <a:xfrm>
              <a:off x="10876039" y="3638579"/>
              <a:ext cx="478345" cy="50958"/>
            </a:xfrm>
            <a:custGeom>
              <a:avLst/>
              <a:gdLst>
                <a:gd name="connsiteX0" fmla="*/ 478329 w 478345"/>
                <a:gd name="connsiteY0" fmla="*/ 50010 h 50958"/>
                <a:gd name="connsiteX1" fmla="*/ -17 w 478345"/>
                <a:gd name="connsiteY1" fmla="*/ 50010 h 50958"/>
                <a:gd name="connsiteX2" fmla="*/ -17 w 478345"/>
                <a:gd name="connsiteY2" fmla="*/ -948 h 50958"/>
                <a:gd name="connsiteX3" fmla="*/ 475376 w 478345"/>
                <a:gd name="connsiteY3" fmla="*/ -948 h 50958"/>
                <a:gd name="connsiteX4" fmla="*/ 478329 w 478345"/>
                <a:gd name="connsiteY4" fmla="*/ 50010 h 50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345" h="50958">
                  <a:moveTo>
                    <a:pt x="478329" y="50010"/>
                  </a:moveTo>
                  <a:lnTo>
                    <a:pt x="-17" y="50010"/>
                  </a:lnTo>
                  <a:lnTo>
                    <a:pt x="-17" y="-948"/>
                  </a:lnTo>
                  <a:lnTo>
                    <a:pt x="475376" y="-948"/>
                  </a:lnTo>
                  <a:cubicBezTo>
                    <a:pt x="475376" y="-948"/>
                    <a:pt x="476614" y="18196"/>
                    <a:pt x="478329" y="50010"/>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52" name="任意多边形: 形状 351"/>
            <p:cNvSpPr/>
            <p:nvPr/>
          </p:nvSpPr>
          <p:spPr>
            <a:xfrm>
              <a:off x="10836796" y="4482589"/>
              <a:ext cx="486632" cy="3020281"/>
            </a:xfrm>
            <a:custGeom>
              <a:avLst/>
              <a:gdLst>
                <a:gd name="connsiteX0" fmla="*/ 486615 w 486632"/>
                <a:gd name="connsiteY0" fmla="*/ 3016380 h 3020281"/>
                <a:gd name="connsiteX1" fmla="*/ 376126 w 486632"/>
                <a:gd name="connsiteY1" fmla="*/ 3019334 h 3020281"/>
                <a:gd name="connsiteX2" fmla="*/ 316975 w 486632"/>
                <a:gd name="connsiteY2" fmla="*/ 2808927 h 3020281"/>
                <a:gd name="connsiteX3" fmla="*/ 87423 w 486632"/>
                <a:gd name="connsiteY3" fmla="*/ 1322455 h 3020281"/>
                <a:gd name="connsiteX4" fmla="*/ 36940 w 486632"/>
                <a:gd name="connsiteY4" fmla="*/ 323186 h 3020281"/>
                <a:gd name="connsiteX5" fmla="*/ 34178 w 486632"/>
                <a:gd name="connsiteY5" fmla="*/ 295279 h 3020281"/>
                <a:gd name="connsiteX6" fmla="*/ -17 w 486632"/>
                <a:gd name="connsiteY6" fmla="*/ -948 h 3020281"/>
                <a:gd name="connsiteX7" fmla="*/ 110949 w 486632"/>
                <a:gd name="connsiteY7" fmla="*/ 4 h 3020281"/>
                <a:gd name="connsiteX8" fmla="*/ 197627 w 486632"/>
                <a:gd name="connsiteY8" fmla="*/ 1306358 h 3020281"/>
                <a:gd name="connsiteX9" fmla="*/ 432799 w 486632"/>
                <a:gd name="connsiteY9" fmla="*/ 2824262 h 3020281"/>
                <a:gd name="connsiteX10" fmla="*/ 486615 w 486632"/>
                <a:gd name="connsiteY10" fmla="*/ 3016380 h 302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632" h="3020281">
                  <a:moveTo>
                    <a:pt x="486615" y="3016380"/>
                  </a:moveTo>
                  <a:lnTo>
                    <a:pt x="376126" y="3019334"/>
                  </a:lnTo>
                  <a:cubicBezTo>
                    <a:pt x="357076" y="2954849"/>
                    <a:pt x="337168" y="2884364"/>
                    <a:pt x="316975" y="2808927"/>
                  </a:cubicBezTo>
                  <a:cubicBezTo>
                    <a:pt x="205914" y="2394303"/>
                    <a:pt x="87423" y="1832614"/>
                    <a:pt x="87423" y="1322455"/>
                  </a:cubicBezTo>
                  <a:cubicBezTo>
                    <a:pt x="87423" y="947074"/>
                    <a:pt x="64277" y="601031"/>
                    <a:pt x="36940" y="323186"/>
                  </a:cubicBezTo>
                  <a:cubicBezTo>
                    <a:pt x="35988" y="313661"/>
                    <a:pt x="35035" y="304136"/>
                    <a:pt x="34178" y="295279"/>
                  </a:cubicBezTo>
                  <a:cubicBezTo>
                    <a:pt x="22938" y="184122"/>
                    <a:pt x="11127" y="84490"/>
                    <a:pt x="-17" y="-948"/>
                  </a:cubicBezTo>
                  <a:cubicBezTo>
                    <a:pt x="38559" y="-187"/>
                    <a:pt x="76183" y="194"/>
                    <a:pt x="110949" y="4"/>
                  </a:cubicBezTo>
                  <a:cubicBezTo>
                    <a:pt x="167547" y="433201"/>
                    <a:pt x="196503" y="869541"/>
                    <a:pt x="197627" y="1306358"/>
                  </a:cubicBezTo>
                  <a:cubicBezTo>
                    <a:pt x="197627" y="1827852"/>
                    <a:pt x="320118" y="2404209"/>
                    <a:pt x="432799" y="2824262"/>
                  </a:cubicBezTo>
                  <a:cubicBezTo>
                    <a:pt x="451182" y="2892746"/>
                    <a:pt x="469280" y="2957135"/>
                    <a:pt x="486615" y="3016380"/>
                  </a:cubicBezTo>
                  <a:close/>
                </a:path>
              </a:pathLst>
            </a:custGeom>
            <a:solidFill>
              <a:srgbClr val="FFFFFF"/>
            </a:solidFill>
            <a:ln w="9525" cap="flat">
              <a:noFill/>
              <a:prstDash val="solid"/>
              <a:miter/>
            </a:ln>
          </p:spPr>
          <p:txBody>
            <a:bodyPr rtlCol="0" anchor="ctr"/>
            <a:lstStyle/>
            <a:p>
              <a:endParaRPr lang="zh-CN" altLang="en-US"/>
            </a:p>
          </p:txBody>
        </p:sp>
        <p:sp>
          <p:nvSpPr>
            <p:cNvPr id="353" name="任意多边形: 形状 352"/>
            <p:cNvSpPr/>
            <p:nvPr/>
          </p:nvSpPr>
          <p:spPr>
            <a:xfrm>
              <a:off x="10991006" y="4203506"/>
              <a:ext cx="366522" cy="250948"/>
            </a:xfrm>
            <a:custGeom>
              <a:avLst/>
              <a:gdLst>
                <a:gd name="connsiteX0" fmla="*/ 366505 w 366522"/>
                <a:gd name="connsiteY0" fmla="*/ -948 h 250948"/>
                <a:gd name="connsiteX1" fmla="*/ 211914 w 366522"/>
                <a:gd name="connsiteY1" fmla="*/ 216507 h 250948"/>
                <a:gd name="connsiteX2" fmla="*/ 132000 w 366522"/>
                <a:gd name="connsiteY2" fmla="*/ 240891 h 250948"/>
                <a:gd name="connsiteX3" fmla="*/ 53609 w 366522"/>
                <a:gd name="connsiteY3" fmla="*/ 249464 h 250948"/>
                <a:gd name="connsiteX4" fmla="*/ -17 w 366522"/>
                <a:gd name="connsiteY4" fmla="*/ 249464 h 250948"/>
                <a:gd name="connsiteX5" fmla="*/ 26653 w 366522"/>
                <a:gd name="connsiteY5" fmla="*/ 197552 h 250948"/>
                <a:gd name="connsiteX6" fmla="*/ 71039 w 366522"/>
                <a:gd name="connsiteY6" fmla="*/ 140974 h 250948"/>
                <a:gd name="connsiteX7" fmla="*/ 122760 w 366522"/>
                <a:gd name="connsiteY7" fmla="*/ 95444 h 250948"/>
                <a:gd name="connsiteX8" fmla="*/ 141810 w 366522"/>
                <a:gd name="connsiteY8" fmla="*/ 81634 h 250948"/>
                <a:gd name="connsiteX9" fmla="*/ 188864 w 366522"/>
                <a:gd name="connsiteY9" fmla="*/ 53916 h 250948"/>
                <a:gd name="connsiteX10" fmla="*/ 366505 w 366522"/>
                <a:gd name="connsiteY10" fmla="*/ -948 h 25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6522" h="250948">
                  <a:moveTo>
                    <a:pt x="366505" y="-948"/>
                  </a:moveTo>
                  <a:cubicBezTo>
                    <a:pt x="349741" y="98493"/>
                    <a:pt x="304021" y="175264"/>
                    <a:pt x="211914" y="216507"/>
                  </a:cubicBezTo>
                  <a:cubicBezTo>
                    <a:pt x="186302" y="227652"/>
                    <a:pt x="159489" y="235843"/>
                    <a:pt x="132000" y="240891"/>
                  </a:cubicBezTo>
                  <a:cubicBezTo>
                    <a:pt x="106111" y="245654"/>
                    <a:pt x="79907" y="248512"/>
                    <a:pt x="53609" y="249464"/>
                  </a:cubicBezTo>
                  <a:cubicBezTo>
                    <a:pt x="36559" y="250130"/>
                    <a:pt x="18747" y="250226"/>
                    <a:pt x="-17" y="249464"/>
                  </a:cubicBezTo>
                  <a:cubicBezTo>
                    <a:pt x="7289" y="231366"/>
                    <a:pt x="16214" y="214031"/>
                    <a:pt x="26653" y="197552"/>
                  </a:cubicBezTo>
                  <a:cubicBezTo>
                    <a:pt x="39531" y="177264"/>
                    <a:pt x="54400" y="158309"/>
                    <a:pt x="71039" y="140974"/>
                  </a:cubicBezTo>
                  <a:cubicBezTo>
                    <a:pt x="86994" y="124401"/>
                    <a:pt x="104301" y="109161"/>
                    <a:pt x="122760" y="95444"/>
                  </a:cubicBezTo>
                  <a:cubicBezTo>
                    <a:pt x="129142" y="90682"/>
                    <a:pt x="135619" y="85919"/>
                    <a:pt x="141810" y="81634"/>
                  </a:cubicBezTo>
                  <a:cubicBezTo>
                    <a:pt x="156965" y="71537"/>
                    <a:pt x="172671" y="62298"/>
                    <a:pt x="188864" y="53916"/>
                  </a:cubicBezTo>
                  <a:cubicBezTo>
                    <a:pt x="244566" y="25722"/>
                    <a:pt x="304621" y="7243"/>
                    <a:pt x="366505" y="-948"/>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54" name="任意多边形: 形状 353"/>
            <p:cNvSpPr/>
            <p:nvPr/>
          </p:nvSpPr>
          <p:spPr>
            <a:xfrm>
              <a:off x="9456846" y="4400678"/>
              <a:ext cx="2040397" cy="3107816"/>
            </a:xfrm>
            <a:custGeom>
              <a:avLst/>
              <a:gdLst>
                <a:gd name="connsiteX0" fmla="*/ 1674827 w 2040397"/>
                <a:gd name="connsiteY0" fmla="*/ 74390 h 3107816"/>
                <a:gd name="connsiteX1" fmla="*/ 1731977 w 2040397"/>
                <a:gd name="connsiteY1" fmla="*/ 467677 h 3107816"/>
                <a:gd name="connsiteX2" fmla="*/ 1791413 w 2040397"/>
                <a:gd name="connsiteY2" fmla="*/ 1490090 h 3107816"/>
                <a:gd name="connsiteX3" fmla="*/ 2040397 w 2040397"/>
                <a:gd name="connsiteY3" fmla="*/ 3097530 h 3107816"/>
                <a:gd name="connsiteX4" fmla="*/ 1994010 w 2040397"/>
                <a:gd name="connsiteY4" fmla="*/ 3098197 h 3107816"/>
                <a:gd name="connsiteX5" fmla="*/ 1964387 w 2040397"/>
                <a:gd name="connsiteY5" fmla="*/ 3098197 h 3107816"/>
                <a:gd name="connsiteX6" fmla="*/ 1964387 w 2040397"/>
                <a:gd name="connsiteY6" fmla="*/ 3095339 h 3107816"/>
                <a:gd name="connsiteX7" fmla="*/ 1866756 w 2040397"/>
                <a:gd name="connsiteY7" fmla="*/ 3097911 h 3107816"/>
                <a:gd name="connsiteX8" fmla="*/ 1812940 w 2040397"/>
                <a:gd name="connsiteY8" fmla="*/ 2905791 h 3107816"/>
                <a:gd name="connsiteX9" fmla="*/ 1577768 w 2040397"/>
                <a:gd name="connsiteY9" fmla="*/ 1387887 h 3107816"/>
                <a:gd name="connsiteX10" fmla="*/ 1491090 w 2040397"/>
                <a:gd name="connsiteY10" fmla="*/ 81533 h 3107816"/>
                <a:gd name="connsiteX11" fmla="*/ 1524523 w 2040397"/>
                <a:gd name="connsiteY11" fmla="*/ 81533 h 3107816"/>
                <a:gd name="connsiteX12" fmla="*/ 1589102 w 2040397"/>
                <a:gd name="connsiteY12" fmla="*/ 79724 h 3107816"/>
                <a:gd name="connsiteX13" fmla="*/ 1674827 w 2040397"/>
                <a:gd name="connsiteY13" fmla="*/ 74390 h 3107816"/>
                <a:gd name="connsiteX14" fmla="*/ 242078 w 2040397"/>
                <a:gd name="connsiteY14" fmla="*/ 0 h 3107816"/>
                <a:gd name="connsiteX15" fmla="*/ 759761 w 2040397"/>
                <a:gd name="connsiteY15" fmla="*/ 46957 h 3107816"/>
                <a:gd name="connsiteX16" fmla="*/ 764524 w 2040397"/>
                <a:gd name="connsiteY16" fmla="*/ 256507 h 3107816"/>
                <a:gd name="connsiteX17" fmla="*/ 764712 w 2040397"/>
                <a:gd name="connsiteY17" fmla="*/ 256695 h 3107816"/>
                <a:gd name="connsiteX18" fmla="*/ 759951 w 2040397"/>
                <a:gd name="connsiteY18" fmla="*/ 47244 h 3107816"/>
                <a:gd name="connsiteX19" fmla="*/ 843001 w 2040397"/>
                <a:gd name="connsiteY19" fmla="*/ 53135 h 3107816"/>
                <a:gd name="connsiteX20" fmla="*/ 843010 w 2040397"/>
                <a:gd name="connsiteY20" fmla="*/ 52863 h 3107816"/>
                <a:gd name="connsiteX21" fmla="*/ 1178004 w 2040397"/>
                <a:gd name="connsiteY21" fmla="*/ 73532 h 3107816"/>
                <a:gd name="connsiteX22" fmla="*/ 1181732 w 2040397"/>
                <a:gd name="connsiteY22" fmla="*/ 128319 h 3107816"/>
                <a:gd name="connsiteX23" fmla="*/ 1186584 w 2040397"/>
                <a:gd name="connsiteY23" fmla="*/ 153850 h 3107816"/>
                <a:gd name="connsiteX24" fmla="*/ 1187724 w 2040397"/>
                <a:gd name="connsiteY24" fmla="*/ 164720 h 3107816"/>
                <a:gd name="connsiteX25" fmla="*/ 1190928 w 2040397"/>
                <a:gd name="connsiteY25" fmla="*/ 176704 h 3107816"/>
                <a:gd name="connsiteX26" fmla="*/ 1193304 w 2040397"/>
                <a:gd name="connsiteY26" fmla="*/ 189205 h 3107816"/>
                <a:gd name="connsiteX27" fmla="*/ 1196965 w 2040397"/>
                <a:gd name="connsiteY27" fmla="*/ 199283 h 3107816"/>
                <a:gd name="connsiteX28" fmla="*/ 1201020 w 2040397"/>
                <a:gd name="connsiteY28" fmla="*/ 214451 h 3107816"/>
                <a:gd name="connsiteX29" fmla="*/ 1210505 w 2040397"/>
                <a:gd name="connsiteY29" fmla="*/ 236557 h 3107816"/>
                <a:gd name="connsiteX30" fmla="*/ 1215849 w 2040397"/>
                <a:gd name="connsiteY30" fmla="*/ 251269 h 3107816"/>
                <a:gd name="connsiteX31" fmla="*/ 1218900 w 2040397"/>
                <a:gd name="connsiteY31" fmla="*/ 256124 h 3107816"/>
                <a:gd name="connsiteX32" fmla="*/ 1222140 w 2040397"/>
                <a:gd name="connsiteY32" fmla="*/ 263676 h 3107816"/>
                <a:gd name="connsiteX33" fmla="*/ 1252476 w 2040397"/>
                <a:gd name="connsiteY33" fmla="*/ 309556 h 3107816"/>
                <a:gd name="connsiteX34" fmla="*/ 1252495 w 2040397"/>
                <a:gd name="connsiteY34" fmla="*/ 309587 h 3107816"/>
                <a:gd name="connsiteX35" fmla="*/ 1252497 w 2040397"/>
                <a:gd name="connsiteY35" fmla="*/ 309588 h 3107816"/>
                <a:gd name="connsiteX36" fmla="*/ 1252476 w 2040397"/>
                <a:gd name="connsiteY36" fmla="*/ 309556 h 3107816"/>
                <a:gd name="connsiteX37" fmla="*/ 1218900 w 2040397"/>
                <a:gd name="connsiteY37" fmla="*/ 256124 h 3107816"/>
                <a:gd name="connsiteX38" fmla="*/ 1210505 w 2040397"/>
                <a:gd name="connsiteY38" fmla="*/ 236557 h 3107816"/>
                <a:gd name="connsiteX39" fmla="*/ 1196965 w 2040397"/>
                <a:gd name="connsiteY39" fmla="*/ 199283 h 3107816"/>
                <a:gd name="connsiteX40" fmla="*/ 1190928 w 2040397"/>
                <a:gd name="connsiteY40" fmla="*/ 176704 h 3107816"/>
                <a:gd name="connsiteX41" fmla="*/ 1186584 w 2040397"/>
                <a:gd name="connsiteY41" fmla="*/ 153850 h 3107816"/>
                <a:gd name="connsiteX42" fmla="*/ 1178194 w 2040397"/>
                <a:gd name="connsiteY42" fmla="*/ 73819 h 3107816"/>
                <a:gd name="connsiteX43" fmla="*/ 1231915 w 2040397"/>
                <a:gd name="connsiteY43" fmla="*/ 76295 h 3107816"/>
                <a:gd name="connsiteX44" fmla="*/ 1379933 w 2040397"/>
                <a:gd name="connsiteY44" fmla="*/ 80962 h 3107816"/>
                <a:gd name="connsiteX45" fmla="*/ 1414128 w 2040397"/>
                <a:gd name="connsiteY45" fmla="*/ 377190 h 3107816"/>
                <a:gd name="connsiteX46" fmla="*/ 1416891 w 2040397"/>
                <a:gd name="connsiteY46" fmla="*/ 405097 h 3107816"/>
                <a:gd name="connsiteX47" fmla="*/ 1416721 w 2040397"/>
                <a:gd name="connsiteY47" fmla="*/ 405043 h 3107816"/>
                <a:gd name="connsiteX48" fmla="*/ 1436121 w 2040397"/>
                <a:gd name="connsiteY48" fmla="*/ 625376 h 3107816"/>
                <a:gd name="connsiteX49" fmla="*/ 1467183 w 2040397"/>
                <a:gd name="connsiteY49" fmla="*/ 1404079 h 3107816"/>
                <a:gd name="connsiteX50" fmla="*/ 1696736 w 2040397"/>
                <a:gd name="connsiteY50" fmla="*/ 2890551 h 3107816"/>
                <a:gd name="connsiteX51" fmla="*/ 1755886 w 2040397"/>
                <a:gd name="connsiteY51" fmla="*/ 3100958 h 3107816"/>
                <a:gd name="connsiteX52" fmla="*/ 1723025 w 2040397"/>
                <a:gd name="connsiteY52" fmla="*/ 3101815 h 3107816"/>
                <a:gd name="connsiteX53" fmla="*/ 1425845 w 2040397"/>
                <a:gd name="connsiteY53" fmla="*/ 3106197 h 3107816"/>
                <a:gd name="connsiteX54" fmla="*/ 1314116 w 2040397"/>
                <a:gd name="connsiteY54" fmla="*/ 3107816 h 3107816"/>
                <a:gd name="connsiteX55" fmla="*/ 948737 w 2040397"/>
                <a:gd name="connsiteY55" fmla="*/ 1936908 h 3107816"/>
                <a:gd name="connsiteX56" fmla="*/ 946166 w 2040397"/>
                <a:gd name="connsiteY56" fmla="*/ 1936908 h 3107816"/>
                <a:gd name="connsiteX57" fmla="*/ 936641 w 2040397"/>
                <a:gd name="connsiteY57" fmla="*/ 1888045 h 3107816"/>
                <a:gd name="connsiteX58" fmla="*/ 936641 w 2040397"/>
                <a:gd name="connsiteY58" fmla="*/ 1887283 h 3107816"/>
                <a:gd name="connsiteX59" fmla="*/ 931021 w 2040397"/>
                <a:gd name="connsiteY59" fmla="*/ 1841563 h 3107816"/>
                <a:gd name="connsiteX60" fmla="*/ 868251 w 2040397"/>
                <a:gd name="connsiteY60" fmla="*/ 1298638 h 3107816"/>
                <a:gd name="connsiteX61" fmla="*/ 855583 w 2040397"/>
                <a:gd name="connsiteY61" fmla="*/ 1076609 h 3107816"/>
                <a:gd name="connsiteX62" fmla="*/ 854154 w 2040397"/>
                <a:gd name="connsiteY62" fmla="*/ 1076609 h 3107816"/>
                <a:gd name="connsiteX63" fmla="*/ 767163 w 2040397"/>
                <a:gd name="connsiteY63" fmla="*/ 2625417 h 3107816"/>
                <a:gd name="connsiteX64" fmla="*/ 773767 w 2040397"/>
                <a:gd name="connsiteY64" fmla="*/ 2880720 h 3107816"/>
                <a:gd name="connsiteX65" fmla="*/ 767190 w 2040397"/>
                <a:gd name="connsiteY65" fmla="*/ 2625513 h 3107816"/>
                <a:gd name="connsiteX66" fmla="*/ 854154 w 2040397"/>
                <a:gd name="connsiteY66" fmla="*/ 1076706 h 3107816"/>
                <a:gd name="connsiteX67" fmla="*/ 855583 w 2040397"/>
                <a:gd name="connsiteY67" fmla="*/ 1076706 h 3107816"/>
                <a:gd name="connsiteX68" fmla="*/ 868251 w 2040397"/>
                <a:gd name="connsiteY68" fmla="*/ 1299400 h 3107816"/>
                <a:gd name="connsiteX69" fmla="*/ 854154 w 2040397"/>
                <a:gd name="connsiteY69" fmla="*/ 1131951 h 3107816"/>
                <a:gd name="connsiteX70" fmla="*/ 888253 w 2040397"/>
                <a:gd name="connsiteY70" fmla="*/ 3095721 h 3107816"/>
                <a:gd name="connsiteX71" fmla="*/ 787764 w 2040397"/>
                <a:gd name="connsiteY71" fmla="*/ 3095721 h 3107816"/>
                <a:gd name="connsiteX72" fmla="*/ 787757 w 2040397"/>
                <a:gd name="connsiteY72" fmla="*/ 3095625 h 3107816"/>
                <a:gd name="connsiteX73" fmla="*/ 162829 w 2040397"/>
                <a:gd name="connsiteY73" fmla="*/ 3095625 h 3107816"/>
                <a:gd name="connsiteX74" fmla="*/ 242078 w 2040397"/>
                <a:gd name="connsiteY74" fmla="*/ 0 h 310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2040397" h="3107816">
                  <a:moveTo>
                    <a:pt x="1674827" y="74390"/>
                  </a:moveTo>
                  <a:cubicBezTo>
                    <a:pt x="1701497" y="183356"/>
                    <a:pt x="1719499" y="320040"/>
                    <a:pt x="1731977" y="467677"/>
                  </a:cubicBezTo>
                  <a:cubicBezTo>
                    <a:pt x="1763219" y="823531"/>
                    <a:pt x="1765410" y="1242917"/>
                    <a:pt x="1791413" y="1490090"/>
                  </a:cubicBezTo>
                  <a:cubicBezTo>
                    <a:pt x="1825322" y="1814703"/>
                    <a:pt x="1984390" y="2766631"/>
                    <a:pt x="2040397" y="3097530"/>
                  </a:cubicBezTo>
                  <a:lnTo>
                    <a:pt x="1994010" y="3098197"/>
                  </a:lnTo>
                  <a:lnTo>
                    <a:pt x="1964387" y="3098197"/>
                  </a:lnTo>
                  <a:lnTo>
                    <a:pt x="1964387" y="3095339"/>
                  </a:lnTo>
                  <a:lnTo>
                    <a:pt x="1866756" y="3097911"/>
                  </a:lnTo>
                  <a:cubicBezTo>
                    <a:pt x="1849421" y="3038666"/>
                    <a:pt x="1831323" y="2974086"/>
                    <a:pt x="1812940" y="2905791"/>
                  </a:cubicBezTo>
                  <a:cubicBezTo>
                    <a:pt x="1700259" y="2485739"/>
                    <a:pt x="1577768" y="1909381"/>
                    <a:pt x="1577768" y="1387887"/>
                  </a:cubicBezTo>
                  <a:cubicBezTo>
                    <a:pt x="1576644" y="951071"/>
                    <a:pt x="1547687" y="514730"/>
                    <a:pt x="1491090" y="81533"/>
                  </a:cubicBezTo>
                  <a:lnTo>
                    <a:pt x="1524523" y="81533"/>
                  </a:lnTo>
                  <a:cubicBezTo>
                    <a:pt x="1547002" y="81153"/>
                    <a:pt x="1568528" y="80581"/>
                    <a:pt x="1589102" y="79724"/>
                  </a:cubicBezTo>
                  <a:cubicBezTo>
                    <a:pt x="1619963" y="78581"/>
                    <a:pt x="1648538" y="76771"/>
                    <a:pt x="1674827" y="74390"/>
                  </a:cubicBezTo>
                  <a:close/>
                  <a:moveTo>
                    <a:pt x="242078" y="0"/>
                  </a:moveTo>
                  <a:cubicBezTo>
                    <a:pt x="356949" y="11715"/>
                    <a:pt x="548592" y="30384"/>
                    <a:pt x="759761" y="46957"/>
                  </a:cubicBezTo>
                  <a:lnTo>
                    <a:pt x="764524" y="256507"/>
                  </a:lnTo>
                  <a:lnTo>
                    <a:pt x="764712" y="256695"/>
                  </a:lnTo>
                  <a:lnTo>
                    <a:pt x="759951" y="47244"/>
                  </a:lnTo>
                  <a:lnTo>
                    <a:pt x="843001" y="53135"/>
                  </a:lnTo>
                  <a:lnTo>
                    <a:pt x="843010" y="52863"/>
                  </a:lnTo>
                  <a:cubicBezTo>
                    <a:pt x="954167" y="61054"/>
                    <a:pt x="1068467" y="68388"/>
                    <a:pt x="1178004" y="73532"/>
                  </a:cubicBezTo>
                  <a:cubicBezTo>
                    <a:pt x="1178287" y="90231"/>
                    <a:pt x="1179356" y="108766"/>
                    <a:pt x="1181732" y="128319"/>
                  </a:cubicBezTo>
                  <a:lnTo>
                    <a:pt x="1186584" y="153850"/>
                  </a:lnTo>
                  <a:lnTo>
                    <a:pt x="1187724" y="164720"/>
                  </a:lnTo>
                  <a:lnTo>
                    <a:pt x="1190928" y="176704"/>
                  </a:lnTo>
                  <a:lnTo>
                    <a:pt x="1193304" y="189205"/>
                  </a:lnTo>
                  <a:lnTo>
                    <a:pt x="1196965" y="199283"/>
                  </a:lnTo>
                  <a:lnTo>
                    <a:pt x="1201020" y="214451"/>
                  </a:lnTo>
                  <a:lnTo>
                    <a:pt x="1210505" y="236557"/>
                  </a:lnTo>
                  <a:lnTo>
                    <a:pt x="1215849" y="251269"/>
                  </a:lnTo>
                  <a:lnTo>
                    <a:pt x="1218900" y="256124"/>
                  </a:lnTo>
                  <a:lnTo>
                    <a:pt x="1222140" y="263676"/>
                  </a:lnTo>
                  <a:lnTo>
                    <a:pt x="1252476" y="309556"/>
                  </a:lnTo>
                  <a:lnTo>
                    <a:pt x="1252495" y="309587"/>
                  </a:lnTo>
                  <a:lnTo>
                    <a:pt x="1252497" y="309588"/>
                  </a:lnTo>
                  <a:lnTo>
                    <a:pt x="1252476" y="309556"/>
                  </a:lnTo>
                  <a:lnTo>
                    <a:pt x="1218900" y="256124"/>
                  </a:lnTo>
                  <a:lnTo>
                    <a:pt x="1210505" y="236557"/>
                  </a:lnTo>
                  <a:lnTo>
                    <a:pt x="1196965" y="199283"/>
                  </a:lnTo>
                  <a:lnTo>
                    <a:pt x="1190928" y="176704"/>
                  </a:lnTo>
                  <a:lnTo>
                    <a:pt x="1186584" y="153850"/>
                  </a:lnTo>
                  <a:lnTo>
                    <a:pt x="1178194" y="73819"/>
                  </a:lnTo>
                  <a:lnTo>
                    <a:pt x="1231915" y="76295"/>
                  </a:lnTo>
                  <a:cubicBezTo>
                    <a:pt x="1282874" y="78390"/>
                    <a:pt x="1332499" y="80009"/>
                    <a:pt x="1379933" y="80962"/>
                  </a:cubicBezTo>
                  <a:cubicBezTo>
                    <a:pt x="1391078" y="166306"/>
                    <a:pt x="1402889" y="266032"/>
                    <a:pt x="1414128" y="377190"/>
                  </a:cubicBezTo>
                  <a:cubicBezTo>
                    <a:pt x="1414986" y="386715"/>
                    <a:pt x="1415938" y="395763"/>
                    <a:pt x="1416891" y="405097"/>
                  </a:cubicBezTo>
                  <a:lnTo>
                    <a:pt x="1416721" y="405043"/>
                  </a:lnTo>
                  <a:lnTo>
                    <a:pt x="1436121" y="625376"/>
                  </a:lnTo>
                  <a:cubicBezTo>
                    <a:pt x="1454163" y="857512"/>
                    <a:pt x="1467183" y="1122545"/>
                    <a:pt x="1467183" y="1404079"/>
                  </a:cubicBezTo>
                  <a:cubicBezTo>
                    <a:pt x="1467183" y="1914239"/>
                    <a:pt x="1585674" y="2475928"/>
                    <a:pt x="1696736" y="2890551"/>
                  </a:cubicBezTo>
                  <a:cubicBezTo>
                    <a:pt x="1716929" y="2965990"/>
                    <a:pt x="1736931" y="3036474"/>
                    <a:pt x="1755886" y="3100958"/>
                  </a:cubicBezTo>
                  <a:lnTo>
                    <a:pt x="1723025" y="3101815"/>
                  </a:lnTo>
                  <a:lnTo>
                    <a:pt x="1425845" y="3106197"/>
                  </a:lnTo>
                  <a:lnTo>
                    <a:pt x="1314116" y="3107816"/>
                  </a:lnTo>
                  <a:cubicBezTo>
                    <a:pt x="1160383" y="2785490"/>
                    <a:pt x="971216" y="2024157"/>
                    <a:pt x="948737" y="1936908"/>
                  </a:cubicBezTo>
                  <a:lnTo>
                    <a:pt x="946166" y="1936908"/>
                  </a:lnTo>
                  <a:cubicBezTo>
                    <a:pt x="942641" y="1918906"/>
                    <a:pt x="939403" y="1902523"/>
                    <a:pt x="936641" y="1888045"/>
                  </a:cubicBezTo>
                  <a:cubicBezTo>
                    <a:pt x="936583" y="1887759"/>
                    <a:pt x="936583" y="1887568"/>
                    <a:pt x="936641" y="1887283"/>
                  </a:cubicBezTo>
                  <a:cubicBezTo>
                    <a:pt x="935974" y="1882044"/>
                    <a:pt x="933974" y="1865852"/>
                    <a:pt x="931021" y="1841563"/>
                  </a:cubicBezTo>
                  <a:cubicBezTo>
                    <a:pt x="918067" y="1735740"/>
                    <a:pt x="886634" y="1475993"/>
                    <a:pt x="868251" y="1298638"/>
                  </a:cubicBezTo>
                  <a:cubicBezTo>
                    <a:pt x="863393" y="1228725"/>
                    <a:pt x="859012" y="1154048"/>
                    <a:pt x="855583" y="1076609"/>
                  </a:cubicBezTo>
                  <a:lnTo>
                    <a:pt x="854154" y="1076609"/>
                  </a:lnTo>
                  <a:cubicBezTo>
                    <a:pt x="854154" y="1076609"/>
                    <a:pt x="764090" y="1918246"/>
                    <a:pt x="767163" y="2625417"/>
                  </a:cubicBezTo>
                  <a:lnTo>
                    <a:pt x="773767" y="2880720"/>
                  </a:lnTo>
                  <a:lnTo>
                    <a:pt x="767190" y="2625513"/>
                  </a:lnTo>
                  <a:cubicBezTo>
                    <a:pt x="764163" y="1918343"/>
                    <a:pt x="854154" y="1076706"/>
                    <a:pt x="854154" y="1076706"/>
                  </a:cubicBezTo>
                  <a:lnTo>
                    <a:pt x="855583" y="1076706"/>
                  </a:lnTo>
                  <a:cubicBezTo>
                    <a:pt x="859012" y="1154144"/>
                    <a:pt x="863393" y="1229106"/>
                    <a:pt x="868251" y="1299400"/>
                  </a:cubicBezTo>
                  <a:cubicBezTo>
                    <a:pt x="860059" y="1220153"/>
                    <a:pt x="854344" y="1157288"/>
                    <a:pt x="854154" y="1131951"/>
                  </a:cubicBezTo>
                  <a:cubicBezTo>
                    <a:pt x="854154" y="1131856"/>
                    <a:pt x="844533" y="2166557"/>
                    <a:pt x="888253" y="3095721"/>
                  </a:cubicBezTo>
                  <a:lnTo>
                    <a:pt x="787764" y="3095721"/>
                  </a:lnTo>
                  <a:lnTo>
                    <a:pt x="787757" y="3095625"/>
                  </a:lnTo>
                  <a:lnTo>
                    <a:pt x="162829" y="3095625"/>
                  </a:lnTo>
                  <a:cubicBezTo>
                    <a:pt x="-184357" y="1826989"/>
                    <a:pt x="111871" y="480821"/>
                    <a:pt x="242078" y="0"/>
                  </a:cubicBezTo>
                  <a:close/>
                </a:path>
              </a:pathLst>
            </a:custGeom>
            <a:solidFill>
              <a:srgbClr val="986256"/>
            </a:solidFill>
            <a:ln w="9525" cap="flat">
              <a:noFill/>
              <a:prstDash val="solid"/>
              <a:miter/>
            </a:ln>
          </p:spPr>
          <p:txBody>
            <a:bodyPr rtlCol="0" anchor="ctr"/>
            <a:lstStyle/>
            <a:p>
              <a:endParaRPr lang="zh-CN" altLang="en-US"/>
            </a:p>
          </p:txBody>
        </p:sp>
        <p:sp>
          <p:nvSpPr>
            <p:cNvPr id="355" name="任意多边形: 形状 354"/>
            <p:cNvSpPr/>
            <p:nvPr/>
          </p:nvSpPr>
          <p:spPr>
            <a:xfrm>
              <a:off x="10291014" y="4268276"/>
              <a:ext cx="840866" cy="215789"/>
            </a:xfrm>
            <a:custGeom>
              <a:avLst/>
              <a:gdLst>
                <a:gd name="connsiteX0" fmla="*/ 831992 w 840866"/>
                <a:gd name="connsiteY0" fmla="*/ 176121 h 215789"/>
                <a:gd name="connsiteX1" fmla="*/ 753601 w 840866"/>
                <a:gd name="connsiteY1" fmla="*/ 184694 h 215789"/>
                <a:gd name="connsiteX2" fmla="*/ 699975 w 840866"/>
                <a:gd name="connsiteY2" fmla="*/ 184694 h 215789"/>
                <a:gd name="connsiteX3" fmla="*/ 653874 w 840866"/>
                <a:gd name="connsiteY3" fmla="*/ 182217 h 215789"/>
                <a:gd name="connsiteX4" fmla="*/ 652446 w 840866"/>
                <a:gd name="connsiteY4" fmla="*/ 182217 h 215789"/>
                <a:gd name="connsiteX5" fmla="*/ 539289 w 840866"/>
                <a:gd name="connsiteY5" fmla="*/ 164119 h 215789"/>
                <a:gd name="connsiteX6" fmla="*/ 438514 w 840866"/>
                <a:gd name="connsiteY6" fmla="*/ 137259 h 215789"/>
                <a:gd name="connsiteX7" fmla="*/ 415273 w 840866"/>
                <a:gd name="connsiteY7" fmla="*/ 130020 h 215789"/>
                <a:gd name="connsiteX8" fmla="*/ 129999 w 840866"/>
                <a:gd name="connsiteY8" fmla="*/ 16959 h 215789"/>
                <a:gd name="connsiteX9" fmla="*/ 120474 w 840866"/>
                <a:gd name="connsiteY9" fmla="*/ 12576 h 215789"/>
                <a:gd name="connsiteX10" fmla="*/ 91899 w 840866"/>
                <a:gd name="connsiteY10" fmla="*/ -948 h 215789"/>
                <a:gd name="connsiteX11" fmla="*/ -17 w 840866"/>
                <a:gd name="connsiteY11" fmla="*/ -948 h 215789"/>
                <a:gd name="connsiteX12" fmla="*/ 4269 w 840866"/>
                <a:gd name="connsiteY12" fmla="*/ 1147 h 215789"/>
                <a:gd name="connsiteX13" fmla="*/ 36654 w 840866"/>
                <a:gd name="connsiteY13" fmla="*/ 16959 h 215789"/>
                <a:gd name="connsiteX14" fmla="*/ 266683 w 840866"/>
                <a:gd name="connsiteY14" fmla="*/ 128591 h 215789"/>
                <a:gd name="connsiteX15" fmla="*/ 345074 w 840866"/>
                <a:gd name="connsiteY15" fmla="*/ 166691 h 215789"/>
                <a:gd name="connsiteX16" fmla="*/ 383936 w 840866"/>
                <a:gd name="connsiteY16" fmla="*/ 185741 h 215789"/>
                <a:gd name="connsiteX17" fmla="*/ 398128 w 840866"/>
                <a:gd name="connsiteY17" fmla="*/ 209172 h 215789"/>
                <a:gd name="connsiteX18" fmla="*/ 546147 w 840866"/>
                <a:gd name="connsiteY18" fmla="*/ 213840 h 215789"/>
                <a:gd name="connsiteX19" fmla="*/ 657113 w 840866"/>
                <a:gd name="connsiteY19" fmla="*/ 214792 h 215789"/>
                <a:gd name="connsiteX20" fmla="*/ 690546 w 840866"/>
                <a:gd name="connsiteY20" fmla="*/ 214792 h 215789"/>
                <a:gd name="connsiteX21" fmla="*/ 755125 w 840866"/>
                <a:gd name="connsiteY21" fmla="*/ 212983 h 215789"/>
                <a:gd name="connsiteX22" fmla="*/ 840850 w 840866"/>
                <a:gd name="connsiteY22" fmla="*/ 207648 h 215789"/>
                <a:gd name="connsiteX23" fmla="*/ 831992 w 840866"/>
                <a:gd name="connsiteY23" fmla="*/ 176121 h 21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0866" h="215789">
                  <a:moveTo>
                    <a:pt x="831992" y="176121"/>
                  </a:moveTo>
                  <a:cubicBezTo>
                    <a:pt x="806103" y="180883"/>
                    <a:pt x="779899" y="183741"/>
                    <a:pt x="753601" y="184694"/>
                  </a:cubicBezTo>
                  <a:cubicBezTo>
                    <a:pt x="736551" y="185360"/>
                    <a:pt x="718740" y="185455"/>
                    <a:pt x="699975" y="184694"/>
                  </a:cubicBezTo>
                  <a:cubicBezTo>
                    <a:pt x="685116" y="184694"/>
                    <a:pt x="669876" y="183551"/>
                    <a:pt x="653874" y="182217"/>
                  </a:cubicBezTo>
                  <a:lnTo>
                    <a:pt x="652446" y="182217"/>
                  </a:lnTo>
                  <a:cubicBezTo>
                    <a:pt x="614355" y="178788"/>
                    <a:pt x="576541" y="172787"/>
                    <a:pt x="539289" y="164119"/>
                  </a:cubicBezTo>
                  <a:cubicBezTo>
                    <a:pt x="506427" y="156785"/>
                    <a:pt x="472614" y="147737"/>
                    <a:pt x="438514" y="137259"/>
                  </a:cubicBezTo>
                  <a:lnTo>
                    <a:pt x="415273" y="130020"/>
                  </a:lnTo>
                  <a:cubicBezTo>
                    <a:pt x="318051" y="97921"/>
                    <a:pt x="222792" y="60201"/>
                    <a:pt x="129999" y="16959"/>
                  </a:cubicBezTo>
                  <a:lnTo>
                    <a:pt x="120474" y="12576"/>
                  </a:lnTo>
                  <a:cubicBezTo>
                    <a:pt x="110949" y="8100"/>
                    <a:pt x="101424" y="3051"/>
                    <a:pt x="91899" y="-948"/>
                  </a:cubicBezTo>
                  <a:lnTo>
                    <a:pt x="-17" y="-948"/>
                  </a:lnTo>
                  <a:lnTo>
                    <a:pt x="4269" y="1147"/>
                  </a:lnTo>
                  <a:lnTo>
                    <a:pt x="36654" y="16959"/>
                  </a:lnTo>
                  <a:cubicBezTo>
                    <a:pt x="122379" y="58773"/>
                    <a:pt x="203532" y="98111"/>
                    <a:pt x="266683" y="128591"/>
                  </a:cubicBezTo>
                  <a:lnTo>
                    <a:pt x="345074" y="166691"/>
                  </a:lnTo>
                  <a:lnTo>
                    <a:pt x="383936" y="185741"/>
                  </a:lnTo>
                  <a:lnTo>
                    <a:pt x="398128" y="209172"/>
                  </a:lnTo>
                  <a:cubicBezTo>
                    <a:pt x="449087" y="211268"/>
                    <a:pt x="498712" y="212887"/>
                    <a:pt x="546147" y="213840"/>
                  </a:cubicBezTo>
                  <a:cubicBezTo>
                    <a:pt x="584723" y="214602"/>
                    <a:pt x="622347" y="214983"/>
                    <a:pt x="657113" y="214792"/>
                  </a:cubicBezTo>
                  <a:lnTo>
                    <a:pt x="690546" y="214792"/>
                  </a:lnTo>
                  <a:cubicBezTo>
                    <a:pt x="713024" y="214412"/>
                    <a:pt x="734551" y="213840"/>
                    <a:pt x="755125" y="212983"/>
                  </a:cubicBezTo>
                  <a:cubicBezTo>
                    <a:pt x="785986" y="211840"/>
                    <a:pt x="814561" y="210029"/>
                    <a:pt x="840850" y="207648"/>
                  </a:cubicBezTo>
                  <a:cubicBezTo>
                    <a:pt x="837326" y="196409"/>
                    <a:pt x="834659" y="186123"/>
                    <a:pt x="831992" y="176121"/>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356" name="任意多边形: 形状 355"/>
            <p:cNvSpPr/>
            <p:nvPr/>
          </p:nvSpPr>
          <p:spPr>
            <a:xfrm>
              <a:off x="10786409" y="3640102"/>
              <a:ext cx="89629" cy="336137"/>
            </a:xfrm>
            <a:custGeom>
              <a:avLst/>
              <a:gdLst>
                <a:gd name="connsiteX0" fmla="*/ 89613 w 89629"/>
                <a:gd name="connsiteY0" fmla="*/ 48487 h 336137"/>
                <a:gd name="connsiteX1" fmla="*/ 89613 w 89629"/>
                <a:gd name="connsiteY1" fmla="*/ 335189 h 336137"/>
                <a:gd name="connsiteX2" fmla="*/ 58181 w 89629"/>
                <a:gd name="connsiteY2" fmla="*/ 326616 h 336137"/>
                <a:gd name="connsiteX3" fmla="*/ 11508 w 89629"/>
                <a:gd name="connsiteY3" fmla="*/ 68298 h 336137"/>
                <a:gd name="connsiteX4" fmla="*/ 11508 w 89629"/>
                <a:gd name="connsiteY4" fmla="*/ 62965 h 336137"/>
                <a:gd name="connsiteX5" fmla="*/ -17 w 89629"/>
                <a:gd name="connsiteY5" fmla="*/ -948 h 336137"/>
                <a:gd name="connsiteX6" fmla="*/ 89518 w 89629"/>
                <a:gd name="connsiteY6" fmla="*/ -948 h 336137"/>
                <a:gd name="connsiteX7" fmla="*/ 89518 w 89629"/>
                <a:gd name="connsiteY7" fmla="*/ -948 h 336137"/>
                <a:gd name="connsiteX8" fmla="*/ 89518 w 89629"/>
                <a:gd name="connsiteY8" fmla="*/ 48962 h 33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629" h="336137">
                  <a:moveTo>
                    <a:pt x="89613" y="48487"/>
                  </a:moveTo>
                  <a:lnTo>
                    <a:pt x="89613" y="335189"/>
                  </a:lnTo>
                  <a:lnTo>
                    <a:pt x="58181" y="326616"/>
                  </a:lnTo>
                  <a:lnTo>
                    <a:pt x="11508" y="68298"/>
                  </a:lnTo>
                  <a:lnTo>
                    <a:pt x="11508" y="62965"/>
                  </a:lnTo>
                  <a:lnTo>
                    <a:pt x="-17" y="-948"/>
                  </a:lnTo>
                  <a:lnTo>
                    <a:pt x="89518" y="-948"/>
                  </a:lnTo>
                  <a:lnTo>
                    <a:pt x="89518" y="-948"/>
                  </a:lnTo>
                  <a:lnTo>
                    <a:pt x="89518" y="48962"/>
                  </a:ln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357" name="任意多边形: 形状 356"/>
            <p:cNvSpPr/>
            <p:nvPr/>
          </p:nvSpPr>
          <p:spPr>
            <a:xfrm>
              <a:off x="9698940" y="4268086"/>
              <a:ext cx="989838" cy="209836"/>
            </a:xfrm>
            <a:custGeom>
              <a:avLst/>
              <a:gdLst>
                <a:gd name="connsiteX0" fmla="*/ 975629 w 989838"/>
                <a:gd name="connsiteY0" fmla="*/ 185455 h 209836"/>
                <a:gd name="connsiteX1" fmla="*/ 989821 w 989838"/>
                <a:gd name="connsiteY1" fmla="*/ 208888 h 209836"/>
                <a:gd name="connsiteX2" fmla="*/ 936100 w 989838"/>
                <a:gd name="connsiteY2" fmla="*/ 206411 h 209836"/>
                <a:gd name="connsiteX3" fmla="*/ 601106 w 989838"/>
                <a:gd name="connsiteY3" fmla="*/ 185741 h 209836"/>
                <a:gd name="connsiteX4" fmla="*/ 517667 w 989838"/>
                <a:gd name="connsiteY4" fmla="*/ 179359 h 209836"/>
                <a:gd name="connsiteX5" fmla="*/ -17 w 989838"/>
                <a:gd name="connsiteY5" fmla="*/ 132402 h 209836"/>
                <a:gd name="connsiteX6" fmla="*/ 3126 w 989838"/>
                <a:gd name="connsiteY6" fmla="*/ 120971 h 209836"/>
                <a:gd name="connsiteX7" fmla="*/ 17033 w 989838"/>
                <a:gd name="connsiteY7" fmla="*/ 70775 h 209836"/>
                <a:gd name="connsiteX8" fmla="*/ 268874 w 989838"/>
                <a:gd name="connsiteY8" fmla="*/ 118400 h 209836"/>
                <a:gd name="connsiteX9" fmla="*/ 320595 w 989838"/>
                <a:gd name="connsiteY9" fmla="*/ 81728 h 209836"/>
                <a:gd name="connsiteX10" fmla="*/ 320595 w 989838"/>
                <a:gd name="connsiteY10" fmla="*/ 68583 h 209836"/>
                <a:gd name="connsiteX11" fmla="*/ 338025 w 989838"/>
                <a:gd name="connsiteY11" fmla="*/ 71918 h 209836"/>
                <a:gd name="connsiteX12" fmla="*/ 389746 w 989838"/>
                <a:gd name="connsiteY12" fmla="*/ 35152 h 209836"/>
                <a:gd name="connsiteX13" fmla="*/ 389746 w 989838"/>
                <a:gd name="connsiteY13" fmla="*/ -948 h 209836"/>
                <a:gd name="connsiteX14" fmla="*/ 591676 w 989838"/>
                <a:gd name="connsiteY14" fmla="*/ -948 h 209836"/>
                <a:gd name="connsiteX15" fmla="*/ 595962 w 989838"/>
                <a:gd name="connsiteY15" fmla="*/ 1147 h 209836"/>
                <a:gd name="connsiteX16" fmla="*/ 628347 w 989838"/>
                <a:gd name="connsiteY16" fmla="*/ 16959 h 209836"/>
                <a:gd name="connsiteX17" fmla="*/ 858376 w 989838"/>
                <a:gd name="connsiteY17" fmla="*/ 128591 h 209836"/>
                <a:gd name="connsiteX18" fmla="*/ 936767 w 989838"/>
                <a:gd name="connsiteY18" fmla="*/ 166691 h 20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9838" h="209836">
                  <a:moveTo>
                    <a:pt x="975629" y="185455"/>
                  </a:moveTo>
                  <a:lnTo>
                    <a:pt x="989821" y="208888"/>
                  </a:lnTo>
                  <a:lnTo>
                    <a:pt x="936100" y="206411"/>
                  </a:lnTo>
                  <a:cubicBezTo>
                    <a:pt x="826563" y="201267"/>
                    <a:pt x="712263" y="193933"/>
                    <a:pt x="601106" y="185741"/>
                  </a:cubicBezTo>
                  <a:lnTo>
                    <a:pt x="517667" y="179359"/>
                  </a:lnTo>
                  <a:cubicBezTo>
                    <a:pt x="306498" y="162786"/>
                    <a:pt x="114855" y="144117"/>
                    <a:pt x="-17" y="132402"/>
                  </a:cubicBezTo>
                  <a:lnTo>
                    <a:pt x="3126" y="120971"/>
                  </a:lnTo>
                  <a:cubicBezTo>
                    <a:pt x="7956" y="102970"/>
                    <a:pt x="12585" y="86301"/>
                    <a:pt x="17033" y="70775"/>
                  </a:cubicBezTo>
                  <a:lnTo>
                    <a:pt x="268874" y="118400"/>
                  </a:lnTo>
                  <a:cubicBezTo>
                    <a:pt x="297449" y="123829"/>
                    <a:pt x="320595" y="107446"/>
                    <a:pt x="320595" y="81728"/>
                  </a:cubicBezTo>
                  <a:lnTo>
                    <a:pt x="320595" y="68583"/>
                  </a:lnTo>
                  <a:lnTo>
                    <a:pt x="338025" y="71918"/>
                  </a:lnTo>
                  <a:cubicBezTo>
                    <a:pt x="366600" y="77347"/>
                    <a:pt x="389746" y="60869"/>
                    <a:pt x="389746" y="35152"/>
                  </a:cubicBezTo>
                  <a:lnTo>
                    <a:pt x="389746" y="-948"/>
                  </a:lnTo>
                  <a:lnTo>
                    <a:pt x="591676" y="-948"/>
                  </a:lnTo>
                  <a:lnTo>
                    <a:pt x="595962" y="1147"/>
                  </a:lnTo>
                  <a:lnTo>
                    <a:pt x="628347" y="16959"/>
                  </a:lnTo>
                  <a:cubicBezTo>
                    <a:pt x="714072" y="58773"/>
                    <a:pt x="795225" y="98112"/>
                    <a:pt x="858376" y="128591"/>
                  </a:cubicBezTo>
                  <a:lnTo>
                    <a:pt x="936767" y="166691"/>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58" name="任意多边形: 形状 357"/>
            <p:cNvSpPr/>
            <p:nvPr/>
          </p:nvSpPr>
          <p:spPr>
            <a:xfrm>
              <a:off x="10088090" y="2095630"/>
              <a:ext cx="610798" cy="595877"/>
            </a:xfrm>
            <a:custGeom>
              <a:avLst/>
              <a:gdLst>
                <a:gd name="connsiteX0" fmla="*/ 386263 w 610798"/>
                <a:gd name="connsiteY0" fmla="*/ 547304 h 595877"/>
                <a:gd name="connsiteX1" fmla="*/ 386263 w 610798"/>
                <a:gd name="connsiteY1" fmla="*/ 495583 h 595877"/>
                <a:gd name="connsiteX2" fmla="*/ 432840 w 610798"/>
                <a:gd name="connsiteY2" fmla="*/ 480343 h 595877"/>
                <a:gd name="connsiteX3" fmla="*/ 440651 w 610798"/>
                <a:gd name="connsiteY3" fmla="*/ 352994 h 595877"/>
                <a:gd name="connsiteX4" fmla="*/ 420172 w 610798"/>
                <a:gd name="connsiteY4" fmla="*/ 377568 h 595877"/>
                <a:gd name="connsiteX5" fmla="*/ 349401 w 610798"/>
                <a:gd name="connsiteY5" fmla="*/ 374425 h 595877"/>
                <a:gd name="connsiteX6" fmla="*/ 336638 w 610798"/>
                <a:gd name="connsiteY6" fmla="*/ 368806 h 595877"/>
                <a:gd name="connsiteX7" fmla="*/ 299776 w 610798"/>
                <a:gd name="connsiteY7" fmla="*/ 326324 h 595877"/>
                <a:gd name="connsiteX8" fmla="*/ 291870 w 610798"/>
                <a:gd name="connsiteY8" fmla="*/ 295558 h 595877"/>
                <a:gd name="connsiteX9" fmla="*/ 99370 w 610798"/>
                <a:gd name="connsiteY9" fmla="*/ 273556 h 595877"/>
                <a:gd name="connsiteX10" fmla="*/ 77463 w 610798"/>
                <a:gd name="connsiteY10" fmla="*/ 266412 h 595877"/>
                <a:gd name="connsiteX11" fmla="*/ 80415 w 610798"/>
                <a:gd name="connsiteY11" fmla="*/ 97057 h 595877"/>
                <a:gd name="connsiteX12" fmla="*/ 266248 w 610798"/>
                <a:gd name="connsiteY12" fmla="*/ 13428 h 595877"/>
                <a:gd name="connsiteX13" fmla="*/ 502182 w 610798"/>
                <a:gd name="connsiteY13" fmla="*/ 100581 h 595877"/>
                <a:gd name="connsiteX14" fmla="*/ 581621 w 610798"/>
                <a:gd name="connsiteY14" fmla="*/ 163447 h 595877"/>
                <a:gd name="connsiteX15" fmla="*/ 444270 w 610798"/>
                <a:gd name="connsiteY15" fmla="*/ 576355 h 595877"/>
                <a:gd name="connsiteX16" fmla="*/ 393121 w 610798"/>
                <a:gd name="connsiteY16" fmla="*/ 594929 h 595877"/>
                <a:gd name="connsiteX17" fmla="*/ 386263 w 610798"/>
                <a:gd name="connsiteY17" fmla="*/ 547304 h 59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798" h="595877">
                  <a:moveTo>
                    <a:pt x="386263" y="547304"/>
                  </a:moveTo>
                  <a:cubicBezTo>
                    <a:pt x="385406" y="529873"/>
                    <a:pt x="386263" y="514062"/>
                    <a:pt x="386263" y="495583"/>
                  </a:cubicBezTo>
                  <a:cubicBezTo>
                    <a:pt x="386263" y="495583"/>
                    <a:pt x="421411" y="483486"/>
                    <a:pt x="432840" y="480343"/>
                  </a:cubicBezTo>
                  <a:cubicBezTo>
                    <a:pt x="578859" y="454244"/>
                    <a:pt x="533615" y="289843"/>
                    <a:pt x="440651" y="352994"/>
                  </a:cubicBezTo>
                  <a:cubicBezTo>
                    <a:pt x="432164" y="359642"/>
                    <a:pt x="425182" y="368024"/>
                    <a:pt x="420172" y="377568"/>
                  </a:cubicBezTo>
                  <a:cubicBezTo>
                    <a:pt x="396712" y="382683"/>
                    <a:pt x="372319" y="381598"/>
                    <a:pt x="349401" y="374425"/>
                  </a:cubicBezTo>
                  <a:cubicBezTo>
                    <a:pt x="345020" y="372854"/>
                    <a:pt x="340753" y="370977"/>
                    <a:pt x="336638" y="368806"/>
                  </a:cubicBezTo>
                  <a:cubicBezTo>
                    <a:pt x="331894" y="349546"/>
                    <a:pt x="318178" y="333734"/>
                    <a:pt x="299776" y="326324"/>
                  </a:cubicBezTo>
                  <a:cubicBezTo>
                    <a:pt x="295814" y="316456"/>
                    <a:pt x="293156" y="306112"/>
                    <a:pt x="291870" y="295558"/>
                  </a:cubicBezTo>
                  <a:cubicBezTo>
                    <a:pt x="291870" y="295558"/>
                    <a:pt x="183666" y="297749"/>
                    <a:pt x="99370" y="273556"/>
                  </a:cubicBezTo>
                  <a:cubicBezTo>
                    <a:pt x="91845" y="271365"/>
                    <a:pt x="84511" y="268984"/>
                    <a:pt x="77463" y="266412"/>
                  </a:cubicBezTo>
                  <a:cubicBezTo>
                    <a:pt x="-46362" y="230884"/>
                    <a:pt x="-3881" y="90485"/>
                    <a:pt x="80415" y="97057"/>
                  </a:cubicBezTo>
                  <a:cubicBezTo>
                    <a:pt x="80415" y="97057"/>
                    <a:pt x="137565" y="-42484"/>
                    <a:pt x="266248" y="13428"/>
                  </a:cubicBezTo>
                  <a:cubicBezTo>
                    <a:pt x="266248" y="13428"/>
                    <a:pt x="423887" y="-53247"/>
                    <a:pt x="502182" y="100581"/>
                  </a:cubicBezTo>
                  <a:cubicBezTo>
                    <a:pt x="533958" y="113793"/>
                    <a:pt x="561457" y="135557"/>
                    <a:pt x="581621" y="163447"/>
                  </a:cubicBezTo>
                  <a:cubicBezTo>
                    <a:pt x="655440" y="291748"/>
                    <a:pt x="581621" y="516824"/>
                    <a:pt x="444270" y="576355"/>
                  </a:cubicBezTo>
                  <a:lnTo>
                    <a:pt x="393121" y="594929"/>
                  </a:lnTo>
                  <a:cubicBezTo>
                    <a:pt x="389349" y="579308"/>
                    <a:pt x="387054" y="563401"/>
                    <a:pt x="386263" y="547304"/>
                  </a:cubicBezTo>
                  <a:close/>
                </a:path>
              </a:pathLst>
            </a:custGeom>
            <a:solidFill>
              <a:srgbClr val="231717"/>
            </a:solidFill>
            <a:ln w="9525" cap="flat">
              <a:noFill/>
              <a:prstDash val="solid"/>
              <a:miter/>
            </a:ln>
          </p:spPr>
          <p:txBody>
            <a:bodyPr rtlCol="0" anchor="ctr"/>
            <a:lstStyle/>
            <a:p>
              <a:endParaRPr lang="zh-CN" altLang="en-US"/>
            </a:p>
          </p:txBody>
        </p:sp>
        <p:sp>
          <p:nvSpPr>
            <p:cNvPr id="359" name="任意多边形: 形状 358"/>
            <p:cNvSpPr/>
            <p:nvPr/>
          </p:nvSpPr>
          <p:spPr>
            <a:xfrm>
              <a:off x="10345402" y="3418075"/>
              <a:ext cx="316991" cy="144684"/>
            </a:xfrm>
            <a:custGeom>
              <a:avLst/>
              <a:gdLst>
                <a:gd name="connsiteX0" fmla="*/ 316975 w 316991"/>
                <a:gd name="connsiteY0" fmla="*/ -948 h 144684"/>
                <a:gd name="connsiteX1" fmla="*/ 316975 w 316991"/>
                <a:gd name="connsiteY1" fmla="*/ 861 h 144684"/>
                <a:gd name="connsiteX2" fmla="*/ 174100 w 316991"/>
                <a:gd name="connsiteY2" fmla="*/ 143736 h 144684"/>
                <a:gd name="connsiteX3" fmla="*/ 142858 w 316991"/>
                <a:gd name="connsiteY3" fmla="*/ 143736 h 144684"/>
                <a:gd name="connsiteX4" fmla="*/ -17 w 316991"/>
                <a:gd name="connsiteY4" fmla="*/ 861 h 144684"/>
                <a:gd name="connsiteX5" fmla="*/ -17 w 316991"/>
                <a:gd name="connsiteY5" fmla="*/ -948 h 14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991" h="144684">
                  <a:moveTo>
                    <a:pt x="316975" y="-948"/>
                  </a:moveTo>
                  <a:lnTo>
                    <a:pt x="316975" y="861"/>
                  </a:lnTo>
                  <a:cubicBezTo>
                    <a:pt x="316975" y="79728"/>
                    <a:pt x="253005" y="143736"/>
                    <a:pt x="174100" y="143736"/>
                  </a:cubicBezTo>
                  <a:lnTo>
                    <a:pt x="142858" y="143736"/>
                  </a:lnTo>
                  <a:cubicBezTo>
                    <a:pt x="63953" y="143736"/>
                    <a:pt x="-17" y="79728"/>
                    <a:pt x="-17" y="861"/>
                  </a:cubicBezTo>
                  <a:lnTo>
                    <a:pt x="-17" y="-948"/>
                  </a:lnTo>
                  <a:close/>
                </a:path>
              </a:pathLst>
            </a:custGeom>
            <a:solidFill>
              <a:srgbClr val="FFFFFF"/>
            </a:solidFill>
            <a:ln w="9525" cap="flat">
              <a:noFill/>
              <a:prstDash val="solid"/>
              <a:miter/>
            </a:ln>
          </p:spPr>
          <p:txBody>
            <a:bodyPr rtlCol="0" anchor="ctr"/>
            <a:lstStyle/>
            <a:p>
              <a:endParaRPr lang="zh-CN" altLang="en-US"/>
            </a:p>
          </p:txBody>
        </p:sp>
        <p:sp>
          <p:nvSpPr>
            <p:cNvPr id="360" name="任意多边形: 形状 359"/>
            <p:cNvSpPr/>
            <p:nvPr/>
          </p:nvSpPr>
          <p:spPr>
            <a:xfrm>
              <a:off x="10345402" y="3356067"/>
              <a:ext cx="316992" cy="62007"/>
            </a:xfrm>
            <a:custGeom>
              <a:avLst/>
              <a:gdLst>
                <a:gd name="connsiteX0" fmla="*/ 0 w 316992"/>
                <a:gd name="connsiteY0" fmla="*/ 0 h 62007"/>
                <a:gd name="connsiteX1" fmla="*/ 316992 w 316992"/>
                <a:gd name="connsiteY1" fmla="*/ 0 h 62007"/>
                <a:gd name="connsiteX2" fmla="*/ 316992 w 316992"/>
                <a:gd name="connsiteY2" fmla="*/ 62008 h 62007"/>
                <a:gd name="connsiteX3" fmla="*/ 0 w 316992"/>
                <a:gd name="connsiteY3" fmla="*/ 62008 h 62007"/>
              </a:gdLst>
              <a:ahLst/>
              <a:cxnLst>
                <a:cxn ang="0">
                  <a:pos x="connsiteX0" y="connsiteY0"/>
                </a:cxn>
                <a:cxn ang="0">
                  <a:pos x="connsiteX1" y="connsiteY1"/>
                </a:cxn>
                <a:cxn ang="0">
                  <a:pos x="connsiteX2" y="connsiteY2"/>
                </a:cxn>
                <a:cxn ang="0">
                  <a:pos x="connsiteX3" y="connsiteY3"/>
                </a:cxn>
              </a:cxnLst>
              <a:rect l="l" t="t" r="r" b="b"/>
              <a:pathLst>
                <a:path w="316992" h="62007">
                  <a:moveTo>
                    <a:pt x="0" y="0"/>
                  </a:moveTo>
                  <a:lnTo>
                    <a:pt x="316992" y="0"/>
                  </a:lnTo>
                  <a:lnTo>
                    <a:pt x="316992" y="62008"/>
                  </a:lnTo>
                  <a:lnTo>
                    <a:pt x="0" y="62008"/>
                  </a:ln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61" name="任意多边形: 形状 360"/>
            <p:cNvSpPr/>
            <p:nvPr/>
          </p:nvSpPr>
          <p:spPr>
            <a:xfrm>
              <a:off x="10345402" y="3294059"/>
              <a:ext cx="316991" cy="62007"/>
            </a:xfrm>
            <a:custGeom>
              <a:avLst/>
              <a:gdLst>
                <a:gd name="connsiteX0" fmla="*/ 316975 w 316991"/>
                <a:gd name="connsiteY0" fmla="*/ -282 h 62007"/>
                <a:gd name="connsiteX1" fmla="*/ 316975 w 316991"/>
                <a:gd name="connsiteY1" fmla="*/ 61059 h 62007"/>
                <a:gd name="connsiteX2" fmla="*/ -17 w 316991"/>
                <a:gd name="connsiteY2" fmla="*/ 61059 h 62007"/>
                <a:gd name="connsiteX3" fmla="*/ -17 w 316991"/>
                <a:gd name="connsiteY3" fmla="*/ -282 h 62007"/>
                <a:gd name="connsiteX4" fmla="*/ 650 w 316991"/>
                <a:gd name="connsiteY4" fmla="*/ -948 h 62007"/>
                <a:gd name="connsiteX5" fmla="*/ 316308 w 316991"/>
                <a:gd name="connsiteY5" fmla="*/ -948 h 62007"/>
                <a:gd name="connsiteX6" fmla="*/ 316975 w 316991"/>
                <a:gd name="connsiteY6" fmla="*/ -282 h 6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91" h="62007">
                  <a:moveTo>
                    <a:pt x="316975" y="-282"/>
                  </a:moveTo>
                  <a:lnTo>
                    <a:pt x="316975" y="61059"/>
                  </a:lnTo>
                  <a:lnTo>
                    <a:pt x="-17" y="61059"/>
                  </a:lnTo>
                  <a:lnTo>
                    <a:pt x="-17" y="-282"/>
                  </a:lnTo>
                  <a:cubicBezTo>
                    <a:pt x="-17" y="-662"/>
                    <a:pt x="278" y="-948"/>
                    <a:pt x="650" y="-948"/>
                  </a:cubicBezTo>
                  <a:lnTo>
                    <a:pt x="316308" y="-948"/>
                  </a:lnTo>
                  <a:cubicBezTo>
                    <a:pt x="316680" y="-948"/>
                    <a:pt x="316975" y="-662"/>
                    <a:pt x="316975" y="-282"/>
                  </a:cubicBezTo>
                  <a:close/>
                </a:path>
              </a:pathLst>
            </a:custGeom>
            <a:solidFill>
              <a:srgbClr val="FFFFFF"/>
            </a:solidFill>
            <a:ln w="9525" cap="flat">
              <a:noFill/>
              <a:prstDash val="solid"/>
              <a:miter/>
            </a:ln>
          </p:spPr>
          <p:txBody>
            <a:bodyPr rtlCol="0" anchor="ctr"/>
            <a:lstStyle/>
            <a:p>
              <a:endParaRPr lang="zh-CN" altLang="en-US"/>
            </a:p>
          </p:txBody>
        </p:sp>
        <p:sp>
          <p:nvSpPr>
            <p:cNvPr id="362" name="任意多边形: 形状 361"/>
            <p:cNvSpPr/>
            <p:nvPr/>
          </p:nvSpPr>
          <p:spPr>
            <a:xfrm>
              <a:off x="10077464" y="2815332"/>
              <a:ext cx="578072" cy="146260"/>
            </a:xfrm>
            <a:custGeom>
              <a:avLst/>
              <a:gdLst>
                <a:gd name="connsiteX0" fmla="*/ 485853 w 578072"/>
                <a:gd name="connsiteY0" fmla="*/ -948 h 146260"/>
                <a:gd name="connsiteX1" fmla="*/ 578055 w 578072"/>
                <a:gd name="connsiteY1" fmla="*/ 6862 h 146260"/>
                <a:gd name="connsiteX2" fmla="*/ 171433 w 578072"/>
                <a:gd name="connsiteY2" fmla="*/ 133544 h 146260"/>
                <a:gd name="connsiteX3" fmla="*/ -17 w 578072"/>
                <a:gd name="connsiteY3" fmla="*/ 8195 h 146260"/>
                <a:gd name="connsiteX4" fmla="*/ 86470 w 578072"/>
                <a:gd name="connsiteY4" fmla="*/ 9719 h 146260"/>
                <a:gd name="connsiteX5" fmla="*/ 485853 w 578072"/>
                <a:gd name="connsiteY5" fmla="*/ -948 h 14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72" h="146260">
                  <a:moveTo>
                    <a:pt x="485853" y="-948"/>
                  </a:moveTo>
                  <a:cubicBezTo>
                    <a:pt x="508809" y="5243"/>
                    <a:pt x="537288" y="6005"/>
                    <a:pt x="578055" y="6862"/>
                  </a:cubicBezTo>
                  <a:cubicBezTo>
                    <a:pt x="490044" y="143260"/>
                    <a:pt x="275636" y="162881"/>
                    <a:pt x="171433" y="133544"/>
                  </a:cubicBezTo>
                  <a:cubicBezTo>
                    <a:pt x="100967" y="113924"/>
                    <a:pt x="40026" y="69441"/>
                    <a:pt x="-17" y="8195"/>
                  </a:cubicBezTo>
                  <a:cubicBezTo>
                    <a:pt x="28748" y="10481"/>
                    <a:pt x="57638" y="11053"/>
                    <a:pt x="86470" y="9719"/>
                  </a:cubicBezTo>
                  <a:cubicBezTo>
                    <a:pt x="158003" y="53725"/>
                    <a:pt x="318309" y="123449"/>
                    <a:pt x="485853" y="-948"/>
                  </a:cubicBezTo>
                  <a:close/>
                </a:path>
              </a:pathLst>
            </a:custGeom>
            <a:solidFill>
              <a:srgbClr val="FFFFFF"/>
            </a:solidFill>
            <a:ln w="9525" cap="flat">
              <a:noFill/>
              <a:prstDash val="solid"/>
              <a:miter/>
            </a:ln>
          </p:spPr>
          <p:txBody>
            <a:bodyPr rtlCol="0" anchor="ctr"/>
            <a:lstStyle/>
            <a:p>
              <a:endParaRPr lang="zh-CN" altLang="en-US"/>
            </a:p>
          </p:txBody>
        </p:sp>
        <p:sp>
          <p:nvSpPr>
            <p:cNvPr id="363" name="任意多边形: 形状 362"/>
            <p:cNvSpPr/>
            <p:nvPr/>
          </p:nvSpPr>
          <p:spPr>
            <a:xfrm>
              <a:off x="10151854" y="2435554"/>
              <a:ext cx="462587" cy="251088"/>
            </a:xfrm>
            <a:custGeom>
              <a:avLst/>
              <a:gdLst>
                <a:gd name="connsiteX0" fmla="*/ 115902 w 462587"/>
                <a:gd name="connsiteY0" fmla="*/ 37359 h 251088"/>
                <a:gd name="connsiteX1" fmla="*/ 151145 w 462587"/>
                <a:gd name="connsiteY1" fmla="*/ 37359 h 251088"/>
                <a:gd name="connsiteX2" fmla="*/ 195150 w 462587"/>
                <a:gd name="connsiteY2" fmla="*/ 103177 h 251088"/>
                <a:gd name="connsiteX3" fmla="*/ 206580 w 462587"/>
                <a:gd name="connsiteY3" fmla="*/ 105367 h 251088"/>
                <a:gd name="connsiteX4" fmla="*/ 258301 w 462587"/>
                <a:gd name="connsiteY4" fmla="*/ 85460 h 251088"/>
                <a:gd name="connsiteX5" fmla="*/ 262778 w 462587"/>
                <a:gd name="connsiteY5" fmla="*/ 79936 h 251088"/>
                <a:gd name="connsiteX6" fmla="*/ 272303 w 462587"/>
                <a:gd name="connsiteY6" fmla="*/ 29262 h 251088"/>
                <a:gd name="connsiteX7" fmla="*/ 285066 w 462587"/>
                <a:gd name="connsiteY7" fmla="*/ 34882 h 251088"/>
                <a:gd name="connsiteX8" fmla="*/ 355837 w 462587"/>
                <a:gd name="connsiteY8" fmla="*/ 38025 h 251088"/>
                <a:gd name="connsiteX9" fmla="*/ 376316 w 462587"/>
                <a:gd name="connsiteY9" fmla="*/ 13451 h 251088"/>
                <a:gd name="connsiteX10" fmla="*/ 368505 w 462587"/>
                <a:gd name="connsiteY10" fmla="*/ 140800 h 251088"/>
                <a:gd name="connsiteX11" fmla="*/ 321928 w 462587"/>
                <a:gd name="connsiteY11" fmla="*/ 156040 h 251088"/>
                <a:gd name="connsiteX12" fmla="*/ 321928 w 462587"/>
                <a:gd name="connsiteY12" fmla="*/ 207761 h 251088"/>
                <a:gd name="connsiteX13" fmla="*/ 315451 w 462587"/>
                <a:gd name="connsiteY13" fmla="*/ 211380 h 251088"/>
                <a:gd name="connsiteX14" fmla="*/ 116093 w 462587"/>
                <a:gd name="connsiteY14" fmla="*/ 246718 h 251088"/>
                <a:gd name="connsiteX15" fmla="*/ 90851 w 462587"/>
                <a:gd name="connsiteY15" fmla="*/ 242051 h 251088"/>
                <a:gd name="connsiteX16" fmla="*/ 7127 w 462587"/>
                <a:gd name="connsiteY16" fmla="*/ 173376 h 251088"/>
                <a:gd name="connsiteX17" fmla="*/ -17 w 462587"/>
                <a:gd name="connsiteY17" fmla="*/ 147753 h 251088"/>
                <a:gd name="connsiteX18" fmla="*/ 9508 w 462587"/>
                <a:gd name="connsiteY18" fmla="*/ 150421 h 251088"/>
                <a:gd name="connsiteX19" fmla="*/ 48980 w 462587"/>
                <a:gd name="connsiteY19" fmla="*/ 120207 h 251088"/>
                <a:gd name="connsiteX20" fmla="*/ 45417 w 462587"/>
                <a:gd name="connsiteY20" fmla="*/ 99557 h 251088"/>
                <a:gd name="connsiteX21" fmla="*/ 78850 w 462587"/>
                <a:gd name="connsiteY21" fmla="*/ 37645 h 251088"/>
                <a:gd name="connsiteX22" fmla="*/ 81326 w 462587"/>
                <a:gd name="connsiteY22" fmla="*/ 37645 h 25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2587" h="251088">
                  <a:moveTo>
                    <a:pt x="115902" y="37359"/>
                  </a:moveTo>
                  <a:lnTo>
                    <a:pt x="151145" y="37359"/>
                  </a:lnTo>
                  <a:cubicBezTo>
                    <a:pt x="148154" y="67010"/>
                    <a:pt x="166613" y="94614"/>
                    <a:pt x="195150" y="103177"/>
                  </a:cubicBezTo>
                  <a:cubicBezTo>
                    <a:pt x="198884" y="104243"/>
                    <a:pt x="202713" y="104977"/>
                    <a:pt x="206580" y="105367"/>
                  </a:cubicBezTo>
                  <a:cubicBezTo>
                    <a:pt x="193817" y="188616"/>
                    <a:pt x="323357" y="138991"/>
                    <a:pt x="258301" y="85460"/>
                  </a:cubicBezTo>
                  <a:cubicBezTo>
                    <a:pt x="259892" y="83707"/>
                    <a:pt x="261387" y="81860"/>
                    <a:pt x="262778" y="79936"/>
                  </a:cubicBezTo>
                  <a:cubicBezTo>
                    <a:pt x="273160" y="65229"/>
                    <a:pt x="276637" y="46731"/>
                    <a:pt x="272303" y="29262"/>
                  </a:cubicBezTo>
                  <a:cubicBezTo>
                    <a:pt x="276418" y="31434"/>
                    <a:pt x="280685" y="33310"/>
                    <a:pt x="285066" y="34882"/>
                  </a:cubicBezTo>
                  <a:cubicBezTo>
                    <a:pt x="307983" y="42055"/>
                    <a:pt x="332377" y="43141"/>
                    <a:pt x="355837" y="38025"/>
                  </a:cubicBezTo>
                  <a:cubicBezTo>
                    <a:pt x="360847" y="28482"/>
                    <a:pt x="367829" y="20100"/>
                    <a:pt x="376316" y="13451"/>
                  </a:cubicBezTo>
                  <a:cubicBezTo>
                    <a:pt x="469280" y="-49890"/>
                    <a:pt x="514524" y="114702"/>
                    <a:pt x="368505" y="140800"/>
                  </a:cubicBezTo>
                  <a:cubicBezTo>
                    <a:pt x="357075" y="143944"/>
                    <a:pt x="321928" y="156040"/>
                    <a:pt x="321928" y="156040"/>
                  </a:cubicBezTo>
                  <a:cubicBezTo>
                    <a:pt x="321928" y="174519"/>
                    <a:pt x="321452" y="190331"/>
                    <a:pt x="321928" y="207761"/>
                  </a:cubicBezTo>
                  <a:lnTo>
                    <a:pt x="315451" y="211380"/>
                  </a:lnTo>
                  <a:cubicBezTo>
                    <a:pt x="254567" y="244432"/>
                    <a:pt x="184616" y="256815"/>
                    <a:pt x="116093" y="246718"/>
                  </a:cubicBezTo>
                  <a:cubicBezTo>
                    <a:pt x="107606" y="245575"/>
                    <a:pt x="99186" y="244051"/>
                    <a:pt x="90851" y="242051"/>
                  </a:cubicBezTo>
                  <a:cubicBezTo>
                    <a:pt x="53418" y="233193"/>
                    <a:pt x="19224" y="214715"/>
                    <a:pt x="7127" y="173376"/>
                  </a:cubicBezTo>
                  <a:cubicBezTo>
                    <a:pt x="4107" y="164994"/>
                    <a:pt x="1717" y="156422"/>
                    <a:pt x="-17" y="147753"/>
                  </a:cubicBezTo>
                  <a:cubicBezTo>
                    <a:pt x="3022" y="149059"/>
                    <a:pt x="6231" y="149954"/>
                    <a:pt x="9508" y="150421"/>
                  </a:cubicBezTo>
                  <a:cubicBezTo>
                    <a:pt x="28749" y="152992"/>
                    <a:pt x="46417" y="139448"/>
                    <a:pt x="48980" y="120207"/>
                  </a:cubicBezTo>
                  <a:cubicBezTo>
                    <a:pt x="49913" y="113121"/>
                    <a:pt x="48675" y="105920"/>
                    <a:pt x="45417" y="99557"/>
                  </a:cubicBezTo>
                  <a:cubicBezTo>
                    <a:pt x="69192" y="88756"/>
                    <a:pt x="82860" y="63448"/>
                    <a:pt x="78850" y="37645"/>
                  </a:cubicBezTo>
                  <a:lnTo>
                    <a:pt x="81326" y="37645"/>
                  </a:lnTo>
                  <a:close/>
                </a:path>
              </a:pathLst>
            </a:custGeom>
            <a:solidFill>
              <a:schemeClr val="accent5"/>
            </a:solidFill>
            <a:ln w="9525" cap="flat">
              <a:noFill/>
              <a:prstDash val="solid"/>
              <a:miter/>
            </a:ln>
          </p:spPr>
          <p:txBody>
            <a:bodyPr rtlCol="0" anchor="ctr"/>
            <a:lstStyle/>
            <a:p>
              <a:endParaRPr lang="zh-CN" altLang="en-US"/>
            </a:p>
          </p:txBody>
        </p:sp>
        <p:sp>
          <p:nvSpPr>
            <p:cNvPr id="364" name="任意多边形: 形状 363"/>
            <p:cNvSpPr/>
            <p:nvPr/>
          </p:nvSpPr>
          <p:spPr>
            <a:xfrm>
              <a:off x="10163951" y="2647883"/>
              <a:ext cx="399383" cy="237671"/>
            </a:xfrm>
            <a:custGeom>
              <a:avLst/>
              <a:gdLst>
                <a:gd name="connsiteX0" fmla="*/ 374411 w 399383"/>
                <a:gd name="connsiteY0" fmla="*/ 156024 h 237671"/>
                <a:gd name="connsiteX1" fmla="*/ 399366 w 399383"/>
                <a:gd name="connsiteY1" fmla="*/ 166215 h 237671"/>
                <a:gd name="connsiteX2" fmla="*/ -17 w 399383"/>
                <a:gd name="connsiteY2" fmla="*/ 176883 h 237671"/>
                <a:gd name="connsiteX3" fmla="*/ 29892 w 399383"/>
                <a:gd name="connsiteY3" fmla="*/ 169835 h 237671"/>
                <a:gd name="connsiteX4" fmla="*/ 78278 w 399383"/>
                <a:gd name="connsiteY4" fmla="*/ 42676 h 237671"/>
                <a:gd name="connsiteX5" fmla="*/ 79136 w 399383"/>
                <a:gd name="connsiteY5" fmla="*/ 30675 h 237671"/>
                <a:gd name="connsiteX6" fmla="*/ 79136 w 399383"/>
                <a:gd name="connsiteY6" fmla="*/ 29722 h 237671"/>
                <a:gd name="connsiteX7" fmla="*/ 104377 w 399383"/>
                <a:gd name="connsiteY7" fmla="*/ 34389 h 237671"/>
                <a:gd name="connsiteX8" fmla="*/ 303735 w 399383"/>
                <a:gd name="connsiteY8" fmla="*/ -948 h 237671"/>
                <a:gd name="connsiteX9" fmla="*/ 305259 w 399383"/>
                <a:gd name="connsiteY9" fmla="*/ 1719 h 237671"/>
                <a:gd name="connsiteX10" fmla="*/ 313356 w 399383"/>
                <a:gd name="connsiteY10" fmla="*/ 51820 h 237671"/>
                <a:gd name="connsiteX11" fmla="*/ 374411 w 399383"/>
                <a:gd name="connsiteY11" fmla="*/ 156024 h 237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9383" h="237671">
                  <a:moveTo>
                    <a:pt x="374411" y="156024"/>
                  </a:moveTo>
                  <a:cubicBezTo>
                    <a:pt x="382250" y="160500"/>
                    <a:pt x="390641" y="163929"/>
                    <a:pt x="399366" y="166215"/>
                  </a:cubicBezTo>
                  <a:cubicBezTo>
                    <a:pt x="231822" y="290898"/>
                    <a:pt x="71516" y="221175"/>
                    <a:pt x="-17" y="176883"/>
                  </a:cubicBezTo>
                  <a:cubicBezTo>
                    <a:pt x="10299" y="176312"/>
                    <a:pt x="20424" y="173931"/>
                    <a:pt x="29892" y="169835"/>
                  </a:cubicBezTo>
                  <a:cubicBezTo>
                    <a:pt x="60752" y="153928"/>
                    <a:pt x="73516" y="98493"/>
                    <a:pt x="78278" y="42676"/>
                  </a:cubicBezTo>
                  <a:cubicBezTo>
                    <a:pt x="78660" y="38676"/>
                    <a:pt x="78945" y="34675"/>
                    <a:pt x="79136" y="30675"/>
                  </a:cubicBezTo>
                  <a:lnTo>
                    <a:pt x="79136" y="29722"/>
                  </a:lnTo>
                  <a:cubicBezTo>
                    <a:pt x="87470" y="31722"/>
                    <a:pt x="95890" y="33247"/>
                    <a:pt x="104377" y="34389"/>
                  </a:cubicBezTo>
                  <a:cubicBezTo>
                    <a:pt x="172900" y="44486"/>
                    <a:pt x="242851" y="32104"/>
                    <a:pt x="303735" y="-948"/>
                  </a:cubicBezTo>
                  <a:lnTo>
                    <a:pt x="305259" y="1719"/>
                  </a:lnTo>
                  <a:cubicBezTo>
                    <a:pt x="307450" y="20769"/>
                    <a:pt x="310212" y="36961"/>
                    <a:pt x="313356" y="51820"/>
                  </a:cubicBezTo>
                  <a:cubicBezTo>
                    <a:pt x="326119" y="109351"/>
                    <a:pt x="346407" y="139736"/>
                    <a:pt x="374411" y="156024"/>
                  </a:cubicBezTo>
                  <a:close/>
                </a:path>
              </a:pathLst>
            </a:custGeom>
            <a:solidFill>
              <a:schemeClr val="accent5"/>
            </a:solidFill>
            <a:ln w="9525" cap="flat">
              <a:noFill/>
              <a:prstDash val="solid"/>
              <a:miter/>
            </a:ln>
          </p:spPr>
          <p:txBody>
            <a:bodyPr rtlCol="0" anchor="ctr"/>
            <a:lstStyle/>
            <a:p>
              <a:endParaRPr lang="zh-CN" altLang="en-US"/>
            </a:p>
          </p:txBody>
        </p:sp>
        <p:sp>
          <p:nvSpPr>
            <p:cNvPr id="365" name="任意多边形: 形状 364"/>
            <p:cNvSpPr/>
            <p:nvPr/>
          </p:nvSpPr>
          <p:spPr>
            <a:xfrm>
              <a:off x="10302889" y="2418700"/>
              <a:ext cx="123298" cy="123169"/>
            </a:xfrm>
            <a:custGeom>
              <a:avLst/>
              <a:gdLst>
                <a:gd name="connsiteX0" fmla="*/ 121458 w 123298"/>
                <a:gd name="connsiteY0" fmla="*/ 46116 h 123169"/>
                <a:gd name="connsiteX1" fmla="*/ 111933 w 123298"/>
                <a:gd name="connsiteY1" fmla="*/ 96789 h 123169"/>
                <a:gd name="connsiteX2" fmla="*/ 107456 w 123298"/>
                <a:gd name="connsiteY2" fmla="*/ 102314 h 123169"/>
                <a:gd name="connsiteX3" fmla="*/ 55735 w 123298"/>
                <a:gd name="connsiteY3" fmla="*/ 122221 h 123169"/>
                <a:gd name="connsiteX4" fmla="*/ 44305 w 123298"/>
                <a:gd name="connsiteY4" fmla="*/ 120030 h 123169"/>
                <a:gd name="connsiteX5" fmla="*/ 300 w 123298"/>
                <a:gd name="connsiteY5" fmla="*/ 54213 h 123169"/>
                <a:gd name="connsiteX6" fmla="*/ 67880 w 123298"/>
                <a:gd name="connsiteY6" fmla="*/ -614 h 123169"/>
                <a:gd name="connsiteX7" fmla="*/ 84786 w 123298"/>
                <a:gd name="connsiteY7" fmla="*/ 3635 h 123169"/>
                <a:gd name="connsiteX8" fmla="*/ 121458 w 123298"/>
                <a:gd name="connsiteY8" fmla="*/ 46116 h 123169"/>
                <a:gd name="connsiteX9" fmla="*/ 37257 w 123298"/>
                <a:gd name="connsiteY9" fmla="*/ 77930 h 123169"/>
                <a:gd name="connsiteX10" fmla="*/ 37257 w 123298"/>
                <a:gd name="connsiteY10" fmla="*/ 29257 h 123169"/>
                <a:gd name="connsiteX11" fmla="*/ 37257 w 123298"/>
                <a:gd name="connsiteY11" fmla="*/ 77930 h 1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298" h="123169">
                  <a:moveTo>
                    <a:pt x="121458" y="46116"/>
                  </a:moveTo>
                  <a:cubicBezTo>
                    <a:pt x="125792" y="63585"/>
                    <a:pt x="122315" y="82083"/>
                    <a:pt x="111933" y="96789"/>
                  </a:cubicBezTo>
                  <a:cubicBezTo>
                    <a:pt x="110542" y="98713"/>
                    <a:pt x="109047" y="100561"/>
                    <a:pt x="107456" y="102314"/>
                  </a:cubicBezTo>
                  <a:lnTo>
                    <a:pt x="55735" y="122221"/>
                  </a:lnTo>
                  <a:cubicBezTo>
                    <a:pt x="51868" y="121831"/>
                    <a:pt x="48039" y="121097"/>
                    <a:pt x="44305" y="120030"/>
                  </a:cubicBezTo>
                  <a:cubicBezTo>
                    <a:pt x="15768" y="111467"/>
                    <a:pt x="-2691" y="83864"/>
                    <a:pt x="300" y="54213"/>
                  </a:cubicBezTo>
                  <a:cubicBezTo>
                    <a:pt x="3824" y="20418"/>
                    <a:pt x="34075" y="-4128"/>
                    <a:pt x="67880" y="-614"/>
                  </a:cubicBezTo>
                  <a:cubicBezTo>
                    <a:pt x="73690" y="-4"/>
                    <a:pt x="79376" y="1425"/>
                    <a:pt x="84786" y="3635"/>
                  </a:cubicBezTo>
                  <a:cubicBezTo>
                    <a:pt x="91521" y="21732"/>
                    <a:pt x="104541" y="36810"/>
                    <a:pt x="121458" y="46116"/>
                  </a:cubicBezTo>
                  <a:close/>
                  <a:moveTo>
                    <a:pt x="37257" y="77930"/>
                  </a:moveTo>
                  <a:cubicBezTo>
                    <a:pt x="56878" y="78406"/>
                    <a:pt x="56974" y="28685"/>
                    <a:pt x="37257" y="29257"/>
                  </a:cubicBezTo>
                  <a:cubicBezTo>
                    <a:pt x="17540" y="29829"/>
                    <a:pt x="17540" y="78406"/>
                    <a:pt x="37257" y="77930"/>
                  </a:cubicBezTo>
                  <a:close/>
                </a:path>
              </a:pathLst>
            </a:custGeom>
            <a:solidFill>
              <a:schemeClr val="accent5"/>
            </a:solidFill>
            <a:ln w="9525" cap="flat">
              <a:noFill/>
              <a:prstDash val="solid"/>
              <a:miter/>
            </a:ln>
          </p:spPr>
          <p:txBody>
            <a:bodyPr rtlCol="0" anchor="ctr"/>
            <a:lstStyle/>
            <a:p>
              <a:endParaRPr lang="zh-CN" altLang="en-US"/>
            </a:p>
          </p:txBody>
        </p:sp>
        <p:sp>
          <p:nvSpPr>
            <p:cNvPr id="366" name="任意多边形: 形状 365"/>
            <p:cNvSpPr/>
            <p:nvPr/>
          </p:nvSpPr>
          <p:spPr>
            <a:xfrm>
              <a:off x="10357559" y="2521963"/>
              <a:ext cx="70992" cy="64333"/>
            </a:xfrm>
            <a:custGeom>
              <a:avLst/>
              <a:gdLst>
                <a:gd name="connsiteX0" fmla="*/ 52595 w 70992"/>
                <a:gd name="connsiteY0" fmla="*/ -948 h 64333"/>
                <a:gd name="connsiteX1" fmla="*/ 875 w 70992"/>
                <a:gd name="connsiteY1" fmla="*/ 18958 h 64333"/>
                <a:gd name="connsiteX2" fmla="*/ 52595 w 70992"/>
                <a:gd name="connsiteY2" fmla="*/ -948 h 64333"/>
              </a:gdLst>
              <a:ahLst/>
              <a:cxnLst>
                <a:cxn ang="0">
                  <a:pos x="connsiteX0" y="connsiteY0"/>
                </a:cxn>
                <a:cxn ang="0">
                  <a:pos x="connsiteX1" y="connsiteY1"/>
                </a:cxn>
                <a:cxn ang="0">
                  <a:pos x="connsiteX2" y="connsiteY2"/>
                </a:cxn>
              </a:cxnLst>
              <a:rect l="l" t="t" r="r" b="b"/>
              <a:pathLst>
                <a:path w="70992" h="64333">
                  <a:moveTo>
                    <a:pt x="52595" y="-948"/>
                  </a:moveTo>
                  <a:cubicBezTo>
                    <a:pt x="117651" y="52582"/>
                    <a:pt x="-11889" y="102207"/>
                    <a:pt x="875" y="18958"/>
                  </a:cubicBezTo>
                  <a:cubicBezTo>
                    <a:pt x="20306" y="20950"/>
                    <a:pt x="39518" y="13558"/>
                    <a:pt x="52595" y="-948"/>
                  </a:cubicBezTo>
                  <a:close/>
                </a:path>
              </a:pathLst>
            </a:custGeom>
            <a:solidFill>
              <a:srgbClr val="F08364"/>
            </a:solidFill>
            <a:ln w="9525" cap="flat">
              <a:noFill/>
              <a:prstDash val="solid"/>
              <a:miter/>
            </a:ln>
          </p:spPr>
          <p:txBody>
            <a:bodyPr rtlCol="0" anchor="ctr"/>
            <a:lstStyle/>
            <a:p>
              <a:endParaRPr lang="zh-CN" altLang="en-US"/>
            </a:p>
          </p:txBody>
        </p:sp>
        <p:sp>
          <p:nvSpPr>
            <p:cNvPr id="367" name="任意多边形: 形状 366"/>
            <p:cNvSpPr/>
            <p:nvPr/>
          </p:nvSpPr>
          <p:spPr>
            <a:xfrm>
              <a:off x="10387502" y="2423284"/>
              <a:ext cx="36861" cy="42481"/>
            </a:xfrm>
            <a:custGeom>
              <a:avLst/>
              <a:gdLst>
                <a:gd name="connsiteX0" fmla="*/ -17 w 36861"/>
                <a:gd name="connsiteY0" fmla="*/ -948 h 42481"/>
                <a:gd name="connsiteX1" fmla="*/ 36845 w 36861"/>
                <a:gd name="connsiteY1" fmla="*/ 41533 h 42481"/>
                <a:gd name="connsiteX2" fmla="*/ -17 w 36861"/>
                <a:gd name="connsiteY2" fmla="*/ -948 h 42481"/>
              </a:gdLst>
              <a:ahLst/>
              <a:cxnLst>
                <a:cxn ang="0">
                  <a:pos x="connsiteX0" y="connsiteY0"/>
                </a:cxn>
                <a:cxn ang="0">
                  <a:pos x="connsiteX1" y="connsiteY1"/>
                </a:cxn>
                <a:cxn ang="0">
                  <a:pos x="connsiteX2" y="connsiteY2"/>
                </a:cxn>
              </a:cxnLst>
              <a:rect l="l" t="t" r="r" b="b"/>
              <a:pathLst>
                <a:path w="36861" h="42481">
                  <a:moveTo>
                    <a:pt x="-17" y="-948"/>
                  </a:moveTo>
                  <a:cubicBezTo>
                    <a:pt x="18385" y="6462"/>
                    <a:pt x="32101" y="22273"/>
                    <a:pt x="36845" y="41533"/>
                  </a:cubicBezTo>
                  <a:cubicBezTo>
                    <a:pt x="19852" y="32255"/>
                    <a:pt x="6765" y="17177"/>
                    <a:pt x="-17" y="-948"/>
                  </a:cubicBezTo>
                  <a:close/>
                </a:path>
              </a:pathLst>
            </a:custGeom>
            <a:solidFill>
              <a:srgbClr val="231717"/>
            </a:solidFill>
            <a:ln w="9525" cap="flat">
              <a:noFill/>
              <a:prstDash val="solid"/>
              <a:miter/>
            </a:ln>
          </p:spPr>
          <p:txBody>
            <a:bodyPr rtlCol="0" anchor="ctr"/>
            <a:lstStyle/>
            <a:p>
              <a:endParaRPr lang="zh-CN" altLang="en-US"/>
            </a:p>
          </p:txBody>
        </p:sp>
        <p:sp>
          <p:nvSpPr>
            <p:cNvPr id="368" name="任意多边形: 形状 367"/>
            <p:cNvSpPr/>
            <p:nvPr/>
          </p:nvSpPr>
          <p:spPr>
            <a:xfrm>
              <a:off x="10358451" y="2521963"/>
              <a:ext cx="51720" cy="20226"/>
            </a:xfrm>
            <a:custGeom>
              <a:avLst/>
              <a:gdLst>
                <a:gd name="connsiteX0" fmla="*/ -17 w 51720"/>
                <a:gd name="connsiteY0" fmla="*/ 18958 h 20226"/>
                <a:gd name="connsiteX1" fmla="*/ 51704 w 51720"/>
                <a:gd name="connsiteY1" fmla="*/ -948 h 20226"/>
                <a:gd name="connsiteX2" fmla="*/ -17 w 51720"/>
                <a:gd name="connsiteY2" fmla="*/ 18958 h 20226"/>
              </a:gdLst>
              <a:ahLst/>
              <a:cxnLst>
                <a:cxn ang="0">
                  <a:pos x="connsiteX0" y="connsiteY0"/>
                </a:cxn>
                <a:cxn ang="0">
                  <a:pos x="connsiteX1" y="connsiteY1"/>
                </a:cxn>
                <a:cxn ang="0">
                  <a:pos x="connsiteX2" y="connsiteY2"/>
                </a:cxn>
              </a:cxnLst>
              <a:rect l="l" t="t" r="r" b="b"/>
              <a:pathLst>
                <a:path w="51720" h="20226">
                  <a:moveTo>
                    <a:pt x="-17" y="18958"/>
                  </a:moveTo>
                  <a:lnTo>
                    <a:pt x="51704" y="-948"/>
                  </a:lnTo>
                  <a:cubicBezTo>
                    <a:pt x="38626" y="13558"/>
                    <a:pt x="19414" y="20950"/>
                    <a:pt x="-17" y="18958"/>
                  </a:cubicBezTo>
                  <a:close/>
                </a:path>
              </a:pathLst>
            </a:custGeom>
            <a:solidFill>
              <a:srgbClr val="F08364"/>
            </a:solidFill>
            <a:ln w="9525" cap="flat">
              <a:noFill/>
              <a:prstDash val="solid"/>
              <a:miter/>
            </a:ln>
          </p:spPr>
          <p:txBody>
            <a:bodyPr rtlCol="0" anchor="ctr"/>
            <a:lstStyle/>
            <a:p>
              <a:endParaRPr lang="zh-CN" altLang="en-US"/>
            </a:p>
          </p:txBody>
        </p:sp>
        <p:sp>
          <p:nvSpPr>
            <p:cNvPr id="369" name="任意多边形: 形状 368"/>
            <p:cNvSpPr/>
            <p:nvPr/>
          </p:nvSpPr>
          <p:spPr>
            <a:xfrm>
              <a:off x="10310101" y="5532819"/>
              <a:ext cx="461051" cy="1976628"/>
            </a:xfrm>
            <a:custGeom>
              <a:avLst/>
              <a:gdLst>
                <a:gd name="connsiteX0" fmla="*/ 92719 w 461051"/>
                <a:gd name="connsiteY0" fmla="*/ 805053 h 1976628"/>
                <a:gd name="connsiteX1" fmla="*/ 95291 w 461051"/>
                <a:gd name="connsiteY1" fmla="*/ 805053 h 1976628"/>
                <a:gd name="connsiteX2" fmla="*/ 461051 w 461051"/>
                <a:gd name="connsiteY2" fmla="*/ 1975960 h 1976628"/>
                <a:gd name="connsiteX3" fmla="*/ 416569 w 461051"/>
                <a:gd name="connsiteY3" fmla="*/ 1976628 h 1976628"/>
                <a:gd name="connsiteX4" fmla="*/ 92719 w 461051"/>
                <a:gd name="connsiteY4" fmla="*/ 805053 h 1976628"/>
                <a:gd name="connsiteX5" fmla="*/ 898 w 461051"/>
                <a:gd name="connsiteY5" fmla="*/ 0 h 1976628"/>
                <a:gd name="connsiteX6" fmla="*/ 14996 w 461051"/>
                <a:gd name="connsiteY6" fmla="*/ 167449 h 1976628"/>
                <a:gd name="connsiteX7" fmla="*/ 77765 w 461051"/>
                <a:gd name="connsiteY7" fmla="*/ 710564 h 1976628"/>
                <a:gd name="connsiteX8" fmla="*/ 76908 w 461051"/>
                <a:gd name="connsiteY8" fmla="*/ 710564 h 1976628"/>
                <a:gd name="connsiteX9" fmla="*/ 65002 w 461051"/>
                <a:gd name="connsiteY9" fmla="*/ 1963863 h 1976628"/>
                <a:gd name="connsiteX10" fmla="*/ 34998 w 461051"/>
                <a:gd name="connsiteY10" fmla="*/ 1963863 h 1976628"/>
                <a:gd name="connsiteX11" fmla="*/ 898 w 461051"/>
                <a:gd name="connsiteY11" fmla="*/ 0 h 197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1051" h="1976628">
                  <a:moveTo>
                    <a:pt x="92719" y="805053"/>
                  </a:moveTo>
                  <a:lnTo>
                    <a:pt x="95291" y="805053"/>
                  </a:lnTo>
                  <a:cubicBezTo>
                    <a:pt x="117770" y="892301"/>
                    <a:pt x="307317" y="1653539"/>
                    <a:pt x="461051" y="1975960"/>
                  </a:cubicBezTo>
                  <a:lnTo>
                    <a:pt x="416569" y="1976628"/>
                  </a:lnTo>
                  <a:cubicBezTo>
                    <a:pt x="270932" y="1679256"/>
                    <a:pt x="145107" y="1068895"/>
                    <a:pt x="92719" y="805053"/>
                  </a:cubicBezTo>
                  <a:close/>
                  <a:moveTo>
                    <a:pt x="898" y="0"/>
                  </a:moveTo>
                  <a:cubicBezTo>
                    <a:pt x="898" y="25336"/>
                    <a:pt x="6804" y="88201"/>
                    <a:pt x="14996" y="167449"/>
                  </a:cubicBezTo>
                  <a:cubicBezTo>
                    <a:pt x="33379" y="344613"/>
                    <a:pt x="65097" y="604360"/>
                    <a:pt x="77765" y="710564"/>
                  </a:cubicBezTo>
                  <a:lnTo>
                    <a:pt x="76908" y="710564"/>
                  </a:lnTo>
                  <a:cubicBezTo>
                    <a:pt x="36141" y="986789"/>
                    <a:pt x="53762" y="1699449"/>
                    <a:pt x="65002" y="1963863"/>
                  </a:cubicBezTo>
                  <a:lnTo>
                    <a:pt x="34998" y="1963863"/>
                  </a:lnTo>
                  <a:cubicBezTo>
                    <a:pt x="-8722" y="1035081"/>
                    <a:pt x="898" y="0"/>
                    <a:pt x="898" y="0"/>
                  </a:cubicBezTo>
                  <a:close/>
                </a:path>
              </a:pathLst>
            </a:custGeom>
            <a:solidFill>
              <a:srgbClr val="5B261D"/>
            </a:solidFill>
            <a:ln w="9525" cap="flat">
              <a:noFill/>
              <a:prstDash val="solid"/>
              <a:miter/>
            </a:ln>
          </p:spPr>
          <p:txBody>
            <a:bodyPr rtlCol="0" anchor="ctr"/>
            <a:lstStyle/>
            <a:p>
              <a:endParaRPr lang="zh-CN" altLang="en-US"/>
            </a:p>
          </p:txBody>
        </p:sp>
        <p:sp>
          <p:nvSpPr>
            <p:cNvPr id="370" name="任意多边形: 形状 369"/>
            <p:cNvSpPr/>
            <p:nvPr/>
          </p:nvSpPr>
          <p:spPr>
            <a:xfrm>
              <a:off x="10191859" y="4220079"/>
              <a:ext cx="190690" cy="48292"/>
            </a:xfrm>
            <a:custGeom>
              <a:avLst/>
              <a:gdLst>
                <a:gd name="connsiteX0" fmla="*/ 190674 w 190690"/>
                <a:gd name="connsiteY0" fmla="*/ 47344 h 48292"/>
                <a:gd name="connsiteX1" fmla="*/ 98757 w 190690"/>
                <a:gd name="connsiteY1" fmla="*/ 47344 h 48292"/>
                <a:gd name="connsiteX2" fmla="*/ -17 w 190690"/>
                <a:gd name="connsiteY2" fmla="*/ -948 h 48292"/>
                <a:gd name="connsiteX3" fmla="*/ 94281 w 190690"/>
                <a:gd name="connsiteY3" fmla="*/ 1242 h 48292"/>
                <a:gd name="connsiteX4" fmla="*/ 94281 w 190690"/>
                <a:gd name="connsiteY4" fmla="*/ 385 h 48292"/>
                <a:gd name="connsiteX5" fmla="*/ 190674 w 190690"/>
                <a:gd name="connsiteY5" fmla="*/ 47344 h 4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90" h="48292">
                  <a:moveTo>
                    <a:pt x="190674" y="47344"/>
                  </a:moveTo>
                  <a:lnTo>
                    <a:pt x="98757" y="47344"/>
                  </a:lnTo>
                  <a:lnTo>
                    <a:pt x="-17" y="-948"/>
                  </a:lnTo>
                  <a:lnTo>
                    <a:pt x="94281" y="1242"/>
                  </a:lnTo>
                  <a:lnTo>
                    <a:pt x="94281" y="385"/>
                  </a:lnTo>
                  <a:cubicBezTo>
                    <a:pt x="123903" y="15245"/>
                    <a:pt x="156193" y="31055"/>
                    <a:pt x="190674" y="47344"/>
                  </a:cubicBezTo>
                  <a:close/>
                </a:path>
              </a:pathLst>
            </a:custGeom>
            <a:solidFill>
              <a:srgbClr val="9B9B9B"/>
            </a:solidFill>
            <a:ln w="9525" cap="flat">
              <a:noFill/>
              <a:prstDash val="solid"/>
              <a:miter/>
            </a:ln>
          </p:spPr>
          <p:txBody>
            <a:bodyPr rtlCol="0" anchor="ctr"/>
            <a:lstStyle/>
            <a:p>
              <a:endParaRPr lang="zh-CN" altLang="en-US"/>
            </a:p>
          </p:txBody>
        </p:sp>
        <p:sp>
          <p:nvSpPr>
            <p:cNvPr id="371" name="任意多边形: 形状 370"/>
            <p:cNvSpPr/>
            <p:nvPr/>
          </p:nvSpPr>
          <p:spPr>
            <a:xfrm>
              <a:off x="10154426" y="2363466"/>
              <a:ext cx="233076" cy="110395"/>
            </a:xfrm>
            <a:custGeom>
              <a:avLst/>
              <a:gdLst>
                <a:gd name="connsiteX0" fmla="*/ 225154 w 233076"/>
                <a:gd name="connsiteY0" fmla="*/ 28103 h 110395"/>
                <a:gd name="connsiteX1" fmla="*/ 233060 w 233076"/>
                <a:gd name="connsiteY1" fmla="*/ 58869 h 110395"/>
                <a:gd name="connsiteX2" fmla="*/ 152821 w 233076"/>
                <a:gd name="connsiteY2" fmla="*/ 92539 h 110395"/>
                <a:gd name="connsiteX3" fmla="*/ 148573 w 233076"/>
                <a:gd name="connsiteY3" fmla="*/ 109447 h 110395"/>
                <a:gd name="connsiteX4" fmla="*/ 79612 w 233076"/>
                <a:gd name="connsiteY4" fmla="*/ 109447 h 110395"/>
                <a:gd name="connsiteX5" fmla="*/ 77135 w 233076"/>
                <a:gd name="connsiteY5" fmla="*/ 109447 h 110395"/>
                <a:gd name="connsiteX6" fmla="*/ 27224 w 233076"/>
                <a:gd name="connsiteY6" fmla="*/ 55059 h 110395"/>
                <a:gd name="connsiteX7" fmla="*/ -17 w 233076"/>
                <a:gd name="connsiteY7" fmla="*/ 56202 h 110395"/>
                <a:gd name="connsiteX8" fmla="*/ 10746 w 233076"/>
                <a:gd name="connsiteY8" fmla="*/ -948 h 110395"/>
                <a:gd name="connsiteX9" fmla="*/ 32654 w 233076"/>
                <a:gd name="connsiteY9" fmla="*/ 6195 h 110395"/>
                <a:gd name="connsiteX10" fmla="*/ 225154 w 233076"/>
                <a:gd name="connsiteY10" fmla="*/ 28103 h 11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076" h="110395">
                  <a:moveTo>
                    <a:pt x="225154" y="28103"/>
                  </a:moveTo>
                  <a:cubicBezTo>
                    <a:pt x="226440" y="38657"/>
                    <a:pt x="229097" y="49001"/>
                    <a:pt x="233060" y="58869"/>
                  </a:cubicBezTo>
                  <a:cubicBezTo>
                    <a:pt x="201608" y="46010"/>
                    <a:pt x="165680" y="61079"/>
                    <a:pt x="152821" y="92539"/>
                  </a:cubicBezTo>
                  <a:cubicBezTo>
                    <a:pt x="150611" y="97940"/>
                    <a:pt x="149183" y="103636"/>
                    <a:pt x="148573" y="109447"/>
                  </a:cubicBezTo>
                  <a:lnTo>
                    <a:pt x="79612" y="109447"/>
                  </a:lnTo>
                  <a:lnTo>
                    <a:pt x="77135" y="109447"/>
                  </a:lnTo>
                  <a:cubicBezTo>
                    <a:pt x="75450" y="81795"/>
                    <a:pt x="54628" y="59107"/>
                    <a:pt x="27224" y="55059"/>
                  </a:cubicBezTo>
                  <a:cubicBezTo>
                    <a:pt x="18166" y="53525"/>
                    <a:pt x="8879" y="53916"/>
                    <a:pt x="-17" y="56202"/>
                  </a:cubicBezTo>
                  <a:cubicBezTo>
                    <a:pt x="3602" y="32198"/>
                    <a:pt x="7793" y="12005"/>
                    <a:pt x="10746" y="-948"/>
                  </a:cubicBezTo>
                  <a:cubicBezTo>
                    <a:pt x="17795" y="1623"/>
                    <a:pt x="25129" y="4005"/>
                    <a:pt x="32654" y="6195"/>
                  </a:cubicBezTo>
                  <a:cubicBezTo>
                    <a:pt x="116950" y="30294"/>
                    <a:pt x="225154" y="28103"/>
                    <a:pt x="225154" y="28103"/>
                  </a:cubicBezTo>
                  <a:close/>
                </a:path>
              </a:pathLst>
            </a:custGeom>
            <a:solidFill>
              <a:schemeClr val="accent5"/>
            </a:solidFill>
            <a:ln w="9525" cap="flat">
              <a:noFill/>
              <a:prstDash val="solid"/>
              <a:miter/>
            </a:ln>
          </p:spPr>
          <p:txBody>
            <a:bodyPr rtlCol="0" anchor="ctr"/>
            <a:lstStyle/>
            <a:p>
              <a:endParaRPr lang="zh-CN" altLang="en-US"/>
            </a:p>
          </p:txBody>
        </p:sp>
        <p:sp>
          <p:nvSpPr>
            <p:cNvPr id="372" name="任意多边形: 形状 371"/>
            <p:cNvSpPr/>
            <p:nvPr/>
          </p:nvSpPr>
          <p:spPr>
            <a:xfrm>
              <a:off x="10325411" y="2448901"/>
              <a:ext cx="29503" cy="48681"/>
            </a:xfrm>
            <a:custGeom>
              <a:avLst/>
              <a:gdLst>
                <a:gd name="connsiteX0" fmla="*/ 14735 w 29503"/>
                <a:gd name="connsiteY0" fmla="*/ -943 h 48681"/>
                <a:gd name="connsiteX1" fmla="*/ 14735 w 29503"/>
                <a:gd name="connsiteY1" fmla="*/ 47729 h 48681"/>
                <a:gd name="connsiteX2" fmla="*/ 14735 w 29503"/>
                <a:gd name="connsiteY2" fmla="*/ -943 h 48681"/>
              </a:gdLst>
              <a:ahLst/>
              <a:cxnLst>
                <a:cxn ang="0">
                  <a:pos x="connsiteX0" y="connsiteY0"/>
                </a:cxn>
                <a:cxn ang="0">
                  <a:pos x="connsiteX1" y="connsiteY1"/>
                </a:cxn>
                <a:cxn ang="0">
                  <a:pos x="connsiteX2" y="connsiteY2"/>
                </a:cxn>
              </a:cxnLst>
              <a:rect l="l" t="t" r="r" b="b"/>
              <a:pathLst>
                <a:path w="29503" h="48681">
                  <a:moveTo>
                    <a:pt x="14735" y="-943"/>
                  </a:moveTo>
                  <a:cubicBezTo>
                    <a:pt x="34452" y="-1516"/>
                    <a:pt x="34356" y="48205"/>
                    <a:pt x="14735" y="47729"/>
                  </a:cubicBezTo>
                  <a:cubicBezTo>
                    <a:pt x="-4887" y="47253"/>
                    <a:pt x="-4982" y="-1516"/>
                    <a:pt x="14735" y="-943"/>
                  </a:cubicBezTo>
                  <a:close/>
                </a:path>
              </a:pathLst>
            </a:custGeom>
            <a:solidFill>
              <a:srgbClr val="000000"/>
            </a:solidFill>
            <a:ln w="9525" cap="flat">
              <a:noFill/>
              <a:prstDash val="solid"/>
              <a:miter/>
            </a:ln>
          </p:spPr>
          <p:txBody>
            <a:bodyPr rtlCol="0" anchor="ctr"/>
            <a:lstStyle/>
            <a:p>
              <a:endParaRPr lang="zh-CN" altLang="en-US"/>
            </a:p>
          </p:txBody>
        </p:sp>
        <p:sp>
          <p:nvSpPr>
            <p:cNvPr id="373" name="任意多边形: 形状 372"/>
            <p:cNvSpPr/>
            <p:nvPr/>
          </p:nvSpPr>
          <p:spPr>
            <a:xfrm>
              <a:off x="10088703" y="4217698"/>
              <a:ext cx="201929" cy="50673"/>
            </a:xfrm>
            <a:custGeom>
              <a:avLst/>
              <a:gdLst>
                <a:gd name="connsiteX0" fmla="*/ 201913 w 201929"/>
                <a:gd name="connsiteY0" fmla="*/ 49725 h 50673"/>
                <a:gd name="connsiteX1" fmla="*/ -17 w 201929"/>
                <a:gd name="connsiteY1" fmla="*/ 49725 h 50673"/>
                <a:gd name="connsiteX2" fmla="*/ -17 w 201929"/>
                <a:gd name="connsiteY2" fmla="*/ -948 h 50673"/>
                <a:gd name="connsiteX3" fmla="*/ 745 w 201929"/>
                <a:gd name="connsiteY3" fmla="*/ -948 h 50673"/>
                <a:gd name="connsiteX4" fmla="*/ 102853 w 201929"/>
                <a:gd name="connsiteY4" fmla="*/ 1433 h 5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29" h="50673">
                  <a:moveTo>
                    <a:pt x="201913" y="49725"/>
                  </a:moveTo>
                  <a:lnTo>
                    <a:pt x="-17" y="49725"/>
                  </a:lnTo>
                  <a:lnTo>
                    <a:pt x="-17" y="-948"/>
                  </a:lnTo>
                  <a:lnTo>
                    <a:pt x="745" y="-948"/>
                  </a:lnTo>
                  <a:lnTo>
                    <a:pt x="102853" y="1433"/>
                  </a:lnTo>
                  <a:close/>
                </a:path>
              </a:pathLst>
            </a:custGeom>
            <a:solidFill>
              <a:srgbClr val="FFFFFF"/>
            </a:solidFill>
            <a:ln w="9525" cap="flat">
              <a:noFill/>
              <a:prstDash val="solid"/>
              <a:miter/>
            </a:ln>
          </p:spPr>
          <p:txBody>
            <a:bodyPr rtlCol="0" anchor="ctr"/>
            <a:lstStyle/>
            <a:p>
              <a:endParaRPr lang="zh-CN" altLang="en-US"/>
            </a:p>
          </p:txBody>
        </p:sp>
        <p:sp>
          <p:nvSpPr>
            <p:cNvPr id="374" name="任意多边形: 形状 373"/>
            <p:cNvSpPr/>
            <p:nvPr/>
          </p:nvSpPr>
          <p:spPr>
            <a:xfrm>
              <a:off x="10089084" y="4118258"/>
              <a:ext cx="197453" cy="104012"/>
            </a:xfrm>
            <a:custGeom>
              <a:avLst/>
              <a:gdLst>
                <a:gd name="connsiteX0" fmla="*/ 197436 w 197453"/>
                <a:gd name="connsiteY0" fmla="*/ 102207 h 104012"/>
                <a:gd name="connsiteX1" fmla="*/ 197436 w 197453"/>
                <a:gd name="connsiteY1" fmla="*/ 103064 h 104012"/>
                <a:gd name="connsiteX2" fmla="*/ 103139 w 197453"/>
                <a:gd name="connsiteY2" fmla="*/ 100873 h 104012"/>
                <a:gd name="connsiteX3" fmla="*/ -17 w 197453"/>
                <a:gd name="connsiteY3" fmla="*/ 49915 h 104012"/>
                <a:gd name="connsiteX4" fmla="*/ -17 w 197453"/>
                <a:gd name="connsiteY4" fmla="*/ -948 h 104012"/>
                <a:gd name="connsiteX5" fmla="*/ 35988 w 197453"/>
                <a:gd name="connsiteY5" fmla="*/ 15434 h 104012"/>
                <a:gd name="connsiteX6" fmla="*/ 197436 w 197453"/>
                <a:gd name="connsiteY6" fmla="*/ 102207 h 104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453" h="104012">
                  <a:moveTo>
                    <a:pt x="197436" y="102207"/>
                  </a:moveTo>
                  <a:lnTo>
                    <a:pt x="197436" y="103064"/>
                  </a:lnTo>
                  <a:lnTo>
                    <a:pt x="103139" y="100873"/>
                  </a:lnTo>
                  <a:cubicBezTo>
                    <a:pt x="67992" y="83538"/>
                    <a:pt x="33321" y="66488"/>
                    <a:pt x="-17" y="49915"/>
                  </a:cubicBezTo>
                  <a:cubicBezTo>
                    <a:pt x="-17" y="49915"/>
                    <a:pt x="1412" y="2290"/>
                    <a:pt x="-17" y="-948"/>
                  </a:cubicBezTo>
                  <a:cubicBezTo>
                    <a:pt x="11699" y="5148"/>
                    <a:pt x="23710" y="10576"/>
                    <a:pt x="35988" y="15434"/>
                  </a:cubicBezTo>
                  <a:cubicBezTo>
                    <a:pt x="35988" y="15434"/>
                    <a:pt x="100091" y="52962"/>
                    <a:pt x="197436" y="102207"/>
                  </a:cubicBezTo>
                  <a:close/>
                </a:path>
              </a:pathLst>
            </a:custGeom>
            <a:solidFill>
              <a:schemeClr val="accent1">
                <a:lumMod val="50000"/>
              </a:schemeClr>
            </a:solidFill>
            <a:ln w="9525" cap="flat">
              <a:noFill/>
              <a:prstDash val="solid"/>
              <a:miter/>
            </a:ln>
          </p:spPr>
          <p:txBody>
            <a:bodyPr rtlCol="0" anchor="ctr"/>
            <a:lstStyle/>
            <a:p>
              <a:endParaRPr lang="zh-CN" altLang="en-US"/>
            </a:p>
          </p:txBody>
        </p:sp>
        <p:sp>
          <p:nvSpPr>
            <p:cNvPr id="375" name="任意多边形: 形状 374"/>
            <p:cNvSpPr/>
            <p:nvPr/>
          </p:nvSpPr>
          <p:spPr>
            <a:xfrm>
              <a:off x="10146803" y="2418841"/>
              <a:ext cx="85468" cy="123347"/>
            </a:xfrm>
            <a:custGeom>
              <a:avLst/>
              <a:gdLst>
                <a:gd name="connsiteX0" fmla="*/ 84758 w 85468"/>
                <a:gd name="connsiteY0" fmla="*/ 54358 h 123347"/>
                <a:gd name="connsiteX1" fmla="*/ 51325 w 85468"/>
                <a:gd name="connsiteY1" fmla="*/ 116270 h 123347"/>
                <a:gd name="connsiteX2" fmla="*/ 20750 w 85468"/>
                <a:gd name="connsiteY2" fmla="*/ 122271 h 123347"/>
                <a:gd name="connsiteX3" fmla="*/ -14 w 85468"/>
                <a:gd name="connsiteY3" fmla="*/ 117318 h 123347"/>
                <a:gd name="connsiteX4" fmla="*/ -14 w 85468"/>
                <a:gd name="connsiteY4" fmla="*/ 103793 h 123347"/>
                <a:gd name="connsiteX5" fmla="*/ 7986 w 85468"/>
                <a:gd name="connsiteY5" fmla="*/ 1113 h 123347"/>
                <a:gd name="connsiteX6" fmla="*/ 35228 w 85468"/>
                <a:gd name="connsiteY6" fmla="*/ -30 h 123347"/>
                <a:gd name="connsiteX7" fmla="*/ 84758 w 85468"/>
                <a:gd name="connsiteY7" fmla="*/ 54358 h 123347"/>
                <a:gd name="connsiteX8" fmla="*/ 32180 w 85468"/>
                <a:gd name="connsiteY8" fmla="*/ 53405 h 123347"/>
                <a:gd name="connsiteX9" fmla="*/ 62565 w 85468"/>
                <a:gd name="connsiteY9" fmla="*/ 53405 h 123347"/>
                <a:gd name="connsiteX10" fmla="*/ 32180 w 85468"/>
                <a:gd name="connsiteY10" fmla="*/ 53405 h 12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68" h="123347">
                  <a:moveTo>
                    <a:pt x="84758" y="54358"/>
                  </a:moveTo>
                  <a:cubicBezTo>
                    <a:pt x="88768" y="80161"/>
                    <a:pt x="75100" y="105469"/>
                    <a:pt x="51325" y="116270"/>
                  </a:cubicBezTo>
                  <a:cubicBezTo>
                    <a:pt x="41829" y="120880"/>
                    <a:pt x="31294" y="122957"/>
                    <a:pt x="20750" y="122271"/>
                  </a:cubicBezTo>
                  <a:cubicBezTo>
                    <a:pt x="13587" y="121871"/>
                    <a:pt x="6558" y="120194"/>
                    <a:pt x="-14" y="117318"/>
                  </a:cubicBezTo>
                  <a:cubicBezTo>
                    <a:pt x="-14" y="112841"/>
                    <a:pt x="-14" y="108270"/>
                    <a:pt x="-14" y="103793"/>
                  </a:cubicBezTo>
                  <a:cubicBezTo>
                    <a:pt x="-110" y="69407"/>
                    <a:pt x="2567" y="35070"/>
                    <a:pt x="7986" y="1113"/>
                  </a:cubicBezTo>
                  <a:cubicBezTo>
                    <a:pt x="16883" y="-1173"/>
                    <a:pt x="26170" y="-1563"/>
                    <a:pt x="35228" y="-30"/>
                  </a:cubicBezTo>
                  <a:cubicBezTo>
                    <a:pt x="62479" y="4180"/>
                    <a:pt x="83110" y="26830"/>
                    <a:pt x="84758" y="54358"/>
                  </a:cubicBezTo>
                  <a:close/>
                  <a:moveTo>
                    <a:pt x="32180" y="53405"/>
                  </a:moveTo>
                  <a:cubicBezTo>
                    <a:pt x="32180" y="85029"/>
                    <a:pt x="62850" y="85029"/>
                    <a:pt x="62565" y="53405"/>
                  </a:cubicBezTo>
                  <a:cubicBezTo>
                    <a:pt x="62279" y="21782"/>
                    <a:pt x="31894" y="21878"/>
                    <a:pt x="32180" y="53405"/>
                  </a:cubicBezTo>
                  <a:close/>
                </a:path>
              </a:pathLst>
            </a:custGeom>
            <a:solidFill>
              <a:schemeClr val="accent5"/>
            </a:solidFill>
            <a:ln w="9525" cap="flat">
              <a:noFill/>
              <a:prstDash val="solid"/>
              <a:miter/>
            </a:ln>
          </p:spPr>
          <p:txBody>
            <a:bodyPr rtlCol="0" anchor="ctr"/>
            <a:lstStyle/>
            <a:p>
              <a:endParaRPr lang="zh-CN" altLang="en-US"/>
            </a:p>
          </p:txBody>
        </p:sp>
        <p:sp>
          <p:nvSpPr>
            <p:cNvPr id="376" name="任意多边形: 形状 375"/>
            <p:cNvSpPr/>
            <p:nvPr/>
          </p:nvSpPr>
          <p:spPr>
            <a:xfrm>
              <a:off x="10178998" y="2449513"/>
              <a:ext cx="30388" cy="47398"/>
            </a:xfrm>
            <a:custGeom>
              <a:avLst/>
              <a:gdLst>
                <a:gd name="connsiteX0" fmla="*/ 30370 w 30388"/>
                <a:gd name="connsiteY0" fmla="*/ 22733 h 47398"/>
                <a:gd name="connsiteX1" fmla="*/ -15 w 30388"/>
                <a:gd name="connsiteY1" fmla="*/ 22733 h 47398"/>
                <a:gd name="connsiteX2" fmla="*/ 30370 w 30388"/>
                <a:gd name="connsiteY2" fmla="*/ 22733 h 47398"/>
              </a:gdLst>
              <a:ahLst/>
              <a:cxnLst>
                <a:cxn ang="0">
                  <a:pos x="connsiteX0" y="connsiteY0"/>
                </a:cxn>
                <a:cxn ang="0">
                  <a:pos x="connsiteX1" y="connsiteY1"/>
                </a:cxn>
                <a:cxn ang="0">
                  <a:pos x="connsiteX2" y="connsiteY2"/>
                </a:cxn>
              </a:cxnLst>
              <a:rect l="l" t="t" r="r" b="b"/>
              <a:pathLst>
                <a:path w="30388" h="47398">
                  <a:moveTo>
                    <a:pt x="30370" y="22733"/>
                  </a:moveTo>
                  <a:cubicBezTo>
                    <a:pt x="30370" y="54356"/>
                    <a:pt x="-301" y="54356"/>
                    <a:pt x="-15" y="22733"/>
                  </a:cubicBezTo>
                  <a:cubicBezTo>
                    <a:pt x="271" y="-8890"/>
                    <a:pt x="30656" y="-8795"/>
                    <a:pt x="30370" y="22733"/>
                  </a:cubicBezTo>
                  <a:close/>
                </a:path>
              </a:pathLst>
            </a:custGeom>
            <a:solidFill>
              <a:srgbClr val="000000"/>
            </a:solidFill>
            <a:ln w="9525" cap="flat">
              <a:noFill/>
              <a:prstDash val="solid"/>
              <a:miter/>
            </a:ln>
          </p:spPr>
          <p:txBody>
            <a:bodyPr rtlCol="0" anchor="ctr"/>
            <a:lstStyle/>
            <a:p>
              <a:endParaRPr lang="zh-CN" altLang="en-US"/>
            </a:p>
          </p:txBody>
        </p:sp>
        <p:sp>
          <p:nvSpPr>
            <p:cNvPr id="377" name="任意多边形: 形状 376"/>
            <p:cNvSpPr/>
            <p:nvPr/>
          </p:nvSpPr>
          <p:spPr>
            <a:xfrm>
              <a:off x="10162236" y="2536059"/>
              <a:ext cx="39781" cy="51173"/>
            </a:xfrm>
            <a:custGeom>
              <a:avLst/>
              <a:gdLst>
                <a:gd name="connsiteX0" fmla="*/ 35892 w 39781"/>
                <a:gd name="connsiteY0" fmla="*/ -948 h 51173"/>
                <a:gd name="connsiteX1" fmla="*/ 20633 w 39781"/>
                <a:gd name="connsiteY1" fmla="*/ 46353 h 51173"/>
                <a:gd name="connsiteX2" fmla="*/ -17 w 39781"/>
                <a:gd name="connsiteY2" fmla="*/ 49915 h 51173"/>
              </a:gdLst>
              <a:ahLst/>
              <a:cxnLst>
                <a:cxn ang="0">
                  <a:pos x="connsiteX0" y="connsiteY0"/>
                </a:cxn>
                <a:cxn ang="0">
                  <a:pos x="connsiteX1" y="connsiteY1"/>
                </a:cxn>
                <a:cxn ang="0">
                  <a:pos x="connsiteX2" y="connsiteY2"/>
                </a:cxn>
              </a:cxnLst>
              <a:rect l="l" t="t" r="r" b="b"/>
              <a:pathLst>
                <a:path w="39781" h="51173">
                  <a:moveTo>
                    <a:pt x="35892" y="-948"/>
                  </a:moveTo>
                  <a:cubicBezTo>
                    <a:pt x="44741" y="16330"/>
                    <a:pt x="37912" y="37504"/>
                    <a:pt x="20633" y="46353"/>
                  </a:cubicBezTo>
                  <a:cubicBezTo>
                    <a:pt x="14271" y="49610"/>
                    <a:pt x="7070" y="50868"/>
                    <a:pt x="-17" y="49915"/>
                  </a:cubicBezTo>
                  <a:close/>
                </a:path>
              </a:pathLst>
            </a:custGeom>
            <a:solidFill>
              <a:srgbClr val="F08364"/>
            </a:solidFill>
            <a:ln w="9525" cap="flat">
              <a:noFill/>
              <a:prstDash val="solid"/>
              <a:miter/>
            </a:ln>
          </p:spPr>
          <p:txBody>
            <a:bodyPr rtlCol="0" anchor="ctr"/>
            <a:lstStyle/>
            <a:p>
              <a:endParaRPr lang="zh-CN" altLang="en-US"/>
            </a:p>
          </p:txBody>
        </p:sp>
        <p:sp>
          <p:nvSpPr>
            <p:cNvPr id="378" name="任意多边形: 形状 377"/>
            <p:cNvSpPr/>
            <p:nvPr/>
          </p:nvSpPr>
          <p:spPr>
            <a:xfrm>
              <a:off x="10147091" y="2536059"/>
              <a:ext cx="51054" cy="50863"/>
            </a:xfrm>
            <a:custGeom>
              <a:avLst/>
              <a:gdLst>
                <a:gd name="connsiteX0" fmla="*/ 51037 w 51054"/>
                <a:gd name="connsiteY0" fmla="*/ -948 h 50863"/>
                <a:gd name="connsiteX1" fmla="*/ 15128 w 51054"/>
                <a:gd name="connsiteY1" fmla="*/ 49915 h 50863"/>
                <a:gd name="connsiteX2" fmla="*/ 5603 w 51054"/>
                <a:gd name="connsiteY2" fmla="*/ 47248 h 50863"/>
                <a:gd name="connsiteX3" fmla="*/ -17 w 51054"/>
                <a:gd name="connsiteY3" fmla="*/ -377 h 50863"/>
                <a:gd name="connsiteX4" fmla="*/ 20747 w 51054"/>
                <a:gd name="connsiteY4" fmla="*/ 4576 h 50863"/>
                <a:gd name="connsiteX5" fmla="*/ 51037 w 51054"/>
                <a:gd name="connsiteY5" fmla="*/ -948 h 5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54" h="50863">
                  <a:moveTo>
                    <a:pt x="51037" y="-948"/>
                  </a:moveTo>
                  <a:lnTo>
                    <a:pt x="15128" y="49915"/>
                  </a:lnTo>
                  <a:cubicBezTo>
                    <a:pt x="11851" y="49448"/>
                    <a:pt x="8641" y="48553"/>
                    <a:pt x="5603" y="47248"/>
                  </a:cubicBezTo>
                  <a:cubicBezTo>
                    <a:pt x="2450" y="31551"/>
                    <a:pt x="574" y="15625"/>
                    <a:pt x="-17" y="-377"/>
                  </a:cubicBezTo>
                  <a:cubicBezTo>
                    <a:pt x="6555" y="2500"/>
                    <a:pt x="13585" y="4176"/>
                    <a:pt x="20747" y="4576"/>
                  </a:cubicBezTo>
                  <a:cubicBezTo>
                    <a:pt x="31149" y="5357"/>
                    <a:pt x="41579" y="3452"/>
                    <a:pt x="51037" y="-948"/>
                  </a:cubicBezTo>
                  <a:close/>
                </a:path>
              </a:pathLst>
            </a:custGeom>
            <a:solidFill>
              <a:srgbClr val="F08364"/>
            </a:solidFill>
            <a:ln w="9525" cap="flat">
              <a:noFill/>
              <a:prstDash val="solid"/>
              <a:miter/>
            </a:ln>
          </p:spPr>
          <p:txBody>
            <a:bodyPr rtlCol="0" anchor="ctr"/>
            <a:lstStyle/>
            <a:p>
              <a:endParaRPr lang="zh-CN" altLang="en-US"/>
            </a:p>
          </p:txBody>
        </p:sp>
        <p:sp>
          <p:nvSpPr>
            <p:cNvPr id="379" name="任意多边形: 形状 378"/>
            <p:cNvSpPr/>
            <p:nvPr/>
          </p:nvSpPr>
          <p:spPr>
            <a:xfrm>
              <a:off x="10088608" y="4169025"/>
              <a:ext cx="103250" cy="51053"/>
            </a:xfrm>
            <a:custGeom>
              <a:avLst/>
              <a:gdLst>
                <a:gd name="connsiteX0" fmla="*/ 103234 w 103250"/>
                <a:gd name="connsiteY0" fmla="*/ 50105 h 51053"/>
                <a:gd name="connsiteX1" fmla="*/ 1126 w 103250"/>
                <a:gd name="connsiteY1" fmla="*/ 47724 h 51053"/>
                <a:gd name="connsiteX2" fmla="*/ -17 w 103250"/>
                <a:gd name="connsiteY2" fmla="*/ 47724 h 51053"/>
                <a:gd name="connsiteX3" fmla="*/ -17 w 103250"/>
                <a:gd name="connsiteY3" fmla="*/ -948 h 51053"/>
                <a:gd name="connsiteX4" fmla="*/ -17 w 103250"/>
                <a:gd name="connsiteY4" fmla="*/ -948 h 51053"/>
                <a:gd name="connsiteX5" fmla="*/ 103234 w 103250"/>
                <a:gd name="connsiteY5" fmla="*/ 50105 h 5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50" h="51053">
                  <a:moveTo>
                    <a:pt x="103234" y="50105"/>
                  </a:moveTo>
                  <a:lnTo>
                    <a:pt x="1126" y="47724"/>
                  </a:lnTo>
                  <a:lnTo>
                    <a:pt x="-17" y="47724"/>
                  </a:lnTo>
                  <a:lnTo>
                    <a:pt x="-17" y="-948"/>
                  </a:lnTo>
                  <a:lnTo>
                    <a:pt x="-17" y="-948"/>
                  </a:lnTo>
                  <a:cubicBezTo>
                    <a:pt x="33416" y="15720"/>
                    <a:pt x="68087" y="32770"/>
                    <a:pt x="103234" y="50105"/>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380" name="任意多边形: 形状 379"/>
            <p:cNvSpPr/>
            <p:nvPr/>
          </p:nvSpPr>
          <p:spPr>
            <a:xfrm>
              <a:off x="10109867" y="2420903"/>
              <a:ext cx="44558" cy="116204"/>
            </a:xfrm>
            <a:custGeom>
              <a:avLst/>
              <a:gdLst>
                <a:gd name="connsiteX0" fmla="*/ 44542 w 44558"/>
                <a:gd name="connsiteY0" fmla="*/ -948 h 116204"/>
                <a:gd name="connsiteX1" fmla="*/ 36540 w 44558"/>
                <a:gd name="connsiteY1" fmla="*/ 101731 h 116204"/>
                <a:gd name="connsiteX2" fmla="*/ 36540 w 44558"/>
                <a:gd name="connsiteY2" fmla="*/ 115256 h 116204"/>
                <a:gd name="connsiteX3" fmla="*/ 27015 w 44558"/>
                <a:gd name="connsiteY3" fmla="*/ 110399 h 116204"/>
                <a:gd name="connsiteX4" fmla="*/ 44542 w 44558"/>
                <a:gd name="connsiteY4" fmla="*/ -948 h 116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58" h="116204">
                  <a:moveTo>
                    <a:pt x="44542" y="-948"/>
                  </a:moveTo>
                  <a:cubicBezTo>
                    <a:pt x="39122" y="33008"/>
                    <a:pt x="36445" y="67346"/>
                    <a:pt x="36540" y="101731"/>
                  </a:cubicBezTo>
                  <a:cubicBezTo>
                    <a:pt x="36540" y="106208"/>
                    <a:pt x="36540" y="111256"/>
                    <a:pt x="36540" y="115256"/>
                  </a:cubicBezTo>
                  <a:cubicBezTo>
                    <a:pt x="33216" y="113951"/>
                    <a:pt x="30025" y="112323"/>
                    <a:pt x="27015" y="110399"/>
                  </a:cubicBezTo>
                  <a:cubicBezTo>
                    <a:pt x="-15942" y="84871"/>
                    <a:pt x="-5941" y="10005"/>
                    <a:pt x="44542" y="-948"/>
                  </a:cubicBezTo>
                  <a:close/>
                </a:path>
              </a:pathLst>
            </a:custGeom>
            <a:solidFill>
              <a:schemeClr val="accent5"/>
            </a:solidFill>
            <a:ln w="9525" cap="flat">
              <a:noFill/>
              <a:prstDash val="solid"/>
              <a:miter/>
            </a:ln>
          </p:spPr>
          <p:txBody>
            <a:bodyPr rtlCol="0" anchor="ctr"/>
            <a:lstStyle/>
            <a:p>
              <a:endParaRPr lang="zh-CN" altLang="en-US"/>
            </a:p>
          </p:txBody>
        </p:sp>
        <p:sp>
          <p:nvSpPr>
            <p:cNvPr id="381" name="任意多边形: 形状 380"/>
            <p:cNvSpPr/>
            <p:nvPr/>
          </p:nvSpPr>
          <p:spPr>
            <a:xfrm>
              <a:off x="10019552" y="4079110"/>
              <a:ext cx="69701" cy="89915"/>
            </a:xfrm>
            <a:custGeom>
              <a:avLst/>
              <a:gdLst>
                <a:gd name="connsiteX0" fmla="*/ 68944 w 69701"/>
                <a:gd name="connsiteY0" fmla="*/ 88967 h 89915"/>
                <a:gd name="connsiteX1" fmla="*/ -17 w 69701"/>
                <a:gd name="connsiteY1" fmla="*/ 54677 h 89915"/>
                <a:gd name="connsiteX2" fmla="*/ -17 w 69701"/>
                <a:gd name="connsiteY2" fmla="*/ -948 h 89915"/>
                <a:gd name="connsiteX3" fmla="*/ 26843 w 69701"/>
                <a:gd name="connsiteY3" fmla="*/ 14958 h 89915"/>
                <a:gd name="connsiteX4" fmla="*/ 30177 w 69701"/>
                <a:gd name="connsiteY4" fmla="*/ 16863 h 89915"/>
                <a:gd name="connsiteX5" fmla="*/ 69135 w 69701"/>
                <a:gd name="connsiteY5" fmla="*/ 38104 h 89915"/>
                <a:gd name="connsiteX6" fmla="*/ 69135 w 69701"/>
                <a:gd name="connsiteY6" fmla="*/ 38104 h 89915"/>
                <a:gd name="connsiteX7" fmla="*/ 69135 w 69701"/>
                <a:gd name="connsiteY7" fmla="*/ 88967 h 8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1" h="89915">
                  <a:moveTo>
                    <a:pt x="68944" y="88967"/>
                  </a:moveTo>
                  <a:cubicBezTo>
                    <a:pt x="45131" y="77156"/>
                    <a:pt x="22081" y="65821"/>
                    <a:pt x="-17" y="54677"/>
                  </a:cubicBezTo>
                  <a:lnTo>
                    <a:pt x="-17" y="-948"/>
                  </a:lnTo>
                  <a:lnTo>
                    <a:pt x="26843" y="14958"/>
                  </a:lnTo>
                  <a:lnTo>
                    <a:pt x="30177" y="16863"/>
                  </a:lnTo>
                  <a:cubicBezTo>
                    <a:pt x="46179" y="25721"/>
                    <a:pt x="63229" y="35055"/>
                    <a:pt x="69135" y="38104"/>
                  </a:cubicBezTo>
                  <a:lnTo>
                    <a:pt x="69135" y="38104"/>
                  </a:lnTo>
                  <a:cubicBezTo>
                    <a:pt x="70373" y="41056"/>
                    <a:pt x="69135" y="88967"/>
                    <a:pt x="69135" y="88967"/>
                  </a:cubicBezTo>
                  <a:close/>
                </a:path>
              </a:pathLst>
            </a:custGeom>
            <a:solidFill>
              <a:srgbClr val="A0A0A0"/>
            </a:solidFill>
            <a:ln w="9525" cap="flat">
              <a:noFill/>
              <a:prstDash val="solid"/>
              <a:miter/>
            </a:ln>
          </p:spPr>
          <p:txBody>
            <a:bodyPr rtlCol="0" anchor="ctr"/>
            <a:lstStyle/>
            <a:p>
              <a:endParaRPr lang="zh-CN" altLang="en-US"/>
            </a:p>
          </p:txBody>
        </p:sp>
        <p:sp>
          <p:nvSpPr>
            <p:cNvPr id="382" name="任意多边形: 形状 381"/>
            <p:cNvSpPr/>
            <p:nvPr/>
          </p:nvSpPr>
          <p:spPr>
            <a:xfrm>
              <a:off x="10019552" y="4134736"/>
              <a:ext cx="69151" cy="207536"/>
            </a:xfrm>
            <a:custGeom>
              <a:avLst/>
              <a:gdLst>
                <a:gd name="connsiteX0" fmla="*/ 69135 w 69151"/>
                <a:gd name="connsiteY0" fmla="*/ 132688 h 207536"/>
                <a:gd name="connsiteX1" fmla="*/ 69135 w 69151"/>
                <a:gd name="connsiteY1" fmla="*/ 168787 h 207536"/>
                <a:gd name="connsiteX2" fmla="*/ 17414 w 69151"/>
                <a:gd name="connsiteY2" fmla="*/ 205553 h 207536"/>
                <a:gd name="connsiteX3" fmla="*/ -17 w 69151"/>
                <a:gd name="connsiteY3" fmla="*/ 202219 h 207536"/>
                <a:gd name="connsiteX4" fmla="*/ -17 w 69151"/>
                <a:gd name="connsiteY4" fmla="*/ -948 h 207536"/>
                <a:gd name="connsiteX5" fmla="*/ 68944 w 69151"/>
                <a:gd name="connsiteY5" fmla="*/ 33341 h 207536"/>
                <a:gd name="connsiteX6" fmla="*/ 68944 w 69151"/>
                <a:gd name="connsiteY6" fmla="*/ 132688 h 20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51" h="207536">
                  <a:moveTo>
                    <a:pt x="69135" y="132688"/>
                  </a:moveTo>
                  <a:lnTo>
                    <a:pt x="69135" y="168787"/>
                  </a:lnTo>
                  <a:cubicBezTo>
                    <a:pt x="69135" y="194505"/>
                    <a:pt x="45989" y="210983"/>
                    <a:pt x="17414" y="205553"/>
                  </a:cubicBezTo>
                  <a:lnTo>
                    <a:pt x="-17" y="202219"/>
                  </a:lnTo>
                  <a:lnTo>
                    <a:pt x="-17" y="-948"/>
                  </a:lnTo>
                  <a:cubicBezTo>
                    <a:pt x="22081" y="10195"/>
                    <a:pt x="45131" y="21530"/>
                    <a:pt x="68944" y="33341"/>
                  </a:cubicBezTo>
                  <a:lnTo>
                    <a:pt x="68944" y="132688"/>
                  </a:lnTo>
                  <a:close/>
                </a:path>
              </a:pathLst>
            </a:custGeom>
            <a:solidFill>
              <a:srgbClr val="FFFFFF"/>
            </a:solidFill>
            <a:ln w="9525" cap="flat">
              <a:noFill/>
              <a:prstDash val="solid"/>
              <a:miter/>
            </a:ln>
          </p:spPr>
          <p:txBody>
            <a:bodyPr rtlCol="0" anchor="ctr"/>
            <a:lstStyle/>
            <a:p>
              <a:endParaRPr lang="zh-CN" altLang="en-US"/>
            </a:p>
          </p:txBody>
        </p:sp>
        <p:sp>
          <p:nvSpPr>
            <p:cNvPr id="383" name="任意多边形: 形状 382"/>
            <p:cNvSpPr/>
            <p:nvPr/>
          </p:nvSpPr>
          <p:spPr>
            <a:xfrm>
              <a:off x="9279840" y="3115669"/>
              <a:ext cx="808862" cy="608919"/>
            </a:xfrm>
            <a:custGeom>
              <a:avLst/>
              <a:gdLst>
                <a:gd name="connsiteX0" fmla="*/ 808846 w 808862"/>
                <a:gd name="connsiteY0" fmla="*/ 190872 h 608919"/>
                <a:gd name="connsiteX1" fmla="*/ 808846 w 808862"/>
                <a:gd name="connsiteY1" fmla="*/ 607971 h 608919"/>
                <a:gd name="connsiteX2" fmla="*/ 739695 w 808862"/>
                <a:gd name="connsiteY2" fmla="*/ 569871 h 608919"/>
                <a:gd name="connsiteX3" fmla="*/ 739695 w 808862"/>
                <a:gd name="connsiteY3" fmla="*/ 236496 h 608919"/>
                <a:gd name="connsiteX4" fmla="*/ 687974 w 808862"/>
                <a:gd name="connsiteY4" fmla="*/ 180109 h 608919"/>
                <a:gd name="connsiteX5" fmla="*/ 76183 w 808862"/>
                <a:gd name="connsiteY5" fmla="*/ 64571 h 608919"/>
                <a:gd name="connsiteX6" fmla="*/ -17 w 808862"/>
                <a:gd name="connsiteY6" fmla="*/ 49997 h 608919"/>
                <a:gd name="connsiteX7" fmla="*/ -17 w 808862"/>
                <a:gd name="connsiteY7" fmla="*/ 36853 h 608919"/>
                <a:gd name="connsiteX8" fmla="*/ 51704 w 808862"/>
                <a:gd name="connsiteY8" fmla="*/ 86 h 608919"/>
                <a:gd name="connsiteX9" fmla="*/ 124856 w 808862"/>
                <a:gd name="connsiteY9" fmla="*/ 13992 h 608919"/>
                <a:gd name="connsiteX10" fmla="*/ 757602 w 808862"/>
                <a:gd name="connsiteY10" fmla="*/ 134484 h 608919"/>
                <a:gd name="connsiteX11" fmla="*/ 808846 w 808862"/>
                <a:gd name="connsiteY11" fmla="*/ 190872 h 60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8862" h="608919">
                  <a:moveTo>
                    <a:pt x="808846" y="190872"/>
                  </a:moveTo>
                  <a:lnTo>
                    <a:pt x="808846" y="607971"/>
                  </a:lnTo>
                  <a:cubicBezTo>
                    <a:pt x="787510" y="596160"/>
                    <a:pt x="763983" y="583207"/>
                    <a:pt x="739695" y="569871"/>
                  </a:cubicBezTo>
                  <a:lnTo>
                    <a:pt x="739695" y="236496"/>
                  </a:lnTo>
                  <a:cubicBezTo>
                    <a:pt x="739695" y="210779"/>
                    <a:pt x="716549" y="185538"/>
                    <a:pt x="687974" y="180109"/>
                  </a:cubicBezTo>
                  <a:lnTo>
                    <a:pt x="76183" y="64571"/>
                  </a:lnTo>
                  <a:lnTo>
                    <a:pt x="-17" y="49997"/>
                  </a:lnTo>
                  <a:lnTo>
                    <a:pt x="-17" y="36853"/>
                  </a:lnTo>
                  <a:cubicBezTo>
                    <a:pt x="-17" y="11136"/>
                    <a:pt x="23129" y="-5344"/>
                    <a:pt x="51704" y="86"/>
                  </a:cubicBezTo>
                  <a:lnTo>
                    <a:pt x="124856" y="13992"/>
                  </a:lnTo>
                  <a:lnTo>
                    <a:pt x="757602" y="134484"/>
                  </a:lnTo>
                  <a:cubicBezTo>
                    <a:pt x="785700" y="139913"/>
                    <a:pt x="808846" y="165440"/>
                    <a:pt x="808846" y="190872"/>
                  </a:cubicBezTo>
                  <a:close/>
                </a:path>
              </a:pathLst>
            </a:custGeom>
            <a:solidFill>
              <a:srgbClr val="FFFFFF"/>
            </a:solidFill>
            <a:ln w="9525" cap="flat">
              <a:noFill/>
              <a:prstDash val="solid"/>
              <a:miter/>
            </a:ln>
          </p:spPr>
          <p:txBody>
            <a:bodyPr rtlCol="0" anchor="ctr"/>
            <a:lstStyle/>
            <a:p>
              <a:endParaRPr lang="zh-CN" altLang="en-US"/>
            </a:p>
          </p:txBody>
        </p:sp>
        <p:sp>
          <p:nvSpPr>
            <p:cNvPr id="384" name="任意多边形: 形状 383"/>
            <p:cNvSpPr/>
            <p:nvPr/>
          </p:nvSpPr>
          <p:spPr>
            <a:xfrm>
              <a:off x="9210212" y="3162242"/>
              <a:ext cx="809053" cy="1226040"/>
            </a:xfrm>
            <a:custGeom>
              <a:avLst/>
              <a:gdLst>
                <a:gd name="connsiteX0" fmla="*/ 528716 w 809053"/>
                <a:gd name="connsiteY0" fmla="*/ 578544 h 1226040"/>
                <a:gd name="connsiteX1" fmla="*/ 528716 w 809053"/>
                <a:gd name="connsiteY1" fmla="*/ 578544 h 1226040"/>
                <a:gd name="connsiteX2" fmla="*/ 501379 w 809053"/>
                <a:gd name="connsiteY2" fmla="*/ 595499 h 1226040"/>
                <a:gd name="connsiteX3" fmla="*/ 502427 w 809053"/>
                <a:gd name="connsiteY3" fmla="*/ 645123 h 1226040"/>
                <a:gd name="connsiteX4" fmla="*/ 502427 w 809053"/>
                <a:gd name="connsiteY4" fmla="*/ 645123 h 1226040"/>
                <a:gd name="connsiteX5" fmla="*/ 507856 w 809053"/>
                <a:gd name="connsiteY5" fmla="*/ 654076 h 1226040"/>
                <a:gd name="connsiteX6" fmla="*/ 491759 w 809053"/>
                <a:gd name="connsiteY6" fmla="*/ 689224 h 1226040"/>
                <a:gd name="connsiteX7" fmla="*/ 511285 w 809053"/>
                <a:gd name="connsiteY7" fmla="*/ 733325 h 1226040"/>
                <a:gd name="connsiteX8" fmla="*/ 532145 w 809053"/>
                <a:gd name="connsiteY8" fmla="*/ 748660 h 1226040"/>
                <a:gd name="connsiteX9" fmla="*/ 597486 w 809053"/>
                <a:gd name="connsiteY9" fmla="*/ 860770 h 1226040"/>
                <a:gd name="connsiteX10" fmla="*/ 764174 w 809053"/>
                <a:gd name="connsiteY10" fmla="*/ 948590 h 1226040"/>
                <a:gd name="connsiteX11" fmla="*/ 809037 w 809053"/>
                <a:gd name="connsiteY11" fmla="*/ 971069 h 1226040"/>
                <a:gd name="connsiteX12" fmla="*/ 809037 w 809053"/>
                <a:gd name="connsiteY12" fmla="*/ 1187382 h 1226040"/>
                <a:gd name="connsiteX13" fmla="*/ 757316 w 809053"/>
                <a:gd name="connsiteY13" fmla="*/ 1224053 h 1226040"/>
                <a:gd name="connsiteX14" fmla="*/ 505475 w 809053"/>
                <a:gd name="connsiteY14" fmla="*/ 1176428 h 1226040"/>
                <a:gd name="connsiteX15" fmla="*/ 456326 w 809053"/>
                <a:gd name="connsiteY15" fmla="*/ 1166903 h 1226040"/>
                <a:gd name="connsiteX16" fmla="*/ 438800 w 809053"/>
                <a:gd name="connsiteY16" fmla="*/ 1163570 h 1226040"/>
                <a:gd name="connsiteX17" fmla="*/ 238013 w 809053"/>
                <a:gd name="connsiteY17" fmla="*/ 1125470 h 1226040"/>
                <a:gd name="connsiteX18" fmla="*/ 51704 w 809053"/>
                <a:gd name="connsiteY18" fmla="*/ 1090417 h 1226040"/>
                <a:gd name="connsiteX19" fmla="*/ -17 w 809053"/>
                <a:gd name="connsiteY19" fmla="*/ 1034029 h 1226040"/>
                <a:gd name="connsiteX20" fmla="*/ -17 w 809053"/>
                <a:gd name="connsiteY20" fmla="*/ 36762 h 1226040"/>
                <a:gd name="connsiteX21" fmla="*/ 51704 w 809053"/>
                <a:gd name="connsiteY21" fmla="*/ 91 h 1226040"/>
                <a:gd name="connsiteX22" fmla="*/ 69135 w 809053"/>
                <a:gd name="connsiteY22" fmla="*/ 3424 h 1226040"/>
                <a:gd name="connsiteX23" fmla="*/ 145335 w 809053"/>
                <a:gd name="connsiteY23" fmla="*/ 17998 h 1226040"/>
                <a:gd name="connsiteX24" fmla="*/ 757125 w 809053"/>
                <a:gd name="connsiteY24" fmla="*/ 134488 h 1226040"/>
                <a:gd name="connsiteX25" fmla="*/ 808846 w 809053"/>
                <a:gd name="connsiteY25" fmla="*/ 190877 h 1226040"/>
                <a:gd name="connsiteX26" fmla="*/ 808846 w 809053"/>
                <a:gd name="connsiteY26" fmla="*/ 524252 h 1226040"/>
                <a:gd name="connsiteX27" fmla="*/ 611012 w 809053"/>
                <a:gd name="connsiteY27" fmla="*/ 434526 h 1226040"/>
                <a:gd name="connsiteX28" fmla="*/ 557672 w 809053"/>
                <a:gd name="connsiteY28" fmla="*/ 481103 h 1226040"/>
                <a:gd name="connsiteX29" fmla="*/ 557672 w 809053"/>
                <a:gd name="connsiteY29" fmla="*/ 481960 h 1226040"/>
                <a:gd name="connsiteX30" fmla="*/ 556148 w 809053"/>
                <a:gd name="connsiteY30" fmla="*/ 489676 h 1226040"/>
                <a:gd name="connsiteX31" fmla="*/ 518048 w 809053"/>
                <a:gd name="connsiteY31" fmla="*/ 560351 h 1226040"/>
                <a:gd name="connsiteX32" fmla="*/ 528716 w 809053"/>
                <a:gd name="connsiteY32" fmla="*/ 578544 h 122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09053" h="1226040">
                  <a:moveTo>
                    <a:pt x="528716" y="578544"/>
                  </a:moveTo>
                  <a:lnTo>
                    <a:pt x="528716" y="578544"/>
                  </a:lnTo>
                  <a:cubicBezTo>
                    <a:pt x="518124" y="581402"/>
                    <a:pt x="508609" y="587307"/>
                    <a:pt x="501379" y="595499"/>
                  </a:cubicBezTo>
                  <a:cubicBezTo>
                    <a:pt x="493188" y="605690"/>
                    <a:pt x="489473" y="621502"/>
                    <a:pt x="502427" y="645123"/>
                  </a:cubicBezTo>
                  <a:lnTo>
                    <a:pt x="502427" y="645123"/>
                  </a:lnTo>
                  <a:cubicBezTo>
                    <a:pt x="503951" y="647981"/>
                    <a:pt x="505760" y="650934"/>
                    <a:pt x="507856" y="654076"/>
                  </a:cubicBezTo>
                  <a:cubicBezTo>
                    <a:pt x="498845" y="663792"/>
                    <a:pt x="493197" y="676080"/>
                    <a:pt x="491759" y="689224"/>
                  </a:cubicBezTo>
                  <a:cubicBezTo>
                    <a:pt x="490959" y="706179"/>
                    <a:pt x="498198" y="722562"/>
                    <a:pt x="511285" y="733325"/>
                  </a:cubicBezTo>
                  <a:cubicBezTo>
                    <a:pt x="516048" y="736945"/>
                    <a:pt x="523096" y="742183"/>
                    <a:pt x="532145" y="748660"/>
                  </a:cubicBezTo>
                  <a:cubicBezTo>
                    <a:pt x="528335" y="770377"/>
                    <a:pt x="529668" y="818098"/>
                    <a:pt x="597486" y="860770"/>
                  </a:cubicBezTo>
                  <a:cubicBezTo>
                    <a:pt x="619489" y="874676"/>
                    <a:pt x="682068" y="907252"/>
                    <a:pt x="764174" y="948590"/>
                  </a:cubicBezTo>
                  <a:lnTo>
                    <a:pt x="809037" y="971069"/>
                  </a:lnTo>
                  <a:lnTo>
                    <a:pt x="809037" y="1187382"/>
                  </a:lnTo>
                  <a:cubicBezTo>
                    <a:pt x="809037" y="1213099"/>
                    <a:pt x="785891" y="1229482"/>
                    <a:pt x="757316" y="1224053"/>
                  </a:cubicBezTo>
                  <a:lnTo>
                    <a:pt x="505475" y="1176428"/>
                  </a:lnTo>
                  <a:lnTo>
                    <a:pt x="456326" y="1166903"/>
                  </a:lnTo>
                  <a:lnTo>
                    <a:pt x="438800" y="1163570"/>
                  </a:lnTo>
                  <a:lnTo>
                    <a:pt x="238013" y="1125470"/>
                  </a:lnTo>
                  <a:lnTo>
                    <a:pt x="51704" y="1090417"/>
                  </a:lnTo>
                  <a:cubicBezTo>
                    <a:pt x="23129" y="1084988"/>
                    <a:pt x="-17" y="1059747"/>
                    <a:pt x="-17" y="1034029"/>
                  </a:cubicBezTo>
                  <a:lnTo>
                    <a:pt x="-17" y="36762"/>
                  </a:lnTo>
                  <a:cubicBezTo>
                    <a:pt x="-17" y="11045"/>
                    <a:pt x="23129" y="-5339"/>
                    <a:pt x="51704" y="91"/>
                  </a:cubicBezTo>
                  <a:lnTo>
                    <a:pt x="69135" y="3424"/>
                  </a:lnTo>
                  <a:lnTo>
                    <a:pt x="145335" y="17998"/>
                  </a:lnTo>
                  <a:lnTo>
                    <a:pt x="757125" y="134488"/>
                  </a:lnTo>
                  <a:cubicBezTo>
                    <a:pt x="785700" y="139917"/>
                    <a:pt x="808846" y="165159"/>
                    <a:pt x="808846" y="190877"/>
                  </a:cubicBezTo>
                  <a:lnTo>
                    <a:pt x="808846" y="524252"/>
                  </a:lnTo>
                  <a:cubicBezTo>
                    <a:pt x="733122" y="483865"/>
                    <a:pt x="650731" y="443289"/>
                    <a:pt x="611012" y="434526"/>
                  </a:cubicBezTo>
                  <a:cubicBezTo>
                    <a:pt x="568245" y="425001"/>
                    <a:pt x="561291" y="461290"/>
                    <a:pt x="557672" y="481103"/>
                  </a:cubicBezTo>
                  <a:cubicBezTo>
                    <a:pt x="557672" y="481103"/>
                    <a:pt x="557672" y="481674"/>
                    <a:pt x="557672" y="481960"/>
                  </a:cubicBezTo>
                  <a:cubicBezTo>
                    <a:pt x="557100" y="485008"/>
                    <a:pt x="556624" y="487675"/>
                    <a:pt x="556148" y="489676"/>
                  </a:cubicBezTo>
                  <a:cubicBezTo>
                    <a:pt x="556148" y="489676"/>
                    <a:pt x="490330" y="497772"/>
                    <a:pt x="518048" y="560351"/>
                  </a:cubicBezTo>
                  <a:cubicBezTo>
                    <a:pt x="521191" y="566638"/>
                    <a:pt x="524753" y="572734"/>
                    <a:pt x="528716" y="578544"/>
                  </a:cubicBezTo>
                  <a:close/>
                </a:path>
              </a:pathLst>
            </a:custGeom>
            <a:solidFill>
              <a:srgbClr val="FFFFFF"/>
            </a:solidFill>
            <a:ln w="9525" cap="flat">
              <a:noFill/>
              <a:prstDash val="solid"/>
              <a:miter/>
            </a:ln>
          </p:spPr>
          <p:txBody>
            <a:bodyPr rtlCol="0" anchor="ctr"/>
            <a:lstStyle/>
            <a:p>
              <a:endParaRPr lang="zh-CN" altLang="en-US"/>
            </a:p>
          </p:txBody>
        </p:sp>
        <p:sp>
          <p:nvSpPr>
            <p:cNvPr id="385" name="任意多边形: 形状 384"/>
            <p:cNvSpPr/>
            <p:nvPr/>
          </p:nvSpPr>
          <p:spPr>
            <a:xfrm>
              <a:off x="9741460" y="3912327"/>
              <a:ext cx="278091" cy="222408"/>
            </a:xfrm>
            <a:custGeom>
              <a:avLst/>
              <a:gdLst>
                <a:gd name="connsiteX0" fmla="*/ 278075 w 278091"/>
                <a:gd name="connsiteY0" fmla="*/ 165834 h 222408"/>
                <a:gd name="connsiteX1" fmla="*/ 278075 w 278091"/>
                <a:gd name="connsiteY1" fmla="*/ 221460 h 222408"/>
                <a:gd name="connsiteX2" fmla="*/ 233212 w 278091"/>
                <a:gd name="connsiteY2" fmla="*/ 198981 h 222408"/>
                <a:gd name="connsiteX3" fmla="*/ 66524 w 278091"/>
                <a:gd name="connsiteY3" fmla="*/ 111160 h 222408"/>
                <a:gd name="connsiteX4" fmla="*/ 1183 w 278091"/>
                <a:gd name="connsiteY4" fmla="*/ -948 h 222408"/>
                <a:gd name="connsiteX5" fmla="*/ 183587 w 278091"/>
                <a:gd name="connsiteY5" fmla="*/ 111160 h 222408"/>
                <a:gd name="connsiteX6" fmla="*/ 278075 w 278091"/>
                <a:gd name="connsiteY6" fmla="*/ 165834 h 222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091" h="222408">
                  <a:moveTo>
                    <a:pt x="278075" y="165834"/>
                  </a:moveTo>
                  <a:lnTo>
                    <a:pt x="278075" y="221460"/>
                  </a:lnTo>
                  <a:lnTo>
                    <a:pt x="233212" y="198981"/>
                  </a:lnTo>
                  <a:cubicBezTo>
                    <a:pt x="151106" y="157642"/>
                    <a:pt x="88527" y="125067"/>
                    <a:pt x="66524" y="111160"/>
                  </a:cubicBezTo>
                  <a:cubicBezTo>
                    <a:pt x="-1294" y="68488"/>
                    <a:pt x="-2627" y="20768"/>
                    <a:pt x="1183" y="-948"/>
                  </a:cubicBezTo>
                  <a:cubicBezTo>
                    <a:pt x="59628" y="40104"/>
                    <a:pt x="120550" y="77537"/>
                    <a:pt x="183587" y="111160"/>
                  </a:cubicBezTo>
                  <a:cubicBezTo>
                    <a:pt x="218353" y="129925"/>
                    <a:pt x="249404" y="148689"/>
                    <a:pt x="278075" y="165834"/>
                  </a:cubicBezTo>
                  <a:close/>
                </a:path>
              </a:pathLst>
            </a:custGeom>
            <a:solidFill>
              <a:srgbClr val="A0A0A0"/>
            </a:solidFill>
            <a:ln w="9525" cap="flat">
              <a:noFill/>
              <a:prstDash val="solid"/>
              <a:miter/>
            </a:ln>
          </p:spPr>
          <p:txBody>
            <a:bodyPr rtlCol="0" anchor="ctr"/>
            <a:lstStyle/>
            <a:p>
              <a:endParaRPr lang="zh-CN" altLang="en-US"/>
            </a:p>
          </p:txBody>
        </p:sp>
        <p:sp>
          <p:nvSpPr>
            <p:cNvPr id="386" name="任意多边形: 形状 385"/>
            <p:cNvSpPr/>
            <p:nvPr/>
          </p:nvSpPr>
          <p:spPr>
            <a:xfrm>
              <a:off x="8886362" y="4024814"/>
              <a:ext cx="323850" cy="137788"/>
            </a:xfrm>
            <a:custGeom>
              <a:avLst/>
              <a:gdLst>
                <a:gd name="connsiteX0" fmla="*/ 323833 w 323850"/>
                <a:gd name="connsiteY0" fmla="*/ 30773 h 137788"/>
                <a:gd name="connsiteX1" fmla="*/ 323833 w 323850"/>
                <a:gd name="connsiteY1" fmla="*/ 130880 h 137788"/>
                <a:gd name="connsiteX2" fmla="*/ -17 w 323850"/>
                <a:gd name="connsiteY2" fmla="*/ 17342 h 137788"/>
                <a:gd name="connsiteX3" fmla="*/ 140667 w 323850"/>
                <a:gd name="connsiteY3" fmla="*/ -946 h 137788"/>
                <a:gd name="connsiteX4" fmla="*/ 323833 w 323850"/>
                <a:gd name="connsiteY4" fmla="*/ 30773 h 13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37788">
                  <a:moveTo>
                    <a:pt x="323833" y="30773"/>
                  </a:moveTo>
                  <a:lnTo>
                    <a:pt x="323833" y="130880"/>
                  </a:lnTo>
                  <a:cubicBezTo>
                    <a:pt x="196865" y="152692"/>
                    <a:pt x="87804" y="114592"/>
                    <a:pt x="-17" y="17342"/>
                  </a:cubicBezTo>
                  <a:cubicBezTo>
                    <a:pt x="45879" y="5150"/>
                    <a:pt x="93176" y="-1041"/>
                    <a:pt x="140667" y="-946"/>
                  </a:cubicBezTo>
                  <a:cubicBezTo>
                    <a:pt x="203104" y="-1137"/>
                    <a:pt x="265083" y="9627"/>
                    <a:pt x="323833" y="30773"/>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387" name="任意多边形: 形状 386"/>
            <p:cNvSpPr/>
            <p:nvPr/>
          </p:nvSpPr>
          <p:spPr>
            <a:xfrm>
              <a:off x="8231519" y="2515180"/>
              <a:ext cx="978693" cy="1541450"/>
            </a:xfrm>
            <a:custGeom>
              <a:avLst/>
              <a:gdLst>
                <a:gd name="connsiteX0" fmla="*/ 361266 w 978693"/>
                <a:gd name="connsiteY0" fmla="*/ 1357 h 1541450"/>
                <a:gd name="connsiteX1" fmla="*/ 361266 w 978693"/>
                <a:gd name="connsiteY1" fmla="*/ 1357 h 1541450"/>
                <a:gd name="connsiteX2" fmla="*/ 493473 w 978693"/>
                <a:gd name="connsiteY2" fmla="*/ 295871 h 1541450"/>
                <a:gd name="connsiteX3" fmla="*/ 975438 w 978693"/>
                <a:gd name="connsiteY3" fmla="*/ 982242 h 1541450"/>
                <a:gd name="connsiteX4" fmla="*/ 978677 w 978693"/>
                <a:gd name="connsiteY4" fmla="*/ 982242 h 1541450"/>
                <a:gd name="connsiteX5" fmla="*/ 978677 w 978693"/>
                <a:gd name="connsiteY5" fmla="*/ 1540502 h 1541450"/>
                <a:gd name="connsiteX6" fmla="*/ 795130 w 978693"/>
                <a:gd name="connsiteY6" fmla="*/ 1508784 h 1541450"/>
                <a:gd name="connsiteX7" fmla="*/ 654446 w 978693"/>
                <a:gd name="connsiteY7" fmla="*/ 1527072 h 1541450"/>
                <a:gd name="connsiteX8" fmla="*/ 618537 w 978693"/>
                <a:gd name="connsiteY8" fmla="*/ 1482686 h 1541450"/>
                <a:gd name="connsiteX9" fmla="*/ 154764 w 978693"/>
                <a:gd name="connsiteY9" fmla="*/ 437126 h 1541450"/>
                <a:gd name="connsiteX10" fmla="*/ -17 w 978693"/>
                <a:gd name="connsiteY10" fmla="*/ 122801 h 1541450"/>
                <a:gd name="connsiteX11" fmla="*/ 3603 w 978693"/>
                <a:gd name="connsiteY11" fmla="*/ 91845 h 1541450"/>
                <a:gd name="connsiteX12" fmla="*/ 5222 w 978693"/>
                <a:gd name="connsiteY12" fmla="*/ 91845 h 1541450"/>
                <a:gd name="connsiteX13" fmla="*/ 95614 w 978693"/>
                <a:gd name="connsiteY13" fmla="*/ 215670 h 1541450"/>
                <a:gd name="connsiteX14" fmla="*/ 157812 w 978693"/>
                <a:gd name="connsiteY14" fmla="*/ 170426 h 1541450"/>
                <a:gd name="connsiteX15" fmla="*/ 159146 w 978693"/>
                <a:gd name="connsiteY15" fmla="*/ 168236 h 1541450"/>
                <a:gd name="connsiteX16" fmla="*/ 163432 w 978693"/>
                <a:gd name="connsiteY16" fmla="*/ 170426 h 1541450"/>
                <a:gd name="connsiteX17" fmla="*/ 220011 w 978693"/>
                <a:gd name="connsiteY17" fmla="*/ 113943 h 1541450"/>
                <a:gd name="connsiteX18" fmla="*/ 209819 w 978693"/>
                <a:gd name="connsiteY18" fmla="*/ 109085 h 1541450"/>
                <a:gd name="connsiteX19" fmla="*/ 179053 w 978693"/>
                <a:gd name="connsiteY19" fmla="*/ 94226 h 1541450"/>
                <a:gd name="connsiteX20" fmla="*/ 171911 w 978693"/>
                <a:gd name="connsiteY20" fmla="*/ 61451 h 1541450"/>
                <a:gd name="connsiteX21" fmla="*/ 173814 w 978693"/>
                <a:gd name="connsiteY21" fmla="*/ 58889 h 1541450"/>
                <a:gd name="connsiteX22" fmla="*/ 174767 w 978693"/>
                <a:gd name="connsiteY22" fmla="*/ 57460 h 1541450"/>
                <a:gd name="connsiteX23" fmla="*/ 264969 w 978693"/>
                <a:gd name="connsiteY23" fmla="*/ 14883 h 1541450"/>
                <a:gd name="connsiteX24" fmla="*/ 264969 w 978693"/>
                <a:gd name="connsiteY24" fmla="*/ 14883 h 1541450"/>
                <a:gd name="connsiteX25" fmla="*/ 361266 w 978693"/>
                <a:gd name="connsiteY25" fmla="*/ 1357 h 154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78693" h="1541450">
                  <a:moveTo>
                    <a:pt x="361266" y="1357"/>
                  </a:moveTo>
                  <a:lnTo>
                    <a:pt x="361266" y="1357"/>
                  </a:lnTo>
                  <a:cubicBezTo>
                    <a:pt x="491283" y="-31409"/>
                    <a:pt x="493473" y="295871"/>
                    <a:pt x="493473" y="295871"/>
                  </a:cubicBezTo>
                  <a:lnTo>
                    <a:pt x="975438" y="982242"/>
                  </a:lnTo>
                  <a:lnTo>
                    <a:pt x="978677" y="982242"/>
                  </a:lnTo>
                  <a:lnTo>
                    <a:pt x="978677" y="1540502"/>
                  </a:lnTo>
                  <a:cubicBezTo>
                    <a:pt x="919812" y="1519357"/>
                    <a:pt x="857690" y="1508593"/>
                    <a:pt x="795130" y="1508784"/>
                  </a:cubicBezTo>
                  <a:cubicBezTo>
                    <a:pt x="747638" y="1508689"/>
                    <a:pt x="700342" y="1514880"/>
                    <a:pt x="654446" y="1527072"/>
                  </a:cubicBezTo>
                  <a:cubicBezTo>
                    <a:pt x="641690" y="1512976"/>
                    <a:pt x="629703" y="1498116"/>
                    <a:pt x="618537" y="1482686"/>
                  </a:cubicBezTo>
                  <a:cubicBezTo>
                    <a:pt x="483663" y="1295996"/>
                    <a:pt x="154764" y="437126"/>
                    <a:pt x="154764" y="437126"/>
                  </a:cubicBezTo>
                  <a:cubicBezTo>
                    <a:pt x="81803" y="322826"/>
                    <a:pt x="8651" y="185762"/>
                    <a:pt x="-17" y="122801"/>
                  </a:cubicBezTo>
                  <a:cubicBezTo>
                    <a:pt x="350" y="112419"/>
                    <a:pt x="1560" y="102037"/>
                    <a:pt x="3603" y="91845"/>
                  </a:cubicBezTo>
                  <a:lnTo>
                    <a:pt x="5222" y="91845"/>
                  </a:lnTo>
                  <a:cubicBezTo>
                    <a:pt x="5222" y="91845"/>
                    <a:pt x="58657" y="200621"/>
                    <a:pt x="95614" y="215670"/>
                  </a:cubicBezTo>
                  <a:cubicBezTo>
                    <a:pt x="119427" y="225672"/>
                    <a:pt x="142763" y="214622"/>
                    <a:pt x="157812" y="170426"/>
                  </a:cubicBezTo>
                  <a:lnTo>
                    <a:pt x="159146" y="168236"/>
                  </a:lnTo>
                  <a:cubicBezTo>
                    <a:pt x="160515" y="169093"/>
                    <a:pt x="161948" y="169855"/>
                    <a:pt x="163432" y="170426"/>
                  </a:cubicBezTo>
                  <a:cubicBezTo>
                    <a:pt x="181244" y="177665"/>
                    <a:pt x="220582" y="166235"/>
                    <a:pt x="220011" y="113943"/>
                  </a:cubicBezTo>
                  <a:lnTo>
                    <a:pt x="209819" y="109085"/>
                  </a:lnTo>
                  <a:cubicBezTo>
                    <a:pt x="198693" y="106228"/>
                    <a:pt x="188241" y="101180"/>
                    <a:pt x="179053" y="94226"/>
                  </a:cubicBezTo>
                  <a:cubicBezTo>
                    <a:pt x="168031" y="87178"/>
                    <a:pt x="164833" y="72509"/>
                    <a:pt x="171911" y="61451"/>
                  </a:cubicBezTo>
                  <a:cubicBezTo>
                    <a:pt x="172487" y="60555"/>
                    <a:pt x="173123" y="59698"/>
                    <a:pt x="173814" y="58889"/>
                  </a:cubicBezTo>
                  <a:lnTo>
                    <a:pt x="174767" y="57460"/>
                  </a:lnTo>
                  <a:cubicBezTo>
                    <a:pt x="190959" y="36409"/>
                    <a:pt x="226964" y="23170"/>
                    <a:pt x="264969" y="14883"/>
                  </a:cubicBezTo>
                  <a:lnTo>
                    <a:pt x="264969" y="14883"/>
                  </a:lnTo>
                  <a:cubicBezTo>
                    <a:pt x="296734" y="8253"/>
                    <a:pt x="328904" y="3739"/>
                    <a:pt x="361266" y="1357"/>
                  </a:cubicBezTo>
                  <a:close/>
                </a:path>
              </a:pathLst>
            </a:custGeom>
            <a:solidFill>
              <a:schemeClr val="accent5"/>
            </a:solidFill>
            <a:ln w="9525" cap="flat">
              <a:noFill/>
              <a:prstDash val="solid"/>
              <a:miter/>
            </a:ln>
          </p:spPr>
          <p:txBody>
            <a:bodyPr rtlCol="0" anchor="ctr"/>
            <a:lstStyle/>
            <a:p>
              <a:endParaRPr lang="zh-CN" altLang="en-US"/>
            </a:p>
          </p:txBody>
        </p:sp>
        <p:sp>
          <p:nvSpPr>
            <p:cNvPr id="388" name="任意多边形: 形状 387"/>
            <p:cNvSpPr/>
            <p:nvPr/>
          </p:nvSpPr>
          <p:spPr>
            <a:xfrm>
              <a:off x="8361352" y="2140747"/>
              <a:ext cx="231449" cy="390550"/>
            </a:xfrm>
            <a:custGeom>
              <a:avLst/>
              <a:gdLst>
                <a:gd name="connsiteX0" fmla="*/ 231433 w 231449"/>
                <a:gd name="connsiteY0" fmla="*/ 375695 h 390550"/>
                <a:gd name="connsiteX1" fmla="*/ 231433 w 231449"/>
                <a:gd name="connsiteY1" fmla="*/ 375695 h 390550"/>
                <a:gd name="connsiteX2" fmla="*/ 135230 w 231449"/>
                <a:gd name="connsiteY2" fmla="*/ 389602 h 390550"/>
                <a:gd name="connsiteX3" fmla="*/ 89034 w 231449"/>
                <a:gd name="connsiteY3" fmla="*/ 313402 h 390550"/>
                <a:gd name="connsiteX4" fmla="*/ 90272 w 231449"/>
                <a:gd name="connsiteY4" fmla="*/ 313402 h 390550"/>
                <a:gd name="connsiteX5" fmla="*/ 11119 w 231449"/>
                <a:gd name="connsiteY5" fmla="*/ 109948 h 390550"/>
                <a:gd name="connsiteX6" fmla="*/ 67603 w 231449"/>
                <a:gd name="connsiteY6" fmla="*/ 2601 h 390550"/>
                <a:gd name="connsiteX7" fmla="*/ 231433 w 231449"/>
                <a:gd name="connsiteY7" fmla="*/ 375695 h 3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449" h="390550">
                  <a:moveTo>
                    <a:pt x="231433" y="375695"/>
                  </a:moveTo>
                  <a:lnTo>
                    <a:pt x="231433" y="375695"/>
                  </a:lnTo>
                  <a:cubicBezTo>
                    <a:pt x="199093" y="378200"/>
                    <a:pt x="166956" y="382848"/>
                    <a:pt x="135230" y="389602"/>
                  </a:cubicBezTo>
                  <a:cubicBezTo>
                    <a:pt x="123188" y="362313"/>
                    <a:pt x="107659" y="336700"/>
                    <a:pt x="89034" y="313402"/>
                  </a:cubicBezTo>
                  <a:lnTo>
                    <a:pt x="90272" y="313402"/>
                  </a:lnTo>
                  <a:cubicBezTo>
                    <a:pt x="90272" y="313402"/>
                    <a:pt x="49124" y="221295"/>
                    <a:pt x="11119" y="109948"/>
                  </a:cubicBezTo>
                  <a:cubicBezTo>
                    <a:pt x="-26885" y="-1400"/>
                    <a:pt x="42552" y="-7877"/>
                    <a:pt x="67603" y="2601"/>
                  </a:cubicBezTo>
                  <a:cubicBezTo>
                    <a:pt x="103893" y="17936"/>
                    <a:pt x="231433" y="375695"/>
                    <a:pt x="231433" y="375695"/>
                  </a:cubicBezTo>
                  <a:close/>
                </a:path>
              </a:pathLst>
            </a:custGeom>
            <a:solidFill>
              <a:schemeClr val="accent5"/>
            </a:solidFill>
            <a:ln w="9525" cap="flat">
              <a:noFill/>
              <a:prstDash val="solid"/>
              <a:miter/>
            </a:ln>
          </p:spPr>
          <p:txBody>
            <a:bodyPr rtlCol="0" anchor="ctr"/>
            <a:lstStyle/>
            <a:p>
              <a:endParaRPr lang="zh-CN" altLang="en-US"/>
            </a:p>
          </p:txBody>
        </p:sp>
        <p:sp>
          <p:nvSpPr>
            <p:cNvPr id="389" name="任意多边形: 形状 388"/>
            <p:cNvSpPr/>
            <p:nvPr/>
          </p:nvSpPr>
          <p:spPr>
            <a:xfrm>
              <a:off x="8367311" y="2452538"/>
              <a:ext cx="129288" cy="122859"/>
            </a:xfrm>
            <a:custGeom>
              <a:avLst/>
              <a:gdLst>
                <a:gd name="connsiteX0" fmla="*/ 129271 w 129288"/>
                <a:gd name="connsiteY0" fmla="*/ 77906 h 122859"/>
                <a:gd name="connsiteX1" fmla="*/ 129271 w 129288"/>
                <a:gd name="connsiteY1" fmla="*/ 77906 h 122859"/>
                <a:gd name="connsiteX2" fmla="*/ 39069 w 129288"/>
                <a:gd name="connsiteY2" fmla="*/ 120482 h 122859"/>
                <a:gd name="connsiteX3" fmla="*/ 38117 w 129288"/>
                <a:gd name="connsiteY3" fmla="*/ 121911 h 122859"/>
                <a:gd name="connsiteX4" fmla="*/ 38117 w 129288"/>
                <a:gd name="connsiteY4" fmla="*/ 121245 h 122859"/>
                <a:gd name="connsiteX5" fmla="*/ 17 w 129288"/>
                <a:gd name="connsiteY5" fmla="*/ 51712 h 122859"/>
                <a:gd name="connsiteX6" fmla="*/ 80027 w 129288"/>
                <a:gd name="connsiteY6" fmla="*/ 848 h 122859"/>
                <a:gd name="connsiteX7" fmla="*/ 83551 w 129288"/>
                <a:gd name="connsiteY7" fmla="*/ 1515 h 122859"/>
                <a:gd name="connsiteX8" fmla="*/ 129271 w 129288"/>
                <a:gd name="connsiteY8" fmla="*/ 77906 h 1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88" h="122859">
                  <a:moveTo>
                    <a:pt x="129271" y="77906"/>
                  </a:moveTo>
                  <a:lnTo>
                    <a:pt x="129271" y="77906"/>
                  </a:lnTo>
                  <a:cubicBezTo>
                    <a:pt x="91171" y="86193"/>
                    <a:pt x="55262" y="99432"/>
                    <a:pt x="39069" y="120482"/>
                  </a:cubicBezTo>
                  <a:lnTo>
                    <a:pt x="38117" y="121911"/>
                  </a:lnTo>
                  <a:lnTo>
                    <a:pt x="38117" y="121245"/>
                  </a:lnTo>
                  <a:lnTo>
                    <a:pt x="17" y="51712"/>
                  </a:lnTo>
                  <a:cubicBezTo>
                    <a:pt x="-1698" y="-8677"/>
                    <a:pt x="62215" y="-2104"/>
                    <a:pt x="80027" y="848"/>
                  </a:cubicBezTo>
                  <a:lnTo>
                    <a:pt x="83551" y="1515"/>
                  </a:lnTo>
                  <a:cubicBezTo>
                    <a:pt x="102024" y="24899"/>
                    <a:pt x="117392" y="50578"/>
                    <a:pt x="129271" y="77906"/>
                  </a:cubicBezTo>
                  <a:close/>
                </a:path>
              </a:pathLst>
            </a:custGeom>
            <a:solidFill>
              <a:schemeClr val="accent5"/>
            </a:solidFill>
            <a:ln w="9525" cap="flat">
              <a:noFill/>
              <a:prstDash val="solid"/>
              <a:miter/>
            </a:ln>
          </p:spPr>
          <p:txBody>
            <a:bodyPr rtlCol="0" anchor="ctr"/>
            <a:lstStyle/>
            <a:p>
              <a:endParaRPr lang="zh-CN" altLang="en-US"/>
            </a:p>
          </p:txBody>
        </p:sp>
        <p:sp>
          <p:nvSpPr>
            <p:cNvPr id="390" name="任意多边形: 形状 389"/>
            <p:cNvSpPr/>
            <p:nvPr/>
          </p:nvSpPr>
          <p:spPr>
            <a:xfrm>
              <a:off x="8302217" y="2505552"/>
              <a:ext cx="148954" cy="183350"/>
            </a:xfrm>
            <a:custGeom>
              <a:avLst/>
              <a:gdLst>
                <a:gd name="connsiteX0" fmla="*/ 148931 w 148954"/>
                <a:gd name="connsiteY0" fmla="*/ 123952 h 183350"/>
                <a:gd name="connsiteX1" fmla="*/ 92353 w 148954"/>
                <a:gd name="connsiteY1" fmla="*/ 180435 h 183350"/>
                <a:gd name="connsiteX2" fmla="*/ 88066 w 148954"/>
                <a:gd name="connsiteY2" fmla="*/ 178244 h 183350"/>
                <a:gd name="connsiteX3" fmla="*/ 2341 w 148954"/>
                <a:gd name="connsiteY3" fmla="*/ 51943 h 183350"/>
                <a:gd name="connsiteX4" fmla="*/ 2341 w 148954"/>
                <a:gd name="connsiteY4" fmla="*/ 50514 h 183350"/>
                <a:gd name="connsiteX5" fmla="*/ 64540 w 148954"/>
                <a:gd name="connsiteY5" fmla="*/ -350 h 183350"/>
                <a:gd name="connsiteX6" fmla="*/ 64540 w 148954"/>
                <a:gd name="connsiteY6" fmla="*/ -350 h 183350"/>
                <a:gd name="connsiteX7" fmla="*/ 102640 w 148954"/>
                <a:gd name="connsiteY7" fmla="*/ 68516 h 183350"/>
                <a:gd name="connsiteX8" fmla="*/ 102640 w 148954"/>
                <a:gd name="connsiteY8" fmla="*/ 69183 h 183350"/>
                <a:gd name="connsiteX9" fmla="*/ 105312 w 148954"/>
                <a:gd name="connsiteY9" fmla="*/ 102616 h 183350"/>
                <a:gd name="connsiteX10" fmla="*/ 107878 w 148954"/>
                <a:gd name="connsiteY10" fmla="*/ 104521 h 183350"/>
                <a:gd name="connsiteX11" fmla="*/ 138644 w 148954"/>
                <a:gd name="connsiteY11" fmla="*/ 119380 h 1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8954" h="183350">
                  <a:moveTo>
                    <a:pt x="148931" y="123952"/>
                  </a:moveTo>
                  <a:cubicBezTo>
                    <a:pt x="149503" y="176244"/>
                    <a:pt x="110164" y="187674"/>
                    <a:pt x="92353" y="180435"/>
                  </a:cubicBezTo>
                  <a:cubicBezTo>
                    <a:pt x="90869" y="179864"/>
                    <a:pt x="89435" y="179102"/>
                    <a:pt x="88066" y="178244"/>
                  </a:cubicBezTo>
                  <a:cubicBezTo>
                    <a:pt x="49109" y="156432"/>
                    <a:pt x="2341" y="51943"/>
                    <a:pt x="2341" y="51943"/>
                  </a:cubicBezTo>
                  <a:lnTo>
                    <a:pt x="2341" y="50514"/>
                  </a:lnTo>
                  <a:cubicBezTo>
                    <a:pt x="-14518" y="-10256"/>
                    <a:pt x="64540" y="-350"/>
                    <a:pt x="64540" y="-350"/>
                  </a:cubicBezTo>
                  <a:lnTo>
                    <a:pt x="64540" y="-350"/>
                  </a:lnTo>
                  <a:cubicBezTo>
                    <a:pt x="75638" y="23453"/>
                    <a:pt x="88368" y="46466"/>
                    <a:pt x="102640" y="68516"/>
                  </a:cubicBezTo>
                  <a:lnTo>
                    <a:pt x="102640" y="69183"/>
                  </a:lnTo>
                  <a:cubicBezTo>
                    <a:pt x="94145" y="79156"/>
                    <a:pt x="95342" y="94139"/>
                    <a:pt x="105312" y="102616"/>
                  </a:cubicBezTo>
                  <a:cubicBezTo>
                    <a:pt x="106124" y="103282"/>
                    <a:pt x="106981" y="103949"/>
                    <a:pt x="107878" y="104521"/>
                  </a:cubicBezTo>
                  <a:cubicBezTo>
                    <a:pt x="117066" y="111474"/>
                    <a:pt x="127518" y="116522"/>
                    <a:pt x="138644" y="119380"/>
                  </a:cubicBezTo>
                  <a:close/>
                </a:path>
              </a:pathLst>
            </a:custGeom>
            <a:solidFill>
              <a:schemeClr val="accent5"/>
            </a:solidFill>
            <a:ln w="9525" cap="flat">
              <a:noFill/>
              <a:prstDash val="solid"/>
              <a:miter/>
            </a:ln>
          </p:spPr>
          <p:txBody>
            <a:bodyPr rtlCol="0" anchor="ctr"/>
            <a:lstStyle/>
            <a:p>
              <a:endParaRPr lang="zh-CN" altLang="en-US"/>
            </a:p>
          </p:txBody>
        </p:sp>
        <p:sp>
          <p:nvSpPr>
            <p:cNvPr id="391" name="任意多边形: 形状 390"/>
            <p:cNvSpPr/>
            <p:nvPr/>
          </p:nvSpPr>
          <p:spPr>
            <a:xfrm>
              <a:off x="8235138" y="2554423"/>
              <a:ext cx="155543" cy="181173"/>
            </a:xfrm>
            <a:custGeom>
              <a:avLst/>
              <a:gdLst>
                <a:gd name="connsiteX0" fmla="*/ 155526 w 155543"/>
                <a:gd name="connsiteY0" fmla="*/ 129374 h 181173"/>
                <a:gd name="connsiteX1" fmla="*/ 154193 w 155543"/>
                <a:gd name="connsiteY1" fmla="*/ 131565 h 181173"/>
                <a:gd name="connsiteX2" fmla="*/ 91995 w 155543"/>
                <a:gd name="connsiteY2" fmla="*/ 176808 h 181173"/>
                <a:gd name="connsiteX3" fmla="*/ 1602 w 155543"/>
                <a:gd name="connsiteY3" fmla="*/ 52983 h 181173"/>
                <a:gd name="connsiteX4" fmla="*/ -17 w 155543"/>
                <a:gd name="connsiteY4" fmla="*/ 52983 h 181173"/>
                <a:gd name="connsiteX5" fmla="*/ 69516 w 155543"/>
                <a:gd name="connsiteY5" fmla="*/ 2500 h 181173"/>
                <a:gd name="connsiteX6" fmla="*/ 69516 w 155543"/>
                <a:gd name="connsiteY6" fmla="*/ 2786 h 181173"/>
                <a:gd name="connsiteX7" fmla="*/ 155526 w 155543"/>
                <a:gd name="connsiteY7" fmla="*/ 129374 h 18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543" h="181173">
                  <a:moveTo>
                    <a:pt x="155526" y="129374"/>
                  </a:moveTo>
                  <a:lnTo>
                    <a:pt x="154193" y="131565"/>
                  </a:lnTo>
                  <a:cubicBezTo>
                    <a:pt x="139143" y="175760"/>
                    <a:pt x="116093" y="186810"/>
                    <a:pt x="91995" y="176808"/>
                  </a:cubicBezTo>
                  <a:cubicBezTo>
                    <a:pt x="55038" y="161283"/>
                    <a:pt x="1602" y="52983"/>
                    <a:pt x="1602" y="52983"/>
                  </a:cubicBezTo>
                  <a:lnTo>
                    <a:pt x="-17" y="52983"/>
                  </a:lnTo>
                  <a:cubicBezTo>
                    <a:pt x="15033" y="-20645"/>
                    <a:pt x="69516" y="2500"/>
                    <a:pt x="69516" y="2500"/>
                  </a:cubicBezTo>
                  <a:lnTo>
                    <a:pt x="69516" y="2786"/>
                  </a:lnTo>
                  <a:cubicBezTo>
                    <a:pt x="69516" y="2786"/>
                    <a:pt x="116569" y="107562"/>
                    <a:pt x="155526" y="129374"/>
                  </a:cubicBezTo>
                  <a:close/>
                </a:path>
              </a:pathLst>
            </a:custGeom>
            <a:solidFill>
              <a:schemeClr val="accent5"/>
            </a:solidFill>
            <a:ln w="9525" cap="flat">
              <a:noFill/>
              <a:prstDash val="solid"/>
              <a:miter/>
            </a:ln>
          </p:spPr>
          <p:txBody>
            <a:bodyPr rtlCol="0" anchor="ctr"/>
            <a:lstStyle/>
            <a:p>
              <a:endParaRPr lang="zh-CN" altLang="en-US"/>
            </a:p>
          </p:txBody>
        </p:sp>
        <p:sp>
          <p:nvSpPr>
            <p:cNvPr id="392" name="任意多边形: 形状 391"/>
            <p:cNvSpPr/>
            <p:nvPr/>
          </p:nvSpPr>
          <p:spPr>
            <a:xfrm>
              <a:off x="10516271" y="2468474"/>
              <a:ext cx="70788" cy="58155"/>
            </a:xfrm>
            <a:custGeom>
              <a:avLst/>
              <a:gdLst>
                <a:gd name="connsiteX0" fmla="*/ 4755 w 70788"/>
                <a:gd name="connsiteY0" fmla="*/ 57207 h 58155"/>
                <a:gd name="connsiteX1" fmla="*/ -8 w 70788"/>
                <a:gd name="connsiteY1" fmla="*/ 52730 h 58155"/>
                <a:gd name="connsiteX2" fmla="*/ 4459 w 70788"/>
                <a:gd name="connsiteY2" fmla="*/ 47692 h 58155"/>
                <a:gd name="connsiteX3" fmla="*/ 4564 w 70788"/>
                <a:gd name="connsiteY3" fmla="*/ 47682 h 58155"/>
                <a:gd name="connsiteX4" fmla="*/ 61714 w 70788"/>
                <a:gd name="connsiteY4" fmla="*/ 1772 h 58155"/>
                <a:gd name="connsiteX5" fmla="*/ 68001 w 70788"/>
                <a:gd name="connsiteY5" fmla="*/ -514 h 58155"/>
                <a:gd name="connsiteX6" fmla="*/ 70382 w 70788"/>
                <a:gd name="connsiteY6" fmla="*/ 5772 h 58155"/>
                <a:gd name="connsiteX7" fmla="*/ 5422 w 70788"/>
                <a:gd name="connsiteY7" fmla="*/ 57207 h 58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88" h="58155">
                  <a:moveTo>
                    <a:pt x="4755" y="57207"/>
                  </a:moveTo>
                  <a:cubicBezTo>
                    <a:pt x="2250" y="57169"/>
                    <a:pt x="192" y="55226"/>
                    <a:pt x="-8" y="52730"/>
                  </a:cubicBezTo>
                  <a:cubicBezTo>
                    <a:pt x="-170" y="50101"/>
                    <a:pt x="1830" y="47844"/>
                    <a:pt x="4459" y="47692"/>
                  </a:cubicBezTo>
                  <a:cubicBezTo>
                    <a:pt x="4488" y="47682"/>
                    <a:pt x="4526" y="47682"/>
                    <a:pt x="4564" y="47682"/>
                  </a:cubicBezTo>
                  <a:cubicBezTo>
                    <a:pt x="40092" y="45968"/>
                    <a:pt x="61143" y="2153"/>
                    <a:pt x="61714" y="1772"/>
                  </a:cubicBezTo>
                  <a:cubicBezTo>
                    <a:pt x="62829" y="-581"/>
                    <a:pt x="65629" y="-1600"/>
                    <a:pt x="68001" y="-514"/>
                  </a:cubicBezTo>
                  <a:cubicBezTo>
                    <a:pt x="70353" y="600"/>
                    <a:pt x="71401" y="3382"/>
                    <a:pt x="70382" y="5772"/>
                  </a:cubicBezTo>
                  <a:cubicBezTo>
                    <a:pt x="69430" y="7773"/>
                    <a:pt x="46760" y="55207"/>
                    <a:pt x="5422" y="57207"/>
                  </a:cubicBezTo>
                  <a:close/>
                </a:path>
              </a:pathLst>
            </a:custGeom>
            <a:solidFill>
              <a:srgbClr val="000000"/>
            </a:solidFill>
            <a:ln w="9525" cap="flat">
              <a:noFill/>
              <a:prstDash val="solid"/>
              <a:miter/>
            </a:ln>
          </p:spPr>
          <p:txBody>
            <a:bodyPr rtlCol="0" anchor="ctr"/>
            <a:lstStyle/>
            <a:p>
              <a:endParaRPr lang="zh-CN" altLang="en-US"/>
            </a:p>
          </p:txBody>
        </p:sp>
        <p:sp>
          <p:nvSpPr>
            <p:cNvPr id="393" name="任意多边形: 形状 392"/>
            <p:cNvSpPr/>
            <p:nvPr/>
          </p:nvSpPr>
          <p:spPr>
            <a:xfrm>
              <a:off x="10218212" y="2559664"/>
              <a:ext cx="106919" cy="23449"/>
            </a:xfrm>
            <a:custGeom>
              <a:avLst/>
              <a:gdLst>
                <a:gd name="connsiteX0" fmla="*/ 99837 w 106919"/>
                <a:gd name="connsiteY0" fmla="*/ -360 h 23449"/>
                <a:gd name="connsiteX1" fmla="*/ 48687 w 106919"/>
                <a:gd name="connsiteY1" fmla="*/ 12975 h 23449"/>
                <a:gd name="connsiteX2" fmla="*/ 6492 w 106919"/>
                <a:gd name="connsiteY2" fmla="*/ 5451 h 23449"/>
                <a:gd name="connsiteX3" fmla="*/ 300 w 106919"/>
                <a:gd name="connsiteY3" fmla="*/ 8213 h 23449"/>
                <a:gd name="connsiteX4" fmla="*/ 3063 w 106919"/>
                <a:gd name="connsiteY4" fmla="*/ 14404 h 23449"/>
                <a:gd name="connsiteX5" fmla="*/ 47068 w 106919"/>
                <a:gd name="connsiteY5" fmla="*/ 22500 h 23449"/>
                <a:gd name="connsiteX6" fmla="*/ 48783 w 106919"/>
                <a:gd name="connsiteY6" fmla="*/ 22500 h 23449"/>
                <a:gd name="connsiteX7" fmla="*/ 104409 w 106919"/>
                <a:gd name="connsiteY7" fmla="*/ 8022 h 23449"/>
                <a:gd name="connsiteX8" fmla="*/ 106323 w 106919"/>
                <a:gd name="connsiteY8" fmla="*/ 1564 h 23449"/>
                <a:gd name="connsiteX9" fmla="*/ 106313 w 106919"/>
                <a:gd name="connsiteY9" fmla="*/ 1545 h 23449"/>
                <a:gd name="connsiteX10" fmla="*/ 99856 w 106919"/>
                <a:gd name="connsiteY10" fmla="*/ -369 h 23449"/>
                <a:gd name="connsiteX11" fmla="*/ 99837 w 106919"/>
                <a:gd name="connsiteY11" fmla="*/ -360 h 2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919" h="23449">
                  <a:moveTo>
                    <a:pt x="99837" y="-360"/>
                  </a:moveTo>
                  <a:cubicBezTo>
                    <a:pt x="84120" y="8165"/>
                    <a:pt x="66566" y="12747"/>
                    <a:pt x="48687" y="12975"/>
                  </a:cubicBezTo>
                  <a:cubicBezTo>
                    <a:pt x="34257" y="13338"/>
                    <a:pt x="19903" y="10785"/>
                    <a:pt x="6492" y="5451"/>
                  </a:cubicBezTo>
                  <a:cubicBezTo>
                    <a:pt x="4015" y="4508"/>
                    <a:pt x="1243" y="5736"/>
                    <a:pt x="300" y="8213"/>
                  </a:cubicBezTo>
                  <a:cubicBezTo>
                    <a:pt x="-643" y="10689"/>
                    <a:pt x="586" y="13461"/>
                    <a:pt x="3063" y="14404"/>
                  </a:cubicBezTo>
                  <a:cubicBezTo>
                    <a:pt x="17112" y="19786"/>
                    <a:pt x="32028" y="22529"/>
                    <a:pt x="47068" y="22500"/>
                  </a:cubicBezTo>
                  <a:lnTo>
                    <a:pt x="48783" y="22500"/>
                  </a:lnTo>
                  <a:cubicBezTo>
                    <a:pt x="68223" y="22243"/>
                    <a:pt x="87311" y="17271"/>
                    <a:pt x="104409" y="8022"/>
                  </a:cubicBezTo>
                  <a:cubicBezTo>
                    <a:pt x="106723" y="6765"/>
                    <a:pt x="107580" y="3879"/>
                    <a:pt x="106323" y="1564"/>
                  </a:cubicBezTo>
                  <a:cubicBezTo>
                    <a:pt x="106323" y="1555"/>
                    <a:pt x="106313" y="1555"/>
                    <a:pt x="106313" y="1545"/>
                  </a:cubicBezTo>
                  <a:cubicBezTo>
                    <a:pt x="105056" y="-769"/>
                    <a:pt x="102170" y="-1627"/>
                    <a:pt x="99856" y="-369"/>
                  </a:cubicBezTo>
                  <a:cubicBezTo>
                    <a:pt x="99846" y="-369"/>
                    <a:pt x="99846" y="-360"/>
                    <a:pt x="99837" y="-360"/>
                  </a:cubicBezTo>
                  <a:close/>
                </a:path>
              </a:pathLst>
            </a:custGeom>
            <a:solidFill>
              <a:srgbClr val="000000"/>
            </a:solidFill>
            <a:ln w="9525" cap="flat">
              <a:noFill/>
              <a:prstDash val="solid"/>
              <a:miter/>
            </a:ln>
          </p:spPr>
          <p:txBody>
            <a:bodyPr rtlCol="0" anchor="ctr"/>
            <a:lstStyle/>
            <a:p>
              <a:endParaRPr lang="zh-CN" altLang="en-US"/>
            </a:p>
          </p:txBody>
        </p:sp>
        <p:sp>
          <p:nvSpPr>
            <p:cNvPr id="394" name="任意多边形: 形状 393"/>
            <p:cNvSpPr/>
            <p:nvPr/>
          </p:nvSpPr>
          <p:spPr>
            <a:xfrm>
              <a:off x="10105987" y="2413920"/>
              <a:ext cx="324651" cy="132521"/>
            </a:xfrm>
            <a:custGeom>
              <a:avLst/>
              <a:gdLst>
                <a:gd name="connsiteX0" fmla="*/ 323028 w 324651"/>
                <a:gd name="connsiteY0" fmla="*/ 49658 h 132521"/>
                <a:gd name="connsiteX1" fmla="*/ 323028 w 324651"/>
                <a:gd name="connsiteY1" fmla="*/ 49658 h 132521"/>
                <a:gd name="connsiteX2" fmla="*/ 283499 w 324651"/>
                <a:gd name="connsiteY2" fmla="*/ 4033 h 132521"/>
                <a:gd name="connsiteX3" fmla="*/ 283499 w 324651"/>
                <a:gd name="connsiteY3" fmla="*/ 4033 h 132521"/>
                <a:gd name="connsiteX4" fmla="*/ 223206 w 324651"/>
                <a:gd name="connsiteY4" fmla="*/ 9272 h 132521"/>
                <a:gd name="connsiteX5" fmla="*/ 193012 w 324651"/>
                <a:gd name="connsiteY5" fmla="*/ 54230 h 132521"/>
                <a:gd name="connsiteX6" fmla="*/ 129861 w 324651"/>
                <a:gd name="connsiteY6" fmla="*/ 54230 h 132521"/>
                <a:gd name="connsiteX7" fmla="*/ 76711 w 324651"/>
                <a:gd name="connsiteY7" fmla="*/ 223 h 132521"/>
                <a:gd name="connsiteX8" fmla="*/ 76711 w 324651"/>
                <a:gd name="connsiteY8" fmla="*/ 223 h 132521"/>
                <a:gd name="connsiteX9" fmla="*/ 48136 w 324651"/>
                <a:gd name="connsiteY9" fmla="*/ 1366 h 132521"/>
                <a:gd name="connsiteX10" fmla="*/ 48136 w 324651"/>
                <a:gd name="connsiteY10" fmla="*/ 1366 h 132521"/>
                <a:gd name="connsiteX11" fmla="*/ 1178 w 324651"/>
                <a:gd name="connsiteY11" fmla="*/ 54420 h 132521"/>
                <a:gd name="connsiteX12" fmla="*/ 29753 w 324651"/>
                <a:gd name="connsiteY12" fmla="*/ 121095 h 132521"/>
                <a:gd name="connsiteX13" fmla="*/ 29753 w 324651"/>
                <a:gd name="connsiteY13" fmla="*/ 121095 h 132521"/>
                <a:gd name="connsiteX14" fmla="*/ 39278 w 324651"/>
                <a:gd name="connsiteY14" fmla="*/ 126239 h 132521"/>
                <a:gd name="connsiteX15" fmla="*/ 39278 w 324651"/>
                <a:gd name="connsiteY15" fmla="*/ 126239 h 132521"/>
                <a:gd name="connsiteX16" fmla="*/ 61376 w 324651"/>
                <a:gd name="connsiteY16" fmla="*/ 131573 h 132521"/>
                <a:gd name="connsiteX17" fmla="*/ 61376 w 324651"/>
                <a:gd name="connsiteY17" fmla="*/ 131573 h 132521"/>
                <a:gd name="connsiteX18" fmla="*/ 65757 w 324651"/>
                <a:gd name="connsiteY18" fmla="*/ 131573 h 132521"/>
                <a:gd name="connsiteX19" fmla="*/ 94332 w 324651"/>
                <a:gd name="connsiteY19" fmla="*/ 125001 h 132521"/>
                <a:gd name="connsiteX20" fmla="*/ 94332 w 324651"/>
                <a:gd name="connsiteY20" fmla="*/ 125001 h 132521"/>
                <a:gd name="connsiteX21" fmla="*/ 130528 w 324651"/>
                <a:gd name="connsiteY21" fmla="*/ 63374 h 132521"/>
                <a:gd name="connsiteX22" fmla="*/ 156054 w 324651"/>
                <a:gd name="connsiteY22" fmla="*/ 63374 h 132521"/>
                <a:gd name="connsiteX23" fmla="*/ 142148 w 324651"/>
                <a:gd name="connsiteY23" fmla="*/ 112428 h 132521"/>
                <a:gd name="connsiteX24" fmla="*/ 144805 w 324651"/>
                <a:gd name="connsiteY24" fmla="*/ 118619 h 132521"/>
                <a:gd name="connsiteX25" fmla="*/ 144815 w 324651"/>
                <a:gd name="connsiteY25" fmla="*/ 118619 h 132521"/>
                <a:gd name="connsiteX26" fmla="*/ 146529 w 324651"/>
                <a:gd name="connsiteY26" fmla="*/ 118619 h 132521"/>
                <a:gd name="connsiteX27" fmla="*/ 151006 w 324651"/>
                <a:gd name="connsiteY27" fmla="*/ 115571 h 132521"/>
                <a:gd name="connsiteX28" fmla="*/ 165675 w 324651"/>
                <a:gd name="connsiteY28" fmla="*/ 63088 h 132521"/>
                <a:gd name="connsiteX29" fmla="*/ 191964 w 324651"/>
                <a:gd name="connsiteY29" fmla="*/ 63088 h 132521"/>
                <a:gd name="connsiteX30" fmla="*/ 239589 w 324651"/>
                <a:gd name="connsiteY30" fmla="*/ 128715 h 132521"/>
                <a:gd name="connsiteX31" fmla="*/ 239589 w 324651"/>
                <a:gd name="connsiteY31" fmla="*/ 128715 h 132521"/>
                <a:gd name="connsiteX32" fmla="*/ 251781 w 324651"/>
                <a:gd name="connsiteY32" fmla="*/ 131096 h 132521"/>
                <a:gd name="connsiteX33" fmla="*/ 252352 w 324651"/>
                <a:gd name="connsiteY33" fmla="*/ 131096 h 132521"/>
                <a:gd name="connsiteX34" fmla="*/ 258639 w 324651"/>
                <a:gd name="connsiteY34" fmla="*/ 131096 h 132521"/>
                <a:gd name="connsiteX35" fmla="*/ 307407 w 324651"/>
                <a:gd name="connsiteY35" fmla="*/ 109380 h 132521"/>
                <a:gd name="connsiteX36" fmla="*/ 307407 w 324651"/>
                <a:gd name="connsiteY36" fmla="*/ 109380 h 132521"/>
                <a:gd name="connsiteX37" fmla="*/ 312074 w 324651"/>
                <a:gd name="connsiteY37" fmla="*/ 103570 h 132521"/>
                <a:gd name="connsiteX38" fmla="*/ 312074 w 324651"/>
                <a:gd name="connsiteY38" fmla="*/ 103570 h 132521"/>
                <a:gd name="connsiteX39" fmla="*/ 323028 w 324651"/>
                <a:gd name="connsiteY39" fmla="*/ 49658 h 132521"/>
                <a:gd name="connsiteX40" fmla="*/ 90237 w 324651"/>
                <a:gd name="connsiteY40" fmla="*/ 116809 h 132521"/>
                <a:gd name="connsiteX41" fmla="*/ 90237 w 324651"/>
                <a:gd name="connsiteY41" fmla="*/ 116809 h 132521"/>
                <a:gd name="connsiteX42" fmla="*/ 62138 w 324651"/>
                <a:gd name="connsiteY42" fmla="*/ 122334 h 132521"/>
                <a:gd name="connsiteX43" fmla="*/ 62138 w 324651"/>
                <a:gd name="connsiteY43" fmla="*/ 122334 h 132521"/>
                <a:gd name="connsiteX44" fmla="*/ 45755 w 324651"/>
                <a:gd name="connsiteY44" fmla="*/ 118714 h 132521"/>
                <a:gd name="connsiteX45" fmla="*/ 45755 w 324651"/>
                <a:gd name="connsiteY45" fmla="*/ 108618 h 132521"/>
                <a:gd name="connsiteX46" fmla="*/ 40992 w 324651"/>
                <a:gd name="connsiteY46" fmla="*/ 103855 h 132521"/>
                <a:gd name="connsiteX47" fmla="*/ 36230 w 324651"/>
                <a:gd name="connsiteY47" fmla="*/ 108618 h 132521"/>
                <a:gd name="connsiteX48" fmla="*/ 36230 w 324651"/>
                <a:gd name="connsiteY48" fmla="*/ 114047 h 132521"/>
                <a:gd name="connsiteX49" fmla="*/ 34801 w 324651"/>
                <a:gd name="connsiteY49" fmla="*/ 113285 h 132521"/>
                <a:gd name="connsiteX50" fmla="*/ 34801 w 324651"/>
                <a:gd name="connsiteY50" fmla="*/ 113285 h 132521"/>
                <a:gd name="connsiteX51" fmla="*/ 10322 w 324651"/>
                <a:gd name="connsiteY51" fmla="*/ 56135 h 132521"/>
                <a:gd name="connsiteX52" fmla="*/ 50136 w 324651"/>
                <a:gd name="connsiteY52" fmla="*/ 10891 h 132521"/>
                <a:gd name="connsiteX53" fmla="*/ 50136 w 324651"/>
                <a:gd name="connsiteY53" fmla="*/ 10891 h 132521"/>
                <a:gd name="connsiteX54" fmla="*/ 75378 w 324651"/>
                <a:gd name="connsiteY54" fmla="*/ 9843 h 132521"/>
                <a:gd name="connsiteX55" fmla="*/ 75378 w 324651"/>
                <a:gd name="connsiteY55" fmla="*/ 9843 h 132521"/>
                <a:gd name="connsiteX56" fmla="*/ 120898 w 324651"/>
                <a:gd name="connsiteY56" fmla="*/ 76633 h 132521"/>
                <a:gd name="connsiteX57" fmla="*/ 90523 w 324651"/>
                <a:gd name="connsiteY57" fmla="*/ 117000 h 132521"/>
                <a:gd name="connsiteX58" fmla="*/ 253019 w 324651"/>
                <a:gd name="connsiteY58" fmla="*/ 122238 h 132521"/>
                <a:gd name="connsiteX59" fmla="*/ 253019 w 324651"/>
                <a:gd name="connsiteY59" fmla="*/ 122238 h 132521"/>
                <a:gd name="connsiteX60" fmla="*/ 242446 w 324651"/>
                <a:gd name="connsiteY60" fmla="*/ 120238 h 132521"/>
                <a:gd name="connsiteX61" fmla="*/ 242446 w 324651"/>
                <a:gd name="connsiteY61" fmla="*/ 120238 h 132521"/>
                <a:gd name="connsiteX62" fmla="*/ 201870 w 324651"/>
                <a:gd name="connsiteY62" fmla="*/ 59469 h 132521"/>
                <a:gd name="connsiteX63" fmla="*/ 201870 w 324651"/>
                <a:gd name="connsiteY63" fmla="*/ 59469 h 132521"/>
                <a:gd name="connsiteX64" fmla="*/ 228063 w 324651"/>
                <a:gd name="connsiteY64" fmla="*/ 17559 h 132521"/>
                <a:gd name="connsiteX65" fmla="*/ 279784 w 324651"/>
                <a:gd name="connsiteY65" fmla="*/ 12987 h 132521"/>
                <a:gd name="connsiteX66" fmla="*/ 279784 w 324651"/>
                <a:gd name="connsiteY66" fmla="*/ 12987 h 132521"/>
                <a:gd name="connsiteX67" fmla="*/ 313788 w 324651"/>
                <a:gd name="connsiteY67" fmla="*/ 52230 h 132521"/>
                <a:gd name="connsiteX68" fmla="*/ 313788 w 324651"/>
                <a:gd name="connsiteY68" fmla="*/ 52230 h 132521"/>
                <a:gd name="connsiteX69" fmla="*/ 304835 w 324651"/>
                <a:gd name="connsiteY69" fmla="*/ 98807 h 132521"/>
                <a:gd name="connsiteX70" fmla="*/ 300739 w 324651"/>
                <a:gd name="connsiteY70" fmla="*/ 103950 h 132521"/>
                <a:gd name="connsiteX71" fmla="*/ 300739 w 324651"/>
                <a:gd name="connsiteY71" fmla="*/ 103950 h 132521"/>
                <a:gd name="connsiteX72" fmla="*/ 253019 w 324651"/>
                <a:gd name="connsiteY72" fmla="*/ 122238 h 1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24651" h="132521">
                  <a:moveTo>
                    <a:pt x="323028" y="49658"/>
                  </a:moveTo>
                  <a:lnTo>
                    <a:pt x="323028" y="49658"/>
                  </a:lnTo>
                  <a:cubicBezTo>
                    <a:pt x="317884" y="29017"/>
                    <a:pt x="303197" y="12063"/>
                    <a:pt x="283499" y="4033"/>
                  </a:cubicBezTo>
                  <a:lnTo>
                    <a:pt x="283499" y="4033"/>
                  </a:lnTo>
                  <a:cubicBezTo>
                    <a:pt x="263744" y="-4130"/>
                    <a:pt x="241256" y="-2177"/>
                    <a:pt x="223206" y="9272"/>
                  </a:cubicBezTo>
                  <a:cubicBezTo>
                    <a:pt x="206851" y="18911"/>
                    <a:pt x="195745" y="35446"/>
                    <a:pt x="193012" y="54230"/>
                  </a:cubicBezTo>
                  <a:lnTo>
                    <a:pt x="129861" y="54230"/>
                  </a:lnTo>
                  <a:cubicBezTo>
                    <a:pt x="126232" y="26360"/>
                    <a:pt x="104524" y="4300"/>
                    <a:pt x="76711" y="223"/>
                  </a:cubicBezTo>
                  <a:lnTo>
                    <a:pt x="76711" y="223"/>
                  </a:lnTo>
                  <a:cubicBezTo>
                    <a:pt x="67205" y="-1377"/>
                    <a:pt x="57480" y="-986"/>
                    <a:pt x="48136" y="1366"/>
                  </a:cubicBezTo>
                  <a:lnTo>
                    <a:pt x="48136" y="1366"/>
                  </a:lnTo>
                  <a:cubicBezTo>
                    <a:pt x="22914" y="7462"/>
                    <a:pt x="4169" y="28646"/>
                    <a:pt x="1178" y="54420"/>
                  </a:cubicBezTo>
                  <a:cubicBezTo>
                    <a:pt x="-3889" y="80405"/>
                    <a:pt x="7445" y="106846"/>
                    <a:pt x="29753" y="121095"/>
                  </a:cubicBezTo>
                  <a:lnTo>
                    <a:pt x="29753" y="121095"/>
                  </a:lnTo>
                  <a:cubicBezTo>
                    <a:pt x="32753" y="123115"/>
                    <a:pt x="35944" y="124829"/>
                    <a:pt x="39278" y="126239"/>
                  </a:cubicBezTo>
                  <a:lnTo>
                    <a:pt x="39278" y="126239"/>
                  </a:lnTo>
                  <a:cubicBezTo>
                    <a:pt x="46269" y="129306"/>
                    <a:pt x="53756" y="131116"/>
                    <a:pt x="61376" y="131573"/>
                  </a:cubicBezTo>
                  <a:lnTo>
                    <a:pt x="61376" y="131573"/>
                  </a:lnTo>
                  <a:lnTo>
                    <a:pt x="65757" y="131573"/>
                  </a:lnTo>
                  <a:cubicBezTo>
                    <a:pt x="75654" y="131554"/>
                    <a:pt x="85417" y="129306"/>
                    <a:pt x="94332" y="125001"/>
                  </a:cubicBezTo>
                  <a:lnTo>
                    <a:pt x="94332" y="125001"/>
                  </a:lnTo>
                  <a:cubicBezTo>
                    <a:pt x="118193" y="114152"/>
                    <a:pt x="132680" y="89491"/>
                    <a:pt x="130528" y="63374"/>
                  </a:cubicBezTo>
                  <a:lnTo>
                    <a:pt x="156054" y="63374"/>
                  </a:lnTo>
                  <a:cubicBezTo>
                    <a:pt x="152864" y="80100"/>
                    <a:pt x="148206" y="96511"/>
                    <a:pt x="142148" y="112428"/>
                  </a:cubicBezTo>
                  <a:cubicBezTo>
                    <a:pt x="141176" y="114866"/>
                    <a:pt x="142367" y="117638"/>
                    <a:pt x="144805" y="118619"/>
                  </a:cubicBezTo>
                  <a:cubicBezTo>
                    <a:pt x="144805" y="118619"/>
                    <a:pt x="144815" y="118619"/>
                    <a:pt x="144815" y="118619"/>
                  </a:cubicBezTo>
                  <a:lnTo>
                    <a:pt x="146529" y="118619"/>
                  </a:lnTo>
                  <a:cubicBezTo>
                    <a:pt x="148501" y="118609"/>
                    <a:pt x="150273" y="117400"/>
                    <a:pt x="151006" y="115571"/>
                  </a:cubicBezTo>
                  <a:cubicBezTo>
                    <a:pt x="157569" y="98588"/>
                    <a:pt x="162474" y="81014"/>
                    <a:pt x="165675" y="63088"/>
                  </a:cubicBezTo>
                  <a:lnTo>
                    <a:pt x="191964" y="63088"/>
                  </a:lnTo>
                  <a:cubicBezTo>
                    <a:pt x="191183" y="93216"/>
                    <a:pt x="210709" y="120115"/>
                    <a:pt x="239589" y="128715"/>
                  </a:cubicBezTo>
                  <a:lnTo>
                    <a:pt x="239589" y="128715"/>
                  </a:lnTo>
                  <a:cubicBezTo>
                    <a:pt x="243570" y="129906"/>
                    <a:pt x="247647" y="130697"/>
                    <a:pt x="251781" y="131096"/>
                  </a:cubicBezTo>
                  <a:lnTo>
                    <a:pt x="252352" y="131096"/>
                  </a:lnTo>
                  <a:cubicBezTo>
                    <a:pt x="254448" y="131096"/>
                    <a:pt x="256543" y="131096"/>
                    <a:pt x="258639" y="131096"/>
                  </a:cubicBezTo>
                  <a:cubicBezTo>
                    <a:pt x="277212" y="130963"/>
                    <a:pt x="294881" y="123096"/>
                    <a:pt x="307407" y="109380"/>
                  </a:cubicBezTo>
                  <a:lnTo>
                    <a:pt x="307407" y="109380"/>
                  </a:lnTo>
                  <a:cubicBezTo>
                    <a:pt x="309093" y="107551"/>
                    <a:pt x="310655" y="105608"/>
                    <a:pt x="312074" y="103570"/>
                  </a:cubicBezTo>
                  <a:lnTo>
                    <a:pt x="312074" y="103570"/>
                  </a:lnTo>
                  <a:cubicBezTo>
                    <a:pt x="323199" y="87968"/>
                    <a:pt x="327181" y="68365"/>
                    <a:pt x="323028" y="49658"/>
                  </a:cubicBezTo>
                  <a:close/>
                  <a:moveTo>
                    <a:pt x="90237" y="116809"/>
                  </a:moveTo>
                  <a:lnTo>
                    <a:pt x="90237" y="116809"/>
                  </a:lnTo>
                  <a:cubicBezTo>
                    <a:pt x="81512" y="121067"/>
                    <a:pt x="71825" y="122972"/>
                    <a:pt x="62138" y="122334"/>
                  </a:cubicBezTo>
                  <a:lnTo>
                    <a:pt x="62138" y="122334"/>
                  </a:lnTo>
                  <a:cubicBezTo>
                    <a:pt x="56528" y="121962"/>
                    <a:pt x="51003" y="120743"/>
                    <a:pt x="45755" y="118714"/>
                  </a:cubicBezTo>
                  <a:cubicBezTo>
                    <a:pt x="45755" y="115381"/>
                    <a:pt x="45755" y="111952"/>
                    <a:pt x="45755" y="108618"/>
                  </a:cubicBezTo>
                  <a:cubicBezTo>
                    <a:pt x="45755" y="105989"/>
                    <a:pt x="43621" y="103855"/>
                    <a:pt x="40992" y="103855"/>
                  </a:cubicBezTo>
                  <a:cubicBezTo>
                    <a:pt x="38364" y="103855"/>
                    <a:pt x="36230" y="105989"/>
                    <a:pt x="36230" y="108618"/>
                  </a:cubicBezTo>
                  <a:cubicBezTo>
                    <a:pt x="36230" y="110427"/>
                    <a:pt x="36230" y="112237"/>
                    <a:pt x="36230" y="114047"/>
                  </a:cubicBezTo>
                  <a:cubicBezTo>
                    <a:pt x="35716" y="113866"/>
                    <a:pt x="35239" y="113609"/>
                    <a:pt x="34801" y="113285"/>
                  </a:cubicBezTo>
                  <a:lnTo>
                    <a:pt x="34801" y="113285"/>
                  </a:lnTo>
                  <a:cubicBezTo>
                    <a:pt x="15637" y="101102"/>
                    <a:pt x="5912" y="78414"/>
                    <a:pt x="10322" y="56135"/>
                  </a:cubicBezTo>
                  <a:cubicBezTo>
                    <a:pt x="12856" y="34227"/>
                    <a:pt x="28724" y="16187"/>
                    <a:pt x="50136" y="10891"/>
                  </a:cubicBezTo>
                  <a:lnTo>
                    <a:pt x="50136" y="10891"/>
                  </a:lnTo>
                  <a:cubicBezTo>
                    <a:pt x="58395" y="8872"/>
                    <a:pt x="66977" y="8520"/>
                    <a:pt x="75378" y="9843"/>
                  </a:cubicBezTo>
                  <a:lnTo>
                    <a:pt x="75378" y="9843"/>
                  </a:lnTo>
                  <a:cubicBezTo>
                    <a:pt x="106391" y="15720"/>
                    <a:pt x="126765" y="45619"/>
                    <a:pt x="120898" y="76633"/>
                  </a:cubicBezTo>
                  <a:cubicBezTo>
                    <a:pt x="117593" y="94073"/>
                    <a:pt x="106363" y="108989"/>
                    <a:pt x="90523" y="117000"/>
                  </a:cubicBezTo>
                  <a:close/>
                  <a:moveTo>
                    <a:pt x="253019" y="122238"/>
                  </a:moveTo>
                  <a:lnTo>
                    <a:pt x="253019" y="122238"/>
                  </a:lnTo>
                  <a:cubicBezTo>
                    <a:pt x="249438" y="121924"/>
                    <a:pt x="245894" y="121258"/>
                    <a:pt x="242446" y="120238"/>
                  </a:cubicBezTo>
                  <a:lnTo>
                    <a:pt x="242446" y="120238"/>
                  </a:lnTo>
                  <a:cubicBezTo>
                    <a:pt x="216186" y="112209"/>
                    <a:pt x="199222" y="86796"/>
                    <a:pt x="201870" y="59469"/>
                  </a:cubicBezTo>
                  <a:lnTo>
                    <a:pt x="201870" y="59469"/>
                  </a:lnTo>
                  <a:cubicBezTo>
                    <a:pt x="203127" y="42029"/>
                    <a:pt x="212938" y="26331"/>
                    <a:pt x="228063" y="17559"/>
                  </a:cubicBezTo>
                  <a:cubicBezTo>
                    <a:pt x="243532" y="7701"/>
                    <a:pt x="262830" y="5995"/>
                    <a:pt x="279784" y="12987"/>
                  </a:cubicBezTo>
                  <a:lnTo>
                    <a:pt x="279784" y="12987"/>
                  </a:lnTo>
                  <a:cubicBezTo>
                    <a:pt x="296748" y="19864"/>
                    <a:pt x="309397" y="34456"/>
                    <a:pt x="313788" y="52230"/>
                  </a:cubicBezTo>
                  <a:lnTo>
                    <a:pt x="313788" y="52230"/>
                  </a:lnTo>
                  <a:cubicBezTo>
                    <a:pt x="317694" y="68318"/>
                    <a:pt x="314427" y="85310"/>
                    <a:pt x="304835" y="98807"/>
                  </a:cubicBezTo>
                  <a:cubicBezTo>
                    <a:pt x="303578" y="100607"/>
                    <a:pt x="302206" y="102321"/>
                    <a:pt x="300739" y="103950"/>
                  </a:cubicBezTo>
                  <a:lnTo>
                    <a:pt x="300739" y="103950"/>
                  </a:lnTo>
                  <a:cubicBezTo>
                    <a:pt x="288595" y="117219"/>
                    <a:pt x="270916" y="123991"/>
                    <a:pt x="253019" y="122238"/>
                  </a:cubicBezTo>
                  <a:close/>
                </a:path>
              </a:pathLst>
            </a:custGeom>
            <a:solidFill>
              <a:srgbClr val="000000"/>
            </a:solidFill>
            <a:ln w="9525" cap="flat">
              <a:noFill/>
              <a:prstDash val="solid"/>
              <a:miter/>
            </a:ln>
          </p:spPr>
          <p:txBody>
            <a:bodyPr rtlCol="0" anchor="ctr"/>
            <a:lstStyle/>
            <a:p>
              <a:endParaRPr lang="zh-CN" altLang="en-US"/>
            </a:p>
          </p:txBody>
        </p:sp>
        <p:sp>
          <p:nvSpPr>
            <p:cNvPr id="395" name="任意多边形: 形状 394"/>
            <p:cNvSpPr/>
            <p:nvPr/>
          </p:nvSpPr>
          <p:spPr>
            <a:xfrm>
              <a:off x="8295526" y="2551681"/>
              <a:ext cx="99250" cy="137921"/>
            </a:xfrm>
            <a:custGeom>
              <a:avLst/>
              <a:gdLst>
                <a:gd name="connsiteX0" fmla="*/ 94852 w 99250"/>
                <a:gd name="connsiteY0" fmla="*/ 136973 h 137921"/>
                <a:gd name="connsiteX1" fmla="*/ 57609 w 99250"/>
                <a:gd name="connsiteY1" fmla="*/ 100778 h 137921"/>
                <a:gd name="connsiteX2" fmla="*/ -17 w 99250"/>
                <a:gd name="connsiteY2" fmla="*/ 2576 h 137921"/>
                <a:gd name="connsiteX3" fmla="*/ 8841 w 99250"/>
                <a:gd name="connsiteY3" fmla="*/ -948 h 137921"/>
                <a:gd name="connsiteX4" fmla="*/ 64658 w 99250"/>
                <a:gd name="connsiteY4" fmla="*/ 94302 h 137921"/>
                <a:gd name="connsiteX5" fmla="*/ 96852 w 99250"/>
                <a:gd name="connsiteY5" fmla="*/ 127639 h 137921"/>
                <a:gd name="connsiteX6" fmla="*/ 94566 w 99250"/>
                <a:gd name="connsiteY6" fmla="*/ 131639 h 137921"/>
                <a:gd name="connsiteX7" fmla="*/ 99234 w 99250"/>
                <a:gd name="connsiteY7" fmla="*/ 134497 h 137921"/>
                <a:gd name="connsiteX8" fmla="*/ 95519 w 99250"/>
                <a:gd name="connsiteY8" fmla="*/ 136783 h 13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50" h="137921">
                  <a:moveTo>
                    <a:pt x="94852" y="136973"/>
                  </a:moveTo>
                  <a:cubicBezTo>
                    <a:pt x="92280" y="136973"/>
                    <a:pt x="87518" y="134402"/>
                    <a:pt x="57609" y="100778"/>
                  </a:cubicBezTo>
                  <a:cubicBezTo>
                    <a:pt x="24653" y="63917"/>
                    <a:pt x="936" y="5528"/>
                    <a:pt x="-17" y="2576"/>
                  </a:cubicBezTo>
                  <a:lnTo>
                    <a:pt x="8841" y="-948"/>
                  </a:lnTo>
                  <a:cubicBezTo>
                    <a:pt x="8841" y="-377"/>
                    <a:pt x="32940" y="58773"/>
                    <a:pt x="64658" y="94302"/>
                  </a:cubicBezTo>
                  <a:cubicBezTo>
                    <a:pt x="91042" y="124019"/>
                    <a:pt x="96281" y="127353"/>
                    <a:pt x="96852" y="127639"/>
                  </a:cubicBezTo>
                  <a:lnTo>
                    <a:pt x="94566" y="131639"/>
                  </a:lnTo>
                  <a:lnTo>
                    <a:pt x="99234" y="134497"/>
                  </a:lnTo>
                  <a:lnTo>
                    <a:pt x="95519" y="136783"/>
                  </a:lnTo>
                  <a:close/>
                </a:path>
              </a:pathLst>
            </a:custGeom>
            <a:solidFill>
              <a:srgbClr val="000000"/>
            </a:solidFill>
            <a:ln w="9525" cap="flat">
              <a:noFill/>
              <a:prstDash val="solid"/>
              <a:miter/>
            </a:ln>
          </p:spPr>
          <p:txBody>
            <a:bodyPr rtlCol="0" anchor="ctr"/>
            <a:lstStyle/>
            <a:p>
              <a:endParaRPr lang="zh-CN" altLang="en-US"/>
            </a:p>
          </p:txBody>
        </p:sp>
        <p:sp>
          <p:nvSpPr>
            <p:cNvPr id="396" name="任意多边形: 形状 395"/>
            <p:cNvSpPr/>
            <p:nvPr/>
          </p:nvSpPr>
          <p:spPr>
            <a:xfrm rot="19930801">
              <a:off x="8381097" y="2496425"/>
              <a:ext cx="9524" cy="83819"/>
            </a:xfrm>
            <a:custGeom>
              <a:avLst/>
              <a:gdLst>
                <a:gd name="connsiteX0" fmla="*/ -17 w 9524"/>
                <a:gd name="connsiteY0" fmla="*/ -948 h 83819"/>
                <a:gd name="connsiteX1" fmla="*/ 9508 w 9524"/>
                <a:gd name="connsiteY1" fmla="*/ -948 h 83819"/>
                <a:gd name="connsiteX2" fmla="*/ 9508 w 9524"/>
                <a:gd name="connsiteY2" fmla="*/ 82872 h 83819"/>
                <a:gd name="connsiteX3" fmla="*/ -17 w 9524"/>
                <a:gd name="connsiteY3" fmla="*/ 82872 h 83819"/>
              </a:gdLst>
              <a:ahLst/>
              <a:cxnLst>
                <a:cxn ang="0">
                  <a:pos x="connsiteX0" y="connsiteY0"/>
                </a:cxn>
                <a:cxn ang="0">
                  <a:pos x="connsiteX1" y="connsiteY1"/>
                </a:cxn>
                <a:cxn ang="0">
                  <a:pos x="connsiteX2" y="connsiteY2"/>
                </a:cxn>
                <a:cxn ang="0">
                  <a:pos x="connsiteX3" y="connsiteY3"/>
                </a:cxn>
              </a:cxnLst>
              <a:rect l="l" t="t" r="r" b="b"/>
              <a:pathLst>
                <a:path w="9524" h="83819">
                  <a:moveTo>
                    <a:pt x="-17" y="-948"/>
                  </a:moveTo>
                  <a:lnTo>
                    <a:pt x="9508" y="-948"/>
                  </a:lnTo>
                  <a:lnTo>
                    <a:pt x="9508" y="82872"/>
                  </a:lnTo>
                  <a:lnTo>
                    <a:pt x="-17" y="82872"/>
                  </a:lnTo>
                  <a:close/>
                </a:path>
              </a:pathLst>
            </a:custGeom>
            <a:solidFill>
              <a:srgbClr val="000000"/>
            </a:solidFill>
            <a:ln w="9525" cap="flat">
              <a:noFill/>
              <a:prstDash val="solid"/>
              <a:miter/>
            </a:ln>
          </p:spPr>
          <p:txBody>
            <a:bodyPr rtlCol="0" anchor="ctr"/>
            <a:lstStyle/>
            <a:p>
              <a:endParaRPr lang="zh-CN" altLang="en-US"/>
            </a:p>
          </p:txBody>
        </p:sp>
        <p:sp>
          <p:nvSpPr>
            <p:cNvPr id="397" name="任意多边形: 形状 396"/>
            <p:cNvSpPr/>
            <p:nvPr/>
          </p:nvSpPr>
          <p:spPr>
            <a:xfrm>
              <a:off x="8443545" y="2448525"/>
              <a:ext cx="57054" cy="80486"/>
            </a:xfrm>
            <a:custGeom>
              <a:avLst/>
              <a:gdLst>
                <a:gd name="connsiteX0" fmla="*/ 48846 w 57054"/>
                <a:gd name="connsiteY0" fmla="*/ 79538 h 80486"/>
                <a:gd name="connsiteX1" fmla="*/ 32749 w 57054"/>
                <a:gd name="connsiteY1" fmla="*/ 51630 h 80486"/>
                <a:gd name="connsiteX2" fmla="*/ -17 w 57054"/>
                <a:gd name="connsiteY2" fmla="*/ 4672 h 80486"/>
                <a:gd name="connsiteX3" fmla="*/ 7603 w 57054"/>
                <a:gd name="connsiteY3" fmla="*/ -948 h 80486"/>
                <a:gd name="connsiteX4" fmla="*/ 41036 w 57054"/>
                <a:gd name="connsiteY4" fmla="*/ 46677 h 80486"/>
                <a:gd name="connsiteX5" fmla="*/ 57038 w 57054"/>
                <a:gd name="connsiteY5" fmla="*/ 74489 h 8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54" h="80486">
                  <a:moveTo>
                    <a:pt x="48846" y="79538"/>
                  </a:moveTo>
                  <a:cubicBezTo>
                    <a:pt x="48846" y="79538"/>
                    <a:pt x="39893" y="64393"/>
                    <a:pt x="32749" y="51630"/>
                  </a:cubicBezTo>
                  <a:cubicBezTo>
                    <a:pt x="25605" y="38866"/>
                    <a:pt x="269" y="5052"/>
                    <a:pt x="-17" y="4672"/>
                  </a:cubicBezTo>
                  <a:lnTo>
                    <a:pt x="7603" y="-948"/>
                  </a:lnTo>
                  <a:cubicBezTo>
                    <a:pt x="8746" y="481"/>
                    <a:pt x="33797" y="34199"/>
                    <a:pt x="41036" y="46677"/>
                  </a:cubicBezTo>
                  <a:cubicBezTo>
                    <a:pt x="48275" y="59154"/>
                    <a:pt x="57038" y="74489"/>
                    <a:pt x="57038" y="74489"/>
                  </a:cubicBezTo>
                  <a:close/>
                </a:path>
              </a:pathLst>
            </a:custGeom>
            <a:solidFill>
              <a:srgbClr val="000000"/>
            </a:solidFill>
            <a:ln w="9525" cap="flat">
              <a:noFill/>
              <a:prstDash val="solid"/>
              <a:miter/>
            </a:ln>
          </p:spPr>
          <p:txBody>
            <a:bodyPr rtlCol="0" anchor="ctr"/>
            <a:lstStyle/>
            <a:p>
              <a:endParaRPr lang="zh-CN" altLang="en-US"/>
            </a:p>
          </p:txBody>
        </p:sp>
        <p:sp>
          <p:nvSpPr>
            <p:cNvPr id="398" name="任意多边形: 形状 397"/>
            <p:cNvSpPr/>
            <p:nvPr/>
          </p:nvSpPr>
          <p:spPr>
            <a:xfrm>
              <a:off x="8528780" y="2634357"/>
              <a:ext cx="52973" cy="161067"/>
            </a:xfrm>
            <a:custGeom>
              <a:avLst/>
              <a:gdLst>
                <a:gd name="connsiteX0" fmla="*/ 46193 w 52973"/>
                <a:gd name="connsiteY0" fmla="*/ 160119 h 161067"/>
                <a:gd name="connsiteX1" fmla="*/ 8093 w 52973"/>
                <a:gd name="connsiteY1" fmla="*/ 94302 h 161067"/>
                <a:gd name="connsiteX2" fmla="*/ 8093 w 52973"/>
                <a:gd name="connsiteY2" fmla="*/ -948 h 161067"/>
                <a:gd name="connsiteX3" fmla="*/ 17047 w 52973"/>
                <a:gd name="connsiteY3" fmla="*/ 2195 h 161067"/>
                <a:gd name="connsiteX4" fmla="*/ 17047 w 52973"/>
                <a:gd name="connsiteY4" fmla="*/ 90873 h 161067"/>
                <a:gd name="connsiteX5" fmla="*/ 52956 w 52973"/>
                <a:gd name="connsiteY5" fmla="*/ 153547 h 16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73" h="161067">
                  <a:moveTo>
                    <a:pt x="46193" y="160119"/>
                  </a:moveTo>
                  <a:cubicBezTo>
                    <a:pt x="30099" y="140307"/>
                    <a:pt x="17240" y="118114"/>
                    <a:pt x="8093" y="94302"/>
                  </a:cubicBezTo>
                  <a:cubicBezTo>
                    <a:pt x="-9718" y="50772"/>
                    <a:pt x="7236" y="957"/>
                    <a:pt x="8093" y="-948"/>
                  </a:cubicBezTo>
                  <a:lnTo>
                    <a:pt x="17047" y="2195"/>
                  </a:lnTo>
                  <a:cubicBezTo>
                    <a:pt x="17047" y="2195"/>
                    <a:pt x="569" y="50772"/>
                    <a:pt x="17047" y="90873"/>
                  </a:cubicBezTo>
                  <a:cubicBezTo>
                    <a:pt x="25782" y="113447"/>
                    <a:pt x="37889" y="134592"/>
                    <a:pt x="52956" y="153547"/>
                  </a:cubicBezTo>
                  <a:close/>
                </a:path>
              </a:pathLst>
            </a:custGeom>
            <a:solidFill>
              <a:srgbClr val="000000"/>
            </a:solidFill>
            <a:ln w="9525" cap="flat">
              <a:noFill/>
              <a:prstDash val="solid"/>
              <a:miter/>
            </a:ln>
          </p:spPr>
          <p:txBody>
            <a:bodyPr rtlCol="0" anchor="ctr"/>
            <a:lstStyle/>
            <a:p>
              <a:endParaRPr lang="zh-CN" altLang="en-US"/>
            </a:p>
          </p:txBody>
        </p:sp>
        <p:sp>
          <p:nvSpPr>
            <p:cNvPr id="399" name="任意多边形: 形状 398"/>
            <p:cNvSpPr/>
            <p:nvPr/>
          </p:nvSpPr>
          <p:spPr>
            <a:xfrm>
              <a:off x="9710751" y="3804885"/>
              <a:ext cx="301381" cy="171831"/>
            </a:xfrm>
            <a:custGeom>
              <a:avLst/>
              <a:gdLst>
                <a:gd name="connsiteX0" fmla="*/ 296592 w 301381"/>
                <a:gd name="connsiteY0" fmla="*/ 170883 h 171831"/>
                <a:gd name="connsiteX1" fmla="*/ 294306 w 301381"/>
                <a:gd name="connsiteY1" fmla="*/ 170311 h 171831"/>
                <a:gd name="connsiteX2" fmla="*/ 171433 w 301381"/>
                <a:gd name="connsiteY2" fmla="*/ 102684 h 171831"/>
                <a:gd name="connsiteX3" fmla="*/ -17 w 301381"/>
                <a:gd name="connsiteY3" fmla="*/ 7434 h 171831"/>
                <a:gd name="connsiteX4" fmla="*/ 4650 w 301381"/>
                <a:gd name="connsiteY4" fmla="*/ -948 h 171831"/>
                <a:gd name="connsiteX5" fmla="*/ 176100 w 301381"/>
                <a:gd name="connsiteY5" fmla="*/ 94302 h 171831"/>
                <a:gd name="connsiteX6" fmla="*/ 298877 w 301381"/>
                <a:gd name="connsiteY6" fmla="*/ 161929 h 171831"/>
                <a:gd name="connsiteX7" fmla="*/ 300821 w 301381"/>
                <a:gd name="connsiteY7" fmla="*/ 168216 h 171831"/>
                <a:gd name="connsiteX8" fmla="*/ 300783 w 301381"/>
                <a:gd name="connsiteY8" fmla="*/ 168311 h 171831"/>
                <a:gd name="connsiteX9" fmla="*/ 296592 w 301381"/>
                <a:gd name="connsiteY9" fmla="*/ 170883 h 17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381" h="171831">
                  <a:moveTo>
                    <a:pt x="296592" y="170883"/>
                  </a:moveTo>
                  <a:cubicBezTo>
                    <a:pt x="295791" y="170883"/>
                    <a:pt x="295010" y="170692"/>
                    <a:pt x="294306" y="170311"/>
                  </a:cubicBezTo>
                  <a:cubicBezTo>
                    <a:pt x="293544" y="170311"/>
                    <a:pt x="214581" y="126877"/>
                    <a:pt x="171433" y="102684"/>
                  </a:cubicBezTo>
                  <a:lnTo>
                    <a:pt x="-17" y="7434"/>
                  </a:lnTo>
                  <a:lnTo>
                    <a:pt x="4650" y="-948"/>
                  </a:lnTo>
                  <a:lnTo>
                    <a:pt x="176100" y="94302"/>
                  </a:lnTo>
                  <a:cubicBezTo>
                    <a:pt x="219248" y="118400"/>
                    <a:pt x="298115" y="160977"/>
                    <a:pt x="298877" y="161929"/>
                  </a:cubicBezTo>
                  <a:cubicBezTo>
                    <a:pt x="301154" y="163167"/>
                    <a:pt x="302030" y="165930"/>
                    <a:pt x="300821" y="168216"/>
                  </a:cubicBezTo>
                  <a:cubicBezTo>
                    <a:pt x="300811" y="168216"/>
                    <a:pt x="300792" y="168311"/>
                    <a:pt x="300783" y="168311"/>
                  </a:cubicBezTo>
                  <a:cubicBezTo>
                    <a:pt x="299982" y="169929"/>
                    <a:pt x="298363" y="170883"/>
                    <a:pt x="296592" y="170883"/>
                  </a:cubicBezTo>
                  <a:close/>
                </a:path>
              </a:pathLst>
            </a:custGeom>
            <a:solidFill>
              <a:srgbClr val="000000"/>
            </a:solidFill>
            <a:ln w="9525" cap="flat">
              <a:noFill/>
              <a:prstDash val="solid"/>
              <a:miter/>
            </a:ln>
          </p:spPr>
          <p:txBody>
            <a:bodyPr rtlCol="0" anchor="ctr"/>
            <a:lstStyle/>
            <a:p>
              <a:endParaRPr lang="zh-CN" altLang="en-US"/>
            </a:p>
          </p:txBody>
        </p:sp>
        <p:sp>
          <p:nvSpPr>
            <p:cNvPr id="400" name="任意多边形: 形状 399"/>
            <p:cNvSpPr/>
            <p:nvPr/>
          </p:nvSpPr>
          <p:spPr>
            <a:xfrm>
              <a:off x="9734498" y="3737515"/>
              <a:ext cx="317487" cy="152904"/>
            </a:xfrm>
            <a:custGeom>
              <a:avLst/>
              <a:gdLst>
                <a:gd name="connsiteX0" fmla="*/ 312564 w 317487"/>
                <a:gd name="connsiteY0" fmla="*/ 151479 h 152904"/>
                <a:gd name="connsiteX1" fmla="*/ 310183 w 317487"/>
                <a:gd name="connsiteY1" fmla="*/ 150908 h 152904"/>
                <a:gd name="connsiteX2" fmla="*/ 216266 w 317487"/>
                <a:gd name="connsiteY2" fmla="*/ 103283 h 152904"/>
                <a:gd name="connsiteX3" fmla="*/ 2525 w 317487"/>
                <a:gd name="connsiteY3" fmla="*/ 8033 h 152904"/>
                <a:gd name="connsiteX4" fmla="*/ 534 w 317487"/>
                <a:gd name="connsiteY4" fmla="*/ 1556 h 152904"/>
                <a:gd name="connsiteX5" fmla="*/ 6430 w 317487"/>
                <a:gd name="connsiteY5" fmla="*/ -635 h 152904"/>
                <a:gd name="connsiteX6" fmla="*/ 219886 w 317487"/>
                <a:gd name="connsiteY6" fmla="*/ 94615 h 152904"/>
                <a:gd name="connsiteX7" fmla="*/ 315136 w 317487"/>
                <a:gd name="connsiteY7" fmla="*/ 143097 h 152904"/>
                <a:gd name="connsiteX8" fmla="*/ 316802 w 317487"/>
                <a:gd name="connsiteY8" fmla="*/ 149670 h 152904"/>
                <a:gd name="connsiteX9" fmla="*/ 312754 w 317487"/>
                <a:gd name="connsiteY9" fmla="*/ 151956 h 15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487" h="152904">
                  <a:moveTo>
                    <a:pt x="312564" y="151479"/>
                  </a:moveTo>
                  <a:cubicBezTo>
                    <a:pt x="311735" y="151479"/>
                    <a:pt x="310916" y="151290"/>
                    <a:pt x="310183" y="150908"/>
                  </a:cubicBezTo>
                  <a:cubicBezTo>
                    <a:pt x="279703" y="133478"/>
                    <a:pt x="248356" y="117571"/>
                    <a:pt x="216266" y="103283"/>
                  </a:cubicBezTo>
                  <a:cubicBezTo>
                    <a:pt x="180357" y="88519"/>
                    <a:pt x="4239" y="8700"/>
                    <a:pt x="2525" y="8033"/>
                  </a:cubicBezTo>
                  <a:cubicBezTo>
                    <a:pt x="201" y="6795"/>
                    <a:pt x="-694" y="3937"/>
                    <a:pt x="534" y="1556"/>
                  </a:cubicBezTo>
                  <a:cubicBezTo>
                    <a:pt x="1649" y="-539"/>
                    <a:pt x="4182" y="-1492"/>
                    <a:pt x="6430" y="-635"/>
                  </a:cubicBezTo>
                  <a:cubicBezTo>
                    <a:pt x="8240" y="128"/>
                    <a:pt x="184167" y="79852"/>
                    <a:pt x="219886" y="94615"/>
                  </a:cubicBezTo>
                  <a:cubicBezTo>
                    <a:pt x="255604" y="109380"/>
                    <a:pt x="314278" y="142240"/>
                    <a:pt x="315136" y="143097"/>
                  </a:cubicBezTo>
                  <a:cubicBezTo>
                    <a:pt x="317402" y="144431"/>
                    <a:pt x="318145" y="147384"/>
                    <a:pt x="316802" y="149670"/>
                  </a:cubicBezTo>
                  <a:cubicBezTo>
                    <a:pt x="315955" y="151099"/>
                    <a:pt x="314421" y="151956"/>
                    <a:pt x="312754" y="151956"/>
                  </a:cubicBezTo>
                  <a:close/>
                </a:path>
              </a:pathLst>
            </a:custGeom>
            <a:solidFill>
              <a:srgbClr val="000000"/>
            </a:solidFill>
            <a:ln w="9525" cap="flat">
              <a:noFill/>
              <a:prstDash val="solid"/>
              <a:miter/>
            </a:ln>
          </p:spPr>
          <p:txBody>
            <a:bodyPr rtlCol="0" anchor="ctr"/>
            <a:lstStyle/>
            <a:p>
              <a:endParaRPr lang="zh-CN" altLang="en-US"/>
            </a:p>
          </p:txBody>
        </p:sp>
        <p:sp>
          <p:nvSpPr>
            <p:cNvPr id="401" name="任意多边形: 形状 400"/>
            <p:cNvSpPr/>
            <p:nvPr/>
          </p:nvSpPr>
          <p:spPr>
            <a:xfrm>
              <a:off x="9761967" y="3647535"/>
              <a:ext cx="324562" cy="153110"/>
            </a:xfrm>
            <a:custGeom>
              <a:avLst/>
              <a:gdLst>
                <a:gd name="connsiteX0" fmla="*/ 319480 w 324562"/>
                <a:gd name="connsiteY0" fmla="*/ 152020 h 153110"/>
                <a:gd name="connsiteX1" fmla="*/ 317575 w 324562"/>
                <a:gd name="connsiteY1" fmla="*/ 152020 h 153110"/>
                <a:gd name="connsiteX2" fmla="*/ 201084 w 324562"/>
                <a:gd name="connsiteY2" fmla="*/ 94012 h 153110"/>
                <a:gd name="connsiteX3" fmla="*/ 2964 w 324562"/>
                <a:gd name="connsiteY3" fmla="*/ 8287 h 153110"/>
                <a:gd name="connsiteX4" fmla="*/ 297 w 324562"/>
                <a:gd name="connsiteY4" fmla="*/ 2095 h 153110"/>
                <a:gd name="connsiteX5" fmla="*/ 6393 w 324562"/>
                <a:gd name="connsiteY5" fmla="*/ -666 h 153110"/>
                <a:gd name="connsiteX6" fmla="*/ 206418 w 324562"/>
                <a:gd name="connsiteY6" fmla="*/ 85059 h 153110"/>
                <a:gd name="connsiteX7" fmla="*/ 321671 w 324562"/>
                <a:gd name="connsiteY7" fmla="*/ 142209 h 153110"/>
                <a:gd name="connsiteX8" fmla="*/ 324185 w 324562"/>
                <a:gd name="connsiteY8" fmla="*/ 148305 h 153110"/>
                <a:gd name="connsiteX9" fmla="*/ 324147 w 324562"/>
                <a:gd name="connsiteY9" fmla="*/ 148400 h 153110"/>
                <a:gd name="connsiteX10" fmla="*/ 319480 w 324562"/>
                <a:gd name="connsiteY10" fmla="*/ 152020 h 15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4562" h="153110">
                  <a:moveTo>
                    <a:pt x="319480" y="152020"/>
                  </a:moveTo>
                  <a:cubicBezTo>
                    <a:pt x="318851" y="152209"/>
                    <a:pt x="318204" y="152209"/>
                    <a:pt x="317575" y="152020"/>
                  </a:cubicBezTo>
                  <a:cubicBezTo>
                    <a:pt x="277646" y="134970"/>
                    <a:pt x="238746" y="115634"/>
                    <a:pt x="201084" y="94012"/>
                  </a:cubicBezTo>
                  <a:cubicBezTo>
                    <a:pt x="162984" y="70199"/>
                    <a:pt x="4584" y="9334"/>
                    <a:pt x="2964" y="8287"/>
                  </a:cubicBezTo>
                  <a:cubicBezTo>
                    <a:pt x="554" y="7239"/>
                    <a:pt x="-627" y="4572"/>
                    <a:pt x="297" y="2095"/>
                  </a:cubicBezTo>
                  <a:cubicBezTo>
                    <a:pt x="1231" y="-380"/>
                    <a:pt x="3945" y="-1523"/>
                    <a:pt x="6393" y="-666"/>
                  </a:cubicBezTo>
                  <a:cubicBezTo>
                    <a:pt x="12965" y="1906"/>
                    <a:pt x="167556" y="61151"/>
                    <a:pt x="206418" y="85059"/>
                  </a:cubicBezTo>
                  <a:cubicBezTo>
                    <a:pt x="243737" y="106299"/>
                    <a:pt x="282209" y="125349"/>
                    <a:pt x="321671" y="142209"/>
                  </a:cubicBezTo>
                  <a:cubicBezTo>
                    <a:pt x="324052" y="143161"/>
                    <a:pt x="325176" y="145924"/>
                    <a:pt x="324185" y="148305"/>
                  </a:cubicBezTo>
                  <a:cubicBezTo>
                    <a:pt x="324176" y="148305"/>
                    <a:pt x="324157" y="148400"/>
                    <a:pt x="324147" y="148400"/>
                  </a:cubicBezTo>
                  <a:cubicBezTo>
                    <a:pt x="323614" y="150496"/>
                    <a:pt x="321690" y="152020"/>
                    <a:pt x="319480" y="152020"/>
                  </a:cubicBezTo>
                  <a:close/>
                </a:path>
              </a:pathLst>
            </a:custGeom>
            <a:solidFill>
              <a:srgbClr val="000000"/>
            </a:solidFill>
            <a:ln w="9525" cap="flat">
              <a:noFill/>
              <a:prstDash val="solid"/>
              <a:miter/>
            </a:ln>
          </p:spPr>
          <p:txBody>
            <a:bodyPr rtlCol="0" anchor="ctr"/>
            <a:lstStyle/>
            <a:p>
              <a:endParaRPr lang="zh-CN" altLang="en-US"/>
            </a:p>
          </p:txBody>
        </p:sp>
        <p:sp>
          <p:nvSpPr>
            <p:cNvPr id="402" name="图形 89"/>
            <p:cNvSpPr/>
            <p:nvPr/>
          </p:nvSpPr>
          <p:spPr>
            <a:xfrm>
              <a:off x="9261348" y="3156184"/>
              <a:ext cx="775923" cy="537460"/>
            </a:xfrm>
            <a:custGeom>
              <a:avLst/>
              <a:gdLst>
                <a:gd name="connsiteX0" fmla="*/ 707304 w 763048"/>
                <a:gd name="connsiteY0" fmla="*/ 133306 h 528542"/>
                <a:gd name="connsiteX1" fmla="*/ 1406 w 763048"/>
                <a:gd name="connsiteY1" fmla="*/ -1092 h 528542"/>
                <a:gd name="connsiteX2" fmla="*/ -308 w 763048"/>
                <a:gd name="connsiteY2" fmla="*/ 8433 h 528542"/>
                <a:gd name="connsiteX3" fmla="*/ 705589 w 763048"/>
                <a:gd name="connsiteY3" fmla="*/ 142831 h 528542"/>
                <a:gd name="connsiteX4" fmla="*/ 753214 w 763048"/>
                <a:gd name="connsiteY4" fmla="*/ 194552 h 528542"/>
                <a:gd name="connsiteX5" fmla="*/ 753214 w 763048"/>
                <a:gd name="connsiteY5" fmla="*/ 527450 h 528542"/>
                <a:gd name="connsiteX6" fmla="*/ 762739 w 763048"/>
                <a:gd name="connsiteY6" fmla="*/ 527450 h 528542"/>
                <a:gd name="connsiteX7" fmla="*/ 762739 w 763048"/>
                <a:gd name="connsiteY7" fmla="*/ 194552 h 528542"/>
                <a:gd name="connsiteX8" fmla="*/ 707304 w 763048"/>
                <a:gd name="connsiteY8" fmla="*/ 133306 h 52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048" h="528542">
                  <a:moveTo>
                    <a:pt x="707304" y="133306"/>
                  </a:moveTo>
                  <a:lnTo>
                    <a:pt x="1406" y="-1092"/>
                  </a:lnTo>
                  <a:lnTo>
                    <a:pt x="-308" y="8433"/>
                  </a:lnTo>
                  <a:lnTo>
                    <a:pt x="705589" y="142831"/>
                  </a:lnTo>
                  <a:cubicBezTo>
                    <a:pt x="731973" y="147879"/>
                    <a:pt x="753214" y="171406"/>
                    <a:pt x="753214" y="194552"/>
                  </a:cubicBezTo>
                  <a:lnTo>
                    <a:pt x="753214" y="527450"/>
                  </a:lnTo>
                  <a:lnTo>
                    <a:pt x="762739" y="527450"/>
                  </a:lnTo>
                  <a:lnTo>
                    <a:pt x="762739" y="194552"/>
                  </a:lnTo>
                  <a:cubicBezTo>
                    <a:pt x="762930" y="166262"/>
                    <a:pt x="737974" y="138830"/>
                    <a:pt x="707304" y="133306"/>
                  </a:cubicBezTo>
                  <a:close/>
                </a:path>
              </a:pathLst>
            </a:custGeom>
            <a:solidFill>
              <a:schemeClr val="tx1">
                <a:lumMod val="85000"/>
                <a:lumOff val="15000"/>
              </a:schemeClr>
            </a:solidFill>
            <a:ln w="9525" cap="flat">
              <a:noFill/>
              <a:prstDash val="solid"/>
              <a:miter/>
            </a:ln>
          </p:spPr>
          <p:txBody>
            <a:bodyPr rtlCol="0" anchor="ctr"/>
            <a:lstStyle/>
            <a:p>
              <a:endParaRPr lang="zh-CN" altLang="en-US"/>
            </a:p>
          </p:txBody>
        </p:sp>
        <p:sp>
          <p:nvSpPr>
            <p:cNvPr id="403" name="图形 95"/>
            <p:cNvSpPr/>
            <p:nvPr/>
          </p:nvSpPr>
          <p:spPr>
            <a:xfrm>
              <a:off x="8398244" y="2510922"/>
              <a:ext cx="237595" cy="128402"/>
            </a:xfrm>
            <a:custGeom>
              <a:avLst/>
              <a:gdLst>
                <a:gd name="connsiteX0" fmla="*/ 116784 w 237595"/>
                <a:gd name="connsiteY0" fmla="*/ 127411 h 128402"/>
                <a:gd name="connsiteX1" fmla="*/ 90305 w 237595"/>
                <a:gd name="connsiteY1" fmla="*/ 126077 h 128402"/>
                <a:gd name="connsiteX2" fmla="*/ 20868 w 237595"/>
                <a:gd name="connsiteY2" fmla="*/ 107027 h 128402"/>
                <a:gd name="connsiteX3" fmla="*/ 8 w 237595"/>
                <a:gd name="connsiteY3" fmla="*/ 75404 h 128402"/>
                <a:gd name="connsiteX4" fmla="*/ 6104 w 237595"/>
                <a:gd name="connsiteY4" fmla="*/ 58354 h 128402"/>
                <a:gd name="connsiteX5" fmla="*/ 111450 w 237595"/>
                <a:gd name="connsiteY5" fmla="*/ 10729 h 128402"/>
                <a:gd name="connsiteX6" fmla="*/ 186603 w 237595"/>
                <a:gd name="connsiteY6" fmla="*/ 2252 h 128402"/>
                <a:gd name="connsiteX7" fmla="*/ 237561 w 237595"/>
                <a:gd name="connsiteY7" fmla="*/ 1014 h 128402"/>
                <a:gd name="connsiteX8" fmla="*/ 235561 w 237595"/>
                <a:gd name="connsiteY8" fmla="*/ 10539 h 128402"/>
                <a:gd name="connsiteX9" fmla="*/ 187936 w 237595"/>
                <a:gd name="connsiteY9" fmla="*/ 11873 h 128402"/>
                <a:gd name="connsiteX10" fmla="*/ 112403 w 237595"/>
                <a:gd name="connsiteY10" fmla="*/ 20350 h 128402"/>
                <a:gd name="connsiteX11" fmla="*/ 12962 w 237595"/>
                <a:gd name="connsiteY11" fmla="*/ 65213 h 128402"/>
                <a:gd name="connsiteX12" fmla="*/ 9628 w 237595"/>
                <a:gd name="connsiteY12" fmla="*/ 75309 h 128402"/>
                <a:gd name="connsiteX13" fmla="*/ 26868 w 237595"/>
                <a:gd name="connsiteY13" fmla="*/ 99693 h 128402"/>
                <a:gd name="connsiteX14" fmla="*/ 91543 w 237595"/>
                <a:gd name="connsiteY14" fmla="*/ 116362 h 128402"/>
                <a:gd name="connsiteX15" fmla="*/ 145264 w 237595"/>
                <a:gd name="connsiteY15" fmla="*/ 116362 h 128402"/>
                <a:gd name="connsiteX16" fmla="*/ 146217 w 237595"/>
                <a:gd name="connsiteY16" fmla="*/ 125887 h 128402"/>
                <a:gd name="connsiteX17" fmla="*/ 116784 w 237595"/>
                <a:gd name="connsiteY17" fmla="*/ 127411 h 128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7595" h="128402">
                  <a:moveTo>
                    <a:pt x="116784" y="127411"/>
                  </a:moveTo>
                  <a:cubicBezTo>
                    <a:pt x="107940" y="127411"/>
                    <a:pt x="99102" y="126934"/>
                    <a:pt x="90305" y="126077"/>
                  </a:cubicBezTo>
                  <a:cubicBezTo>
                    <a:pt x="63730" y="123029"/>
                    <a:pt x="31821" y="116552"/>
                    <a:pt x="20868" y="107027"/>
                  </a:cubicBezTo>
                  <a:cubicBezTo>
                    <a:pt x="7533" y="96550"/>
                    <a:pt x="484" y="85882"/>
                    <a:pt x="8" y="75404"/>
                  </a:cubicBezTo>
                  <a:cubicBezTo>
                    <a:pt x="-371" y="69127"/>
                    <a:pt x="1831" y="62964"/>
                    <a:pt x="6104" y="58354"/>
                  </a:cubicBezTo>
                  <a:cubicBezTo>
                    <a:pt x="34805" y="30999"/>
                    <a:pt x="71951" y="14206"/>
                    <a:pt x="111450" y="10729"/>
                  </a:cubicBezTo>
                  <a:cubicBezTo>
                    <a:pt x="147074" y="7396"/>
                    <a:pt x="169934" y="4443"/>
                    <a:pt x="186603" y="2252"/>
                  </a:cubicBezTo>
                  <a:cubicBezTo>
                    <a:pt x="212415" y="-1082"/>
                    <a:pt x="222036" y="-2415"/>
                    <a:pt x="237561" y="1014"/>
                  </a:cubicBezTo>
                  <a:lnTo>
                    <a:pt x="235561" y="10539"/>
                  </a:lnTo>
                  <a:cubicBezTo>
                    <a:pt x="221655" y="7491"/>
                    <a:pt x="213177" y="8634"/>
                    <a:pt x="187936" y="11873"/>
                  </a:cubicBezTo>
                  <a:cubicBezTo>
                    <a:pt x="171172" y="14063"/>
                    <a:pt x="148217" y="17111"/>
                    <a:pt x="112403" y="20350"/>
                  </a:cubicBezTo>
                  <a:cubicBezTo>
                    <a:pt x="75214" y="23921"/>
                    <a:pt x="40253" y="39695"/>
                    <a:pt x="12962" y="65213"/>
                  </a:cubicBezTo>
                  <a:cubicBezTo>
                    <a:pt x="10479" y="67956"/>
                    <a:pt x="9268" y="71623"/>
                    <a:pt x="9628" y="75309"/>
                  </a:cubicBezTo>
                  <a:cubicBezTo>
                    <a:pt x="11817" y="85406"/>
                    <a:pt x="18042" y="94264"/>
                    <a:pt x="26868" y="99693"/>
                  </a:cubicBezTo>
                  <a:cubicBezTo>
                    <a:pt x="34869" y="105979"/>
                    <a:pt x="62016" y="113028"/>
                    <a:pt x="91543" y="116362"/>
                  </a:cubicBezTo>
                  <a:cubicBezTo>
                    <a:pt x="109408" y="118076"/>
                    <a:pt x="127399" y="118076"/>
                    <a:pt x="145264" y="116362"/>
                  </a:cubicBezTo>
                  <a:lnTo>
                    <a:pt x="146217" y="125887"/>
                  </a:lnTo>
                  <a:cubicBezTo>
                    <a:pt x="145359" y="126173"/>
                    <a:pt x="132786" y="127411"/>
                    <a:pt x="116784" y="127411"/>
                  </a:cubicBezTo>
                  <a:close/>
                </a:path>
              </a:pathLst>
            </a:custGeom>
            <a:solidFill>
              <a:srgbClr val="000000"/>
            </a:solidFill>
            <a:ln w="9525" cap="flat">
              <a:noFill/>
              <a:prstDash val="solid"/>
              <a:miter/>
            </a:ln>
          </p:spPr>
          <p:txBody>
            <a:bodyPr rtlCol="0" anchor="ctr"/>
            <a:lstStyle/>
            <a:p>
              <a:endParaRPr lang="zh-CN" altLang="en-US"/>
            </a:p>
          </p:txBody>
        </p:sp>
      </p:grpSp>
      <p:grpSp>
        <p:nvGrpSpPr>
          <p:cNvPr id="427" name="组合 426"/>
          <p:cNvGrpSpPr/>
          <p:nvPr/>
        </p:nvGrpSpPr>
        <p:grpSpPr>
          <a:xfrm>
            <a:off x="390535" y="4336409"/>
            <a:ext cx="1301920" cy="2296888"/>
            <a:chOff x="404696" y="4172856"/>
            <a:chExt cx="1489138" cy="2627185"/>
          </a:xfrm>
        </p:grpSpPr>
        <p:sp>
          <p:nvSpPr>
            <p:cNvPr id="406" name="任意多边形: 形状 405"/>
            <p:cNvSpPr/>
            <p:nvPr/>
          </p:nvSpPr>
          <p:spPr>
            <a:xfrm>
              <a:off x="1460352" y="4183334"/>
              <a:ext cx="433482" cy="1419225"/>
            </a:xfrm>
            <a:custGeom>
              <a:avLst/>
              <a:gdLst>
                <a:gd name="connsiteX0" fmla="*/ 287021 w 433482"/>
                <a:gd name="connsiteY0" fmla="*/ 246186 h 1419225"/>
                <a:gd name="connsiteX1" fmla="*/ 432468 w 433482"/>
                <a:gd name="connsiteY1" fmla="*/ -512 h 1419225"/>
                <a:gd name="connsiteX2" fmla="*/ 175293 w 433482"/>
                <a:gd name="connsiteY2" fmla="*/ 1418713 h 1419225"/>
                <a:gd name="connsiteX3" fmla="*/ -1015 w 433482"/>
                <a:gd name="connsiteY3" fmla="*/ 1418713 h 1419225"/>
                <a:gd name="connsiteX4" fmla="*/ 287021 w 433482"/>
                <a:gd name="connsiteY4" fmla="*/ 246186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482" h="1419225">
                  <a:moveTo>
                    <a:pt x="287021" y="246186"/>
                  </a:moveTo>
                  <a:cubicBezTo>
                    <a:pt x="333694" y="146174"/>
                    <a:pt x="382271" y="60829"/>
                    <a:pt x="432468" y="-512"/>
                  </a:cubicBezTo>
                  <a:cubicBezTo>
                    <a:pt x="432468" y="-512"/>
                    <a:pt x="303308" y="908459"/>
                    <a:pt x="175293" y="1418713"/>
                  </a:cubicBezTo>
                  <a:lnTo>
                    <a:pt x="-1015" y="1418713"/>
                  </a:lnTo>
                  <a:cubicBezTo>
                    <a:pt x="62611" y="1096388"/>
                    <a:pt x="177388" y="554510"/>
                    <a:pt x="287021" y="246186"/>
                  </a:cubicBezTo>
                  <a:close/>
                </a:path>
              </a:pathLst>
            </a:custGeom>
            <a:solidFill>
              <a:srgbClr val="344D39"/>
            </a:solidFill>
            <a:ln w="9525" cap="flat">
              <a:noFill/>
              <a:prstDash val="solid"/>
              <a:miter/>
            </a:ln>
          </p:spPr>
          <p:txBody>
            <a:bodyPr rtlCol="0" anchor="ctr"/>
            <a:lstStyle/>
            <a:p>
              <a:endParaRPr lang="zh-CN" altLang="en-US"/>
            </a:p>
          </p:txBody>
        </p:sp>
        <p:sp>
          <p:nvSpPr>
            <p:cNvPr id="407" name="任意多边形: 形状 406"/>
            <p:cNvSpPr/>
            <p:nvPr/>
          </p:nvSpPr>
          <p:spPr>
            <a:xfrm>
              <a:off x="626153" y="6356891"/>
              <a:ext cx="1127188" cy="443150"/>
            </a:xfrm>
            <a:custGeom>
              <a:avLst/>
              <a:gdLst>
                <a:gd name="connsiteX0" fmla="*/ 1126173 w 1127188"/>
                <a:gd name="connsiteY0" fmla="*/ 45637 h 443150"/>
                <a:gd name="connsiteX1" fmla="*/ 1126173 w 1127188"/>
                <a:gd name="connsiteY1" fmla="*/ 391585 h 443150"/>
                <a:gd name="connsiteX2" fmla="*/ 1075119 w 1127188"/>
                <a:gd name="connsiteY2" fmla="*/ 442639 h 443150"/>
                <a:gd name="connsiteX3" fmla="*/ 50039 w 1127188"/>
                <a:gd name="connsiteY3" fmla="*/ 442639 h 443150"/>
                <a:gd name="connsiteX4" fmla="*/ -1015 w 1127188"/>
                <a:gd name="connsiteY4" fmla="*/ 391775 h 443150"/>
                <a:gd name="connsiteX5" fmla="*/ -1015 w 1127188"/>
                <a:gd name="connsiteY5" fmla="*/ 391680 h 443150"/>
                <a:gd name="connsiteX6" fmla="*/ -1015 w 1127188"/>
                <a:gd name="connsiteY6" fmla="*/ 391680 h 443150"/>
                <a:gd name="connsiteX7" fmla="*/ -1015 w 1127188"/>
                <a:gd name="connsiteY7" fmla="*/ 67830 h 443150"/>
                <a:gd name="connsiteX8" fmla="*/ 351410 w 1127188"/>
                <a:gd name="connsiteY8" fmla="*/ 60686 h 443150"/>
                <a:gd name="connsiteX9" fmla="*/ 905003 w 1127188"/>
                <a:gd name="connsiteY9" fmla="*/ 10395 h 443150"/>
                <a:gd name="connsiteX10" fmla="*/ 1126173 w 1127188"/>
                <a:gd name="connsiteY10" fmla="*/ 45637 h 443150"/>
                <a:gd name="connsiteX11" fmla="*/ 914813 w 1127188"/>
                <a:gd name="connsiteY11" fmla="*/ 221183 h 443150"/>
                <a:gd name="connsiteX12" fmla="*/ 975202 w 1127188"/>
                <a:gd name="connsiteY12" fmla="*/ 160794 h 443150"/>
                <a:gd name="connsiteX13" fmla="*/ 914813 w 1127188"/>
                <a:gd name="connsiteY13" fmla="*/ 100406 h 443150"/>
                <a:gd name="connsiteX14" fmla="*/ 854425 w 1127188"/>
                <a:gd name="connsiteY14" fmla="*/ 160794 h 443150"/>
                <a:gd name="connsiteX15" fmla="*/ 854425 w 1127188"/>
                <a:gd name="connsiteY15" fmla="*/ 160794 h 443150"/>
                <a:gd name="connsiteX16" fmla="*/ 914623 w 1127188"/>
                <a:gd name="connsiteY16" fmla="*/ 221183 h 443150"/>
                <a:gd name="connsiteX17" fmla="*/ 914813 w 1127188"/>
                <a:gd name="connsiteY17" fmla="*/ 221183 h 443150"/>
                <a:gd name="connsiteX18" fmla="*/ 622967 w 1127188"/>
                <a:gd name="connsiteY18" fmla="*/ 362153 h 443150"/>
                <a:gd name="connsiteX19" fmla="*/ 683356 w 1127188"/>
                <a:gd name="connsiteY19" fmla="*/ 301726 h 443150"/>
                <a:gd name="connsiteX20" fmla="*/ 622873 w 1127188"/>
                <a:gd name="connsiteY20" fmla="*/ 241376 h 443150"/>
                <a:gd name="connsiteX21" fmla="*/ 580200 w 1127188"/>
                <a:gd name="connsiteY21" fmla="*/ 259092 h 443150"/>
                <a:gd name="connsiteX22" fmla="*/ 562579 w 1127188"/>
                <a:gd name="connsiteY22" fmla="*/ 301764 h 443150"/>
                <a:gd name="connsiteX23" fmla="*/ 562579 w 1127188"/>
                <a:gd name="connsiteY23" fmla="*/ 301764 h 443150"/>
                <a:gd name="connsiteX24" fmla="*/ 622967 w 1127188"/>
                <a:gd name="connsiteY24" fmla="*/ 362153 h 443150"/>
                <a:gd name="connsiteX25" fmla="*/ 290736 w 1127188"/>
                <a:gd name="connsiteY25" fmla="*/ 190703 h 443150"/>
                <a:gd name="connsiteX26" fmla="*/ 230442 w 1127188"/>
                <a:gd name="connsiteY26" fmla="*/ 130219 h 443150"/>
                <a:gd name="connsiteX27" fmla="*/ 169958 w 1127188"/>
                <a:gd name="connsiteY27" fmla="*/ 190512 h 443150"/>
                <a:gd name="connsiteX28" fmla="*/ 230251 w 1127188"/>
                <a:gd name="connsiteY28" fmla="*/ 250996 h 443150"/>
                <a:gd name="connsiteX29" fmla="*/ 230347 w 1127188"/>
                <a:gd name="connsiteY29" fmla="*/ 250996 h 443150"/>
                <a:gd name="connsiteX30" fmla="*/ 290736 w 1127188"/>
                <a:gd name="connsiteY30" fmla="*/ 190703 h 4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27188" h="443150">
                  <a:moveTo>
                    <a:pt x="1126173" y="45637"/>
                  </a:moveTo>
                  <a:lnTo>
                    <a:pt x="1126173" y="391585"/>
                  </a:lnTo>
                  <a:cubicBezTo>
                    <a:pt x="1126078" y="419760"/>
                    <a:pt x="1103313" y="442592"/>
                    <a:pt x="1075119" y="442639"/>
                  </a:cubicBezTo>
                  <a:lnTo>
                    <a:pt x="50039" y="442639"/>
                  </a:lnTo>
                  <a:cubicBezTo>
                    <a:pt x="21939" y="442696"/>
                    <a:pt x="-921" y="419922"/>
                    <a:pt x="-1015" y="391775"/>
                  </a:cubicBezTo>
                  <a:cubicBezTo>
                    <a:pt x="-1015" y="391747"/>
                    <a:pt x="-1015" y="391709"/>
                    <a:pt x="-1015" y="391680"/>
                  </a:cubicBezTo>
                  <a:lnTo>
                    <a:pt x="-1015" y="391680"/>
                  </a:lnTo>
                  <a:lnTo>
                    <a:pt x="-1015" y="67830"/>
                  </a:lnTo>
                  <a:cubicBezTo>
                    <a:pt x="95283" y="4013"/>
                    <a:pt x="229966" y="-43898"/>
                    <a:pt x="351410" y="60686"/>
                  </a:cubicBezTo>
                  <a:cubicBezTo>
                    <a:pt x="574009" y="252711"/>
                    <a:pt x="660591" y="60020"/>
                    <a:pt x="905003" y="10395"/>
                  </a:cubicBezTo>
                  <a:cubicBezTo>
                    <a:pt x="980536" y="-5512"/>
                    <a:pt x="1059308" y="7042"/>
                    <a:pt x="1126173" y="45637"/>
                  </a:cubicBezTo>
                  <a:close/>
                  <a:moveTo>
                    <a:pt x="914813" y="221183"/>
                  </a:moveTo>
                  <a:cubicBezTo>
                    <a:pt x="948150" y="221183"/>
                    <a:pt x="975202" y="194151"/>
                    <a:pt x="975202" y="160794"/>
                  </a:cubicBezTo>
                  <a:cubicBezTo>
                    <a:pt x="975202" y="127447"/>
                    <a:pt x="948150" y="100406"/>
                    <a:pt x="914813" y="100406"/>
                  </a:cubicBezTo>
                  <a:cubicBezTo>
                    <a:pt x="881475" y="100406"/>
                    <a:pt x="854425" y="127438"/>
                    <a:pt x="854425" y="160794"/>
                  </a:cubicBezTo>
                  <a:lnTo>
                    <a:pt x="854425" y="160794"/>
                  </a:lnTo>
                  <a:cubicBezTo>
                    <a:pt x="854329" y="194094"/>
                    <a:pt x="881286" y="221125"/>
                    <a:pt x="914623" y="221183"/>
                  </a:cubicBezTo>
                  <a:cubicBezTo>
                    <a:pt x="914718" y="221183"/>
                    <a:pt x="914718" y="221183"/>
                    <a:pt x="914813" y="221183"/>
                  </a:cubicBezTo>
                  <a:close/>
                  <a:moveTo>
                    <a:pt x="622967" y="362153"/>
                  </a:moveTo>
                  <a:cubicBezTo>
                    <a:pt x="656304" y="362134"/>
                    <a:pt x="683356" y="335083"/>
                    <a:pt x="683356" y="301726"/>
                  </a:cubicBezTo>
                  <a:cubicBezTo>
                    <a:pt x="683261" y="268379"/>
                    <a:pt x="656210" y="241357"/>
                    <a:pt x="622873" y="241376"/>
                  </a:cubicBezTo>
                  <a:cubicBezTo>
                    <a:pt x="606870" y="241385"/>
                    <a:pt x="591535" y="247757"/>
                    <a:pt x="580200" y="259092"/>
                  </a:cubicBezTo>
                  <a:cubicBezTo>
                    <a:pt x="568865" y="270389"/>
                    <a:pt x="562483" y="285753"/>
                    <a:pt x="562579" y="301764"/>
                  </a:cubicBezTo>
                  <a:lnTo>
                    <a:pt x="562579" y="301764"/>
                  </a:lnTo>
                  <a:cubicBezTo>
                    <a:pt x="562579" y="335111"/>
                    <a:pt x="589629" y="362153"/>
                    <a:pt x="622967" y="362153"/>
                  </a:cubicBezTo>
                  <a:close/>
                  <a:moveTo>
                    <a:pt x="290736" y="190703"/>
                  </a:moveTo>
                  <a:cubicBezTo>
                    <a:pt x="290830" y="157356"/>
                    <a:pt x="263779" y="130276"/>
                    <a:pt x="230442" y="130219"/>
                  </a:cubicBezTo>
                  <a:cubicBezTo>
                    <a:pt x="197104" y="130172"/>
                    <a:pt x="170054" y="157165"/>
                    <a:pt x="169958" y="190512"/>
                  </a:cubicBezTo>
                  <a:cubicBezTo>
                    <a:pt x="169863" y="223869"/>
                    <a:pt x="196914" y="250949"/>
                    <a:pt x="230251" y="250996"/>
                  </a:cubicBezTo>
                  <a:cubicBezTo>
                    <a:pt x="230251" y="250996"/>
                    <a:pt x="230347" y="250996"/>
                    <a:pt x="230347" y="250996"/>
                  </a:cubicBezTo>
                  <a:cubicBezTo>
                    <a:pt x="263684" y="250996"/>
                    <a:pt x="290641" y="224021"/>
                    <a:pt x="290736" y="190703"/>
                  </a:cubicBezTo>
                  <a:close/>
                </a:path>
              </a:pathLst>
            </a:custGeom>
            <a:solidFill>
              <a:srgbClr val="F09F8F"/>
            </a:solidFill>
            <a:ln w="9525" cap="flat">
              <a:noFill/>
              <a:prstDash val="solid"/>
              <a:miter/>
            </a:ln>
          </p:spPr>
          <p:txBody>
            <a:bodyPr rtlCol="0" anchor="ctr"/>
            <a:lstStyle/>
            <a:p>
              <a:endParaRPr lang="zh-CN" altLang="en-US"/>
            </a:p>
          </p:txBody>
        </p:sp>
        <p:sp>
          <p:nvSpPr>
            <p:cNvPr id="408" name="任意多边形: 形状 407"/>
            <p:cNvSpPr/>
            <p:nvPr/>
          </p:nvSpPr>
          <p:spPr>
            <a:xfrm>
              <a:off x="625867" y="5877355"/>
              <a:ext cx="1127474" cy="623710"/>
            </a:xfrm>
            <a:custGeom>
              <a:avLst/>
              <a:gdLst>
                <a:gd name="connsiteX0" fmla="*/ 1126459 w 1127474"/>
                <a:gd name="connsiteY0" fmla="*/ -512 h 623710"/>
                <a:gd name="connsiteX1" fmla="*/ 1126459 w 1127474"/>
                <a:gd name="connsiteY1" fmla="*/ 525173 h 623710"/>
                <a:gd name="connsiteX2" fmla="*/ 905003 w 1127474"/>
                <a:gd name="connsiteY2" fmla="*/ 489454 h 623710"/>
                <a:gd name="connsiteX3" fmla="*/ 351410 w 1127474"/>
                <a:gd name="connsiteY3" fmla="*/ 539746 h 623710"/>
                <a:gd name="connsiteX4" fmla="*/ -1015 w 1127474"/>
                <a:gd name="connsiteY4" fmla="*/ 546890 h 623710"/>
                <a:gd name="connsiteX5" fmla="*/ -1015 w 1127474"/>
                <a:gd name="connsiteY5" fmla="*/ -512 h 623710"/>
                <a:gd name="connsiteX6" fmla="*/ 1126173 w 1127474"/>
                <a:gd name="connsiteY6" fmla="*/ -512 h 62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474" h="623710">
                  <a:moveTo>
                    <a:pt x="1126459" y="-512"/>
                  </a:moveTo>
                  <a:lnTo>
                    <a:pt x="1126459" y="525173"/>
                  </a:lnTo>
                  <a:cubicBezTo>
                    <a:pt x="1059594" y="486339"/>
                    <a:pt x="980726" y="473614"/>
                    <a:pt x="905003" y="489454"/>
                  </a:cubicBezTo>
                  <a:cubicBezTo>
                    <a:pt x="660591" y="539079"/>
                    <a:pt x="574009" y="731770"/>
                    <a:pt x="351410" y="539746"/>
                  </a:cubicBezTo>
                  <a:cubicBezTo>
                    <a:pt x="230252" y="434971"/>
                    <a:pt x="95569" y="483072"/>
                    <a:pt x="-1015" y="546890"/>
                  </a:cubicBezTo>
                  <a:lnTo>
                    <a:pt x="-1015" y="-512"/>
                  </a:lnTo>
                  <a:lnTo>
                    <a:pt x="1126173" y="-512"/>
                  </a:lnTo>
                  <a:close/>
                </a:path>
              </a:pathLst>
            </a:custGeom>
            <a:solidFill>
              <a:schemeClr val="accent5"/>
            </a:solidFill>
            <a:ln w="9525" cap="flat">
              <a:noFill/>
              <a:prstDash val="solid"/>
              <a:miter/>
            </a:ln>
          </p:spPr>
          <p:txBody>
            <a:bodyPr rtlCol="0" anchor="ctr"/>
            <a:lstStyle/>
            <a:p>
              <a:endParaRPr lang="zh-CN" altLang="en-US"/>
            </a:p>
          </p:txBody>
        </p:sp>
        <p:sp>
          <p:nvSpPr>
            <p:cNvPr id="409" name="任意多边形: 形状 408"/>
            <p:cNvSpPr/>
            <p:nvPr/>
          </p:nvSpPr>
          <p:spPr>
            <a:xfrm>
              <a:off x="626153" y="5786868"/>
              <a:ext cx="1127188" cy="90392"/>
            </a:xfrm>
            <a:custGeom>
              <a:avLst/>
              <a:gdLst>
                <a:gd name="connsiteX0" fmla="*/ 1127189 w 1127188"/>
                <a:gd name="connsiteY0" fmla="*/ 0 h 90392"/>
                <a:gd name="connsiteX1" fmla="*/ 1127189 w 1127188"/>
                <a:gd name="connsiteY1" fmla="*/ 90392 h 90392"/>
                <a:gd name="connsiteX2" fmla="*/ 1125950 w 1127188"/>
                <a:gd name="connsiteY2" fmla="*/ 90392 h 90392"/>
                <a:gd name="connsiteX3" fmla="*/ 857 w 1127188"/>
                <a:gd name="connsiteY3" fmla="*/ 90392 h 90392"/>
                <a:gd name="connsiteX4" fmla="*/ 0 w 1127188"/>
                <a:gd name="connsiteY4" fmla="*/ 90392 h 90392"/>
                <a:gd name="connsiteX5" fmla="*/ 0 w 1127188"/>
                <a:gd name="connsiteY5" fmla="*/ 0 h 90392"/>
                <a:gd name="connsiteX6" fmla="*/ 857 w 1127188"/>
                <a:gd name="connsiteY6" fmla="*/ 0 h 90392"/>
                <a:gd name="connsiteX7" fmla="*/ 1125950 w 1127188"/>
                <a:gd name="connsiteY7" fmla="*/ 0 h 90392"/>
                <a:gd name="connsiteX8" fmla="*/ 1127189 w 1127188"/>
                <a:gd name="connsiteY8" fmla="*/ 0 h 9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188" h="90392">
                  <a:moveTo>
                    <a:pt x="1127189" y="0"/>
                  </a:moveTo>
                  <a:lnTo>
                    <a:pt x="1127189" y="90392"/>
                  </a:lnTo>
                  <a:lnTo>
                    <a:pt x="1125950" y="90392"/>
                  </a:lnTo>
                  <a:lnTo>
                    <a:pt x="857" y="90392"/>
                  </a:lnTo>
                  <a:lnTo>
                    <a:pt x="0" y="90392"/>
                  </a:lnTo>
                  <a:lnTo>
                    <a:pt x="0" y="0"/>
                  </a:lnTo>
                  <a:lnTo>
                    <a:pt x="857" y="0"/>
                  </a:lnTo>
                  <a:lnTo>
                    <a:pt x="1125950" y="0"/>
                  </a:lnTo>
                  <a:lnTo>
                    <a:pt x="1127189" y="0"/>
                  </a:lnTo>
                  <a:close/>
                </a:path>
              </a:pathLst>
            </a:custGeom>
            <a:solidFill>
              <a:srgbClr val="FFFFFF"/>
            </a:solidFill>
            <a:ln w="9525" cap="flat">
              <a:noFill/>
              <a:prstDash val="solid"/>
              <a:miter/>
            </a:ln>
          </p:spPr>
          <p:txBody>
            <a:bodyPr rtlCol="0" anchor="ctr"/>
            <a:lstStyle/>
            <a:p>
              <a:endParaRPr lang="zh-CN" altLang="en-US"/>
            </a:p>
          </p:txBody>
        </p:sp>
        <p:sp>
          <p:nvSpPr>
            <p:cNvPr id="410" name="任意多边形: 形状 409"/>
            <p:cNvSpPr/>
            <p:nvPr/>
          </p:nvSpPr>
          <p:spPr>
            <a:xfrm>
              <a:off x="626150" y="5602463"/>
              <a:ext cx="1127191" cy="184404"/>
            </a:xfrm>
            <a:custGeom>
              <a:avLst/>
              <a:gdLst>
                <a:gd name="connsiteX0" fmla="*/ 1126176 w 1127191"/>
                <a:gd name="connsiteY0" fmla="*/ 4537 h 184404"/>
                <a:gd name="connsiteX1" fmla="*/ 1126176 w 1127191"/>
                <a:gd name="connsiteY1" fmla="*/ 183893 h 184404"/>
                <a:gd name="connsiteX2" fmla="*/ -1012 w 1127191"/>
                <a:gd name="connsiteY2" fmla="*/ 183893 h 184404"/>
                <a:gd name="connsiteX3" fmla="*/ -1012 w 1127191"/>
                <a:gd name="connsiteY3" fmla="*/ 4537 h 184404"/>
                <a:gd name="connsiteX4" fmla="*/ 3845 w 1127191"/>
                <a:gd name="connsiteY4" fmla="*/ -512 h 184404"/>
                <a:gd name="connsiteX5" fmla="*/ 3940 w 1127191"/>
                <a:gd name="connsiteY5" fmla="*/ -512 h 184404"/>
                <a:gd name="connsiteX6" fmla="*/ 1121223 w 1127191"/>
                <a:gd name="connsiteY6" fmla="*/ -512 h 184404"/>
                <a:gd name="connsiteX7" fmla="*/ 1126176 w 1127191"/>
                <a:gd name="connsiteY7" fmla="*/ 4537 h 184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191" h="184404">
                  <a:moveTo>
                    <a:pt x="1126176" y="4537"/>
                  </a:moveTo>
                  <a:lnTo>
                    <a:pt x="1126176" y="183893"/>
                  </a:lnTo>
                  <a:lnTo>
                    <a:pt x="-1012" y="183893"/>
                  </a:lnTo>
                  <a:lnTo>
                    <a:pt x="-1012" y="4537"/>
                  </a:lnTo>
                  <a:cubicBezTo>
                    <a:pt x="-1107" y="1803"/>
                    <a:pt x="1083" y="-454"/>
                    <a:pt x="3845" y="-512"/>
                  </a:cubicBezTo>
                  <a:cubicBezTo>
                    <a:pt x="3845" y="-512"/>
                    <a:pt x="3940" y="-512"/>
                    <a:pt x="3940" y="-512"/>
                  </a:cubicBezTo>
                  <a:lnTo>
                    <a:pt x="1121223" y="-512"/>
                  </a:lnTo>
                  <a:cubicBezTo>
                    <a:pt x="1123986" y="-406"/>
                    <a:pt x="1126081" y="1803"/>
                    <a:pt x="1126176" y="4537"/>
                  </a:cubicBezTo>
                  <a:close/>
                </a:path>
              </a:pathLst>
            </a:custGeom>
            <a:solidFill>
              <a:schemeClr val="accent5"/>
            </a:solidFill>
            <a:ln w="9525" cap="flat">
              <a:noFill/>
              <a:prstDash val="solid"/>
              <a:miter/>
            </a:ln>
          </p:spPr>
          <p:txBody>
            <a:bodyPr rtlCol="0" anchor="ctr"/>
            <a:lstStyle/>
            <a:p>
              <a:endParaRPr lang="zh-CN" altLang="en-US"/>
            </a:p>
          </p:txBody>
        </p:sp>
        <p:sp>
          <p:nvSpPr>
            <p:cNvPr id="411" name="任意多边形: 形状 410"/>
            <p:cNvSpPr/>
            <p:nvPr/>
          </p:nvSpPr>
          <p:spPr>
            <a:xfrm>
              <a:off x="1390724" y="4430032"/>
              <a:ext cx="357664" cy="1172431"/>
            </a:xfrm>
            <a:custGeom>
              <a:avLst/>
              <a:gdLst>
                <a:gd name="connsiteX0" fmla="*/ 356649 w 357664"/>
                <a:gd name="connsiteY0" fmla="*/ -512 h 1172431"/>
                <a:gd name="connsiteX1" fmla="*/ 68518 w 357664"/>
                <a:gd name="connsiteY1" fmla="*/ 1171920 h 1172431"/>
                <a:gd name="connsiteX2" fmla="*/ -1015 w 357664"/>
                <a:gd name="connsiteY2" fmla="*/ 1171920 h 1172431"/>
                <a:gd name="connsiteX3" fmla="*/ 22513 w 357664"/>
                <a:gd name="connsiteY3" fmla="*/ 1024855 h 1172431"/>
                <a:gd name="connsiteX4" fmla="*/ 356649 w 357664"/>
                <a:gd name="connsiteY4" fmla="*/ -512 h 1172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664" h="1172431">
                  <a:moveTo>
                    <a:pt x="356649" y="-512"/>
                  </a:moveTo>
                  <a:cubicBezTo>
                    <a:pt x="246635" y="307432"/>
                    <a:pt x="131860" y="849690"/>
                    <a:pt x="68518" y="1171920"/>
                  </a:cubicBezTo>
                  <a:lnTo>
                    <a:pt x="-1015" y="1171920"/>
                  </a:lnTo>
                  <a:cubicBezTo>
                    <a:pt x="6510" y="1126486"/>
                    <a:pt x="14416" y="1076670"/>
                    <a:pt x="22513" y="1024855"/>
                  </a:cubicBezTo>
                  <a:cubicBezTo>
                    <a:pt x="100427" y="715006"/>
                    <a:pt x="219680" y="293811"/>
                    <a:pt x="356649" y="-512"/>
                  </a:cubicBezTo>
                  <a:close/>
                </a:path>
              </a:pathLst>
            </a:custGeom>
            <a:solidFill>
              <a:srgbClr val="587B5F"/>
            </a:solidFill>
            <a:ln w="9525" cap="flat">
              <a:noFill/>
              <a:prstDash val="solid"/>
              <a:miter/>
            </a:ln>
          </p:spPr>
          <p:txBody>
            <a:bodyPr rtlCol="0" anchor="ctr"/>
            <a:lstStyle/>
            <a:p>
              <a:endParaRPr lang="zh-CN" altLang="en-US"/>
            </a:p>
          </p:txBody>
        </p:sp>
        <p:sp>
          <p:nvSpPr>
            <p:cNvPr id="412" name="任意多边形: 形状 411"/>
            <p:cNvSpPr/>
            <p:nvPr/>
          </p:nvSpPr>
          <p:spPr>
            <a:xfrm>
              <a:off x="1481593" y="6460208"/>
              <a:ext cx="120682" cy="115978"/>
            </a:xfrm>
            <a:custGeom>
              <a:avLst/>
              <a:gdLst>
                <a:gd name="connsiteX0" fmla="*/ 119667 w 120682"/>
                <a:gd name="connsiteY0" fmla="*/ 57477 h 115978"/>
                <a:gd name="connsiteX1" fmla="*/ 56897 w 120682"/>
                <a:gd name="connsiteY1" fmla="*/ 115418 h 115978"/>
                <a:gd name="connsiteX2" fmla="*/ -1015 w 120682"/>
                <a:gd name="connsiteY2" fmla="*/ 57477 h 115978"/>
                <a:gd name="connsiteX3" fmla="*/ -1015 w 120682"/>
                <a:gd name="connsiteY3" fmla="*/ 57477 h 115978"/>
                <a:gd name="connsiteX4" fmla="*/ 61754 w 120682"/>
                <a:gd name="connsiteY4" fmla="*/ -463 h 115978"/>
                <a:gd name="connsiteX5" fmla="*/ 119667 w 120682"/>
                <a:gd name="connsiteY5" fmla="*/ 57477 h 11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82" h="115978">
                  <a:moveTo>
                    <a:pt x="119667" y="57477"/>
                  </a:moveTo>
                  <a:cubicBezTo>
                    <a:pt x="118334" y="90806"/>
                    <a:pt x="90234" y="116742"/>
                    <a:pt x="56897" y="115418"/>
                  </a:cubicBezTo>
                  <a:cubicBezTo>
                    <a:pt x="25465" y="114171"/>
                    <a:pt x="223" y="88948"/>
                    <a:pt x="-1015" y="57477"/>
                  </a:cubicBezTo>
                  <a:lnTo>
                    <a:pt x="-1015" y="57477"/>
                  </a:lnTo>
                  <a:cubicBezTo>
                    <a:pt x="319" y="24150"/>
                    <a:pt x="28417" y="-1787"/>
                    <a:pt x="61754" y="-463"/>
                  </a:cubicBezTo>
                  <a:cubicBezTo>
                    <a:pt x="93187" y="785"/>
                    <a:pt x="118429" y="26007"/>
                    <a:pt x="119667" y="57477"/>
                  </a:cubicBezTo>
                  <a:close/>
                </a:path>
              </a:pathLst>
            </a:custGeom>
            <a:solidFill>
              <a:srgbClr val="FFE8BB"/>
            </a:solidFill>
            <a:ln w="9525" cap="flat">
              <a:noFill/>
              <a:prstDash val="solid"/>
              <a:miter/>
            </a:ln>
          </p:spPr>
          <p:txBody>
            <a:bodyPr rtlCol="0" anchor="ctr"/>
            <a:lstStyle/>
            <a:p>
              <a:endParaRPr lang="zh-CN" altLang="en-US"/>
            </a:p>
          </p:txBody>
        </p:sp>
        <p:sp>
          <p:nvSpPr>
            <p:cNvPr id="413" name="任意多边形: 形状 412"/>
            <p:cNvSpPr/>
            <p:nvPr/>
          </p:nvSpPr>
          <p:spPr>
            <a:xfrm>
              <a:off x="1171269" y="4364500"/>
              <a:ext cx="400906" cy="1237963"/>
            </a:xfrm>
            <a:custGeom>
              <a:avLst/>
              <a:gdLst>
                <a:gd name="connsiteX0" fmla="*/ 399892 w 400906"/>
                <a:gd name="connsiteY0" fmla="*/ -512 h 1237963"/>
                <a:gd name="connsiteX1" fmla="*/ 392748 w 400906"/>
                <a:gd name="connsiteY1" fmla="*/ 51780 h 1237963"/>
                <a:gd name="connsiteX2" fmla="*/ 381319 w 400906"/>
                <a:gd name="connsiteY2" fmla="*/ 134648 h 1237963"/>
                <a:gd name="connsiteX3" fmla="*/ 40037 w 400906"/>
                <a:gd name="connsiteY3" fmla="*/ 1237452 h 1237963"/>
                <a:gd name="connsiteX4" fmla="*/ -1015 w 400906"/>
                <a:gd name="connsiteY4" fmla="*/ 1237452 h 1237963"/>
                <a:gd name="connsiteX5" fmla="*/ 11748 w 400906"/>
                <a:gd name="connsiteY5" fmla="*/ 1177350 h 1237963"/>
                <a:gd name="connsiteX6" fmla="*/ 331883 w 400906"/>
                <a:gd name="connsiteY6" fmla="*/ 117027 h 1237963"/>
                <a:gd name="connsiteX7" fmla="*/ 399892 w 400906"/>
                <a:gd name="connsiteY7" fmla="*/ -512 h 1237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906" h="1237963">
                  <a:moveTo>
                    <a:pt x="399892" y="-512"/>
                  </a:moveTo>
                  <a:lnTo>
                    <a:pt x="392748" y="51780"/>
                  </a:lnTo>
                  <a:cubicBezTo>
                    <a:pt x="389701" y="73593"/>
                    <a:pt x="385891" y="101596"/>
                    <a:pt x="381319" y="134648"/>
                  </a:cubicBezTo>
                  <a:cubicBezTo>
                    <a:pt x="258541" y="429923"/>
                    <a:pt x="105951" y="991136"/>
                    <a:pt x="40037" y="1237452"/>
                  </a:cubicBezTo>
                  <a:lnTo>
                    <a:pt x="-1015" y="1237452"/>
                  </a:lnTo>
                  <a:cubicBezTo>
                    <a:pt x="2985" y="1218402"/>
                    <a:pt x="7272" y="1198209"/>
                    <a:pt x="11748" y="1177350"/>
                  </a:cubicBezTo>
                  <a:cubicBezTo>
                    <a:pt x="76804" y="876360"/>
                    <a:pt x="194057" y="396300"/>
                    <a:pt x="331883" y="117027"/>
                  </a:cubicBezTo>
                  <a:cubicBezTo>
                    <a:pt x="351601" y="76203"/>
                    <a:pt x="374270" y="36912"/>
                    <a:pt x="399892" y="-512"/>
                  </a:cubicBezTo>
                  <a:close/>
                </a:path>
              </a:pathLst>
            </a:custGeom>
            <a:solidFill>
              <a:srgbClr val="3C666A"/>
            </a:solidFill>
            <a:ln w="9525" cap="flat">
              <a:noFill/>
              <a:prstDash val="solid"/>
              <a:miter/>
            </a:ln>
          </p:spPr>
          <p:txBody>
            <a:bodyPr rtlCol="0" anchor="ctr"/>
            <a:lstStyle/>
            <a:p>
              <a:endParaRPr lang="zh-CN" altLang="en-US"/>
            </a:p>
          </p:txBody>
        </p:sp>
        <p:sp>
          <p:nvSpPr>
            <p:cNvPr id="414" name="任意多边形: 形状 413"/>
            <p:cNvSpPr/>
            <p:nvPr/>
          </p:nvSpPr>
          <p:spPr>
            <a:xfrm>
              <a:off x="1211941" y="4499659"/>
              <a:ext cx="341661" cy="1102709"/>
            </a:xfrm>
            <a:custGeom>
              <a:avLst/>
              <a:gdLst>
                <a:gd name="connsiteX0" fmla="*/ 340647 w 341661"/>
                <a:gd name="connsiteY0" fmla="*/ -512 h 1102709"/>
                <a:gd name="connsiteX1" fmla="*/ 254922 w 341661"/>
                <a:gd name="connsiteY1" fmla="*/ 599563 h 1102709"/>
                <a:gd name="connsiteX2" fmla="*/ 201296 w 341661"/>
                <a:gd name="connsiteY2" fmla="*/ 955132 h 1102709"/>
                <a:gd name="connsiteX3" fmla="*/ 177768 w 341661"/>
                <a:gd name="connsiteY3" fmla="*/ 1102198 h 1102709"/>
                <a:gd name="connsiteX4" fmla="*/ -1015 w 341661"/>
                <a:gd name="connsiteY4" fmla="*/ 1102198 h 1102709"/>
                <a:gd name="connsiteX5" fmla="*/ 340647 w 341661"/>
                <a:gd name="connsiteY5" fmla="*/ -512 h 1102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661" h="1102709">
                  <a:moveTo>
                    <a:pt x="340647" y="-512"/>
                  </a:moveTo>
                  <a:cubicBezTo>
                    <a:pt x="321597" y="138934"/>
                    <a:pt x="289212" y="368296"/>
                    <a:pt x="254922" y="599563"/>
                  </a:cubicBezTo>
                  <a:cubicBezTo>
                    <a:pt x="237110" y="721865"/>
                    <a:pt x="218631" y="844737"/>
                    <a:pt x="201296" y="955132"/>
                  </a:cubicBezTo>
                  <a:cubicBezTo>
                    <a:pt x="193199" y="1007424"/>
                    <a:pt x="185293" y="1056763"/>
                    <a:pt x="177768" y="1102198"/>
                  </a:cubicBezTo>
                  <a:lnTo>
                    <a:pt x="-1015" y="1102198"/>
                  </a:lnTo>
                  <a:cubicBezTo>
                    <a:pt x="65279" y="855976"/>
                    <a:pt x="217869" y="295335"/>
                    <a:pt x="340647" y="-512"/>
                  </a:cubicBezTo>
                  <a:close/>
                </a:path>
              </a:pathLst>
            </a:custGeom>
            <a:solidFill>
              <a:srgbClr val="173538"/>
            </a:solidFill>
            <a:ln w="9525" cap="flat">
              <a:noFill/>
              <a:prstDash val="solid"/>
              <a:miter/>
            </a:ln>
          </p:spPr>
          <p:txBody>
            <a:bodyPr rtlCol="0" anchor="ctr"/>
            <a:lstStyle/>
            <a:p>
              <a:endParaRPr lang="zh-CN" altLang="en-US"/>
            </a:p>
          </p:txBody>
        </p:sp>
        <p:sp>
          <p:nvSpPr>
            <p:cNvPr id="415" name="任意多边形: 形状 414"/>
            <p:cNvSpPr/>
            <p:nvPr/>
          </p:nvSpPr>
          <p:spPr>
            <a:xfrm>
              <a:off x="961415" y="4172856"/>
              <a:ext cx="370934" cy="459795"/>
            </a:xfrm>
            <a:custGeom>
              <a:avLst/>
              <a:gdLst>
                <a:gd name="connsiteX0" fmla="*/ 363048 w 370934"/>
                <a:gd name="connsiteY0" fmla="*/ 109502 h 459795"/>
                <a:gd name="connsiteX1" fmla="*/ 247415 w 370934"/>
                <a:gd name="connsiteY1" fmla="*/ 452402 h 459795"/>
                <a:gd name="connsiteX2" fmla="*/ 116541 w 370934"/>
                <a:gd name="connsiteY2" fmla="*/ 452402 h 459795"/>
                <a:gd name="connsiteX3" fmla="*/ 15862 w 370934"/>
                <a:gd name="connsiteY3" fmla="*/ 331625 h 459795"/>
                <a:gd name="connsiteX4" fmla="*/ -997 w 370934"/>
                <a:gd name="connsiteY4" fmla="*/ 190655 h 459795"/>
                <a:gd name="connsiteX5" fmla="*/ 2909 w 370934"/>
                <a:gd name="connsiteY5" fmla="*/ 120742 h 459795"/>
                <a:gd name="connsiteX6" fmla="*/ 66249 w 370934"/>
                <a:gd name="connsiteY6" fmla="*/ 9585 h 459795"/>
                <a:gd name="connsiteX7" fmla="*/ 121113 w 370934"/>
                <a:gd name="connsiteY7" fmla="*/ 86547 h 459795"/>
                <a:gd name="connsiteX8" fmla="*/ 126638 w 370934"/>
                <a:gd name="connsiteY8" fmla="*/ 180654 h 459795"/>
                <a:gd name="connsiteX9" fmla="*/ 139306 w 370934"/>
                <a:gd name="connsiteY9" fmla="*/ 81213 h 459795"/>
                <a:gd name="connsiteX10" fmla="*/ 186931 w 370934"/>
                <a:gd name="connsiteY10" fmla="*/ -511 h 459795"/>
                <a:gd name="connsiteX11" fmla="*/ 232461 w 370934"/>
                <a:gd name="connsiteY11" fmla="*/ 53876 h 459795"/>
                <a:gd name="connsiteX12" fmla="*/ 243033 w 370934"/>
                <a:gd name="connsiteY12" fmla="*/ 145888 h 459795"/>
                <a:gd name="connsiteX13" fmla="*/ 247796 w 370934"/>
                <a:gd name="connsiteY13" fmla="*/ 170939 h 459795"/>
                <a:gd name="connsiteX14" fmla="*/ 250368 w 370934"/>
                <a:gd name="connsiteY14" fmla="*/ 141697 h 459795"/>
                <a:gd name="connsiteX15" fmla="*/ 255321 w 370934"/>
                <a:gd name="connsiteY15" fmla="*/ 47590 h 459795"/>
                <a:gd name="connsiteX16" fmla="*/ 298088 w 370934"/>
                <a:gd name="connsiteY16" fmla="*/ -35 h 459795"/>
                <a:gd name="connsiteX17" fmla="*/ 333902 w 370934"/>
                <a:gd name="connsiteY17" fmla="*/ 23492 h 459795"/>
                <a:gd name="connsiteX18" fmla="*/ 363048 w 370934"/>
                <a:gd name="connsiteY18" fmla="*/ 109502 h 45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0934" h="459795">
                  <a:moveTo>
                    <a:pt x="363048" y="109502"/>
                  </a:moveTo>
                  <a:cubicBezTo>
                    <a:pt x="384861" y="237137"/>
                    <a:pt x="356952" y="433352"/>
                    <a:pt x="247415" y="452402"/>
                  </a:cubicBezTo>
                  <a:cubicBezTo>
                    <a:pt x="179692" y="464499"/>
                    <a:pt x="135687" y="458117"/>
                    <a:pt x="116541" y="452402"/>
                  </a:cubicBezTo>
                  <a:cubicBezTo>
                    <a:pt x="81490" y="442020"/>
                    <a:pt x="35769" y="407825"/>
                    <a:pt x="15862" y="331625"/>
                  </a:cubicBezTo>
                  <a:cubicBezTo>
                    <a:pt x="4718" y="285467"/>
                    <a:pt x="-997" y="238147"/>
                    <a:pt x="-997" y="190655"/>
                  </a:cubicBezTo>
                  <a:cubicBezTo>
                    <a:pt x="-1188" y="167290"/>
                    <a:pt x="146" y="143935"/>
                    <a:pt x="2909" y="120742"/>
                  </a:cubicBezTo>
                  <a:cubicBezTo>
                    <a:pt x="10719" y="57781"/>
                    <a:pt x="30816" y="9680"/>
                    <a:pt x="66249" y="9585"/>
                  </a:cubicBezTo>
                  <a:cubicBezTo>
                    <a:pt x="103206" y="9585"/>
                    <a:pt x="116350" y="46827"/>
                    <a:pt x="121113" y="86547"/>
                  </a:cubicBezTo>
                  <a:cubicBezTo>
                    <a:pt x="126448" y="132172"/>
                    <a:pt x="121113" y="181035"/>
                    <a:pt x="126638" y="180654"/>
                  </a:cubicBezTo>
                  <a:cubicBezTo>
                    <a:pt x="132162" y="180273"/>
                    <a:pt x="132067" y="129124"/>
                    <a:pt x="139306" y="81213"/>
                  </a:cubicBezTo>
                  <a:cubicBezTo>
                    <a:pt x="145784" y="39017"/>
                    <a:pt x="158356" y="-607"/>
                    <a:pt x="186931" y="-511"/>
                  </a:cubicBezTo>
                  <a:cubicBezTo>
                    <a:pt x="212173" y="-511"/>
                    <a:pt x="225031" y="23777"/>
                    <a:pt x="232461" y="53876"/>
                  </a:cubicBezTo>
                  <a:cubicBezTo>
                    <a:pt x="238366" y="84223"/>
                    <a:pt x="241890" y="114988"/>
                    <a:pt x="243033" y="145888"/>
                  </a:cubicBezTo>
                  <a:cubicBezTo>
                    <a:pt x="243986" y="159985"/>
                    <a:pt x="245129" y="169605"/>
                    <a:pt x="247796" y="170939"/>
                  </a:cubicBezTo>
                  <a:cubicBezTo>
                    <a:pt x="250463" y="172272"/>
                    <a:pt x="250749" y="160271"/>
                    <a:pt x="250368" y="141697"/>
                  </a:cubicBezTo>
                  <a:cubicBezTo>
                    <a:pt x="248462" y="110245"/>
                    <a:pt x="250082" y="78670"/>
                    <a:pt x="255321" y="47590"/>
                  </a:cubicBezTo>
                  <a:cubicBezTo>
                    <a:pt x="261322" y="20729"/>
                    <a:pt x="273704" y="-35"/>
                    <a:pt x="298088" y="-35"/>
                  </a:cubicBezTo>
                  <a:cubicBezTo>
                    <a:pt x="311708" y="-35"/>
                    <a:pt x="323710" y="8537"/>
                    <a:pt x="333902" y="23492"/>
                  </a:cubicBezTo>
                  <a:cubicBezTo>
                    <a:pt x="349333" y="49904"/>
                    <a:pt x="359238" y="79165"/>
                    <a:pt x="363048" y="109502"/>
                  </a:cubicBezTo>
                  <a:close/>
                </a:path>
              </a:pathLst>
            </a:custGeom>
            <a:solidFill>
              <a:schemeClr val="accent5">
                <a:lumMod val="90000"/>
              </a:schemeClr>
            </a:solidFill>
            <a:ln w="9525" cap="flat">
              <a:noFill/>
              <a:prstDash val="solid"/>
              <a:miter/>
            </a:ln>
          </p:spPr>
          <p:txBody>
            <a:bodyPr rtlCol="0" anchor="ctr"/>
            <a:lstStyle/>
            <a:p>
              <a:endParaRPr lang="zh-CN" altLang="en-US"/>
            </a:p>
          </p:txBody>
        </p:sp>
        <p:sp>
          <p:nvSpPr>
            <p:cNvPr id="416" name="任意多边形: 形状 415"/>
            <p:cNvSpPr/>
            <p:nvPr/>
          </p:nvSpPr>
          <p:spPr>
            <a:xfrm>
              <a:off x="1189461" y="6598683"/>
              <a:ext cx="120777" cy="120776"/>
            </a:xfrm>
            <a:custGeom>
              <a:avLst/>
              <a:gdLst>
                <a:gd name="connsiteX0" fmla="*/ 119763 w 120777"/>
                <a:gd name="connsiteY0" fmla="*/ 59877 h 120776"/>
                <a:gd name="connsiteX1" fmla="*/ 59374 w 120777"/>
                <a:gd name="connsiteY1" fmla="*/ 120265 h 120776"/>
                <a:gd name="connsiteX2" fmla="*/ -1015 w 120777"/>
                <a:gd name="connsiteY2" fmla="*/ 59877 h 120776"/>
                <a:gd name="connsiteX3" fmla="*/ -1015 w 120777"/>
                <a:gd name="connsiteY3" fmla="*/ 59877 h 120776"/>
                <a:gd name="connsiteX4" fmla="*/ 59374 w 120777"/>
                <a:gd name="connsiteY4" fmla="*/ -512 h 120776"/>
                <a:gd name="connsiteX5" fmla="*/ 119763 w 120777"/>
                <a:gd name="connsiteY5" fmla="*/ 59877 h 12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777" h="120776">
                  <a:moveTo>
                    <a:pt x="119763" y="59877"/>
                  </a:moveTo>
                  <a:cubicBezTo>
                    <a:pt x="119763" y="93224"/>
                    <a:pt x="92712" y="120265"/>
                    <a:pt x="59374" y="120265"/>
                  </a:cubicBezTo>
                  <a:cubicBezTo>
                    <a:pt x="26037" y="120265"/>
                    <a:pt x="-1015" y="93233"/>
                    <a:pt x="-1015" y="59877"/>
                  </a:cubicBezTo>
                  <a:lnTo>
                    <a:pt x="-1015" y="59877"/>
                  </a:lnTo>
                  <a:cubicBezTo>
                    <a:pt x="-1015" y="26530"/>
                    <a:pt x="26037" y="-512"/>
                    <a:pt x="59374" y="-512"/>
                  </a:cubicBezTo>
                  <a:cubicBezTo>
                    <a:pt x="92712" y="-512"/>
                    <a:pt x="119763" y="26520"/>
                    <a:pt x="119763" y="59877"/>
                  </a:cubicBezTo>
                  <a:close/>
                </a:path>
              </a:pathLst>
            </a:custGeom>
            <a:solidFill>
              <a:srgbClr val="FFE8BB"/>
            </a:solidFill>
            <a:ln w="9525" cap="flat">
              <a:noFill/>
              <a:prstDash val="solid"/>
              <a:miter/>
            </a:ln>
          </p:spPr>
          <p:txBody>
            <a:bodyPr rtlCol="0" anchor="ctr"/>
            <a:lstStyle/>
            <a:p>
              <a:endParaRPr lang="zh-CN" altLang="en-US"/>
            </a:p>
          </p:txBody>
        </p:sp>
        <p:sp>
          <p:nvSpPr>
            <p:cNvPr id="417" name="任意多边形: 形状 416"/>
            <p:cNvSpPr/>
            <p:nvPr/>
          </p:nvSpPr>
          <p:spPr>
            <a:xfrm>
              <a:off x="795316" y="4569573"/>
              <a:ext cx="355855" cy="1032890"/>
            </a:xfrm>
            <a:custGeom>
              <a:avLst/>
              <a:gdLst>
                <a:gd name="connsiteX0" fmla="*/ 354840 w 355855"/>
                <a:gd name="connsiteY0" fmla="*/ 1032379 h 1032890"/>
                <a:gd name="connsiteX1" fmla="*/ 259590 w 355855"/>
                <a:gd name="connsiteY1" fmla="*/ 1032379 h 1032890"/>
                <a:gd name="connsiteX2" fmla="*/ 237110 w 355855"/>
                <a:gd name="connsiteY2" fmla="*/ 911602 h 1032890"/>
                <a:gd name="connsiteX3" fmla="*/ -1015 w 355855"/>
                <a:gd name="connsiteY3" fmla="*/ -512 h 1032890"/>
                <a:gd name="connsiteX4" fmla="*/ 293117 w 355855"/>
                <a:gd name="connsiteY4" fmla="*/ 759679 h 1032890"/>
                <a:gd name="connsiteX5" fmla="*/ 340742 w 355855"/>
                <a:gd name="connsiteY5" fmla="*/ 962751 h 1032890"/>
                <a:gd name="connsiteX6" fmla="*/ 354840 w 355855"/>
                <a:gd name="connsiteY6" fmla="*/ 1032379 h 103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855" h="1032890">
                  <a:moveTo>
                    <a:pt x="354840" y="1032379"/>
                  </a:moveTo>
                  <a:lnTo>
                    <a:pt x="259590" y="1032379"/>
                  </a:lnTo>
                  <a:cubicBezTo>
                    <a:pt x="252922" y="993136"/>
                    <a:pt x="245303" y="952750"/>
                    <a:pt x="237110" y="911602"/>
                  </a:cubicBezTo>
                  <a:cubicBezTo>
                    <a:pt x="172341" y="589372"/>
                    <a:pt x="65660" y="219801"/>
                    <a:pt x="-1015" y="-512"/>
                  </a:cubicBezTo>
                  <a:cubicBezTo>
                    <a:pt x="125573" y="240908"/>
                    <a:pt x="224252" y="495950"/>
                    <a:pt x="293117" y="759679"/>
                  </a:cubicBezTo>
                  <a:cubicBezTo>
                    <a:pt x="310263" y="824639"/>
                    <a:pt x="326265" y="892362"/>
                    <a:pt x="340742" y="962751"/>
                  </a:cubicBezTo>
                  <a:cubicBezTo>
                    <a:pt x="346077" y="985707"/>
                    <a:pt x="350553" y="1008852"/>
                    <a:pt x="354840" y="1032379"/>
                  </a:cubicBezTo>
                  <a:close/>
                </a:path>
              </a:pathLst>
            </a:custGeom>
            <a:solidFill>
              <a:srgbClr val="587B5F"/>
            </a:solidFill>
            <a:ln w="9525" cap="flat">
              <a:noFill/>
              <a:prstDash val="solid"/>
              <a:miter/>
            </a:ln>
          </p:spPr>
          <p:txBody>
            <a:bodyPr rtlCol="0" anchor="ctr"/>
            <a:lstStyle/>
            <a:p>
              <a:endParaRPr lang="zh-CN" altLang="en-US"/>
            </a:p>
          </p:txBody>
        </p:sp>
        <p:sp>
          <p:nvSpPr>
            <p:cNvPr id="418" name="任意多边形: 形状 417"/>
            <p:cNvSpPr/>
            <p:nvPr/>
          </p:nvSpPr>
          <p:spPr>
            <a:xfrm>
              <a:off x="736834" y="4465083"/>
              <a:ext cx="319563" cy="1137379"/>
            </a:xfrm>
            <a:custGeom>
              <a:avLst/>
              <a:gdLst>
                <a:gd name="connsiteX0" fmla="*/ 318548 w 319563"/>
                <a:gd name="connsiteY0" fmla="*/ 1136868 h 1137379"/>
                <a:gd name="connsiteX1" fmla="*/ 220917 w 319563"/>
                <a:gd name="connsiteY1" fmla="*/ 1136868 h 1137379"/>
                <a:gd name="connsiteX2" fmla="*/ 172149 w 319563"/>
                <a:gd name="connsiteY2" fmla="*/ 955893 h 1137379"/>
                <a:gd name="connsiteX3" fmla="*/ -1015 w 319563"/>
                <a:gd name="connsiteY3" fmla="*/ -512 h 1137379"/>
                <a:gd name="connsiteX4" fmla="*/ 58326 w 319563"/>
                <a:gd name="connsiteY4" fmla="*/ 104263 h 1137379"/>
                <a:gd name="connsiteX5" fmla="*/ 296451 w 319563"/>
                <a:gd name="connsiteY5" fmla="*/ 1016377 h 1137379"/>
                <a:gd name="connsiteX6" fmla="*/ 318548 w 319563"/>
                <a:gd name="connsiteY6" fmla="*/ 1136868 h 11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563" h="1137379">
                  <a:moveTo>
                    <a:pt x="318548" y="1136868"/>
                  </a:moveTo>
                  <a:lnTo>
                    <a:pt x="220917" y="1136868"/>
                  </a:lnTo>
                  <a:cubicBezTo>
                    <a:pt x="205105" y="1073813"/>
                    <a:pt x="188818" y="1013492"/>
                    <a:pt x="172149" y="955893"/>
                  </a:cubicBezTo>
                  <a:lnTo>
                    <a:pt x="-1015" y="-512"/>
                  </a:lnTo>
                  <a:cubicBezTo>
                    <a:pt x="-1015" y="-512"/>
                    <a:pt x="22226" y="36065"/>
                    <a:pt x="58326" y="104263"/>
                  </a:cubicBezTo>
                  <a:cubicBezTo>
                    <a:pt x="125001" y="324577"/>
                    <a:pt x="231299" y="694147"/>
                    <a:pt x="296451" y="1016377"/>
                  </a:cubicBezTo>
                  <a:cubicBezTo>
                    <a:pt x="304261" y="1057240"/>
                    <a:pt x="311881" y="1097625"/>
                    <a:pt x="318548" y="1136868"/>
                  </a:cubicBezTo>
                  <a:close/>
                </a:path>
              </a:pathLst>
            </a:custGeom>
            <a:solidFill>
              <a:srgbClr val="344D39"/>
            </a:solidFill>
            <a:ln w="9525" cap="flat">
              <a:noFill/>
              <a:prstDash val="solid"/>
              <a:miter/>
            </a:ln>
          </p:spPr>
          <p:txBody>
            <a:bodyPr rtlCol="0" anchor="ctr"/>
            <a:lstStyle/>
            <a:p>
              <a:endParaRPr lang="zh-CN" altLang="en-US"/>
            </a:p>
          </p:txBody>
        </p:sp>
        <p:sp>
          <p:nvSpPr>
            <p:cNvPr id="419" name="任意多边形: 形状 418"/>
            <p:cNvSpPr/>
            <p:nvPr/>
          </p:nvSpPr>
          <p:spPr>
            <a:xfrm>
              <a:off x="459465" y="4430888"/>
              <a:ext cx="499300" cy="1171575"/>
            </a:xfrm>
            <a:custGeom>
              <a:avLst/>
              <a:gdLst>
                <a:gd name="connsiteX0" fmla="*/ 498285 w 499300"/>
                <a:gd name="connsiteY0" fmla="*/ 1171063 h 1171575"/>
                <a:gd name="connsiteX1" fmla="*/ 410942 w 499300"/>
                <a:gd name="connsiteY1" fmla="*/ 1171063 h 1171575"/>
                <a:gd name="connsiteX2" fmla="*/ -1015 w 499300"/>
                <a:gd name="connsiteY2" fmla="*/ -512 h 1171575"/>
                <a:gd name="connsiteX3" fmla="*/ 449517 w 499300"/>
                <a:gd name="connsiteY3" fmla="*/ 990088 h 1171575"/>
                <a:gd name="connsiteX4" fmla="*/ 498285 w 499300"/>
                <a:gd name="connsiteY4" fmla="*/ 1171063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00" h="1171575">
                  <a:moveTo>
                    <a:pt x="498285" y="1171063"/>
                  </a:moveTo>
                  <a:lnTo>
                    <a:pt x="410942" y="1171063"/>
                  </a:lnTo>
                  <a:cubicBezTo>
                    <a:pt x="285307" y="732913"/>
                    <a:pt x="87092" y="212849"/>
                    <a:pt x="-1015" y="-512"/>
                  </a:cubicBezTo>
                  <a:cubicBezTo>
                    <a:pt x="92330" y="123885"/>
                    <a:pt x="287688" y="430400"/>
                    <a:pt x="449517" y="990088"/>
                  </a:cubicBezTo>
                  <a:cubicBezTo>
                    <a:pt x="466186" y="1047687"/>
                    <a:pt x="482474" y="1108008"/>
                    <a:pt x="498285" y="1171063"/>
                  </a:cubicBezTo>
                  <a:close/>
                </a:path>
              </a:pathLst>
            </a:custGeom>
            <a:solidFill>
              <a:srgbClr val="587B5F"/>
            </a:solidFill>
            <a:ln w="9525" cap="flat">
              <a:noFill/>
              <a:prstDash val="solid"/>
              <a:miter/>
            </a:ln>
          </p:spPr>
          <p:txBody>
            <a:bodyPr rtlCol="0" anchor="ctr"/>
            <a:lstStyle/>
            <a:p>
              <a:endParaRPr lang="zh-CN" altLang="en-US"/>
            </a:p>
          </p:txBody>
        </p:sp>
        <p:sp>
          <p:nvSpPr>
            <p:cNvPr id="420" name="任意多边形: 形状 419"/>
            <p:cNvSpPr/>
            <p:nvPr/>
          </p:nvSpPr>
          <p:spPr>
            <a:xfrm>
              <a:off x="797127" y="6488003"/>
              <a:ext cx="120967" cy="120967"/>
            </a:xfrm>
            <a:custGeom>
              <a:avLst/>
              <a:gdLst>
                <a:gd name="connsiteX0" fmla="*/ 59469 w 120967"/>
                <a:gd name="connsiteY0" fmla="*/ -512 h 120967"/>
                <a:gd name="connsiteX1" fmla="*/ 119952 w 120967"/>
                <a:gd name="connsiteY1" fmla="*/ 59972 h 120967"/>
                <a:gd name="connsiteX2" fmla="*/ 59469 w 120967"/>
                <a:gd name="connsiteY2" fmla="*/ 120456 h 120967"/>
                <a:gd name="connsiteX3" fmla="*/ -1015 w 120967"/>
                <a:gd name="connsiteY3" fmla="*/ 59972 h 120967"/>
                <a:gd name="connsiteX4" fmla="*/ 16701 w 120967"/>
                <a:gd name="connsiteY4" fmla="*/ 17205 h 120967"/>
                <a:gd name="connsiteX5" fmla="*/ 59469 w 120967"/>
                <a:gd name="connsiteY5" fmla="*/ -51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67" h="120967">
                  <a:moveTo>
                    <a:pt x="59469" y="-512"/>
                  </a:moveTo>
                  <a:cubicBezTo>
                    <a:pt x="92901" y="-512"/>
                    <a:pt x="119952" y="26568"/>
                    <a:pt x="119952" y="59972"/>
                  </a:cubicBezTo>
                  <a:cubicBezTo>
                    <a:pt x="119952" y="93376"/>
                    <a:pt x="92901" y="120456"/>
                    <a:pt x="59469" y="120456"/>
                  </a:cubicBezTo>
                  <a:cubicBezTo>
                    <a:pt x="26036" y="120456"/>
                    <a:pt x="-1015" y="93376"/>
                    <a:pt x="-1015" y="59972"/>
                  </a:cubicBezTo>
                  <a:cubicBezTo>
                    <a:pt x="-1015" y="43932"/>
                    <a:pt x="5367" y="28549"/>
                    <a:pt x="16701" y="17205"/>
                  </a:cubicBezTo>
                  <a:cubicBezTo>
                    <a:pt x="28037" y="5851"/>
                    <a:pt x="43467" y="-521"/>
                    <a:pt x="59469" y="-512"/>
                  </a:cubicBezTo>
                  <a:close/>
                </a:path>
              </a:pathLst>
            </a:custGeom>
            <a:solidFill>
              <a:srgbClr val="FFE8BB"/>
            </a:solidFill>
            <a:ln w="9525" cap="flat">
              <a:noFill/>
              <a:prstDash val="solid"/>
              <a:miter/>
            </a:ln>
          </p:spPr>
          <p:txBody>
            <a:bodyPr rtlCol="0" anchor="ctr"/>
            <a:lstStyle/>
            <a:p>
              <a:endParaRPr lang="zh-CN" altLang="en-US"/>
            </a:p>
          </p:txBody>
        </p:sp>
        <p:sp>
          <p:nvSpPr>
            <p:cNvPr id="421" name="任意多边形: 形状 420"/>
            <p:cNvSpPr/>
            <p:nvPr/>
          </p:nvSpPr>
          <p:spPr>
            <a:xfrm>
              <a:off x="404696" y="4364213"/>
              <a:ext cx="466725" cy="1238250"/>
            </a:xfrm>
            <a:custGeom>
              <a:avLst/>
              <a:gdLst>
                <a:gd name="connsiteX0" fmla="*/ 465711 w 466725"/>
                <a:gd name="connsiteY0" fmla="*/ 1237738 h 1238250"/>
                <a:gd name="connsiteX1" fmla="*/ 306167 w 466725"/>
                <a:gd name="connsiteY1" fmla="*/ 1237738 h 1238250"/>
                <a:gd name="connsiteX2" fmla="*/ -1015 w 466725"/>
                <a:gd name="connsiteY2" fmla="*/ -512 h 1238250"/>
                <a:gd name="connsiteX3" fmla="*/ 53754 w 466725"/>
                <a:gd name="connsiteY3" fmla="*/ 66163 h 1238250"/>
                <a:gd name="connsiteX4" fmla="*/ 465711 w 466725"/>
                <a:gd name="connsiteY4" fmla="*/ 1237738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1238250">
                  <a:moveTo>
                    <a:pt x="465711" y="1237738"/>
                  </a:moveTo>
                  <a:lnTo>
                    <a:pt x="306167" y="1237738"/>
                  </a:lnTo>
                  <a:lnTo>
                    <a:pt x="-1015" y="-512"/>
                  </a:lnTo>
                  <a:cubicBezTo>
                    <a:pt x="18511" y="20643"/>
                    <a:pt x="36800" y="42904"/>
                    <a:pt x="53754" y="66163"/>
                  </a:cubicBezTo>
                  <a:cubicBezTo>
                    <a:pt x="141861" y="279524"/>
                    <a:pt x="340075" y="799779"/>
                    <a:pt x="465711" y="1237738"/>
                  </a:cubicBezTo>
                  <a:close/>
                </a:path>
              </a:pathLst>
            </a:custGeom>
            <a:solidFill>
              <a:srgbClr val="344D39"/>
            </a:solidFill>
            <a:ln w="9525" cap="flat">
              <a:noFill/>
              <a:prstDash val="solid"/>
              <a:miter/>
            </a:ln>
          </p:spPr>
          <p:txBody>
            <a:bodyPr rtlCol="0" anchor="ctr"/>
            <a:lstStyle/>
            <a:p>
              <a:endParaRPr lang="zh-CN" altLang="en-US"/>
            </a:p>
          </p:txBody>
        </p:sp>
        <p:sp>
          <p:nvSpPr>
            <p:cNvPr id="422" name="任意多边形: 形状 421"/>
            <p:cNvSpPr/>
            <p:nvPr/>
          </p:nvSpPr>
          <p:spPr>
            <a:xfrm>
              <a:off x="1029136" y="5476923"/>
              <a:ext cx="32076" cy="130208"/>
            </a:xfrm>
            <a:custGeom>
              <a:avLst/>
              <a:gdLst>
                <a:gd name="connsiteX0" fmla="*/ 26246 w 32076"/>
                <a:gd name="connsiteY0" fmla="*/ 129697 h 130208"/>
                <a:gd name="connsiteX1" fmla="*/ 21579 w 32076"/>
                <a:gd name="connsiteY1" fmla="*/ 125791 h 130208"/>
                <a:gd name="connsiteX2" fmla="*/ -900 w 32076"/>
                <a:gd name="connsiteY2" fmla="*/ 5205 h 130208"/>
                <a:gd name="connsiteX3" fmla="*/ 2624 w 32076"/>
                <a:gd name="connsiteY3" fmla="*/ -377 h 130208"/>
                <a:gd name="connsiteX4" fmla="*/ 2815 w 32076"/>
                <a:gd name="connsiteY4" fmla="*/ -415 h 130208"/>
                <a:gd name="connsiteX5" fmla="*/ 8435 w 32076"/>
                <a:gd name="connsiteY5" fmla="*/ 3300 h 130208"/>
                <a:gd name="connsiteX6" fmla="*/ 8435 w 32076"/>
                <a:gd name="connsiteY6" fmla="*/ 3300 h 130208"/>
                <a:gd name="connsiteX7" fmla="*/ 31009 w 32076"/>
                <a:gd name="connsiteY7" fmla="*/ 124172 h 130208"/>
                <a:gd name="connsiteX8" fmla="*/ 27103 w 32076"/>
                <a:gd name="connsiteY8" fmla="*/ 129697 h 1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76" h="130208">
                  <a:moveTo>
                    <a:pt x="26246" y="129697"/>
                  </a:moveTo>
                  <a:cubicBezTo>
                    <a:pt x="23960" y="129687"/>
                    <a:pt x="21960" y="128049"/>
                    <a:pt x="21579" y="125791"/>
                  </a:cubicBezTo>
                  <a:cubicBezTo>
                    <a:pt x="14912" y="86929"/>
                    <a:pt x="7292" y="46353"/>
                    <a:pt x="-900" y="5205"/>
                  </a:cubicBezTo>
                  <a:cubicBezTo>
                    <a:pt x="-1472" y="2690"/>
                    <a:pt x="148" y="195"/>
                    <a:pt x="2624" y="-377"/>
                  </a:cubicBezTo>
                  <a:cubicBezTo>
                    <a:pt x="2720" y="-387"/>
                    <a:pt x="2720" y="-405"/>
                    <a:pt x="2815" y="-415"/>
                  </a:cubicBezTo>
                  <a:cubicBezTo>
                    <a:pt x="5387" y="-939"/>
                    <a:pt x="7864" y="719"/>
                    <a:pt x="8435" y="3300"/>
                  </a:cubicBezTo>
                  <a:cubicBezTo>
                    <a:pt x="8435" y="3300"/>
                    <a:pt x="8435" y="3300"/>
                    <a:pt x="8435" y="3300"/>
                  </a:cubicBezTo>
                  <a:cubicBezTo>
                    <a:pt x="16721" y="44543"/>
                    <a:pt x="24246" y="85215"/>
                    <a:pt x="31009" y="124172"/>
                  </a:cubicBezTo>
                  <a:cubicBezTo>
                    <a:pt x="31390" y="126763"/>
                    <a:pt x="29675" y="129211"/>
                    <a:pt x="27103" y="129697"/>
                  </a:cubicBezTo>
                  <a:close/>
                </a:path>
              </a:pathLst>
            </a:custGeom>
            <a:solidFill>
              <a:srgbClr val="000000"/>
            </a:solidFill>
            <a:ln w="9525" cap="flat">
              <a:noFill/>
              <a:prstDash val="solid"/>
              <a:miter/>
            </a:ln>
          </p:spPr>
          <p:txBody>
            <a:bodyPr rtlCol="0" anchor="ctr"/>
            <a:lstStyle/>
            <a:p>
              <a:endParaRPr lang="zh-CN" altLang="en-US"/>
            </a:p>
          </p:txBody>
        </p:sp>
        <p:sp>
          <p:nvSpPr>
            <p:cNvPr id="423" name="任意多边形: 形状 422"/>
            <p:cNvSpPr/>
            <p:nvPr/>
          </p:nvSpPr>
          <p:spPr>
            <a:xfrm>
              <a:off x="1143837" y="4629866"/>
              <a:ext cx="27530" cy="976693"/>
            </a:xfrm>
            <a:custGeom>
              <a:avLst/>
              <a:gdLst>
                <a:gd name="connsiteX0" fmla="*/ 21845 w 27530"/>
                <a:gd name="connsiteY0" fmla="*/ 976182 h 976693"/>
                <a:gd name="connsiteX1" fmla="*/ 17083 w 27530"/>
                <a:gd name="connsiteY1" fmla="*/ 971514 h 976693"/>
                <a:gd name="connsiteX2" fmla="*/ -1015 w 27530"/>
                <a:gd name="connsiteY2" fmla="*/ 4346 h 976693"/>
                <a:gd name="connsiteX3" fmla="*/ 3652 w 27530"/>
                <a:gd name="connsiteY3" fmla="*/ -512 h 976693"/>
                <a:gd name="connsiteX4" fmla="*/ 3652 w 27530"/>
                <a:gd name="connsiteY4" fmla="*/ -512 h 976693"/>
                <a:gd name="connsiteX5" fmla="*/ 8415 w 27530"/>
                <a:gd name="connsiteY5" fmla="*/ 4155 h 976693"/>
                <a:gd name="connsiteX6" fmla="*/ 26512 w 27530"/>
                <a:gd name="connsiteY6" fmla="*/ 971324 h 976693"/>
                <a:gd name="connsiteX7" fmla="*/ 22035 w 27530"/>
                <a:gd name="connsiteY7" fmla="*/ 976182 h 976693"/>
                <a:gd name="connsiteX8" fmla="*/ 21845 w 27530"/>
                <a:gd name="connsiteY8" fmla="*/ 976182 h 9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30" h="976693">
                  <a:moveTo>
                    <a:pt x="21845" y="976182"/>
                  </a:moveTo>
                  <a:cubicBezTo>
                    <a:pt x="19273" y="976135"/>
                    <a:pt x="17177" y="974086"/>
                    <a:pt x="17083" y="971514"/>
                  </a:cubicBezTo>
                  <a:lnTo>
                    <a:pt x="-1015" y="4346"/>
                  </a:lnTo>
                  <a:cubicBezTo>
                    <a:pt x="-1015" y="1736"/>
                    <a:pt x="1080" y="-407"/>
                    <a:pt x="3652" y="-512"/>
                  </a:cubicBezTo>
                  <a:lnTo>
                    <a:pt x="3652" y="-512"/>
                  </a:lnTo>
                  <a:cubicBezTo>
                    <a:pt x="6224" y="-512"/>
                    <a:pt x="8319" y="1565"/>
                    <a:pt x="8415" y="4155"/>
                  </a:cubicBezTo>
                  <a:lnTo>
                    <a:pt x="26512" y="971324"/>
                  </a:lnTo>
                  <a:cubicBezTo>
                    <a:pt x="26608" y="973896"/>
                    <a:pt x="24607" y="976077"/>
                    <a:pt x="22035" y="976182"/>
                  </a:cubicBezTo>
                  <a:cubicBezTo>
                    <a:pt x="21939" y="976182"/>
                    <a:pt x="21939" y="976182"/>
                    <a:pt x="21845" y="976182"/>
                  </a:cubicBezTo>
                  <a:close/>
                </a:path>
              </a:pathLst>
            </a:custGeom>
            <a:solidFill>
              <a:srgbClr val="000000"/>
            </a:solidFill>
            <a:ln w="9525" cap="flat">
              <a:noFill/>
              <a:prstDash val="solid"/>
              <a:miter/>
            </a:ln>
          </p:spPr>
          <p:txBody>
            <a:bodyPr rtlCol="0" anchor="ctr"/>
            <a:lstStyle/>
            <a:p>
              <a:endParaRPr lang="zh-CN" altLang="en-US"/>
            </a:p>
          </p:txBody>
        </p:sp>
        <p:sp>
          <p:nvSpPr>
            <p:cNvPr id="424" name="任意多边形: 形状 423"/>
            <p:cNvSpPr/>
            <p:nvPr/>
          </p:nvSpPr>
          <p:spPr>
            <a:xfrm>
              <a:off x="1036661" y="4431821"/>
              <a:ext cx="67301" cy="93285"/>
            </a:xfrm>
            <a:custGeom>
              <a:avLst/>
              <a:gdLst>
                <a:gd name="connsiteX0" fmla="*/ 61392 w 67301"/>
                <a:gd name="connsiteY0" fmla="*/ 92758 h 93285"/>
                <a:gd name="connsiteX1" fmla="*/ 59679 w 67301"/>
                <a:gd name="connsiteY1" fmla="*/ 92758 h 93285"/>
                <a:gd name="connsiteX2" fmla="*/ -900 w 67301"/>
                <a:gd name="connsiteY2" fmla="*/ 5414 h 93285"/>
                <a:gd name="connsiteX3" fmla="*/ 2815 w 67301"/>
                <a:gd name="connsiteY3" fmla="*/ -396 h 93285"/>
                <a:gd name="connsiteX4" fmla="*/ 8625 w 67301"/>
                <a:gd name="connsiteY4" fmla="*/ 3318 h 93285"/>
                <a:gd name="connsiteX5" fmla="*/ 63203 w 67301"/>
                <a:gd name="connsiteY5" fmla="*/ 83805 h 93285"/>
                <a:gd name="connsiteX6" fmla="*/ 65965 w 67301"/>
                <a:gd name="connsiteY6" fmla="*/ 89939 h 93285"/>
                <a:gd name="connsiteX7" fmla="*/ 65965 w 67301"/>
                <a:gd name="connsiteY7" fmla="*/ 89996 h 93285"/>
                <a:gd name="connsiteX8" fmla="*/ 61392 w 67301"/>
                <a:gd name="connsiteY8" fmla="*/ 92758 h 9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01" h="93285">
                  <a:moveTo>
                    <a:pt x="61392" y="92758"/>
                  </a:moveTo>
                  <a:lnTo>
                    <a:pt x="59679" y="92758"/>
                  </a:lnTo>
                  <a:cubicBezTo>
                    <a:pt x="15006" y="75518"/>
                    <a:pt x="-234" y="8272"/>
                    <a:pt x="-900" y="5414"/>
                  </a:cubicBezTo>
                  <a:cubicBezTo>
                    <a:pt x="-1472" y="2785"/>
                    <a:pt x="147" y="185"/>
                    <a:pt x="2815" y="-396"/>
                  </a:cubicBezTo>
                  <a:cubicBezTo>
                    <a:pt x="5481" y="-977"/>
                    <a:pt x="8053" y="689"/>
                    <a:pt x="8625" y="3318"/>
                  </a:cubicBezTo>
                  <a:cubicBezTo>
                    <a:pt x="8625" y="3985"/>
                    <a:pt x="23388" y="68470"/>
                    <a:pt x="63203" y="83805"/>
                  </a:cubicBezTo>
                  <a:cubicBezTo>
                    <a:pt x="65679" y="84729"/>
                    <a:pt x="66918" y="87472"/>
                    <a:pt x="65965" y="89939"/>
                  </a:cubicBezTo>
                  <a:cubicBezTo>
                    <a:pt x="65965" y="89958"/>
                    <a:pt x="65965" y="89977"/>
                    <a:pt x="65965" y="89996"/>
                  </a:cubicBezTo>
                  <a:cubicBezTo>
                    <a:pt x="65203" y="91806"/>
                    <a:pt x="63393" y="92920"/>
                    <a:pt x="61392" y="92758"/>
                  </a:cubicBezTo>
                  <a:close/>
                </a:path>
              </a:pathLst>
            </a:custGeom>
            <a:solidFill>
              <a:srgbClr val="000000"/>
            </a:solidFill>
            <a:ln w="9525" cap="flat">
              <a:noFill/>
              <a:prstDash val="solid"/>
              <a:miter/>
            </a:ln>
          </p:spPr>
          <p:txBody>
            <a:bodyPr rtlCol="0" anchor="ctr"/>
            <a:lstStyle/>
            <a:p>
              <a:endParaRPr lang="zh-CN" altLang="en-US"/>
            </a:p>
          </p:txBody>
        </p:sp>
        <p:sp>
          <p:nvSpPr>
            <p:cNvPr id="425" name="任意多边形: 形状 424"/>
            <p:cNvSpPr/>
            <p:nvPr/>
          </p:nvSpPr>
          <p:spPr>
            <a:xfrm>
              <a:off x="1064669" y="4415401"/>
              <a:ext cx="68293" cy="93956"/>
            </a:xfrm>
            <a:custGeom>
              <a:avLst/>
              <a:gdLst>
                <a:gd name="connsiteX0" fmla="*/ 61294 w 68293"/>
                <a:gd name="connsiteY0" fmla="*/ 92700 h 93956"/>
                <a:gd name="connsiteX1" fmla="*/ 59579 w 68293"/>
                <a:gd name="connsiteY1" fmla="*/ 92700 h 93956"/>
                <a:gd name="connsiteX2" fmla="*/ -905 w 68293"/>
                <a:gd name="connsiteY2" fmla="*/ 5356 h 93956"/>
                <a:gd name="connsiteX3" fmla="*/ 2810 w 68293"/>
                <a:gd name="connsiteY3" fmla="*/ -407 h 93956"/>
                <a:gd name="connsiteX4" fmla="*/ 8620 w 68293"/>
                <a:gd name="connsiteY4" fmla="*/ 3356 h 93956"/>
                <a:gd name="connsiteX5" fmla="*/ 63293 w 68293"/>
                <a:gd name="connsiteY5" fmla="*/ 83842 h 93956"/>
                <a:gd name="connsiteX6" fmla="*/ 67199 w 68293"/>
                <a:gd name="connsiteY6" fmla="*/ 89461 h 93956"/>
                <a:gd name="connsiteX7" fmla="*/ 61580 w 68293"/>
                <a:gd name="connsiteY7" fmla="*/ 93367 h 9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293" h="93956">
                  <a:moveTo>
                    <a:pt x="61294" y="92700"/>
                  </a:moveTo>
                  <a:lnTo>
                    <a:pt x="59579" y="92700"/>
                  </a:lnTo>
                  <a:cubicBezTo>
                    <a:pt x="14907" y="75460"/>
                    <a:pt x="-333" y="8214"/>
                    <a:pt x="-905" y="5356"/>
                  </a:cubicBezTo>
                  <a:cubicBezTo>
                    <a:pt x="-1476" y="2727"/>
                    <a:pt x="238" y="146"/>
                    <a:pt x="2810" y="-407"/>
                  </a:cubicBezTo>
                  <a:cubicBezTo>
                    <a:pt x="5477" y="-959"/>
                    <a:pt x="8049" y="727"/>
                    <a:pt x="8620" y="3356"/>
                  </a:cubicBezTo>
                  <a:cubicBezTo>
                    <a:pt x="8620" y="4022"/>
                    <a:pt x="23480" y="68412"/>
                    <a:pt x="63293" y="83842"/>
                  </a:cubicBezTo>
                  <a:cubicBezTo>
                    <a:pt x="65961" y="84318"/>
                    <a:pt x="67676" y="86833"/>
                    <a:pt x="67199" y="89461"/>
                  </a:cubicBezTo>
                  <a:cubicBezTo>
                    <a:pt x="66722" y="92090"/>
                    <a:pt x="64246" y="93843"/>
                    <a:pt x="61580" y="93367"/>
                  </a:cubicBezTo>
                  <a:close/>
                </a:path>
              </a:pathLst>
            </a:custGeom>
            <a:solidFill>
              <a:srgbClr val="000000"/>
            </a:solidFill>
            <a:ln w="9525" cap="flat">
              <a:noFill/>
              <a:prstDash val="solid"/>
              <a:miter/>
            </a:ln>
          </p:spPr>
          <p:txBody>
            <a:bodyPr rtlCol="0" anchor="ctr"/>
            <a:lstStyle/>
            <a:p>
              <a:endParaRPr lang="zh-CN" altLang="en-US"/>
            </a:p>
          </p:txBody>
        </p:sp>
      </p:grpSp>
      <p:sp>
        <p:nvSpPr>
          <p:cNvPr id="245" name="任意多边形: 形状 244"/>
          <p:cNvSpPr/>
          <p:nvPr/>
        </p:nvSpPr>
        <p:spPr>
          <a:xfrm>
            <a:off x="-76200" y="5959318"/>
            <a:ext cx="12344400" cy="904266"/>
          </a:xfrm>
          <a:custGeom>
            <a:avLst/>
            <a:gdLst>
              <a:gd name="connsiteX0" fmla="*/ 0 w 12192000"/>
              <a:gd name="connsiteY0" fmla="*/ 0 h 893101"/>
              <a:gd name="connsiteX1" fmla="*/ 120238 w 12192000"/>
              <a:gd name="connsiteY1" fmla="*/ 16222 h 893101"/>
              <a:gd name="connsiteX2" fmla="*/ 6096784 w 12192000"/>
              <a:gd name="connsiteY2" fmla="*/ 353929 h 893101"/>
              <a:gd name="connsiteX3" fmla="*/ 12072447 w 12192000"/>
              <a:gd name="connsiteY3" fmla="*/ 16222 h 893101"/>
              <a:gd name="connsiteX4" fmla="*/ 12192000 w 12192000"/>
              <a:gd name="connsiteY4" fmla="*/ 92 h 893101"/>
              <a:gd name="connsiteX5" fmla="*/ 12192000 w 12192000"/>
              <a:gd name="connsiteY5" fmla="*/ 893101 h 893101"/>
              <a:gd name="connsiteX6" fmla="*/ 0 w 12192000"/>
              <a:gd name="connsiteY6" fmla="*/ 893101 h 89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93101">
                <a:moveTo>
                  <a:pt x="0" y="0"/>
                </a:moveTo>
                <a:lnTo>
                  <a:pt x="120238" y="16222"/>
                </a:lnTo>
                <a:cubicBezTo>
                  <a:pt x="1906630" y="231972"/>
                  <a:pt x="3939697" y="353929"/>
                  <a:pt x="6096784" y="353929"/>
                </a:cubicBezTo>
                <a:cubicBezTo>
                  <a:pt x="8253289" y="353929"/>
                  <a:pt x="10286136" y="231972"/>
                  <a:pt x="12072447" y="16222"/>
                </a:cubicBezTo>
                <a:lnTo>
                  <a:pt x="12192000" y="92"/>
                </a:lnTo>
                <a:lnTo>
                  <a:pt x="12192000" y="893101"/>
                </a:lnTo>
                <a:lnTo>
                  <a:pt x="0" y="893101"/>
                </a:lnTo>
                <a:close/>
              </a:path>
            </a:pathLst>
          </a:custGeom>
          <a:gradFill>
            <a:gsLst>
              <a:gs pos="0">
                <a:schemeClr val="accent1"/>
              </a:gs>
              <a:gs pos="100000">
                <a:schemeClr val="accent2"/>
              </a:gs>
            </a:gsLst>
            <a:lin ang="2700000" scaled="0"/>
          </a:gradFill>
          <a:ln w="12700">
            <a:solidFill>
              <a:schemeClr val="accent1">
                <a:lumMod val="75000"/>
              </a:schemeClr>
            </a:solidFill>
          </a:ln>
          <a:effectLst>
            <a:outerShdw blurRad="711200" dist="38100" dir="16200000" rotWithShape="0">
              <a:schemeClr val="accent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tags/tag1.xml><?xml version="1.0" encoding="utf-8"?>
<p:tagLst xmlns:p="http://schemas.openxmlformats.org/presentationml/2006/main">
  <p:tag name="COMMONDATA" val="eyJoZGlkIjoiN2U0MGViZDRmZTIwZmNiMTE1NzdiZGU5Yzc4NjAzN2YifQ=="/>
</p:tagLst>
</file>

<file path=ppt/theme/theme1.xml><?xml version="1.0" encoding="utf-8"?>
<a:theme xmlns:a="http://schemas.openxmlformats.org/drawingml/2006/main" name="1_Office 主题​​">
  <a:themeElements>
    <a:clrScheme name="自定义 2">
      <a:dk1>
        <a:srgbClr val="000000"/>
      </a:dk1>
      <a:lt1>
        <a:srgbClr val="FFFFFF"/>
      </a:lt1>
      <a:dk2>
        <a:srgbClr val="778495"/>
      </a:dk2>
      <a:lt2>
        <a:srgbClr val="F0F0F0"/>
      </a:lt2>
      <a:accent1>
        <a:srgbClr val="22C3FF"/>
      </a:accent1>
      <a:accent2>
        <a:srgbClr val="35E6E6"/>
      </a:accent2>
      <a:accent3>
        <a:srgbClr val="10113C"/>
      </a:accent3>
      <a:accent4>
        <a:srgbClr val="4D82FD"/>
      </a:accent4>
      <a:accent5>
        <a:srgbClr val="FFCEC8"/>
      </a:accent5>
      <a:accent6>
        <a:srgbClr val="C9C9C9"/>
      </a:accent6>
      <a:hlink>
        <a:srgbClr val="4472C4"/>
      </a:hlink>
      <a:folHlink>
        <a:srgbClr val="BFBFB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22C3FF"/>
    </a:accent1>
    <a:accent2>
      <a:srgbClr val="35E6E6"/>
    </a:accent2>
    <a:accent3>
      <a:srgbClr val="10113C"/>
    </a:accent3>
    <a:accent4>
      <a:srgbClr val="4D82FD"/>
    </a:accent4>
    <a:accent5>
      <a:srgbClr val="FFCEC8"/>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自定义 2">
    <a:dk1>
      <a:srgbClr val="000000"/>
    </a:dk1>
    <a:lt1>
      <a:srgbClr val="FFFFFF"/>
    </a:lt1>
    <a:dk2>
      <a:srgbClr val="778495"/>
    </a:dk2>
    <a:lt2>
      <a:srgbClr val="F0F0F0"/>
    </a:lt2>
    <a:accent1>
      <a:srgbClr val="22C3FF"/>
    </a:accent1>
    <a:accent2>
      <a:srgbClr val="35E6E6"/>
    </a:accent2>
    <a:accent3>
      <a:srgbClr val="10113C"/>
    </a:accent3>
    <a:accent4>
      <a:srgbClr val="4D82FD"/>
    </a:accent4>
    <a:accent5>
      <a:srgbClr val="FFCEC8"/>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自定义 2">
    <a:dk1>
      <a:srgbClr val="000000"/>
    </a:dk1>
    <a:lt1>
      <a:srgbClr val="FFFFFF"/>
    </a:lt1>
    <a:dk2>
      <a:srgbClr val="778495"/>
    </a:dk2>
    <a:lt2>
      <a:srgbClr val="F0F0F0"/>
    </a:lt2>
    <a:accent1>
      <a:srgbClr val="22C3FF"/>
    </a:accent1>
    <a:accent2>
      <a:srgbClr val="35E6E6"/>
    </a:accent2>
    <a:accent3>
      <a:srgbClr val="10113C"/>
    </a:accent3>
    <a:accent4>
      <a:srgbClr val="4D82FD"/>
    </a:accent4>
    <a:accent5>
      <a:srgbClr val="FFCEC8"/>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1938</Words>
  <Application>WPS 演示</Application>
  <PresentationFormat>宽屏</PresentationFormat>
  <Paragraphs>196</Paragraphs>
  <Slides>17</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Wingdings</vt:lpstr>
      <vt:lpstr>Arial Unicode MS</vt:lpstr>
      <vt:lpstr>微软雅黑</vt:lpstr>
      <vt:lpstr>Calibri</vt:lpstr>
      <vt:lpstr>OPPOSans H</vt:lpstr>
      <vt:lpstr>OPPOSans R</vt:lpstr>
      <vt:lpstr>OPPOSans B</vt:lpstr>
      <vt:lpstr>Helvetica</vt:lpstr>
      <vt:lpstr>思源黑体 CN Regular</vt:lpstr>
      <vt:lpstr>黑体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Administrator</cp:lastModifiedBy>
  <cp:revision>155</cp:revision>
  <dcterms:created xsi:type="dcterms:W3CDTF">2019-06-19T02:08:00Z</dcterms:created>
  <dcterms:modified xsi:type="dcterms:W3CDTF">2023-05-11T11:10:34Z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5EDF421CF8A249D6A9E65528662030E1</vt:lpwstr>
  </property>
</Properties>
</file>