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YcitybikeJuly2022/CitybikedataforJulyof2022N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91696F-6C0E-4E90-97EF-75B27436F4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NY city bike July 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CB2568-87F9-491D-8875-BF382562FC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2/5/2024 1:20:41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85AFD5D2-787A-47BF-8F19-7AE562B13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4" y="0"/>
            <a:ext cx="8404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bike rides by type of the bike" id="3" name="slide3">
            <a:extLst>
              <a:ext uri="{FF2B5EF4-FFF2-40B4-BE49-F238E27FC236}">
                <a16:creationId xmlns:a16="http://schemas.microsoft.com/office/drawing/2014/main" id="{8EA51134-404B-448A-A9C0-D76D4A9F9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419350"/>
            <a:ext cx="3848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rides by the hour" id="4" name="slide4">
            <a:extLst>
              <a:ext uri="{FF2B5EF4-FFF2-40B4-BE49-F238E27FC236}">
                <a16:creationId xmlns:a16="http://schemas.microsoft.com/office/drawing/2014/main" id="{96BC0B9E-C1FF-4827-B6B3-BCE508F7F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4" y="0"/>
            <a:ext cx="8404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s by Member" id="5" name="slide5">
            <a:extLst>
              <a:ext uri="{FF2B5EF4-FFF2-40B4-BE49-F238E27FC236}">
                <a16:creationId xmlns:a16="http://schemas.microsoft.com/office/drawing/2014/main" id="{69A525B5-2CC0-441E-AC6B-CDF5C8EA2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7" y="0"/>
            <a:ext cx="4153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data for July of 2022 NY" id="6" name="slide6">
            <a:extLst>
              <a:ext uri="{FF2B5EF4-FFF2-40B4-BE49-F238E27FC236}">
                <a16:creationId xmlns:a16="http://schemas.microsoft.com/office/drawing/2014/main" id="{8674E264-C564-429E-8A7A-9289ECFC4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2" y="0"/>
            <a:ext cx="1013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2024-02-05T01:20:43Z</dcterms:created>
  <dcterms:modified xsi:type="dcterms:W3CDTF">2024-02-05T01:20:43Z</dcterms:modified>
</cp:coreProperties>
</file>