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isKhdEAcMGLPIbkhgEFqv3hArl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5" name="Google Shape;45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Build Heap</a:t>
            </a:r>
            <a:endParaRPr sz="2400"/>
          </a:p>
        </p:txBody>
      </p:sp>
      <p:sp>
        <p:nvSpPr>
          <p:cNvPr id="85" name="Google Shape;85;p1"/>
          <p:cNvSpPr txBox="1"/>
          <p:nvPr>
            <p:ph idx="4294967295" type="subTitle"/>
          </p:nvPr>
        </p:nvSpPr>
        <p:spPr>
          <a:xfrm>
            <a:off x="1066800" y="1524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index = length/2-1.  This is the parent of the last node in the tree, i.e. list[index + 1] . . . list[length-1] are leaves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subtree with root of list[index] into a heap.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list[a] is root of tree, list[b] is left child (root *2 +1), list[c] is right child (root*2+2), if exists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list[b] with list[c] to determine larger child, list[largerIndex]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list[a] with list[largerIndex].  If list[a] &lt; list[largerIndex], then swap, else already a heap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swap, repeat step 2 for the subtree of list[largerIndex]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subtree with the root of list[index-1] into a heap, repeat until list[0]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Sort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the root with the end of the list.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Heapify the list up to but not including the root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until there is only one node in the list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 the heapsort algorithm manually to sort the array: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all steps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into a heap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[ 0 ]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[ 1 ]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[ 2 ]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[ 3 ]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[ 4 ]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[ 5 ]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[ 6 ]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[ 7 ]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[ 8 ]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[ 9 ]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762000" y="1828800"/>
            <a:ext cx="609600" cy="4876800"/>
            <a:chOff x="480" y="1152"/>
            <a:chExt cx="384" cy="3072"/>
          </a:xfrm>
        </p:grpSpPr>
        <p:cxnSp>
          <p:nvCxnSpPr>
            <p:cNvPr id="96" name="Google Shape;96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" name="Google Shape;97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" name="Google Shape;98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6" name="Google Shape;106;p2"/>
          <p:cNvGrpSpPr/>
          <p:nvPr/>
        </p:nvGrpSpPr>
        <p:grpSpPr>
          <a:xfrm>
            <a:off x="3200400" y="1828800"/>
            <a:ext cx="609600" cy="4876800"/>
            <a:chOff x="480" y="1152"/>
            <a:chExt cx="384" cy="3072"/>
          </a:xfrm>
        </p:grpSpPr>
        <p:cxnSp>
          <p:nvCxnSpPr>
            <p:cNvPr id="107" name="Google Shape;107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" name="Google Shape;117;p2"/>
          <p:cNvGrpSpPr/>
          <p:nvPr/>
        </p:nvGrpSpPr>
        <p:grpSpPr>
          <a:xfrm>
            <a:off x="3810000" y="1828800"/>
            <a:ext cx="609600" cy="4876800"/>
            <a:chOff x="480" y="1152"/>
            <a:chExt cx="384" cy="3072"/>
          </a:xfrm>
        </p:grpSpPr>
        <p:cxnSp>
          <p:nvCxnSpPr>
            <p:cNvPr id="118" name="Google Shape;118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8" name="Google Shape;128;p2"/>
          <p:cNvGrpSpPr/>
          <p:nvPr/>
        </p:nvGrpSpPr>
        <p:grpSpPr>
          <a:xfrm>
            <a:off x="4419600" y="1828800"/>
            <a:ext cx="609600" cy="4876800"/>
            <a:chOff x="480" y="1152"/>
            <a:chExt cx="384" cy="3072"/>
          </a:xfrm>
        </p:grpSpPr>
        <p:cxnSp>
          <p:nvCxnSpPr>
            <p:cNvPr id="129" name="Google Shape;129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9" name="Google Shape;139;p2"/>
          <p:cNvGrpSpPr/>
          <p:nvPr/>
        </p:nvGrpSpPr>
        <p:grpSpPr>
          <a:xfrm>
            <a:off x="5033963" y="1828800"/>
            <a:ext cx="609600" cy="4876800"/>
            <a:chOff x="480" y="1152"/>
            <a:chExt cx="384" cy="3072"/>
          </a:xfrm>
        </p:grpSpPr>
        <p:cxnSp>
          <p:nvCxnSpPr>
            <p:cNvPr id="140" name="Google Shape;140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0" name="Google Shape;150;p2"/>
          <p:cNvGrpSpPr/>
          <p:nvPr/>
        </p:nvGrpSpPr>
        <p:grpSpPr>
          <a:xfrm>
            <a:off x="2590800" y="1828800"/>
            <a:ext cx="609600" cy="4876800"/>
            <a:chOff x="480" y="1152"/>
            <a:chExt cx="384" cy="3072"/>
          </a:xfrm>
        </p:grpSpPr>
        <p:cxnSp>
          <p:nvCxnSpPr>
            <p:cNvPr id="151" name="Google Shape;151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1" name="Google Shape;161;p2"/>
          <p:cNvGrpSpPr/>
          <p:nvPr/>
        </p:nvGrpSpPr>
        <p:grpSpPr>
          <a:xfrm>
            <a:off x="1981200" y="1828800"/>
            <a:ext cx="609600" cy="4876800"/>
            <a:chOff x="480" y="1152"/>
            <a:chExt cx="384" cy="3072"/>
          </a:xfrm>
        </p:grpSpPr>
        <p:cxnSp>
          <p:nvCxnSpPr>
            <p:cNvPr id="162" name="Google Shape;162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2" name="Google Shape;172;p2"/>
          <p:cNvGrpSpPr/>
          <p:nvPr/>
        </p:nvGrpSpPr>
        <p:grpSpPr>
          <a:xfrm>
            <a:off x="1371600" y="1828800"/>
            <a:ext cx="609600" cy="4876800"/>
            <a:chOff x="480" y="1152"/>
            <a:chExt cx="384" cy="3072"/>
          </a:xfrm>
        </p:grpSpPr>
        <p:cxnSp>
          <p:nvCxnSpPr>
            <p:cNvPr id="173" name="Google Shape;173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175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3" name="Google Shape;183;p2"/>
          <p:cNvSpPr txBox="1"/>
          <p:nvPr/>
        </p:nvSpPr>
        <p:spPr>
          <a:xfrm>
            <a:off x="5303075" y="1449388"/>
            <a:ext cx="1274700" cy="2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Max-Heap</a:t>
            </a:r>
            <a:endParaRPr b="1" i="1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"/>
          <p:cNvGrpSpPr/>
          <p:nvPr/>
        </p:nvGrpSpPr>
        <p:grpSpPr>
          <a:xfrm>
            <a:off x="5635625" y="1831975"/>
            <a:ext cx="609600" cy="4876800"/>
            <a:chOff x="480" y="1152"/>
            <a:chExt cx="384" cy="3072"/>
          </a:xfrm>
        </p:grpSpPr>
        <p:cxnSp>
          <p:nvCxnSpPr>
            <p:cNvPr id="185" name="Google Shape;185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5" name="Google Shape;195;p2"/>
          <p:cNvGrpSpPr/>
          <p:nvPr/>
        </p:nvGrpSpPr>
        <p:grpSpPr>
          <a:xfrm>
            <a:off x="6249988" y="1831975"/>
            <a:ext cx="609600" cy="4876800"/>
            <a:chOff x="480" y="1152"/>
            <a:chExt cx="384" cy="3072"/>
          </a:xfrm>
        </p:grpSpPr>
        <p:cxnSp>
          <p:nvCxnSpPr>
            <p:cNvPr id="196" name="Google Shape;196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6" name="Google Shape;206;p2"/>
          <p:cNvGrpSpPr/>
          <p:nvPr/>
        </p:nvGrpSpPr>
        <p:grpSpPr>
          <a:xfrm>
            <a:off x="6865938" y="1831975"/>
            <a:ext cx="609600" cy="4876800"/>
            <a:chOff x="480" y="1152"/>
            <a:chExt cx="384" cy="3072"/>
          </a:xfrm>
        </p:grpSpPr>
        <p:cxnSp>
          <p:nvCxnSpPr>
            <p:cNvPr id="207" name="Google Shape;207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Google Shape;208;p2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7" name="Google Shape;217;p2"/>
          <p:cNvSpPr/>
          <p:nvPr/>
        </p:nvSpPr>
        <p:spPr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1469250" y="1871626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32980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26884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3907650" y="188113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2078850" y="188113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4519625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130825" y="19049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5739638" y="19049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3"/>
          <p:cNvGrpSpPr/>
          <p:nvPr/>
        </p:nvGrpSpPr>
        <p:grpSpPr>
          <a:xfrm>
            <a:off x="3886200" y="1828800"/>
            <a:ext cx="609600" cy="4876800"/>
            <a:chOff x="480" y="1152"/>
            <a:chExt cx="384" cy="3072"/>
          </a:xfrm>
        </p:grpSpPr>
        <p:cxnSp>
          <p:nvCxnSpPr>
            <p:cNvPr id="231" name="Google Shape;231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Google Shape;233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1" name="Google Shape;241;p3"/>
          <p:cNvGrpSpPr/>
          <p:nvPr/>
        </p:nvGrpSpPr>
        <p:grpSpPr>
          <a:xfrm>
            <a:off x="4495800" y="1828800"/>
            <a:ext cx="609600" cy="4876800"/>
            <a:chOff x="480" y="1152"/>
            <a:chExt cx="384" cy="3072"/>
          </a:xfrm>
        </p:grpSpPr>
        <p:cxnSp>
          <p:nvCxnSpPr>
            <p:cNvPr id="242" name="Google Shape;242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2" name="Google Shape;252;p3"/>
          <p:cNvGrpSpPr/>
          <p:nvPr/>
        </p:nvGrpSpPr>
        <p:grpSpPr>
          <a:xfrm>
            <a:off x="5105400" y="1828800"/>
            <a:ext cx="609600" cy="4876800"/>
            <a:chOff x="480" y="1152"/>
            <a:chExt cx="384" cy="3072"/>
          </a:xfrm>
        </p:grpSpPr>
        <p:cxnSp>
          <p:nvCxnSpPr>
            <p:cNvPr id="253" name="Google Shape;253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3" name="Google Shape;263;p3"/>
          <p:cNvGrpSpPr/>
          <p:nvPr/>
        </p:nvGrpSpPr>
        <p:grpSpPr>
          <a:xfrm>
            <a:off x="5715000" y="1828800"/>
            <a:ext cx="609600" cy="4876800"/>
            <a:chOff x="480" y="1152"/>
            <a:chExt cx="384" cy="3072"/>
          </a:xfrm>
        </p:grpSpPr>
        <p:cxnSp>
          <p:nvCxnSpPr>
            <p:cNvPr id="264" name="Google Shape;264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5" name="Google Shape;265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Google Shape;266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4" name="Google Shape;274;p3"/>
          <p:cNvGrpSpPr/>
          <p:nvPr/>
        </p:nvGrpSpPr>
        <p:grpSpPr>
          <a:xfrm>
            <a:off x="6324600" y="1828800"/>
            <a:ext cx="609600" cy="4876800"/>
            <a:chOff x="480" y="1152"/>
            <a:chExt cx="384" cy="3072"/>
          </a:xfrm>
        </p:grpSpPr>
        <p:cxnSp>
          <p:nvCxnSpPr>
            <p:cNvPr id="275" name="Google Shape;275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5" name="Google Shape;285;p3"/>
          <p:cNvGrpSpPr/>
          <p:nvPr/>
        </p:nvGrpSpPr>
        <p:grpSpPr>
          <a:xfrm>
            <a:off x="3276600" y="1828800"/>
            <a:ext cx="609600" cy="4876800"/>
            <a:chOff x="480" y="1152"/>
            <a:chExt cx="384" cy="3072"/>
          </a:xfrm>
        </p:grpSpPr>
        <p:cxnSp>
          <p:nvCxnSpPr>
            <p:cNvPr id="286" name="Google Shape;286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" name="Google Shape;287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8" name="Google Shape;288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6" name="Google Shape;296;p3"/>
          <p:cNvGrpSpPr/>
          <p:nvPr/>
        </p:nvGrpSpPr>
        <p:grpSpPr>
          <a:xfrm>
            <a:off x="2667000" y="1835150"/>
            <a:ext cx="609600" cy="4876800"/>
            <a:chOff x="480" y="1152"/>
            <a:chExt cx="384" cy="3072"/>
          </a:xfrm>
        </p:grpSpPr>
        <p:cxnSp>
          <p:nvCxnSpPr>
            <p:cNvPr id="297" name="Google Shape;297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7" name="Google Shape;307;p3"/>
          <p:cNvGrpSpPr/>
          <p:nvPr/>
        </p:nvGrpSpPr>
        <p:grpSpPr>
          <a:xfrm>
            <a:off x="2057400" y="1828800"/>
            <a:ext cx="609600" cy="4876800"/>
            <a:chOff x="480" y="1152"/>
            <a:chExt cx="384" cy="3072"/>
          </a:xfrm>
        </p:grpSpPr>
        <p:cxnSp>
          <p:nvCxnSpPr>
            <p:cNvPr id="308" name="Google Shape;308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9" name="Google Shape;309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Google Shape;310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8" name="Google Shape;318;p3"/>
          <p:cNvGrpSpPr/>
          <p:nvPr/>
        </p:nvGrpSpPr>
        <p:grpSpPr>
          <a:xfrm>
            <a:off x="1447800" y="1828800"/>
            <a:ext cx="609600" cy="4876800"/>
            <a:chOff x="480" y="1152"/>
            <a:chExt cx="384" cy="3072"/>
          </a:xfrm>
        </p:grpSpPr>
        <p:cxnSp>
          <p:nvCxnSpPr>
            <p:cNvPr id="319" name="Google Shape;319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0" name="Google Shape;320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1" name="Google Shape;321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9" name="Google Shape;329;p3"/>
          <p:cNvGrpSpPr/>
          <p:nvPr/>
        </p:nvGrpSpPr>
        <p:grpSpPr>
          <a:xfrm>
            <a:off x="838200" y="1828800"/>
            <a:ext cx="609600" cy="4876800"/>
            <a:chOff x="480" y="1152"/>
            <a:chExt cx="384" cy="3072"/>
          </a:xfrm>
        </p:grpSpPr>
        <p:cxnSp>
          <p:nvCxnSpPr>
            <p:cNvPr id="330" name="Google Shape;330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" name="Google Shape;331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2" name="Google Shape;332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4" name="Google Shape;334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Google Shape;336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0" name="Google Shape;340;p3"/>
          <p:cNvSpPr/>
          <p:nvPr/>
        </p:nvSpPr>
        <p:spPr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[ 0 ]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[ 1 ]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[ 2 ]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[ 3 ]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[ 4 ]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[ 5 ]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[ 6 ]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[ 7 ]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[ 8 ]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[ 9 ]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3"/>
          <p:cNvGrpSpPr/>
          <p:nvPr/>
        </p:nvGrpSpPr>
        <p:grpSpPr>
          <a:xfrm>
            <a:off x="7543800" y="1828800"/>
            <a:ext cx="609600" cy="4876800"/>
            <a:chOff x="480" y="1152"/>
            <a:chExt cx="384" cy="3072"/>
          </a:xfrm>
        </p:grpSpPr>
        <p:cxnSp>
          <p:nvCxnSpPr>
            <p:cNvPr id="342" name="Google Shape;342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3" name="Google Shape;343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4" name="Google Shape;344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2" name="Google Shape;352;p3"/>
          <p:cNvGrpSpPr/>
          <p:nvPr/>
        </p:nvGrpSpPr>
        <p:grpSpPr>
          <a:xfrm>
            <a:off x="6934200" y="1828800"/>
            <a:ext cx="609600" cy="4876800"/>
            <a:chOff x="480" y="1152"/>
            <a:chExt cx="384" cy="3072"/>
          </a:xfrm>
        </p:grpSpPr>
        <p:cxnSp>
          <p:nvCxnSpPr>
            <p:cNvPr id="353" name="Google Shape;353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4" name="Google Shape;354;p3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3" name="Google Shape;363;p3"/>
          <p:cNvSpPr/>
          <p:nvPr/>
        </p:nvSpPr>
        <p:spPr>
          <a:xfrm>
            <a:off x="9358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r>
              <a:rPr b="1" lang="en-US" sz="1600">
                <a:solidFill>
                  <a:schemeClr val="dk1"/>
                </a:solidFill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"/>
          <p:cNvSpPr/>
          <p:nvPr/>
        </p:nvSpPr>
        <p:spPr>
          <a:xfrm>
            <a:off x="15454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"/>
          <p:cNvSpPr/>
          <p:nvPr/>
        </p:nvSpPr>
        <p:spPr>
          <a:xfrm>
            <a:off x="27646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"/>
          <p:cNvSpPr/>
          <p:nvPr/>
        </p:nvSpPr>
        <p:spPr>
          <a:xfrm>
            <a:off x="21550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"/>
          <p:cNvSpPr/>
          <p:nvPr/>
        </p:nvSpPr>
        <p:spPr>
          <a:xfrm>
            <a:off x="39838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"/>
          <p:cNvSpPr/>
          <p:nvPr/>
        </p:nvSpPr>
        <p:spPr>
          <a:xfrm>
            <a:off x="45934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"/>
          <p:cNvSpPr/>
          <p:nvPr/>
        </p:nvSpPr>
        <p:spPr>
          <a:xfrm>
            <a:off x="33742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"/>
          <p:cNvSpPr/>
          <p:nvPr/>
        </p:nvSpPr>
        <p:spPr>
          <a:xfrm>
            <a:off x="5203050" y="19049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"/>
          <p:cNvSpPr/>
          <p:nvPr/>
        </p:nvSpPr>
        <p:spPr>
          <a:xfrm>
            <a:off x="58126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"/>
          <p:cNvSpPr/>
          <p:nvPr/>
        </p:nvSpPr>
        <p:spPr>
          <a:xfrm>
            <a:off x="6373425" y="188113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"/>
          <p:cNvSpPr/>
          <p:nvPr/>
        </p:nvSpPr>
        <p:spPr>
          <a:xfrm>
            <a:off x="7031850" y="188113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"/>
          <p:cNvSpPr/>
          <p:nvPr/>
        </p:nvSpPr>
        <p:spPr>
          <a:xfrm>
            <a:off x="7641450" y="1887488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4"/>
          <p:cNvGrpSpPr/>
          <p:nvPr/>
        </p:nvGrpSpPr>
        <p:grpSpPr>
          <a:xfrm>
            <a:off x="2667000" y="1752600"/>
            <a:ext cx="609600" cy="4876800"/>
            <a:chOff x="480" y="1152"/>
            <a:chExt cx="384" cy="3072"/>
          </a:xfrm>
        </p:grpSpPr>
        <p:cxnSp>
          <p:nvCxnSpPr>
            <p:cNvPr id="380" name="Google Shape;380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1" name="Google Shape;381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2" name="Google Shape;382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0" name="Google Shape;390;p4"/>
          <p:cNvGrpSpPr/>
          <p:nvPr/>
        </p:nvGrpSpPr>
        <p:grpSpPr>
          <a:xfrm>
            <a:off x="3738575" y="1755775"/>
            <a:ext cx="609600" cy="4876800"/>
            <a:chOff x="480" y="1152"/>
            <a:chExt cx="384" cy="3072"/>
          </a:xfrm>
        </p:grpSpPr>
        <p:cxnSp>
          <p:nvCxnSpPr>
            <p:cNvPr id="391" name="Google Shape;391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2" name="Google Shape;392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3" name="Google Shape;393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1" name="Google Shape;401;p4"/>
          <p:cNvGrpSpPr/>
          <p:nvPr/>
        </p:nvGrpSpPr>
        <p:grpSpPr>
          <a:xfrm>
            <a:off x="4362450" y="1755775"/>
            <a:ext cx="609600" cy="4876800"/>
            <a:chOff x="480" y="1152"/>
            <a:chExt cx="384" cy="3072"/>
          </a:xfrm>
        </p:grpSpPr>
        <p:cxnSp>
          <p:nvCxnSpPr>
            <p:cNvPr id="402" name="Google Shape;402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3" name="Google Shape;403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5" name="Google Shape;405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" name="Google Shape;406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Google Shape;407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2" name="Google Shape;412;p4"/>
          <p:cNvGrpSpPr/>
          <p:nvPr/>
        </p:nvGrpSpPr>
        <p:grpSpPr>
          <a:xfrm>
            <a:off x="4956625" y="1752600"/>
            <a:ext cx="609600" cy="4876800"/>
            <a:chOff x="480" y="1152"/>
            <a:chExt cx="384" cy="3072"/>
          </a:xfrm>
        </p:grpSpPr>
        <p:cxnSp>
          <p:nvCxnSpPr>
            <p:cNvPr id="413" name="Google Shape;413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4" name="Google Shape;414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5" name="Google Shape;415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3" name="Google Shape;423;p4"/>
          <p:cNvGrpSpPr/>
          <p:nvPr/>
        </p:nvGrpSpPr>
        <p:grpSpPr>
          <a:xfrm>
            <a:off x="2057400" y="1752600"/>
            <a:ext cx="609600" cy="4876800"/>
            <a:chOff x="480" y="1152"/>
            <a:chExt cx="384" cy="3072"/>
          </a:xfrm>
        </p:grpSpPr>
        <p:cxnSp>
          <p:nvCxnSpPr>
            <p:cNvPr id="424" name="Google Shape;424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5" name="Google Shape;425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6" name="Google Shape;426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4" name="Google Shape;434;p4"/>
          <p:cNvGrpSpPr/>
          <p:nvPr/>
        </p:nvGrpSpPr>
        <p:grpSpPr>
          <a:xfrm>
            <a:off x="1447800" y="1752600"/>
            <a:ext cx="609600" cy="4876800"/>
            <a:chOff x="480" y="1152"/>
            <a:chExt cx="384" cy="3072"/>
          </a:xfrm>
        </p:grpSpPr>
        <p:cxnSp>
          <p:nvCxnSpPr>
            <p:cNvPr id="435" name="Google Shape;435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6" name="Google Shape;436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7" name="Google Shape;437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3" name="Google Shape;443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5" name="Google Shape;445;p4"/>
          <p:cNvGrpSpPr/>
          <p:nvPr/>
        </p:nvGrpSpPr>
        <p:grpSpPr>
          <a:xfrm>
            <a:off x="838200" y="1752600"/>
            <a:ext cx="609600" cy="4876800"/>
            <a:chOff x="480" y="1152"/>
            <a:chExt cx="384" cy="3072"/>
          </a:xfrm>
        </p:grpSpPr>
        <p:cxnSp>
          <p:nvCxnSpPr>
            <p:cNvPr id="446" name="Google Shape;446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7" name="Google Shape;447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8" name="Google Shape;448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Google Shape;449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1" name="Google Shape;451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Google Shape;452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Google Shape;453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5" name="Google Shape;455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6" name="Google Shape;456;p4"/>
          <p:cNvSpPr/>
          <p:nvPr/>
        </p:nvSpPr>
        <p:spPr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[ 0 ]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[ 1 ]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[ 2 ]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[ 3 ]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[ 4 ]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[ 5 ]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[ 6 ]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[ 7 ]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[ 8 ]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[ 9 ]</a:t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4"/>
          <p:cNvGrpSpPr/>
          <p:nvPr/>
        </p:nvGrpSpPr>
        <p:grpSpPr>
          <a:xfrm>
            <a:off x="5581650" y="1752600"/>
            <a:ext cx="609600" cy="4876800"/>
            <a:chOff x="480" y="1152"/>
            <a:chExt cx="384" cy="3072"/>
          </a:xfrm>
        </p:grpSpPr>
        <p:cxnSp>
          <p:nvCxnSpPr>
            <p:cNvPr id="458" name="Google Shape;458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9" name="Google Shape;459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0" name="Google Shape;460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8" name="Google Shape;468;p4"/>
          <p:cNvGrpSpPr/>
          <p:nvPr/>
        </p:nvGrpSpPr>
        <p:grpSpPr>
          <a:xfrm>
            <a:off x="6174675" y="1755775"/>
            <a:ext cx="609600" cy="4876800"/>
            <a:chOff x="480" y="1152"/>
            <a:chExt cx="384" cy="3072"/>
          </a:xfrm>
        </p:grpSpPr>
        <p:cxnSp>
          <p:nvCxnSpPr>
            <p:cNvPr id="469" name="Google Shape;469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0" name="Google Shape;470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1" name="Google Shape;471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3" name="Google Shape;473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9" name="Google Shape;479;p4"/>
          <p:cNvGrpSpPr/>
          <p:nvPr/>
        </p:nvGrpSpPr>
        <p:grpSpPr>
          <a:xfrm>
            <a:off x="6800850" y="1752600"/>
            <a:ext cx="609600" cy="4876800"/>
            <a:chOff x="480" y="1152"/>
            <a:chExt cx="384" cy="3072"/>
          </a:xfrm>
        </p:grpSpPr>
        <p:cxnSp>
          <p:nvCxnSpPr>
            <p:cNvPr id="480" name="Google Shape;480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1" name="Google Shape;481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Google Shape;486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7" name="Google Shape;487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8" name="Google Shape;488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Google Shape;489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0" name="Google Shape;490;p4"/>
          <p:cNvGrpSpPr/>
          <p:nvPr/>
        </p:nvGrpSpPr>
        <p:grpSpPr>
          <a:xfrm>
            <a:off x="7392713" y="1755775"/>
            <a:ext cx="609600" cy="4876800"/>
            <a:chOff x="480" y="1152"/>
            <a:chExt cx="384" cy="3072"/>
          </a:xfrm>
        </p:grpSpPr>
        <p:cxnSp>
          <p:nvCxnSpPr>
            <p:cNvPr id="491" name="Google Shape;491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2" name="Google Shape;492;p4"/>
            <p:cNvSpPr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Google Shape;493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Google Shape;498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9" name="Google Shape;499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1" name="Google Shape;501;p4"/>
          <p:cNvSpPr/>
          <p:nvPr/>
        </p:nvSpPr>
        <p:spPr>
          <a:xfrm>
            <a:off x="935850" y="1808113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"/>
          <p:cNvSpPr/>
          <p:nvPr/>
        </p:nvSpPr>
        <p:spPr>
          <a:xfrm>
            <a:off x="1545450" y="1808113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"/>
          <p:cNvSpPr/>
          <p:nvPr/>
        </p:nvSpPr>
        <p:spPr>
          <a:xfrm>
            <a:off x="2155050" y="1808113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"/>
          <p:cNvSpPr/>
          <p:nvPr/>
        </p:nvSpPr>
        <p:spPr>
          <a:xfrm>
            <a:off x="2715825" y="1808113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4"/>
          <p:cNvGrpSpPr/>
          <p:nvPr/>
        </p:nvGrpSpPr>
        <p:grpSpPr>
          <a:xfrm>
            <a:off x="3276600" y="1752600"/>
            <a:ext cx="476250" cy="4762500"/>
            <a:chOff x="480" y="1152"/>
            <a:chExt cx="300" cy="3000"/>
          </a:xfrm>
        </p:grpSpPr>
        <p:cxnSp>
          <p:nvCxnSpPr>
            <p:cNvPr id="506" name="Google Shape;506;p4"/>
            <p:cNvCxnSpPr/>
            <p:nvPr/>
          </p:nvCxnSpPr>
          <p:spPr>
            <a:xfrm>
              <a:off x="480" y="1440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4"/>
            <p:cNvCxnSpPr/>
            <p:nvPr/>
          </p:nvCxnSpPr>
          <p:spPr>
            <a:xfrm>
              <a:off x="480" y="177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4"/>
            <p:cNvCxnSpPr/>
            <p:nvPr/>
          </p:nvCxnSpPr>
          <p:spPr>
            <a:xfrm>
              <a:off x="480" y="206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4"/>
            <p:cNvCxnSpPr/>
            <p:nvPr/>
          </p:nvCxnSpPr>
          <p:spPr>
            <a:xfrm>
              <a:off x="480" y="2352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4"/>
            <p:cNvCxnSpPr/>
            <p:nvPr/>
          </p:nvCxnSpPr>
          <p:spPr>
            <a:xfrm>
              <a:off x="480" y="2688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4"/>
            <p:cNvCxnSpPr/>
            <p:nvPr/>
          </p:nvCxnSpPr>
          <p:spPr>
            <a:xfrm>
              <a:off x="480" y="297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4"/>
            <p:cNvCxnSpPr/>
            <p:nvPr/>
          </p:nvCxnSpPr>
          <p:spPr>
            <a:xfrm>
              <a:off x="480" y="3312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4"/>
            <p:cNvCxnSpPr/>
            <p:nvPr/>
          </p:nvCxnSpPr>
          <p:spPr>
            <a:xfrm>
              <a:off x="480" y="3600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4"/>
            <p:cNvCxnSpPr/>
            <p:nvPr/>
          </p:nvCxnSpPr>
          <p:spPr>
            <a:xfrm>
              <a:off x="480" y="393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5" name="Google Shape;515;p4"/>
            <p:cNvSpPr/>
            <p:nvPr/>
          </p:nvSpPr>
          <p:spPr>
            <a:xfrm>
              <a:off x="480" y="1152"/>
              <a:ext cx="300" cy="3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4"/>
          <p:cNvSpPr/>
          <p:nvPr/>
        </p:nvSpPr>
        <p:spPr>
          <a:xfrm>
            <a:off x="3300438" y="1808113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"/>
          <p:cNvSpPr/>
          <p:nvPr/>
        </p:nvSpPr>
        <p:spPr>
          <a:xfrm>
            <a:off x="3831438" y="1808113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"/>
          <p:cNvSpPr/>
          <p:nvPr/>
        </p:nvSpPr>
        <p:spPr>
          <a:xfrm>
            <a:off x="4445238" y="1808113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"/>
          <p:cNvSpPr/>
          <p:nvPr/>
        </p:nvSpPr>
        <p:spPr>
          <a:xfrm>
            <a:off x="5069688" y="1808113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"/>
          <p:cNvSpPr/>
          <p:nvPr/>
        </p:nvSpPr>
        <p:spPr>
          <a:xfrm>
            <a:off x="5663288" y="1808113"/>
            <a:ext cx="4143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2006-03-17T02:26:05Z</dcterms:created>
  <dc:creator>Jeannette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