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D383-ACAD-4A05-B8E9-F98017350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8A6DE-6E78-4769-BB5C-686F51197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71FA1-515E-489C-95A2-38D6CA32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59A9-346C-4ACA-B2BC-FDDC170B8DC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53C3-106E-4E5C-82B7-BD312A3E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652F2-6464-482D-8796-1767C23D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769E-4CD8-4839-8869-28CC9847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4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0A79-804C-41D8-983C-4521A126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EC338-D850-42EC-AB01-935DA9728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A40DD-49EE-4F29-B38A-C9E45DF4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59A9-346C-4ACA-B2BC-FDDC170B8DC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9AA8-60A4-4696-94FC-04AC9B34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C6AD3-3A38-4682-A32D-CB4A8E96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769E-4CD8-4839-8869-28CC9847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4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7069C-4211-4F7C-B75C-FEFE80A00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0B58B-4A0A-4903-BCDE-4325C2C1E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D96C-4A9A-40EF-928B-5EA4D157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59A9-346C-4ACA-B2BC-FDDC170B8DC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E2C5A-3B4E-491B-B1B7-9721AE23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2BD90-F450-4CE9-B664-DDDF6D78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769E-4CD8-4839-8869-28CC9847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14AB-157C-40D9-BE83-CA172EA1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0FE2-9893-482E-9805-124ACF5C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A9A2-79F5-462F-9E95-E21CCCF9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59A9-346C-4ACA-B2BC-FDDC170B8DC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A0B7B-912E-4FFF-A030-56628A9B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47AB8-1431-4C44-815E-8043D0E6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769E-4CD8-4839-8869-28CC9847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6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6122-17A6-4A7E-A771-07B9EB9A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201B9-EEE0-4A5D-A774-1F511DDDA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3F65-76AD-41BD-881D-7AD6AE01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59A9-346C-4ACA-B2BC-FDDC170B8DC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EA2D5-6663-4DF7-9F86-C8D79E93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79BA-ECF4-4A5F-8CD8-06519913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769E-4CD8-4839-8869-28CC9847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85A6-3F21-4D99-8996-D7DE8F1E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8DFCF-BC9C-40DB-9417-264B1642F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E3BCE-5F7B-448E-BE27-DC69CC545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4062B-DDAE-4F54-8A52-14899D42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59A9-346C-4ACA-B2BC-FDDC170B8DC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083C5-CC10-4D84-8F06-192ED8E2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8B280-095C-425E-B49B-280A6935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769E-4CD8-4839-8869-28CC9847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EC10-8D70-409A-AEFF-6EE73019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E9C3-0D97-4F27-B359-2733C9923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97C1F-E30B-432D-9C9B-427455FE4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8ED76-BE3F-43B4-99B5-4B0E4E36F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12A43-130D-4C59-B814-711B7E620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DD54F-7E6C-4583-9A3F-AA3688A1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59A9-346C-4ACA-B2BC-FDDC170B8DC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9B47D-AA65-4944-AE3E-8B13BDBF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0219C-C543-46FD-992F-6F9A9B69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769E-4CD8-4839-8869-28CC9847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F370-FC64-4F18-A662-24F2E460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A1143-E32D-419A-8036-E0F6C220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59A9-346C-4ACA-B2BC-FDDC170B8DC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FB47E-BD72-4357-9B3A-9F375602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60F55-21BA-42A7-AD9C-94B1795B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769E-4CD8-4839-8869-28CC9847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0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24ACA-7AF4-4D7A-89EA-BE32A4C4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59A9-346C-4ACA-B2BC-FDDC170B8DC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1849F-EF58-4B14-ABCB-036B8F19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4E2EE-580A-43A4-BFB2-9582FF3B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769E-4CD8-4839-8869-28CC9847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8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8AC6-0EB7-47BF-A354-D0BD67B0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4C35-3C92-424C-9DF0-4307A9589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16180-6890-4777-BAA8-6D33D4E20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F5783-02D5-4ADB-8541-1FE6EE6B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59A9-346C-4ACA-B2BC-FDDC170B8DC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42884-D09F-4C66-94EC-8B648198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E57BD-7360-4208-BF9C-6F963933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769E-4CD8-4839-8869-28CC9847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BF3B-3DA2-45FC-8692-F63D0C37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3A0A5-E69E-494C-82AF-8BFA9BDCD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8175D-D88D-4DD9-AD6F-C18E4B66D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91286-4414-4FA5-94C3-01B79D42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59A9-346C-4ACA-B2BC-FDDC170B8DC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7D8A2-B2C0-49D6-B558-8DCC9B4F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574B2-409A-4489-9469-49CD977F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769E-4CD8-4839-8869-28CC9847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5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659A5-AA2A-445B-8670-383A8070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0287A-7A53-4C4C-91F8-26684FBA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F21F-B92E-40A2-9A4F-F225E2E2C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859A9-346C-4ACA-B2BC-FDDC170B8DC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ED36-E9D7-4D7B-B7DB-B32B76EB6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899B3-8E24-4930-B777-6B49AC8FE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9769E-4CD8-4839-8869-28CC9847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2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4D8287-A609-4ACC-A83A-63E1B467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6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6012B-AFC6-4DFD-98B3-BD7CA265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6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2E4CE0-9639-4FB7-BFAC-BA904D391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6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5B8245-B3A2-401A-95CD-A1BA00325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9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1FA3A8-56F6-4F53-B841-7ADBEE2E9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9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E80B9D-0FDB-41F6-BA67-4F7FA45E2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5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E2AAE-C23E-4CDC-A76C-0199F8E34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7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1434FA-23C7-4CF3-9523-714536D7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1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Laverne Eubanks</dc:creator>
  <cp:lastModifiedBy>Laverne Eubanks</cp:lastModifiedBy>
  <cp:revision>1</cp:revision>
  <dcterms:created xsi:type="dcterms:W3CDTF">2022-03-28T03:35:05Z</dcterms:created>
  <dcterms:modified xsi:type="dcterms:W3CDTF">2022-03-28T03:44:52Z</dcterms:modified>
</cp:coreProperties>
</file>