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8335-C315-4AB3-81C0-F2808FB8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AC8C-962F-4FDB-8491-184FF3369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A2A-3DED-4A8E-8C47-9E26068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B7A6-4F88-4DED-A0BD-AF167619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14AA-DD69-4D44-91C8-1DC5776C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29C9-3F7F-407A-AC9B-EDCD1E45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5B36F-71B9-43D3-AAA2-0EF579716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0729-9C28-4047-B97B-6D41F3BA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E907-7A13-413F-8FBB-EA8D3064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2778-9618-4A22-B761-F7552E2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E1409-C569-4D69-8696-7433B147A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E7549-ABA2-4703-97D0-7E9B6EBD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69A7-E11A-4B9A-9E87-2833A709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DB7D-4C3E-4D33-84C6-31E8049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E306-1B5F-4181-A0E2-10F4790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650-4EBA-461E-8660-D32AFE00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1F62-68E7-4DD3-B102-71510346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3763-8FE8-44D1-89F5-B69C0452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3A28-A93C-4743-BEE0-C3B40CC7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D35E-C46C-47B5-8793-D1BFAC12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B60E-40A9-462C-A58B-A05230C6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775BD-342A-4042-BFB6-2B42A3A7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F9BB-97FA-40E8-85E4-A297EF40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2E0F-88E9-4B9D-AEF3-D7380785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855D-F6EB-4D5B-BA74-77D3602F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04EC-D530-4BCD-AC48-F3AE31B4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AC0E-F542-45B3-A33E-75D842B9D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675A3-C743-4C86-A6DB-628BE437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4BA0-0F66-40DC-A966-797580BB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61B7-7DEC-4E35-9F1D-AA032FD9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8867-0B60-48D1-963B-F3659063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4F1A-54A4-4EA1-AAE2-F613EAF4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6203-0DB4-4C57-B064-126B49B2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0E4D3-07CD-453A-8EF5-5A2873DAD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42DA3-C926-4545-8E57-A4D14CE84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17F10-9300-4F7E-B9F5-A77849882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74E0A-BA94-40DD-8455-4C20E6A4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22229-012B-4B70-AFF0-4E221151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9B6E3-3B56-4557-BCD2-2D41AC1A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9F8E-0194-4864-B862-5D00E201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7E674-E7DE-4D4E-A7E3-AFC53999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A6B11-CFD4-4DB8-9D0F-B0097D67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EC165-DEAA-42CB-A88D-1135E2DD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CDD72-D1EF-46E6-A4A8-D4191D24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AD165-EE7E-4003-91D2-A8BD249E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2C98-72C2-4412-9408-43BE54D4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4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27B8-1697-4D57-9C96-A6ED720E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EB83-1457-407F-B431-84F056C3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5B02D-D6FA-4368-B876-1324518DE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59D2A-7A74-4E3E-8106-057950E9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42AB-CAD2-4DFD-A0E9-FC052E4E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44940-2502-488E-9E71-58226CCF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5AC8-AD30-4AF8-AEFC-B79622B1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52DE-D55F-4836-8766-A05F4C5CE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5BD5-5966-4348-8BED-3892B6CDB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0631-EA5A-4456-8A5F-512BD1ED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D975-1A94-4AD9-B061-52431654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36BA-398D-45D8-A657-D6DC876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E6D65-2FC8-4E00-8121-EF690AC3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CD3D-2440-4DFD-80D7-02930448C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6D6E-02C5-4B31-A591-C9C88D1BA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ECE7-883F-45A8-86D7-256DB5139B90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A188-C980-4BD1-B5DD-6AE9A176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0C7B-79E0-4C08-B70D-5167178E8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4CDFA-416E-4552-ABAA-6DEA4EAB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ysnow9876/alephbert-base-finetuned-for-shu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2D35-9623-40A0-B3BC-9213A54E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7" y="1079107"/>
            <a:ext cx="9144000" cy="2387600"/>
          </a:xfrm>
        </p:spPr>
        <p:txBody>
          <a:bodyPr/>
          <a:lstStyle/>
          <a:p>
            <a:r>
              <a:rPr lang="en-US" dirty="0"/>
              <a:t>Topical Similarity Using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8EF9E-0161-429D-83F8-80E9C67EE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Yehuda Snow</a:t>
            </a:r>
          </a:p>
          <a:p>
            <a:r>
              <a:rPr lang="en-US" dirty="0"/>
              <a:t>Jacob Khalili</a:t>
            </a:r>
          </a:p>
        </p:txBody>
      </p:sp>
    </p:spTree>
    <p:extLst>
      <p:ext uri="{BB962C8B-B14F-4D97-AF65-F5344CB8AC3E}">
        <p14:creationId xmlns:p14="http://schemas.microsoft.com/office/powerpoint/2010/main" val="337085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DCDA-FB51-4CC3-990B-C547BDD2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A851-F257-434C-A3B5-7B7BBFC3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model trained on </a:t>
            </a:r>
            <a:r>
              <a:rPr lang="en-US" dirty="0" err="1"/>
              <a:t>jewish</a:t>
            </a:r>
            <a:r>
              <a:rPr lang="en-US" dirty="0"/>
              <a:t> literature</a:t>
            </a:r>
          </a:p>
          <a:p>
            <a:r>
              <a:rPr lang="en-US" dirty="0"/>
              <a:t>Use general document embeddings in conjunction with paragraph embeddings</a:t>
            </a:r>
          </a:p>
        </p:txBody>
      </p:sp>
    </p:spTree>
    <p:extLst>
      <p:ext uri="{BB962C8B-B14F-4D97-AF65-F5344CB8AC3E}">
        <p14:creationId xmlns:p14="http://schemas.microsoft.com/office/powerpoint/2010/main" val="165595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0204-41BE-40C4-A602-DEA4CA11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A111-62DF-4CB1-9102-20A9BCDA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37B0-28D5-4623-9DB2-B917EC3E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Transformer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474D-A507-4F87-A328-28A5F8CF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 Neural Network</a:t>
            </a:r>
          </a:p>
          <a:p>
            <a:r>
              <a:rPr lang="en-US" dirty="0"/>
              <a:t>Generates vector representations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1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55F-FE0C-4007-A928-2D21F895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9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Benefits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A509-085E-4DB1-825E-750E20C6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process entire sequences in parallel (speed)</a:t>
            </a:r>
          </a:p>
          <a:p>
            <a:r>
              <a:rPr lang="en-US" dirty="0"/>
              <a:t>Attention mechanisms (track long distance relations between words)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11C3-95D0-4CAF-BA8D-3B724C9A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BERT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6433-3A80-472E-90BD-542DAB09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Encoder Representation for Transformers</a:t>
            </a:r>
          </a:p>
          <a:p>
            <a:r>
              <a:rPr lang="en-US" dirty="0"/>
              <a:t>Helps capture context going both ways</a:t>
            </a:r>
          </a:p>
          <a:p>
            <a:r>
              <a:rPr lang="en-US" dirty="0"/>
              <a:t>Trained using Masked Language Modeling and Next Sentence Prediction (more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82459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569-4BC5-473F-8608-F2604E6C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train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CDEC-F8AE-4F73-A930-7E9A4D58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Masked Language Modeling (MLM)</a:t>
            </a:r>
          </a:p>
          <a:p>
            <a:r>
              <a:rPr lang="en-US" dirty="0"/>
              <a:t>Next sentence prediction (NSP)</a:t>
            </a:r>
          </a:p>
          <a:p>
            <a:r>
              <a:rPr lang="en-US" dirty="0"/>
              <a:t>Many different ways to train</a:t>
            </a:r>
          </a:p>
        </p:txBody>
      </p:sp>
    </p:spTree>
    <p:extLst>
      <p:ext uri="{BB962C8B-B14F-4D97-AF65-F5344CB8AC3E}">
        <p14:creationId xmlns:p14="http://schemas.microsoft.com/office/powerpoint/2010/main" val="12923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A45E-BB03-4AB2-B600-D56D88A4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Alephbert</a:t>
            </a:r>
            <a:r>
              <a:rPr lang="en-US" sz="3600" dirty="0"/>
              <a:t>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D955-73A7-4A42-923A-9E6F1244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bar ilan University</a:t>
            </a:r>
          </a:p>
          <a:p>
            <a:r>
              <a:rPr lang="en-US" dirty="0"/>
              <a:t>On Hugging Face Hub</a:t>
            </a:r>
          </a:p>
          <a:p>
            <a:r>
              <a:rPr lang="en-US" dirty="0"/>
              <a:t>Pretrained using Masked Language Modeling on </a:t>
            </a:r>
            <a:r>
              <a:rPr lang="en-US" b="0" i="0" dirty="0">
                <a:solidFill>
                  <a:srgbClr val="52525B"/>
                </a:solidFill>
                <a:effectLst/>
                <a:latin typeface="Source Sans Pro" panose="020B0503030403020204" pitchFamily="34" charset="0"/>
              </a:rPr>
              <a:t>OSCAR, Wikipedia, and tweets from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F0B6-9FCB-4083-90CE-91876DF5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IBM Plex Mono" panose="020B0509050203000203" pitchFamily="49" charset="0"/>
                <a:hlinkClick r:id="rId2"/>
              </a:rPr>
            </a:br>
            <a:r>
              <a:rPr lang="en-US" sz="4000" i="0" dirty="0" err="1">
                <a:solidFill>
                  <a:srgbClr val="000000"/>
                </a:solidFill>
                <a:effectLst/>
                <a:latin typeface="IBM Plex Mono" panose="020B0509050203000203" pitchFamily="49" charset="0"/>
              </a:rPr>
              <a:t>Alebhbert</a:t>
            </a:r>
            <a:r>
              <a:rPr lang="en-US" sz="4000" i="0" dirty="0">
                <a:solidFill>
                  <a:srgbClr val="000000"/>
                </a:solidFill>
                <a:effectLst/>
                <a:latin typeface="IBM Plex Mono" panose="020B0509050203000203" pitchFamily="49" charset="0"/>
              </a:rPr>
              <a:t>-base-fine-tuned-for-shut</a:t>
            </a:r>
            <a:br>
              <a:rPr lang="en-US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999C-E730-4150-B2B3-9B868AB4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Fine-tuned based on 26801 </a:t>
            </a:r>
            <a:r>
              <a:rPr lang="en-US" dirty="0" err="1"/>
              <a:t>sheilos</a:t>
            </a:r>
            <a:r>
              <a:rPr lang="en-US" dirty="0"/>
              <a:t> </a:t>
            </a:r>
            <a:r>
              <a:rPr lang="en-US" dirty="0" err="1"/>
              <a:t>utshuvos</a:t>
            </a:r>
            <a:endParaRPr lang="en-US" dirty="0"/>
          </a:p>
          <a:p>
            <a:pPr lvl="1"/>
            <a:r>
              <a:rPr lang="en-US" dirty="0"/>
              <a:t>Adjusting the weights by doing Masked Language Modeling on our dataset</a:t>
            </a:r>
          </a:p>
          <a:p>
            <a:pPr lvl="2"/>
            <a:r>
              <a:rPr lang="en-US" dirty="0"/>
              <a:t>Optimize them to predict the correct word</a:t>
            </a:r>
          </a:p>
        </p:txBody>
      </p:sp>
    </p:spTree>
    <p:extLst>
      <p:ext uri="{BB962C8B-B14F-4D97-AF65-F5344CB8AC3E}">
        <p14:creationId xmlns:p14="http://schemas.microsoft.com/office/powerpoint/2010/main" val="25387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9B40-001F-4395-B05F-B519B1E2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31F2-7F62-42C1-889A-D647397F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ilan responsa project </a:t>
            </a:r>
          </a:p>
          <a:p>
            <a:pPr lvl="1"/>
            <a:r>
              <a:rPr lang="en-US" dirty="0"/>
              <a:t>Will shows most similar responsa to the current responsa</a:t>
            </a:r>
          </a:p>
        </p:txBody>
      </p:sp>
    </p:spTree>
    <p:extLst>
      <p:ext uri="{BB962C8B-B14F-4D97-AF65-F5344CB8AC3E}">
        <p14:creationId xmlns:p14="http://schemas.microsoft.com/office/powerpoint/2010/main" val="28825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44D2-4B60-4CCB-A367-328CC95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A529-8F9E-4E58-9ABC-11211BCD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Correctly formatting the data in order to train the model</a:t>
            </a:r>
          </a:p>
          <a:p>
            <a:r>
              <a:rPr lang="en-US" dirty="0"/>
              <a:t>First time ever doing machine learning (for me)</a:t>
            </a:r>
          </a:p>
        </p:txBody>
      </p:sp>
    </p:spTree>
    <p:extLst>
      <p:ext uri="{BB962C8B-B14F-4D97-AF65-F5344CB8AC3E}">
        <p14:creationId xmlns:p14="http://schemas.microsoft.com/office/powerpoint/2010/main" val="311984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205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IBM Plex Mono</vt:lpstr>
      <vt:lpstr>Source Sans Pro</vt:lpstr>
      <vt:lpstr>Office Theme</vt:lpstr>
      <vt:lpstr>Topical Similarity Using Transformers</vt:lpstr>
      <vt:lpstr>What is a Transformer (2017)</vt:lpstr>
      <vt:lpstr>Benefits of Transformers</vt:lpstr>
      <vt:lpstr>BERT (2018)</vt:lpstr>
      <vt:lpstr>How to train transformers</vt:lpstr>
      <vt:lpstr>Alephbert-base</vt:lpstr>
      <vt:lpstr> Alebhbert-base-fine-tuned-for-shut </vt:lpstr>
      <vt:lpstr>Usage of our model</vt:lpstr>
      <vt:lpstr>Challenges encountered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Topical Similarity Using Transformers</dc:title>
  <dc:creator>Lawrence Snow [student]</dc:creator>
  <cp:lastModifiedBy>Lawrence Snow [student]</cp:lastModifiedBy>
  <cp:revision>13</cp:revision>
  <dcterms:created xsi:type="dcterms:W3CDTF">2022-07-27T10:07:12Z</dcterms:created>
  <dcterms:modified xsi:type="dcterms:W3CDTF">2022-07-28T12:36:48Z</dcterms:modified>
</cp:coreProperties>
</file>