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IBM Plex Mono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2BbHi0G1H0SUTJLBh98LEAStN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-boldItalic.fntdata"/><Relationship Id="rId22" Type="http://schemas.openxmlformats.org/officeDocument/2006/relationships/font" Target="fonts/SourceSansPro-bold.fntdata"/><Relationship Id="rId21" Type="http://schemas.openxmlformats.org/officeDocument/2006/relationships/font" Target="fonts/SourceSansPro-regular.fntdata"/><Relationship Id="rId24" Type="http://schemas.openxmlformats.org/officeDocument/2006/relationships/font" Target="fonts/SourceSansPro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BMPlexMono-regular.fntdata"/><Relationship Id="rId16" Type="http://schemas.openxmlformats.org/officeDocument/2006/relationships/slide" Target="slides/slide12.xml"/><Relationship Id="rId19" Type="http://schemas.openxmlformats.org/officeDocument/2006/relationships/font" Target="fonts/IBMPlexMono-italic.fntdata"/><Relationship Id="rId18" Type="http://schemas.openxmlformats.org/officeDocument/2006/relationships/font" Target="fonts/IBMPlex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c609c1c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c609c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ysnow9876/alephbert-base-finetuned-for-shu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18267" y="10791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Topical Similarity Using Transformers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Yehuda Snow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Jacob Khalili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encountered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Correctly formatting the data in order to train the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time ever doing machine learning (for me)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a model trained on jewish literature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general document embeddings in conjunction with paragraph embeddings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Transformer (2017)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Deep Neural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vector representations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819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of Transformers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process entire sequences in parallel (speed)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Attention mechanisms (track long distance relations between words)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23" y="2937673"/>
            <a:ext cx="3427525" cy="32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BERT (2018)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Bidirectional Encoder Representation for Transformers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capture context going both ways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Trained using Masked Language Modeling and Next Sentence Prediction (more on next slide)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550" y="3359525"/>
            <a:ext cx="4766176" cy="32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train transformers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Masked Language Modeling (MLM)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sentence prediction (NSP)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different ways to train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81" y="2337081"/>
            <a:ext cx="5542375" cy="4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Alephbert-base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Hugging Face Hub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Pretrained using Masked Language Modeling on </a:t>
            </a:r>
            <a:r>
              <a:rPr b="0" i="0" lang="en-US">
                <a:solidFill>
                  <a:srgbClr val="52525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OSCAR, Wikipedia, and tweets from Twitter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72300" y="3218925"/>
            <a:ext cx="8202549" cy="36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IBM Plex Mono"/>
              <a:buNone/>
            </a:pPr>
            <a:br>
              <a:rPr b="1" i="0" lang="en-US" u="sng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i="0" lang="en-US" sz="4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Alebhbert-base-fine-tuned-for-shut</a:t>
            </a:r>
            <a:br>
              <a:rPr i="0" lang="en-US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Fine-tuned based on 26801 sheilos utshuvos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Adjusting the weights by doing Masked Language Modeling on our dataset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Optimize them to predict the correct word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c609c1c8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 found similarity</a:t>
            </a:r>
            <a:endParaRPr/>
          </a:p>
        </p:txBody>
      </p:sp>
      <p:sp>
        <p:nvSpPr>
          <p:cNvPr id="131" name="Google Shape;131;gfdc609c1c8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each paragraph we generated a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took the distances between the vectors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vectors with least distance were most similar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Usage of our model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Bar ilan responsa project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Will shows most similar responsa to the current responsa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2022-07-27T10:07:12Z</dcterms:created>
  <dc:creator>Lawrence Snow [student]</dc:creator>
</cp:coreProperties>
</file>