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7" r:id="rId10"/>
    <p:sldId id="278" r:id="rId11"/>
    <p:sldId id="280" r:id="rId12"/>
    <p:sldId id="264" r:id="rId13"/>
    <p:sldId id="267" r:id="rId14"/>
    <p:sldId id="266" r:id="rId15"/>
    <p:sldId id="268" r:id="rId16"/>
    <p:sldId id="281" r:id="rId17"/>
    <p:sldId id="283" r:id="rId18"/>
    <p:sldId id="28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8218" y="3032125"/>
            <a:ext cx="10636249" cy="914400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218" y="3994151"/>
            <a:ext cx="10636249" cy="517525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551214"/>
            <a:ext cx="8958943" cy="44368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19680" y="1196752"/>
            <a:ext cx="7809201" cy="64080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3023659" y="2060848"/>
            <a:ext cx="6336000" cy="41724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800100" indent="-34290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zh-CN" dirty="0" smtClean="0">
                <a:sym typeface="Arial" pitchFamily="34" charset="0"/>
              </a:rPr>
              <a:t>单击此处编辑母版文本样式</a:t>
            </a:r>
            <a:endParaRPr lang="zh-CN" altLang="zh-CN" dirty="0" smtClean="0">
              <a:sym typeface="Arial" pitchFamily="34" charset="0"/>
            </a:endParaRPr>
          </a:p>
          <a:p>
            <a:pPr lvl="1"/>
            <a:r>
              <a:rPr lang="zh-CN" altLang="zh-CN" dirty="0" smtClean="0">
                <a:sym typeface="Arial" pitchFamily="34" charset="0"/>
              </a:rPr>
              <a:t>第二级</a:t>
            </a:r>
            <a:endParaRPr lang="zh-CN" altLang="zh-CN" dirty="0" smtClean="0">
              <a:sym typeface="Arial" pitchFamily="34" charset="0"/>
            </a:endParaRPr>
          </a:p>
          <a:p>
            <a:pPr lvl="2"/>
            <a:r>
              <a:rPr lang="zh-CN" altLang="zh-CN" dirty="0" smtClean="0">
                <a:sym typeface="Arial" pitchFamily="34" charset="0"/>
              </a:rPr>
              <a:t>第三级</a:t>
            </a:r>
            <a:endParaRPr lang="zh-CN" altLang="zh-CN" dirty="0" smtClean="0">
              <a:sym typeface="Arial" pitchFamily="34" charset="0"/>
            </a:endParaRPr>
          </a:p>
          <a:p>
            <a:pPr lvl="3"/>
            <a:r>
              <a:rPr lang="zh-CN" altLang="zh-CN" dirty="0" smtClean="0">
                <a:sym typeface="Arial" pitchFamily="34" charset="0"/>
              </a:rPr>
              <a:t>第四级</a:t>
            </a:r>
            <a:endParaRPr lang="zh-CN" altLang="zh-CN" dirty="0" smtClean="0">
              <a:sym typeface="Arial" pitchFamily="34" charset="0"/>
            </a:endParaRPr>
          </a:p>
          <a:p>
            <a:pPr lvl="4"/>
            <a:r>
              <a:rPr lang="zh-CN" altLang="zh-CN" dirty="0" smtClean="0">
                <a:sym typeface="Arial" pitchFamily="34" charset="0"/>
              </a:rPr>
              <a:t>第五级</a:t>
            </a:r>
            <a:endParaRPr lang="zh-CN" alt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5573" y="2492896"/>
            <a:ext cx="7996800" cy="1720920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5573" y="4213817"/>
            <a:ext cx="7996800" cy="11594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9680" y="1204024"/>
            <a:ext cx="7996800" cy="640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27989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32512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85806" y="3387725"/>
            <a:ext cx="11020391" cy="55880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55490" y="3994151"/>
            <a:ext cx="10081021" cy="442962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Group 5"/>
          <p:cNvGrpSpPr/>
          <p:nvPr>
            <p:custDataLst>
              <p:tags r:id="rId2"/>
            </p:custDataLst>
          </p:nvPr>
        </p:nvGrpSpPr>
        <p:grpSpPr bwMode="auto">
          <a:xfrm>
            <a:off x="5292343" y="2074913"/>
            <a:ext cx="1607315" cy="1265186"/>
            <a:chOff x="0" y="0"/>
            <a:chExt cx="1750" cy="1377"/>
          </a:xfrm>
        </p:grpSpPr>
        <p:sp>
          <p:nvSpPr>
            <p:cNvPr id="12" name="AutoShape 3" descr="#wm#_3_24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457"/>
              <a:ext cx="1110" cy="920"/>
            </a:xfrm>
            <a:prstGeom prst="hexagon">
              <a:avLst>
                <a:gd name="adj" fmla="val 30163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AutoShape 6" descr="#wm#_3_24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0" y="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AutoShape 7" descr="#wm#_3_24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40" y="45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6" y="548768"/>
            <a:ext cx="7313084" cy="792000"/>
          </a:xfrm>
        </p:spPr>
        <p:txBody>
          <a:bodyPr anchor="b"/>
          <a:lstStyle>
            <a:lvl1pPr>
              <a:defRPr sz="3600">
                <a:latin typeface="+mj-lt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92719" y="1784656"/>
            <a:ext cx="3016800" cy="45133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6" y="1772816"/>
            <a:ext cx="5947942" cy="45252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40971"/>
            <a:ext cx="2514600" cy="48423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240971"/>
            <a:ext cx="7797800" cy="484233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199" y="1143766"/>
            <a:ext cx="7772401" cy="94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  <a:endParaRPr lang="zh-CN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220686"/>
            <a:ext cx="9693729" cy="386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0DB6E"/>
          </a:solidFill>
          <a:latin typeface="Arial" pitchFamily="34" charset="0"/>
          <a:ea typeface="黑体" pitchFamily="49" charset="-122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3175" indent="-31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移动端交互事件和</a:t>
            </a:r>
            <a:r>
              <a:rPr lang="en-US" altLang="zh-CN"/>
              <a:t>zepto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如何使用</a:t>
            </a:r>
            <a:r>
              <a:rPr lang="en-US" altLang="zh-CN"/>
              <a:t>touch</a:t>
            </a:r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3020" y="2061845"/>
            <a:ext cx="9861550" cy="455041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演示</a:t>
            </a:r>
            <a:r>
              <a:rPr lang="en-US" altLang="zh-CN"/>
              <a:t>4.</a:t>
            </a:r>
            <a:r>
              <a:rPr lang="zh-CN" altLang="en-US"/>
              <a:t>在实现上下左右识别以后实现手势点击屏幕的识别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演示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3020" y="2061845"/>
            <a:ext cx="9861550" cy="4550410"/>
          </a:xfrm>
        </p:spPr>
        <p:txBody>
          <a:bodyPr>
            <a:normAutofit lnSpcReduction="10000"/>
          </a:bodyPr>
          <a:p>
            <a:r>
              <a:rPr lang="zh-CN" altLang="en-US"/>
              <a:t>实现移动端视频播放，然后使用</a:t>
            </a:r>
            <a:r>
              <a:rPr lang="en-US" altLang="zh-CN"/>
              <a:t>touch</a:t>
            </a:r>
            <a:r>
              <a:rPr lang="zh-CN" altLang="en-US"/>
              <a:t>事件实现向左滑动视频快进，</a:t>
            </a:r>
            <a:endParaRPr lang="zh-CN" altLang="en-US"/>
          </a:p>
          <a:p>
            <a:r>
              <a:rPr lang="zh-CN" altLang="en-US"/>
              <a:t>向右滑动视频后退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8875" y="1134522"/>
            <a:ext cx="7809201" cy="640800"/>
          </a:xfrm>
        </p:spPr>
        <p:txBody>
          <a:bodyPr/>
          <a:p>
            <a:r>
              <a:rPr lang="en-US" altLang="zh-CN"/>
              <a:t>zeptojs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3020" y="2061845"/>
            <a:ext cx="9861550" cy="4550410"/>
          </a:xfrm>
        </p:spPr>
        <p:txBody>
          <a:bodyPr>
            <a:normAutofit lnSpcReduction="10000"/>
          </a:bodyPr>
          <a:p>
            <a:r>
              <a:rPr lang="zh-CN"/>
              <a:t>为什么学习</a:t>
            </a:r>
            <a:r>
              <a:rPr lang="en-US" altLang="zh-CN"/>
              <a:t>zepto.js  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/>
              <a:t>我们开发中还是很多地方依赖于</a:t>
            </a:r>
            <a:r>
              <a:rPr lang="en-US" altLang="zh-CN"/>
              <a:t>jquery</a:t>
            </a:r>
            <a:r>
              <a:rPr lang="zh-CN" altLang="en-US"/>
              <a:t>，但是对于移动端来说引入</a:t>
            </a:r>
            <a:endParaRPr lang="zh-CN" altLang="en-US"/>
          </a:p>
          <a:p>
            <a:r>
              <a:rPr lang="en-US" altLang="zh-CN"/>
              <a:t>jquery</a:t>
            </a:r>
            <a:r>
              <a:rPr lang="zh-CN" altLang="en-US"/>
              <a:t>消耗太大，也很浪费</a:t>
            </a:r>
            <a:r>
              <a:rPr lang="en-US" altLang="zh-CN"/>
              <a:t>,zeptojs</a:t>
            </a:r>
            <a:r>
              <a:rPr lang="zh-CN" altLang="en-US"/>
              <a:t>体积小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2.zepto</a:t>
            </a:r>
            <a:r>
              <a:rPr lang="zh-CN" altLang="en-US"/>
              <a:t>中封装了很多移动端的事件，也对移动端开发有很好的支持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zeptojs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3020" y="2061845"/>
            <a:ext cx="9861550" cy="4550410"/>
          </a:xfrm>
        </p:spPr>
        <p:txBody>
          <a:bodyPr>
            <a:normAutofit lnSpcReduction="10000"/>
          </a:bodyPr>
          <a:p>
            <a:r>
              <a:rPr lang="zh-CN" altLang="en-US"/>
              <a:t>是一个语法和</a:t>
            </a:r>
            <a:r>
              <a:rPr lang="en-US" altLang="zh-CN"/>
              <a:t>jquery</a:t>
            </a:r>
            <a:r>
              <a:rPr lang="zh-CN" altLang="en-US"/>
              <a:t>相似度高达百分之九十八的框架，我们可以用写</a:t>
            </a:r>
            <a:endParaRPr lang="zh-CN" altLang="en-US"/>
          </a:p>
          <a:p>
            <a:r>
              <a:rPr lang="en-US" altLang="zh-CN"/>
              <a:t>jquery</a:t>
            </a:r>
            <a:r>
              <a:rPr lang="zh-CN" altLang="en-US"/>
              <a:t>的方式编写</a:t>
            </a:r>
            <a:r>
              <a:rPr lang="en-US" altLang="zh-CN"/>
              <a:t>zepto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1.zepto</a:t>
            </a:r>
            <a:r>
              <a:rPr lang="zh-CN" altLang="en-US"/>
              <a:t>选择器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  </a:t>
            </a:r>
            <a:r>
              <a:rPr lang="zh-CN" altLang="en-US"/>
              <a:t>基本选择器（类，标签，</a:t>
            </a:r>
            <a:r>
              <a:rPr lang="en-US" altLang="zh-CN"/>
              <a:t>id</a:t>
            </a:r>
            <a:r>
              <a:rPr lang="zh-CN" altLang="en-US"/>
              <a:t>，属性）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演示 </a:t>
            </a:r>
            <a:r>
              <a:rPr lang="en-US" altLang="zh-CN"/>
              <a:t>6:  </a:t>
            </a:r>
            <a:r>
              <a:rPr lang="zh-CN" altLang="en-US"/>
              <a:t>基本选择器的使用</a:t>
            </a:r>
            <a:endParaRPr lang="zh-CN" altLang="en-US"/>
          </a:p>
          <a:p>
            <a:r>
              <a:rPr lang="en-US" altLang="zh-CN"/>
              <a:t> 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zepto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3020" y="2061845"/>
            <a:ext cx="9861550" cy="4550410"/>
          </a:xfrm>
        </p:spPr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2.zepto</a:t>
            </a:r>
            <a:r>
              <a:rPr lang="zh-CN" altLang="en-US">
                <a:sym typeface="+mn-ea"/>
              </a:rPr>
              <a:t>选择器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层级</a:t>
            </a:r>
            <a:r>
              <a:rPr lang="zh-CN" altLang="en-US">
                <a:sym typeface="+mn-ea"/>
              </a:rPr>
              <a:t>选择器，兄弟选择器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演示 </a:t>
            </a:r>
            <a:r>
              <a:rPr lang="en-US" altLang="zh-CN">
                <a:sym typeface="+mn-ea"/>
              </a:rPr>
              <a:t>7:  </a:t>
            </a:r>
            <a:r>
              <a:rPr lang="zh-CN" altLang="en-US">
                <a:sym typeface="+mn-ea"/>
              </a:rPr>
              <a:t>层级选择器，兄弟选择器</a:t>
            </a:r>
            <a:r>
              <a:rPr lang="zh-CN" altLang="en-US">
                <a:sym typeface="+mn-ea"/>
              </a:rPr>
              <a:t>的使用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3.zepto</a:t>
            </a:r>
            <a:r>
              <a:rPr lang="zh-CN" altLang="en-US"/>
              <a:t>选择器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  </a:t>
            </a:r>
            <a:r>
              <a:rPr lang="zh-CN" altLang="en-US"/>
              <a:t>伪类选择器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演示</a:t>
            </a:r>
            <a:r>
              <a:rPr lang="en-US" altLang="zh-CN"/>
              <a:t>8  </a:t>
            </a:r>
            <a:r>
              <a:rPr lang="zh-CN" altLang="en-US">
                <a:sym typeface="+mn-ea"/>
              </a:rPr>
              <a:t>伪类选择器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zepto</a:t>
            </a:r>
            <a:r>
              <a:rPr lang="zh-CN" altLang="en-US"/>
              <a:t>操作</a:t>
            </a:r>
            <a:r>
              <a:rPr lang="en-US" altLang="zh-CN"/>
              <a:t>dom</a:t>
            </a:r>
            <a:r>
              <a:rPr lang="zh-CN" altLang="en-US"/>
              <a:t>和</a:t>
            </a:r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0955" y="1999615"/>
            <a:ext cx="9861550" cy="4550410"/>
          </a:xfrm>
        </p:spPr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2.zepto</a:t>
            </a:r>
            <a:r>
              <a:rPr lang="zh-CN" altLang="en-US">
                <a:sym typeface="+mn-ea"/>
              </a:rPr>
              <a:t>操作</a:t>
            </a:r>
            <a:r>
              <a:rPr lang="en-US" altLang="zh-CN">
                <a:sym typeface="+mn-ea"/>
              </a:rPr>
              <a:t>dom api,</a:t>
            </a:r>
            <a:r>
              <a:rPr lang="zh-CN" altLang="en-US">
                <a:sym typeface="+mn-ea"/>
              </a:rPr>
              <a:t>操作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api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演示</a:t>
            </a:r>
            <a:r>
              <a:rPr lang="en-US" altLang="zh-CN">
                <a:sym typeface="+mn-ea"/>
              </a:rPr>
              <a:t>9 </a:t>
            </a:r>
            <a:r>
              <a:rPr lang="zh-CN" altLang="en-US">
                <a:sym typeface="+mn-ea"/>
              </a:rPr>
              <a:t>操作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的使用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zepto ajax 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0955" y="1999615"/>
            <a:ext cx="9861550" cy="4550410"/>
          </a:xfrm>
        </p:spPr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3.zepto ajax api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演示</a:t>
            </a:r>
            <a:r>
              <a:rPr lang="en-US" altLang="zh-CN">
                <a:sym typeface="+mn-ea"/>
              </a:rPr>
              <a:t>10 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zepto</a:t>
            </a: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数据接入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zepto </a:t>
            </a:r>
            <a:r>
              <a:rPr lang="zh-CN" altLang="en-US"/>
              <a:t>移动端事件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0955" y="1999615"/>
            <a:ext cx="9861550" cy="4550410"/>
          </a:xfrm>
        </p:spPr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4.zepto </a:t>
            </a:r>
            <a:r>
              <a:rPr lang="zh-CN" altLang="en-US">
                <a:sym typeface="+mn-ea"/>
              </a:rPr>
              <a:t>移动端事件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演示</a:t>
            </a:r>
            <a:r>
              <a:rPr lang="en-US" altLang="zh-CN">
                <a:sym typeface="+mn-ea"/>
              </a:rPr>
              <a:t>11 </a:t>
            </a:r>
            <a:r>
              <a:rPr lang="zh-CN" altLang="en-US">
                <a:sym typeface="+mn-ea"/>
              </a:rPr>
              <a:t>移动端事件的使用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目前我们如何处理手机端的事件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8445" y="2061845"/>
            <a:ext cx="9483725" cy="4172585"/>
          </a:xfrm>
        </p:spPr>
        <p:txBody>
          <a:bodyPr/>
          <a:p>
            <a:r>
              <a:rPr lang="en-US" altLang="zh-CN"/>
              <a:t>1.</a:t>
            </a:r>
            <a:r>
              <a:rPr lang="zh-CN" altLang="en-US"/>
              <a:t>点击时候使用的</a:t>
            </a:r>
            <a:r>
              <a:rPr lang="en-US" altLang="zh-CN"/>
              <a:t>click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滑动时候使用的</a:t>
            </a:r>
            <a:r>
              <a:rPr lang="en-US" altLang="zh-CN"/>
              <a:t>swiper</a:t>
            </a:r>
            <a:r>
              <a:rPr lang="zh-CN" altLang="en-US"/>
              <a:t>提供的事件和</a:t>
            </a:r>
            <a:r>
              <a:rPr lang="en-US" altLang="zh-CN"/>
              <a:t>api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提问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但是在移动端里面点击，滑动，还是使用</a:t>
            </a:r>
            <a:r>
              <a:rPr lang="en-US" altLang="zh-CN"/>
              <a:t>pc</a:t>
            </a:r>
            <a:r>
              <a:rPr lang="zh-CN" altLang="en-US"/>
              <a:t>端哪些事件吗？</a:t>
            </a:r>
            <a:endParaRPr lang="zh-CN" altLang="en-US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学习移动端的交互事件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5365" y="1993265"/>
            <a:ext cx="10619105" cy="4591685"/>
          </a:xfrm>
        </p:spPr>
        <p:txBody>
          <a:bodyPr>
            <a:normAutofit lnSpcReduction="20000"/>
          </a:bodyPr>
          <a:p>
            <a:r>
              <a:rPr lang="zh-CN" altLang="en-US"/>
              <a:t>为什么要学习移动端交互事件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我们之前做东西都是采用</a:t>
            </a:r>
            <a:r>
              <a:rPr lang="en-US" altLang="zh-CN"/>
              <a:t>PC</a:t>
            </a:r>
            <a:r>
              <a:rPr lang="zh-CN" altLang="en-US"/>
              <a:t>端的事件实现功能 例如点击，获取焦点等</a:t>
            </a:r>
            <a:endParaRPr lang="zh-CN" altLang="en-US"/>
          </a:p>
          <a:p>
            <a:r>
              <a:rPr lang="zh-CN" altLang="en-US"/>
              <a:t>，其实在之前我们做的项目中，我们是采用鼠标事件来代替移动端事件，</a:t>
            </a:r>
            <a:endParaRPr lang="zh-CN" altLang="en-US"/>
          </a:p>
          <a:p>
            <a:r>
              <a:rPr lang="zh-CN" altLang="en-US"/>
              <a:t>但是在很多移动端浏览器中是不支持鼠标事件</a:t>
            </a:r>
            <a:r>
              <a:rPr lang="en-US" altLang="zh-CN"/>
              <a:t>(</a:t>
            </a:r>
            <a:r>
              <a:rPr lang="zh-CN" altLang="en-US"/>
              <a:t>移动端页面中没有鼠标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只有手势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并且当我们在使用鼠标事件写移动端的页面时候，鼠标事件远比移动端中的事件慢很多</a:t>
            </a:r>
            <a:r>
              <a:rPr lang="en-US" altLang="zh-CN"/>
              <a:t>(300</a:t>
            </a:r>
            <a:r>
              <a:rPr lang="zh-CN" altLang="en-US"/>
              <a:t>毫秒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895" y="1197610"/>
            <a:ext cx="9418320" cy="640715"/>
          </a:xfrm>
        </p:spPr>
        <p:txBody>
          <a:bodyPr/>
          <a:p>
            <a:r>
              <a:rPr lang="zh-CN" altLang="en-US"/>
              <a:t>本次课程目标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0740" y="2061845"/>
            <a:ext cx="10576560" cy="4172585"/>
          </a:xfrm>
        </p:spPr>
        <p:txBody>
          <a:bodyPr/>
          <a:p>
            <a:r>
              <a:rPr lang="en-US" altLang="zh-CN"/>
              <a:t>1.</a:t>
            </a:r>
            <a:r>
              <a:rPr lang="zh-CN"/>
              <a:t>学习移动端</a:t>
            </a:r>
            <a:r>
              <a:rPr lang="en-US" altLang="zh-CN"/>
              <a:t>touch</a:t>
            </a:r>
            <a:r>
              <a:rPr lang="zh-CN"/>
              <a:t>事件</a:t>
            </a:r>
            <a:endParaRPr lang="zh-CN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学习自定义</a:t>
            </a:r>
            <a:r>
              <a:rPr lang="en-US" altLang="zh-CN"/>
              <a:t>touch</a:t>
            </a:r>
            <a:r>
              <a:rPr lang="zh-CN" altLang="en-US"/>
              <a:t>事件并封装一套简易的</a:t>
            </a:r>
            <a:r>
              <a:rPr lang="en-US" altLang="zh-CN"/>
              <a:t>touch</a:t>
            </a:r>
            <a:r>
              <a:rPr lang="zh-CN" altLang="en-US"/>
              <a:t>机制，实现</a:t>
            </a:r>
            <a:r>
              <a:rPr lang="en-US" altLang="zh-CN"/>
              <a:t>touch</a:t>
            </a:r>
            <a:r>
              <a:rPr lang="zh-CN" altLang="en-US"/>
              <a:t>控制</a:t>
            </a:r>
            <a:r>
              <a:rPr lang="zh-CN" altLang="en-US"/>
              <a:t>视频</a:t>
            </a:r>
            <a:endParaRPr lang="zh-CN" altLang="en-US"/>
          </a:p>
          <a:p>
            <a:r>
              <a:rPr lang="zh-CN" altLang="en-US"/>
              <a:t>播放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学习</a:t>
            </a:r>
            <a:r>
              <a:rPr lang="en-US" altLang="zh-CN"/>
              <a:t>zepto</a:t>
            </a:r>
            <a:r>
              <a:rPr lang="zh-CN" altLang="en-US"/>
              <a:t>框架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使用</a:t>
            </a:r>
            <a:r>
              <a:rPr lang="en-US" altLang="zh-CN"/>
              <a:t>zepto</a:t>
            </a:r>
            <a:r>
              <a:rPr lang="zh-CN" altLang="en-US"/>
              <a:t>框架实现移动端的主要功能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touch</a:t>
            </a:r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3020" y="2061845"/>
            <a:ext cx="9861550" cy="4172585"/>
          </a:xfrm>
        </p:spPr>
        <p:txBody>
          <a:bodyPr/>
          <a:p>
            <a:r>
              <a:rPr lang="en-US" altLang="zh-CN"/>
              <a:t>html5</a:t>
            </a:r>
            <a:r>
              <a:rPr lang="zh-CN" altLang="en-US"/>
              <a:t>新规范的事件，主要应用在移动端，识别屏幕上面手指的行为</a:t>
            </a:r>
            <a:endParaRPr lang="zh-CN" altLang="en-US"/>
          </a:p>
          <a:p>
            <a:r>
              <a:rPr lang="zh-CN" altLang="en-US"/>
              <a:t>的一个事件</a:t>
            </a:r>
            <a:br>
              <a:rPr lang="zh-CN" altLang="en-US"/>
            </a:br>
            <a:endParaRPr lang="zh-CN" altLang="en-US"/>
          </a:p>
          <a:p>
            <a:r>
              <a:rPr lang="en-US" altLang="zh-CN"/>
              <a:t>touch</a:t>
            </a:r>
            <a:r>
              <a:rPr lang="zh-CN" altLang="en-US"/>
              <a:t>事件分为三个阶段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1.touch</a:t>
            </a:r>
            <a:r>
              <a:rPr lang="zh-CN" altLang="en-US"/>
              <a:t>事件开始  </a:t>
            </a:r>
            <a:r>
              <a:rPr lang="en-US" altLang="zh-CN"/>
              <a:t>---&gt;</a:t>
            </a:r>
            <a:r>
              <a:rPr lang="zh-CN" altLang="en-US"/>
              <a:t>手指刚触碰到移动端屏幕</a:t>
            </a:r>
            <a:endParaRPr lang="zh-CN" altLang="en-US"/>
          </a:p>
          <a:p>
            <a:r>
              <a:rPr lang="en-US" altLang="zh-CN"/>
              <a:t>2.touch</a:t>
            </a:r>
            <a:r>
              <a:rPr lang="zh-CN" altLang="en-US"/>
              <a:t>事件移动中 </a:t>
            </a:r>
            <a:r>
              <a:rPr lang="en-US" altLang="zh-CN">
                <a:sym typeface="+mn-ea"/>
              </a:rPr>
              <a:t>---&gt;</a:t>
            </a:r>
            <a:r>
              <a:rPr lang="zh-CN" altLang="en-US">
                <a:sym typeface="+mn-ea"/>
              </a:rPr>
              <a:t>手指触碰屏幕以后开始移动</a:t>
            </a:r>
            <a:endParaRPr lang="zh-CN" altLang="en-US"/>
          </a:p>
          <a:p>
            <a:r>
              <a:rPr lang="en-US" altLang="zh-CN"/>
              <a:t>3.touch</a:t>
            </a:r>
            <a:r>
              <a:rPr lang="zh-CN" altLang="en-US"/>
              <a:t>事件结束</a:t>
            </a:r>
            <a:r>
              <a:rPr lang="en-US" altLang="zh-CN">
                <a:sym typeface="+mn-ea"/>
              </a:rPr>
              <a:t>---&gt;</a:t>
            </a:r>
            <a:r>
              <a:rPr lang="zh-CN" altLang="en-US">
                <a:sym typeface="+mn-ea"/>
              </a:rPr>
              <a:t>手指离开移动端屏幕的时候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8875" y="1171987"/>
            <a:ext cx="7809201" cy="640800"/>
          </a:xfrm>
        </p:spPr>
        <p:txBody>
          <a:bodyPr/>
          <a:p>
            <a:r>
              <a:rPr lang="en-US" altLang="zh-CN"/>
              <a:t>touch</a:t>
            </a:r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3020" y="2061845"/>
            <a:ext cx="9861550" cy="4172585"/>
          </a:xfrm>
        </p:spPr>
        <p:txBody>
          <a:bodyPr/>
          <a:p>
            <a:r>
              <a:rPr lang="en-US" altLang="zh-CN">
                <a:sym typeface="+mn-ea"/>
              </a:rPr>
              <a:t>1.touch</a:t>
            </a:r>
            <a:r>
              <a:rPr lang="zh-CN" altLang="en-US">
                <a:sym typeface="+mn-ea"/>
              </a:rPr>
              <a:t>事件开始  </a:t>
            </a:r>
            <a:r>
              <a:rPr lang="en-US" altLang="zh-CN">
                <a:sym typeface="+mn-ea"/>
              </a:rPr>
              <a:t>---&gt;ontouchstart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2.touch</a:t>
            </a:r>
            <a:r>
              <a:rPr lang="zh-CN" altLang="en-US">
                <a:sym typeface="+mn-ea"/>
              </a:rPr>
              <a:t>事件移动中 </a:t>
            </a:r>
            <a:r>
              <a:rPr lang="en-US" altLang="zh-CN">
                <a:sym typeface="+mn-ea"/>
              </a:rPr>
              <a:t>---&gt;ontouchmove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3.touch</a:t>
            </a:r>
            <a:r>
              <a:rPr lang="zh-CN" altLang="en-US">
                <a:sym typeface="+mn-ea"/>
              </a:rPr>
              <a:t>事件结束</a:t>
            </a:r>
            <a:r>
              <a:rPr lang="en-US" altLang="zh-CN">
                <a:sym typeface="+mn-ea"/>
              </a:rPr>
              <a:t>---&gt;ontouchend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演示</a:t>
            </a:r>
            <a:r>
              <a:rPr lang="en-US" altLang="zh-CN"/>
              <a:t>1 </a:t>
            </a:r>
            <a:r>
              <a:rPr lang="zh-CN" altLang="en-US"/>
              <a:t>演示</a:t>
            </a:r>
            <a:r>
              <a:rPr lang="en-US" altLang="zh-CN"/>
              <a:t>touch</a:t>
            </a:r>
            <a:r>
              <a:rPr lang="zh-CN" altLang="en-US"/>
              <a:t>的触发和阶段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如何使用</a:t>
            </a:r>
            <a:r>
              <a:rPr lang="en-US" altLang="zh-CN"/>
              <a:t>touch</a:t>
            </a:r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3020" y="2061845"/>
            <a:ext cx="9861550" cy="4550410"/>
          </a:xfrm>
        </p:spPr>
        <p:txBody>
          <a:bodyPr>
            <a:normAutofit lnSpcReduction="10000"/>
          </a:bodyPr>
          <a:p>
            <a:r>
              <a:rPr lang="zh-CN" altLang="en-US"/>
              <a:t>我们现在已经可以</a:t>
            </a:r>
            <a:r>
              <a:rPr lang="zh-CN" altLang="en-US">
                <a:sym typeface="+mn-ea"/>
              </a:rPr>
              <a:t>触发</a:t>
            </a:r>
            <a:r>
              <a:rPr lang="en-US" altLang="zh-CN">
                <a:sym typeface="+mn-ea"/>
              </a:rPr>
              <a:t>t</a:t>
            </a:r>
            <a:r>
              <a:rPr lang="en-US" altLang="zh-CN"/>
              <a:t>ouch</a:t>
            </a:r>
            <a:r>
              <a:rPr lang="zh-CN" altLang="en-US"/>
              <a:t>的事件了，但是这个有什么用？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1.touch</a:t>
            </a:r>
            <a:r>
              <a:rPr lang="zh-CN" altLang="en-US"/>
              <a:t>能够做到 像在</a:t>
            </a:r>
            <a:r>
              <a:rPr lang="en-US" altLang="zh-CN"/>
              <a:t>pc</a:t>
            </a:r>
            <a:r>
              <a:rPr lang="zh-CN" altLang="en-US"/>
              <a:t>中一样可以识别鼠标</a:t>
            </a:r>
            <a:r>
              <a:rPr lang="en-US" altLang="zh-CN"/>
              <a:t>(pc</a:t>
            </a:r>
            <a:r>
              <a:rPr lang="zh-CN" altLang="en-US"/>
              <a:t>中的鼠标就相当于手机里面的手势</a:t>
            </a:r>
            <a:r>
              <a:rPr lang="en-US" altLang="zh-CN"/>
              <a:t>)</a:t>
            </a:r>
            <a:r>
              <a:rPr lang="zh-CN" altLang="en-US"/>
              <a:t>行为吗？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如果可以识别，怎么用？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3.touch</a:t>
            </a:r>
            <a:r>
              <a:rPr lang="zh-CN" altLang="en-US"/>
              <a:t>里面是不是提供了很多属性和方法供我们去调用呢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如何使用</a:t>
            </a:r>
            <a:r>
              <a:rPr lang="en-US" altLang="zh-CN"/>
              <a:t>touch</a:t>
            </a:r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3020" y="2061845"/>
            <a:ext cx="9861550" cy="4550410"/>
          </a:xfrm>
        </p:spPr>
        <p:txBody>
          <a:bodyPr>
            <a:normAutofit lnSpcReduction="10000"/>
          </a:bodyPr>
          <a:p>
            <a:r>
              <a:rPr lang="en-US" altLang="zh-CN"/>
              <a:t>touch</a:t>
            </a:r>
            <a:r>
              <a:rPr lang="zh-CN" altLang="en-US"/>
              <a:t>可以识别手势，移动端手势主要有哪些呢？是不是包括了，</a:t>
            </a:r>
            <a:endParaRPr lang="zh-CN" altLang="en-US"/>
          </a:p>
          <a:p>
            <a:r>
              <a:rPr lang="zh-CN" altLang="en-US"/>
              <a:t>左滑动，右滑动，上滑动，下滑动，以及移动端的点击，两个手指向对角线拉伸，回缩</a:t>
            </a:r>
            <a:endParaRPr lang="zh-CN" altLang="en-US"/>
          </a:p>
          <a:p>
            <a:r>
              <a:rPr lang="zh-CN" altLang="en-US"/>
              <a:t>那怎么</a:t>
            </a:r>
            <a:r>
              <a:rPr lang="en-US" altLang="zh-CN"/>
              <a:t>touch</a:t>
            </a:r>
            <a:r>
              <a:rPr lang="zh-CN" altLang="en-US"/>
              <a:t>如何实现这些识别的？是不是通过换算</a:t>
            </a:r>
            <a:r>
              <a:rPr lang="en-US" altLang="zh-CN"/>
              <a:t>touchstart</a:t>
            </a:r>
            <a:r>
              <a:rPr lang="zh-CN" altLang="en-US"/>
              <a:t>位置和</a:t>
            </a:r>
            <a:endParaRPr lang="zh-CN" altLang="en-US"/>
          </a:p>
          <a:p>
            <a:r>
              <a:rPr lang="en-US" altLang="zh-CN"/>
              <a:t>touchend</a:t>
            </a:r>
            <a:r>
              <a:rPr lang="zh-CN" altLang="en-US"/>
              <a:t>位置进行计算和判断的的到的？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演示</a:t>
            </a:r>
            <a:r>
              <a:rPr lang="en-US" altLang="zh-CN"/>
              <a:t>2.</a:t>
            </a:r>
            <a:r>
              <a:rPr lang="zh-CN" altLang="en-US"/>
              <a:t>得到</a:t>
            </a:r>
            <a:r>
              <a:rPr lang="en-US" altLang="zh-CN"/>
              <a:t>touchstart</a:t>
            </a:r>
            <a:r>
              <a:rPr lang="zh-CN" altLang="en-US"/>
              <a:t>中手势位置，和得到</a:t>
            </a:r>
            <a:r>
              <a:rPr lang="en-US" altLang="zh-CN"/>
              <a:t>touchmove</a:t>
            </a:r>
            <a:r>
              <a:rPr lang="zh-CN" altLang="en-US"/>
              <a:t>中手势位置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如何使用</a:t>
            </a:r>
            <a:r>
              <a:rPr lang="en-US" altLang="zh-CN"/>
              <a:t>touch</a:t>
            </a:r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3020" y="2061845"/>
            <a:ext cx="9861550" cy="4550410"/>
          </a:xfrm>
        </p:spPr>
        <p:txBody>
          <a:bodyPr>
            <a:normAutofit lnSpcReduction="10000"/>
          </a:bodyPr>
          <a:p>
            <a:r>
              <a:rPr lang="zh-CN" altLang="en-US"/>
              <a:t>但是只是得到了开始</a:t>
            </a:r>
            <a:r>
              <a:rPr lang="en-US" altLang="zh-CN"/>
              <a:t>touch</a:t>
            </a:r>
            <a:r>
              <a:rPr lang="zh-CN" altLang="en-US"/>
              <a:t>和</a:t>
            </a:r>
            <a:r>
              <a:rPr lang="en-US" altLang="zh-CN"/>
              <a:t>touch</a:t>
            </a:r>
            <a:r>
              <a:rPr lang="zh-CN" altLang="en-US"/>
              <a:t>中的位置，这样能判断的</a:t>
            </a:r>
            <a:r>
              <a:rPr lang="zh-CN" altLang="en-US"/>
              <a:t>到</a:t>
            </a:r>
            <a:endParaRPr lang="zh-CN" altLang="en-US"/>
          </a:p>
          <a:p>
            <a:r>
              <a:rPr lang="zh-CN" altLang="en-US"/>
              <a:t>首饰状态吗？肯定不可以，因为我的手势</a:t>
            </a:r>
            <a:r>
              <a:rPr lang="en-US" altLang="zh-CN"/>
              <a:t>touch</a:t>
            </a:r>
            <a:r>
              <a:rPr lang="zh-CN" altLang="en-US"/>
              <a:t>并没有结束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演示</a:t>
            </a:r>
            <a:r>
              <a:rPr lang="en-US" altLang="zh-CN"/>
              <a:t>3.</a:t>
            </a:r>
            <a:r>
              <a:rPr lang="zh-CN" altLang="en-US"/>
              <a:t>得到</a:t>
            </a:r>
            <a:r>
              <a:rPr lang="en-US" altLang="zh-CN"/>
              <a:t>touchend</a:t>
            </a:r>
            <a:r>
              <a:rPr lang="zh-CN" altLang="en-US"/>
              <a:t>中手势位置</a:t>
            </a:r>
            <a:r>
              <a:rPr lang="en-US" altLang="zh-CN"/>
              <a:t>,</a:t>
            </a:r>
            <a:r>
              <a:rPr lang="zh-CN" altLang="en-US"/>
              <a:t>判断当前的手势滑动方向，</a:t>
            </a:r>
            <a:endParaRPr lang="zh-CN" altLang="en-US"/>
          </a:p>
          <a:p>
            <a:r>
              <a:rPr lang="zh-CN" altLang="en-US"/>
              <a:t>实现上下左右滑动的识别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81*i*3"/>
  <p:tag name="KSO_WM_TEMPLATE_CATEGORY" val="custom"/>
  <p:tag name="KSO_WM_TEMPLATE_INDEX" val="3"/>
</p:tagLst>
</file>

<file path=ppt/tags/tag10.xml><?xml version="1.0" encoding="utf-8"?>
<p:tagLst xmlns:p="http://schemas.openxmlformats.org/presentationml/2006/main">
  <p:tag name="KSO_WM_TEMPLATE_CATEGORY" val="custom"/>
  <p:tag name="KSO_WM_TEMPLATE_INDEX" val="160003"/>
</p:tagLst>
</file>

<file path=ppt/tags/tag11.xml><?xml version="1.0" encoding="utf-8"?>
<p:tagLst xmlns:p="http://schemas.openxmlformats.org/presentationml/2006/main">
  <p:tag name="KSO_WM_TEMPLATE_CATEGORY" val="custom"/>
  <p:tag name="KSO_WM_TEMPLATE_INDEX" val="160003"/>
</p:tagLst>
</file>

<file path=ppt/tags/tag12.xml><?xml version="1.0" encoding="utf-8"?>
<p:tagLst xmlns:p="http://schemas.openxmlformats.org/presentationml/2006/main">
  <p:tag name="KSO_WM_TEMPLATE_CATEGORY" val="custom"/>
  <p:tag name="KSO_WM_TEMPLATE_INDEX" val="160003"/>
</p:tagLst>
</file>

<file path=ppt/tags/tag13.xml><?xml version="1.0" encoding="utf-8"?>
<p:tagLst xmlns:p="http://schemas.openxmlformats.org/presentationml/2006/main">
  <p:tag name="KSO_WM_TEMPLATE_CATEGORY" val="custom"/>
  <p:tag name="KSO_WM_TEMPLATE_INDEX" val="160003"/>
</p:tagLst>
</file>

<file path=ppt/tags/tag14.xml><?xml version="1.0" encoding="utf-8"?>
<p:tagLst xmlns:p="http://schemas.openxmlformats.org/presentationml/2006/main">
  <p:tag name="KSO_WM_TEMPLATE_CATEGORY" val="custom"/>
  <p:tag name="KSO_WM_TEMPLATE_INDEX" val="160003"/>
</p:tagLst>
</file>

<file path=ppt/tags/tag15.xml><?xml version="1.0" encoding="utf-8"?>
<p:tagLst xmlns:p="http://schemas.openxmlformats.org/presentationml/2006/main">
  <p:tag name="KSO_WM_TEMPLATE_CATEGORY" val="custom"/>
  <p:tag name="KSO_WM_TEMPLATE_INDEX" val="160003"/>
</p:tagLst>
</file>

<file path=ppt/tags/tag16.xml><?xml version="1.0" encoding="utf-8"?>
<p:tagLst xmlns:p="http://schemas.openxmlformats.org/presentationml/2006/main">
  <p:tag name="KSO_WM_TEMPLATE_CATEGORY" val="custom"/>
  <p:tag name="KSO_WM_TEMPLATE_INDEX" val="160003"/>
</p:tagLst>
</file>

<file path=ppt/tags/tag17.xml><?xml version="1.0" encoding="utf-8"?>
<p:tagLst xmlns:p="http://schemas.openxmlformats.org/presentationml/2006/main">
  <p:tag name="KSO_WM_TEMPLATE_CATEGORY" val="custom"/>
  <p:tag name="KSO_WM_TEMPLATE_INDEX" val="160003"/>
</p:tagLst>
</file>

<file path=ppt/tags/tag18.xml><?xml version="1.0" encoding="utf-8"?>
<p:tagLst xmlns:p="http://schemas.openxmlformats.org/presentationml/2006/main">
  <p:tag name="KSO_WM_TEMPLATE_CATEGORY" val="custom"/>
  <p:tag name="KSO_WM_TEMPLATE_INDEX" val="160003"/>
</p:tagLst>
</file>

<file path=ppt/tags/tag19.xml><?xml version="1.0" encoding="utf-8"?>
<p:tagLst xmlns:p="http://schemas.openxmlformats.org/presentationml/2006/main">
  <p:tag name="KSO_WM_TEMPLATE_CATEGORY" val="custom"/>
  <p:tag name="KSO_WM_TEMPLATE_INDEX" val="160003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81*i*7"/>
  <p:tag name="KSO_WM_TEMPLATE_CATEGORY" val="custom"/>
  <p:tag name="KSO_WM_TEMPLATE_INDEX" val="3"/>
</p:tagLst>
</file>

<file path=ppt/tags/tag20.xml><?xml version="1.0" encoding="utf-8"?>
<p:tagLst xmlns:p="http://schemas.openxmlformats.org/presentationml/2006/main">
  <p:tag name="KSO_WM_TEMPLATE_CATEGORY" val="custom"/>
  <p:tag name="KSO_WM_TEMPLATE_INDEX" val="160003"/>
</p:tagLst>
</file>

<file path=ppt/tags/tag21.xml><?xml version="1.0" encoding="utf-8"?>
<p:tagLst xmlns:p="http://schemas.openxmlformats.org/presentationml/2006/main">
  <p:tag name="KSO_WM_TEMPLATE_CATEGORY" val="custom"/>
  <p:tag name="KSO_WM_TEMPLATE_INDEX" val="160003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81*i*8"/>
  <p:tag name="KSO_WM_TEMPLATE_CATEGORY" val="custom"/>
  <p:tag name="KSO_WM_TEMPLATE_INDEX" val="3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81*i*9"/>
  <p:tag name="KSO_WM_TEMPLATE_CATEGORY" val="custom"/>
  <p:tag name="KSO_WM_TEMPLATE_INDEX" val="3"/>
</p:tagLst>
</file>

<file path=ppt/tags/tag5.xml><?xml version="1.0" encoding="utf-8"?>
<p:tagLst xmlns:p="http://schemas.openxmlformats.org/presentationml/2006/main">
  <p:tag name="KSO_WM_TEMPLATE_CATEGORY" val="custom"/>
  <p:tag name="KSO_WM_TEMPLATE_INDEX" val="160003"/>
</p:tagLst>
</file>

<file path=ppt/tags/tag6.xml><?xml version="1.0" encoding="utf-8"?>
<p:tagLst xmlns:p="http://schemas.openxmlformats.org/presentationml/2006/main">
  <p:tag name="KSO_WM_TEMPLATE_CATEGORY" val="custom"/>
  <p:tag name="KSO_WM_TEMPLATE_INDEX" val="160003"/>
</p:tagLst>
</file>

<file path=ppt/tags/tag7.xml><?xml version="1.0" encoding="utf-8"?>
<p:tagLst xmlns:p="http://schemas.openxmlformats.org/presentationml/2006/main">
  <p:tag name="KSO_WM_TEMPLATE_CATEGORY" val="custom"/>
  <p:tag name="KSO_WM_TEMPLATE_INDEX" val="160003"/>
</p:tagLst>
</file>

<file path=ppt/tags/tag8.xml><?xml version="1.0" encoding="utf-8"?>
<p:tagLst xmlns:p="http://schemas.openxmlformats.org/presentationml/2006/main">
  <p:tag name="KSO_WM_TEMPLATE_CATEGORY" val="custom"/>
  <p:tag name="KSO_WM_TEMPLATE_INDEX" val="160003"/>
</p:tagLst>
</file>

<file path=ppt/tags/tag9.xml><?xml version="1.0" encoding="utf-8"?>
<p:tagLst xmlns:p="http://schemas.openxmlformats.org/presentationml/2006/main">
  <p:tag name="KSO_WM_TEMPLATE_CATEGORY" val="custom"/>
  <p:tag name="KSO_WM_TEMPLATE_INDEX" val="160003"/>
</p:tagLst>
</file>

<file path=ppt/theme/theme1.xml><?xml version="1.0" encoding="utf-8"?>
<a:theme xmlns:a="http://schemas.openxmlformats.org/drawingml/2006/main" name="默认设计模板">
  <a:themeElements>
    <a:clrScheme name="自定义 8">
      <a:dk1>
        <a:srgbClr val="FFFFFF"/>
      </a:dk1>
      <a:lt1>
        <a:srgbClr val="009999"/>
      </a:lt1>
      <a:dk2>
        <a:srgbClr val="333333"/>
      </a:dk2>
      <a:lt2>
        <a:srgbClr val="F0DB6E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1566</Words>
  <Application>WPS 演示</Application>
  <PresentationFormat>宽屏</PresentationFormat>
  <Paragraphs>167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默认设计模板</vt:lpstr>
      <vt:lpstr>rem布局和弹性盒子布局</vt:lpstr>
      <vt:lpstr>上节课内容回顾</vt:lpstr>
      <vt:lpstr>简要回顾</vt:lpstr>
      <vt:lpstr>本次课程目标</vt:lpstr>
      <vt:lpstr>什么是rem</vt:lpstr>
      <vt:lpstr>猜想 如果使用rem布局的优势</vt:lpstr>
      <vt:lpstr>使用rem实现响应式</vt:lpstr>
      <vt:lpstr>如何使用touch事件</vt:lpstr>
      <vt:lpstr>如何使用touch事件</vt:lpstr>
      <vt:lpstr>如何使用touch事件</vt:lpstr>
      <vt:lpstr>练习(25分钟)</vt:lpstr>
      <vt:lpstr>为什么要使用flexbox</vt:lpstr>
      <vt:lpstr>flexbox是什么？</vt:lpstr>
      <vt:lpstr>flexbox模型讲解</vt:lpstr>
      <vt:lpstr>zepto</vt:lpstr>
      <vt:lpstr>zepto操作css</vt:lpstr>
      <vt:lpstr>zepto ajax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my</cp:lastModifiedBy>
  <cp:revision>228</cp:revision>
  <dcterms:created xsi:type="dcterms:W3CDTF">2016-03-31T14:29:00Z</dcterms:created>
  <dcterms:modified xsi:type="dcterms:W3CDTF">2016-06-11T14:02:08Z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