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3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CED7F-17B8-44E1-BD1E-33FA2A9FC0B4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3C5A-70DB-4174-867E-21C8CC90393C}">
      <dgm:prSet/>
      <dgm:spPr/>
      <dgm:t>
        <a:bodyPr/>
        <a:lstStyle/>
        <a:p>
          <a:r>
            <a:rPr lang="en-US" dirty="0"/>
            <a:t>RenewAgra Project: Customer Journey Roadmap</a:t>
          </a:r>
        </a:p>
      </dgm:t>
    </dgm:pt>
    <dgm:pt modelId="{02BA6530-4585-4667-9CB1-127C73DF5EAD}" type="parTrans" cxnId="{52E90093-4A48-4038-A8A4-35B3B6BBE06D}">
      <dgm:prSet/>
      <dgm:spPr/>
      <dgm:t>
        <a:bodyPr/>
        <a:lstStyle/>
        <a:p>
          <a:endParaRPr lang="en-US"/>
        </a:p>
      </dgm:t>
    </dgm:pt>
    <dgm:pt modelId="{08955058-5AD9-45D3-BF29-E67389110A2E}" type="sibTrans" cxnId="{52E90093-4A48-4038-A8A4-35B3B6BBE06D}">
      <dgm:prSet/>
      <dgm:spPr/>
      <dgm:t>
        <a:bodyPr/>
        <a:lstStyle/>
        <a:p>
          <a:endParaRPr lang="en-US"/>
        </a:p>
      </dgm:t>
    </dgm:pt>
    <dgm:pt modelId="{E15B8492-F44D-45DD-BBA1-F1C52C4183BA}">
      <dgm:prSet/>
      <dgm:spPr/>
      <dgm:t>
        <a:bodyPr/>
        <a:lstStyle/>
        <a:p>
          <a:r>
            <a:rPr lang="en-US" dirty="0"/>
            <a:t>Planning and Execution Strategy</a:t>
          </a:r>
        </a:p>
      </dgm:t>
    </dgm:pt>
    <dgm:pt modelId="{EC798EB6-21F9-4AE2-BEA9-8B7F2DE5D3D7}" type="parTrans" cxnId="{B10D3FAB-91D1-477A-AD9F-71B3B4CB61DA}">
      <dgm:prSet/>
      <dgm:spPr/>
      <dgm:t>
        <a:bodyPr/>
        <a:lstStyle/>
        <a:p>
          <a:endParaRPr lang="en-US"/>
        </a:p>
      </dgm:t>
    </dgm:pt>
    <dgm:pt modelId="{CD8CCAFD-9402-49F0-8C03-048D4200F02A}" type="sibTrans" cxnId="{B10D3FAB-91D1-477A-AD9F-71B3B4CB61DA}">
      <dgm:prSet/>
      <dgm:spPr/>
      <dgm:t>
        <a:bodyPr/>
        <a:lstStyle/>
        <a:p>
          <a:endParaRPr lang="en-US"/>
        </a:p>
      </dgm:t>
    </dgm:pt>
    <dgm:pt modelId="{820F45B9-7219-4451-B124-203CF6D92440}">
      <dgm:prSet/>
      <dgm:spPr/>
      <dgm:t>
        <a:bodyPr/>
        <a:lstStyle/>
        <a:p>
          <a:r>
            <a:rPr lang="en-US" dirty="0"/>
            <a:t>Perspectives Gathering</a:t>
          </a:r>
        </a:p>
      </dgm:t>
    </dgm:pt>
    <dgm:pt modelId="{CD6056A9-AB62-45DA-9266-5C9B6D8A79DE}" type="parTrans" cxnId="{1CEDAB9D-1740-4C91-94AC-D277987AF8C2}">
      <dgm:prSet/>
      <dgm:spPr/>
      <dgm:t>
        <a:bodyPr/>
        <a:lstStyle/>
        <a:p>
          <a:endParaRPr lang="en-US"/>
        </a:p>
      </dgm:t>
    </dgm:pt>
    <dgm:pt modelId="{E1F622DB-79E1-49CF-858F-65984DA78EBD}" type="sibTrans" cxnId="{1CEDAB9D-1740-4C91-94AC-D277987AF8C2}">
      <dgm:prSet/>
      <dgm:spPr/>
      <dgm:t>
        <a:bodyPr/>
        <a:lstStyle/>
        <a:p>
          <a:endParaRPr lang="en-US"/>
        </a:p>
      </dgm:t>
    </dgm:pt>
    <dgm:pt modelId="{1B8F003A-A219-43D2-9D6B-E9083D57CF0F}">
      <dgm:prSet/>
      <dgm:spPr/>
      <dgm:t>
        <a:bodyPr/>
        <a:lstStyle/>
        <a:p>
          <a:r>
            <a:rPr lang="en-US" dirty="0"/>
            <a:t>Discovery and Preparation Phases</a:t>
          </a:r>
        </a:p>
      </dgm:t>
    </dgm:pt>
    <dgm:pt modelId="{F3C08595-0D12-4964-93F8-07B8FEAD19DF}" type="parTrans" cxnId="{7C5641A6-EB6D-4304-B015-C9D3E56D096C}">
      <dgm:prSet/>
      <dgm:spPr/>
      <dgm:t>
        <a:bodyPr/>
        <a:lstStyle/>
        <a:p>
          <a:endParaRPr lang="en-US"/>
        </a:p>
      </dgm:t>
    </dgm:pt>
    <dgm:pt modelId="{C4404EDE-4155-492C-AB98-A3DE53BF35CD}" type="sibTrans" cxnId="{7C5641A6-EB6D-4304-B015-C9D3E56D096C}">
      <dgm:prSet/>
      <dgm:spPr/>
      <dgm:t>
        <a:bodyPr/>
        <a:lstStyle/>
        <a:p>
          <a:endParaRPr lang="en-US"/>
        </a:p>
      </dgm:t>
    </dgm:pt>
    <dgm:pt modelId="{4B88AFCA-5B37-4C70-A952-37AC4B92E9F4}">
      <dgm:prSet/>
      <dgm:spPr/>
      <dgm:t>
        <a:bodyPr/>
        <a:lstStyle/>
        <a:p>
          <a:r>
            <a:rPr lang="en-US" dirty="0"/>
            <a:t>Analysis and Design Phases Preparation</a:t>
          </a:r>
        </a:p>
      </dgm:t>
    </dgm:pt>
    <dgm:pt modelId="{863404FB-E5DF-4F79-9557-777925813742}" type="parTrans" cxnId="{6F57B3E6-238A-4A55-9B0F-731770C2D708}">
      <dgm:prSet/>
      <dgm:spPr/>
      <dgm:t>
        <a:bodyPr/>
        <a:lstStyle/>
        <a:p>
          <a:endParaRPr lang="en-US"/>
        </a:p>
      </dgm:t>
    </dgm:pt>
    <dgm:pt modelId="{88997094-8DD2-4CE5-A97D-D324BB3D34F1}" type="sibTrans" cxnId="{6F57B3E6-238A-4A55-9B0F-731770C2D708}">
      <dgm:prSet/>
      <dgm:spPr/>
      <dgm:t>
        <a:bodyPr/>
        <a:lstStyle/>
        <a:p>
          <a:endParaRPr lang="en-US"/>
        </a:p>
      </dgm:t>
    </dgm:pt>
    <dgm:pt modelId="{62220B14-8A44-406F-BA78-702AC96BB6FD}" type="pres">
      <dgm:prSet presAssocID="{AB3CED7F-17B8-44E1-BD1E-33FA2A9FC0B4}" presName="linear" presStyleCnt="0">
        <dgm:presLayoutVars>
          <dgm:animLvl val="lvl"/>
          <dgm:resizeHandles val="exact"/>
        </dgm:presLayoutVars>
      </dgm:prSet>
      <dgm:spPr/>
    </dgm:pt>
    <dgm:pt modelId="{C5D77586-B6BA-48AE-B30A-2BB08434F07D}" type="pres">
      <dgm:prSet presAssocID="{ABA63C5A-70DB-4174-867E-21C8CC90393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1C3A96-971B-44DB-974D-79FACA34BD09}" type="pres">
      <dgm:prSet presAssocID="{08955058-5AD9-45D3-BF29-E67389110A2E}" presName="spacer" presStyleCnt="0"/>
      <dgm:spPr/>
    </dgm:pt>
    <dgm:pt modelId="{180217EF-241A-4F10-AF04-88BA5BD72FCF}" type="pres">
      <dgm:prSet presAssocID="{E15B8492-F44D-45DD-BBA1-F1C52C4183B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E5835A6-45FB-4ED2-B030-27D3CA078BF0}" type="pres">
      <dgm:prSet presAssocID="{CD8CCAFD-9402-49F0-8C03-048D4200F02A}" presName="spacer" presStyleCnt="0"/>
      <dgm:spPr/>
    </dgm:pt>
    <dgm:pt modelId="{7E28DD3D-7400-4891-9C10-BAA7714702F0}" type="pres">
      <dgm:prSet presAssocID="{820F45B9-7219-4451-B124-203CF6D9244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F8EC638-5445-4574-BC6F-FF3ED8F1CE23}" type="pres">
      <dgm:prSet presAssocID="{E1F622DB-79E1-49CF-858F-65984DA78EBD}" presName="spacer" presStyleCnt="0"/>
      <dgm:spPr/>
    </dgm:pt>
    <dgm:pt modelId="{0DFD3086-0319-40CB-A8D2-E7D5B453B4DB}" type="pres">
      <dgm:prSet presAssocID="{1B8F003A-A219-43D2-9D6B-E9083D57CF0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0B24177-C601-4CC2-8A46-061E74D229A9}" type="pres">
      <dgm:prSet presAssocID="{C4404EDE-4155-492C-AB98-A3DE53BF35CD}" presName="spacer" presStyleCnt="0"/>
      <dgm:spPr/>
    </dgm:pt>
    <dgm:pt modelId="{4349E552-754A-40F8-9C09-410A4C2F800E}" type="pres">
      <dgm:prSet presAssocID="{4B88AFCA-5B37-4C70-A952-37AC4B92E9F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A9B7403-CB16-4F91-8456-D1A8CA864D44}" type="presOf" srcId="{1B8F003A-A219-43D2-9D6B-E9083D57CF0F}" destId="{0DFD3086-0319-40CB-A8D2-E7D5B453B4DB}" srcOrd="0" destOrd="0" presId="urn:microsoft.com/office/officeart/2005/8/layout/vList2"/>
    <dgm:cxn modelId="{6829540E-3C2E-4ED7-8AE4-D4044A11764F}" type="presOf" srcId="{820F45B9-7219-4451-B124-203CF6D92440}" destId="{7E28DD3D-7400-4891-9C10-BAA7714702F0}" srcOrd="0" destOrd="0" presId="urn:microsoft.com/office/officeart/2005/8/layout/vList2"/>
    <dgm:cxn modelId="{60DE171A-7C0A-418D-A010-7D4892A93E58}" type="presOf" srcId="{4B88AFCA-5B37-4C70-A952-37AC4B92E9F4}" destId="{4349E552-754A-40F8-9C09-410A4C2F800E}" srcOrd="0" destOrd="0" presId="urn:microsoft.com/office/officeart/2005/8/layout/vList2"/>
    <dgm:cxn modelId="{65F90525-669A-44B6-A12B-19E3DEDF940E}" type="presOf" srcId="{ABA63C5A-70DB-4174-867E-21C8CC90393C}" destId="{C5D77586-B6BA-48AE-B30A-2BB08434F07D}" srcOrd="0" destOrd="0" presId="urn:microsoft.com/office/officeart/2005/8/layout/vList2"/>
    <dgm:cxn modelId="{B8548E2B-090A-4B7E-B535-F4B8FDB12166}" type="presOf" srcId="{AB3CED7F-17B8-44E1-BD1E-33FA2A9FC0B4}" destId="{62220B14-8A44-406F-BA78-702AC96BB6FD}" srcOrd="0" destOrd="0" presId="urn:microsoft.com/office/officeart/2005/8/layout/vList2"/>
    <dgm:cxn modelId="{3A935049-ABD6-473F-A079-3872CA715F49}" type="presOf" srcId="{E15B8492-F44D-45DD-BBA1-F1C52C4183BA}" destId="{180217EF-241A-4F10-AF04-88BA5BD72FCF}" srcOrd="0" destOrd="0" presId="urn:microsoft.com/office/officeart/2005/8/layout/vList2"/>
    <dgm:cxn modelId="{52E90093-4A48-4038-A8A4-35B3B6BBE06D}" srcId="{AB3CED7F-17B8-44E1-BD1E-33FA2A9FC0B4}" destId="{ABA63C5A-70DB-4174-867E-21C8CC90393C}" srcOrd="0" destOrd="0" parTransId="{02BA6530-4585-4667-9CB1-127C73DF5EAD}" sibTransId="{08955058-5AD9-45D3-BF29-E67389110A2E}"/>
    <dgm:cxn modelId="{1CEDAB9D-1740-4C91-94AC-D277987AF8C2}" srcId="{AB3CED7F-17B8-44E1-BD1E-33FA2A9FC0B4}" destId="{820F45B9-7219-4451-B124-203CF6D92440}" srcOrd="2" destOrd="0" parTransId="{CD6056A9-AB62-45DA-9266-5C9B6D8A79DE}" sibTransId="{E1F622DB-79E1-49CF-858F-65984DA78EBD}"/>
    <dgm:cxn modelId="{7C5641A6-EB6D-4304-B015-C9D3E56D096C}" srcId="{AB3CED7F-17B8-44E1-BD1E-33FA2A9FC0B4}" destId="{1B8F003A-A219-43D2-9D6B-E9083D57CF0F}" srcOrd="3" destOrd="0" parTransId="{F3C08595-0D12-4964-93F8-07B8FEAD19DF}" sibTransId="{C4404EDE-4155-492C-AB98-A3DE53BF35CD}"/>
    <dgm:cxn modelId="{B10D3FAB-91D1-477A-AD9F-71B3B4CB61DA}" srcId="{AB3CED7F-17B8-44E1-BD1E-33FA2A9FC0B4}" destId="{E15B8492-F44D-45DD-BBA1-F1C52C4183BA}" srcOrd="1" destOrd="0" parTransId="{EC798EB6-21F9-4AE2-BEA9-8B7F2DE5D3D7}" sibTransId="{CD8CCAFD-9402-49F0-8C03-048D4200F02A}"/>
    <dgm:cxn modelId="{6F57B3E6-238A-4A55-9B0F-731770C2D708}" srcId="{AB3CED7F-17B8-44E1-BD1E-33FA2A9FC0B4}" destId="{4B88AFCA-5B37-4C70-A952-37AC4B92E9F4}" srcOrd="4" destOrd="0" parTransId="{863404FB-E5DF-4F79-9557-777925813742}" sibTransId="{88997094-8DD2-4CE5-A97D-D324BB3D34F1}"/>
    <dgm:cxn modelId="{03BB2DEB-0CA5-4405-A3FA-DFFB51C41D51}" type="presParOf" srcId="{62220B14-8A44-406F-BA78-702AC96BB6FD}" destId="{C5D77586-B6BA-48AE-B30A-2BB08434F07D}" srcOrd="0" destOrd="0" presId="urn:microsoft.com/office/officeart/2005/8/layout/vList2"/>
    <dgm:cxn modelId="{4AF771B8-D7C4-49A0-8BDB-BEDC10E0E812}" type="presParOf" srcId="{62220B14-8A44-406F-BA78-702AC96BB6FD}" destId="{CC1C3A96-971B-44DB-974D-79FACA34BD09}" srcOrd="1" destOrd="0" presId="urn:microsoft.com/office/officeart/2005/8/layout/vList2"/>
    <dgm:cxn modelId="{B051492A-B03D-4F42-86F7-09D99FF016B5}" type="presParOf" srcId="{62220B14-8A44-406F-BA78-702AC96BB6FD}" destId="{180217EF-241A-4F10-AF04-88BA5BD72FCF}" srcOrd="2" destOrd="0" presId="urn:microsoft.com/office/officeart/2005/8/layout/vList2"/>
    <dgm:cxn modelId="{FD83BEC7-F746-43BD-ADEF-A373981189F7}" type="presParOf" srcId="{62220B14-8A44-406F-BA78-702AC96BB6FD}" destId="{3E5835A6-45FB-4ED2-B030-27D3CA078BF0}" srcOrd="3" destOrd="0" presId="urn:microsoft.com/office/officeart/2005/8/layout/vList2"/>
    <dgm:cxn modelId="{0AD71DFD-88D1-4BCF-A8E5-2C061A8C417D}" type="presParOf" srcId="{62220B14-8A44-406F-BA78-702AC96BB6FD}" destId="{7E28DD3D-7400-4891-9C10-BAA7714702F0}" srcOrd="4" destOrd="0" presId="urn:microsoft.com/office/officeart/2005/8/layout/vList2"/>
    <dgm:cxn modelId="{187F1DFF-1A57-4519-8E31-C5B942B7F6B8}" type="presParOf" srcId="{62220B14-8A44-406F-BA78-702AC96BB6FD}" destId="{EF8EC638-5445-4574-BC6F-FF3ED8F1CE23}" srcOrd="5" destOrd="0" presId="urn:microsoft.com/office/officeart/2005/8/layout/vList2"/>
    <dgm:cxn modelId="{30B3D24E-BB3F-4AF0-848D-38C89073FBEF}" type="presParOf" srcId="{62220B14-8A44-406F-BA78-702AC96BB6FD}" destId="{0DFD3086-0319-40CB-A8D2-E7D5B453B4DB}" srcOrd="6" destOrd="0" presId="urn:microsoft.com/office/officeart/2005/8/layout/vList2"/>
    <dgm:cxn modelId="{BBBAABF1-ECD5-4AB6-A6AA-5B159EBB25A6}" type="presParOf" srcId="{62220B14-8A44-406F-BA78-702AC96BB6FD}" destId="{C0B24177-C601-4CC2-8A46-061E74D229A9}" srcOrd="7" destOrd="0" presId="urn:microsoft.com/office/officeart/2005/8/layout/vList2"/>
    <dgm:cxn modelId="{AC0974A5-1053-457D-97FC-AE62B4EF1792}" type="presParOf" srcId="{62220B14-8A44-406F-BA78-702AC96BB6FD}" destId="{4349E552-754A-40F8-9C09-410A4C2F800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884340-EC5F-40CA-ACF4-3DE6F1C3261B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6C449EB-4F1B-46E9-B7BD-DEA3AE178D8F}">
      <dgm:prSet/>
      <dgm:spPr/>
      <dgm:t>
        <a:bodyPr/>
        <a:lstStyle/>
        <a:p>
          <a:pPr>
            <a:defRPr b="1"/>
          </a:pPr>
          <a:r>
            <a:rPr lang="en-US"/>
            <a:t>Customer Needs Clarification</a:t>
          </a:r>
        </a:p>
      </dgm:t>
    </dgm:pt>
    <dgm:pt modelId="{8EE200D1-F763-4E02-8974-261CAB8028E1}" type="parTrans" cxnId="{A42053BF-BDDA-4D20-9962-32F25D85BE96}">
      <dgm:prSet/>
      <dgm:spPr/>
      <dgm:t>
        <a:bodyPr/>
        <a:lstStyle/>
        <a:p>
          <a:endParaRPr lang="en-US"/>
        </a:p>
      </dgm:t>
    </dgm:pt>
    <dgm:pt modelId="{1F6D5D97-E35F-4A3E-80D5-E96A2E5CF16A}" type="sibTrans" cxnId="{A42053BF-BDDA-4D20-9962-32F25D85BE96}">
      <dgm:prSet/>
      <dgm:spPr/>
      <dgm:t>
        <a:bodyPr/>
        <a:lstStyle/>
        <a:p>
          <a:endParaRPr lang="en-US"/>
        </a:p>
      </dgm:t>
    </dgm:pt>
    <dgm:pt modelId="{5B8F81EC-3001-4094-BA75-227B67E0282C}">
      <dgm:prSet/>
      <dgm:spPr/>
      <dgm:t>
        <a:bodyPr/>
        <a:lstStyle/>
        <a:p>
          <a:pPr>
            <a:defRPr b="1"/>
          </a:pPr>
          <a:r>
            <a:rPr lang="en-US"/>
            <a:t>Services Overview:</a:t>
          </a:r>
        </a:p>
      </dgm:t>
    </dgm:pt>
    <dgm:pt modelId="{B08FAE34-8D5D-4A30-8459-CD62B8F02BB1}" type="parTrans" cxnId="{9AFD67EE-DF89-416C-AE2B-62BB37FC7992}">
      <dgm:prSet/>
      <dgm:spPr/>
      <dgm:t>
        <a:bodyPr/>
        <a:lstStyle/>
        <a:p>
          <a:endParaRPr lang="en-US"/>
        </a:p>
      </dgm:t>
    </dgm:pt>
    <dgm:pt modelId="{E4ACD59F-9E09-4793-8A34-A17357AA8773}" type="sibTrans" cxnId="{9AFD67EE-DF89-416C-AE2B-62BB37FC7992}">
      <dgm:prSet/>
      <dgm:spPr/>
      <dgm:t>
        <a:bodyPr/>
        <a:lstStyle/>
        <a:p>
          <a:endParaRPr lang="en-US"/>
        </a:p>
      </dgm:t>
    </dgm:pt>
    <dgm:pt modelId="{46519AFE-992C-44F9-B713-66D3BF3EF435}">
      <dgm:prSet/>
      <dgm:spPr/>
      <dgm:t>
        <a:bodyPr/>
        <a:lstStyle/>
        <a:p>
          <a:r>
            <a:rPr lang="en-US" dirty="0"/>
            <a:t>CropCo: Cultivation and Production</a:t>
          </a:r>
        </a:p>
      </dgm:t>
    </dgm:pt>
    <dgm:pt modelId="{DE62E55B-D295-41B5-A7F2-7497AD15F327}" type="parTrans" cxnId="{D2C94A69-3491-4270-BB48-9DE7DE14EE4A}">
      <dgm:prSet/>
      <dgm:spPr/>
      <dgm:t>
        <a:bodyPr/>
        <a:lstStyle/>
        <a:p>
          <a:endParaRPr lang="en-US"/>
        </a:p>
      </dgm:t>
    </dgm:pt>
    <dgm:pt modelId="{BB0ECE24-3160-4FB0-AA63-56A7010AD90C}" type="sibTrans" cxnId="{D2C94A69-3491-4270-BB48-9DE7DE14EE4A}">
      <dgm:prSet/>
      <dgm:spPr/>
      <dgm:t>
        <a:bodyPr/>
        <a:lstStyle/>
        <a:p>
          <a:endParaRPr lang="en-US"/>
        </a:p>
      </dgm:t>
    </dgm:pt>
    <dgm:pt modelId="{D7AEE318-06CC-424A-8895-288260C6E396}">
      <dgm:prSet/>
      <dgm:spPr/>
      <dgm:t>
        <a:bodyPr/>
        <a:lstStyle/>
        <a:p>
          <a:r>
            <a:rPr lang="en-US"/>
            <a:t>TransCrop: Logistical Network</a:t>
          </a:r>
        </a:p>
      </dgm:t>
    </dgm:pt>
    <dgm:pt modelId="{169281A9-5D3D-4768-9145-29DD63E77C0C}" type="parTrans" cxnId="{248EC6EC-CC59-4B35-BC2D-EC7F4691EF9A}">
      <dgm:prSet/>
      <dgm:spPr/>
      <dgm:t>
        <a:bodyPr/>
        <a:lstStyle/>
        <a:p>
          <a:endParaRPr lang="en-US"/>
        </a:p>
      </dgm:t>
    </dgm:pt>
    <dgm:pt modelId="{DA3367EC-A723-402F-8609-EB9BA62B5489}" type="sibTrans" cxnId="{248EC6EC-CC59-4B35-BC2D-EC7F4691EF9A}">
      <dgm:prSet/>
      <dgm:spPr/>
      <dgm:t>
        <a:bodyPr/>
        <a:lstStyle/>
        <a:p>
          <a:endParaRPr lang="en-US"/>
        </a:p>
      </dgm:t>
    </dgm:pt>
    <dgm:pt modelId="{F04A2E0B-12E4-46D3-A280-16327E0DE534}">
      <dgm:prSet/>
      <dgm:spPr/>
      <dgm:t>
        <a:bodyPr/>
        <a:lstStyle/>
        <a:p>
          <a:r>
            <a:rPr lang="en-US" dirty="0"/>
            <a:t>EnvoData: Advanced SAP Solutions</a:t>
          </a:r>
        </a:p>
      </dgm:t>
    </dgm:pt>
    <dgm:pt modelId="{F71CE355-9818-4780-986C-F79E1B39CC31}" type="parTrans" cxnId="{E1DF9F0E-BD4E-4731-9AB2-BCC8AF169D6D}">
      <dgm:prSet/>
      <dgm:spPr/>
      <dgm:t>
        <a:bodyPr/>
        <a:lstStyle/>
        <a:p>
          <a:endParaRPr lang="en-US"/>
        </a:p>
      </dgm:t>
    </dgm:pt>
    <dgm:pt modelId="{C384DF8B-15E6-4564-993F-3272EB2CE95A}" type="sibTrans" cxnId="{E1DF9F0E-BD4E-4731-9AB2-BCC8AF169D6D}">
      <dgm:prSet/>
      <dgm:spPr/>
      <dgm:t>
        <a:bodyPr/>
        <a:lstStyle/>
        <a:p>
          <a:endParaRPr lang="en-US"/>
        </a:p>
      </dgm:t>
    </dgm:pt>
    <dgm:pt modelId="{5476BEB7-AA14-47E8-A89A-0C4336312558}">
      <dgm:prSet/>
      <dgm:spPr/>
      <dgm:t>
        <a:bodyPr/>
        <a:lstStyle/>
        <a:p>
          <a:pPr>
            <a:defRPr b="1"/>
          </a:pPr>
          <a:r>
            <a:rPr lang="en-US"/>
            <a:t>Areas for Improvement:</a:t>
          </a:r>
        </a:p>
      </dgm:t>
    </dgm:pt>
    <dgm:pt modelId="{5DB1DD12-3E49-481E-8F9B-F6C32C3473BA}" type="parTrans" cxnId="{A50D88DE-8CE6-4F13-A9DB-3D7CA636A70C}">
      <dgm:prSet/>
      <dgm:spPr/>
      <dgm:t>
        <a:bodyPr/>
        <a:lstStyle/>
        <a:p>
          <a:endParaRPr lang="en-US"/>
        </a:p>
      </dgm:t>
    </dgm:pt>
    <dgm:pt modelId="{0C240A45-6B78-4915-A408-70B39F18E227}" type="sibTrans" cxnId="{A50D88DE-8CE6-4F13-A9DB-3D7CA636A70C}">
      <dgm:prSet/>
      <dgm:spPr/>
      <dgm:t>
        <a:bodyPr/>
        <a:lstStyle/>
        <a:p>
          <a:endParaRPr lang="en-US"/>
        </a:p>
      </dgm:t>
    </dgm:pt>
    <dgm:pt modelId="{1CD4620A-6810-4DA7-8B47-5F924FF5BB17}">
      <dgm:prSet/>
      <dgm:spPr/>
      <dgm:t>
        <a:bodyPr/>
        <a:lstStyle/>
        <a:p>
          <a:r>
            <a:rPr lang="en-US" dirty="0"/>
            <a:t>CropCo: Replace Excel with SAP</a:t>
          </a:r>
        </a:p>
      </dgm:t>
    </dgm:pt>
    <dgm:pt modelId="{646A5C13-644A-4756-8987-1032771B1060}" type="parTrans" cxnId="{B53EB887-A6F1-40BB-8481-1C2F5C4EF43E}">
      <dgm:prSet/>
      <dgm:spPr/>
      <dgm:t>
        <a:bodyPr/>
        <a:lstStyle/>
        <a:p>
          <a:endParaRPr lang="en-US"/>
        </a:p>
      </dgm:t>
    </dgm:pt>
    <dgm:pt modelId="{3C25A58C-09D5-4197-A419-8436DB7DC2B9}" type="sibTrans" cxnId="{B53EB887-A6F1-40BB-8481-1C2F5C4EF43E}">
      <dgm:prSet/>
      <dgm:spPr/>
      <dgm:t>
        <a:bodyPr/>
        <a:lstStyle/>
        <a:p>
          <a:endParaRPr lang="en-US"/>
        </a:p>
      </dgm:t>
    </dgm:pt>
    <dgm:pt modelId="{610AF6D6-DB0C-4D53-B4C8-4DB7EB760EEE}">
      <dgm:prSet/>
      <dgm:spPr/>
      <dgm:t>
        <a:bodyPr/>
        <a:lstStyle/>
        <a:p>
          <a:r>
            <a:rPr lang="en-US"/>
            <a:t>TransCrop: Enhance Logistical Efficiency</a:t>
          </a:r>
        </a:p>
      </dgm:t>
    </dgm:pt>
    <dgm:pt modelId="{1C297C0F-0F4A-4942-AE58-32F8C27B52E6}" type="parTrans" cxnId="{0652AC45-6EF8-4B32-BB97-92CAB602A81C}">
      <dgm:prSet/>
      <dgm:spPr/>
      <dgm:t>
        <a:bodyPr/>
        <a:lstStyle/>
        <a:p>
          <a:endParaRPr lang="en-US"/>
        </a:p>
      </dgm:t>
    </dgm:pt>
    <dgm:pt modelId="{FBD07560-E6E3-4F67-80AE-1CA3B7C3E399}" type="sibTrans" cxnId="{0652AC45-6EF8-4B32-BB97-92CAB602A81C}">
      <dgm:prSet/>
      <dgm:spPr/>
      <dgm:t>
        <a:bodyPr/>
        <a:lstStyle/>
        <a:p>
          <a:endParaRPr lang="en-US"/>
        </a:p>
      </dgm:t>
    </dgm:pt>
    <dgm:pt modelId="{0AEDAE80-F9DE-41A6-99F4-3EB0C5367116}">
      <dgm:prSet/>
      <dgm:spPr/>
      <dgm:t>
        <a:bodyPr/>
        <a:lstStyle/>
        <a:p>
          <a:r>
            <a:rPr lang="en-US" dirty="0"/>
            <a:t>EnvoData: Ensure Integration</a:t>
          </a:r>
        </a:p>
      </dgm:t>
    </dgm:pt>
    <dgm:pt modelId="{2444576B-EE34-4E48-B36D-AAB29CB65B7A}" type="parTrans" cxnId="{AF439B1F-FF34-4E35-8940-2C8A6602C6D8}">
      <dgm:prSet/>
      <dgm:spPr/>
      <dgm:t>
        <a:bodyPr/>
        <a:lstStyle/>
        <a:p>
          <a:endParaRPr lang="en-US"/>
        </a:p>
      </dgm:t>
    </dgm:pt>
    <dgm:pt modelId="{BCB98615-FA3D-4BED-A809-90D9C7670804}" type="sibTrans" cxnId="{AF439B1F-FF34-4E35-8940-2C8A6602C6D8}">
      <dgm:prSet/>
      <dgm:spPr/>
      <dgm:t>
        <a:bodyPr/>
        <a:lstStyle/>
        <a:p>
          <a:endParaRPr lang="en-US"/>
        </a:p>
      </dgm:t>
    </dgm:pt>
    <dgm:pt modelId="{59F714EE-E7D0-413A-B30F-4F10405E95CF}">
      <dgm:prSet/>
      <dgm:spPr/>
      <dgm:t>
        <a:bodyPr/>
        <a:lstStyle/>
        <a:p>
          <a:pPr>
            <a:defRPr b="1"/>
          </a:pPr>
          <a:r>
            <a:rPr lang="en-US"/>
            <a:t>International Considerations:</a:t>
          </a:r>
        </a:p>
      </dgm:t>
    </dgm:pt>
    <dgm:pt modelId="{36459650-666E-417A-8264-C764B5B3467F}" type="parTrans" cxnId="{64D5FB2F-9DA5-40DC-8689-65325524E137}">
      <dgm:prSet/>
      <dgm:spPr/>
      <dgm:t>
        <a:bodyPr/>
        <a:lstStyle/>
        <a:p>
          <a:endParaRPr lang="en-US"/>
        </a:p>
      </dgm:t>
    </dgm:pt>
    <dgm:pt modelId="{4C9BFBD5-AFAD-456E-B575-E7E486F2D605}" type="sibTrans" cxnId="{64D5FB2F-9DA5-40DC-8689-65325524E137}">
      <dgm:prSet/>
      <dgm:spPr/>
      <dgm:t>
        <a:bodyPr/>
        <a:lstStyle/>
        <a:p>
          <a:endParaRPr lang="en-US"/>
        </a:p>
      </dgm:t>
    </dgm:pt>
    <dgm:pt modelId="{DAC580A8-7B06-470A-8B65-C35AB12625C6}">
      <dgm:prSet/>
      <dgm:spPr/>
      <dgm:t>
        <a:bodyPr/>
        <a:lstStyle/>
        <a:p>
          <a:r>
            <a:rPr lang="en-US"/>
            <a:t>Data Privacy Regulations</a:t>
          </a:r>
        </a:p>
      </dgm:t>
    </dgm:pt>
    <dgm:pt modelId="{55283E77-3573-49A4-AEE9-C9849E2A1664}" type="parTrans" cxnId="{3BA00677-05FB-4294-B0B9-FC3A997FD21A}">
      <dgm:prSet/>
      <dgm:spPr/>
      <dgm:t>
        <a:bodyPr/>
        <a:lstStyle/>
        <a:p>
          <a:endParaRPr lang="en-US"/>
        </a:p>
      </dgm:t>
    </dgm:pt>
    <dgm:pt modelId="{6822756B-78F2-42ED-8098-08358E2A82EF}" type="sibTrans" cxnId="{3BA00677-05FB-4294-B0B9-FC3A997FD21A}">
      <dgm:prSet/>
      <dgm:spPr/>
      <dgm:t>
        <a:bodyPr/>
        <a:lstStyle/>
        <a:p>
          <a:endParaRPr lang="en-US"/>
        </a:p>
      </dgm:t>
    </dgm:pt>
    <dgm:pt modelId="{0E8E1911-64B6-422A-9FFD-F57E642A8EF3}">
      <dgm:prSet/>
      <dgm:spPr/>
      <dgm:t>
        <a:bodyPr/>
        <a:lstStyle/>
        <a:p>
          <a:r>
            <a:rPr lang="en-US"/>
            <a:t>Agricultural Practices Regulations</a:t>
          </a:r>
        </a:p>
      </dgm:t>
    </dgm:pt>
    <dgm:pt modelId="{693F1E6C-8B81-40A7-A503-44749ADEC5E0}" type="parTrans" cxnId="{01B32E93-7003-459E-8642-EB7C4CC8D353}">
      <dgm:prSet/>
      <dgm:spPr/>
      <dgm:t>
        <a:bodyPr/>
        <a:lstStyle/>
        <a:p>
          <a:endParaRPr lang="en-US"/>
        </a:p>
      </dgm:t>
    </dgm:pt>
    <dgm:pt modelId="{8CF699E3-E782-4564-81AA-2F838B5B45AE}" type="sibTrans" cxnId="{01B32E93-7003-459E-8642-EB7C4CC8D353}">
      <dgm:prSet/>
      <dgm:spPr/>
      <dgm:t>
        <a:bodyPr/>
        <a:lstStyle/>
        <a:p>
          <a:endParaRPr lang="en-US"/>
        </a:p>
      </dgm:t>
    </dgm:pt>
    <dgm:pt modelId="{E36EB158-EDC7-410D-9E8A-B86DA35DE080}">
      <dgm:prSet/>
      <dgm:spPr/>
      <dgm:t>
        <a:bodyPr/>
        <a:lstStyle/>
        <a:p>
          <a:r>
            <a:rPr lang="en-US"/>
            <a:t>Customer Clarification Questions:</a:t>
          </a:r>
        </a:p>
      </dgm:t>
    </dgm:pt>
    <dgm:pt modelId="{F3D01899-C906-4AAC-BA7C-2B9E1B878EC4}" type="parTrans" cxnId="{16A74785-AAE2-422D-9017-5295DDB3C317}">
      <dgm:prSet/>
      <dgm:spPr/>
      <dgm:t>
        <a:bodyPr/>
        <a:lstStyle/>
        <a:p>
          <a:endParaRPr lang="en-US"/>
        </a:p>
      </dgm:t>
    </dgm:pt>
    <dgm:pt modelId="{AD83CC07-B96D-44AC-913A-889B717A1786}" type="sibTrans" cxnId="{16A74785-AAE2-422D-9017-5295DDB3C317}">
      <dgm:prSet/>
      <dgm:spPr/>
      <dgm:t>
        <a:bodyPr/>
        <a:lstStyle/>
        <a:p>
          <a:endParaRPr lang="en-US"/>
        </a:p>
      </dgm:t>
    </dgm:pt>
    <dgm:pt modelId="{4A4E5B94-4CA7-40BD-9B1B-B7072FE4B0A7}">
      <dgm:prSet/>
      <dgm:spPr/>
      <dgm:t>
        <a:bodyPr/>
        <a:lstStyle/>
        <a:p>
          <a:pPr>
            <a:defRPr b="1"/>
          </a:pPr>
          <a:r>
            <a:rPr lang="en-US"/>
            <a:t>Data Security Measures</a:t>
          </a:r>
        </a:p>
      </dgm:t>
    </dgm:pt>
    <dgm:pt modelId="{08927DC1-2A24-42F7-AAE4-9E27027A6A3B}" type="parTrans" cxnId="{1D5BCBF6-D427-4AF1-B115-2E3E0127515D}">
      <dgm:prSet/>
      <dgm:spPr/>
      <dgm:t>
        <a:bodyPr/>
        <a:lstStyle/>
        <a:p>
          <a:endParaRPr lang="en-US"/>
        </a:p>
      </dgm:t>
    </dgm:pt>
    <dgm:pt modelId="{1C45ED84-8B02-4236-8B99-2F79392FBA59}" type="sibTrans" cxnId="{1D5BCBF6-D427-4AF1-B115-2E3E0127515D}">
      <dgm:prSet/>
      <dgm:spPr/>
      <dgm:t>
        <a:bodyPr/>
        <a:lstStyle/>
        <a:p>
          <a:endParaRPr lang="en-US"/>
        </a:p>
      </dgm:t>
    </dgm:pt>
    <dgm:pt modelId="{BD13F013-36C1-4C39-8DFF-E81252F6DB05}">
      <dgm:prSet/>
      <dgm:spPr/>
      <dgm:t>
        <a:bodyPr/>
        <a:lstStyle/>
        <a:p>
          <a:r>
            <a:rPr lang="en-US"/>
            <a:t>User Training Requirements</a:t>
          </a:r>
        </a:p>
      </dgm:t>
    </dgm:pt>
    <dgm:pt modelId="{6271E862-A9C8-4992-AEFA-5D910D71BE2A}" type="parTrans" cxnId="{C80F5F3E-DA76-40CA-80F1-E5158E40F9D0}">
      <dgm:prSet/>
      <dgm:spPr/>
      <dgm:t>
        <a:bodyPr/>
        <a:lstStyle/>
        <a:p>
          <a:endParaRPr lang="en-US"/>
        </a:p>
      </dgm:t>
    </dgm:pt>
    <dgm:pt modelId="{BD1B15A3-00F9-4380-92AF-0FB4878EA148}" type="sibTrans" cxnId="{C80F5F3E-DA76-40CA-80F1-E5158E40F9D0}">
      <dgm:prSet/>
      <dgm:spPr/>
      <dgm:t>
        <a:bodyPr/>
        <a:lstStyle/>
        <a:p>
          <a:endParaRPr lang="en-US"/>
        </a:p>
      </dgm:t>
    </dgm:pt>
    <dgm:pt modelId="{EE19874C-E4F1-49D4-8D73-412014B2BB7C}">
      <dgm:prSet/>
      <dgm:spPr/>
      <dgm:t>
        <a:bodyPr/>
        <a:lstStyle/>
        <a:p>
          <a:r>
            <a:rPr lang="en-US"/>
            <a:t>Customization Needs</a:t>
          </a:r>
        </a:p>
      </dgm:t>
    </dgm:pt>
    <dgm:pt modelId="{B4DEB55C-6516-4CE9-9725-83276622DFC7}" type="parTrans" cxnId="{6503CB80-DAE2-44C5-A6F2-7AC837AB9852}">
      <dgm:prSet/>
      <dgm:spPr/>
      <dgm:t>
        <a:bodyPr/>
        <a:lstStyle/>
        <a:p>
          <a:endParaRPr lang="en-US"/>
        </a:p>
      </dgm:t>
    </dgm:pt>
    <dgm:pt modelId="{5F995698-BE57-4BDE-ADEB-C848DD5CE81B}" type="sibTrans" cxnId="{6503CB80-DAE2-44C5-A6F2-7AC837AB9852}">
      <dgm:prSet/>
      <dgm:spPr/>
      <dgm:t>
        <a:bodyPr/>
        <a:lstStyle/>
        <a:p>
          <a:endParaRPr lang="en-US"/>
        </a:p>
      </dgm:t>
    </dgm:pt>
    <dgm:pt modelId="{EB962FE0-A2A4-498A-BD43-51C8540A3F8A}">
      <dgm:prSet/>
      <dgm:spPr/>
      <dgm:t>
        <a:bodyPr/>
        <a:lstStyle/>
        <a:p>
          <a:r>
            <a:rPr lang="en-US"/>
            <a:t>Scalability Concerns</a:t>
          </a:r>
        </a:p>
      </dgm:t>
    </dgm:pt>
    <dgm:pt modelId="{26FA97AF-F7FF-43ED-BE13-110C3698C70D}" type="parTrans" cxnId="{E76F2F6A-7544-4862-8BA0-D05C672F4094}">
      <dgm:prSet/>
      <dgm:spPr/>
      <dgm:t>
        <a:bodyPr/>
        <a:lstStyle/>
        <a:p>
          <a:endParaRPr lang="en-US"/>
        </a:p>
      </dgm:t>
    </dgm:pt>
    <dgm:pt modelId="{6CA14DF0-527D-4248-9FC5-C07C794AE5AB}" type="sibTrans" cxnId="{E76F2F6A-7544-4862-8BA0-D05C672F4094}">
      <dgm:prSet/>
      <dgm:spPr/>
      <dgm:t>
        <a:bodyPr/>
        <a:lstStyle/>
        <a:p>
          <a:endParaRPr lang="en-US"/>
        </a:p>
      </dgm:t>
    </dgm:pt>
    <dgm:pt modelId="{7C3464C8-9F2C-4827-8414-B76193C35195}" type="pres">
      <dgm:prSet presAssocID="{56884340-EC5F-40CA-ACF4-3DE6F1C3261B}" presName="linear" presStyleCnt="0">
        <dgm:presLayoutVars>
          <dgm:animLvl val="lvl"/>
          <dgm:resizeHandles val="exact"/>
        </dgm:presLayoutVars>
      </dgm:prSet>
      <dgm:spPr/>
    </dgm:pt>
    <dgm:pt modelId="{351D3398-005E-4B02-B060-C10F711FA29F}" type="pres">
      <dgm:prSet presAssocID="{46C449EB-4F1B-46E9-B7BD-DEA3AE178D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244216-BCEB-433E-BDFC-76DE0693B234}" type="pres">
      <dgm:prSet presAssocID="{1F6D5D97-E35F-4A3E-80D5-E96A2E5CF16A}" presName="spacer" presStyleCnt="0"/>
      <dgm:spPr/>
    </dgm:pt>
    <dgm:pt modelId="{DA2E9E6D-F015-4ACC-B9BA-6D380D1C044E}" type="pres">
      <dgm:prSet presAssocID="{5B8F81EC-3001-4094-BA75-227B67E0282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678ABE-B765-4312-8341-E434CE7935B8}" type="pres">
      <dgm:prSet presAssocID="{5B8F81EC-3001-4094-BA75-227B67E0282C}" presName="childText" presStyleLbl="revTx" presStyleIdx="0" presStyleCnt="4">
        <dgm:presLayoutVars>
          <dgm:bulletEnabled val="1"/>
        </dgm:presLayoutVars>
      </dgm:prSet>
      <dgm:spPr/>
    </dgm:pt>
    <dgm:pt modelId="{568948CC-6F96-4EF0-B789-C79D50376629}" type="pres">
      <dgm:prSet presAssocID="{5476BEB7-AA14-47E8-A89A-0C433631255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619DBAB-D261-47A6-A0CC-6A3A5FF4395F}" type="pres">
      <dgm:prSet presAssocID="{5476BEB7-AA14-47E8-A89A-0C4336312558}" presName="childText" presStyleLbl="revTx" presStyleIdx="1" presStyleCnt="4">
        <dgm:presLayoutVars>
          <dgm:bulletEnabled val="1"/>
        </dgm:presLayoutVars>
      </dgm:prSet>
      <dgm:spPr/>
    </dgm:pt>
    <dgm:pt modelId="{7B258BBB-85EA-4D47-8043-CADC191A6586}" type="pres">
      <dgm:prSet presAssocID="{59F714EE-E7D0-413A-B30F-4F10405E95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9FE2B0C-994A-4031-98B7-6EF156059917}" type="pres">
      <dgm:prSet presAssocID="{59F714EE-E7D0-413A-B30F-4F10405E95CF}" presName="childText" presStyleLbl="revTx" presStyleIdx="2" presStyleCnt="4">
        <dgm:presLayoutVars>
          <dgm:bulletEnabled val="1"/>
        </dgm:presLayoutVars>
      </dgm:prSet>
      <dgm:spPr/>
    </dgm:pt>
    <dgm:pt modelId="{9DFFA3C3-8E6B-47F2-92FF-4AB8D8CB1EA7}" type="pres">
      <dgm:prSet presAssocID="{4A4E5B94-4CA7-40BD-9B1B-B7072FE4B0A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4C55B99-3A5C-44AE-933C-2637926105DE}" type="pres">
      <dgm:prSet presAssocID="{4A4E5B94-4CA7-40BD-9B1B-B7072FE4B0A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57A1D00-71FF-4ABD-A81A-E18DF172D739}" type="presOf" srcId="{EE19874C-E4F1-49D4-8D73-412014B2BB7C}" destId="{E4C55B99-3A5C-44AE-933C-2637926105DE}" srcOrd="0" destOrd="1" presId="urn:microsoft.com/office/officeart/2005/8/layout/vList2"/>
    <dgm:cxn modelId="{ADB12807-7C53-4A38-9F45-4304733E9083}" type="presOf" srcId="{F04A2E0B-12E4-46D3-A280-16327E0DE534}" destId="{90678ABE-B765-4312-8341-E434CE7935B8}" srcOrd="0" destOrd="2" presId="urn:microsoft.com/office/officeart/2005/8/layout/vList2"/>
    <dgm:cxn modelId="{323F0D0D-05DF-4394-ADD4-D80E1CF5F6DC}" type="presOf" srcId="{0AEDAE80-F9DE-41A6-99F4-3EB0C5367116}" destId="{A619DBAB-D261-47A6-A0CC-6A3A5FF4395F}" srcOrd="0" destOrd="2" presId="urn:microsoft.com/office/officeart/2005/8/layout/vList2"/>
    <dgm:cxn modelId="{E1DF9F0E-BD4E-4731-9AB2-BCC8AF169D6D}" srcId="{5B8F81EC-3001-4094-BA75-227B67E0282C}" destId="{F04A2E0B-12E4-46D3-A280-16327E0DE534}" srcOrd="2" destOrd="0" parTransId="{F71CE355-9818-4780-986C-F79E1B39CC31}" sibTransId="{C384DF8B-15E6-4564-993F-3272EB2CE95A}"/>
    <dgm:cxn modelId="{5042A11A-5FFB-448D-AF3A-F7827D89BF31}" type="presOf" srcId="{4A4E5B94-4CA7-40BD-9B1B-B7072FE4B0A7}" destId="{9DFFA3C3-8E6B-47F2-92FF-4AB8D8CB1EA7}" srcOrd="0" destOrd="0" presId="urn:microsoft.com/office/officeart/2005/8/layout/vList2"/>
    <dgm:cxn modelId="{AF439B1F-FF34-4E35-8940-2C8A6602C6D8}" srcId="{5476BEB7-AA14-47E8-A89A-0C4336312558}" destId="{0AEDAE80-F9DE-41A6-99F4-3EB0C5367116}" srcOrd="2" destOrd="0" parTransId="{2444576B-EE34-4E48-B36D-AAB29CB65B7A}" sibTransId="{BCB98615-FA3D-4BED-A809-90D9C7670804}"/>
    <dgm:cxn modelId="{8151C02C-58A5-47FA-87FE-ED008C30A0A6}" type="presOf" srcId="{610AF6D6-DB0C-4D53-B4C8-4DB7EB760EEE}" destId="{A619DBAB-D261-47A6-A0CC-6A3A5FF4395F}" srcOrd="0" destOrd="1" presId="urn:microsoft.com/office/officeart/2005/8/layout/vList2"/>
    <dgm:cxn modelId="{64D5FB2F-9DA5-40DC-8689-65325524E137}" srcId="{56884340-EC5F-40CA-ACF4-3DE6F1C3261B}" destId="{59F714EE-E7D0-413A-B30F-4F10405E95CF}" srcOrd="3" destOrd="0" parTransId="{36459650-666E-417A-8264-C764B5B3467F}" sibTransId="{4C9BFBD5-AFAD-456E-B575-E7E486F2D605}"/>
    <dgm:cxn modelId="{9393DE3A-1D4C-4BBC-8AD2-190FDD25B360}" type="presOf" srcId="{46C449EB-4F1B-46E9-B7BD-DEA3AE178D8F}" destId="{351D3398-005E-4B02-B060-C10F711FA29F}" srcOrd="0" destOrd="0" presId="urn:microsoft.com/office/officeart/2005/8/layout/vList2"/>
    <dgm:cxn modelId="{C80F5F3E-DA76-40CA-80F1-E5158E40F9D0}" srcId="{4A4E5B94-4CA7-40BD-9B1B-B7072FE4B0A7}" destId="{BD13F013-36C1-4C39-8DFF-E81252F6DB05}" srcOrd="0" destOrd="0" parTransId="{6271E862-A9C8-4992-AEFA-5D910D71BE2A}" sibTransId="{BD1B15A3-00F9-4380-92AF-0FB4878EA148}"/>
    <dgm:cxn modelId="{9A275B42-3358-4B69-880D-C22AD8B940C1}" type="presOf" srcId="{46519AFE-992C-44F9-B713-66D3BF3EF435}" destId="{90678ABE-B765-4312-8341-E434CE7935B8}" srcOrd="0" destOrd="0" presId="urn:microsoft.com/office/officeart/2005/8/layout/vList2"/>
    <dgm:cxn modelId="{28EDA362-0428-4AB0-8470-2E813FF15A6D}" type="presOf" srcId="{5476BEB7-AA14-47E8-A89A-0C4336312558}" destId="{568948CC-6F96-4EF0-B789-C79D50376629}" srcOrd="0" destOrd="0" presId="urn:microsoft.com/office/officeart/2005/8/layout/vList2"/>
    <dgm:cxn modelId="{0652AC45-6EF8-4B32-BB97-92CAB602A81C}" srcId="{5476BEB7-AA14-47E8-A89A-0C4336312558}" destId="{610AF6D6-DB0C-4D53-B4C8-4DB7EB760EEE}" srcOrd="1" destOrd="0" parTransId="{1C297C0F-0F4A-4942-AE58-32F8C27B52E6}" sibTransId="{FBD07560-E6E3-4F67-80AE-1CA3B7C3E399}"/>
    <dgm:cxn modelId="{D2C94A69-3491-4270-BB48-9DE7DE14EE4A}" srcId="{5B8F81EC-3001-4094-BA75-227B67E0282C}" destId="{46519AFE-992C-44F9-B713-66D3BF3EF435}" srcOrd="0" destOrd="0" parTransId="{DE62E55B-D295-41B5-A7F2-7497AD15F327}" sibTransId="{BB0ECE24-3160-4FB0-AA63-56A7010AD90C}"/>
    <dgm:cxn modelId="{E76F2F6A-7544-4862-8BA0-D05C672F4094}" srcId="{4A4E5B94-4CA7-40BD-9B1B-B7072FE4B0A7}" destId="{EB962FE0-A2A4-498A-BD43-51C8540A3F8A}" srcOrd="2" destOrd="0" parTransId="{26FA97AF-F7FF-43ED-BE13-110C3698C70D}" sibTransId="{6CA14DF0-527D-4248-9FC5-C07C794AE5AB}"/>
    <dgm:cxn modelId="{3BA00677-05FB-4294-B0B9-FC3A997FD21A}" srcId="{59F714EE-E7D0-413A-B30F-4F10405E95CF}" destId="{DAC580A8-7B06-470A-8B65-C35AB12625C6}" srcOrd="0" destOrd="0" parTransId="{55283E77-3573-49A4-AEE9-C9849E2A1664}" sibTransId="{6822756B-78F2-42ED-8098-08358E2A82EF}"/>
    <dgm:cxn modelId="{EC2F527B-BC35-4EAD-8FB3-56B837A4EC6D}" type="presOf" srcId="{BD13F013-36C1-4C39-8DFF-E81252F6DB05}" destId="{E4C55B99-3A5C-44AE-933C-2637926105DE}" srcOrd="0" destOrd="0" presId="urn:microsoft.com/office/officeart/2005/8/layout/vList2"/>
    <dgm:cxn modelId="{6503CB80-DAE2-44C5-A6F2-7AC837AB9852}" srcId="{4A4E5B94-4CA7-40BD-9B1B-B7072FE4B0A7}" destId="{EE19874C-E4F1-49D4-8D73-412014B2BB7C}" srcOrd="1" destOrd="0" parTransId="{B4DEB55C-6516-4CE9-9725-83276622DFC7}" sibTransId="{5F995698-BE57-4BDE-ADEB-C848DD5CE81B}"/>
    <dgm:cxn modelId="{16A74785-AAE2-422D-9017-5295DDB3C317}" srcId="{59F714EE-E7D0-413A-B30F-4F10405E95CF}" destId="{E36EB158-EDC7-410D-9E8A-B86DA35DE080}" srcOrd="2" destOrd="0" parTransId="{F3D01899-C906-4AAC-BA7C-2B9E1B878EC4}" sibTransId="{AD83CC07-B96D-44AC-913A-889B717A1786}"/>
    <dgm:cxn modelId="{B53EB887-A6F1-40BB-8481-1C2F5C4EF43E}" srcId="{5476BEB7-AA14-47E8-A89A-0C4336312558}" destId="{1CD4620A-6810-4DA7-8B47-5F924FF5BB17}" srcOrd="0" destOrd="0" parTransId="{646A5C13-644A-4756-8987-1032771B1060}" sibTransId="{3C25A58C-09D5-4197-A419-8436DB7DC2B9}"/>
    <dgm:cxn modelId="{FDE6CB8A-9D74-4BCC-9D8D-80D056BAF52E}" type="presOf" srcId="{5B8F81EC-3001-4094-BA75-227B67E0282C}" destId="{DA2E9E6D-F015-4ACC-B9BA-6D380D1C044E}" srcOrd="0" destOrd="0" presId="urn:microsoft.com/office/officeart/2005/8/layout/vList2"/>
    <dgm:cxn modelId="{A7CAF08B-6DE8-4AE6-B6F7-C3CDEA7EDE19}" type="presOf" srcId="{DAC580A8-7B06-470A-8B65-C35AB12625C6}" destId="{39FE2B0C-994A-4031-98B7-6EF156059917}" srcOrd="0" destOrd="0" presId="urn:microsoft.com/office/officeart/2005/8/layout/vList2"/>
    <dgm:cxn modelId="{01B32E93-7003-459E-8642-EB7C4CC8D353}" srcId="{59F714EE-E7D0-413A-B30F-4F10405E95CF}" destId="{0E8E1911-64B6-422A-9FFD-F57E642A8EF3}" srcOrd="1" destOrd="0" parTransId="{693F1E6C-8B81-40A7-A503-44749ADEC5E0}" sibTransId="{8CF699E3-E782-4564-81AA-2F838B5B45AE}"/>
    <dgm:cxn modelId="{86C9D3A3-EACF-4200-80C9-2F7A9608D29D}" type="presOf" srcId="{1CD4620A-6810-4DA7-8B47-5F924FF5BB17}" destId="{A619DBAB-D261-47A6-A0CC-6A3A5FF4395F}" srcOrd="0" destOrd="0" presId="urn:microsoft.com/office/officeart/2005/8/layout/vList2"/>
    <dgm:cxn modelId="{5073A6B8-6DCA-4372-B1EE-E8E079CEBC5A}" type="presOf" srcId="{D7AEE318-06CC-424A-8895-288260C6E396}" destId="{90678ABE-B765-4312-8341-E434CE7935B8}" srcOrd="0" destOrd="1" presId="urn:microsoft.com/office/officeart/2005/8/layout/vList2"/>
    <dgm:cxn modelId="{A42053BF-BDDA-4D20-9962-32F25D85BE96}" srcId="{56884340-EC5F-40CA-ACF4-3DE6F1C3261B}" destId="{46C449EB-4F1B-46E9-B7BD-DEA3AE178D8F}" srcOrd="0" destOrd="0" parTransId="{8EE200D1-F763-4E02-8974-261CAB8028E1}" sibTransId="{1F6D5D97-E35F-4A3E-80D5-E96A2E5CF16A}"/>
    <dgm:cxn modelId="{9BC28FBF-0086-4253-823C-A0D6F035496F}" type="presOf" srcId="{EB962FE0-A2A4-498A-BD43-51C8540A3F8A}" destId="{E4C55B99-3A5C-44AE-933C-2637926105DE}" srcOrd="0" destOrd="2" presId="urn:microsoft.com/office/officeart/2005/8/layout/vList2"/>
    <dgm:cxn modelId="{9359C4CC-57F3-4D7C-81FB-816E83604249}" type="presOf" srcId="{56884340-EC5F-40CA-ACF4-3DE6F1C3261B}" destId="{7C3464C8-9F2C-4827-8414-B76193C35195}" srcOrd="0" destOrd="0" presId="urn:microsoft.com/office/officeart/2005/8/layout/vList2"/>
    <dgm:cxn modelId="{56D3D8CD-79BC-4E2B-BD9C-CB7945065C81}" type="presOf" srcId="{E36EB158-EDC7-410D-9E8A-B86DA35DE080}" destId="{39FE2B0C-994A-4031-98B7-6EF156059917}" srcOrd="0" destOrd="2" presId="urn:microsoft.com/office/officeart/2005/8/layout/vList2"/>
    <dgm:cxn modelId="{A50D88DE-8CE6-4F13-A9DB-3D7CA636A70C}" srcId="{56884340-EC5F-40CA-ACF4-3DE6F1C3261B}" destId="{5476BEB7-AA14-47E8-A89A-0C4336312558}" srcOrd="2" destOrd="0" parTransId="{5DB1DD12-3E49-481E-8F9B-F6C32C3473BA}" sibTransId="{0C240A45-6B78-4915-A408-70B39F18E227}"/>
    <dgm:cxn modelId="{09424DE6-AB59-4A35-8F4A-6B30D724BCDE}" type="presOf" srcId="{59F714EE-E7D0-413A-B30F-4F10405E95CF}" destId="{7B258BBB-85EA-4D47-8043-CADC191A6586}" srcOrd="0" destOrd="0" presId="urn:microsoft.com/office/officeart/2005/8/layout/vList2"/>
    <dgm:cxn modelId="{248EC6EC-CC59-4B35-BC2D-EC7F4691EF9A}" srcId="{5B8F81EC-3001-4094-BA75-227B67E0282C}" destId="{D7AEE318-06CC-424A-8895-288260C6E396}" srcOrd="1" destOrd="0" parTransId="{169281A9-5D3D-4768-9145-29DD63E77C0C}" sibTransId="{DA3367EC-A723-402F-8609-EB9BA62B5489}"/>
    <dgm:cxn modelId="{9AFD67EE-DF89-416C-AE2B-62BB37FC7992}" srcId="{56884340-EC5F-40CA-ACF4-3DE6F1C3261B}" destId="{5B8F81EC-3001-4094-BA75-227B67E0282C}" srcOrd="1" destOrd="0" parTransId="{B08FAE34-8D5D-4A30-8459-CD62B8F02BB1}" sibTransId="{E4ACD59F-9E09-4793-8A34-A17357AA8773}"/>
    <dgm:cxn modelId="{F076FDF0-E424-4F30-9DC1-0D375E562094}" type="presOf" srcId="{0E8E1911-64B6-422A-9FFD-F57E642A8EF3}" destId="{39FE2B0C-994A-4031-98B7-6EF156059917}" srcOrd="0" destOrd="1" presId="urn:microsoft.com/office/officeart/2005/8/layout/vList2"/>
    <dgm:cxn modelId="{1D5BCBF6-D427-4AF1-B115-2E3E0127515D}" srcId="{56884340-EC5F-40CA-ACF4-3DE6F1C3261B}" destId="{4A4E5B94-4CA7-40BD-9B1B-B7072FE4B0A7}" srcOrd="4" destOrd="0" parTransId="{08927DC1-2A24-42F7-AAE4-9E27027A6A3B}" sibTransId="{1C45ED84-8B02-4236-8B99-2F79392FBA59}"/>
    <dgm:cxn modelId="{3D515DD7-46D3-48AB-A90B-96AF0FA64C22}" type="presParOf" srcId="{7C3464C8-9F2C-4827-8414-B76193C35195}" destId="{351D3398-005E-4B02-B060-C10F711FA29F}" srcOrd="0" destOrd="0" presId="urn:microsoft.com/office/officeart/2005/8/layout/vList2"/>
    <dgm:cxn modelId="{2228D2B1-ECD8-4558-B92D-E9942B79D9AD}" type="presParOf" srcId="{7C3464C8-9F2C-4827-8414-B76193C35195}" destId="{2D244216-BCEB-433E-BDFC-76DE0693B234}" srcOrd="1" destOrd="0" presId="urn:microsoft.com/office/officeart/2005/8/layout/vList2"/>
    <dgm:cxn modelId="{4BD6CEB5-3961-465F-82FC-F2253746D82E}" type="presParOf" srcId="{7C3464C8-9F2C-4827-8414-B76193C35195}" destId="{DA2E9E6D-F015-4ACC-B9BA-6D380D1C044E}" srcOrd="2" destOrd="0" presId="urn:microsoft.com/office/officeart/2005/8/layout/vList2"/>
    <dgm:cxn modelId="{53A84687-6F1F-418A-AC3A-77BEA2D28206}" type="presParOf" srcId="{7C3464C8-9F2C-4827-8414-B76193C35195}" destId="{90678ABE-B765-4312-8341-E434CE7935B8}" srcOrd="3" destOrd="0" presId="urn:microsoft.com/office/officeart/2005/8/layout/vList2"/>
    <dgm:cxn modelId="{11417D5E-5AB7-43E6-BBDA-9715D7B20F8D}" type="presParOf" srcId="{7C3464C8-9F2C-4827-8414-B76193C35195}" destId="{568948CC-6F96-4EF0-B789-C79D50376629}" srcOrd="4" destOrd="0" presId="urn:microsoft.com/office/officeart/2005/8/layout/vList2"/>
    <dgm:cxn modelId="{E3BE0AB5-B372-49CC-BAE7-27EA5087561A}" type="presParOf" srcId="{7C3464C8-9F2C-4827-8414-B76193C35195}" destId="{A619DBAB-D261-47A6-A0CC-6A3A5FF4395F}" srcOrd="5" destOrd="0" presId="urn:microsoft.com/office/officeart/2005/8/layout/vList2"/>
    <dgm:cxn modelId="{AF29C64E-5B2D-4EE2-AEAE-D642C3C79F00}" type="presParOf" srcId="{7C3464C8-9F2C-4827-8414-B76193C35195}" destId="{7B258BBB-85EA-4D47-8043-CADC191A6586}" srcOrd="6" destOrd="0" presId="urn:microsoft.com/office/officeart/2005/8/layout/vList2"/>
    <dgm:cxn modelId="{BA26B280-5158-41E6-A720-8C434B2B5D2A}" type="presParOf" srcId="{7C3464C8-9F2C-4827-8414-B76193C35195}" destId="{39FE2B0C-994A-4031-98B7-6EF156059917}" srcOrd="7" destOrd="0" presId="urn:microsoft.com/office/officeart/2005/8/layout/vList2"/>
    <dgm:cxn modelId="{6ADA5DED-DD5E-4AB3-97F5-A5FB4DF6871C}" type="presParOf" srcId="{7C3464C8-9F2C-4827-8414-B76193C35195}" destId="{9DFFA3C3-8E6B-47F2-92FF-4AB8D8CB1EA7}" srcOrd="8" destOrd="0" presId="urn:microsoft.com/office/officeart/2005/8/layout/vList2"/>
    <dgm:cxn modelId="{47DDA787-B43C-46CA-95B8-368F1EC9FB65}" type="presParOf" srcId="{7C3464C8-9F2C-4827-8414-B76193C35195}" destId="{E4C55B99-3A5C-44AE-933C-2637926105D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387E3E-18E1-4207-81BD-8E9930716998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B41D3ED-F453-4E52-9E52-D700A69FEC60}">
      <dgm:prSet/>
      <dgm:spPr/>
      <dgm:t>
        <a:bodyPr/>
        <a:lstStyle/>
        <a:p>
          <a:pPr>
            <a:defRPr b="1"/>
          </a:pPr>
          <a:r>
            <a:rPr lang="en-US" dirty="0"/>
            <a:t>Key Players in the RenewAgra Journey</a:t>
          </a:r>
        </a:p>
      </dgm:t>
    </dgm:pt>
    <dgm:pt modelId="{D57CEB0A-F4C1-46CB-A332-EAA8381A603E}" type="parTrans" cxnId="{4BB7A49B-E049-48CB-9796-262C4F8206B8}">
      <dgm:prSet/>
      <dgm:spPr/>
      <dgm:t>
        <a:bodyPr/>
        <a:lstStyle/>
        <a:p>
          <a:endParaRPr lang="en-US"/>
        </a:p>
      </dgm:t>
    </dgm:pt>
    <dgm:pt modelId="{22B90AAA-1546-47B0-9F20-A765066854B7}" type="sibTrans" cxnId="{4BB7A49B-E049-48CB-9796-262C4F8206B8}">
      <dgm:prSet/>
      <dgm:spPr/>
      <dgm:t>
        <a:bodyPr/>
        <a:lstStyle/>
        <a:p>
          <a:endParaRPr lang="en-US"/>
        </a:p>
      </dgm:t>
    </dgm:pt>
    <dgm:pt modelId="{F06B2870-EC02-4448-9C8E-071D5EB68E84}">
      <dgm:prSet/>
      <dgm:spPr/>
      <dgm:t>
        <a:bodyPr/>
        <a:lstStyle/>
        <a:p>
          <a:pPr>
            <a:defRPr b="1"/>
          </a:pPr>
          <a:r>
            <a:rPr lang="en-US"/>
            <a:t>Stakeholders:</a:t>
          </a:r>
        </a:p>
      </dgm:t>
    </dgm:pt>
    <dgm:pt modelId="{0C36D612-AAD8-4D59-A569-0C51B58E868D}" type="parTrans" cxnId="{27EE033C-ED1A-418C-82A1-7FBD5EFD5131}">
      <dgm:prSet/>
      <dgm:spPr/>
      <dgm:t>
        <a:bodyPr/>
        <a:lstStyle/>
        <a:p>
          <a:endParaRPr lang="en-US"/>
        </a:p>
      </dgm:t>
    </dgm:pt>
    <dgm:pt modelId="{F045F8F9-2253-42C6-B447-85F32A744446}" type="sibTrans" cxnId="{27EE033C-ED1A-418C-82A1-7FBD5EFD5131}">
      <dgm:prSet/>
      <dgm:spPr/>
      <dgm:t>
        <a:bodyPr/>
        <a:lstStyle/>
        <a:p>
          <a:endParaRPr lang="en-US"/>
        </a:p>
      </dgm:t>
    </dgm:pt>
    <dgm:pt modelId="{B517FDF2-0897-4C2D-B58D-75DD1469D40F}">
      <dgm:prSet/>
      <dgm:spPr/>
      <dgm:t>
        <a:bodyPr/>
        <a:lstStyle/>
        <a:p>
          <a:r>
            <a:rPr lang="en-US"/>
            <a:t>Executive Leadership</a:t>
          </a:r>
        </a:p>
      </dgm:t>
    </dgm:pt>
    <dgm:pt modelId="{2F891ACB-B86A-4E59-8D81-66E0D5FB8F20}" type="parTrans" cxnId="{DFDE2C46-7880-4D78-B1CD-4271251E22AF}">
      <dgm:prSet/>
      <dgm:spPr/>
      <dgm:t>
        <a:bodyPr/>
        <a:lstStyle/>
        <a:p>
          <a:endParaRPr lang="en-US"/>
        </a:p>
      </dgm:t>
    </dgm:pt>
    <dgm:pt modelId="{55843040-6312-491D-9105-EF99A7E890C9}" type="sibTrans" cxnId="{DFDE2C46-7880-4D78-B1CD-4271251E22AF}">
      <dgm:prSet/>
      <dgm:spPr/>
      <dgm:t>
        <a:bodyPr/>
        <a:lstStyle/>
        <a:p>
          <a:endParaRPr lang="en-US"/>
        </a:p>
      </dgm:t>
    </dgm:pt>
    <dgm:pt modelId="{F0919C84-717E-4396-B28C-29C0BC2A5EBD}">
      <dgm:prSet/>
      <dgm:spPr/>
      <dgm:t>
        <a:bodyPr/>
        <a:lstStyle/>
        <a:p>
          <a:r>
            <a:rPr lang="en-US"/>
            <a:t>IT Department Representatives</a:t>
          </a:r>
        </a:p>
      </dgm:t>
    </dgm:pt>
    <dgm:pt modelId="{AF9D3114-47D5-401D-87FB-BAA7C8D2EB90}" type="parTrans" cxnId="{A3BD03E0-CAC4-4770-B123-22AAE5C0E27D}">
      <dgm:prSet/>
      <dgm:spPr/>
      <dgm:t>
        <a:bodyPr/>
        <a:lstStyle/>
        <a:p>
          <a:endParaRPr lang="en-US"/>
        </a:p>
      </dgm:t>
    </dgm:pt>
    <dgm:pt modelId="{C88F41B0-B29C-493B-8418-72D13255EC9B}" type="sibTrans" cxnId="{A3BD03E0-CAC4-4770-B123-22AAE5C0E27D}">
      <dgm:prSet/>
      <dgm:spPr/>
      <dgm:t>
        <a:bodyPr/>
        <a:lstStyle/>
        <a:p>
          <a:endParaRPr lang="en-US"/>
        </a:p>
      </dgm:t>
    </dgm:pt>
    <dgm:pt modelId="{AF065FD8-4706-4770-B367-6FB2BF2E1712}">
      <dgm:prSet/>
      <dgm:spPr/>
      <dgm:t>
        <a:bodyPr/>
        <a:lstStyle/>
        <a:p>
          <a:r>
            <a:rPr lang="en-US"/>
            <a:t>Business Unit Managers</a:t>
          </a:r>
        </a:p>
      </dgm:t>
    </dgm:pt>
    <dgm:pt modelId="{365E85C0-2842-4B26-B327-718DC33993D8}" type="parTrans" cxnId="{A12393B6-1373-4D05-8AD8-539BCC59860C}">
      <dgm:prSet/>
      <dgm:spPr/>
      <dgm:t>
        <a:bodyPr/>
        <a:lstStyle/>
        <a:p>
          <a:endParaRPr lang="en-US"/>
        </a:p>
      </dgm:t>
    </dgm:pt>
    <dgm:pt modelId="{AE8FFA17-28F9-4A48-ABE9-BD2F35AE6C67}" type="sibTrans" cxnId="{A12393B6-1373-4D05-8AD8-539BCC59860C}">
      <dgm:prSet/>
      <dgm:spPr/>
      <dgm:t>
        <a:bodyPr/>
        <a:lstStyle/>
        <a:p>
          <a:endParaRPr lang="en-US"/>
        </a:p>
      </dgm:t>
    </dgm:pt>
    <dgm:pt modelId="{2C3407E4-63AC-45E3-BA29-A6416C8D7A3A}">
      <dgm:prSet/>
      <dgm:spPr/>
      <dgm:t>
        <a:bodyPr/>
        <a:lstStyle/>
        <a:p>
          <a:r>
            <a:rPr lang="en-US"/>
            <a:t>End Users</a:t>
          </a:r>
        </a:p>
      </dgm:t>
    </dgm:pt>
    <dgm:pt modelId="{F77E5FF0-82B7-4DE9-8196-948C3D786155}" type="parTrans" cxnId="{AE4EEFFA-ACEC-4D2C-B03F-786AF0014B9C}">
      <dgm:prSet/>
      <dgm:spPr/>
      <dgm:t>
        <a:bodyPr/>
        <a:lstStyle/>
        <a:p>
          <a:endParaRPr lang="en-US"/>
        </a:p>
      </dgm:t>
    </dgm:pt>
    <dgm:pt modelId="{D970595D-504C-4BAD-B505-7906791772CD}" type="sibTrans" cxnId="{AE4EEFFA-ACEC-4D2C-B03F-786AF0014B9C}">
      <dgm:prSet/>
      <dgm:spPr/>
      <dgm:t>
        <a:bodyPr/>
        <a:lstStyle/>
        <a:p>
          <a:endParaRPr lang="en-US"/>
        </a:p>
      </dgm:t>
    </dgm:pt>
    <dgm:pt modelId="{E44B537E-067A-4D93-8E6B-D08CADF9F67A}">
      <dgm:prSet/>
      <dgm:spPr/>
      <dgm:t>
        <a:bodyPr/>
        <a:lstStyle/>
        <a:p>
          <a:pPr>
            <a:defRPr b="1"/>
          </a:pPr>
          <a:r>
            <a:rPr lang="en-US"/>
            <a:t>Stakeholder Analysis:</a:t>
          </a:r>
        </a:p>
      </dgm:t>
    </dgm:pt>
    <dgm:pt modelId="{E7120CDD-D61A-4B9B-89AC-29022F97D960}" type="parTrans" cxnId="{5D989A43-AC06-4FF2-A2EA-6AADE9F75868}">
      <dgm:prSet/>
      <dgm:spPr/>
      <dgm:t>
        <a:bodyPr/>
        <a:lstStyle/>
        <a:p>
          <a:endParaRPr lang="en-US"/>
        </a:p>
      </dgm:t>
    </dgm:pt>
    <dgm:pt modelId="{EEE3F034-4EA9-48E2-99A3-24FAE4C6B336}" type="sibTrans" cxnId="{5D989A43-AC06-4FF2-A2EA-6AADE9F75868}">
      <dgm:prSet/>
      <dgm:spPr/>
      <dgm:t>
        <a:bodyPr/>
        <a:lstStyle/>
        <a:p>
          <a:endParaRPr lang="en-US"/>
        </a:p>
      </dgm:t>
    </dgm:pt>
    <dgm:pt modelId="{67C99A1D-C85C-43C0-B6F5-D074DE62575D}">
      <dgm:prSet/>
      <dgm:spPr/>
      <dgm:t>
        <a:bodyPr/>
        <a:lstStyle/>
        <a:p>
          <a:r>
            <a:rPr lang="en-US"/>
            <a:t>Interest, Influence, Participation</a:t>
          </a:r>
        </a:p>
      </dgm:t>
    </dgm:pt>
    <dgm:pt modelId="{1611E2DC-263C-4541-AF7E-674EDBA2B2CB}" type="parTrans" cxnId="{DCE6B278-DE01-4E6D-89EC-467FA0B4569D}">
      <dgm:prSet/>
      <dgm:spPr/>
      <dgm:t>
        <a:bodyPr/>
        <a:lstStyle/>
        <a:p>
          <a:endParaRPr lang="en-US"/>
        </a:p>
      </dgm:t>
    </dgm:pt>
    <dgm:pt modelId="{872C755F-5F84-4390-94C8-4276C6BCCB27}" type="sibTrans" cxnId="{DCE6B278-DE01-4E6D-89EC-467FA0B4569D}">
      <dgm:prSet/>
      <dgm:spPr/>
      <dgm:t>
        <a:bodyPr/>
        <a:lstStyle/>
        <a:p>
          <a:endParaRPr lang="en-US"/>
        </a:p>
      </dgm:t>
    </dgm:pt>
    <dgm:pt modelId="{1129E8D1-1815-46A9-B2D8-874E73A5A94B}">
      <dgm:prSet/>
      <dgm:spPr/>
      <dgm:t>
        <a:bodyPr/>
        <a:lstStyle/>
        <a:p>
          <a:pPr>
            <a:defRPr b="1"/>
          </a:pPr>
          <a:r>
            <a:rPr lang="en-US"/>
            <a:t>Chosen Partner:</a:t>
          </a:r>
        </a:p>
      </dgm:t>
    </dgm:pt>
    <dgm:pt modelId="{43AD8513-FCA4-44C0-8651-1FBF2CF92640}" type="parTrans" cxnId="{774C8109-B959-417C-BE8C-F7A5586CF3DE}">
      <dgm:prSet/>
      <dgm:spPr/>
      <dgm:t>
        <a:bodyPr/>
        <a:lstStyle/>
        <a:p>
          <a:endParaRPr lang="en-US"/>
        </a:p>
      </dgm:t>
    </dgm:pt>
    <dgm:pt modelId="{2F6956A4-0303-418D-A155-B69CED76E191}" type="sibTrans" cxnId="{774C8109-B959-417C-BE8C-F7A5586CF3DE}">
      <dgm:prSet/>
      <dgm:spPr/>
      <dgm:t>
        <a:bodyPr/>
        <a:lstStyle/>
        <a:p>
          <a:endParaRPr lang="en-US"/>
        </a:p>
      </dgm:t>
    </dgm:pt>
    <dgm:pt modelId="{AA57E79C-BC04-45F8-BAB2-3FADB4C3CDE9}">
      <dgm:prSet/>
      <dgm:spPr/>
      <dgm:t>
        <a:bodyPr/>
        <a:lstStyle/>
        <a:p>
          <a:r>
            <a:rPr lang="en-US"/>
            <a:t>Deloitte Consulting</a:t>
          </a:r>
        </a:p>
      </dgm:t>
    </dgm:pt>
    <dgm:pt modelId="{F7A034EB-4EC1-480C-A788-B8DE2A767326}" type="parTrans" cxnId="{C7699A20-5AAA-4E32-9606-E3F6C5D865FD}">
      <dgm:prSet/>
      <dgm:spPr/>
      <dgm:t>
        <a:bodyPr/>
        <a:lstStyle/>
        <a:p>
          <a:endParaRPr lang="en-US"/>
        </a:p>
      </dgm:t>
    </dgm:pt>
    <dgm:pt modelId="{EA88D0A1-CF8F-47CE-A0C4-3AE4A15091A6}" type="sibTrans" cxnId="{C7699A20-5AAA-4E32-9606-E3F6C5D865FD}">
      <dgm:prSet/>
      <dgm:spPr/>
      <dgm:t>
        <a:bodyPr/>
        <a:lstStyle/>
        <a:p>
          <a:endParaRPr lang="en-US"/>
        </a:p>
      </dgm:t>
    </dgm:pt>
    <dgm:pt modelId="{4DFF6953-3449-491E-B789-A82943B35C14}">
      <dgm:prSet/>
      <dgm:spPr/>
      <dgm:t>
        <a:bodyPr/>
        <a:lstStyle/>
        <a:p>
          <a:r>
            <a:rPr lang="en-US"/>
            <a:t>Expertise, Project Management, Global Presence, Positive Feedback</a:t>
          </a:r>
        </a:p>
      </dgm:t>
    </dgm:pt>
    <dgm:pt modelId="{BE1F5B31-B71E-48B8-B4D3-185640859814}" type="parTrans" cxnId="{52CF3C61-F3D7-4AB7-9651-377D611006A5}">
      <dgm:prSet/>
      <dgm:spPr/>
      <dgm:t>
        <a:bodyPr/>
        <a:lstStyle/>
        <a:p>
          <a:endParaRPr lang="en-US"/>
        </a:p>
      </dgm:t>
    </dgm:pt>
    <dgm:pt modelId="{4BD53AC1-AE44-4B15-872D-A20FA1B2E353}" type="sibTrans" cxnId="{52CF3C61-F3D7-4AB7-9651-377D611006A5}">
      <dgm:prSet/>
      <dgm:spPr/>
      <dgm:t>
        <a:bodyPr/>
        <a:lstStyle/>
        <a:p>
          <a:endParaRPr lang="en-US"/>
        </a:p>
      </dgm:t>
    </dgm:pt>
    <dgm:pt modelId="{600C2620-9885-4033-B052-0F3F610ADA0D}" type="pres">
      <dgm:prSet presAssocID="{39387E3E-18E1-4207-81BD-8E9930716998}" presName="linear" presStyleCnt="0">
        <dgm:presLayoutVars>
          <dgm:animLvl val="lvl"/>
          <dgm:resizeHandles val="exact"/>
        </dgm:presLayoutVars>
      </dgm:prSet>
      <dgm:spPr/>
    </dgm:pt>
    <dgm:pt modelId="{F170F765-6988-4F2E-B0AD-8CA5DC07BF14}" type="pres">
      <dgm:prSet presAssocID="{2B41D3ED-F453-4E52-9E52-D700A69FEC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3FBA7FD-55DB-4B26-9AE6-52E077F1100F}" type="pres">
      <dgm:prSet presAssocID="{22B90AAA-1546-47B0-9F20-A765066854B7}" presName="spacer" presStyleCnt="0"/>
      <dgm:spPr/>
    </dgm:pt>
    <dgm:pt modelId="{6F28F1C4-4419-47C0-8AB8-02F07AA646ED}" type="pres">
      <dgm:prSet presAssocID="{F06B2870-EC02-4448-9C8E-071D5EB68E8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4343FC-6BDF-4ABF-B134-C75FE25571D9}" type="pres">
      <dgm:prSet presAssocID="{F06B2870-EC02-4448-9C8E-071D5EB68E84}" presName="childText" presStyleLbl="revTx" presStyleIdx="0" presStyleCnt="3">
        <dgm:presLayoutVars>
          <dgm:bulletEnabled val="1"/>
        </dgm:presLayoutVars>
      </dgm:prSet>
      <dgm:spPr/>
    </dgm:pt>
    <dgm:pt modelId="{2A48F392-FF61-457B-8817-64162B3CE09A}" type="pres">
      <dgm:prSet presAssocID="{E44B537E-067A-4D93-8E6B-D08CADF9F67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4966CC-481F-470E-8F07-37158DA3A67B}" type="pres">
      <dgm:prSet presAssocID="{E44B537E-067A-4D93-8E6B-D08CADF9F67A}" presName="childText" presStyleLbl="revTx" presStyleIdx="1" presStyleCnt="3">
        <dgm:presLayoutVars>
          <dgm:bulletEnabled val="1"/>
        </dgm:presLayoutVars>
      </dgm:prSet>
      <dgm:spPr/>
    </dgm:pt>
    <dgm:pt modelId="{6E7F04CD-B748-4B4C-B672-D0E9BEBEABD8}" type="pres">
      <dgm:prSet presAssocID="{1129E8D1-1815-46A9-B2D8-874E73A5A94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2ECA85A-B8B5-4092-9021-302B5FD15850}" type="pres">
      <dgm:prSet presAssocID="{1129E8D1-1815-46A9-B2D8-874E73A5A94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74C8109-B959-417C-BE8C-F7A5586CF3DE}" srcId="{39387E3E-18E1-4207-81BD-8E9930716998}" destId="{1129E8D1-1815-46A9-B2D8-874E73A5A94B}" srcOrd="3" destOrd="0" parTransId="{43AD8513-FCA4-44C0-8651-1FBF2CF92640}" sibTransId="{2F6956A4-0303-418D-A155-B69CED76E191}"/>
    <dgm:cxn modelId="{3598BF19-A11C-4B27-9F54-8FD8E2955A2F}" type="presOf" srcId="{1129E8D1-1815-46A9-B2D8-874E73A5A94B}" destId="{6E7F04CD-B748-4B4C-B672-D0E9BEBEABD8}" srcOrd="0" destOrd="0" presId="urn:microsoft.com/office/officeart/2005/8/layout/vList2"/>
    <dgm:cxn modelId="{C7699A20-5AAA-4E32-9606-E3F6C5D865FD}" srcId="{1129E8D1-1815-46A9-B2D8-874E73A5A94B}" destId="{AA57E79C-BC04-45F8-BAB2-3FADB4C3CDE9}" srcOrd="0" destOrd="0" parTransId="{F7A034EB-4EC1-480C-A788-B8DE2A767326}" sibTransId="{EA88D0A1-CF8F-47CE-A0C4-3AE4A15091A6}"/>
    <dgm:cxn modelId="{2BC3C428-642D-4B74-8611-08052C0182B3}" type="presOf" srcId="{2C3407E4-63AC-45E3-BA29-A6416C8D7A3A}" destId="{464343FC-6BDF-4ABF-B134-C75FE25571D9}" srcOrd="0" destOrd="3" presId="urn:microsoft.com/office/officeart/2005/8/layout/vList2"/>
    <dgm:cxn modelId="{27EE033C-ED1A-418C-82A1-7FBD5EFD5131}" srcId="{39387E3E-18E1-4207-81BD-8E9930716998}" destId="{F06B2870-EC02-4448-9C8E-071D5EB68E84}" srcOrd="1" destOrd="0" parTransId="{0C36D612-AAD8-4D59-A569-0C51B58E868D}" sibTransId="{F045F8F9-2253-42C6-B447-85F32A744446}"/>
    <dgm:cxn modelId="{C40E2640-91F4-48A8-846B-15B265CD4239}" type="presOf" srcId="{39387E3E-18E1-4207-81BD-8E9930716998}" destId="{600C2620-9885-4033-B052-0F3F610ADA0D}" srcOrd="0" destOrd="0" presId="urn:microsoft.com/office/officeart/2005/8/layout/vList2"/>
    <dgm:cxn modelId="{52CF3C61-F3D7-4AB7-9651-377D611006A5}" srcId="{1129E8D1-1815-46A9-B2D8-874E73A5A94B}" destId="{4DFF6953-3449-491E-B789-A82943B35C14}" srcOrd="1" destOrd="0" parTransId="{BE1F5B31-B71E-48B8-B4D3-185640859814}" sibTransId="{4BD53AC1-AE44-4B15-872D-A20FA1B2E353}"/>
    <dgm:cxn modelId="{5D989A43-AC06-4FF2-A2EA-6AADE9F75868}" srcId="{39387E3E-18E1-4207-81BD-8E9930716998}" destId="{E44B537E-067A-4D93-8E6B-D08CADF9F67A}" srcOrd="2" destOrd="0" parTransId="{E7120CDD-D61A-4B9B-89AC-29022F97D960}" sibTransId="{EEE3F034-4EA9-48E2-99A3-24FAE4C6B336}"/>
    <dgm:cxn modelId="{DFDE2C46-7880-4D78-B1CD-4271251E22AF}" srcId="{F06B2870-EC02-4448-9C8E-071D5EB68E84}" destId="{B517FDF2-0897-4C2D-B58D-75DD1469D40F}" srcOrd="0" destOrd="0" parTransId="{2F891ACB-B86A-4E59-8D81-66E0D5FB8F20}" sibTransId="{55843040-6312-491D-9105-EF99A7E890C9}"/>
    <dgm:cxn modelId="{B50AC068-51D3-4FC3-B444-001185454599}" type="presOf" srcId="{2B41D3ED-F453-4E52-9E52-D700A69FEC60}" destId="{F170F765-6988-4F2E-B0AD-8CA5DC07BF14}" srcOrd="0" destOrd="0" presId="urn:microsoft.com/office/officeart/2005/8/layout/vList2"/>
    <dgm:cxn modelId="{42C8A96A-D039-45A8-839F-3D5B776C96CC}" type="presOf" srcId="{F0919C84-717E-4396-B28C-29C0BC2A5EBD}" destId="{464343FC-6BDF-4ABF-B134-C75FE25571D9}" srcOrd="0" destOrd="1" presId="urn:microsoft.com/office/officeart/2005/8/layout/vList2"/>
    <dgm:cxn modelId="{EB909373-DB3F-40A9-972B-1E3EB45DEECC}" type="presOf" srcId="{B517FDF2-0897-4C2D-B58D-75DD1469D40F}" destId="{464343FC-6BDF-4ABF-B134-C75FE25571D9}" srcOrd="0" destOrd="0" presId="urn:microsoft.com/office/officeart/2005/8/layout/vList2"/>
    <dgm:cxn modelId="{DCE6B278-DE01-4E6D-89EC-467FA0B4569D}" srcId="{E44B537E-067A-4D93-8E6B-D08CADF9F67A}" destId="{67C99A1D-C85C-43C0-B6F5-D074DE62575D}" srcOrd="0" destOrd="0" parTransId="{1611E2DC-263C-4541-AF7E-674EDBA2B2CB}" sibTransId="{872C755F-5F84-4390-94C8-4276C6BCCB27}"/>
    <dgm:cxn modelId="{F91A467A-7EDB-4F5E-821F-96DD18A62E8F}" type="presOf" srcId="{67C99A1D-C85C-43C0-B6F5-D074DE62575D}" destId="{4B4966CC-481F-470E-8F07-37158DA3A67B}" srcOrd="0" destOrd="0" presId="urn:microsoft.com/office/officeart/2005/8/layout/vList2"/>
    <dgm:cxn modelId="{EBA9EC7A-AD07-475D-8857-92FE71514292}" type="presOf" srcId="{E44B537E-067A-4D93-8E6B-D08CADF9F67A}" destId="{2A48F392-FF61-457B-8817-64162B3CE09A}" srcOrd="0" destOrd="0" presId="urn:microsoft.com/office/officeart/2005/8/layout/vList2"/>
    <dgm:cxn modelId="{C51FA893-7262-4619-B4BF-7DBAA5425981}" type="presOf" srcId="{AA57E79C-BC04-45F8-BAB2-3FADB4C3CDE9}" destId="{02ECA85A-B8B5-4092-9021-302B5FD15850}" srcOrd="0" destOrd="0" presId="urn:microsoft.com/office/officeart/2005/8/layout/vList2"/>
    <dgm:cxn modelId="{4BB7A49B-E049-48CB-9796-262C4F8206B8}" srcId="{39387E3E-18E1-4207-81BD-8E9930716998}" destId="{2B41D3ED-F453-4E52-9E52-D700A69FEC60}" srcOrd="0" destOrd="0" parTransId="{D57CEB0A-F4C1-46CB-A332-EAA8381A603E}" sibTransId="{22B90AAA-1546-47B0-9F20-A765066854B7}"/>
    <dgm:cxn modelId="{914553AF-B3E3-4254-89E3-BAB98E5ED782}" type="presOf" srcId="{F06B2870-EC02-4448-9C8E-071D5EB68E84}" destId="{6F28F1C4-4419-47C0-8AB8-02F07AA646ED}" srcOrd="0" destOrd="0" presId="urn:microsoft.com/office/officeart/2005/8/layout/vList2"/>
    <dgm:cxn modelId="{A12393B6-1373-4D05-8AD8-539BCC59860C}" srcId="{F06B2870-EC02-4448-9C8E-071D5EB68E84}" destId="{AF065FD8-4706-4770-B367-6FB2BF2E1712}" srcOrd="2" destOrd="0" parTransId="{365E85C0-2842-4B26-B327-718DC33993D8}" sibTransId="{AE8FFA17-28F9-4A48-ABE9-BD2F35AE6C67}"/>
    <dgm:cxn modelId="{B6BA8BC2-2F1C-42B6-8CBA-27D539279CE1}" type="presOf" srcId="{4DFF6953-3449-491E-B789-A82943B35C14}" destId="{02ECA85A-B8B5-4092-9021-302B5FD15850}" srcOrd="0" destOrd="1" presId="urn:microsoft.com/office/officeart/2005/8/layout/vList2"/>
    <dgm:cxn modelId="{626BD7D9-FC2E-4175-9084-A5BA6C601E09}" type="presOf" srcId="{AF065FD8-4706-4770-B367-6FB2BF2E1712}" destId="{464343FC-6BDF-4ABF-B134-C75FE25571D9}" srcOrd="0" destOrd="2" presId="urn:microsoft.com/office/officeart/2005/8/layout/vList2"/>
    <dgm:cxn modelId="{A3BD03E0-CAC4-4770-B123-22AAE5C0E27D}" srcId="{F06B2870-EC02-4448-9C8E-071D5EB68E84}" destId="{F0919C84-717E-4396-B28C-29C0BC2A5EBD}" srcOrd="1" destOrd="0" parTransId="{AF9D3114-47D5-401D-87FB-BAA7C8D2EB90}" sibTransId="{C88F41B0-B29C-493B-8418-72D13255EC9B}"/>
    <dgm:cxn modelId="{AE4EEFFA-ACEC-4D2C-B03F-786AF0014B9C}" srcId="{F06B2870-EC02-4448-9C8E-071D5EB68E84}" destId="{2C3407E4-63AC-45E3-BA29-A6416C8D7A3A}" srcOrd="3" destOrd="0" parTransId="{F77E5FF0-82B7-4DE9-8196-948C3D786155}" sibTransId="{D970595D-504C-4BAD-B505-7906791772CD}"/>
    <dgm:cxn modelId="{277469B7-F6EA-49E3-84F6-9E2C2765D5CB}" type="presParOf" srcId="{600C2620-9885-4033-B052-0F3F610ADA0D}" destId="{F170F765-6988-4F2E-B0AD-8CA5DC07BF14}" srcOrd="0" destOrd="0" presId="urn:microsoft.com/office/officeart/2005/8/layout/vList2"/>
    <dgm:cxn modelId="{67BABDBA-3D6D-4F88-9252-9A2C3F153B03}" type="presParOf" srcId="{600C2620-9885-4033-B052-0F3F610ADA0D}" destId="{13FBA7FD-55DB-4B26-9AE6-52E077F1100F}" srcOrd="1" destOrd="0" presId="urn:microsoft.com/office/officeart/2005/8/layout/vList2"/>
    <dgm:cxn modelId="{112DBBB7-E621-4B4D-B950-16CC2F7E40A8}" type="presParOf" srcId="{600C2620-9885-4033-B052-0F3F610ADA0D}" destId="{6F28F1C4-4419-47C0-8AB8-02F07AA646ED}" srcOrd="2" destOrd="0" presId="urn:microsoft.com/office/officeart/2005/8/layout/vList2"/>
    <dgm:cxn modelId="{E3790323-4810-462A-A4C0-436333938BCC}" type="presParOf" srcId="{600C2620-9885-4033-B052-0F3F610ADA0D}" destId="{464343FC-6BDF-4ABF-B134-C75FE25571D9}" srcOrd="3" destOrd="0" presId="urn:microsoft.com/office/officeart/2005/8/layout/vList2"/>
    <dgm:cxn modelId="{E10277C8-36F7-4673-A7C1-B16E3ECB6A25}" type="presParOf" srcId="{600C2620-9885-4033-B052-0F3F610ADA0D}" destId="{2A48F392-FF61-457B-8817-64162B3CE09A}" srcOrd="4" destOrd="0" presId="urn:microsoft.com/office/officeart/2005/8/layout/vList2"/>
    <dgm:cxn modelId="{9155EE52-FF46-4E8B-8F32-3F33D5CED98D}" type="presParOf" srcId="{600C2620-9885-4033-B052-0F3F610ADA0D}" destId="{4B4966CC-481F-470E-8F07-37158DA3A67B}" srcOrd="5" destOrd="0" presId="urn:microsoft.com/office/officeart/2005/8/layout/vList2"/>
    <dgm:cxn modelId="{7D467FEC-46A4-4A1B-BA36-1310A8413621}" type="presParOf" srcId="{600C2620-9885-4033-B052-0F3F610ADA0D}" destId="{6E7F04CD-B748-4B4C-B672-D0E9BEBEABD8}" srcOrd="6" destOrd="0" presId="urn:microsoft.com/office/officeart/2005/8/layout/vList2"/>
    <dgm:cxn modelId="{C8BF6480-7A0E-4763-947D-AA3C0AAC7CC8}" type="presParOf" srcId="{600C2620-9885-4033-B052-0F3F610ADA0D}" destId="{02ECA85A-B8B5-4092-9021-302B5FD1585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59ACBB-EC86-44CB-AD83-46D915A94A62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DA406BA-231F-48A8-AEB6-55A7FA75DF2C}">
      <dgm:prSet/>
      <dgm:spPr/>
      <dgm:t>
        <a:bodyPr/>
        <a:lstStyle/>
        <a:p>
          <a:r>
            <a:rPr lang="en-US" dirty="0"/>
            <a:t>CropCo</a:t>
          </a:r>
        </a:p>
      </dgm:t>
    </dgm:pt>
    <dgm:pt modelId="{0700BDD8-7148-4B88-94EC-5DAC71C082EE}" type="parTrans" cxnId="{6A6BFEE7-B5EB-4BB5-BDE3-715A67660F66}">
      <dgm:prSet/>
      <dgm:spPr/>
      <dgm:t>
        <a:bodyPr/>
        <a:lstStyle/>
        <a:p>
          <a:endParaRPr lang="en-US"/>
        </a:p>
      </dgm:t>
    </dgm:pt>
    <dgm:pt modelId="{406CA1D5-75A9-44F4-AD72-37C5CC4B2D6C}" type="sibTrans" cxnId="{6A6BFEE7-B5EB-4BB5-BDE3-715A67660F66}">
      <dgm:prSet/>
      <dgm:spPr/>
      <dgm:t>
        <a:bodyPr/>
        <a:lstStyle/>
        <a:p>
          <a:endParaRPr lang="en-US"/>
        </a:p>
      </dgm:t>
    </dgm:pt>
    <dgm:pt modelId="{E9501275-30AB-4BD0-954A-744CC52D8030}">
      <dgm:prSet/>
      <dgm:spPr/>
      <dgm:t>
        <a:bodyPr/>
        <a:lstStyle/>
        <a:p>
          <a:r>
            <a:rPr lang="en-US" dirty="0"/>
            <a:t>Political: Agricultural Policies</a:t>
          </a:r>
        </a:p>
      </dgm:t>
    </dgm:pt>
    <dgm:pt modelId="{0169717A-1BA9-47F6-99B9-D33E102DC5B7}" type="parTrans" cxnId="{E03AD096-F482-441B-8D30-79124A9E492E}">
      <dgm:prSet/>
      <dgm:spPr/>
      <dgm:t>
        <a:bodyPr/>
        <a:lstStyle/>
        <a:p>
          <a:endParaRPr lang="en-US"/>
        </a:p>
      </dgm:t>
    </dgm:pt>
    <dgm:pt modelId="{CF4625DD-5371-4635-8E4D-126DCB016DA5}" type="sibTrans" cxnId="{E03AD096-F482-441B-8D30-79124A9E492E}">
      <dgm:prSet/>
      <dgm:spPr/>
      <dgm:t>
        <a:bodyPr/>
        <a:lstStyle/>
        <a:p>
          <a:endParaRPr lang="en-US"/>
        </a:p>
      </dgm:t>
    </dgm:pt>
    <dgm:pt modelId="{F322F04D-DA30-496E-832D-1F2B92A8A852}">
      <dgm:prSet/>
      <dgm:spPr/>
      <dgm:t>
        <a:bodyPr/>
        <a:lstStyle/>
        <a:p>
          <a:r>
            <a:rPr lang="en-US" dirty="0"/>
            <a:t>Economic: Market Demand</a:t>
          </a:r>
        </a:p>
      </dgm:t>
    </dgm:pt>
    <dgm:pt modelId="{60D3CE0C-35B4-479D-8977-9FD36CB0278A}" type="parTrans" cxnId="{97739946-8F6B-4ABB-934C-1C95BC31E149}">
      <dgm:prSet/>
      <dgm:spPr/>
      <dgm:t>
        <a:bodyPr/>
        <a:lstStyle/>
        <a:p>
          <a:endParaRPr lang="en-US"/>
        </a:p>
      </dgm:t>
    </dgm:pt>
    <dgm:pt modelId="{036BB00D-E412-45D0-BEFA-9812E7043681}" type="sibTrans" cxnId="{97739946-8F6B-4ABB-934C-1C95BC31E149}">
      <dgm:prSet/>
      <dgm:spPr/>
      <dgm:t>
        <a:bodyPr/>
        <a:lstStyle/>
        <a:p>
          <a:endParaRPr lang="en-US"/>
        </a:p>
      </dgm:t>
    </dgm:pt>
    <dgm:pt modelId="{F1DD841A-56FB-469F-A087-0236F7CF1B9B}">
      <dgm:prSet/>
      <dgm:spPr/>
      <dgm:t>
        <a:bodyPr/>
        <a:lstStyle/>
        <a:p>
          <a:r>
            <a:rPr lang="en-US" dirty="0"/>
            <a:t>Social: Consumer Trends</a:t>
          </a:r>
        </a:p>
      </dgm:t>
    </dgm:pt>
    <dgm:pt modelId="{F892F9E9-1D5B-4435-A465-3AB8E85297BA}" type="parTrans" cxnId="{678B6BD8-4AD9-43DC-8252-76FBF41F4DB2}">
      <dgm:prSet/>
      <dgm:spPr/>
      <dgm:t>
        <a:bodyPr/>
        <a:lstStyle/>
        <a:p>
          <a:endParaRPr lang="en-US"/>
        </a:p>
      </dgm:t>
    </dgm:pt>
    <dgm:pt modelId="{6F04D8DB-9308-4211-B5B2-6239579AD199}" type="sibTrans" cxnId="{678B6BD8-4AD9-43DC-8252-76FBF41F4DB2}">
      <dgm:prSet/>
      <dgm:spPr/>
      <dgm:t>
        <a:bodyPr/>
        <a:lstStyle/>
        <a:p>
          <a:endParaRPr lang="en-US"/>
        </a:p>
      </dgm:t>
    </dgm:pt>
    <dgm:pt modelId="{02418606-E087-4522-B530-719D515A2DEC}">
      <dgm:prSet/>
      <dgm:spPr/>
      <dgm:t>
        <a:bodyPr/>
        <a:lstStyle/>
        <a:p>
          <a:r>
            <a:rPr lang="en-US" dirty="0"/>
            <a:t>Technological: Modern Farming Tech</a:t>
          </a:r>
        </a:p>
      </dgm:t>
    </dgm:pt>
    <dgm:pt modelId="{BA392458-9E7F-46FF-9A02-09E1FCCE74F3}" type="parTrans" cxnId="{EEA5D906-D0F5-496D-A7EE-F17279C86F8F}">
      <dgm:prSet/>
      <dgm:spPr/>
      <dgm:t>
        <a:bodyPr/>
        <a:lstStyle/>
        <a:p>
          <a:endParaRPr lang="en-US"/>
        </a:p>
      </dgm:t>
    </dgm:pt>
    <dgm:pt modelId="{ECD8CC9E-F705-49B5-AB79-DA3D7467A599}" type="sibTrans" cxnId="{EEA5D906-D0F5-496D-A7EE-F17279C86F8F}">
      <dgm:prSet/>
      <dgm:spPr/>
      <dgm:t>
        <a:bodyPr/>
        <a:lstStyle/>
        <a:p>
          <a:endParaRPr lang="en-US"/>
        </a:p>
      </dgm:t>
    </dgm:pt>
    <dgm:pt modelId="{1D570DBB-4884-4899-AEB2-1D75B6CF1242}">
      <dgm:prSet/>
      <dgm:spPr/>
      <dgm:t>
        <a:bodyPr/>
        <a:lstStyle/>
        <a:p>
          <a:r>
            <a:rPr lang="en-US" dirty="0"/>
            <a:t>Legal: Compliance with Regulations</a:t>
          </a:r>
        </a:p>
      </dgm:t>
    </dgm:pt>
    <dgm:pt modelId="{F5E562C4-E049-4595-91A3-ED114073329C}" type="parTrans" cxnId="{D4AF8ACE-CD7C-4ECC-A65C-F5E70A9D169D}">
      <dgm:prSet/>
      <dgm:spPr/>
      <dgm:t>
        <a:bodyPr/>
        <a:lstStyle/>
        <a:p>
          <a:endParaRPr lang="en-US"/>
        </a:p>
      </dgm:t>
    </dgm:pt>
    <dgm:pt modelId="{0F0B4898-E05B-491F-BC09-B432E4CE9DFA}" type="sibTrans" cxnId="{D4AF8ACE-CD7C-4ECC-A65C-F5E70A9D169D}">
      <dgm:prSet/>
      <dgm:spPr/>
      <dgm:t>
        <a:bodyPr/>
        <a:lstStyle/>
        <a:p>
          <a:endParaRPr lang="en-US"/>
        </a:p>
      </dgm:t>
    </dgm:pt>
    <dgm:pt modelId="{3EEAD87F-4AE4-430A-8A46-52BF52938D73}">
      <dgm:prSet/>
      <dgm:spPr/>
      <dgm:t>
        <a:bodyPr/>
        <a:lstStyle/>
        <a:p>
          <a:r>
            <a:rPr lang="en-US" dirty="0"/>
            <a:t>Environmental: Climate Impact</a:t>
          </a:r>
        </a:p>
      </dgm:t>
    </dgm:pt>
    <dgm:pt modelId="{8463D2F5-F4B3-4015-8151-3CEB2A19947C}" type="parTrans" cxnId="{81415D84-7262-45B7-AD21-F814A0D6E2C1}">
      <dgm:prSet/>
      <dgm:spPr/>
      <dgm:t>
        <a:bodyPr/>
        <a:lstStyle/>
        <a:p>
          <a:endParaRPr lang="en-US"/>
        </a:p>
      </dgm:t>
    </dgm:pt>
    <dgm:pt modelId="{733E7B14-8ABD-408D-B54C-7085200C3657}" type="sibTrans" cxnId="{81415D84-7262-45B7-AD21-F814A0D6E2C1}">
      <dgm:prSet/>
      <dgm:spPr/>
      <dgm:t>
        <a:bodyPr/>
        <a:lstStyle/>
        <a:p>
          <a:endParaRPr lang="en-US"/>
        </a:p>
      </dgm:t>
    </dgm:pt>
    <dgm:pt modelId="{33A69D82-6893-491D-B848-B7B2781731C6}">
      <dgm:prSet/>
      <dgm:spPr/>
      <dgm:t>
        <a:bodyPr/>
        <a:lstStyle/>
        <a:p>
          <a:r>
            <a:rPr lang="en-US" dirty="0" err="1"/>
            <a:t>TransCrop</a:t>
          </a:r>
          <a:endParaRPr lang="en-US" dirty="0"/>
        </a:p>
      </dgm:t>
    </dgm:pt>
    <dgm:pt modelId="{34383002-6F84-4D8E-A0BC-1BB757ECBF6A}" type="parTrans" cxnId="{514FF285-A651-4550-81DF-77B4CFF2BBE2}">
      <dgm:prSet/>
      <dgm:spPr/>
      <dgm:t>
        <a:bodyPr/>
        <a:lstStyle/>
        <a:p>
          <a:endParaRPr lang="en-US"/>
        </a:p>
      </dgm:t>
    </dgm:pt>
    <dgm:pt modelId="{447DB547-E645-4993-A2A8-8E5F3B2580CD}" type="sibTrans" cxnId="{514FF285-A651-4550-81DF-77B4CFF2BBE2}">
      <dgm:prSet/>
      <dgm:spPr/>
      <dgm:t>
        <a:bodyPr/>
        <a:lstStyle/>
        <a:p>
          <a:endParaRPr lang="en-US"/>
        </a:p>
      </dgm:t>
    </dgm:pt>
    <dgm:pt modelId="{5203080B-CB48-4636-8728-BACD63785C7D}">
      <dgm:prSet/>
      <dgm:spPr/>
      <dgm:t>
        <a:bodyPr/>
        <a:lstStyle/>
        <a:p>
          <a:r>
            <a:rPr lang="en-US"/>
            <a:t>Political: Cross-border Regulations</a:t>
          </a:r>
        </a:p>
      </dgm:t>
    </dgm:pt>
    <dgm:pt modelId="{3A4559CA-EFE6-49AA-BF0A-67E89F8A03AA}" type="parTrans" cxnId="{35FC665B-0ED7-400A-B769-1CAE9317C3BC}">
      <dgm:prSet/>
      <dgm:spPr/>
      <dgm:t>
        <a:bodyPr/>
        <a:lstStyle/>
        <a:p>
          <a:endParaRPr lang="en-US"/>
        </a:p>
      </dgm:t>
    </dgm:pt>
    <dgm:pt modelId="{82BED168-EAE2-49FD-B4D3-1C983927B79D}" type="sibTrans" cxnId="{35FC665B-0ED7-400A-B769-1CAE9317C3BC}">
      <dgm:prSet/>
      <dgm:spPr/>
      <dgm:t>
        <a:bodyPr/>
        <a:lstStyle/>
        <a:p>
          <a:endParaRPr lang="en-US"/>
        </a:p>
      </dgm:t>
    </dgm:pt>
    <dgm:pt modelId="{957DEB55-821C-418D-A1EB-D86B779A6C06}">
      <dgm:prSet/>
      <dgm:spPr/>
      <dgm:t>
        <a:bodyPr/>
        <a:lstStyle/>
        <a:p>
          <a:r>
            <a:rPr lang="en-US"/>
            <a:t>Economic: Transportation Costs</a:t>
          </a:r>
        </a:p>
      </dgm:t>
    </dgm:pt>
    <dgm:pt modelId="{AC470893-CB7D-4628-9143-A4ED0F768A0D}" type="parTrans" cxnId="{422F7035-9A1A-45E3-A1D3-2EE7788CBC8A}">
      <dgm:prSet/>
      <dgm:spPr/>
      <dgm:t>
        <a:bodyPr/>
        <a:lstStyle/>
        <a:p>
          <a:endParaRPr lang="en-US"/>
        </a:p>
      </dgm:t>
    </dgm:pt>
    <dgm:pt modelId="{A3E3D131-5134-4A6B-B002-7260241DD916}" type="sibTrans" cxnId="{422F7035-9A1A-45E3-A1D3-2EE7788CBC8A}">
      <dgm:prSet/>
      <dgm:spPr/>
      <dgm:t>
        <a:bodyPr/>
        <a:lstStyle/>
        <a:p>
          <a:endParaRPr lang="en-US"/>
        </a:p>
      </dgm:t>
    </dgm:pt>
    <dgm:pt modelId="{5821B013-B0F6-4235-9FBC-9165043BB763}">
      <dgm:prSet/>
      <dgm:spPr/>
      <dgm:t>
        <a:bodyPr/>
        <a:lstStyle/>
        <a:p>
          <a:r>
            <a:rPr lang="en-US"/>
            <a:t>Social: Workforce Mobility</a:t>
          </a:r>
        </a:p>
      </dgm:t>
    </dgm:pt>
    <dgm:pt modelId="{3EC61223-C7E9-4BDA-AAFA-00513954D374}" type="parTrans" cxnId="{8285ACCA-FAB0-4649-AE0D-5041299EBCA4}">
      <dgm:prSet/>
      <dgm:spPr/>
      <dgm:t>
        <a:bodyPr/>
        <a:lstStyle/>
        <a:p>
          <a:endParaRPr lang="en-US"/>
        </a:p>
      </dgm:t>
    </dgm:pt>
    <dgm:pt modelId="{C13484D7-186C-4843-8E7F-700D51D6E94E}" type="sibTrans" cxnId="{8285ACCA-FAB0-4649-AE0D-5041299EBCA4}">
      <dgm:prSet/>
      <dgm:spPr/>
      <dgm:t>
        <a:bodyPr/>
        <a:lstStyle/>
        <a:p>
          <a:endParaRPr lang="en-US"/>
        </a:p>
      </dgm:t>
    </dgm:pt>
    <dgm:pt modelId="{70A3CD95-9959-4F18-9EA0-D314DB38DA49}">
      <dgm:prSet/>
      <dgm:spPr/>
      <dgm:t>
        <a:bodyPr/>
        <a:lstStyle/>
        <a:p>
          <a:r>
            <a:rPr lang="en-US"/>
            <a:t>Technological: Real-time Tracking</a:t>
          </a:r>
        </a:p>
      </dgm:t>
    </dgm:pt>
    <dgm:pt modelId="{85D160E6-567A-4572-9F6D-7027DA98D498}" type="parTrans" cxnId="{1595FF35-1DEB-458C-8838-E99F88545186}">
      <dgm:prSet/>
      <dgm:spPr/>
      <dgm:t>
        <a:bodyPr/>
        <a:lstStyle/>
        <a:p>
          <a:endParaRPr lang="en-US"/>
        </a:p>
      </dgm:t>
    </dgm:pt>
    <dgm:pt modelId="{EBC0A54A-7E02-4837-AB8F-9126473C8412}" type="sibTrans" cxnId="{1595FF35-1DEB-458C-8838-E99F88545186}">
      <dgm:prSet/>
      <dgm:spPr/>
      <dgm:t>
        <a:bodyPr/>
        <a:lstStyle/>
        <a:p>
          <a:endParaRPr lang="en-US"/>
        </a:p>
      </dgm:t>
    </dgm:pt>
    <dgm:pt modelId="{3C01B7A0-E464-44BD-B31E-1C161F701CE9}">
      <dgm:prSet/>
      <dgm:spPr/>
      <dgm:t>
        <a:bodyPr/>
        <a:lstStyle/>
        <a:p>
          <a:r>
            <a:rPr lang="en-US"/>
            <a:t>Legal: International Trade Laws</a:t>
          </a:r>
        </a:p>
      </dgm:t>
    </dgm:pt>
    <dgm:pt modelId="{B36D22B2-A411-4966-BA01-A5303091C49E}" type="parTrans" cxnId="{792014AC-A594-4AAB-9FA4-ACD18BEE17D5}">
      <dgm:prSet/>
      <dgm:spPr/>
      <dgm:t>
        <a:bodyPr/>
        <a:lstStyle/>
        <a:p>
          <a:endParaRPr lang="en-US"/>
        </a:p>
      </dgm:t>
    </dgm:pt>
    <dgm:pt modelId="{D63B5609-9639-4577-AF0A-37F2496BD443}" type="sibTrans" cxnId="{792014AC-A594-4AAB-9FA4-ACD18BEE17D5}">
      <dgm:prSet/>
      <dgm:spPr/>
      <dgm:t>
        <a:bodyPr/>
        <a:lstStyle/>
        <a:p>
          <a:endParaRPr lang="en-US"/>
        </a:p>
      </dgm:t>
    </dgm:pt>
    <dgm:pt modelId="{6D7B634D-9F45-4062-A736-F714D5A522BE}">
      <dgm:prSet/>
      <dgm:spPr/>
      <dgm:t>
        <a:bodyPr/>
        <a:lstStyle/>
        <a:p>
          <a:r>
            <a:rPr lang="en-US"/>
            <a:t>Environmental: Regulatory Impact</a:t>
          </a:r>
        </a:p>
      </dgm:t>
    </dgm:pt>
    <dgm:pt modelId="{BE411879-1323-4896-9273-1DCB3A828F8F}" type="parTrans" cxnId="{F5E5CE8B-653D-4CA7-AA73-9DBD3F9FE060}">
      <dgm:prSet/>
      <dgm:spPr/>
      <dgm:t>
        <a:bodyPr/>
        <a:lstStyle/>
        <a:p>
          <a:endParaRPr lang="en-US"/>
        </a:p>
      </dgm:t>
    </dgm:pt>
    <dgm:pt modelId="{A62CC607-BC6A-43F6-803E-D791B9F44056}" type="sibTrans" cxnId="{F5E5CE8B-653D-4CA7-AA73-9DBD3F9FE060}">
      <dgm:prSet/>
      <dgm:spPr/>
      <dgm:t>
        <a:bodyPr/>
        <a:lstStyle/>
        <a:p>
          <a:endParaRPr lang="en-US"/>
        </a:p>
      </dgm:t>
    </dgm:pt>
    <dgm:pt modelId="{C3A620BD-734C-484E-BF57-EE8B832BF4DF}">
      <dgm:prSet/>
      <dgm:spPr/>
      <dgm:t>
        <a:bodyPr/>
        <a:lstStyle/>
        <a:p>
          <a:r>
            <a:rPr lang="en-US" dirty="0"/>
            <a:t>EnvoData</a:t>
          </a:r>
        </a:p>
      </dgm:t>
    </dgm:pt>
    <dgm:pt modelId="{A4194242-20E6-45DC-A158-FD048FAB4544}" type="parTrans" cxnId="{D63FE172-442D-4870-8955-92F35B354AF2}">
      <dgm:prSet/>
      <dgm:spPr/>
      <dgm:t>
        <a:bodyPr/>
        <a:lstStyle/>
        <a:p>
          <a:endParaRPr lang="en-US"/>
        </a:p>
      </dgm:t>
    </dgm:pt>
    <dgm:pt modelId="{23E90111-8F81-4F5B-BF5E-1B44ED69DA6E}" type="sibTrans" cxnId="{D63FE172-442D-4870-8955-92F35B354AF2}">
      <dgm:prSet/>
      <dgm:spPr/>
      <dgm:t>
        <a:bodyPr/>
        <a:lstStyle/>
        <a:p>
          <a:endParaRPr lang="en-US"/>
        </a:p>
      </dgm:t>
    </dgm:pt>
    <dgm:pt modelId="{4CFCEDC6-BE8D-4735-BC9C-36E00BD24A93}">
      <dgm:prSet/>
      <dgm:spPr/>
      <dgm:t>
        <a:bodyPr/>
        <a:lstStyle/>
        <a:p>
          <a:r>
            <a:rPr lang="en-US"/>
            <a:t>Political: Data Privacy Regulations</a:t>
          </a:r>
        </a:p>
      </dgm:t>
    </dgm:pt>
    <dgm:pt modelId="{265E9E91-203F-4A39-896D-6AD07B1D6589}" type="parTrans" cxnId="{11A1A961-8BA0-4F02-8B74-02738B08E635}">
      <dgm:prSet/>
      <dgm:spPr/>
      <dgm:t>
        <a:bodyPr/>
        <a:lstStyle/>
        <a:p>
          <a:endParaRPr lang="en-US"/>
        </a:p>
      </dgm:t>
    </dgm:pt>
    <dgm:pt modelId="{633730B7-52C9-401C-B138-4E89E453E2F4}" type="sibTrans" cxnId="{11A1A961-8BA0-4F02-8B74-02738B08E635}">
      <dgm:prSet/>
      <dgm:spPr/>
      <dgm:t>
        <a:bodyPr/>
        <a:lstStyle/>
        <a:p>
          <a:endParaRPr lang="en-US"/>
        </a:p>
      </dgm:t>
    </dgm:pt>
    <dgm:pt modelId="{040F64DD-39B8-47C0-933F-5A0E4490E8A8}">
      <dgm:prSet/>
      <dgm:spPr/>
      <dgm:t>
        <a:bodyPr/>
        <a:lstStyle/>
        <a:p>
          <a:r>
            <a:rPr lang="en-US"/>
            <a:t>Economic: Investment in Systems</a:t>
          </a:r>
        </a:p>
      </dgm:t>
    </dgm:pt>
    <dgm:pt modelId="{42BCCFB8-9BA9-49EB-B57F-D17BEAE22F53}" type="parTrans" cxnId="{8D9EA6AF-34C9-4352-A333-87364D01AAA0}">
      <dgm:prSet/>
      <dgm:spPr/>
      <dgm:t>
        <a:bodyPr/>
        <a:lstStyle/>
        <a:p>
          <a:endParaRPr lang="en-US"/>
        </a:p>
      </dgm:t>
    </dgm:pt>
    <dgm:pt modelId="{177A3CE7-FBBA-4564-8AED-864B5FC283F0}" type="sibTrans" cxnId="{8D9EA6AF-34C9-4352-A333-87364D01AAA0}">
      <dgm:prSet/>
      <dgm:spPr/>
      <dgm:t>
        <a:bodyPr/>
        <a:lstStyle/>
        <a:p>
          <a:endParaRPr lang="en-US"/>
        </a:p>
      </dgm:t>
    </dgm:pt>
    <dgm:pt modelId="{A68D4B2D-275C-4625-83F0-A56444AE6794}">
      <dgm:prSet/>
      <dgm:spPr/>
      <dgm:t>
        <a:bodyPr/>
        <a:lstStyle/>
        <a:p>
          <a:r>
            <a:rPr lang="en-US"/>
            <a:t>Social: User Acceptance of Tech</a:t>
          </a:r>
        </a:p>
      </dgm:t>
    </dgm:pt>
    <dgm:pt modelId="{3D869093-13B6-424F-911B-67BB6533CD78}" type="parTrans" cxnId="{0B065E8E-147A-4320-9957-9546CFB33FBF}">
      <dgm:prSet/>
      <dgm:spPr/>
      <dgm:t>
        <a:bodyPr/>
        <a:lstStyle/>
        <a:p>
          <a:endParaRPr lang="en-US"/>
        </a:p>
      </dgm:t>
    </dgm:pt>
    <dgm:pt modelId="{62A801F3-F876-48EF-8E56-A85DF7577C01}" type="sibTrans" cxnId="{0B065E8E-147A-4320-9957-9546CFB33FBF}">
      <dgm:prSet/>
      <dgm:spPr/>
      <dgm:t>
        <a:bodyPr/>
        <a:lstStyle/>
        <a:p>
          <a:endParaRPr lang="en-US"/>
        </a:p>
      </dgm:t>
    </dgm:pt>
    <dgm:pt modelId="{C137552D-E9E7-45F1-B793-51C68EBC265D}">
      <dgm:prSet/>
      <dgm:spPr/>
      <dgm:t>
        <a:bodyPr/>
        <a:lstStyle/>
        <a:p>
          <a:r>
            <a:rPr lang="en-US"/>
            <a:t>Technological: SAP System Advancements</a:t>
          </a:r>
        </a:p>
      </dgm:t>
    </dgm:pt>
    <dgm:pt modelId="{1D810EC6-54D2-4122-B371-41D13988A8E5}" type="parTrans" cxnId="{4AB340C8-0D12-4BE4-A631-A10099B577B1}">
      <dgm:prSet/>
      <dgm:spPr/>
      <dgm:t>
        <a:bodyPr/>
        <a:lstStyle/>
        <a:p>
          <a:endParaRPr lang="en-US"/>
        </a:p>
      </dgm:t>
    </dgm:pt>
    <dgm:pt modelId="{30C8E57D-BB70-4498-A712-B9483F4F2C36}" type="sibTrans" cxnId="{4AB340C8-0D12-4BE4-A631-A10099B577B1}">
      <dgm:prSet/>
      <dgm:spPr/>
      <dgm:t>
        <a:bodyPr/>
        <a:lstStyle/>
        <a:p>
          <a:endParaRPr lang="en-US"/>
        </a:p>
      </dgm:t>
    </dgm:pt>
    <dgm:pt modelId="{1479FE9F-615C-4137-853C-5AB1BA49888B}">
      <dgm:prSet/>
      <dgm:spPr/>
      <dgm:t>
        <a:bodyPr/>
        <a:lstStyle/>
        <a:p>
          <a:r>
            <a:rPr lang="en-US"/>
            <a:t>Legal: Data Protection Laws</a:t>
          </a:r>
        </a:p>
      </dgm:t>
    </dgm:pt>
    <dgm:pt modelId="{95BE4496-9A87-46F9-A595-A4D15B7FDFF2}" type="parTrans" cxnId="{44628432-09FB-4188-AB3F-AA6E21432A7F}">
      <dgm:prSet/>
      <dgm:spPr/>
      <dgm:t>
        <a:bodyPr/>
        <a:lstStyle/>
        <a:p>
          <a:endParaRPr lang="en-US"/>
        </a:p>
      </dgm:t>
    </dgm:pt>
    <dgm:pt modelId="{BBBA69A9-A8E6-44D1-B38D-231076769271}" type="sibTrans" cxnId="{44628432-09FB-4188-AB3F-AA6E21432A7F}">
      <dgm:prSet/>
      <dgm:spPr/>
      <dgm:t>
        <a:bodyPr/>
        <a:lstStyle/>
        <a:p>
          <a:endParaRPr lang="en-US"/>
        </a:p>
      </dgm:t>
    </dgm:pt>
    <dgm:pt modelId="{1C6CBBD0-A025-4136-9E5A-F05F97F4F811}">
      <dgm:prSet/>
      <dgm:spPr/>
      <dgm:t>
        <a:bodyPr/>
        <a:lstStyle/>
        <a:p>
          <a:r>
            <a:rPr lang="en-US"/>
            <a:t>Environmental: Data Management Impact</a:t>
          </a:r>
        </a:p>
      </dgm:t>
    </dgm:pt>
    <dgm:pt modelId="{A10C0E3D-D286-430B-AD7E-3DBD3AC9A563}" type="parTrans" cxnId="{4E89022F-7819-4CB1-B8C0-00A0F58203AA}">
      <dgm:prSet/>
      <dgm:spPr/>
      <dgm:t>
        <a:bodyPr/>
        <a:lstStyle/>
        <a:p>
          <a:endParaRPr lang="en-US"/>
        </a:p>
      </dgm:t>
    </dgm:pt>
    <dgm:pt modelId="{D44C788A-FC68-437B-8EF2-A7CEE0532F70}" type="sibTrans" cxnId="{4E89022F-7819-4CB1-B8C0-00A0F58203AA}">
      <dgm:prSet/>
      <dgm:spPr/>
      <dgm:t>
        <a:bodyPr/>
        <a:lstStyle/>
        <a:p>
          <a:endParaRPr lang="en-US"/>
        </a:p>
      </dgm:t>
    </dgm:pt>
    <dgm:pt modelId="{2F10F0D0-BAEA-4DE9-80BE-979D76B69E2A}">
      <dgm:prSet/>
      <dgm:spPr/>
      <dgm:t>
        <a:bodyPr/>
        <a:lstStyle/>
        <a:p>
          <a:r>
            <a:rPr lang="en-US" dirty="0"/>
            <a:t>PESTLE Analysis Summaries</a:t>
          </a:r>
        </a:p>
      </dgm:t>
    </dgm:pt>
    <dgm:pt modelId="{018DD8CA-14BD-4D18-AB30-2952E0E85C10}" type="parTrans" cxnId="{F4C52487-9C68-4F18-A71C-6BCD72C778C3}">
      <dgm:prSet/>
      <dgm:spPr/>
      <dgm:t>
        <a:bodyPr/>
        <a:lstStyle/>
        <a:p>
          <a:endParaRPr lang="en-CA"/>
        </a:p>
      </dgm:t>
    </dgm:pt>
    <dgm:pt modelId="{A776986E-CB3B-454A-BE20-E5F11BE82EA0}" type="sibTrans" cxnId="{F4C52487-9C68-4F18-A71C-6BCD72C778C3}">
      <dgm:prSet/>
      <dgm:spPr/>
      <dgm:t>
        <a:bodyPr/>
        <a:lstStyle/>
        <a:p>
          <a:endParaRPr lang="en-CA"/>
        </a:p>
      </dgm:t>
    </dgm:pt>
    <dgm:pt modelId="{1238A58E-322E-4DA4-BFB3-8F3F4F2D673D}" type="pres">
      <dgm:prSet presAssocID="{E259ACBB-EC86-44CB-AD83-46D915A94A62}" presName="linear" presStyleCnt="0">
        <dgm:presLayoutVars>
          <dgm:animLvl val="lvl"/>
          <dgm:resizeHandles val="exact"/>
        </dgm:presLayoutVars>
      </dgm:prSet>
      <dgm:spPr/>
    </dgm:pt>
    <dgm:pt modelId="{965FD05D-D29F-4C4C-A115-9CC884F6F8CF}" type="pres">
      <dgm:prSet presAssocID="{2F10F0D0-BAEA-4DE9-80BE-979D76B69E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804DE3F-B7B1-412D-939C-E87ED721B651}" type="pres">
      <dgm:prSet presAssocID="{A776986E-CB3B-454A-BE20-E5F11BE82EA0}" presName="spacer" presStyleCnt="0"/>
      <dgm:spPr/>
    </dgm:pt>
    <dgm:pt modelId="{D9844B9C-BF99-48BF-B2FF-48D6683BCF11}" type="pres">
      <dgm:prSet presAssocID="{1DA406BA-231F-48A8-AEB6-55A7FA75DF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5E388D-1124-473D-94E8-3C7984A60A20}" type="pres">
      <dgm:prSet presAssocID="{1DA406BA-231F-48A8-AEB6-55A7FA75DF2C}" presName="childText" presStyleLbl="revTx" presStyleIdx="0" presStyleCnt="3">
        <dgm:presLayoutVars>
          <dgm:bulletEnabled val="1"/>
        </dgm:presLayoutVars>
      </dgm:prSet>
      <dgm:spPr/>
    </dgm:pt>
    <dgm:pt modelId="{1B656AF5-2169-4AA1-A83B-F693A2D815E4}" type="pres">
      <dgm:prSet presAssocID="{33A69D82-6893-491D-B848-B7B2781731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6DDF8F0-3375-4F23-A41F-E1DB9F0B594F}" type="pres">
      <dgm:prSet presAssocID="{33A69D82-6893-491D-B848-B7B2781731C6}" presName="childText" presStyleLbl="revTx" presStyleIdx="1" presStyleCnt="3">
        <dgm:presLayoutVars>
          <dgm:bulletEnabled val="1"/>
        </dgm:presLayoutVars>
      </dgm:prSet>
      <dgm:spPr/>
    </dgm:pt>
    <dgm:pt modelId="{D481FCB5-363E-440D-916A-236835821532}" type="pres">
      <dgm:prSet presAssocID="{C3A620BD-734C-484E-BF57-EE8B832BF4D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E12A5F2-7D3D-4279-AC03-6B978F500493}" type="pres">
      <dgm:prSet presAssocID="{C3A620BD-734C-484E-BF57-EE8B832BF4D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5529A01-B1AE-4989-A47D-31A7AA8EAE4D}" type="presOf" srcId="{5821B013-B0F6-4235-9FBC-9165043BB763}" destId="{36DDF8F0-3375-4F23-A41F-E1DB9F0B594F}" srcOrd="0" destOrd="2" presId="urn:microsoft.com/office/officeart/2005/8/layout/vList2"/>
    <dgm:cxn modelId="{EEA5D906-D0F5-496D-A7EE-F17279C86F8F}" srcId="{1DA406BA-231F-48A8-AEB6-55A7FA75DF2C}" destId="{02418606-E087-4522-B530-719D515A2DEC}" srcOrd="3" destOrd="0" parTransId="{BA392458-9E7F-46FF-9A02-09E1FCCE74F3}" sibTransId="{ECD8CC9E-F705-49B5-AB79-DA3D7467A599}"/>
    <dgm:cxn modelId="{02197708-6750-4B32-A6AD-1D79335AF880}" type="presOf" srcId="{957DEB55-821C-418D-A1EB-D86B779A6C06}" destId="{36DDF8F0-3375-4F23-A41F-E1DB9F0B594F}" srcOrd="0" destOrd="1" presId="urn:microsoft.com/office/officeart/2005/8/layout/vList2"/>
    <dgm:cxn modelId="{B4F3B319-8D60-45DE-8075-9B8FD74C0D1A}" type="presOf" srcId="{1C6CBBD0-A025-4136-9E5A-F05F97F4F811}" destId="{3E12A5F2-7D3D-4279-AC03-6B978F500493}" srcOrd="0" destOrd="5" presId="urn:microsoft.com/office/officeart/2005/8/layout/vList2"/>
    <dgm:cxn modelId="{4E89022F-7819-4CB1-B8C0-00A0F58203AA}" srcId="{C3A620BD-734C-484E-BF57-EE8B832BF4DF}" destId="{1C6CBBD0-A025-4136-9E5A-F05F97F4F811}" srcOrd="5" destOrd="0" parTransId="{A10C0E3D-D286-430B-AD7E-3DBD3AC9A563}" sibTransId="{D44C788A-FC68-437B-8EF2-A7CEE0532F70}"/>
    <dgm:cxn modelId="{E356EA2F-222E-4803-844E-948167FC17B0}" type="presOf" srcId="{5203080B-CB48-4636-8728-BACD63785C7D}" destId="{36DDF8F0-3375-4F23-A41F-E1DB9F0B594F}" srcOrd="0" destOrd="0" presId="urn:microsoft.com/office/officeart/2005/8/layout/vList2"/>
    <dgm:cxn modelId="{25D8B931-AD7C-4D3B-950B-90D2F43D1119}" type="presOf" srcId="{70A3CD95-9959-4F18-9EA0-D314DB38DA49}" destId="{36DDF8F0-3375-4F23-A41F-E1DB9F0B594F}" srcOrd="0" destOrd="3" presId="urn:microsoft.com/office/officeart/2005/8/layout/vList2"/>
    <dgm:cxn modelId="{44628432-09FB-4188-AB3F-AA6E21432A7F}" srcId="{C3A620BD-734C-484E-BF57-EE8B832BF4DF}" destId="{1479FE9F-615C-4137-853C-5AB1BA49888B}" srcOrd="4" destOrd="0" parTransId="{95BE4496-9A87-46F9-A595-A4D15B7FDFF2}" sibTransId="{BBBA69A9-A8E6-44D1-B38D-231076769271}"/>
    <dgm:cxn modelId="{422F7035-9A1A-45E3-A1D3-2EE7788CBC8A}" srcId="{33A69D82-6893-491D-B848-B7B2781731C6}" destId="{957DEB55-821C-418D-A1EB-D86B779A6C06}" srcOrd="1" destOrd="0" parTransId="{AC470893-CB7D-4628-9143-A4ED0F768A0D}" sibTransId="{A3E3D131-5134-4A6B-B002-7260241DD916}"/>
    <dgm:cxn modelId="{1595FF35-1DEB-458C-8838-E99F88545186}" srcId="{33A69D82-6893-491D-B848-B7B2781731C6}" destId="{70A3CD95-9959-4F18-9EA0-D314DB38DA49}" srcOrd="3" destOrd="0" parTransId="{85D160E6-567A-4572-9F6D-7027DA98D498}" sibTransId="{EBC0A54A-7E02-4837-AB8F-9126473C8412}"/>
    <dgm:cxn modelId="{35FC665B-0ED7-400A-B769-1CAE9317C3BC}" srcId="{33A69D82-6893-491D-B848-B7B2781731C6}" destId="{5203080B-CB48-4636-8728-BACD63785C7D}" srcOrd="0" destOrd="0" parTransId="{3A4559CA-EFE6-49AA-BF0A-67E89F8A03AA}" sibTransId="{82BED168-EAE2-49FD-B4D3-1C983927B79D}"/>
    <dgm:cxn modelId="{50C16F5E-3092-4636-975E-CB0D40A4F097}" type="presOf" srcId="{02418606-E087-4522-B530-719D515A2DEC}" destId="{7D5E388D-1124-473D-94E8-3C7984A60A20}" srcOrd="0" destOrd="3" presId="urn:microsoft.com/office/officeart/2005/8/layout/vList2"/>
    <dgm:cxn modelId="{11A1A961-8BA0-4F02-8B74-02738B08E635}" srcId="{C3A620BD-734C-484E-BF57-EE8B832BF4DF}" destId="{4CFCEDC6-BE8D-4735-BC9C-36E00BD24A93}" srcOrd="0" destOrd="0" parTransId="{265E9E91-203F-4A39-896D-6AD07B1D6589}" sibTransId="{633730B7-52C9-401C-B138-4E89E453E2F4}"/>
    <dgm:cxn modelId="{97739946-8F6B-4ABB-934C-1C95BC31E149}" srcId="{1DA406BA-231F-48A8-AEB6-55A7FA75DF2C}" destId="{F322F04D-DA30-496E-832D-1F2B92A8A852}" srcOrd="1" destOrd="0" parTransId="{60D3CE0C-35B4-479D-8977-9FD36CB0278A}" sibTransId="{036BB00D-E412-45D0-BEFA-9812E7043681}"/>
    <dgm:cxn modelId="{B724BF6A-893C-49D3-BCB4-1227D0BC8CDA}" type="presOf" srcId="{3EEAD87F-4AE4-430A-8A46-52BF52938D73}" destId="{7D5E388D-1124-473D-94E8-3C7984A60A20}" srcOrd="0" destOrd="5" presId="urn:microsoft.com/office/officeart/2005/8/layout/vList2"/>
    <dgm:cxn modelId="{4C774E50-5BDE-4660-9051-8948B43AD460}" type="presOf" srcId="{C137552D-E9E7-45F1-B793-51C68EBC265D}" destId="{3E12A5F2-7D3D-4279-AC03-6B978F500493}" srcOrd="0" destOrd="3" presId="urn:microsoft.com/office/officeart/2005/8/layout/vList2"/>
    <dgm:cxn modelId="{FCFEAE52-478B-41AE-906A-185340A96D19}" type="presOf" srcId="{E259ACBB-EC86-44CB-AD83-46D915A94A62}" destId="{1238A58E-322E-4DA4-BFB3-8F3F4F2D673D}" srcOrd="0" destOrd="0" presId="urn:microsoft.com/office/officeart/2005/8/layout/vList2"/>
    <dgm:cxn modelId="{D63FE172-442D-4870-8955-92F35B354AF2}" srcId="{E259ACBB-EC86-44CB-AD83-46D915A94A62}" destId="{C3A620BD-734C-484E-BF57-EE8B832BF4DF}" srcOrd="3" destOrd="0" parTransId="{A4194242-20E6-45DC-A158-FD048FAB4544}" sibTransId="{23E90111-8F81-4F5B-BF5E-1B44ED69DA6E}"/>
    <dgm:cxn modelId="{FA36EC73-7A26-41DF-AFE3-EE9A6F67B983}" type="presOf" srcId="{33A69D82-6893-491D-B848-B7B2781731C6}" destId="{1B656AF5-2169-4AA1-A83B-F693A2D815E4}" srcOrd="0" destOrd="0" presId="urn:microsoft.com/office/officeart/2005/8/layout/vList2"/>
    <dgm:cxn modelId="{D4CA9057-59D8-4836-A179-95DDD6DB5019}" type="presOf" srcId="{1D570DBB-4884-4899-AEB2-1D75B6CF1242}" destId="{7D5E388D-1124-473D-94E8-3C7984A60A20}" srcOrd="0" destOrd="4" presId="urn:microsoft.com/office/officeart/2005/8/layout/vList2"/>
    <dgm:cxn modelId="{3835D47C-F121-4CED-9D80-BAA57C606BA6}" type="presOf" srcId="{A68D4B2D-275C-4625-83F0-A56444AE6794}" destId="{3E12A5F2-7D3D-4279-AC03-6B978F500493}" srcOrd="0" destOrd="2" presId="urn:microsoft.com/office/officeart/2005/8/layout/vList2"/>
    <dgm:cxn modelId="{1F9ABC81-3955-4F6C-B66F-1932C259D401}" type="presOf" srcId="{2F10F0D0-BAEA-4DE9-80BE-979D76B69E2A}" destId="{965FD05D-D29F-4C4C-A115-9CC884F6F8CF}" srcOrd="0" destOrd="0" presId="urn:microsoft.com/office/officeart/2005/8/layout/vList2"/>
    <dgm:cxn modelId="{81415D84-7262-45B7-AD21-F814A0D6E2C1}" srcId="{1DA406BA-231F-48A8-AEB6-55A7FA75DF2C}" destId="{3EEAD87F-4AE4-430A-8A46-52BF52938D73}" srcOrd="5" destOrd="0" parTransId="{8463D2F5-F4B3-4015-8151-3CEB2A19947C}" sibTransId="{733E7B14-8ABD-408D-B54C-7085200C3657}"/>
    <dgm:cxn modelId="{514FF285-A651-4550-81DF-77B4CFF2BBE2}" srcId="{E259ACBB-EC86-44CB-AD83-46D915A94A62}" destId="{33A69D82-6893-491D-B848-B7B2781731C6}" srcOrd="2" destOrd="0" parTransId="{34383002-6F84-4D8E-A0BC-1BB757ECBF6A}" sibTransId="{447DB547-E645-4993-A2A8-8E5F3B2580CD}"/>
    <dgm:cxn modelId="{F4C52487-9C68-4F18-A71C-6BCD72C778C3}" srcId="{E259ACBB-EC86-44CB-AD83-46D915A94A62}" destId="{2F10F0D0-BAEA-4DE9-80BE-979D76B69E2A}" srcOrd="0" destOrd="0" parTransId="{018DD8CA-14BD-4D18-AB30-2952E0E85C10}" sibTransId="{A776986E-CB3B-454A-BE20-E5F11BE82EA0}"/>
    <dgm:cxn modelId="{F5E5CE8B-653D-4CA7-AA73-9DBD3F9FE060}" srcId="{33A69D82-6893-491D-B848-B7B2781731C6}" destId="{6D7B634D-9F45-4062-A736-F714D5A522BE}" srcOrd="5" destOrd="0" parTransId="{BE411879-1323-4896-9273-1DCB3A828F8F}" sibTransId="{A62CC607-BC6A-43F6-803E-D791B9F44056}"/>
    <dgm:cxn modelId="{0B065E8E-147A-4320-9957-9546CFB33FBF}" srcId="{C3A620BD-734C-484E-BF57-EE8B832BF4DF}" destId="{A68D4B2D-275C-4625-83F0-A56444AE6794}" srcOrd="2" destOrd="0" parTransId="{3D869093-13B6-424F-911B-67BB6533CD78}" sibTransId="{62A801F3-F876-48EF-8E56-A85DF7577C01}"/>
    <dgm:cxn modelId="{4F039392-7F1A-49F8-996A-A42AC34DB2C8}" type="presOf" srcId="{C3A620BD-734C-484E-BF57-EE8B832BF4DF}" destId="{D481FCB5-363E-440D-916A-236835821532}" srcOrd="0" destOrd="0" presId="urn:microsoft.com/office/officeart/2005/8/layout/vList2"/>
    <dgm:cxn modelId="{E03AD096-F482-441B-8D30-79124A9E492E}" srcId="{1DA406BA-231F-48A8-AEB6-55A7FA75DF2C}" destId="{E9501275-30AB-4BD0-954A-744CC52D8030}" srcOrd="0" destOrd="0" parTransId="{0169717A-1BA9-47F6-99B9-D33E102DC5B7}" sibTransId="{CF4625DD-5371-4635-8E4D-126DCB016DA5}"/>
    <dgm:cxn modelId="{ED9D0FA7-3D20-4F9E-8FD7-2D1AD07FB66A}" type="presOf" srcId="{3C01B7A0-E464-44BD-B31E-1C161F701CE9}" destId="{36DDF8F0-3375-4F23-A41F-E1DB9F0B594F}" srcOrd="0" destOrd="4" presId="urn:microsoft.com/office/officeart/2005/8/layout/vList2"/>
    <dgm:cxn modelId="{792014AC-A594-4AAB-9FA4-ACD18BEE17D5}" srcId="{33A69D82-6893-491D-B848-B7B2781731C6}" destId="{3C01B7A0-E464-44BD-B31E-1C161F701CE9}" srcOrd="4" destOrd="0" parTransId="{B36D22B2-A411-4966-BA01-A5303091C49E}" sibTransId="{D63B5609-9639-4577-AF0A-37F2496BD443}"/>
    <dgm:cxn modelId="{A7B94BAC-FE52-4F07-B1F3-B026432F7F22}" type="presOf" srcId="{4CFCEDC6-BE8D-4735-BC9C-36E00BD24A93}" destId="{3E12A5F2-7D3D-4279-AC03-6B978F500493}" srcOrd="0" destOrd="0" presId="urn:microsoft.com/office/officeart/2005/8/layout/vList2"/>
    <dgm:cxn modelId="{8D9EA6AF-34C9-4352-A333-87364D01AAA0}" srcId="{C3A620BD-734C-484E-BF57-EE8B832BF4DF}" destId="{040F64DD-39B8-47C0-933F-5A0E4490E8A8}" srcOrd="1" destOrd="0" parTransId="{42BCCFB8-9BA9-49EB-B57F-D17BEAE22F53}" sibTransId="{177A3CE7-FBBA-4564-8AED-864B5FC283F0}"/>
    <dgm:cxn modelId="{0EF167B3-3D24-425C-BAC0-D45C4C42880C}" type="presOf" srcId="{F322F04D-DA30-496E-832D-1F2B92A8A852}" destId="{7D5E388D-1124-473D-94E8-3C7984A60A20}" srcOrd="0" destOrd="1" presId="urn:microsoft.com/office/officeart/2005/8/layout/vList2"/>
    <dgm:cxn modelId="{4AB340C8-0D12-4BE4-A631-A10099B577B1}" srcId="{C3A620BD-734C-484E-BF57-EE8B832BF4DF}" destId="{C137552D-E9E7-45F1-B793-51C68EBC265D}" srcOrd="3" destOrd="0" parTransId="{1D810EC6-54D2-4122-B371-41D13988A8E5}" sibTransId="{30C8E57D-BB70-4498-A712-B9483F4F2C36}"/>
    <dgm:cxn modelId="{8285ACCA-FAB0-4649-AE0D-5041299EBCA4}" srcId="{33A69D82-6893-491D-B848-B7B2781731C6}" destId="{5821B013-B0F6-4235-9FBC-9165043BB763}" srcOrd="2" destOrd="0" parTransId="{3EC61223-C7E9-4BDA-AAFA-00513954D374}" sibTransId="{C13484D7-186C-4843-8E7F-700D51D6E94E}"/>
    <dgm:cxn modelId="{D4AF8ACE-CD7C-4ECC-A65C-F5E70A9D169D}" srcId="{1DA406BA-231F-48A8-AEB6-55A7FA75DF2C}" destId="{1D570DBB-4884-4899-AEB2-1D75B6CF1242}" srcOrd="4" destOrd="0" parTransId="{F5E562C4-E049-4595-91A3-ED114073329C}" sibTransId="{0F0B4898-E05B-491F-BC09-B432E4CE9DFA}"/>
    <dgm:cxn modelId="{4B749BD0-2911-4A56-BCBA-534D6D428C4B}" type="presOf" srcId="{1479FE9F-615C-4137-853C-5AB1BA49888B}" destId="{3E12A5F2-7D3D-4279-AC03-6B978F500493}" srcOrd="0" destOrd="4" presId="urn:microsoft.com/office/officeart/2005/8/layout/vList2"/>
    <dgm:cxn modelId="{678B6BD8-4AD9-43DC-8252-76FBF41F4DB2}" srcId="{1DA406BA-231F-48A8-AEB6-55A7FA75DF2C}" destId="{F1DD841A-56FB-469F-A087-0236F7CF1B9B}" srcOrd="2" destOrd="0" parTransId="{F892F9E9-1D5B-4435-A465-3AB8E85297BA}" sibTransId="{6F04D8DB-9308-4211-B5B2-6239579AD199}"/>
    <dgm:cxn modelId="{1EB3FCE1-2B7E-473C-B9F7-8E5878573BBC}" type="presOf" srcId="{E9501275-30AB-4BD0-954A-744CC52D8030}" destId="{7D5E388D-1124-473D-94E8-3C7984A60A20}" srcOrd="0" destOrd="0" presId="urn:microsoft.com/office/officeart/2005/8/layout/vList2"/>
    <dgm:cxn modelId="{7350F1E3-8946-4ADD-B8BD-38CFBE6C5017}" type="presOf" srcId="{040F64DD-39B8-47C0-933F-5A0E4490E8A8}" destId="{3E12A5F2-7D3D-4279-AC03-6B978F500493}" srcOrd="0" destOrd="1" presId="urn:microsoft.com/office/officeart/2005/8/layout/vList2"/>
    <dgm:cxn modelId="{6A6BFEE7-B5EB-4BB5-BDE3-715A67660F66}" srcId="{E259ACBB-EC86-44CB-AD83-46D915A94A62}" destId="{1DA406BA-231F-48A8-AEB6-55A7FA75DF2C}" srcOrd="1" destOrd="0" parTransId="{0700BDD8-7148-4B88-94EC-5DAC71C082EE}" sibTransId="{406CA1D5-75A9-44F4-AD72-37C5CC4B2D6C}"/>
    <dgm:cxn modelId="{F8AEACEE-C2D3-4152-AB60-1D4CC6D47BB1}" type="presOf" srcId="{F1DD841A-56FB-469F-A087-0236F7CF1B9B}" destId="{7D5E388D-1124-473D-94E8-3C7984A60A20}" srcOrd="0" destOrd="2" presId="urn:microsoft.com/office/officeart/2005/8/layout/vList2"/>
    <dgm:cxn modelId="{0990C9F3-126B-4E5B-9402-09A7E6A0C731}" type="presOf" srcId="{1DA406BA-231F-48A8-AEB6-55A7FA75DF2C}" destId="{D9844B9C-BF99-48BF-B2FF-48D6683BCF11}" srcOrd="0" destOrd="0" presId="urn:microsoft.com/office/officeart/2005/8/layout/vList2"/>
    <dgm:cxn modelId="{3F9B7BFB-E87F-4087-8A43-5F5E12F4DE19}" type="presOf" srcId="{6D7B634D-9F45-4062-A736-F714D5A522BE}" destId="{36DDF8F0-3375-4F23-A41F-E1DB9F0B594F}" srcOrd="0" destOrd="5" presId="urn:microsoft.com/office/officeart/2005/8/layout/vList2"/>
    <dgm:cxn modelId="{63FFD331-26A0-4881-A793-790B7141CEA0}" type="presParOf" srcId="{1238A58E-322E-4DA4-BFB3-8F3F4F2D673D}" destId="{965FD05D-D29F-4C4C-A115-9CC884F6F8CF}" srcOrd="0" destOrd="0" presId="urn:microsoft.com/office/officeart/2005/8/layout/vList2"/>
    <dgm:cxn modelId="{D1290A09-4A32-4110-8BFF-2DEF71448DE1}" type="presParOf" srcId="{1238A58E-322E-4DA4-BFB3-8F3F4F2D673D}" destId="{1804DE3F-B7B1-412D-939C-E87ED721B651}" srcOrd="1" destOrd="0" presId="urn:microsoft.com/office/officeart/2005/8/layout/vList2"/>
    <dgm:cxn modelId="{D421FDAC-7A82-42DA-BACC-0629675FC7CC}" type="presParOf" srcId="{1238A58E-322E-4DA4-BFB3-8F3F4F2D673D}" destId="{D9844B9C-BF99-48BF-B2FF-48D6683BCF11}" srcOrd="2" destOrd="0" presId="urn:microsoft.com/office/officeart/2005/8/layout/vList2"/>
    <dgm:cxn modelId="{E58181E7-0550-4C78-8139-1BABAB371107}" type="presParOf" srcId="{1238A58E-322E-4DA4-BFB3-8F3F4F2D673D}" destId="{7D5E388D-1124-473D-94E8-3C7984A60A20}" srcOrd="3" destOrd="0" presId="urn:microsoft.com/office/officeart/2005/8/layout/vList2"/>
    <dgm:cxn modelId="{F386F370-83E6-4F00-B016-09962CB18AC6}" type="presParOf" srcId="{1238A58E-322E-4DA4-BFB3-8F3F4F2D673D}" destId="{1B656AF5-2169-4AA1-A83B-F693A2D815E4}" srcOrd="4" destOrd="0" presId="urn:microsoft.com/office/officeart/2005/8/layout/vList2"/>
    <dgm:cxn modelId="{C6372D4A-B82C-4DF7-A21E-6B212B61EFCB}" type="presParOf" srcId="{1238A58E-322E-4DA4-BFB3-8F3F4F2D673D}" destId="{36DDF8F0-3375-4F23-A41F-E1DB9F0B594F}" srcOrd="5" destOrd="0" presId="urn:microsoft.com/office/officeart/2005/8/layout/vList2"/>
    <dgm:cxn modelId="{AE3751BA-23E4-489A-8350-9741227E7DAF}" type="presParOf" srcId="{1238A58E-322E-4DA4-BFB3-8F3F4F2D673D}" destId="{D481FCB5-363E-440D-916A-236835821532}" srcOrd="6" destOrd="0" presId="urn:microsoft.com/office/officeart/2005/8/layout/vList2"/>
    <dgm:cxn modelId="{D15FC295-CC47-41AD-B602-AC6BA55344A4}" type="presParOf" srcId="{1238A58E-322E-4DA4-BFB3-8F3F4F2D673D}" destId="{3E12A5F2-7D3D-4279-AC03-6B978F50049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345B15-4C49-45C7-AB93-710A0AABF72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F7C8FD7-1512-45F7-AB7D-52459157ADE4}">
      <dgm:prSet/>
      <dgm:spPr/>
      <dgm:t>
        <a:bodyPr/>
        <a:lstStyle/>
        <a:p>
          <a:r>
            <a:rPr lang="en-US"/>
            <a:t>Applying</a:t>
          </a:r>
        </a:p>
      </dgm:t>
    </dgm:pt>
    <dgm:pt modelId="{4B3912D8-4F0A-4D54-BB49-5924CC566611}" type="parTrans" cxnId="{F1D2156C-4217-44EB-86F9-EB0292615488}">
      <dgm:prSet/>
      <dgm:spPr/>
      <dgm:t>
        <a:bodyPr/>
        <a:lstStyle/>
        <a:p>
          <a:endParaRPr lang="en-US"/>
        </a:p>
      </dgm:t>
    </dgm:pt>
    <dgm:pt modelId="{5AC95C38-8C6B-4F0D-AF58-CA3AE39CE8C3}" type="sibTrans" cxnId="{F1D2156C-4217-44EB-86F9-EB0292615488}">
      <dgm:prSet/>
      <dgm:spPr/>
      <dgm:t>
        <a:bodyPr/>
        <a:lstStyle/>
        <a:p>
          <a:endParaRPr lang="en-US"/>
        </a:p>
      </dgm:t>
    </dgm:pt>
    <dgm:pt modelId="{9E89D19B-C78B-4220-8318-743908EF2BC7}">
      <dgm:prSet/>
      <dgm:spPr/>
      <dgm:t>
        <a:bodyPr/>
        <a:lstStyle/>
        <a:p>
          <a:r>
            <a:rPr lang="en-US" dirty="0"/>
            <a:t>Applying SAP Solutions</a:t>
          </a:r>
        </a:p>
      </dgm:t>
    </dgm:pt>
    <dgm:pt modelId="{24C40622-D9CC-476A-825E-70876152251D}" type="parTrans" cxnId="{59126303-1BAD-4DB0-ADC5-5F3E1C54C324}">
      <dgm:prSet/>
      <dgm:spPr/>
      <dgm:t>
        <a:bodyPr/>
        <a:lstStyle/>
        <a:p>
          <a:endParaRPr lang="en-US"/>
        </a:p>
      </dgm:t>
    </dgm:pt>
    <dgm:pt modelId="{36F0DB48-1C34-4B3F-9F4B-2BFB05F1BBA7}" type="sibTrans" cxnId="{59126303-1BAD-4DB0-ADC5-5F3E1C54C324}">
      <dgm:prSet/>
      <dgm:spPr/>
      <dgm:t>
        <a:bodyPr/>
        <a:lstStyle/>
        <a:p>
          <a:endParaRPr lang="en-US"/>
        </a:p>
      </dgm:t>
    </dgm:pt>
    <dgm:pt modelId="{7CE3FA74-BF2A-440C-9F53-B81C425A3C16}">
      <dgm:prSet/>
      <dgm:spPr/>
      <dgm:t>
        <a:bodyPr/>
        <a:lstStyle/>
        <a:p>
          <a:r>
            <a:rPr lang="en-US"/>
            <a:t>Addressing</a:t>
          </a:r>
        </a:p>
      </dgm:t>
    </dgm:pt>
    <dgm:pt modelId="{D87CC034-1D86-4C2D-A98C-9A087EF1E9FE}" type="parTrans" cxnId="{011F3E36-6788-425F-8EDF-4762826FFB9C}">
      <dgm:prSet/>
      <dgm:spPr/>
      <dgm:t>
        <a:bodyPr/>
        <a:lstStyle/>
        <a:p>
          <a:endParaRPr lang="en-US"/>
        </a:p>
      </dgm:t>
    </dgm:pt>
    <dgm:pt modelId="{B3F9FD52-836E-4FB9-A34E-934E4E2D523A}" type="sibTrans" cxnId="{011F3E36-6788-425F-8EDF-4762826FFB9C}">
      <dgm:prSet/>
      <dgm:spPr/>
      <dgm:t>
        <a:bodyPr/>
        <a:lstStyle/>
        <a:p>
          <a:endParaRPr lang="en-US"/>
        </a:p>
      </dgm:t>
    </dgm:pt>
    <dgm:pt modelId="{728BE105-AD49-4AF8-BF25-082ED44A6017}">
      <dgm:prSet/>
      <dgm:spPr/>
      <dgm:t>
        <a:bodyPr/>
        <a:lstStyle/>
        <a:p>
          <a:r>
            <a:rPr lang="en-US"/>
            <a:t>Addressing Pain Points:</a:t>
          </a:r>
        </a:p>
      </dgm:t>
    </dgm:pt>
    <dgm:pt modelId="{3D5ABCC4-D9C3-4E2F-9E11-250D814ACCDA}" type="parTrans" cxnId="{9FBB18B3-E06C-4993-951D-732B4B889DDC}">
      <dgm:prSet/>
      <dgm:spPr/>
      <dgm:t>
        <a:bodyPr/>
        <a:lstStyle/>
        <a:p>
          <a:endParaRPr lang="en-US"/>
        </a:p>
      </dgm:t>
    </dgm:pt>
    <dgm:pt modelId="{1FF5BA56-51A1-48EF-90A9-6D366B397805}" type="sibTrans" cxnId="{9FBB18B3-E06C-4993-951D-732B4B889DDC}">
      <dgm:prSet/>
      <dgm:spPr/>
      <dgm:t>
        <a:bodyPr/>
        <a:lstStyle/>
        <a:p>
          <a:endParaRPr lang="en-US"/>
        </a:p>
      </dgm:t>
    </dgm:pt>
    <dgm:pt modelId="{A03B1F76-3FBA-468B-8760-1D8639724446}">
      <dgm:prSet/>
      <dgm:spPr/>
      <dgm:t>
        <a:bodyPr/>
        <a:lstStyle/>
        <a:p>
          <a:r>
            <a:rPr lang="en-US"/>
            <a:t>Data Fragmentation: SAP S/4Hana for CropCo</a:t>
          </a:r>
        </a:p>
      </dgm:t>
    </dgm:pt>
    <dgm:pt modelId="{8898959B-5983-4508-B7C4-5813F18659BE}" type="parTrans" cxnId="{A1446D14-B459-4CB7-BBDF-0410D94B07A1}">
      <dgm:prSet/>
      <dgm:spPr/>
      <dgm:t>
        <a:bodyPr/>
        <a:lstStyle/>
        <a:p>
          <a:endParaRPr lang="en-US"/>
        </a:p>
      </dgm:t>
    </dgm:pt>
    <dgm:pt modelId="{2574A63A-DC52-46C6-994F-8BB389272886}" type="sibTrans" cxnId="{A1446D14-B459-4CB7-BBDF-0410D94B07A1}">
      <dgm:prSet/>
      <dgm:spPr/>
      <dgm:t>
        <a:bodyPr/>
        <a:lstStyle/>
        <a:p>
          <a:endParaRPr lang="en-US"/>
        </a:p>
      </dgm:t>
    </dgm:pt>
    <dgm:pt modelId="{D9671334-0DCB-402D-AD85-D4AD3836DEB4}">
      <dgm:prSet/>
      <dgm:spPr/>
      <dgm:t>
        <a:bodyPr/>
        <a:lstStyle/>
        <a:p>
          <a:r>
            <a:rPr lang="en-US"/>
            <a:t>Interconnectedness: SAP Fiori UX for TransCrop</a:t>
          </a:r>
        </a:p>
      </dgm:t>
    </dgm:pt>
    <dgm:pt modelId="{CB961F1C-5F9E-4F86-BB7F-14F91570D3A9}" type="parTrans" cxnId="{D9E5D9F5-7594-4F5A-9091-4EB6617D6AB4}">
      <dgm:prSet/>
      <dgm:spPr/>
      <dgm:t>
        <a:bodyPr/>
        <a:lstStyle/>
        <a:p>
          <a:endParaRPr lang="en-US"/>
        </a:p>
      </dgm:t>
    </dgm:pt>
    <dgm:pt modelId="{A62919D3-5B07-4E88-99EA-10087293D5A1}" type="sibTrans" cxnId="{D9E5D9F5-7594-4F5A-9091-4EB6617D6AB4}">
      <dgm:prSet/>
      <dgm:spPr/>
      <dgm:t>
        <a:bodyPr/>
        <a:lstStyle/>
        <a:p>
          <a:endParaRPr lang="en-US"/>
        </a:p>
      </dgm:t>
    </dgm:pt>
    <dgm:pt modelId="{F08DADC8-1A97-4545-80B0-04D02121D8C5}">
      <dgm:prSet/>
      <dgm:spPr/>
      <dgm:t>
        <a:bodyPr/>
        <a:lstStyle/>
        <a:p>
          <a:r>
            <a:rPr lang="en-US"/>
            <a:t>Security Concerns: Advanced Security Features</a:t>
          </a:r>
        </a:p>
      </dgm:t>
    </dgm:pt>
    <dgm:pt modelId="{2458ADE7-7745-4715-B460-191E4376AFAE}" type="parTrans" cxnId="{86D6868E-8422-4BD8-871C-FA78FDECC187}">
      <dgm:prSet/>
      <dgm:spPr/>
      <dgm:t>
        <a:bodyPr/>
        <a:lstStyle/>
        <a:p>
          <a:endParaRPr lang="en-US"/>
        </a:p>
      </dgm:t>
    </dgm:pt>
    <dgm:pt modelId="{2763B0C9-2270-486A-A890-5A727C0D1DB7}" type="sibTrans" cxnId="{86D6868E-8422-4BD8-871C-FA78FDECC187}">
      <dgm:prSet/>
      <dgm:spPr/>
      <dgm:t>
        <a:bodyPr/>
        <a:lstStyle/>
        <a:p>
          <a:endParaRPr lang="en-US"/>
        </a:p>
      </dgm:t>
    </dgm:pt>
    <dgm:pt modelId="{B5B96127-9011-4C0F-B40B-F74F23F455CA}">
      <dgm:prSet/>
      <dgm:spPr/>
      <dgm:t>
        <a:bodyPr/>
        <a:lstStyle/>
        <a:p>
          <a:r>
            <a:rPr lang="en-US"/>
            <a:t>Real-time Access: SAP Analytics for EnvoData</a:t>
          </a:r>
        </a:p>
      </dgm:t>
    </dgm:pt>
    <dgm:pt modelId="{2F7E9C90-9428-48D0-8DF8-78A4FFAFA046}" type="parTrans" cxnId="{5347844E-2CDC-42A1-9B06-41193AB2D5A3}">
      <dgm:prSet/>
      <dgm:spPr/>
      <dgm:t>
        <a:bodyPr/>
        <a:lstStyle/>
        <a:p>
          <a:endParaRPr lang="en-US"/>
        </a:p>
      </dgm:t>
    </dgm:pt>
    <dgm:pt modelId="{5C0A5238-CF1C-4972-B9B5-DF4F372B47A8}" type="sibTrans" cxnId="{5347844E-2CDC-42A1-9B06-41193AB2D5A3}">
      <dgm:prSet/>
      <dgm:spPr/>
      <dgm:t>
        <a:bodyPr/>
        <a:lstStyle/>
        <a:p>
          <a:endParaRPr lang="en-US"/>
        </a:p>
      </dgm:t>
    </dgm:pt>
    <dgm:pt modelId="{6D3BF96B-DA87-49C5-B4D9-410EB7299312}">
      <dgm:prSet/>
      <dgm:spPr/>
      <dgm:t>
        <a:bodyPr/>
        <a:lstStyle/>
        <a:p>
          <a:r>
            <a:rPr lang="en-US"/>
            <a:t>Aligning</a:t>
          </a:r>
        </a:p>
      </dgm:t>
    </dgm:pt>
    <dgm:pt modelId="{95E54FFA-94D5-4059-8A53-18D2DC2DEF23}" type="parTrans" cxnId="{E2398EC2-18FC-4046-8344-087BA43BFFE1}">
      <dgm:prSet/>
      <dgm:spPr/>
      <dgm:t>
        <a:bodyPr/>
        <a:lstStyle/>
        <a:p>
          <a:endParaRPr lang="en-US"/>
        </a:p>
      </dgm:t>
    </dgm:pt>
    <dgm:pt modelId="{861576F0-B873-4881-9DBD-E558A30A72E8}" type="sibTrans" cxnId="{E2398EC2-18FC-4046-8344-087BA43BFFE1}">
      <dgm:prSet/>
      <dgm:spPr/>
      <dgm:t>
        <a:bodyPr/>
        <a:lstStyle/>
        <a:p>
          <a:endParaRPr lang="en-US"/>
        </a:p>
      </dgm:t>
    </dgm:pt>
    <dgm:pt modelId="{B60CF04A-6B21-44FC-A0D2-8695B0241943}">
      <dgm:prSet/>
      <dgm:spPr/>
      <dgm:t>
        <a:bodyPr/>
        <a:lstStyle/>
        <a:p>
          <a:r>
            <a:rPr lang="en-US"/>
            <a:t>Aligning with Goals:</a:t>
          </a:r>
        </a:p>
      </dgm:t>
    </dgm:pt>
    <dgm:pt modelId="{FE92F38F-C465-45BB-B570-42EBC73263FF}" type="parTrans" cxnId="{5C926A3C-CC5C-4C9B-8F03-354C4F1E4875}">
      <dgm:prSet/>
      <dgm:spPr/>
      <dgm:t>
        <a:bodyPr/>
        <a:lstStyle/>
        <a:p>
          <a:endParaRPr lang="en-US"/>
        </a:p>
      </dgm:t>
    </dgm:pt>
    <dgm:pt modelId="{8BF45DD4-FC32-4DFA-A2B4-B1210210C3A5}" type="sibTrans" cxnId="{5C926A3C-CC5C-4C9B-8F03-354C4F1E4875}">
      <dgm:prSet/>
      <dgm:spPr/>
      <dgm:t>
        <a:bodyPr/>
        <a:lstStyle/>
        <a:p>
          <a:endParaRPr lang="en-US"/>
        </a:p>
      </dgm:t>
    </dgm:pt>
    <dgm:pt modelId="{46363E73-1D18-4389-AF54-958FF11E7CFD}">
      <dgm:prSet/>
      <dgm:spPr/>
      <dgm:t>
        <a:bodyPr/>
        <a:lstStyle/>
        <a:p>
          <a:r>
            <a:rPr lang="en-US"/>
            <a:t>Streamlining Operations</a:t>
          </a:r>
        </a:p>
      </dgm:t>
    </dgm:pt>
    <dgm:pt modelId="{6F14778D-EFED-4E10-8406-CC9775368A6A}" type="parTrans" cxnId="{8A9CD02B-5B93-45EE-9879-A2E33535730C}">
      <dgm:prSet/>
      <dgm:spPr/>
      <dgm:t>
        <a:bodyPr/>
        <a:lstStyle/>
        <a:p>
          <a:endParaRPr lang="en-US"/>
        </a:p>
      </dgm:t>
    </dgm:pt>
    <dgm:pt modelId="{35ABC963-449B-4EAE-8009-AF22F7981FF9}" type="sibTrans" cxnId="{8A9CD02B-5B93-45EE-9879-A2E33535730C}">
      <dgm:prSet/>
      <dgm:spPr/>
      <dgm:t>
        <a:bodyPr/>
        <a:lstStyle/>
        <a:p>
          <a:endParaRPr lang="en-US"/>
        </a:p>
      </dgm:t>
    </dgm:pt>
    <dgm:pt modelId="{B6F8D984-7EA6-45C0-B4A0-0EBA204369CA}">
      <dgm:prSet/>
      <dgm:spPr/>
      <dgm:t>
        <a:bodyPr/>
        <a:lstStyle/>
        <a:p>
          <a:r>
            <a:rPr lang="en-US"/>
            <a:t>Enhancing Data Security</a:t>
          </a:r>
        </a:p>
      </dgm:t>
    </dgm:pt>
    <dgm:pt modelId="{D3109199-24F5-4A41-B41B-B529922EFF7E}" type="parTrans" cxnId="{AB630E15-E068-4590-B7FE-40C0F0516921}">
      <dgm:prSet/>
      <dgm:spPr/>
      <dgm:t>
        <a:bodyPr/>
        <a:lstStyle/>
        <a:p>
          <a:endParaRPr lang="en-US"/>
        </a:p>
      </dgm:t>
    </dgm:pt>
    <dgm:pt modelId="{75BEC1C6-0687-4111-80DE-4264042A448F}" type="sibTrans" cxnId="{AB630E15-E068-4590-B7FE-40C0F0516921}">
      <dgm:prSet/>
      <dgm:spPr/>
      <dgm:t>
        <a:bodyPr/>
        <a:lstStyle/>
        <a:p>
          <a:endParaRPr lang="en-US"/>
        </a:p>
      </dgm:t>
    </dgm:pt>
    <dgm:pt modelId="{13B6E2BC-4E15-41DC-A6D1-7CDE2BF9126C}">
      <dgm:prSet/>
      <dgm:spPr/>
      <dgm:t>
        <a:bodyPr/>
        <a:lstStyle/>
        <a:p>
          <a:r>
            <a:rPr lang="en-US"/>
            <a:t>Unifying Platform for All Businesses</a:t>
          </a:r>
        </a:p>
      </dgm:t>
    </dgm:pt>
    <dgm:pt modelId="{5A850768-FEF4-48BA-A43C-84A1C7D0F6B9}" type="parTrans" cxnId="{F2D28F79-B7A1-4F5C-93B0-E0EDA0776FBC}">
      <dgm:prSet/>
      <dgm:spPr/>
      <dgm:t>
        <a:bodyPr/>
        <a:lstStyle/>
        <a:p>
          <a:endParaRPr lang="en-US"/>
        </a:p>
      </dgm:t>
    </dgm:pt>
    <dgm:pt modelId="{25134746-6F48-4583-ABAD-2F251409024B}" type="sibTrans" cxnId="{F2D28F79-B7A1-4F5C-93B0-E0EDA0776FBC}">
      <dgm:prSet/>
      <dgm:spPr/>
      <dgm:t>
        <a:bodyPr/>
        <a:lstStyle/>
        <a:p>
          <a:endParaRPr lang="en-US"/>
        </a:p>
      </dgm:t>
    </dgm:pt>
    <dgm:pt modelId="{FEC06D21-F96E-413C-AB61-C80D4D31DAEB}" type="pres">
      <dgm:prSet presAssocID="{30345B15-4C49-45C7-AB93-710A0AABF72D}" presName="linear" presStyleCnt="0">
        <dgm:presLayoutVars>
          <dgm:animLvl val="lvl"/>
          <dgm:resizeHandles val="exact"/>
        </dgm:presLayoutVars>
      </dgm:prSet>
      <dgm:spPr/>
    </dgm:pt>
    <dgm:pt modelId="{9C2D03F9-62CD-48E4-80B1-68D28DBCEB98}" type="pres">
      <dgm:prSet presAssocID="{CF7C8FD7-1512-45F7-AB7D-52459157AD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A97CB0-59DD-4C2E-88FF-8B0715B68818}" type="pres">
      <dgm:prSet presAssocID="{CF7C8FD7-1512-45F7-AB7D-52459157ADE4}" presName="childText" presStyleLbl="revTx" presStyleIdx="0" presStyleCnt="3">
        <dgm:presLayoutVars>
          <dgm:bulletEnabled val="1"/>
        </dgm:presLayoutVars>
      </dgm:prSet>
      <dgm:spPr/>
    </dgm:pt>
    <dgm:pt modelId="{C28A2716-FDC7-4932-A532-87D24199F29D}" type="pres">
      <dgm:prSet presAssocID="{7CE3FA74-BF2A-440C-9F53-B81C425A3C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765310-743D-4D32-BA64-5CF930107C2A}" type="pres">
      <dgm:prSet presAssocID="{7CE3FA74-BF2A-440C-9F53-B81C425A3C16}" presName="childText" presStyleLbl="revTx" presStyleIdx="1" presStyleCnt="3">
        <dgm:presLayoutVars>
          <dgm:bulletEnabled val="1"/>
        </dgm:presLayoutVars>
      </dgm:prSet>
      <dgm:spPr/>
    </dgm:pt>
    <dgm:pt modelId="{6E329891-A302-4B59-8D9F-E0005B6F39C2}" type="pres">
      <dgm:prSet presAssocID="{6D3BF96B-DA87-49C5-B4D9-410EB729931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BF85AA-771C-4EE2-AD5B-F5FF3B4EA51A}" type="pres">
      <dgm:prSet presAssocID="{6D3BF96B-DA87-49C5-B4D9-410EB729931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9126303-1BAD-4DB0-ADC5-5F3E1C54C324}" srcId="{CF7C8FD7-1512-45F7-AB7D-52459157ADE4}" destId="{9E89D19B-C78B-4220-8318-743908EF2BC7}" srcOrd="0" destOrd="0" parTransId="{24C40622-D9CC-476A-825E-70876152251D}" sibTransId="{36F0DB48-1C34-4B3F-9F4B-2BFB05F1BBA7}"/>
    <dgm:cxn modelId="{0D9F0C09-E625-47FE-8929-DA42FB35D9F6}" type="presOf" srcId="{13B6E2BC-4E15-41DC-A6D1-7CDE2BF9126C}" destId="{A9BF85AA-771C-4EE2-AD5B-F5FF3B4EA51A}" srcOrd="0" destOrd="3" presId="urn:microsoft.com/office/officeart/2005/8/layout/vList2"/>
    <dgm:cxn modelId="{A1446D14-B459-4CB7-BBDF-0410D94B07A1}" srcId="{728BE105-AD49-4AF8-BF25-082ED44A6017}" destId="{A03B1F76-3FBA-468B-8760-1D8639724446}" srcOrd="0" destOrd="0" parTransId="{8898959B-5983-4508-B7C4-5813F18659BE}" sibTransId="{2574A63A-DC52-46C6-994F-8BB389272886}"/>
    <dgm:cxn modelId="{AB630E15-E068-4590-B7FE-40C0F0516921}" srcId="{B60CF04A-6B21-44FC-A0D2-8695B0241943}" destId="{B6F8D984-7EA6-45C0-B4A0-0EBA204369CA}" srcOrd="1" destOrd="0" parTransId="{D3109199-24F5-4A41-B41B-B529922EFF7E}" sibTransId="{75BEC1C6-0687-4111-80DE-4264042A448F}"/>
    <dgm:cxn modelId="{AA7B2326-B8FC-4B6F-8811-8B39CF5DC9AC}" type="presOf" srcId="{728BE105-AD49-4AF8-BF25-082ED44A6017}" destId="{25765310-743D-4D32-BA64-5CF930107C2A}" srcOrd="0" destOrd="0" presId="urn:microsoft.com/office/officeart/2005/8/layout/vList2"/>
    <dgm:cxn modelId="{8A9CD02B-5B93-45EE-9879-A2E33535730C}" srcId="{B60CF04A-6B21-44FC-A0D2-8695B0241943}" destId="{46363E73-1D18-4389-AF54-958FF11E7CFD}" srcOrd="0" destOrd="0" parTransId="{6F14778D-EFED-4E10-8406-CC9775368A6A}" sibTransId="{35ABC963-449B-4EAE-8009-AF22F7981FF9}"/>
    <dgm:cxn modelId="{9EFB782C-678F-4F13-AC5D-6AFF557460AF}" type="presOf" srcId="{30345B15-4C49-45C7-AB93-710A0AABF72D}" destId="{FEC06D21-F96E-413C-AB61-C80D4D31DAEB}" srcOrd="0" destOrd="0" presId="urn:microsoft.com/office/officeart/2005/8/layout/vList2"/>
    <dgm:cxn modelId="{011F3E36-6788-425F-8EDF-4762826FFB9C}" srcId="{30345B15-4C49-45C7-AB93-710A0AABF72D}" destId="{7CE3FA74-BF2A-440C-9F53-B81C425A3C16}" srcOrd="1" destOrd="0" parTransId="{D87CC034-1D86-4C2D-A98C-9A087EF1E9FE}" sibTransId="{B3F9FD52-836E-4FB9-A34E-934E4E2D523A}"/>
    <dgm:cxn modelId="{5C926A3C-CC5C-4C9B-8F03-354C4F1E4875}" srcId="{6D3BF96B-DA87-49C5-B4D9-410EB7299312}" destId="{B60CF04A-6B21-44FC-A0D2-8695B0241943}" srcOrd="0" destOrd="0" parTransId="{FE92F38F-C465-45BB-B570-42EBC73263FF}" sibTransId="{8BF45DD4-FC32-4DFA-A2B4-B1210210C3A5}"/>
    <dgm:cxn modelId="{F1D2156C-4217-44EB-86F9-EB0292615488}" srcId="{30345B15-4C49-45C7-AB93-710A0AABF72D}" destId="{CF7C8FD7-1512-45F7-AB7D-52459157ADE4}" srcOrd="0" destOrd="0" parTransId="{4B3912D8-4F0A-4D54-BB49-5924CC566611}" sibTransId="{5AC95C38-8C6B-4F0D-AF58-CA3AE39CE8C3}"/>
    <dgm:cxn modelId="{5347844E-2CDC-42A1-9B06-41193AB2D5A3}" srcId="{728BE105-AD49-4AF8-BF25-082ED44A6017}" destId="{B5B96127-9011-4C0F-B40B-F74F23F455CA}" srcOrd="3" destOrd="0" parTransId="{2F7E9C90-9428-48D0-8DF8-78A4FFAFA046}" sibTransId="{5C0A5238-CF1C-4972-B9B5-DF4F372B47A8}"/>
    <dgm:cxn modelId="{304AD754-8F76-4991-B75F-13DEA2EC0A3C}" type="presOf" srcId="{B60CF04A-6B21-44FC-A0D2-8695B0241943}" destId="{A9BF85AA-771C-4EE2-AD5B-F5FF3B4EA51A}" srcOrd="0" destOrd="0" presId="urn:microsoft.com/office/officeart/2005/8/layout/vList2"/>
    <dgm:cxn modelId="{1508F955-4C3D-4AD1-ACDF-FD7E02A0BF43}" type="presOf" srcId="{6D3BF96B-DA87-49C5-B4D9-410EB7299312}" destId="{6E329891-A302-4B59-8D9F-E0005B6F39C2}" srcOrd="0" destOrd="0" presId="urn:microsoft.com/office/officeart/2005/8/layout/vList2"/>
    <dgm:cxn modelId="{F2D28F79-B7A1-4F5C-93B0-E0EDA0776FBC}" srcId="{B60CF04A-6B21-44FC-A0D2-8695B0241943}" destId="{13B6E2BC-4E15-41DC-A6D1-7CDE2BF9126C}" srcOrd="2" destOrd="0" parTransId="{5A850768-FEF4-48BA-A43C-84A1C7D0F6B9}" sibTransId="{25134746-6F48-4583-ABAD-2F251409024B}"/>
    <dgm:cxn modelId="{EE555A8D-A0A1-4C9E-A239-0CE960574190}" type="presOf" srcId="{F08DADC8-1A97-4545-80B0-04D02121D8C5}" destId="{25765310-743D-4D32-BA64-5CF930107C2A}" srcOrd="0" destOrd="3" presId="urn:microsoft.com/office/officeart/2005/8/layout/vList2"/>
    <dgm:cxn modelId="{86D6868E-8422-4BD8-871C-FA78FDECC187}" srcId="{728BE105-AD49-4AF8-BF25-082ED44A6017}" destId="{F08DADC8-1A97-4545-80B0-04D02121D8C5}" srcOrd="2" destOrd="0" parTransId="{2458ADE7-7745-4715-B460-191E4376AFAE}" sibTransId="{2763B0C9-2270-486A-A890-5A727C0D1DB7}"/>
    <dgm:cxn modelId="{5FAF6E91-E3B9-42EE-859F-E8F506F79702}" type="presOf" srcId="{7CE3FA74-BF2A-440C-9F53-B81C425A3C16}" destId="{C28A2716-FDC7-4932-A532-87D24199F29D}" srcOrd="0" destOrd="0" presId="urn:microsoft.com/office/officeart/2005/8/layout/vList2"/>
    <dgm:cxn modelId="{50FDD693-D087-4991-96AA-52FA62564417}" type="presOf" srcId="{CF7C8FD7-1512-45F7-AB7D-52459157ADE4}" destId="{9C2D03F9-62CD-48E4-80B1-68D28DBCEB98}" srcOrd="0" destOrd="0" presId="urn:microsoft.com/office/officeart/2005/8/layout/vList2"/>
    <dgm:cxn modelId="{AEF307A0-F399-47F8-84AF-0590226D134D}" type="presOf" srcId="{D9671334-0DCB-402D-AD85-D4AD3836DEB4}" destId="{25765310-743D-4D32-BA64-5CF930107C2A}" srcOrd="0" destOrd="2" presId="urn:microsoft.com/office/officeart/2005/8/layout/vList2"/>
    <dgm:cxn modelId="{9FBB18B3-E06C-4993-951D-732B4B889DDC}" srcId="{7CE3FA74-BF2A-440C-9F53-B81C425A3C16}" destId="{728BE105-AD49-4AF8-BF25-082ED44A6017}" srcOrd="0" destOrd="0" parTransId="{3D5ABCC4-D9C3-4E2F-9E11-250D814ACCDA}" sibTransId="{1FF5BA56-51A1-48EF-90A9-6D366B397805}"/>
    <dgm:cxn modelId="{D23E03B8-F6E0-448F-867D-32CC981D75F1}" type="presOf" srcId="{A03B1F76-3FBA-468B-8760-1D8639724446}" destId="{25765310-743D-4D32-BA64-5CF930107C2A}" srcOrd="0" destOrd="1" presId="urn:microsoft.com/office/officeart/2005/8/layout/vList2"/>
    <dgm:cxn modelId="{3D65EEBE-1031-426B-B28A-5ACC7ADF30E5}" type="presOf" srcId="{B5B96127-9011-4C0F-B40B-F74F23F455CA}" destId="{25765310-743D-4D32-BA64-5CF930107C2A}" srcOrd="0" destOrd="4" presId="urn:microsoft.com/office/officeart/2005/8/layout/vList2"/>
    <dgm:cxn modelId="{E2398EC2-18FC-4046-8344-087BA43BFFE1}" srcId="{30345B15-4C49-45C7-AB93-710A0AABF72D}" destId="{6D3BF96B-DA87-49C5-B4D9-410EB7299312}" srcOrd="2" destOrd="0" parTransId="{95E54FFA-94D5-4059-8A53-18D2DC2DEF23}" sibTransId="{861576F0-B873-4881-9DBD-E558A30A72E8}"/>
    <dgm:cxn modelId="{4E9A85C5-EFDF-4CC1-B5B2-E3857F0155A9}" type="presOf" srcId="{B6F8D984-7EA6-45C0-B4A0-0EBA204369CA}" destId="{A9BF85AA-771C-4EE2-AD5B-F5FF3B4EA51A}" srcOrd="0" destOrd="2" presId="urn:microsoft.com/office/officeart/2005/8/layout/vList2"/>
    <dgm:cxn modelId="{2CE645CF-BEF5-49A6-8D03-1DC4A704FEE1}" type="presOf" srcId="{46363E73-1D18-4389-AF54-958FF11E7CFD}" destId="{A9BF85AA-771C-4EE2-AD5B-F5FF3B4EA51A}" srcOrd="0" destOrd="1" presId="urn:microsoft.com/office/officeart/2005/8/layout/vList2"/>
    <dgm:cxn modelId="{D9E5D9F5-7594-4F5A-9091-4EB6617D6AB4}" srcId="{728BE105-AD49-4AF8-BF25-082ED44A6017}" destId="{D9671334-0DCB-402D-AD85-D4AD3836DEB4}" srcOrd="1" destOrd="0" parTransId="{CB961F1C-5F9E-4F86-BB7F-14F91570D3A9}" sibTransId="{A62919D3-5B07-4E88-99EA-10087293D5A1}"/>
    <dgm:cxn modelId="{C6F3EAF8-EB70-49C9-92A0-CADF82FF586F}" type="presOf" srcId="{9E89D19B-C78B-4220-8318-743908EF2BC7}" destId="{0FA97CB0-59DD-4C2E-88FF-8B0715B68818}" srcOrd="0" destOrd="0" presId="urn:microsoft.com/office/officeart/2005/8/layout/vList2"/>
    <dgm:cxn modelId="{607A9B0F-BC76-4A01-9983-7021EEB178BE}" type="presParOf" srcId="{FEC06D21-F96E-413C-AB61-C80D4D31DAEB}" destId="{9C2D03F9-62CD-48E4-80B1-68D28DBCEB98}" srcOrd="0" destOrd="0" presId="urn:microsoft.com/office/officeart/2005/8/layout/vList2"/>
    <dgm:cxn modelId="{1C6FE14E-A288-4EFD-B943-9A1D162920FB}" type="presParOf" srcId="{FEC06D21-F96E-413C-AB61-C80D4D31DAEB}" destId="{0FA97CB0-59DD-4C2E-88FF-8B0715B68818}" srcOrd="1" destOrd="0" presId="urn:microsoft.com/office/officeart/2005/8/layout/vList2"/>
    <dgm:cxn modelId="{FE7B0012-13A2-4B59-B76F-519C84861C98}" type="presParOf" srcId="{FEC06D21-F96E-413C-AB61-C80D4D31DAEB}" destId="{C28A2716-FDC7-4932-A532-87D24199F29D}" srcOrd="2" destOrd="0" presId="urn:microsoft.com/office/officeart/2005/8/layout/vList2"/>
    <dgm:cxn modelId="{A199AEB8-174D-4471-BCC6-1EDD73064FE6}" type="presParOf" srcId="{FEC06D21-F96E-413C-AB61-C80D4D31DAEB}" destId="{25765310-743D-4D32-BA64-5CF930107C2A}" srcOrd="3" destOrd="0" presId="urn:microsoft.com/office/officeart/2005/8/layout/vList2"/>
    <dgm:cxn modelId="{079FC7A9-60A2-492A-B1FA-CE00F0F695EE}" type="presParOf" srcId="{FEC06D21-F96E-413C-AB61-C80D4D31DAEB}" destId="{6E329891-A302-4B59-8D9F-E0005B6F39C2}" srcOrd="4" destOrd="0" presId="urn:microsoft.com/office/officeart/2005/8/layout/vList2"/>
    <dgm:cxn modelId="{5BEB0921-CC3B-42CC-9F7A-C6BCC7FCA8A5}" type="presParOf" srcId="{FEC06D21-F96E-413C-AB61-C80D4D31DAEB}" destId="{A9BF85AA-771C-4EE2-AD5B-F5FF3B4EA51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CCDB93-B35C-438F-8B5C-58A916CB1D49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D0A45C1-296A-4936-9AFF-D34BD503E95C}">
      <dgm:prSet/>
      <dgm:spPr/>
      <dgm:t>
        <a:bodyPr/>
        <a:lstStyle/>
        <a:p>
          <a:r>
            <a:rPr lang="en-US" dirty="0"/>
            <a:t>Preparing the Team for Success</a:t>
          </a:r>
        </a:p>
      </dgm:t>
    </dgm:pt>
    <dgm:pt modelId="{D6A8A297-681B-42C8-9DFF-D17E33C67015}" type="parTrans" cxnId="{611FF340-E531-4D55-9388-5994C1ADDB35}">
      <dgm:prSet/>
      <dgm:spPr/>
      <dgm:t>
        <a:bodyPr/>
        <a:lstStyle/>
        <a:p>
          <a:endParaRPr lang="en-US"/>
        </a:p>
      </dgm:t>
    </dgm:pt>
    <dgm:pt modelId="{6C1C2F05-D85A-4C59-BAA9-417F8D3F483B}" type="sibTrans" cxnId="{611FF340-E531-4D55-9388-5994C1ADDB35}">
      <dgm:prSet/>
      <dgm:spPr/>
      <dgm:t>
        <a:bodyPr/>
        <a:lstStyle/>
        <a:p>
          <a:endParaRPr lang="en-US"/>
        </a:p>
      </dgm:t>
    </dgm:pt>
    <dgm:pt modelId="{5E4125B3-C176-4C72-8571-6920FB980502}">
      <dgm:prSet/>
      <dgm:spPr/>
      <dgm:t>
        <a:bodyPr/>
        <a:lstStyle/>
        <a:p>
          <a:r>
            <a:rPr lang="en-US"/>
            <a:t>Training Types:</a:t>
          </a:r>
        </a:p>
      </dgm:t>
    </dgm:pt>
    <dgm:pt modelId="{F76A84CE-4F6B-40E1-8B9B-14C5E5793480}" type="parTrans" cxnId="{EF793224-A1F9-4773-B717-27806D3BD3B0}">
      <dgm:prSet/>
      <dgm:spPr/>
      <dgm:t>
        <a:bodyPr/>
        <a:lstStyle/>
        <a:p>
          <a:endParaRPr lang="en-US"/>
        </a:p>
      </dgm:t>
    </dgm:pt>
    <dgm:pt modelId="{A4558D99-276F-41BB-B8FE-BF7BC2E19E2C}" type="sibTrans" cxnId="{EF793224-A1F9-4773-B717-27806D3BD3B0}">
      <dgm:prSet/>
      <dgm:spPr/>
      <dgm:t>
        <a:bodyPr/>
        <a:lstStyle/>
        <a:p>
          <a:endParaRPr lang="en-US"/>
        </a:p>
      </dgm:t>
    </dgm:pt>
    <dgm:pt modelId="{B25667F1-28B1-4425-B5CB-79819E5E19B7}">
      <dgm:prSet/>
      <dgm:spPr/>
      <dgm:t>
        <a:bodyPr/>
        <a:lstStyle/>
        <a:p>
          <a:r>
            <a:rPr lang="en-US"/>
            <a:t>SAP System Training</a:t>
          </a:r>
        </a:p>
      </dgm:t>
    </dgm:pt>
    <dgm:pt modelId="{6C431539-94E6-4EE5-B18B-70B65ED4F8CF}" type="parTrans" cxnId="{AEC76814-9078-4895-A676-BDF42B02D957}">
      <dgm:prSet/>
      <dgm:spPr/>
      <dgm:t>
        <a:bodyPr/>
        <a:lstStyle/>
        <a:p>
          <a:endParaRPr lang="en-US"/>
        </a:p>
      </dgm:t>
    </dgm:pt>
    <dgm:pt modelId="{4F7A1DA0-25B2-43C0-A6EC-6A869B795842}" type="sibTrans" cxnId="{AEC76814-9078-4895-A676-BDF42B02D957}">
      <dgm:prSet/>
      <dgm:spPr/>
      <dgm:t>
        <a:bodyPr/>
        <a:lstStyle/>
        <a:p>
          <a:endParaRPr lang="en-US"/>
        </a:p>
      </dgm:t>
    </dgm:pt>
    <dgm:pt modelId="{428CF287-7E75-4A63-9381-096772423B13}">
      <dgm:prSet/>
      <dgm:spPr/>
      <dgm:t>
        <a:bodyPr/>
        <a:lstStyle/>
        <a:p>
          <a:r>
            <a:rPr lang="en-US"/>
            <a:t>Cross-Business Collaboration Workshop</a:t>
          </a:r>
        </a:p>
      </dgm:t>
    </dgm:pt>
    <dgm:pt modelId="{EA6B6B75-A05F-4588-B287-92D0B74667B2}" type="parTrans" cxnId="{1B66F84B-34F7-4734-B43E-427764C6B867}">
      <dgm:prSet/>
      <dgm:spPr/>
      <dgm:t>
        <a:bodyPr/>
        <a:lstStyle/>
        <a:p>
          <a:endParaRPr lang="en-US"/>
        </a:p>
      </dgm:t>
    </dgm:pt>
    <dgm:pt modelId="{F695F71C-EAFB-4319-A61A-B11DF4992730}" type="sibTrans" cxnId="{1B66F84B-34F7-4734-B43E-427764C6B867}">
      <dgm:prSet/>
      <dgm:spPr/>
      <dgm:t>
        <a:bodyPr/>
        <a:lstStyle/>
        <a:p>
          <a:endParaRPr lang="en-US"/>
        </a:p>
      </dgm:t>
    </dgm:pt>
    <dgm:pt modelId="{2312183A-8643-4756-AD7D-6CB9C5787C4A}">
      <dgm:prSet/>
      <dgm:spPr/>
      <dgm:t>
        <a:bodyPr/>
        <a:lstStyle/>
        <a:p>
          <a:r>
            <a:rPr lang="en-US"/>
            <a:t>Security and Compliance Training</a:t>
          </a:r>
        </a:p>
      </dgm:t>
    </dgm:pt>
    <dgm:pt modelId="{88C897A7-EAD8-44D7-8D0E-A95BC7A45A6B}" type="parTrans" cxnId="{AB3ECCA3-595A-49AD-B01C-A69917495FEA}">
      <dgm:prSet/>
      <dgm:spPr/>
      <dgm:t>
        <a:bodyPr/>
        <a:lstStyle/>
        <a:p>
          <a:endParaRPr lang="en-US"/>
        </a:p>
      </dgm:t>
    </dgm:pt>
    <dgm:pt modelId="{40219135-4434-453F-9236-B5B4E2878D2E}" type="sibTrans" cxnId="{AB3ECCA3-595A-49AD-B01C-A69917495FEA}">
      <dgm:prSet/>
      <dgm:spPr/>
      <dgm:t>
        <a:bodyPr/>
        <a:lstStyle/>
        <a:p>
          <a:endParaRPr lang="en-US"/>
        </a:p>
      </dgm:t>
    </dgm:pt>
    <dgm:pt modelId="{EE9A57AC-8192-46A6-A883-1556BA11097B}">
      <dgm:prSet/>
      <dgm:spPr/>
      <dgm:t>
        <a:bodyPr/>
        <a:lstStyle/>
        <a:p>
          <a:r>
            <a:rPr lang="en-US"/>
            <a:t>Benefits:</a:t>
          </a:r>
        </a:p>
      </dgm:t>
    </dgm:pt>
    <dgm:pt modelId="{92B3C0E7-E807-4660-B1C6-A8DC31195345}" type="parTrans" cxnId="{B263A0A7-E119-4A40-A422-96F170E3C01C}">
      <dgm:prSet/>
      <dgm:spPr/>
      <dgm:t>
        <a:bodyPr/>
        <a:lstStyle/>
        <a:p>
          <a:endParaRPr lang="en-US"/>
        </a:p>
      </dgm:t>
    </dgm:pt>
    <dgm:pt modelId="{2A3FC936-36C9-4D46-8B22-23C487B97863}" type="sibTrans" cxnId="{B263A0A7-E119-4A40-A422-96F170E3C01C}">
      <dgm:prSet/>
      <dgm:spPr/>
      <dgm:t>
        <a:bodyPr/>
        <a:lstStyle/>
        <a:p>
          <a:endParaRPr lang="en-US"/>
        </a:p>
      </dgm:t>
    </dgm:pt>
    <dgm:pt modelId="{F5373914-090F-46D9-9EFF-8926016063E7}">
      <dgm:prSet/>
      <dgm:spPr/>
      <dgm:t>
        <a:bodyPr/>
        <a:lstStyle/>
        <a:p>
          <a:r>
            <a:rPr lang="en-US"/>
            <a:t>Boosting Confidence</a:t>
          </a:r>
        </a:p>
      </dgm:t>
    </dgm:pt>
    <dgm:pt modelId="{4700AB9D-04D6-4AF2-9A52-D5EEC1E63474}" type="parTrans" cxnId="{3098D7B0-92A5-4E73-AA0C-AADA98553653}">
      <dgm:prSet/>
      <dgm:spPr/>
      <dgm:t>
        <a:bodyPr/>
        <a:lstStyle/>
        <a:p>
          <a:endParaRPr lang="en-US"/>
        </a:p>
      </dgm:t>
    </dgm:pt>
    <dgm:pt modelId="{21667E33-1426-49AA-9271-CB1A339B39ED}" type="sibTrans" cxnId="{3098D7B0-92A5-4E73-AA0C-AADA98553653}">
      <dgm:prSet/>
      <dgm:spPr/>
      <dgm:t>
        <a:bodyPr/>
        <a:lstStyle/>
        <a:p>
          <a:endParaRPr lang="en-US"/>
        </a:p>
      </dgm:t>
    </dgm:pt>
    <dgm:pt modelId="{EE54D8BA-729D-46B7-B3FA-C2C134FA4155}">
      <dgm:prSet/>
      <dgm:spPr/>
      <dgm:t>
        <a:bodyPr/>
        <a:lstStyle/>
        <a:p>
          <a:r>
            <a:rPr lang="en-US"/>
            <a:t>Enhancing Collaboration</a:t>
          </a:r>
        </a:p>
      </dgm:t>
    </dgm:pt>
    <dgm:pt modelId="{FB0E110D-A14C-4C87-BABB-B6957EF98EA5}" type="parTrans" cxnId="{B9582185-1213-41DA-8560-84D8E200079A}">
      <dgm:prSet/>
      <dgm:spPr/>
      <dgm:t>
        <a:bodyPr/>
        <a:lstStyle/>
        <a:p>
          <a:endParaRPr lang="en-US"/>
        </a:p>
      </dgm:t>
    </dgm:pt>
    <dgm:pt modelId="{A5B3C0E1-8DFB-460A-A73A-CD2982FCFF57}" type="sibTrans" cxnId="{B9582185-1213-41DA-8560-84D8E200079A}">
      <dgm:prSet/>
      <dgm:spPr/>
      <dgm:t>
        <a:bodyPr/>
        <a:lstStyle/>
        <a:p>
          <a:endParaRPr lang="en-US"/>
        </a:p>
      </dgm:t>
    </dgm:pt>
    <dgm:pt modelId="{95FF0D47-9918-402A-899C-7719A6744213}">
      <dgm:prSet/>
      <dgm:spPr/>
      <dgm:t>
        <a:bodyPr/>
        <a:lstStyle/>
        <a:p>
          <a:r>
            <a:rPr lang="en-US"/>
            <a:t>Ensuring Legal Compliance</a:t>
          </a:r>
        </a:p>
      </dgm:t>
    </dgm:pt>
    <dgm:pt modelId="{E22FE09F-9771-4F0F-B3B5-A3567044E777}" type="parTrans" cxnId="{74BFC246-CBC1-4760-A5F1-AD1DE52447FE}">
      <dgm:prSet/>
      <dgm:spPr/>
      <dgm:t>
        <a:bodyPr/>
        <a:lstStyle/>
        <a:p>
          <a:endParaRPr lang="en-US"/>
        </a:p>
      </dgm:t>
    </dgm:pt>
    <dgm:pt modelId="{091CEF04-3D54-4B19-9AD2-5F3999A51923}" type="sibTrans" cxnId="{74BFC246-CBC1-4760-A5F1-AD1DE52447FE}">
      <dgm:prSet/>
      <dgm:spPr/>
      <dgm:t>
        <a:bodyPr/>
        <a:lstStyle/>
        <a:p>
          <a:endParaRPr lang="en-US"/>
        </a:p>
      </dgm:t>
    </dgm:pt>
    <dgm:pt modelId="{E9FFD083-645E-484F-B2A7-1DFEDBB362CC}" type="pres">
      <dgm:prSet presAssocID="{42CCDB93-B35C-438F-8B5C-58A916CB1D49}" presName="linear" presStyleCnt="0">
        <dgm:presLayoutVars>
          <dgm:animLvl val="lvl"/>
          <dgm:resizeHandles val="exact"/>
        </dgm:presLayoutVars>
      </dgm:prSet>
      <dgm:spPr/>
    </dgm:pt>
    <dgm:pt modelId="{68A4ADCE-938E-4738-8EC3-24801166AA64}" type="pres">
      <dgm:prSet presAssocID="{5D0A45C1-296A-4936-9AFF-D34BD503E9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EDD1F7-6381-4B7F-BC7C-A928A0CFB187}" type="pres">
      <dgm:prSet presAssocID="{6C1C2F05-D85A-4C59-BAA9-417F8D3F483B}" presName="spacer" presStyleCnt="0"/>
      <dgm:spPr/>
    </dgm:pt>
    <dgm:pt modelId="{C08BF45A-E5C4-4230-8189-66FE3B579F40}" type="pres">
      <dgm:prSet presAssocID="{5E4125B3-C176-4C72-8571-6920FB9805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88E1F1-46ED-4EC2-8B29-826B07D2D90E}" type="pres">
      <dgm:prSet presAssocID="{5E4125B3-C176-4C72-8571-6920FB980502}" presName="childText" presStyleLbl="revTx" presStyleIdx="0" presStyleCnt="2">
        <dgm:presLayoutVars>
          <dgm:bulletEnabled val="1"/>
        </dgm:presLayoutVars>
      </dgm:prSet>
      <dgm:spPr/>
    </dgm:pt>
    <dgm:pt modelId="{ADC33F2F-F101-42B2-9629-73A7208EFF03}" type="pres">
      <dgm:prSet presAssocID="{EE9A57AC-8192-46A6-A883-1556BA11097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80BBBB3-C343-45F0-9C1B-74F18D5C5204}" type="pres">
      <dgm:prSet presAssocID="{EE9A57AC-8192-46A6-A883-1556BA11097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EC76814-9078-4895-A676-BDF42B02D957}" srcId="{5E4125B3-C176-4C72-8571-6920FB980502}" destId="{B25667F1-28B1-4425-B5CB-79819E5E19B7}" srcOrd="0" destOrd="0" parTransId="{6C431539-94E6-4EE5-B18B-70B65ED4F8CF}" sibTransId="{4F7A1DA0-25B2-43C0-A6EC-6A869B795842}"/>
    <dgm:cxn modelId="{F07B1624-61D3-44A5-A5DA-2896E86A4061}" type="presOf" srcId="{5E4125B3-C176-4C72-8571-6920FB980502}" destId="{C08BF45A-E5C4-4230-8189-66FE3B579F40}" srcOrd="0" destOrd="0" presId="urn:microsoft.com/office/officeart/2005/8/layout/vList2"/>
    <dgm:cxn modelId="{EF793224-A1F9-4773-B717-27806D3BD3B0}" srcId="{42CCDB93-B35C-438F-8B5C-58A916CB1D49}" destId="{5E4125B3-C176-4C72-8571-6920FB980502}" srcOrd="1" destOrd="0" parTransId="{F76A84CE-4F6B-40E1-8B9B-14C5E5793480}" sibTransId="{A4558D99-276F-41BB-B8FE-BF7BC2E19E2C}"/>
    <dgm:cxn modelId="{611FF340-E531-4D55-9388-5994C1ADDB35}" srcId="{42CCDB93-B35C-438F-8B5C-58A916CB1D49}" destId="{5D0A45C1-296A-4936-9AFF-D34BD503E95C}" srcOrd="0" destOrd="0" parTransId="{D6A8A297-681B-42C8-9DFF-D17E33C67015}" sibTransId="{6C1C2F05-D85A-4C59-BAA9-417F8D3F483B}"/>
    <dgm:cxn modelId="{74BFC246-CBC1-4760-A5F1-AD1DE52447FE}" srcId="{EE9A57AC-8192-46A6-A883-1556BA11097B}" destId="{95FF0D47-9918-402A-899C-7719A6744213}" srcOrd="2" destOrd="0" parTransId="{E22FE09F-9771-4F0F-B3B5-A3567044E777}" sibTransId="{091CEF04-3D54-4B19-9AD2-5F3999A51923}"/>
    <dgm:cxn modelId="{1B66F84B-34F7-4734-B43E-427764C6B867}" srcId="{5E4125B3-C176-4C72-8571-6920FB980502}" destId="{428CF287-7E75-4A63-9381-096772423B13}" srcOrd="1" destOrd="0" parTransId="{EA6B6B75-A05F-4588-B287-92D0B74667B2}" sibTransId="{F695F71C-EAFB-4319-A61A-B11DF4992730}"/>
    <dgm:cxn modelId="{0DBCCD4C-7A21-4C7B-9E30-AAEC9013EDC7}" type="presOf" srcId="{5D0A45C1-296A-4936-9AFF-D34BD503E95C}" destId="{68A4ADCE-938E-4738-8EC3-24801166AA64}" srcOrd="0" destOrd="0" presId="urn:microsoft.com/office/officeart/2005/8/layout/vList2"/>
    <dgm:cxn modelId="{25793774-3C36-49E4-A493-58EAB0E878B8}" type="presOf" srcId="{95FF0D47-9918-402A-899C-7719A6744213}" destId="{480BBBB3-C343-45F0-9C1B-74F18D5C5204}" srcOrd="0" destOrd="2" presId="urn:microsoft.com/office/officeart/2005/8/layout/vList2"/>
    <dgm:cxn modelId="{B9582185-1213-41DA-8560-84D8E200079A}" srcId="{EE9A57AC-8192-46A6-A883-1556BA11097B}" destId="{EE54D8BA-729D-46B7-B3FA-C2C134FA4155}" srcOrd="1" destOrd="0" parTransId="{FB0E110D-A14C-4C87-BABB-B6957EF98EA5}" sibTransId="{A5B3C0E1-8DFB-460A-A73A-CD2982FCFF57}"/>
    <dgm:cxn modelId="{AB3ECCA3-595A-49AD-B01C-A69917495FEA}" srcId="{5E4125B3-C176-4C72-8571-6920FB980502}" destId="{2312183A-8643-4756-AD7D-6CB9C5787C4A}" srcOrd="2" destOrd="0" parTransId="{88C897A7-EAD8-44D7-8D0E-A95BC7A45A6B}" sibTransId="{40219135-4434-453F-9236-B5B4E2878D2E}"/>
    <dgm:cxn modelId="{DDAEE0A3-E5DB-47A2-B138-43EDBDF77857}" type="presOf" srcId="{42CCDB93-B35C-438F-8B5C-58A916CB1D49}" destId="{E9FFD083-645E-484F-B2A7-1DFEDBB362CC}" srcOrd="0" destOrd="0" presId="urn:microsoft.com/office/officeart/2005/8/layout/vList2"/>
    <dgm:cxn modelId="{B263A0A7-E119-4A40-A422-96F170E3C01C}" srcId="{42CCDB93-B35C-438F-8B5C-58A916CB1D49}" destId="{EE9A57AC-8192-46A6-A883-1556BA11097B}" srcOrd="2" destOrd="0" parTransId="{92B3C0E7-E807-4660-B1C6-A8DC31195345}" sibTransId="{2A3FC936-36C9-4D46-8B22-23C487B97863}"/>
    <dgm:cxn modelId="{3098D7B0-92A5-4E73-AA0C-AADA98553653}" srcId="{EE9A57AC-8192-46A6-A883-1556BA11097B}" destId="{F5373914-090F-46D9-9EFF-8926016063E7}" srcOrd="0" destOrd="0" parTransId="{4700AB9D-04D6-4AF2-9A52-D5EEC1E63474}" sibTransId="{21667E33-1426-49AA-9271-CB1A339B39ED}"/>
    <dgm:cxn modelId="{8AFEB5B2-FB96-4127-935E-F808339EF182}" type="presOf" srcId="{EE54D8BA-729D-46B7-B3FA-C2C134FA4155}" destId="{480BBBB3-C343-45F0-9C1B-74F18D5C5204}" srcOrd="0" destOrd="1" presId="urn:microsoft.com/office/officeart/2005/8/layout/vList2"/>
    <dgm:cxn modelId="{9506F8C4-F273-4F39-9A1A-DF5B2D839B81}" type="presOf" srcId="{428CF287-7E75-4A63-9381-096772423B13}" destId="{3B88E1F1-46ED-4EC2-8B29-826B07D2D90E}" srcOrd="0" destOrd="1" presId="urn:microsoft.com/office/officeart/2005/8/layout/vList2"/>
    <dgm:cxn modelId="{084D78D1-46AE-43CE-B3AB-B2B155809295}" type="presOf" srcId="{B25667F1-28B1-4425-B5CB-79819E5E19B7}" destId="{3B88E1F1-46ED-4EC2-8B29-826B07D2D90E}" srcOrd="0" destOrd="0" presId="urn:microsoft.com/office/officeart/2005/8/layout/vList2"/>
    <dgm:cxn modelId="{ECAEFCD7-4A94-45CE-A92B-6C3481D0526C}" type="presOf" srcId="{EE9A57AC-8192-46A6-A883-1556BA11097B}" destId="{ADC33F2F-F101-42B2-9629-73A7208EFF03}" srcOrd="0" destOrd="0" presId="urn:microsoft.com/office/officeart/2005/8/layout/vList2"/>
    <dgm:cxn modelId="{2D9326E7-BEB8-4DB9-AA4E-25B719AA075F}" type="presOf" srcId="{F5373914-090F-46D9-9EFF-8926016063E7}" destId="{480BBBB3-C343-45F0-9C1B-74F18D5C5204}" srcOrd="0" destOrd="0" presId="urn:microsoft.com/office/officeart/2005/8/layout/vList2"/>
    <dgm:cxn modelId="{8F147CE8-C76F-43D8-A9CC-3BF6E81B203F}" type="presOf" srcId="{2312183A-8643-4756-AD7D-6CB9C5787C4A}" destId="{3B88E1F1-46ED-4EC2-8B29-826B07D2D90E}" srcOrd="0" destOrd="2" presId="urn:microsoft.com/office/officeart/2005/8/layout/vList2"/>
    <dgm:cxn modelId="{1C240800-3C18-49C1-9DC0-26C1939FE963}" type="presParOf" srcId="{E9FFD083-645E-484F-B2A7-1DFEDBB362CC}" destId="{68A4ADCE-938E-4738-8EC3-24801166AA64}" srcOrd="0" destOrd="0" presId="urn:microsoft.com/office/officeart/2005/8/layout/vList2"/>
    <dgm:cxn modelId="{EC277453-E322-4A87-9B40-EB836A93F531}" type="presParOf" srcId="{E9FFD083-645E-484F-B2A7-1DFEDBB362CC}" destId="{FFEDD1F7-6381-4B7F-BC7C-A928A0CFB187}" srcOrd="1" destOrd="0" presId="urn:microsoft.com/office/officeart/2005/8/layout/vList2"/>
    <dgm:cxn modelId="{0EF7D452-1586-4CCE-9522-2B94DFA729AF}" type="presParOf" srcId="{E9FFD083-645E-484F-B2A7-1DFEDBB362CC}" destId="{C08BF45A-E5C4-4230-8189-66FE3B579F40}" srcOrd="2" destOrd="0" presId="urn:microsoft.com/office/officeart/2005/8/layout/vList2"/>
    <dgm:cxn modelId="{CA1C0E15-0EDD-4BC3-AEF1-1C8989F4DCAD}" type="presParOf" srcId="{E9FFD083-645E-484F-B2A7-1DFEDBB362CC}" destId="{3B88E1F1-46ED-4EC2-8B29-826B07D2D90E}" srcOrd="3" destOrd="0" presId="urn:microsoft.com/office/officeart/2005/8/layout/vList2"/>
    <dgm:cxn modelId="{E688CE24-2BFD-4EE5-A4A0-7D34BB71D3DD}" type="presParOf" srcId="{E9FFD083-645E-484F-B2A7-1DFEDBB362CC}" destId="{ADC33F2F-F101-42B2-9629-73A7208EFF03}" srcOrd="4" destOrd="0" presId="urn:microsoft.com/office/officeart/2005/8/layout/vList2"/>
    <dgm:cxn modelId="{4B4487DD-5FFA-4531-A6E7-4FD15065535A}" type="presParOf" srcId="{E9FFD083-645E-484F-B2A7-1DFEDBB362CC}" destId="{480BBBB3-C343-45F0-9C1B-74F18D5C52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817A43-DD35-473D-B735-A304F2BFE488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E9FDEB2-1726-480A-A8F1-4553A6BB7FB4}">
      <dgm:prSet/>
      <dgm:spPr/>
      <dgm:t>
        <a:bodyPr/>
        <a:lstStyle/>
        <a:p>
          <a:r>
            <a:rPr lang="en-US"/>
            <a:t>Key Takeaways</a:t>
          </a:r>
        </a:p>
      </dgm:t>
    </dgm:pt>
    <dgm:pt modelId="{C6B81F92-5663-41BD-9A6F-970D04EFF2A5}" type="parTrans" cxnId="{5E291657-E6CF-4824-8A99-A066B414416C}">
      <dgm:prSet/>
      <dgm:spPr/>
      <dgm:t>
        <a:bodyPr/>
        <a:lstStyle/>
        <a:p>
          <a:endParaRPr lang="en-US"/>
        </a:p>
      </dgm:t>
    </dgm:pt>
    <dgm:pt modelId="{BC16379E-C36A-41FF-911A-397C7F1F75F8}" type="sibTrans" cxnId="{5E291657-E6CF-4824-8A99-A066B414416C}">
      <dgm:prSet/>
      <dgm:spPr/>
      <dgm:t>
        <a:bodyPr/>
        <a:lstStyle/>
        <a:p>
          <a:endParaRPr lang="en-US"/>
        </a:p>
      </dgm:t>
    </dgm:pt>
    <dgm:pt modelId="{E4C539E8-7B85-4AC6-9E56-7FF841DAB277}">
      <dgm:prSet/>
      <dgm:spPr/>
      <dgm:t>
        <a:bodyPr/>
        <a:lstStyle/>
        <a:p>
          <a:r>
            <a:rPr lang="en-US"/>
            <a:t>Customer Journey Roadmap Summary:</a:t>
          </a:r>
        </a:p>
      </dgm:t>
    </dgm:pt>
    <dgm:pt modelId="{E6597381-2134-4C18-9E71-97A1D7D6F506}" type="parTrans" cxnId="{428E8E8E-9B73-429B-BC3C-7AFBA90DC053}">
      <dgm:prSet/>
      <dgm:spPr/>
      <dgm:t>
        <a:bodyPr/>
        <a:lstStyle/>
        <a:p>
          <a:endParaRPr lang="en-US"/>
        </a:p>
      </dgm:t>
    </dgm:pt>
    <dgm:pt modelId="{D1F7964D-BD56-49BF-880A-AEC86D27A3E4}" type="sibTrans" cxnId="{428E8E8E-9B73-429B-BC3C-7AFBA90DC053}">
      <dgm:prSet/>
      <dgm:spPr/>
      <dgm:t>
        <a:bodyPr/>
        <a:lstStyle/>
        <a:p>
          <a:endParaRPr lang="en-US"/>
        </a:p>
      </dgm:t>
    </dgm:pt>
    <dgm:pt modelId="{7BFDF392-CFBC-4DE0-BB4E-E2EA627AC327}">
      <dgm:prSet/>
      <dgm:spPr/>
      <dgm:t>
        <a:bodyPr/>
        <a:lstStyle/>
        <a:p>
          <a:r>
            <a:rPr lang="en-US"/>
            <a:t>Comprehensive Understanding</a:t>
          </a:r>
        </a:p>
      </dgm:t>
    </dgm:pt>
    <dgm:pt modelId="{BF2C0B93-FF16-46C7-AA87-834A0660F502}" type="parTrans" cxnId="{CDA98318-E87F-4D95-9252-8088656250E3}">
      <dgm:prSet/>
      <dgm:spPr/>
      <dgm:t>
        <a:bodyPr/>
        <a:lstStyle/>
        <a:p>
          <a:endParaRPr lang="en-US"/>
        </a:p>
      </dgm:t>
    </dgm:pt>
    <dgm:pt modelId="{7F6FC4B8-00C3-4CA2-87F7-3A0BA4552103}" type="sibTrans" cxnId="{CDA98318-E87F-4D95-9252-8088656250E3}">
      <dgm:prSet/>
      <dgm:spPr/>
      <dgm:t>
        <a:bodyPr/>
        <a:lstStyle/>
        <a:p>
          <a:endParaRPr lang="en-US"/>
        </a:p>
      </dgm:t>
    </dgm:pt>
    <dgm:pt modelId="{1DEAD4E3-8759-4A81-BEB1-BC53F1055B7E}">
      <dgm:prSet/>
      <dgm:spPr/>
      <dgm:t>
        <a:bodyPr/>
        <a:lstStyle/>
        <a:p>
          <a:r>
            <a:rPr lang="en-US"/>
            <a:t>Aligned Strategies</a:t>
          </a:r>
        </a:p>
      </dgm:t>
    </dgm:pt>
    <dgm:pt modelId="{88CDF9F2-D040-419D-8DD7-4B199BB15E59}" type="parTrans" cxnId="{6FBA0D2D-72C2-4A17-B349-A76EDC7497CE}">
      <dgm:prSet/>
      <dgm:spPr/>
      <dgm:t>
        <a:bodyPr/>
        <a:lstStyle/>
        <a:p>
          <a:endParaRPr lang="en-US"/>
        </a:p>
      </dgm:t>
    </dgm:pt>
    <dgm:pt modelId="{C52E104A-5A5A-4A95-82A1-BD634E944950}" type="sibTrans" cxnId="{6FBA0D2D-72C2-4A17-B349-A76EDC7497CE}">
      <dgm:prSet/>
      <dgm:spPr/>
      <dgm:t>
        <a:bodyPr/>
        <a:lstStyle/>
        <a:p>
          <a:endParaRPr lang="en-US"/>
        </a:p>
      </dgm:t>
    </dgm:pt>
    <dgm:pt modelId="{74F79B69-6CF3-4118-AD31-D9A75569FF80}">
      <dgm:prSet/>
      <dgm:spPr/>
      <dgm:t>
        <a:bodyPr/>
        <a:lstStyle/>
        <a:p>
          <a:r>
            <a:rPr lang="en-US"/>
            <a:t>Holistic Solutions</a:t>
          </a:r>
        </a:p>
      </dgm:t>
    </dgm:pt>
    <dgm:pt modelId="{AE4D26B1-D018-4630-94F4-2AA4A0FE1E56}" type="parTrans" cxnId="{651B7A68-83FC-45D4-86CF-FD3593A65F5C}">
      <dgm:prSet/>
      <dgm:spPr/>
      <dgm:t>
        <a:bodyPr/>
        <a:lstStyle/>
        <a:p>
          <a:endParaRPr lang="en-US"/>
        </a:p>
      </dgm:t>
    </dgm:pt>
    <dgm:pt modelId="{F63AB652-0597-4715-81B8-52CC64F27361}" type="sibTrans" cxnId="{651B7A68-83FC-45D4-86CF-FD3593A65F5C}">
      <dgm:prSet/>
      <dgm:spPr/>
      <dgm:t>
        <a:bodyPr/>
        <a:lstStyle/>
        <a:p>
          <a:endParaRPr lang="en-US"/>
        </a:p>
      </dgm:t>
    </dgm:pt>
    <dgm:pt modelId="{0D042123-F9E0-4F5E-8ED0-FAF8076CC5F8}">
      <dgm:prSet/>
      <dgm:spPr/>
      <dgm:t>
        <a:bodyPr/>
        <a:lstStyle/>
        <a:p>
          <a:r>
            <a:rPr lang="en-US"/>
            <a:t>Moving Forward:</a:t>
          </a:r>
        </a:p>
      </dgm:t>
    </dgm:pt>
    <dgm:pt modelId="{9F322A72-3D00-4D20-9643-42F1675400FF}" type="parTrans" cxnId="{02F7ACAB-A309-484B-B005-DD4CB8908B4D}">
      <dgm:prSet/>
      <dgm:spPr/>
      <dgm:t>
        <a:bodyPr/>
        <a:lstStyle/>
        <a:p>
          <a:endParaRPr lang="en-US"/>
        </a:p>
      </dgm:t>
    </dgm:pt>
    <dgm:pt modelId="{20E3CB8D-EF7E-4D0A-BAB9-AD7782D82075}" type="sibTrans" cxnId="{02F7ACAB-A309-484B-B005-DD4CB8908B4D}">
      <dgm:prSet/>
      <dgm:spPr/>
      <dgm:t>
        <a:bodyPr/>
        <a:lstStyle/>
        <a:p>
          <a:endParaRPr lang="en-US"/>
        </a:p>
      </dgm:t>
    </dgm:pt>
    <dgm:pt modelId="{24A6F347-A571-436B-B8C9-569D1B1FF4B7}">
      <dgm:prSet/>
      <dgm:spPr/>
      <dgm:t>
        <a:bodyPr/>
        <a:lstStyle/>
        <a:p>
          <a:r>
            <a:rPr lang="en-US"/>
            <a:t>Collaboration and Communication</a:t>
          </a:r>
        </a:p>
      </dgm:t>
    </dgm:pt>
    <dgm:pt modelId="{A28435EC-FFBD-4BC7-80C3-A1AB30D0219D}" type="parTrans" cxnId="{F1988C21-097E-44EC-8246-CE3C9C4DF867}">
      <dgm:prSet/>
      <dgm:spPr/>
      <dgm:t>
        <a:bodyPr/>
        <a:lstStyle/>
        <a:p>
          <a:endParaRPr lang="en-US"/>
        </a:p>
      </dgm:t>
    </dgm:pt>
    <dgm:pt modelId="{B8CF186E-CB0E-4F33-AA10-0E9443252AF2}" type="sibTrans" cxnId="{F1988C21-097E-44EC-8246-CE3C9C4DF867}">
      <dgm:prSet/>
      <dgm:spPr/>
      <dgm:t>
        <a:bodyPr/>
        <a:lstStyle/>
        <a:p>
          <a:endParaRPr lang="en-US"/>
        </a:p>
      </dgm:t>
    </dgm:pt>
    <dgm:pt modelId="{FAB76D95-9860-4E8A-9796-AF2137E43C2B}">
      <dgm:prSet/>
      <dgm:spPr/>
      <dgm:t>
        <a:bodyPr/>
        <a:lstStyle/>
        <a:p>
          <a:r>
            <a:rPr lang="en-US"/>
            <a:t>Continuous Adaptation</a:t>
          </a:r>
        </a:p>
      </dgm:t>
    </dgm:pt>
    <dgm:pt modelId="{AE9D318E-F21F-48D8-ADBB-ECC311216A68}" type="parTrans" cxnId="{EDEE72E0-2700-4881-A6E4-7DDAD9C73205}">
      <dgm:prSet/>
      <dgm:spPr/>
      <dgm:t>
        <a:bodyPr/>
        <a:lstStyle/>
        <a:p>
          <a:endParaRPr lang="en-US"/>
        </a:p>
      </dgm:t>
    </dgm:pt>
    <dgm:pt modelId="{BCB3F7CB-1226-4B5A-808A-104E508B8E5B}" type="sibTrans" cxnId="{EDEE72E0-2700-4881-A6E4-7DDAD9C73205}">
      <dgm:prSet/>
      <dgm:spPr/>
      <dgm:t>
        <a:bodyPr/>
        <a:lstStyle/>
        <a:p>
          <a:endParaRPr lang="en-US"/>
        </a:p>
      </dgm:t>
    </dgm:pt>
    <dgm:pt modelId="{55F706AD-F04A-4BE4-9D5A-027EBC6F0BA8}">
      <dgm:prSet/>
      <dgm:spPr/>
      <dgm:t>
        <a:bodyPr/>
        <a:lstStyle/>
        <a:p>
          <a:r>
            <a:rPr lang="en-US"/>
            <a:t>Successful Project Delivery</a:t>
          </a:r>
        </a:p>
      </dgm:t>
    </dgm:pt>
    <dgm:pt modelId="{C6CAAF42-6354-4D7B-87B0-F71DE2F127A0}" type="parTrans" cxnId="{F1E53C55-5288-4761-A773-C2DE4D562958}">
      <dgm:prSet/>
      <dgm:spPr/>
      <dgm:t>
        <a:bodyPr/>
        <a:lstStyle/>
        <a:p>
          <a:endParaRPr lang="en-US"/>
        </a:p>
      </dgm:t>
    </dgm:pt>
    <dgm:pt modelId="{C150E1C1-0E23-4D6D-858C-50EC28097A29}" type="sibTrans" cxnId="{F1E53C55-5288-4761-A773-C2DE4D562958}">
      <dgm:prSet/>
      <dgm:spPr/>
      <dgm:t>
        <a:bodyPr/>
        <a:lstStyle/>
        <a:p>
          <a:endParaRPr lang="en-US"/>
        </a:p>
      </dgm:t>
    </dgm:pt>
    <dgm:pt modelId="{2BD816C7-AC59-4690-A36E-FDCA815FAB84}" type="pres">
      <dgm:prSet presAssocID="{83817A43-DD35-473D-B735-A304F2BFE488}" presName="linear" presStyleCnt="0">
        <dgm:presLayoutVars>
          <dgm:animLvl val="lvl"/>
          <dgm:resizeHandles val="exact"/>
        </dgm:presLayoutVars>
      </dgm:prSet>
      <dgm:spPr/>
    </dgm:pt>
    <dgm:pt modelId="{299AFB7F-737A-4542-90C0-26B9CB7398B4}" type="pres">
      <dgm:prSet presAssocID="{AE9FDEB2-1726-480A-A8F1-4553A6BB7F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7F9C618-4C1D-4333-A34B-679AA0B95789}" type="pres">
      <dgm:prSet presAssocID="{BC16379E-C36A-41FF-911A-397C7F1F75F8}" presName="spacer" presStyleCnt="0"/>
      <dgm:spPr/>
    </dgm:pt>
    <dgm:pt modelId="{86F7DF72-A515-41F7-8544-A34D49F41B97}" type="pres">
      <dgm:prSet presAssocID="{E4C539E8-7B85-4AC6-9E56-7FF841DAB27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FAC34F-A5B5-45C4-8EA0-904992EFF92F}" type="pres">
      <dgm:prSet presAssocID="{E4C539E8-7B85-4AC6-9E56-7FF841DAB277}" presName="childText" presStyleLbl="revTx" presStyleIdx="0" presStyleCnt="2">
        <dgm:presLayoutVars>
          <dgm:bulletEnabled val="1"/>
        </dgm:presLayoutVars>
      </dgm:prSet>
      <dgm:spPr/>
    </dgm:pt>
    <dgm:pt modelId="{F738E231-1B32-4BAE-AB32-12BB3954ABD1}" type="pres">
      <dgm:prSet presAssocID="{0D042123-F9E0-4F5E-8ED0-FAF8076CC5F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80D4B85-86C4-4A6D-A859-9C68AF78577B}" type="pres">
      <dgm:prSet presAssocID="{0D042123-F9E0-4F5E-8ED0-FAF8076CC5F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DA98318-E87F-4D95-9252-8088656250E3}" srcId="{E4C539E8-7B85-4AC6-9E56-7FF841DAB277}" destId="{7BFDF392-CFBC-4DE0-BB4E-E2EA627AC327}" srcOrd="0" destOrd="0" parTransId="{BF2C0B93-FF16-46C7-AA87-834A0660F502}" sibTransId="{7F6FC4B8-00C3-4CA2-87F7-3A0BA4552103}"/>
    <dgm:cxn modelId="{1E38FC1C-9089-44A1-A194-2F5A6E3D49A0}" type="presOf" srcId="{0D042123-F9E0-4F5E-8ED0-FAF8076CC5F8}" destId="{F738E231-1B32-4BAE-AB32-12BB3954ABD1}" srcOrd="0" destOrd="0" presId="urn:microsoft.com/office/officeart/2005/8/layout/vList2"/>
    <dgm:cxn modelId="{F1988C21-097E-44EC-8246-CE3C9C4DF867}" srcId="{0D042123-F9E0-4F5E-8ED0-FAF8076CC5F8}" destId="{24A6F347-A571-436B-B8C9-569D1B1FF4B7}" srcOrd="0" destOrd="0" parTransId="{A28435EC-FFBD-4BC7-80C3-A1AB30D0219D}" sibTransId="{B8CF186E-CB0E-4F33-AA10-0E9443252AF2}"/>
    <dgm:cxn modelId="{F37EDE29-DB32-4A08-9280-89ED2F0BCBBE}" type="presOf" srcId="{E4C539E8-7B85-4AC6-9E56-7FF841DAB277}" destId="{86F7DF72-A515-41F7-8544-A34D49F41B97}" srcOrd="0" destOrd="0" presId="urn:microsoft.com/office/officeart/2005/8/layout/vList2"/>
    <dgm:cxn modelId="{6FBA0D2D-72C2-4A17-B349-A76EDC7497CE}" srcId="{E4C539E8-7B85-4AC6-9E56-7FF841DAB277}" destId="{1DEAD4E3-8759-4A81-BEB1-BC53F1055B7E}" srcOrd="1" destOrd="0" parTransId="{88CDF9F2-D040-419D-8DD7-4B199BB15E59}" sibTransId="{C52E104A-5A5A-4A95-82A1-BD634E944950}"/>
    <dgm:cxn modelId="{12B6935F-74E1-469F-9604-49538B815338}" type="presOf" srcId="{7BFDF392-CFBC-4DE0-BB4E-E2EA627AC327}" destId="{85FAC34F-A5B5-45C4-8EA0-904992EFF92F}" srcOrd="0" destOrd="0" presId="urn:microsoft.com/office/officeart/2005/8/layout/vList2"/>
    <dgm:cxn modelId="{651B7A68-83FC-45D4-86CF-FD3593A65F5C}" srcId="{E4C539E8-7B85-4AC6-9E56-7FF841DAB277}" destId="{74F79B69-6CF3-4118-AD31-D9A75569FF80}" srcOrd="2" destOrd="0" parTransId="{AE4D26B1-D018-4630-94F4-2AA4A0FE1E56}" sibTransId="{F63AB652-0597-4715-81B8-52CC64F27361}"/>
    <dgm:cxn modelId="{F1E53C55-5288-4761-A773-C2DE4D562958}" srcId="{0D042123-F9E0-4F5E-8ED0-FAF8076CC5F8}" destId="{55F706AD-F04A-4BE4-9D5A-027EBC6F0BA8}" srcOrd="2" destOrd="0" parTransId="{C6CAAF42-6354-4D7B-87B0-F71DE2F127A0}" sibTransId="{C150E1C1-0E23-4D6D-858C-50EC28097A29}"/>
    <dgm:cxn modelId="{5E291657-E6CF-4824-8A99-A066B414416C}" srcId="{83817A43-DD35-473D-B735-A304F2BFE488}" destId="{AE9FDEB2-1726-480A-A8F1-4553A6BB7FB4}" srcOrd="0" destOrd="0" parTransId="{C6B81F92-5663-41BD-9A6F-970D04EFF2A5}" sibTransId="{BC16379E-C36A-41FF-911A-397C7F1F75F8}"/>
    <dgm:cxn modelId="{A7850579-A48F-407B-A267-21CD9AB3B47B}" type="presOf" srcId="{24A6F347-A571-436B-B8C9-569D1B1FF4B7}" destId="{980D4B85-86C4-4A6D-A859-9C68AF78577B}" srcOrd="0" destOrd="0" presId="urn:microsoft.com/office/officeart/2005/8/layout/vList2"/>
    <dgm:cxn modelId="{A4971A7B-1720-49C0-AB43-65DDB4173DCC}" type="presOf" srcId="{AE9FDEB2-1726-480A-A8F1-4553A6BB7FB4}" destId="{299AFB7F-737A-4542-90C0-26B9CB7398B4}" srcOrd="0" destOrd="0" presId="urn:microsoft.com/office/officeart/2005/8/layout/vList2"/>
    <dgm:cxn modelId="{428E8E8E-9B73-429B-BC3C-7AFBA90DC053}" srcId="{83817A43-DD35-473D-B735-A304F2BFE488}" destId="{E4C539E8-7B85-4AC6-9E56-7FF841DAB277}" srcOrd="1" destOrd="0" parTransId="{E6597381-2134-4C18-9E71-97A1D7D6F506}" sibTransId="{D1F7964D-BD56-49BF-880A-AEC86D27A3E4}"/>
    <dgm:cxn modelId="{02F7ACAB-A309-484B-B005-DD4CB8908B4D}" srcId="{83817A43-DD35-473D-B735-A304F2BFE488}" destId="{0D042123-F9E0-4F5E-8ED0-FAF8076CC5F8}" srcOrd="2" destOrd="0" parTransId="{9F322A72-3D00-4D20-9643-42F1675400FF}" sibTransId="{20E3CB8D-EF7E-4D0A-BAB9-AD7782D82075}"/>
    <dgm:cxn modelId="{51DD15B2-3249-4450-BDF9-7528C342E108}" type="presOf" srcId="{83817A43-DD35-473D-B735-A304F2BFE488}" destId="{2BD816C7-AC59-4690-A36E-FDCA815FAB84}" srcOrd="0" destOrd="0" presId="urn:microsoft.com/office/officeart/2005/8/layout/vList2"/>
    <dgm:cxn modelId="{4F4466C6-981D-47A9-B372-D98F6B4B306B}" type="presOf" srcId="{74F79B69-6CF3-4118-AD31-D9A75569FF80}" destId="{85FAC34F-A5B5-45C4-8EA0-904992EFF92F}" srcOrd="0" destOrd="2" presId="urn:microsoft.com/office/officeart/2005/8/layout/vList2"/>
    <dgm:cxn modelId="{EDEE72E0-2700-4881-A6E4-7DDAD9C73205}" srcId="{0D042123-F9E0-4F5E-8ED0-FAF8076CC5F8}" destId="{FAB76D95-9860-4E8A-9796-AF2137E43C2B}" srcOrd="1" destOrd="0" parTransId="{AE9D318E-F21F-48D8-ADBB-ECC311216A68}" sibTransId="{BCB3F7CB-1226-4B5A-808A-104E508B8E5B}"/>
    <dgm:cxn modelId="{35ED91E1-E404-4925-A517-BE7983E1E2DD}" type="presOf" srcId="{1DEAD4E3-8759-4A81-BEB1-BC53F1055B7E}" destId="{85FAC34F-A5B5-45C4-8EA0-904992EFF92F}" srcOrd="0" destOrd="1" presId="urn:microsoft.com/office/officeart/2005/8/layout/vList2"/>
    <dgm:cxn modelId="{DE7C12F7-72D7-48C3-8324-9D90AFC492E4}" type="presOf" srcId="{55F706AD-F04A-4BE4-9D5A-027EBC6F0BA8}" destId="{980D4B85-86C4-4A6D-A859-9C68AF78577B}" srcOrd="0" destOrd="2" presId="urn:microsoft.com/office/officeart/2005/8/layout/vList2"/>
    <dgm:cxn modelId="{14B2A4FE-EA78-463B-A6C6-FCE6DA39D4B4}" type="presOf" srcId="{FAB76D95-9860-4E8A-9796-AF2137E43C2B}" destId="{980D4B85-86C4-4A6D-A859-9C68AF78577B}" srcOrd="0" destOrd="1" presId="urn:microsoft.com/office/officeart/2005/8/layout/vList2"/>
    <dgm:cxn modelId="{8E8B3694-805F-462B-AD48-E3CF9F352F2F}" type="presParOf" srcId="{2BD816C7-AC59-4690-A36E-FDCA815FAB84}" destId="{299AFB7F-737A-4542-90C0-26B9CB7398B4}" srcOrd="0" destOrd="0" presId="urn:microsoft.com/office/officeart/2005/8/layout/vList2"/>
    <dgm:cxn modelId="{A94131DE-1AAC-4F3D-BEAA-144FC1E7E3B5}" type="presParOf" srcId="{2BD816C7-AC59-4690-A36E-FDCA815FAB84}" destId="{37F9C618-4C1D-4333-A34B-679AA0B95789}" srcOrd="1" destOrd="0" presId="urn:microsoft.com/office/officeart/2005/8/layout/vList2"/>
    <dgm:cxn modelId="{0D833818-7DBC-4A5F-80C9-FD877F45119D}" type="presParOf" srcId="{2BD816C7-AC59-4690-A36E-FDCA815FAB84}" destId="{86F7DF72-A515-41F7-8544-A34D49F41B97}" srcOrd="2" destOrd="0" presId="urn:microsoft.com/office/officeart/2005/8/layout/vList2"/>
    <dgm:cxn modelId="{65C19299-504A-49E6-B9CF-BE0AC3E6B6F1}" type="presParOf" srcId="{2BD816C7-AC59-4690-A36E-FDCA815FAB84}" destId="{85FAC34F-A5B5-45C4-8EA0-904992EFF92F}" srcOrd="3" destOrd="0" presId="urn:microsoft.com/office/officeart/2005/8/layout/vList2"/>
    <dgm:cxn modelId="{10921884-339E-40B8-A81E-DA0BDA4780E0}" type="presParOf" srcId="{2BD816C7-AC59-4690-A36E-FDCA815FAB84}" destId="{F738E231-1B32-4BAE-AB32-12BB3954ABD1}" srcOrd="4" destOrd="0" presId="urn:microsoft.com/office/officeart/2005/8/layout/vList2"/>
    <dgm:cxn modelId="{6E043A1B-08F6-491B-9137-C37DE403B43B}" type="presParOf" srcId="{2BD816C7-AC59-4690-A36E-FDCA815FAB84}" destId="{980D4B85-86C4-4A6D-A859-9C68AF78577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77586-B6BA-48AE-B30A-2BB08434F07D}">
      <dsp:nvSpPr>
        <dsp:cNvPr id="0" name=""/>
        <dsp:cNvSpPr/>
      </dsp:nvSpPr>
      <dsp:spPr>
        <a:xfrm>
          <a:off x="0" y="998516"/>
          <a:ext cx="7143551" cy="64759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RenewAgra Project: Customer Journey Roadmap</a:t>
          </a:r>
        </a:p>
      </dsp:txBody>
      <dsp:txXfrm>
        <a:off x="31613" y="1030129"/>
        <a:ext cx="7080325" cy="584369"/>
      </dsp:txXfrm>
    </dsp:sp>
    <dsp:sp modelId="{180217EF-241A-4F10-AF04-88BA5BD72FCF}">
      <dsp:nvSpPr>
        <dsp:cNvPr id="0" name=""/>
        <dsp:cNvSpPr/>
      </dsp:nvSpPr>
      <dsp:spPr>
        <a:xfrm>
          <a:off x="0" y="1723871"/>
          <a:ext cx="7143551" cy="64759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Planning and Execution Strategy</a:t>
          </a:r>
        </a:p>
      </dsp:txBody>
      <dsp:txXfrm>
        <a:off x="31613" y="1755484"/>
        <a:ext cx="7080325" cy="584369"/>
      </dsp:txXfrm>
    </dsp:sp>
    <dsp:sp modelId="{7E28DD3D-7400-4891-9C10-BAA7714702F0}">
      <dsp:nvSpPr>
        <dsp:cNvPr id="0" name=""/>
        <dsp:cNvSpPr/>
      </dsp:nvSpPr>
      <dsp:spPr>
        <a:xfrm>
          <a:off x="0" y="2449226"/>
          <a:ext cx="7143551" cy="64759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Perspectives Gathering</a:t>
          </a:r>
        </a:p>
      </dsp:txBody>
      <dsp:txXfrm>
        <a:off x="31613" y="2480839"/>
        <a:ext cx="7080325" cy="584369"/>
      </dsp:txXfrm>
    </dsp:sp>
    <dsp:sp modelId="{0DFD3086-0319-40CB-A8D2-E7D5B453B4DB}">
      <dsp:nvSpPr>
        <dsp:cNvPr id="0" name=""/>
        <dsp:cNvSpPr/>
      </dsp:nvSpPr>
      <dsp:spPr>
        <a:xfrm>
          <a:off x="0" y="3174581"/>
          <a:ext cx="7143551" cy="64759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Discovery and Preparation Phases</a:t>
          </a:r>
        </a:p>
      </dsp:txBody>
      <dsp:txXfrm>
        <a:off x="31613" y="3206194"/>
        <a:ext cx="7080325" cy="584369"/>
      </dsp:txXfrm>
    </dsp:sp>
    <dsp:sp modelId="{4349E552-754A-40F8-9C09-410A4C2F800E}">
      <dsp:nvSpPr>
        <dsp:cNvPr id="0" name=""/>
        <dsp:cNvSpPr/>
      </dsp:nvSpPr>
      <dsp:spPr>
        <a:xfrm>
          <a:off x="0" y="3899936"/>
          <a:ext cx="7143551" cy="64759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Analysis and Design Phases Preparation</a:t>
          </a:r>
        </a:p>
      </dsp:txBody>
      <dsp:txXfrm>
        <a:off x="31613" y="3931549"/>
        <a:ext cx="7080325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D3398-005E-4B02-B060-C10F711FA29F}">
      <dsp:nvSpPr>
        <dsp:cNvPr id="0" name=""/>
        <dsp:cNvSpPr/>
      </dsp:nvSpPr>
      <dsp:spPr>
        <a:xfrm>
          <a:off x="0" y="168574"/>
          <a:ext cx="6666833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Customer Needs Clarification</a:t>
          </a:r>
        </a:p>
      </dsp:txBody>
      <dsp:txXfrm>
        <a:off x="21075" y="189649"/>
        <a:ext cx="6624683" cy="389580"/>
      </dsp:txXfrm>
    </dsp:sp>
    <dsp:sp modelId="{DA2E9E6D-F015-4ACC-B9BA-6D380D1C044E}">
      <dsp:nvSpPr>
        <dsp:cNvPr id="0" name=""/>
        <dsp:cNvSpPr/>
      </dsp:nvSpPr>
      <dsp:spPr>
        <a:xfrm>
          <a:off x="0" y="652144"/>
          <a:ext cx="6666833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Services Overview:</a:t>
          </a:r>
        </a:p>
      </dsp:txBody>
      <dsp:txXfrm>
        <a:off x="21075" y="673219"/>
        <a:ext cx="6624683" cy="389580"/>
      </dsp:txXfrm>
    </dsp:sp>
    <dsp:sp modelId="{90678ABE-B765-4312-8341-E434CE7935B8}">
      <dsp:nvSpPr>
        <dsp:cNvPr id="0" name=""/>
        <dsp:cNvSpPr/>
      </dsp:nvSpPr>
      <dsp:spPr>
        <a:xfrm>
          <a:off x="0" y="1083874"/>
          <a:ext cx="6666833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CropCo: Cultivation and Production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TransCrop: Logistical Network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EnvoData: Advanced SAP Solutions</a:t>
          </a:r>
        </a:p>
      </dsp:txBody>
      <dsp:txXfrm>
        <a:off x="0" y="1083874"/>
        <a:ext cx="6666833" cy="726570"/>
      </dsp:txXfrm>
    </dsp:sp>
    <dsp:sp modelId="{568948CC-6F96-4EF0-B789-C79D50376629}">
      <dsp:nvSpPr>
        <dsp:cNvPr id="0" name=""/>
        <dsp:cNvSpPr/>
      </dsp:nvSpPr>
      <dsp:spPr>
        <a:xfrm>
          <a:off x="0" y="1810444"/>
          <a:ext cx="6666833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Areas for Improvement:</a:t>
          </a:r>
        </a:p>
      </dsp:txBody>
      <dsp:txXfrm>
        <a:off x="21075" y="1831519"/>
        <a:ext cx="6624683" cy="389580"/>
      </dsp:txXfrm>
    </dsp:sp>
    <dsp:sp modelId="{A619DBAB-D261-47A6-A0CC-6A3A5FF4395F}">
      <dsp:nvSpPr>
        <dsp:cNvPr id="0" name=""/>
        <dsp:cNvSpPr/>
      </dsp:nvSpPr>
      <dsp:spPr>
        <a:xfrm>
          <a:off x="0" y="2242174"/>
          <a:ext cx="6666833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CropCo: Replace Excel with SAP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TransCrop: Enhance Logistical Efficiency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EnvoData: Ensure Integration</a:t>
          </a:r>
        </a:p>
      </dsp:txBody>
      <dsp:txXfrm>
        <a:off x="0" y="2242174"/>
        <a:ext cx="6666833" cy="726570"/>
      </dsp:txXfrm>
    </dsp:sp>
    <dsp:sp modelId="{7B258BBB-85EA-4D47-8043-CADC191A6586}">
      <dsp:nvSpPr>
        <dsp:cNvPr id="0" name=""/>
        <dsp:cNvSpPr/>
      </dsp:nvSpPr>
      <dsp:spPr>
        <a:xfrm>
          <a:off x="0" y="2968744"/>
          <a:ext cx="6666833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International Considerations:</a:t>
          </a:r>
        </a:p>
      </dsp:txBody>
      <dsp:txXfrm>
        <a:off x="21075" y="2989819"/>
        <a:ext cx="6624683" cy="389580"/>
      </dsp:txXfrm>
    </dsp:sp>
    <dsp:sp modelId="{39FE2B0C-994A-4031-98B7-6EF156059917}">
      <dsp:nvSpPr>
        <dsp:cNvPr id="0" name=""/>
        <dsp:cNvSpPr/>
      </dsp:nvSpPr>
      <dsp:spPr>
        <a:xfrm>
          <a:off x="0" y="3400475"/>
          <a:ext cx="6666833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Data Privacy Regulations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Agricultural Practices Regulations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Customer Clarification Questions:</a:t>
          </a:r>
        </a:p>
      </dsp:txBody>
      <dsp:txXfrm>
        <a:off x="0" y="3400475"/>
        <a:ext cx="6666833" cy="726570"/>
      </dsp:txXfrm>
    </dsp:sp>
    <dsp:sp modelId="{9DFFA3C3-8E6B-47F2-92FF-4AB8D8CB1EA7}">
      <dsp:nvSpPr>
        <dsp:cNvPr id="0" name=""/>
        <dsp:cNvSpPr/>
      </dsp:nvSpPr>
      <dsp:spPr>
        <a:xfrm>
          <a:off x="0" y="4127045"/>
          <a:ext cx="6666833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Data Security Measures</a:t>
          </a:r>
        </a:p>
      </dsp:txBody>
      <dsp:txXfrm>
        <a:off x="21075" y="4148120"/>
        <a:ext cx="6624683" cy="389580"/>
      </dsp:txXfrm>
    </dsp:sp>
    <dsp:sp modelId="{E4C55B99-3A5C-44AE-933C-2637926105DE}">
      <dsp:nvSpPr>
        <dsp:cNvPr id="0" name=""/>
        <dsp:cNvSpPr/>
      </dsp:nvSpPr>
      <dsp:spPr>
        <a:xfrm>
          <a:off x="0" y="4558775"/>
          <a:ext cx="6666833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User Training Requirements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Customization Needs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Scalability Concerns</a:t>
          </a:r>
        </a:p>
      </dsp:txBody>
      <dsp:txXfrm>
        <a:off x="0" y="4558775"/>
        <a:ext cx="6666833" cy="726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0F765-6988-4F2E-B0AD-8CA5DC07BF14}">
      <dsp:nvSpPr>
        <dsp:cNvPr id="0" name=""/>
        <dsp:cNvSpPr/>
      </dsp:nvSpPr>
      <dsp:spPr>
        <a:xfrm>
          <a:off x="0" y="56434"/>
          <a:ext cx="6666833" cy="62361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Key Players in the RenewAgra Journey</a:t>
          </a:r>
        </a:p>
      </dsp:txBody>
      <dsp:txXfrm>
        <a:off x="30442" y="86876"/>
        <a:ext cx="6605949" cy="562726"/>
      </dsp:txXfrm>
    </dsp:sp>
    <dsp:sp modelId="{6F28F1C4-4419-47C0-8AB8-02F07AA646ED}">
      <dsp:nvSpPr>
        <dsp:cNvPr id="0" name=""/>
        <dsp:cNvSpPr/>
      </dsp:nvSpPr>
      <dsp:spPr>
        <a:xfrm>
          <a:off x="0" y="754924"/>
          <a:ext cx="6666833" cy="62361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Stakeholders:</a:t>
          </a:r>
        </a:p>
      </dsp:txBody>
      <dsp:txXfrm>
        <a:off x="30442" y="785366"/>
        <a:ext cx="6605949" cy="562726"/>
      </dsp:txXfrm>
    </dsp:sp>
    <dsp:sp modelId="{464343FC-6BDF-4ABF-B134-C75FE25571D9}">
      <dsp:nvSpPr>
        <dsp:cNvPr id="0" name=""/>
        <dsp:cNvSpPr/>
      </dsp:nvSpPr>
      <dsp:spPr>
        <a:xfrm>
          <a:off x="0" y="1378534"/>
          <a:ext cx="6666833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Executive Leadership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IT Department Representatives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Business Unit Managers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End Users</a:t>
          </a:r>
        </a:p>
      </dsp:txBody>
      <dsp:txXfrm>
        <a:off x="0" y="1378534"/>
        <a:ext cx="6666833" cy="1372410"/>
      </dsp:txXfrm>
    </dsp:sp>
    <dsp:sp modelId="{2A48F392-FF61-457B-8817-64162B3CE09A}">
      <dsp:nvSpPr>
        <dsp:cNvPr id="0" name=""/>
        <dsp:cNvSpPr/>
      </dsp:nvSpPr>
      <dsp:spPr>
        <a:xfrm>
          <a:off x="0" y="2750944"/>
          <a:ext cx="6666833" cy="62361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Stakeholder Analysis:</a:t>
          </a:r>
        </a:p>
      </dsp:txBody>
      <dsp:txXfrm>
        <a:off x="30442" y="2781386"/>
        <a:ext cx="6605949" cy="562726"/>
      </dsp:txXfrm>
    </dsp:sp>
    <dsp:sp modelId="{4B4966CC-481F-470E-8F07-37158DA3A67B}">
      <dsp:nvSpPr>
        <dsp:cNvPr id="0" name=""/>
        <dsp:cNvSpPr/>
      </dsp:nvSpPr>
      <dsp:spPr>
        <a:xfrm>
          <a:off x="0" y="3374555"/>
          <a:ext cx="6666833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Interest, Influence, Participation</a:t>
          </a:r>
        </a:p>
      </dsp:txBody>
      <dsp:txXfrm>
        <a:off x="0" y="3374555"/>
        <a:ext cx="6666833" cy="430560"/>
      </dsp:txXfrm>
    </dsp:sp>
    <dsp:sp modelId="{6E7F04CD-B748-4B4C-B672-D0E9BEBEABD8}">
      <dsp:nvSpPr>
        <dsp:cNvPr id="0" name=""/>
        <dsp:cNvSpPr/>
      </dsp:nvSpPr>
      <dsp:spPr>
        <a:xfrm>
          <a:off x="0" y="3805115"/>
          <a:ext cx="6666833" cy="62361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Chosen Partner:</a:t>
          </a:r>
        </a:p>
      </dsp:txBody>
      <dsp:txXfrm>
        <a:off x="30442" y="3835557"/>
        <a:ext cx="6605949" cy="562726"/>
      </dsp:txXfrm>
    </dsp:sp>
    <dsp:sp modelId="{02ECA85A-B8B5-4092-9021-302B5FD15850}">
      <dsp:nvSpPr>
        <dsp:cNvPr id="0" name=""/>
        <dsp:cNvSpPr/>
      </dsp:nvSpPr>
      <dsp:spPr>
        <a:xfrm>
          <a:off x="0" y="4428725"/>
          <a:ext cx="666683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Deloitte Consulting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Expertise, Project Management, Global Presence, Positive Feedback</a:t>
          </a:r>
        </a:p>
      </dsp:txBody>
      <dsp:txXfrm>
        <a:off x="0" y="4428725"/>
        <a:ext cx="6666833" cy="968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FD05D-D29F-4C4C-A115-9CC884F6F8CF}">
      <dsp:nvSpPr>
        <dsp:cNvPr id="0" name=""/>
        <dsp:cNvSpPr/>
      </dsp:nvSpPr>
      <dsp:spPr>
        <a:xfrm>
          <a:off x="0" y="48559"/>
          <a:ext cx="666683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PESTLE Analysis Summaries</a:t>
          </a:r>
        </a:p>
      </dsp:txBody>
      <dsp:txXfrm>
        <a:off x="18734" y="67293"/>
        <a:ext cx="6629365" cy="346292"/>
      </dsp:txXfrm>
    </dsp:sp>
    <dsp:sp modelId="{D9844B9C-BF99-48BF-B2FF-48D6683BCF11}">
      <dsp:nvSpPr>
        <dsp:cNvPr id="0" name=""/>
        <dsp:cNvSpPr/>
      </dsp:nvSpPr>
      <dsp:spPr>
        <a:xfrm>
          <a:off x="0" y="478399"/>
          <a:ext cx="666683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CropCo</a:t>
          </a:r>
        </a:p>
      </dsp:txBody>
      <dsp:txXfrm>
        <a:off x="18734" y="497133"/>
        <a:ext cx="6629365" cy="346292"/>
      </dsp:txXfrm>
    </dsp:sp>
    <dsp:sp modelId="{7D5E388D-1124-473D-94E8-3C7984A60A20}">
      <dsp:nvSpPr>
        <dsp:cNvPr id="0" name=""/>
        <dsp:cNvSpPr/>
      </dsp:nvSpPr>
      <dsp:spPr>
        <a:xfrm>
          <a:off x="0" y="862159"/>
          <a:ext cx="6666833" cy="1258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Political: Agricultural Policies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Economic: Market Demand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Social: Consumer Trends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Technological: Modern Farming Tech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Legal: Compliance with Regulations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Environmental: Climate Impact</a:t>
          </a:r>
        </a:p>
      </dsp:txBody>
      <dsp:txXfrm>
        <a:off x="0" y="862159"/>
        <a:ext cx="6666833" cy="1258560"/>
      </dsp:txXfrm>
    </dsp:sp>
    <dsp:sp modelId="{1B656AF5-2169-4AA1-A83B-F693A2D815E4}">
      <dsp:nvSpPr>
        <dsp:cNvPr id="0" name=""/>
        <dsp:cNvSpPr/>
      </dsp:nvSpPr>
      <dsp:spPr>
        <a:xfrm>
          <a:off x="0" y="2120720"/>
          <a:ext cx="666683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TransCrop</a:t>
          </a:r>
          <a:endParaRPr lang="en-US" sz="1600" kern="1200" dirty="0"/>
        </a:p>
      </dsp:txBody>
      <dsp:txXfrm>
        <a:off x="18734" y="2139454"/>
        <a:ext cx="6629365" cy="346292"/>
      </dsp:txXfrm>
    </dsp:sp>
    <dsp:sp modelId="{36DDF8F0-3375-4F23-A41F-E1DB9F0B594F}">
      <dsp:nvSpPr>
        <dsp:cNvPr id="0" name=""/>
        <dsp:cNvSpPr/>
      </dsp:nvSpPr>
      <dsp:spPr>
        <a:xfrm>
          <a:off x="0" y="2504480"/>
          <a:ext cx="6666833" cy="1258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Political: Cross-border Regulations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Economic: Transportation Costs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Social: Workforce Mobility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Technological: Real-time Tracking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Legal: International Trade Laws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Environmental: Regulatory Impact</a:t>
          </a:r>
        </a:p>
      </dsp:txBody>
      <dsp:txXfrm>
        <a:off x="0" y="2504480"/>
        <a:ext cx="6666833" cy="1258560"/>
      </dsp:txXfrm>
    </dsp:sp>
    <dsp:sp modelId="{D481FCB5-363E-440D-916A-236835821532}">
      <dsp:nvSpPr>
        <dsp:cNvPr id="0" name=""/>
        <dsp:cNvSpPr/>
      </dsp:nvSpPr>
      <dsp:spPr>
        <a:xfrm>
          <a:off x="0" y="3763040"/>
          <a:ext cx="666683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EnvoData</a:t>
          </a:r>
        </a:p>
      </dsp:txBody>
      <dsp:txXfrm>
        <a:off x="18734" y="3781774"/>
        <a:ext cx="6629365" cy="346292"/>
      </dsp:txXfrm>
    </dsp:sp>
    <dsp:sp modelId="{3E12A5F2-7D3D-4279-AC03-6B978F500493}">
      <dsp:nvSpPr>
        <dsp:cNvPr id="0" name=""/>
        <dsp:cNvSpPr/>
      </dsp:nvSpPr>
      <dsp:spPr>
        <a:xfrm>
          <a:off x="0" y="4146800"/>
          <a:ext cx="6666833" cy="1258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Political: Data Privacy Regulations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Economic: Investment in Systems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Social: User Acceptance of Tech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Technological: SAP System Advancements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Legal: Data Protection Laws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Environmental: Data Management Impact</a:t>
          </a:r>
        </a:p>
      </dsp:txBody>
      <dsp:txXfrm>
        <a:off x="0" y="4146800"/>
        <a:ext cx="6666833" cy="1258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D03F9-62CD-48E4-80B1-68D28DBCEB98}">
      <dsp:nvSpPr>
        <dsp:cNvPr id="0" name=""/>
        <dsp:cNvSpPr/>
      </dsp:nvSpPr>
      <dsp:spPr>
        <a:xfrm>
          <a:off x="0" y="28939"/>
          <a:ext cx="6666833" cy="623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Applying</a:t>
          </a:r>
        </a:p>
      </dsp:txBody>
      <dsp:txXfrm>
        <a:off x="30442" y="59381"/>
        <a:ext cx="6605949" cy="562726"/>
      </dsp:txXfrm>
    </dsp:sp>
    <dsp:sp modelId="{0FA97CB0-59DD-4C2E-88FF-8B0715B68818}">
      <dsp:nvSpPr>
        <dsp:cNvPr id="0" name=""/>
        <dsp:cNvSpPr/>
      </dsp:nvSpPr>
      <dsp:spPr>
        <a:xfrm>
          <a:off x="0" y="652549"/>
          <a:ext cx="6666833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Applying SAP Solutions</a:t>
          </a:r>
        </a:p>
      </dsp:txBody>
      <dsp:txXfrm>
        <a:off x="0" y="652549"/>
        <a:ext cx="6666833" cy="430560"/>
      </dsp:txXfrm>
    </dsp:sp>
    <dsp:sp modelId="{C28A2716-FDC7-4932-A532-87D24199F29D}">
      <dsp:nvSpPr>
        <dsp:cNvPr id="0" name=""/>
        <dsp:cNvSpPr/>
      </dsp:nvSpPr>
      <dsp:spPr>
        <a:xfrm>
          <a:off x="0" y="1083109"/>
          <a:ext cx="6666833" cy="623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Addressing</a:t>
          </a:r>
        </a:p>
      </dsp:txBody>
      <dsp:txXfrm>
        <a:off x="30442" y="1113551"/>
        <a:ext cx="6605949" cy="562726"/>
      </dsp:txXfrm>
    </dsp:sp>
    <dsp:sp modelId="{25765310-743D-4D32-BA64-5CF930107C2A}">
      <dsp:nvSpPr>
        <dsp:cNvPr id="0" name=""/>
        <dsp:cNvSpPr/>
      </dsp:nvSpPr>
      <dsp:spPr>
        <a:xfrm>
          <a:off x="0" y="1706719"/>
          <a:ext cx="6666833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Addressing Pain Points: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Data Fragmentation: SAP S/4Hana for CropCo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Interconnectedness: SAP Fiori UX for TransCrop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Security Concerns: Advanced Security Features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Real-time Access: SAP Analytics for EnvoData</a:t>
          </a:r>
        </a:p>
      </dsp:txBody>
      <dsp:txXfrm>
        <a:off x="0" y="1706719"/>
        <a:ext cx="6666833" cy="1722240"/>
      </dsp:txXfrm>
    </dsp:sp>
    <dsp:sp modelId="{6E329891-A302-4B59-8D9F-E0005B6F39C2}">
      <dsp:nvSpPr>
        <dsp:cNvPr id="0" name=""/>
        <dsp:cNvSpPr/>
      </dsp:nvSpPr>
      <dsp:spPr>
        <a:xfrm>
          <a:off x="0" y="3428960"/>
          <a:ext cx="6666833" cy="623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Aligning</a:t>
          </a:r>
        </a:p>
      </dsp:txBody>
      <dsp:txXfrm>
        <a:off x="30442" y="3459402"/>
        <a:ext cx="6605949" cy="562726"/>
      </dsp:txXfrm>
    </dsp:sp>
    <dsp:sp modelId="{A9BF85AA-771C-4EE2-AD5B-F5FF3B4EA51A}">
      <dsp:nvSpPr>
        <dsp:cNvPr id="0" name=""/>
        <dsp:cNvSpPr/>
      </dsp:nvSpPr>
      <dsp:spPr>
        <a:xfrm>
          <a:off x="0" y="4052570"/>
          <a:ext cx="6666833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Aligning with Goals: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Streamlining Operations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Enhancing Data Security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Unifying Platform for All Businesses</a:t>
          </a:r>
        </a:p>
      </dsp:txBody>
      <dsp:txXfrm>
        <a:off x="0" y="4052570"/>
        <a:ext cx="6666833" cy="13724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4ADCE-938E-4738-8EC3-24801166AA64}">
      <dsp:nvSpPr>
        <dsp:cNvPr id="0" name=""/>
        <dsp:cNvSpPr/>
      </dsp:nvSpPr>
      <dsp:spPr>
        <a:xfrm>
          <a:off x="0" y="4572"/>
          <a:ext cx="6666833" cy="8394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Preparing the Team for Success</a:t>
          </a:r>
        </a:p>
      </dsp:txBody>
      <dsp:txXfrm>
        <a:off x="40980" y="45552"/>
        <a:ext cx="6584873" cy="757514"/>
      </dsp:txXfrm>
    </dsp:sp>
    <dsp:sp modelId="{C08BF45A-E5C4-4230-8189-66FE3B579F40}">
      <dsp:nvSpPr>
        <dsp:cNvPr id="0" name=""/>
        <dsp:cNvSpPr/>
      </dsp:nvSpPr>
      <dsp:spPr>
        <a:xfrm>
          <a:off x="0" y="944847"/>
          <a:ext cx="6666833" cy="8394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Training Types:</a:t>
          </a:r>
        </a:p>
      </dsp:txBody>
      <dsp:txXfrm>
        <a:off x="40980" y="985827"/>
        <a:ext cx="6584873" cy="757514"/>
      </dsp:txXfrm>
    </dsp:sp>
    <dsp:sp modelId="{3B88E1F1-46ED-4EC2-8B29-826B07D2D90E}">
      <dsp:nvSpPr>
        <dsp:cNvPr id="0" name=""/>
        <dsp:cNvSpPr/>
      </dsp:nvSpPr>
      <dsp:spPr>
        <a:xfrm>
          <a:off x="0" y="1784322"/>
          <a:ext cx="6666833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SAP System Training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Cross-Business Collaboration Workshop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Security and Compliance Training</a:t>
          </a:r>
        </a:p>
      </dsp:txBody>
      <dsp:txXfrm>
        <a:off x="0" y="1784322"/>
        <a:ext cx="6666833" cy="1412775"/>
      </dsp:txXfrm>
    </dsp:sp>
    <dsp:sp modelId="{ADC33F2F-F101-42B2-9629-73A7208EFF03}">
      <dsp:nvSpPr>
        <dsp:cNvPr id="0" name=""/>
        <dsp:cNvSpPr/>
      </dsp:nvSpPr>
      <dsp:spPr>
        <a:xfrm>
          <a:off x="0" y="3197097"/>
          <a:ext cx="6666833" cy="8394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Benefits:</a:t>
          </a:r>
        </a:p>
      </dsp:txBody>
      <dsp:txXfrm>
        <a:off x="40980" y="3238077"/>
        <a:ext cx="6584873" cy="757514"/>
      </dsp:txXfrm>
    </dsp:sp>
    <dsp:sp modelId="{480BBBB3-C343-45F0-9C1B-74F18D5C5204}">
      <dsp:nvSpPr>
        <dsp:cNvPr id="0" name=""/>
        <dsp:cNvSpPr/>
      </dsp:nvSpPr>
      <dsp:spPr>
        <a:xfrm>
          <a:off x="0" y="4036572"/>
          <a:ext cx="6666833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Boosting Confidence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Enhancing Collaboration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Ensuring Legal Compliance</a:t>
          </a:r>
        </a:p>
      </dsp:txBody>
      <dsp:txXfrm>
        <a:off x="0" y="4036572"/>
        <a:ext cx="6666833" cy="14127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AFB7F-737A-4542-90C0-26B9CB7398B4}">
      <dsp:nvSpPr>
        <dsp:cNvPr id="0" name=""/>
        <dsp:cNvSpPr/>
      </dsp:nvSpPr>
      <dsp:spPr>
        <a:xfrm>
          <a:off x="0" y="315702"/>
          <a:ext cx="6666833" cy="7435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Key Takeaways</a:t>
          </a:r>
        </a:p>
      </dsp:txBody>
      <dsp:txXfrm>
        <a:off x="36296" y="351998"/>
        <a:ext cx="6594241" cy="670943"/>
      </dsp:txXfrm>
    </dsp:sp>
    <dsp:sp modelId="{86F7DF72-A515-41F7-8544-A34D49F41B97}">
      <dsp:nvSpPr>
        <dsp:cNvPr id="0" name=""/>
        <dsp:cNvSpPr/>
      </dsp:nvSpPr>
      <dsp:spPr>
        <a:xfrm>
          <a:off x="0" y="1148517"/>
          <a:ext cx="6666833" cy="7435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 Journey Roadmap Summary:</a:t>
          </a:r>
        </a:p>
      </dsp:txBody>
      <dsp:txXfrm>
        <a:off x="36296" y="1184813"/>
        <a:ext cx="6594241" cy="670943"/>
      </dsp:txXfrm>
    </dsp:sp>
    <dsp:sp modelId="{85FAC34F-A5B5-45C4-8EA0-904992EFF92F}">
      <dsp:nvSpPr>
        <dsp:cNvPr id="0" name=""/>
        <dsp:cNvSpPr/>
      </dsp:nvSpPr>
      <dsp:spPr>
        <a:xfrm>
          <a:off x="0" y="1892052"/>
          <a:ext cx="6666833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Comprehensive Understanding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Aligned Strategies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Holistic Solutions</a:t>
          </a:r>
        </a:p>
      </dsp:txBody>
      <dsp:txXfrm>
        <a:off x="0" y="1892052"/>
        <a:ext cx="6666833" cy="1251315"/>
      </dsp:txXfrm>
    </dsp:sp>
    <dsp:sp modelId="{F738E231-1B32-4BAE-AB32-12BB3954ABD1}">
      <dsp:nvSpPr>
        <dsp:cNvPr id="0" name=""/>
        <dsp:cNvSpPr/>
      </dsp:nvSpPr>
      <dsp:spPr>
        <a:xfrm>
          <a:off x="0" y="3143367"/>
          <a:ext cx="6666833" cy="7435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Moving Forward:</a:t>
          </a:r>
        </a:p>
      </dsp:txBody>
      <dsp:txXfrm>
        <a:off x="36296" y="3179663"/>
        <a:ext cx="6594241" cy="670943"/>
      </dsp:txXfrm>
    </dsp:sp>
    <dsp:sp modelId="{980D4B85-86C4-4A6D-A859-9C68AF78577B}">
      <dsp:nvSpPr>
        <dsp:cNvPr id="0" name=""/>
        <dsp:cNvSpPr/>
      </dsp:nvSpPr>
      <dsp:spPr>
        <a:xfrm>
          <a:off x="0" y="3886902"/>
          <a:ext cx="6666833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Collaboration and Communication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Continuous Adaptation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Successful Project Delivery</a:t>
          </a:r>
        </a:p>
      </dsp:txBody>
      <dsp:txXfrm>
        <a:off x="0" y="3886902"/>
        <a:ext cx="6666833" cy="1251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6F374-BEB3-4C46-AA09-2A8FDF14A32D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EBC65-39B1-479F-ADE0-82971CD2A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89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EBC65-39B1-479F-ADE0-82971CD2ABF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71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87D2-EE31-7B56-9341-2826BF3F0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38227-4F6F-A2F6-1CB4-C120C489C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00F1-F73A-213A-3FBE-965B8D0C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D550-E8C0-D60D-AAF8-1A493B16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3774-AB6A-772F-BEF4-F9901E08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1B90-293D-82FA-63BB-ED752001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29703-3C20-8B51-0ADE-740C2819C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15EDF-806A-B239-F4AC-6A4FC84D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E218-C229-0B21-795F-1B1D4C00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20EB-144F-8ABC-B147-E3734A26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5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7B61C-C91D-673E-4BC0-C3F01DC71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ACF82-E620-5E71-F3FA-8D8259494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E60A-7D67-42F8-959A-A2D2E2C0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3FBC-3BA8-3E5D-650B-659C2796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F44A-13A5-A099-52BE-2E893F25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FA75-D001-C8BE-5391-2F9742F7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EA27-CBD1-025B-0D76-F397D72F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D3DB-4FCE-C0DE-8429-5B462985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3854D-FB08-C308-6AAB-DFCB029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EA91-4417-F4A2-2450-6194E8C2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2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5236-3AD0-12D4-D697-CB4BD3D3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78442-0D6E-7949-D4E3-76C325F2D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B17E-8775-16DA-5C0B-003C661B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0DA0-7BF7-9C97-3B49-3822A00E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DA0C-C997-1A14-380F-FE7D0687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3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B765-98EA-E846-EE8E-F1A3C97B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BD4-B38D-7809-BE14-0D15962ED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1156-F717-D0A2-48E8-17484FCEB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52AAE-B364-BAF5-8311-F8DADB02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62A4-0FEC-0438-6068-E4D28407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AFC6-D71C-DCBC-21A6-EE025C1F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BABA-0AFF-13E8-A65A-BE5E5895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23446-D29C-D963-686D-7B5B1C09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7F516-86A1-8C47-63E3-305C67C52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1EECB-D825-724E-231F-A06006B2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CE5E8-F297-035D-83BE-1F6AD42E6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4534A-39EA-83D7-416C-E46FE2E8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9558E-084E-2EC6-7A15-7124DE19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F28FE-EC44-E35E-6037-AF4F829A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8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C252-86CF-3844-030F-02EA252A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11EAE-07DC-FC53-15FC-688F8430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1C7C2-BE1E-1945-F836-940661D1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83246-5BBA-0E87-A127-78F7F697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8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7BC21-2C32-86F6-5FD5-EB9CCFD6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67F99-552C-D621-BB5D-A308A70D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84FCD-0014-F90B-47E3-86752CBF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0EE2-6F4D-FA82-88F7-FB84B45A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D11E-4FE0-7076-A196-CACCEF5A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6049-00DB-2490-F969-3FDE5AC66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39A23-2514-698A-73E5-2EB231AD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8627E-94D4-60E5-3D69-056E485F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CD7D-DAFC-519E-0774-BE294C34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1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384-9BCE-ACC7-52AF-FC9D9FC1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44403-3FBA-537B-ECFD-3BC96BB11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29E3A-5CEF-5FB5-7ED6-E07E4F25D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33BF-4BA0-0FED-542F-409FF8CD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0A91-6824-8B85-FDA9-722DAB6F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2569-F651-F8D8-0EBB-22F547A1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7F8AA-7080-3676-7A41-CB48F2B5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A039B-D3D4-A41A-558A-114E5F64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8B9D-F2DF-DF0E-5C82-D5073A067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AEE1-3CD0-4DFE-9865-EEDFCBBE01D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5ED2-4C4B-4A6D-8FF0-9A6B4E6E7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01B5-A15D-B6B2-DF8D-3390A9A5D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3E477-2B4E-AE3F-7427-8F9F17CF4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Customer Journey Roadmap 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5F4C9-642A-8ED4-9AC2-19F245363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Elson Parmar</a:t>
            </a:r>
          </a:p>
        </p:txBody>
      </p:sp>
    </p:spTree>
    <p:extLst>
      <p:ext uri="{BB962C8B-B14F-4D97-AF65-F5344CB8AC3E}">
        <p14:creationId xmlns:p14="http://schemas.microsoft.com/office/powerpoint/2010/main" val="179298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138E9-E3EE-668F-B5C3-98B10327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B149FF-6A26-72EB-7293-EFB99E411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775473"/>
              </p:ext>
            </p:extLst>
          </p:nvPr>
        </p:nvGraphicFramePr>
        <p:xfrm>
          <a:off x="4581726" y="649480"/>
          <a:ext cx="7143551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56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2E2D6-963C-2567-C57D-D40DAA65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Business and Technical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7E23B5-4BC7-A185-2835-BF1B4397B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0906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69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BC569-BA78-E999-C93C-5745C3FA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Stakeholders and Partners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0010C3-FA02-2780-6932-729D37EEA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6175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71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90595-A029-8553-7125-2660E75B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Business Environment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9EB93FD-494C-8896-DF25-FE0B3A719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79901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90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FE962-8A2F-C041-E226-03F89174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Products and Solutions 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D9C0297-A632-6CE4-9DDE-28EC2ECF5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34683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964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9243D-27C0-A51C-7B71-D8E15330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SAP Team Training Strategies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1220DD-C82C-702F-45D7-ED37BED62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29290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17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60135-967A-500E-C031-04D50396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5A0C28-E51A-B662-5833-F93F2C009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1490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51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31fbadb-5215-4657-8cd0-66e907a8ae8a" xsi:nil="true"/>
    <lcf76f155ced4ddcb4097134ff3c332f xmlns="a2ed0cef-3a2d-40a6-90b0-1d334f8ecdc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36FB306F8DB41A799ACF908C7C4CB" ma:contentTypeVersion="16" ma:contentTypeDescription="Create a new document." ma:contentTypeScope="" ma:versionID="19635fc1aada0307b7e81ac7e512d3fa">
  <xsd:schema xmlns:xsd="http://www.w3.org/2001/XMLSchema" xmlns:xs="http://www.w3.org/2001/XMLSchema" xmlns:p="http://schemas.microsoft.com/office/2006/metadata/properties" xmlns:ns2="a2ed0cef-3a2d-40a6-90b0-1d334f8ecdca" xmlns:ns3="631fbadb-5215-4657-8cd0-66e907a8ae8a" targetNamespace="http://schemas.microsoft.com/office/2006/metadata/properties" ma:root="true" ma:fieldsID="031381bf049acfa6cee850d3371c02df" ns2:_="" ns3:_="">
    <xsd:import namespace="a2ed0cef-3a2d-40a6-90b0-1d334f8ecdca"/>
    <xsd:import namespace="631fbadb-5215-4657-8cd0-66e907a8ae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d0cef-3a2d-40a6-90b0-1d334f8ecd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fbadb-5215-4657-8cd0-66e907a8ae8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d90ccfa-17ec-4f09-83cb-84ffe74f4290}" ma:internalName="TaxCatchAll" ma:showField="CatchAllData" ma:web="631fbadb-5215-4657-8cd0-66e907a8ae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1C02C-AAC9-4852-8983-CECEAED02A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66B778-5923-467D-998C-2567787E1066}">
  <ds:schemaRefs>
    <ds:schemaRef ds:uri="http://schemas.microsoft.com/office/2006/metadata/properties"/>
    <ds:schemaRef ds:uri="http://schemas.microsoft.com/office/infopath/2007/PartnerControls"/>
    <ds:schemaRef ds:uri="631fbadb-5215-4657-8cd0-66e907a8ae8a"/>
    <ds:schemaRef ds:uri="a2ed0cef-3a2d-40a6-90b0-1d334f8ecdca"/>
  </ds:schemaRefs>
</ds:datastoreItem>
</file>

<file path=customXml/itemProps3.xml><?xml version="1.0" encoding="utf-8"?>
<ds:datastoreItem xmlns:ds="http://schemas.openxmlformats.org/officeDocument/2006/customXml" ds:itemID="{D7DB5443-CEEF-4081-A11C-0FC16B773D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ed0cef-3a2d-40a6-90b0-1d334f8ecdca"/>
    <ds:schemaRef ds:uri="631fbadb-5215-4657-8cd0-66e907a8ae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341</Words>
  <Application>Microsoft Office PowerPoint</Application>
  <PresentationFormat>Widescreen</PresentationFormat>
  <Paragraphs>96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Customer Journey Roadmap Presentation</vt:lpstr>
      <vt:lpstr>Overview</vt:lpstr>
      <vt:lpstr>Business and Technical Requirements</vt:lpstr>
      <vt:lpstr>Stakeholders and Partners</vt:lpstr>
      <vt:lpstr>Business Environment</vt:lpstr>
      <vt:lpstr>Products and Solutions </vt:lpstr>
      <vt:lpstr>SAP Team Training Strategies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Scott</dc:creator>
  <cp:lastModifiedBy>Elson</cp:lastModifiedBy>
  <cp:revision>12</cp:revision>
  <dcterms:created xsi:type="dcterms:W3CDTF">2022-12-03T14:16:29Z</dcterms:created>
  <dcterms:modified xsi:type="dcterms:W3CDTF">2024-02-19T19:20:20Z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0x010100ED936FB306F8DB41A799ACF908C7C4CB</vt:lpwstr>
  </property>
</Properties>
</file>