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0B286-DCCF-4EAC-96D3-8A729DCB2DBC}" type="doc">
      <dgm:prSet loTypeId="urn:microsoft.com/office/officeart/2018/2/layout/IconCircle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0968650-9482-44C3-8B2B-3FD3440C09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Established in 1932 with a traditional business model</a:t>
          </a:r>
        </a:p>
      </dgm:t>
    </dgm:pt>
    <dgm:pt modelId="{D988920B-B8DB-4D30-A6C9-9AB626E631CF}" type="parTrans" cxnId="{D37E2B30-B258-4F2D-A3B5-FDCB548CBB9B}">
      <dgm:prSet/>
      <dgm:spPr/>
      <dgm:t>
        <a:bodyPr/>
        <a:lstStyle/>
        <a:p>
          <a:endParaRPr lang="en-US"/>
        </a:p>
      </dgm:t>
    </dgm:pt>
    <dgm:pt modelId="{F98AF99A-2C7B-475C-A6D6-FA8E2ADA5CEC}" type="sibTrans" cxnId="{D37E2B30-B258-4F2D-A3B5-FDCB548CBB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CAAEFA-11BB-4FEF-8649-0EC32D81ED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Recent shift towards heavy-duty industrial products, recycling services, and thermal capture energy production</a:t>
          </a:r>
        </a:p>
      </dgm:t>
    </dgm:pt>
    <dgm:pt modelId="{D6A2BE9F-757D-4FD9-9732-7BEDF9FBE46F}" type="parTrans" cxnId="{CD0525CA-EBAF-42FD-A7EF-2D8A40BA29D9}">
      <dgm:prSet/>
      <dgm:spPr/>
      <dgm:t>
        <a:bodyPr/>
        <a:lstStyle/>
        <a:p>
          <a:endParaRPr lang="en-US"/>
        </a:p>
      </dgm:t>
    </dgm:pt>
    <dgm:pt modelId="{F555469A-78D9-41DC-A814-B3CA793E86A3}" type="sibTrans" cxnId="{CD0525CA-EBAF-42FD-A7EF-2D8A40BA29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1CF7A0-15A2-411E-9AEC-70D236AB77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Immediate goals: Address shifting product demands, increase recycling, and reduce oil and gas consumption</a:t>
          </a:r>
        </a:p>
      </dgm:t>
    </dgm:pt>
    <dgm:pt modelId="{6CEA3D3A-72A8-417F-B52B-445ACEC1138C}" type="parTrans" cxnId="{6A825284-45A9-42B8-9123-1788669A0478}">
      <dgm:prSet/>
      <dgm:spPr/>
      <dgm:t>
        <a:bodyPr/>
        <a:lstStyle/>
        <a:p>
          <a:endParaRPr lang="en-US"/>
        </a:p>
      </dgm:t>
    </dgm:pt>
    <dgm:pt modelId="{5345B832-AA19-46BF-A377-6636AEDBE0D1}" type="sibTrans" cxnId="{6A825284-45A9-42B8-9123-1788669A04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992C3E-3BF7-45C5-B2D6-D1EA9D4C03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Long-term goals: Become a data-driven services firm, reduce waste, and develop thermal capture energy production</a:t>
          </a:r>
        </a:p>
      </dgm:t>
    </dgm:pt>
    <dgm:pt modelId="{FD1FCDAA-49C8-4D5C-A694-3459380C4EA0}" type="parTrans" cxnId="{8C7E89F4-1364-4E22-AF58-CD1B58C5FE74}">
      <dgm:prSet/>
      <dgm:spPr/>
      <dgm:t>
        <a:bodyPr/>
        <a:lstStyle/>
        <a:p>
          <a:endParaRPr lang="en-US"/>
        </a:p>
      </dgm:t>
    </dgm:pt>
    <dgm:pt modelId="{9CFA1274-393B-44AF-8F02-DC25F4685E3E}" type="sibTrans" cxnId="{8C7E89F4-1364-4E22-AF58-CD1B58C5FE74}">
      <dgm:prSet/>
      <dgm:spPr/>
      <dgm:t>
        <a:bodyPr/>
        <a:lstStyle/>
        <a:p>
          <a:endParaRPr lang="en-US"/>
        </a:p>
      </dgm:t>
    </dgm:pt>
    <dgm:pt modelId="{B5756BC0-1FD1-4C6C-B25B-2B938EA4D793}" type="pres">
      <dgm:prSet presAssocID="{40B0B286-DCCF-4EAC-96D3-8A729DCB2DBC}" presName="root" presStyleCnt="0">
        <dgm:presLayoutVars>
          <dgm:dir/>
          <dgm:resizeHandles val="exact"/>
        </dgm:presLayoutVars>
      </dgm:prSet>
      <dgm:spPr/>
    </dgm:pt>
    <dgm:pt modelId="{FF11E93D-790D-4F85-8F48-BFC03E6B046F}" type="pres">
      <dgm:prSet presAssocID="{40B0B286-DCCF-4EAC-96D3-8A729DCB2DBC}" presName="container" presStyleCnt="0">
        <dgm:presLayoutVars>
          <dgm:dir/>
          <dgm:resizeHandles val="exact"/>
        </dgm:presLayoutVars>
      </dgm:prSet>
      <dgm:spPr/>
    </dgm:pt>
    <dgm:pt modelId="{340BDC51-EEAE-4BA5-A12E-EAAEA385A272}" type="pres">
      <dgm:prSet presAssocID="{00968650-9482-44C3-8B2B-3FD3440C0987}" presName="compNode" presStyleCnt="0"/>
      <dgm:spPr/>
    </dgm:pt>
    <dgm:pt modelId="{EA58144C-D2B9-471E-BF19-B2F1C577CCAF}" type="pres">
      <dgm:prSet presAssocID="{00968650-9482-44C3-8B2B-3FD3440C0987}" presName="iconBgRect" presStyleLbl="bgShp" presStyleIdx="0" presStyleCnt="4"/>
      <dgm:spPr/>
    </dgm:pt>
    <dgm:pt modelId="{5EEAC507-C05F-471D-AF21-5CC039869322}" type="pres">
      <dgm:prSet presAssocID="{00968650-9482-44C3-8B2B-3FD3440C09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47302CF-7211-4703-B45B-0A3692E097D7}" type="pres">
      <dgm:prSet presAssocID="{00968650-9482-44C3-8B2B-3FD3440C0987}" presName="spaceRect" presStyleCnt="0"/>
      <dgm:spPr/>
    </dgm:pt>
    <dgm:pt modelId="{EE23902F-ED0F-4480-9CDC-B76FAD5E2109}" type="pres">
      <dgm:prSet presAssocID="{00968650-9482-44C3-8B2B-3FD3440C0987}" presName="textRect" presStyleLbl="revTx" presStyleIdx="0" presStyleCnt="4">
        <dgm:presLayoutVars>
          <dgm:chMax val="1"/>
          <dgm:chPref val="1"/>
        </dgm:presLayoutVars>
      </dgm:prSet>
      <dgm:spPr/>
    </dgm:pt>
    <dgm:pt modelId="{FC7D0572-7625-43B4-B812-39C247549B79}" type="pres">
      <dgm:prSet presAssocID="{F98AF99A-2C7B-475C-A6D6-FA8E2ADA5CEC}" presName="sibTrans" presStyleLbl="sibTrans2D1" presStyleIdx="0" presStyleCnt="0"/>
      <dgm:spPr/>
    </dgm:pt>
    <dgm:pt modelId="{27BEF996-497D-4760-BF8C-67C27A774999}" type="pres">
      <dgm:prSet presAssocID="{28CAAEFA-11BB-4FEF-8649-0EC32D81ED76}" presName="compNode" presStyleCnt="0"/>
      <dgm:spPr/>
    </dgm:pt>
    <dgm:pt modelId="{EB524627-55EA-4782-BED0-5F6D142C65B2}" type="pres">
      <dgm:prSet presAssocID="{28CAAEFA-11BB-4FEF-8649-0EC32D81ED76}" presName="iconBgRect" presStyleLbl="bgShp" presStyleIdx="1" presStyleCnt="4"/>
      <dgm:spPr/>
    </dgm:pt>
    <dgm:pt modelId="{C0C1C159-8D92-4BDA-A7AA-CFE99A7D0B2D}" type="pres">
      <dgm:prSet presAssocID="{28CAAEFA-11BB-4FEF-8649-0EC32D81ED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1FC32600-B2AF-48FC-83EC-E4F3114A4A12}" type="pres">
      <dgm:prSet presAssocID="{28CAAEFA-11BB-4FEF-8649-0EC32D81ED76}" presName="spaceRect" presStyleCnt="0"/>
      <dgm:spPr/>
    </dgm:pt>
    <dgm:pt modelId="{2381B0A7-5427-4CE5-BFCE-348241744F15}" type="pres">
      <dgm:prSet presAssocID="{28CAAEFA-11BB-4FEF-8649-0EC32D81ED76}" presName="textRect" presStyleLbl="revTx" presStyleIdx="1" presStyleCnt="4">
        <dgm:presLayoutVars>
          <dgm:chMax val="1"/>
          <dgm:chPref val="1"/>
        </dgm:presLayoutVars>
      </dgm:prSet>
      <dgm:spPr/>
    </dgm:pt>
    <dgm:pt modelId="{AD5718B9-99D5-48C8-993E-33BE68C28E6A}" type="pres">
      <dgm:prSet presAssocID="{F555469A-78D9-41DC-A814-B3CA793E86A3}" presName="sibTrans" presStyleLbl="sibTrans2D1" presStyleIdx="0" presStyleCnt="0"/>
      <dgm:spPr/>
    </dgm:pt>
    <dgm:pt modelId="{67723319-50C9-4708-B9BD-3D15604EC241}" type="pres">
      <dgm:prSet presAssocID="{D51CF7A0-15A2-411E-9AEC-70D236AB7745}" presName="compNode" presStyleCnt="0"/>
      <dgm:spPr/>
    </dgm:pt>
    <dgm:pt modelId="{F651A4B9-1D75-4EBD-8F8F-397F424B8931}" type="pres">
      <dgm:prSet presAssocID="{D51CF7A0-15A2-411E-9AEC-70D236AB7745}" presName="iconBgRect" presStyleLbl="bgShp" presStyleIdx="2" presStyleCnt="4"/>
      <dgm:spPr/>
    </dgm:pt>
    <dgm:pt modelId="{B4FC569F-E58F-447F-92E1-C129153F7EAB}" type="pres">
      <dgm:prSet presAssocID="{D51CF7A0-15A2-411E-9AEC-70D236AB77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54B4AB9F-8F99-4B96-857D-7E95C559A447}" type="pres">
      <dgm:prSet presAssocID="{D51CF7A0-15A2-411E-9AEC-70D236AB7745}" presName="spaceRect" presStyleCnt="0"/>
      <dgm:spPr/>
    </dgm:pt>
    <dgm:pt modelId="{69016943-A56F-4AD5-A439-ABAF9F950CA7}" type="pres">
      <dgm:prSet presAssocID="{D51CF7A0-15A2-411E-9AEC-70D236AB7745}" presName="textRect" presStyleLbl="revTx" presStyleIdx="2" presStyleCnt="4">
        <dgm:presLayoutVars>
          <dgm:chMax val="1"/>
          <dgm:chPref val="1"/>
        </dgm:presLayoutVars>
      </dgm:prSet>
      <dgm:spPr/>
    </dgm:pt>
    <dgm:pt modelId="{75DA9475-8E93-4F11-92F3-CD64A20E2867}" type="pres">
      <dgm:prSet presAssocID="{5345B832-AA19-46BF-A377-6636AEDBE0D1}" presName="sibTrans" presStyleLbl="sibTrans2D1" presStyleIdx="0" presStyleCnt="0"/>
      <dgm:spPr/>
    </dgm:pt>
    <dgm:pt modelId="{E528280A-A96F-42D3-93DB-4ADF84858AC9}" type="pres">
      <dgm:prSet presAssocID="{16992C3E-3BF7-45C5-B2D6-D1EA9D4C0309}" presName="compNode" presStyleCnt="0"/>
      <dgm:spPr/>
    </dgm:pt>
    <dgm:pt modelId="{48547CB2-93C1-4B29-8A77-2F0DF0ACD37D}" type="pres">
      <dgm:prSet presAssocID="{16992C3E-3BF7-45C5-B2D6-D1EA9D4C0309}" presName="iconBgRect" presStyleLbl="bgShp" presStyleIdx="3" presStyleCnt="4"/>
      <dgm:spPr/>
    </dgm:pt>
    <dgm:pt modelId="{28633FA3-03E8-4049-A4C9-B7346D92185B}" type="pres">
      <dgm:prSet presAssocID="{16992C3E-3BF7-45C5-B2D6-D1EA9D4C030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4559C0FF-4C06-4788-8A7D-6516B46411CA}" type="pres">
      <dgm:prSet presAssocID="{16992C3E-3BF7-45C5-B2D6-D1EA9D4C0309}" presName="spaceRect" presStyleCnt="0"/>
      <dgm:spPr/>
    </dgm:pt>
    <dgm:pt modelId="{10F58D41-CBC7-4D5E-BCAD-47CB407ACD85}" type="pres">
      <dgm:prSet presAssocID="{16992C3E-3BF7-45C5-B2D6-D1EA9D4C030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7E2B30-B258-4F2D-A3B5-FDCB548CBB9B}" srcId="{40B0B286-DCCF-4EAC-96D3-8A729DCB2DBC}" destId="{00968650-9482-44C3-8B2B-3FD3440C0987}" srcOrd="0" destOrd="0" parTransId="{D988920B-B8DB-4D30-A6C9-9AB626E631CF}" sibTransId="{F98AF99A-2C7B-475C-A6D6-FA8E2ADA5CEC}"/>
    <dgm:cxn modelId="{6614E855-EAD8-4134-93C4-DFAD1CD21234}" type="presOf" srcId="{5345B832-AA19-46BF-A377-6636AEDBE0D1}" destId="{75DA9475-8E93-4F11-92F3-CD64A20E2867}" srcOrd="0" destOrd="0" presId="urn:microsoft.com/office/officeart/2018/2/layout/IconCircleList"/>
    <dgm:cxn modelId="{DF273977-CBFA-4C93-9ACC-BF782918B32B}" type="presOf" srcId="{40B0B286-DCCF-4EAC-96D3-8A729DCB2DBC}" destId="{B5756BC0-1FD1-4C6C-B25B-2B938EA4D793}" srcOrd="0" destOrd="0" presId="urn:microsoft.com/office/officeart/2018/2/layout/IconCircleList"/>
    <dgm:cxn modelId="{17444280-2965-408A-88D9-1778D2150AEE}" type="presOf" srcId="{00968650-9482-44C3-8B2B-3FD3440C0987}" destId="{EE23902F-ED0F-4480-9CDC-B76FAD5E2109}" srcOrd="0" destOrd="0" presId="urn:microsoft.com/office/officeart/2018/2/layout/IconCircleList"/>
    <dgm:cxn modelId="{6A825284-45A9-42B8-9123-1788669A0478}" srcId="{40B0B286-DCCF-4EAC-96D3-8A729DCB2DBC}" destId="{D51CF7A0-15A2-411E-9AEC-70D236AB7745}" srcOrd="2" destOrd="0" parTransId="{6CEA3D3A-72A8-417F-B52B-445ACEC1138C}" sibTransId="{5345B832-AA19-46BF-A377-6636AEDBE0D1}"/>
    <dgm:cxn modelId="{211AA584-67E0-4201-9312-7E34F7429E7C}" type="presOf" srcId="{F98AF99A-2C7B-475C-A6D6-FA8E2ADA5CEC}" destId="{FC7D0572-7625-43B4-B812-39C247549B79}" srcOrd="0" destOrd="0" presId="urn:microsoft.com/office/officeart/2018/2/layout/IconCircleList"/>
    <dgm:cxn modelId="{7F5F428E-142C-47B4-96F0-2AE2A983231A}" type="presOf" srcId="{16992C3E-3BF7-45C5-B2D6-D1EA9D4C0309}" destId="{10F58D41-CBC7-4D5E-BCAD-47CB407ACD85}" srcOrd="0" destOrd="0" presId="urn:microsoft.com/office/officeart/2018/2/layout/IconCircleList"/>
    <dgm:cxn modelId="{F0267EA9-42CF-4FC3-85DF-7AC2EB26C689}" type="presOf" srcId="{D51CF7A0-15A2-411E-9AEC-70D236AB7745}" destId="{69016943-A56F-4AD5-A439-ABAF9F950CA7}" srcOrd="0" destOrd="0" presId="urn:microsoft.com/office/officeart/2018/2/layout/IconCircleList"/>
    <dgm:cxn modelId="{CD0525CA-EBAF-42FD-A7EF-2D8A40BA29D9}" srcId="{40B0B286-DCCF-4EAC-96D3-8A729DCB2DBC}" destId="{28CAAEFA-11BB-4FEF-8649-0EC32D81ED76}" srcOrd="1" destOrd="0" parTransId="{D6A2BE9F-757D-4FD9-9732-7BEDF9FBE46F}" sibTransId="{F555469A-78D9-41DC-A814-B3CA793E86A3}"/>
    <dgm:cxn modelId="{F2EA8AD0-F6AF-4F6C-92A2-F570ADD71EF7}" type="presOf" srcId="{F555469A-78D9-41DC-A814-B3CA793E86A3}" destId="{AD5718B9-99D5-48C8-993E-33BE68C28E6A}" srcOrd="0" destOrd="0" presId="urn:microsoft.com/office/officeart/2018/2/layout/IconCircleList"/>
    <dgm:cxn modelId="{A492A9E6-F7DC-48FB-AD28-5E89C5C20410}" type="presOf" srcId="{28CAAEFA-11BB-4FEF-8649-0EC32D81ED76}" destId="{2381B0A7-5427-4CE5-BFCE-348241744F15}" srcOrd="0" destOrd="0" presId="urn:microsoft.com/office/officeart/2018/2/layout/IconCircleList"/>
    <dgm:cxn modelId="{8C7E89F4-1364-4E22-AF58-CD1B58C5FE74}" srcId="{40B0B286-DCCF-4EAC-96D3-8A729DCB2DBC}" destId="{16992C3E-3BF7-45C5-B2D6-D1EA9D4C0309}" srcOrd="3" destOrd="0" parTransId="{FD1FCDAA-49C8-4D5C-A694-3459380C4EA0}" sibTransId="{9CFA1274-393B-44AF-8F02-DC25F4685E3E}"/>
    <dgm:cxn modelId="{1DA1E948-A5F9-4B68-BC5A-7319749B852C}" type="presParOf" srcId="{B5756BC0-1FD1-4C6C-B25B-2B938EA4D793}" destId="{FF11E93D-790D-4F85-8F48-BFC03E6B046F}" srcOrd="0" destOrd="0" presId="urn:microsoft.com/office/officeart/2018/2/layout/IconCircleList"/>
    <dgm:cxn modelId="{11F816E9-4711-4143-BC61-B01C99CECFFA}" type="presParOf" srcId="{FF11E93D-790D-4F85-8F48-BFC03E6B046F}" destId="{340BDC51-EEAE-4BA5-A12E-EAAEA385A272}" srcOrd="0" destOrd="0" presId="urn:microsoft.com/office/officeart/2018/2/layout/IconCircleList"/>
    <dgm:cxn modelId="{671767CE-C463-4736-97AF-E281663B3F3D}" type="presParOf" srcId="{340BDC51-EEAE-4BA5-A12E-EAAEA385A272}" destId="{EA58144C-D2B9-471E-BF19-B2F1C577CCAF}" srcOrd="0" destOrd="0" presId="urn:microsoft.com/office/officeart/2018/2/layout/IconCircleList"/>
    <dgm:cxn modelId="{6A6ED545-3E13-48E4-806C-D072E49DFE8D}" type="presParOf" srcId="{340BDC51-EEAE-4BA5-A12E-EAAEA385A272}" destId="{5EEAC507-C05F-471D-AF21-5CC039869322}" srcOrd="1" destOrd="0" presId="urn:microsoft.com/office/officeart/2018/2/layout/IconCircleList"/>
    <dgm:cxn modelId="{678AD78D-6BAC-42E2-A7E1-060E77117FE7}" type="presParOf" srcId="{340BDC51-EEAE-4BA5-A12E-EAAEA385A272}" destId="{047302CF-7211-4703-B45B-0A3692E097D7}" srcOrd="2" destOrd="0" presId="urn:microsoft.com/office/officeart/2018/2/layout/IconCircleList"/>
    <dgm:cxn modelId="{75E0AB1F-BEAA-40C4-9B1B-C55858BCED53}" type="presParOf" srcId="{340BDC51-EEAE-4BA5-A12E-EAAEA385A272}" destId="{EE23902F-ED0F-4480-9CDC-B76FAD5E2109}" srcOrd="3" destOrd="0" presId="urn:microsoft.com/office/officeart/2018/2/layout/IconCircleList"/>
    <dgm:cxn modelId="{17C4AB0C-F077-4265-9504-353A7BEFA0CA}" type="presParOf" srcId="{FF11E93D-790D-4F85-8F48-BFC03E6B046F}" destId="{FC7D0572-7625-43B4-B812-39C247549B79}" srcOrd="1" destOrd="0" presId="urn:microsoft.com/office/officeart/2018/2/layout/IconCircleList"/>
    <dgm:cxn modelId="{0296BC70-FBC7-442C-93FD-2B60CE458BBB}" type="presParOf" srcId="{FF11E93D-790D-4F85-8F48-BFC03E6B046F}" destId="{27BEF996-497D-4760-BF8C-67C27A774999}" srcOrd="2" destOrd="0" presId="urn:microsoft.com/office/officeart/2018/2/layout/IconCircleList"/>
    <dgm:cxn modelId="{F5CFC15F-3EE2-4D53-843D-90027B717803}" type="presParOf" srcId="{27BEF996-497D-4760-BF8C-67C27A774999}" destId="{EB524627-55EA-4782-BED0-5F6D142C65B2}" srcOrd="0" destOrd="0" presId="urn:microsoft.com/office/officeart/2018/2/layout/IconCircleList"/>
    <dgm:cxn modelId="{2EF1E0D0-B5E2-4604-9BB7-78C6A9D5BAB2}" type="presParOf" srcId="{27BEF996-497D-4760-BF8C-67C27A774999}" destId="{C0C1C159-8D92-4BDA-A7AA-CFE99A7D0B2D}" srcOrd="1" destOrd="0" presId="urn:microsoft.com/office/officeart/2018/2/layout/IconCircleList"/>
    <dgm:cxn modelId="{AEFB88D0-1B9E-400B-A4AE-056FCD2A7A1E}" type="presParOf" srcId="{27BEF996-497D-4760-BF8C-67C27A774999}" destId="{1FC32600-B2AF-48FC-83EC-E4F3114A4A12}" srcOrd="2" destOrd="0" presId="urn:microsoft.com/office/officeart/2018/2/layout/IconCircleList"/>
    <dgm:cxn modelId="{37F0F56E-517F-4B31-A93E-5008655381F5}" type="presParOf" srcId="{27BEF996-497D-4760-BF8C-67C27A774999}" destId="{2381B0A7-5427-4CE5-BFCE-348241744F15}" srcOrd="3" destOrd="0" presId="urn:microsoft.com/office/officeart/2018/2/layout/IconCircleList"/>
    <dgm:cxn modelId="{7CB6FEB8-CF39-4C2C-8E0C-85F1C8B0590D}" type="presParOf" srcId="{FF11E93D-790D-4F85-8F48-BFC03E6B046F}" destId="{AD5718B9-99D5-48C8-993E-33BE68C28E6A}" srcOrd="3" destOrd="0" presId="urn:microsoft.com/office/officeart/2018/2/layout/IconCircleList"/>
    <dgm:cxn modelId="{9B696710-B6AF-4BF3-9F85-483EA9523C87}" type="presParOf" srcId="{FF11E93D-790D-4F85-8F48-BFC03E6B046F}" destId="{67723319-50C9-4708-B9BD-3D15604EC241}" srcOrd="4" destOrd="0" presId="urn:microsoft.com/office/officeart/2018/2/layout/IconCircleList"/>
    <dgm:cxn modelId="{8EE03820-E051-4855-B3FC-D2245918E6D6}" type="presParOf" srcId="{67723319-50C9-4708-B9BD-3D15604EC241}" destId="{F651A4B9-1D75-4EBD-8F8F-397F424B8931}" srcOrd="0" destOrd="0" presId="urn:microsoft.com/office/officeart/2018/2/layout/IconCircleList"/>
    <dgm:cxn modelId="{8228F322-F59B-4155-86CD-4CDAEEF9D60A}" type="presParOf" srcId="{67723319-50C9-4708-B9BD-3D15604EC241}" destId="{B4FC569F-E58F-447F-92E1-C129153F7EAB}" srcOrd="1" destOrd="0" presId="urn:microsoft.com/office/officeart/2018/2/layout/IconCircleList"/>
    <dgm:cxn modelId="{D3F96DF0-2854-4D28-A0BD-C1128348C5FB}" type="presParOf" srcId="{67723319-50C9-4708-B9BD-3D15604EC241}" destId="{54B4AB9F-8F99-4B96-857D-7E95C559A447}" srcOrd="2" destOrd="0" presId="urn:microsoft.com/office/officeart/2018/2/layout/IconCircleList"/>
    <dgm:cxn modelId="{F7B49ABA-1D54-482C-B2D1-B51BF342B193}" type="presParOf" srcId="{67723319-50C9-4708-B9BD-3D15604EC241}" destId="{69016943-A56F-4AD5-A439-ABAF9F950CA7}" srcOrd="3" destOrd="0" presId="urn:microsoft.com/office/officeart/2018/2/layout/IconCircleList"/>
    <dgm:cxn modelId="{D0D9FA26-42F5-434E-914F-1967F373628C}" type="presParOf" srcId="{FF11E93D-790D-4F85-8F48-BFC03E6B046F}" destId="{75DA9475-8E93-4F11-92F3-CD64A20E2867}" srcOrd="5" destOrd="0" presId="urn:microsoft.com/office/officeart/2018/2/layout/IconCircleList"/>
    <dgm:cxn modelId="{86008122-D2A2-4617-93DB-671335FBA512}" type="presParOf" srcId="{FF11E93D-790D-4F85-8F48-BFC03E6B046F}" destId="{E528280A-A96F-42D3-93DB-4ADF84858AC9}" srcOrd="6" destOrd="0" presId="urn:microsoft.com/office/officeart/2018/2/layout/IconCircleList"/>
    <dgm:cxn modelId="{A4585F0A-25FD-4716-A744-31525CB8E358}" type="presParOf" srcId="{E528280A-A96F-42D3-93DB-4ADF84858AC9}" destId="{48547CB2-93C1-4B29-8A77-2F0DF0ACD37D}" srcOrd="0" destOrd="0" presId="urn:microsoft.com/office/officeart/2018/2/layout/IconCircleList"/>
    <dgm:cxn modelId="{8E179F8B-44FA-4EAC-BE24-78B0FB1EF3A0}" type="presParOf" srcId="{E528280A-A96F-42D3-93DB-4ADF84858AC9}" destId="{28633FA3-03E8-4049-A4C9-B7346D92185B}" srcOrd="1" destOrd="0" presId="urn:microsoft.com/office/officeart/2018/2/layout/IconCircleList"/>
    <dgm:cxn modelId="{1A998F9E-7530-47A3-93D4-5B74CC9AF1BD}" type="presParOf" srcId="{E528280A-A96F-42D3-93DB-4ADF84858AC9}" destId="{4559C0FF-4C06-4788-8A7D-6516B46411CA}" srcOrd="2" destOrd="0" presId="urn:microsoft.com/office/officeart/2018/2/layout/IconCircleList"/>
    <dgm:cxn modelId="{8F65FF28-13E0-4CFB-90A9-60E01CF34340}" type="presParOf" srcId="{E528280A-A96F-42D3-93DB-4ADF84858AC9}" destId="{10F58D41-CBC7-4D5E-BCAD-47CB407ACD8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DFDA0C-21BE-495A-9C7C-EB21F30F56C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0781E0E-577C-4CD7-B0FE-0CFAD5C8C8C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Business Processes</a:t>
          </a:r>
        </a:p>
      </dgm:t>
    </dgm:pt>
    <dgm:pt modelId="{ED480EB2-62A9-42F6-8257-23706C90CEB2}" type="parTrans" cxnId="{B6FE9B90-2FDB-4EF6-9E1A-1C4D89FA90D5}">
      <dgm:prSet/>
      <dgm:spPr/>
      <dgm:t>
        <a:bodyPr/>
        <a:lstStyle/>
        <a:p>
          <a:endParaRPr lang="en-US"/>
        </a:p>
      </dgm:t>
    </dgm:pt>
    <dgm:pt modelId="{38FAF2A9-CF98-491B-8E92-2010476316B3}" type="sibTrans" cxnId="{B6FE9B90-2FDB-4EF6-9E1A-1C4D89FA90D5}">
      <dgm:prSet/>
      <dgm:spPr/>
      <dgm:t>
        <a:bodyPr/>
        <a:lstStyle/>
        <a:p>
          <a:endParaRPr lang="en-US"/>
        </a:p>
      </dgm:t>
    </dgm:pt>
    <dgm:pt modelId="{29D49DF1-FBFA-4702-8B27-BB5C15FDED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As-Is State: Traditional manufacturing of newsprint and magazine paper</a:t>
          </a:r>
        </a:p>
      </dgm:t>
    </dgm:pt>
    <dgm:pt modelId="{D9BD176C-B2A1-4038-A844-679CF0CBD770}" type="parTrans" cxnId="{BA7B5477-6457-4BD4-BF7D-9A33945E198D}">
      <dgm:prSet/>
      <dgm:spPr/>
      <dgm:t>
        <a:bodyPr/>
        <a:lstStyle/>
        <a:p>
          <a:endParaRPr lang="en-US"/>
        </a:p>
      </dgm:t>
    </dgm:pt>
    <dgm:pt modelId="{BD40C8E2-44E2-4D35-A2C3-D0B565988A00}" type="sibTrans" cxnId="{BA7B5477-6457-4BD4-BF7D-9A33945E198D}">
      <dgm:prSet/>
      <dgm:spPr/>
      <dgm:t>
        <a:bodyPr/>
        <a:lstStyle/>
        <a:p>
          <a:endParaRPr lang="en-US"/>
        </a:p>
      </dgm:t>
    </dgm:pt>
    <dgm:pt modelId="{5E6147AF-3C97-4EDB-872F-7DFD59C9E5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To-Be State: Diversified company focusing on industrial paper products, recycling services, and thermal capture energy production</a:t>
          </a:r>
        </a:p>
      </dgm:t>
    </dgm:pt>
    <dgm:pt modelId="{8C742B38-FD0E-4861-BF79-593AEBA6B1F8}" type="parTrans" cxnId="{07E147CE-CC8C-42E6-9494-928B179ED34E}">
      <dgm:prSet/>
      <dgm:spPr/>
      <dgm:t>
        <a:bodyPr/>
        <a:lstStyle/>
        <a:p>
          <a:endParaRPr lang="en-US"/>
        </a:p>
      </dgm:t>
    </dgm:pt>
    <dgm:pt modelId="{261AD2CE-BBAA-403E-82F6-5FD1E2738987}" type="sibTrans" cxnId="{07E147CE-CC8C-42E6-9494-928B179ED34E}">
      <dgm:prSet/>
      <dgm:spPr/>
      <dgm:t>
        <a:bodyPr/>
        <a:lstStyle/>
        <a:p>
          <a:endParaRPr lang="en-US"/>
        </a:p>
      </dgm:t>
    </dgm:pt>
    <dgm:pt modelId="{32B3D5BF-73EC-4D77-BD9D-2BDDF40FEDA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Technology Tools and Applications</a:t>
          </a:r>
        </a:p>
      </dgm:t>
    </dgm:pt>
    <dgm:pt modelId="{7C08608B-32BE-48CE-8DEA-3F0D277E2B8A}" type="parTrans" cxnId="{0EFB391E-EFDB-4EF3-8054-D89CE356273E}">
      <dgm:prSet/>
      <dgm:spPr/>
      <dgm:t>
        <a:bodyPr/>
        <a:lstStyle/>
        <a:p>
          <a:endParaRPr lang="en-US"/>
        </a:p>
      </dgm:t>
    </dgm:pt>
    <dgm:pt modelId="{F44E76F3-D611-42DA-A5A4-D5C7730CF6C2}" type="sibTrans" cxnId="{0EFB391E-EFDB-4EF3-8054-D89CE356273E}">
      <dgm:prSet/>
      <dgm:spPr/>
      <dgm:t>
        <a:bodyPr/>
        <a:lstStyle/>
        <a:p>
          <a:endParaRPr lang="en-US"/>
        </a:p>
      </dgm:t>
    </dgm:pt>
    <dgm:pt modelId="{D273F3B0-080D-4130-893F-99B96A31B3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Implementation of SAP S/4HANA for streamlined operations and data analytics</a:t>
          </a:r>
        </a:p>
      </dgm:t>
    </dgm:pt>
    <dgm:pt modelId="{0B93B61C-33D4-44DA-A02C-2C1960CE3EFF}" type="parTrans" cxnId="{87D50084-E47B-4ECA-B885-AD804B543D7C}">
      <dgm:prSet/>
      <dgm:spPr/>
      <dgm:t>
        <a:bodyPr/>
        <a:lstStyle/>
        <a:p>
          <a:endParaRPr lang="en-US"/>
        </a:p>
      </dgm:t>
    </dgm:pt>
    <dgm:pt modelId="{989AA274-3D31-40BC-B030-98E05E2B5CC5}" type="sibTrans" cxnId="{87D50084-E47B-4ECA-B885-AD804B543D7C}">
      <dgm:prSet/>
      <dgm:spPr/>
      <dgm:t>
        <a:bodyPr/>
        <a:lstStyle/>
        <a:p>
          <a:endParaRPr lang="en-US"/>
        </a:p>
      </dgm:t>
    </dgm:pt>
    <dgm:pt modelId="{38F475F3-AF50-4091-AC57-2F00F06AAC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Advanced recycling technology and energy capture technology</a:t>
          </a:r>
        </a:p>
      </dgm:t>
    </dgm:pt>
    <dgm:pt modelId="{6D1C7FDE-C6B6-41B4-BC1F-3C2F9F42E7DC}" type="parTrans" cxnId="{623ED1E7-C051-4B18-8539-DF8DCE068F50}">
      <dgm:prSet/>
      <dgm:spPr/>
      <dgm:t>
        <a:bodyPr/>
        <a:lstStyle/>
        <a:p>
          <a:endParaRPr lang="en-US"/>
        </a:p>
      </dgm:t>
    </dgm:pt>
    <dgm:pt modelId="{7D33CB5C-92A0-4E19-B624-E847AA301B9E}" type="sibTrans" cxnId="{623ED1E7-C051-4B18-8539-DF8DCE068F50}">
      <dgm:prSet/>
      <dgm:spPr/>
      <dgm:t>
        <a:bodyPr/>
        <a:lstStyle/>
        <a:p>
          <a:endParaRPr lang="en-US"/>
        </a:p>
      </dgm:t>
    </dgm:pt>
    <dgm:pt modelId="{088E8515-AC45-46C2-8F0F-FB1274AEC2A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Key Questions</a:t>
          </a:r>
        </a:p>
      </dgm:t>
    </dgm:pt>
    <dgm:pt modelId="{5541A436-6BF7-4B19-BF27-B372E229954A}" type="parTrans" cxnId="{A44EF294-6A19-47BD-9AA1-78C95C1823CC}">
      <dgm:prSet/>
      <dgm:spPr/>
      <dgm:t>
        <a:bodyPr/>
        <a:lstStyle/>
        <a:p>
          <a:endParaRPr lang="en-US"/>
        </a:p>
      </dgm:t>
    </dgm:pt>
    <dgm:pt modelId="{04B8FE0D-2290-4102-84C3-2F2B8DFAD64C}" type="sibTrans" cxnId="{A44EF294-6A19-47BD-9AA1-78C95C1823CC}">
      <dgm:prSet/>
      <dgm:spPr/>
      <dgm:t>
        <a:bodyPr/>
        <a:lstStyle/>
        <a:p>
          <a:endParaRPr lang="en-US"/>
        </a:p>
      </dgm:t>
    </dgm:pt>
    <dgm:pt modelId="{C6D5A4C6-F3E1-438C-B622-18D67564A3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Address technological bottlenecks in recycling efficiency</a:t>
          </a:r>
        </a:p>
      </dgm:t>
    </dgm:pt>
    <dgm:pt modelId="{FF51B746-C7F3-4CF0-8AAD-D8EA90BB6532}" type="parTrans" cxnId="{92DA5949-0BDB-4259-84E3-EA20CC52759B}">
      <dgm:prSet/>
      <dgm:spPr/>
      <dgm:t>
        <a:bodyPr/>
        <a:lstStyle/>
        <a:p>
          <a:endParaRPr lang="en-US"/>
        </a:p>
      </dgm:t>
    </dgm:pt>
    <dgm:pt modelId="{98C03AF8-9FC5-460D-B9EF-6C467807AE48}" type="sibTrans" cxnId="{92DA5949-0BDB-4259-84E3-EA20CC52759B}">
      <dgm:prSet/>
      <dgm:spPr/>
      <dgm:t>
        <a:bodyPr/>
        <a:lstStyle/>
        <a:p>
          <a:endParaRPr lang="en-US"/>
        </a:p>
      </dgm:t>
    </dgm:pt>
    <dgm:pt modelId="{30093440-D7B9-4783-B357-76C0348853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new services without disrupting ongoing operations</a:t>
          </a:r>
        </a:p>
      </dgm:t>
    </dgm:pt>
    <dgm:pt modelId="{AFE8E2AA-18DF-4BF9-A0AE-E19C7DA80B1A}" type="parTrans" cxnId="{747997F8-4FDF-48D8-AD4A-D2BFCB0A92EB}">
      <dgm:prSet/>
      <dgm:spPr/>
      <dgm:t>
        <a:bodyPr/>
        <a:lstStyle/>
        <a:p>
          <a:endParaRPr lang="en-US"/>
        </a:p>
      </dgm:t>
    </dgm:pt>
    <dgm:pt modelId="{60314760-83F8-4374-9D8D-2FC2040887E7}" type="sibTrans" cxnId="{747997F8-4FDF-48D8-AD4A-D2BFCB0A92EB}">
      <dgm:prSet/>
      <dgm:spPr/>
      <dgm:t>
        <a:bodyPr/>
        <a:lstStyle/>
        <a:p>
          <a:endParaRPr lang="en-US"/>
        </a:p>
      </dgm:t>
    </dgm:pt>
    <dgm:pt modelId="{48D71089-AA3A-4C21-A0C4-102A442260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 data-driven strategies for market trend anticipation</a:t>
          </a:r>
        </a:p>
      </dgm:t>
    </dgm:pt>
    <dgm:pt modelId="{C26FA162-AB98-4F60-8158-3411A693FF3B}" type="parTrans" cxnId="{6BB1AAB2-A22E-44E2-B556-F21B90106818}">
      <dgm:prSet/>
      <dgm:spPr/>
      <dgm:t>
        <a:bodyPr/>
        <a:lstStyle/>
        <a:p>
          <a:endParaRPr lang="en-US"/>
        </a:p>
      </dgm:t>
    </dgm:pt>
    <dgm:pt modelId="{41142F82-713A-4B3C-8E38-F544585A3B7F}" type="sibTrans" cxnId="{6BB1AAB2-A22E-44E2-B556-F21B90106818}">
      <dgm:prSet/>
      <dgm:spPr/>
      <dgm:t>
        <a:bodyPr/>
        <a:lstStyle/>
        <a:p>
          <a:endParaRPr lang="en-US"/>
        </a:p>
      </dgm:t>
    </dgm:pt>
    <dgm:pt modelId="{9F473143-0E81-4B28-986B-EE705F1EC499}" type="pres">
      <dgm:prSet presAssocID="{AFDFDA0C-21BE-495A-9C7C-EB21F30F56CB}" presName="root" presStyleCnt="0">
        <dgm:presLayoutVars>
          <dgm:dir/>
          <dgm:resizeHandles val="exact"/>
        </dgm:presLayoutVars>
      </dgm:prSet>
      <dgm:spPr/>
    </dgm:pt>
    <dgm:pt modelId="{E4D9D83F-5C94-4702-A4DD-D60824F367F8}" type="pres">
      <dgm:prSet presAssocID="{60781E0E-577C-4CD7-B0FE-0CFAD5C8C8CD}" presName="compNode" presStyleCnt="0"/>
      <dgm:spPr/>
    </dgm:pt>
    <dgm:pt modelId="{3BBDE325-C455-4A54-B496-B17B47D28CE1}" type="pres">
      <dgm:prSet presAssocID="{60781E0E-577C-4CD7-B0FE-0CFAD5C8C8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FD57985A-0B0E-479D-B349-EF8F2646532B}" type="pres">
      <dgm:prSet presAssocID="{60781E0E-577C-4CD7-B0FE-0CFAD5C8C8CD}" presName="iconSpace" presStyleCnt="0"/>
      <dgm:spPr/>
    </dgm:pt>
    <dgm:pt modelId="{00460B57-71DC-4F1E-B2B4-415D767D6155}" type="pres">
      <dgm:prSet presAssocID="{60781E0E-577C-4CD7-B0FE-0CFAD5C8C8CD}" presName="parTx" presStyleLbl="revTx" presStyleIdx="0" presStyleCnt="6">
        <dgm:presLayoutVars>
          <dgm:chMax val="0"/>
          <dgm:chPref val="0"/>
        </dgm:presLayoutVars>
      </dgm:prSet>
      <dgm:spPr/>
    </dgm:pt>
    <dgm:pt modelId="{B2E1381F-D804-438E-A0C9-90EDC62212F8}" type="pres">
      <dgm:prSet presAssocID="{60781E0E-577C-4CD7-B0FE-0CFAD5C8C8CD}" presName="txSpace" presStyleCnt="0"/>
      <dgm:spPr/>
    </dgm:pt>
    <dgm:pt modelId="{00E5A08B-FD59-4E00-99DC-A35605E2C373}" type="pres">
      <dgm:prSet presAssocID="{60781E0E-577C-4CD7-B0FE-0CFAD5C8C8CD}" presName="desTx" presStyleLbl="revTx" presStyleIdx="1" presStyleCnt="6">
        <dgm:presLayoutVars/>
      </dgm:prSet>
      <dgm:spPr/>
    </dgm:pt>
    <dgm:pt modelId="{260DDB0E-3884-42AD-A252-BE4D2BED168A}" type="pres">
      <dgm:prSet presAssocID="{38FAF2A9-CF98-491B-8E92-2010476316B3}" presName="sibTrans" presStyleCnt="0"/>
      <dgm:spPr/>
    </dgm:pt>
    <dgm:pt modelId="{E32AB2E6-8696-4D1A-BF9E-7EAF63E9FC19}" type="pres">
      <dgm:prSet presAssocID="{32B3D5BF-73EC-4D77-BD9D-2BDDF40FEDA7}" presName="compNode" presStyleCnt="0"/>
      <dgm:spPr/>
    </dgm:pt>
    <dgm:pt modelId="{F2D16F7E-4F4F-42D8-A8D4-7E11DB23EC16}" type="pres">
      <dgm:prSet presAssocID="{32B3D5BF-73EC-4D77-BD9D-2BDDF40FED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FBBFEEF-070F-4657-8DD0-8E7066A26BD3}" type="pres">
      <dgm:prSet presAssocID="{32B3D5BF-73EC-4D77-BD9D-2BDDF40FEDA7}" presName="iconSpace" presStyleCnt="0"/>
      <dgm:spPr/>
    </dgm:pt>
    <dgm:pt modelId="{3E4A7CED-C5D3-4A14-83D3-6D14929F1FF2}" type="pres">
      <dgm:prSet presAssocID="{32B3D5BF-73EC-4D77-BD9D-2BDDF40FEDA7}" presName="parTx" presStyleLbl="revTx" presStyleIdx="2" presStyleCnt="6">
        <dgm:presLayoutVars>
          <dgm:chMax val="0"/>
          <dgm:chPref val="0"/>
        </dgm:presLayoutVars>
      </dgm:prSet>
      <dgm:spPr/>
    </dgm:pt>
    <dgm:pt modelId="{E1EB7208-7C6F-403D-8447-EE5C0CE2AC71}" type="pres">
      <dgm:prSet presAssocID="{32B3D5BF-73EC-4D77-BD9D-2BDDF40FEDA7}" presName="txSpace" presStyleCnt="0"/>
      <dgm:spPr/>
    </dgm:pt>
    <dgm:pt modelId="{E7C402BC-8B49-4B09-8924-241B794C840A}" type="pres">
      <dgm:prSet presAssocID="{32B3D5BF-73EC-4D77-BD9D-2BDDF40FEDA7}" presName="desTx" presStyleLbl="revTx" presStyleIdx="3" presStyleCnt="6">
        <dgm:presLayoutVars/>
      </dgm:prSet>
      <dgm:spPr/>
    </dgm:pt>
    <dgm:pt modelId="{3158DDAE-1FE7-4F86-BBEF-3A06E4F33CE6}" type="pres">
      <dgm:prSet presAssocID="{F44E76F3-D611-42DA-A5A4-D5C7730CF6C2}" presName="sibTrans" presStyleCnt="0"/>
      <dgm:spPr/>
    </dgm:pt>
    <dgm:pt modelId="{08EB39B3-942E-4B5E-B398-30F1B80AAE3B}" type="pres">
      <dgm:prSet presAssocID="{088E8515-AC45-46C2-8F0F-FB1274AEC2A3}" presName="compNode" presStyleCnt="0"/>
      <dgm:spPr/>
    </dgm:pt>
    <dgm:pt modelId="{E6CFA8FB-0940-43B3-B0C2-B284AFAE7B3B}" type="pres">
      <dgm:prSet presAssocID="{088E8515-AC45-46C2-8F0F-FB1274AEC2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D5FD33E-528B-4C4E-B19F-53CF203BF129}" type="pres">
      <dgm:prSet presAssocID="{088E8515-AC45-46C2-8F0F-FB1274AEC2A3}" presName="iconSpace" presStyleCnt="0"/>
      <dgm:spPr/>
    </dgm:pt>
    <dgm:pt modelId="{D7E72600-4ABB-4720-9F51-C07E9E20ED1F}" type="pres">
      <dgm:prSet presAssocID="{088E8515-AC45-46C2-8F0F-FB1274AEC2A3}" presName="parTx" presStyleLbl="revTx" presStyleIdx="4" presStyleCnt="6">
        <dgm:presLayoutVars>
          <dgm:chMax val="0"/>
          <dgm:chPref val="0"/>
        </dgm:presLayoutVars>
      </dgm:prSet>
      <dgm:spPr/>
    </dgm:pt>
    <dgm:pt modelId="{08463FAF-A2CE-48F9-A638-CCED87B7EFF3}" type="pres">
      <dgm:prSet presAssocID="{088E8515-AC45-46C2-8F0F-FB1274AEC2A3}" presName="txSpace" presStyleCnt="0"/>
      <dgm:spPr/>
    </dgm:pt>
    <dgm:pt modelId="{8F278003-B376-43BA-8E21-7D4C9EEBE72E}" type="pres">
      <dgm:prSet presAssocID="{088E8515-AC45-46C2-8F0F-FB1274AEC2A3}" presName="desTx" presStyleLbl="revTx" presStyleIdx="5" presStyleCnt="6">
        <dgm:presLayoutVars/>
      </dgm:prSet>
      <dgm:spPr/>
    </dgm:pt>
  </dgm:ptLst>
  <dgm:cxnLst>
    <dgm:cxn modelId="{7B58D50F-E714-4979-BE02-D89F37CEA8CD}" type="presOf" srcId="{29D49DF1-FBFA-4702-8B27-BB5C15FDED73}" destId="{00E5A08B-FD59-4E00-99DC-A35605E2C373}" srcOrd="0" destOrd="0" presId="urn:microsoft.com/office/officeart/2018/2/layout/IconLabelDescriptionList"/>
    <dgm:cxn modelId="{0EFB391E-EFDB-4EF3-8054-D89CE356273E}" srcId="{AFDFDA0C-21BE-495A-9C7C-EB21F30F56CB}" destId="{32B3D5BF-73EC-4D77-BD9D-2BDDF40FEDA7}" srcOrd="1" destOrd="0" parTransId="{7C08608B-32BE-48CE-8DEA-3F0D277E2B8A}" sibTransId="{F44E76F3-D611-42DA-A5A4-D5C7730CF6C2}"/>
    <dgm:cxn modelId="{C756062C-D320-45A6-9B19-C92AE0567CC1}" type="presOf" srcId="{60781E0E-577C-4CD7-B0FE-0CFAD5C8C8CD}" destId="{00460B57-71DC-4F1E-B2B4-415D767D6155}" srcOrd="0" destOrd="0" presId="urn:microsoft.com/office/officeart/2018/2/layout/IconLabelDescriptionList"/>
    <dgm:cxn modelId="{92DA5949-0BDB-4259-84E3-EA20CC52759B}" srcId="{088E8515-AC45-46C2-8F0F-FB1274AEC2A3}" destId="{C6D5A4C6-F3E1-438C-B622-18D67564A31A}" srcOrd="0" destOrd="0" parTransId="{FF51B746-C7F3-4CF0-8AAD-D8EA90BB6532}" sibTransId="{98C03AF8-9FC5-460D-B9EF-6C467807AE48}"/>
    <dgm:cxn modelId="{F62AE16C-EB48-4D7E-8485-52298F1760AE}" type="presOf" srcId="{5E6147AF-3C97-4EDB-872F-7DFD59C9E5C1}" destId="{00E5A08B-FD59-4E00-99DC-A35605E2C373}" srcOrd="0" destOrd="1" presId="urn:microsoft.com/office/officeart/2018/2/layout/IconLabelDescriptionList"/>
    <dgm:cxn modelId="{F9DCB74E-11FC-417A-89CB-C82E16BC90B8}" type="presOf" srcId="{30093440-D7B9-4783-B357-76C03488536B}" destId="{8F278003-B376-43BA-8E21-7D4C9EEBE72E}" srcOrd="0" destOrd="1" presId="urn:microsoft.com/office/officeart/2018/2/layout/IconLabelDescriptionList"/>
    <dgm:cxn modelId="{B0EEAE71-326B-4718-BE12-780B477462FB}" type="presOf" srcId="{088E8515-AC45-46C2-8F0F-FB1274AEC2A3}" destId="{D7E72600-4ABB-4720-9F51-C07E9E20ED1F}" srcOrd="0" destOrd="0" presId="urn:microsoft.com/office/officeart/2018/2/layout/IconLabelDescriptionList"/>
    <dgm:cxn modelId="{0B3C4E72-A48D-4E0D-A6B5-AE66340047DE}" type="presOf" srcId="{D273F3B0-080D-4130-893F-99B96A31B39D}" destId="{E7C402BC-8B49-4B09-8924-241B794C840A}" srcOrd="0" destOrd="0" presId="urn:microsoft.com/office/officeart/2018/2/layout/IconLabelDescriptionList"/>
    <dgm:cxn modelId="{BA7B5477-6457-4BD4-BF7D-9A33945E198D}" srcId="{60781E0E-577C-4CD7-B0FE-0CFAD5C8C8CD}" destId="{29D49DF1-FBFA-4702-8B27-BB5C15FDED73}" srcOrd="0" destOrd="0" parTransId="{D9BD176C-B2A1-4038-A844-679CF0CBD770}" sibTransId="{BD40C8E2-44E2-4D35-A2C3-D0B565988A00}"/>
    <dgm:cxn modelId="{13A56D7D-F692-4B3D-B2F9-96A5358CDC62}" type="presOf" srcId="{AFDFDA0C-21BE-495A-9C7C-EB21F30F56CB}" destId="{9F473143-0E81-4B28-986B-EE705F1EC499}" srcOrd="0" destOrd="0" presId="urn:microsoft.com/office/officeart/2018/2/layout/IconLabelDescriptionList"/>
    <dgm:cxn modelId="{87D50084-E47B-4ECA-B885-AD804B543D7C}" srcId="{32B3D5BF-73EC-4D77-BD9D-2BDDF40FEDA7}" destId="{D273F3B0-080D-4130-893F-99B96A31B39D}" srcOrd="0" destOrd="0" parTransId="{0B93B61C-33D4-44DA-A02C-2C1960CE3EFF}" sibTransId="{989AA274-3D31-40BC-B030-98E05E2B5CC5}"/>
    <dgm:cxn modelId="{BE9A748E-090F-4A28-8100-CB86E0BA32A9}" type="presOf" srcId="{C6D5A4C6-F3E1-438C-B622-18D67564A31A}" destId="{8F278003-B376-43BA-8E21-7D4C9EEBE72E}" srcOrd="0" destOrd="0" presId="urn:microsoft.com/office/officeart/2018/2/layout/IconLabelDescriptionList"/>
    <dgm:cxn modelId="{C486648F-1634-469B-9220-3836F692CC54}" type="presOf" srcId="{32B3D5BF-73EC-4D77-BD9D-2BDDF40FEDA7}" destId="{3E4A7CED-C5D3-4A14-83D3-6D14929F1FF2}" srcOrd="0" destOrd="0" presId="urn:microsoft.com/office/officeart/2018/2/layout/IconLabelDescriptionList"/>
    <dgm:cxn modelId="{B6FE9B90-2FDB-4EF6-9E1A-1C4D89FA90D5}" srcId="{AFDFDA0C-21BE-495A-9C7C-EB21F30F56CB}" destId="{60781E0E-577C-4CD7-B0FE-0CFAD5C8C8CD}" srcOrd="0" destOrd="0" parTransId="{ED480EB2-62A9-42F6-8257-23706C90CEB2}" sibTransId="{38FAF2A9-CF98-491B-8E92-2010476316B3}"/>
    <dgm:cxn modelId="{A44EF294-6A19-47BD-9AA1-78C95C1823CC}" srcId="{AFDFDA0C-21BE-495A-9C7C-EB21F30F56CB}" destId="{088E8515-AC45-46C2-8F0F-FB1274AEC2A3}" srcOrd="2" destOrd="0" parTransId="{5541A436-6BF7-4B19-BF27-B372E229954A}" sibTransId="{04B8FE0D-2290-4102-84C3-2F2B8DFAD64C}"/>
    <dgm:cxn modelId="{6BB1AAB2-A22E-44E2-B556-F21B90106818}" srcId="{088E8515-AC45-46C2-8F0F-FB1274AEC2A3}" destId="{48D71089-AA3A-4C21-A0C4-102A4422608C}" srcOrd="2" destOrd="0" parTransId="{C26FA162-AB98-4F60-8158-3411A693FF3B}" sibTransId="{41142F82-713A-4B3C-8E38-F544585A3B7F}"/>
    <dgm:cxn modelId="{07E147CE-CC8C-42E6-9494-928B179ED34E}" srcId="{60781E0E-577C-4CD7-B0FE-0CFAD5C8C8CD}" destId="{5E6147AF-3C97-4EDB-872F-7DFD59C9E5C1}" srcOrd="1" destOrd="0" parTransId="{8C742B38-FD0E-4861-BF79-593AEBA6B1F8}" sibTransId="{261AD2CE-BBAA-403E-82F6-5FD1E2738987}"/>
    <dgm:cxn modelId="{623ED1E7-C051-4B18-8539-DF8DCE068F50}" srcId="{32B3D5BF-73EC-4D77-BD9D-2BDDF40FEDA7}" destId="{38F475F3-AF50-4091-AC57-2F00F06AAC5C}" srcOrd="1" destOrd="0" parTransId="{6D1C7FDE-C6B6-41B4-BC1F-3C2F9F42E7DC}" sibTransId="{7D33CB5C-92A0-4E19-B624-E847AA301B9E}"/>
    <dgm:cxn modelId="{DEB73FF0-9FD0-40E0-87AC-D8FC0BBE50C0}" type="presOf" srcId="{38F475F3-AF50-4091-AC57-2F00F06AAC5C}" destId="{E7C402BC-8B49-4B09-8924-241B794C840A}" srcOrd="0" destOrd="1" presId="urn:microsoft.com/office/officeart/2018/2/layout/IconLabelDescriptionList"/>
    <dgm:cxn modelId="{747997F8-4FDF-48D8-AD4A-D2BFCB0A92EB}" srcId="{088E8515-AC45-46C2-8F0F-FB1274AEC2A3}" destId="{30093440-D7B9-4783-B357-76C03488536B}" srcOrd="1" destOrd="0" parTransId="{AFE8E2AA-18DF-4BF9-A0AE-E19C7DA80B1A}" sibTransId="{60314760-83F8-4374-9D8D-2FC2040887E7}"/>
    <dgm:cxn modelId="{CE5B43F9-A3CF-421D-80E5-B72D2E336215}" type="presOf" srcId="{48D71089-AA3A-4C21-A0C4-102A4422608C}" destId="{8F278003-B376-43BA-8E21-7D4C9EEBE72E}" srcOrd="0" destOrd="2" presId="urn:microsoft.com/office/officeart/2018/2/layout/IconLabelDescriptionList"/>
    <dgm:cxn modelId="{BD41941E-0C9E-4C8B-A381-E1B28951785E}" type="presParOf" srcId="{9F473143-0E81-4B28-986B-EE705F1EC499}" destId="{E4D9D83F-5C94-4702-A4DD-D60824F367F8}" srcOrd="0" destOrd="0" presId="urn:microsoft.com/office/officeart/2018/2/layout/IconLabelDescriptionList"/>
    <dgm:cxn modelId="{BEAFE2C0-2AC5-4136-807C-0C1BDC325E43}" type="presParOf" srcId="{E4D9D83F-5C94-4702-A4DD-D60824F367F8}" destId="{3BBDE325-C455-4A54-B496-B17B47D28CE1}" srcOrd="0" destOrd="0" presId="urn:microsoft.com/office/officeart/2018/2/layout/IconLabelDescriptionList"/>
    <dgm:cxn modelId="{A1AA0682-EC0F-46A0-9981-F841135CA23C}" type="presParOf" srcId="{E4D9D83F-5C94-4702-A4DD-D60824F367F8}" destId="{FD57985A-0B0E-479D-B349-EF8F2646532B}" srcOrd="1" destOrd="0" presId="urn:microsoft.com/office/officeart/2018/2/layout/IconLabelDescriptionList"/>
    <dgm:cxn modelId="{50FAE83C-9527-40EA-96A7-2D09ED455CD1}" type="presParOf" srcId="{E4D9D83F-5C94-4702-A4DD-D60824F367F8}" destId="{00460B57-71DC-4F1E-B2B4-415D767D6155}" srcOrd="2" destOrd="0" presId="urn:microsoft.com/office/officeart/2018/2/layout/IconLabelDescriptionList"/>
    <dgm:cxn modelId="{A33E0455-9F29-421F-BF8E-C700C29BBCAB}" type="presParOf" srcId="{E4D9D83F-5C94-4702-A4DD-D60824F367F8}" destId="{B2E1381F-D804-438E-A0C9-90EDC62212F8}" srcOrd="3" destOrd="0" presId="urn:microsoft.com/office/officeart/2018/2/layout/IconLabelDescriptionList"/>
    <dgm:cxn modelId="{F8E76527-8A2B-4D89-A56E-16A75CFDD982}" type="presParOf" srcId="{E4D9D83F-5C94-4702-A4DD-D60824F367F8}" destId="{00E5A08B-FD59-4E00-99DC-A35605E2C373}" srcOrd="4" destOrd="0" presId="urn:microsoft.com/office/officeart/2018/2/layout/IconLabelDescriptionList"/>
    <dgm:cxn modelId="{B0693DF5-F463-4DDA-AA26-2A3711B06FD4}" type="presParOf" srcId="{9F473143-0E81-4B28-986B-EE705F1EC499}" destId="{260DDB0E-3884-42AD-A252-BE4D2BED168A}" srcOrd="1" destOrd="0" presId="urn:microsoft.com/office/officeart/2018/2/layout/IconLabelDescriptionList"/>
    <dgm:cxn modelId="{E70F22FA-EAF2-46EB-A39E-8CEDC4144C39}" type="presParOf" srcId="{9F473143-0E81-4B28-986B-EE705F1EC499}" destId="{E32AB2E6-8696-4D1A-BF9E-7EAF63E9FC19}" srcOrd="2" destOrd="0" presId="urn:microsoft.com/office/officeart/2018/2/layout/IconLabelDescriptionList"/>
    <dgm:cxn modelId="{E4648E9E-ACB4-4A51-B1B1-C05F483A1F42}" type="presParOf" srcId="{E32AB2E6-8696-4D1A-BF9E-7EAF63E9FC19}" destId="{F2D16F7E-4F4F-42D8-A8D4-7E11DB23EC16}" srcOrd="0" destOrd="0" presId="urn:microsoft.com/office/officeart/2018/2/layout/IconLabelDescriptionList"/>
    <dgm:cxn modelId="{AEC54AAE-F07E-404E-BC6F-55E63BF8BE2E}" type="presParOf" srcId="{E32AB2E6-8696-4D1A-BF9E-7EAF63E9FC19}" destId="{0FBBFEEF-070F-4657-8DD0-8E7066A26BD3}" srcOrd="1" destOrd="0" presId="urn:microsoft.com/office/officeart/2018/2/layout/IconLabelDescriptionList"/>
    <dgm:cxn modelId="{82BABCC6-0AEE-4A80-A010-11CCE8C73490}" type="presParOf" srcId="{E32AB2E6-8696-4D1A-BF9E-7EAF63E9FC19}" destId="{3E4A7CED-C5D3-4A14-83D3-6D14929F1FF2}" srcOrd="2" destOrd="0" presId="urn:microsoft.com/office/officeart/2018/2/layout/IconLabelDescriptionList"/>
    <dgm:cxn modelId="{31B401C0-5CE2-4958-9646-ED24EF4CCF9E}" type="presParOf" srcId="{E32AB2E6-8696-4D1A-BF9E-7EAF63E9FC19}" destId="{E1EB7208-7C6F-403D-8447-EE5C0CE2AC71}" srcOrd="3" destOrd="0" presId="urn:microsoft.com/office/officeart/2018/2/layout/IconLabelDescriptionList"/>
    <dgm:cxn modelId="{2284483D-B8FD-473F-89CC-998D5A40D1D4}" type="presParOf" srcId="{E32AB2E6-8696-4D1A-BF9E-7EAF63E9FC19}" destId="{E7C402BC-8B49-4B09-8924-241B794C840A}" srcOrd="4" destOrd="0" presId="urn:microsoft.com/office/officeart/2018/2/layout/IconLabelDescriptionList"/>
    <dgm:cxn modelId="{2584EF2B-FBCF-4298-9B13-06DA31431661}" type="presParOf" srcId="{9F473143-0E81-4B28-986B-EE705F1EC499}" destId="{3158DDAE-1FE7-4F86-BBEF-3A06E4F33CE6}" srcOrd="3" destOrd="0" presId="urn:microsoft.com/office/officeart/2018/2/layout/IconLabelDescriptionList"/>
    <dgm:cxn modelId="{0F4C8A67-BF82-4829-9766-D6EB377790DC}" type="presParOf" srcId="{9F473143-0E81-4B28-986B-EE705F1EC499}" destId="{08EB39B3-942E-4B5E-B398-30F1B80AAE3B}" srcOrd="4" destOrd="0" presId="urn:microsoft.com/office/officeart/2018/2/layout/IconLabelDescriptionList"/>
    <dgm:cxn modelId="{8A9F2811-980B-4208-A16A-69BBD828D981}" type="presParOf" srcId="{08EB39B3-942E-4B5E-B398-30F1B80AAE3B}" destId="{E6CFA8FB-0940-43B3-B0C2-B284AFAE7B3B}" srcOrd="0" destOrd="0" presId="urn:microsoft.com/office/officeart/2018/2/layout/IconLabelDescriptionList"/>
    <dgm:cxn modelId="{A527C11D-EF57-4209-8183-EEED7F3D786B}" type="presParOf" srcId="{08EB39B3-942E-4B5E-B398-30F1B80AAE3B}" destId="{CD5FD33E-528B-4C4E-B19F-53CF203BF129}" srcOrd="1" destOrd="0" presId="urn:microsoft.com/office/officeart/2018/2/layout/IconLabelDescriptionList"/>
    <dgm:cxn modelId="{AF98E688-2542-4A68-96B2-F91E4DDD3661}" type="presParOf" srcId="{08EB39B3-942E-4B5E-B398-30F1B80AAE3B}" destId="{D7E72600-4ABB-4720-9F51-C07E9E20ED1F}" srcOrd="2" destOrd="0" presId="urn:microsoft.com/office/officeart/2018/2/layout/IconLabelDescriptionList"/>
    <dgm:cxn modelId="{3831BF5F-C2CA-4A87-915C-E32FFFE003B4}" type="presParOf" srcId="{08EB39B3-942E-4B5E-B398-30F1B80AAE3B}" destId="{08463FAF-A2CE-48F9-A638-CCED87B7EFF3}" srcOrd="3" destOrd="0" presId="urn:microsoft.com/office/officeart/2018/2/layout/IconLabelDescriptionList"/>
    <dgm:cxn modelId="{BEF90099-F31F-405E-A25D-E6A46F4C61A4}" type="presParOf" srcId="{08EB39B3-942E-4B5E-B398-30F1B80AAE3B}" destId="{8F278003-B376-43BA-8E21-7D4C9EEBE72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12B890-7B3E-483A-B631-3C5573090D6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D970595-8CAB-4A2F-BBFA-F197C65EA37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Stakeholders</a:t>
          </a:r>
        </a:p>
      </dgm:t>
    </dgm:pt>
    <dgm:pt modelId="{E641ED41-B1F2-4310-A110-C718EE2FB975}" type="parTrans" cxnId="{02F3AA21-3A5E-46F5-95CE-60F818FB617A}">
      <dgm:prSet/>
      <dgm:spPr/>
      <dgm:t>
        <a:bodyPr/>
        <a:lstStyle/>
        <a:p>
          <a:endParaRPr lang="en-US"/>
        </a:p>
      </dgm:t>
    </dgm:pt>
    <dgm:pt modelId="{2A232D1B-99C7-4293-8FBD-665E25F36BCE}" type="sibTrans" cxnId="{02F3AA21-3A5E-46F5-95CE-60F818FB617A}">
      <dgm:prSet/>
      <dgm:spPr/>
      <dgm:t>
        <a:bodyPr/>
        <a:lstStyle/>
        <a:p>
          <a:endParaRPr lang="en-US"/>
        </a:p>
      </dgm:t>
    </dgm:pt>
    <dgm:pt modelId="{1898A8F0-9EBF-4313-8048-7761226938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Internal: CEO, CTO, department heads, union representatives</a:t>
          </a:r>
        </a:p>
      </dgm:t>
    </dgm:pt>
    <dgm:pt modelId="{99708226-75F8-4DDC-B781-F67017AEC654}" type="parTrans" cxnId="{CFE9690D-93A6-40B8-A5FD-43FDE9A0090C}">
      <dgm:prSet/>
      <dgm:spPr/>
      <dgm:t>
        <a:bodyPr/>
        <a:lstStyle/>
        <a:p>
          <a:endParaRPr lang="en-US"/>
        </a:p>
      </dgm:t>
    </dgm:pt>
    <dgm:pt modelId="{E8423046-3276-4F5E-B124-020DAAF7CC8F}" type="sibTrans" cxnId="{CFE9690D-93A6-40B8-A5FD-43FDE9A0090C}">
      <dgm:prSet/>
      <dgm:spPr/>
      <dgm:t>
        <a:bodyPr/>
        <a:lstStyle/>
        <a:p>
          <a:endParaRPr lang="en-US"/>
        </a:p>
      </dgm:t>
    </dgm:pt>
    <dgm:pt modelId="{0BE11FCD-3049-440C-8F63-7C287EDE62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External: Customers, environmental regulatory bodies, SAP partners, technology vendors</a:t>
          </a:r>
        </a:p>
      </dgm:t>
    </dgm:pt>
    <dgm:pt modelId="{3F772161-5EEB-47BA-AF53-E427A0E754E5}" type="parTrans" cxnId="{983FBBC6-615A-4CCA-A68C-A2112772532D}">
      <dgm:prSet/>
      <dgm:spPr/>
      <dgm:t>
        <a:bodyPr/>
        <a:lstStyle/>
        <a:p>
          <a:endParaRPr lang="en-US"/>
        </a:p>
      </dgm:t>
    </dgm:pt>
    <dgm:pt modelId="{44041862-AECE-4230-BC11-598928695F41}" type="sibTrans" cxnId="{983FBBC6-615A-4CCA-A68C-A2112772532D}">
      <dgm:prSet/>
      <dgm:spPr/>
      <dgm:t>
        <a:bodyPr/>
        <a:lstStyle/>
        <a:p>
          <a:endParaRPr lang="en-US"/>
        </a:p>
      </dgm:t>
    </dgm:pt>
    <dgm:pt modelId="{BD0CC77A-8DCD-4A9B-BDC0-3AE11208808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Partners</a:t>
          </a:r>
        </a:p>
      </dgm:t>
    </dgm:pt>
    <dgm:pt modelId="{38B4D1DD-D1CE-4D96-8A73-868B0C9D490E}" type="parTrans" cxnId="{C5FFD340-0FC4-428C-A6FB-C303CAAB9141}">
      <dgm:prSet/>
      <dgm:spPr/>
      <dgm:t>
        <a:bodyPr/>
        <a:lstStyle/>
        <a:p>
          <a:endParaRPr lang="en-US"/>
        </a:p>
      </dgm:t>
    </dgm:pt>
    <dgm:pt modelId="{1C215315-DB7A-4A8F-AF0A-3AC925EFE109}" type="sibTrans" cxnId="{C5FFD340-0FC4-428C-A6FB-C303CAAB9141}">
      <dgm:prSet/>
      <dgm:spPr/>
      <dgm:t>
        <a:bodyPr/>
        <a:lstStyle/>
        <a:p>
          <a:endParaRPr lang="en-US"/>
        </a:p>
      </dgm:t>
    </dgm:pt>
    <dgm:pt modelId="{F45C8A3C-F4F6-45BB-8A4C-B1F60C5427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Utilizing SAP Partner Finder for SAP S/4HANA implementations and technology integration advice</a:t>
          </a:r>
        </a:p>
      </dgm:t>
    </dgm:pt>
    <dgm:pt modelId="{770A78C8-309F-4424-9A6E-328DD3163258}" type="parTrans" cxnId="{02EF059D-505B-4CE0-AA45-D34A23FB1706}">
      <dgm:prSet/>
      <dgm:spPr/>
      <dgm:t>
        <a:bodyPr/>
        <a:lstStyle/>
        <a:p>
          <a:endParaRPr lang="en-US"/>
        </a:p>
      </dgm:t>
    </dgm:pt>
    <dgm:pt modelId="{7E1C9271-C5CD-4DC8-9F11-545A20BE9430}" type="sibTrans" cxnId="{02EF059D-505B-4CE0-AA45-D34A23FB1706}">
      <dgm:prSet/>
      <dgm:spPr/>
      <dgm:t>
        <a:bodyPr/>
        <a:lstStyle/>
        <a:p>
          <a:endParaRPr lang="en-US"/>
        </a:p>
      </dgm:t>
    </dgm:pt>
    <dgm:pt modelId="{FB27CD72-36A8-4F51-98B1-189229E8A6F9}" type="pres">
      <dgm:prSet presAssocID="{3512B890-7B3E-483A-B631-3C5573090D60}" presName="root" presStyleCnt="0">
        <dgm:presLayoutVars>
          <dgm:dir/>
          <dgm:resizeHandles val="exact"/>
        </dgm:presLayoutVars>
      </dgm:prSet>
      <dgm:spPr/>
    </dgm:pt>
    <dgm:pt modelId="{9FB5AF89-82F6-4B90-8239-0EA17018A44D}" type="pres">
      <dgm:prSet presAssocID="{8D970595-8CAB-4A2F-BBFA-F197C65EA372}" presName="compNode" presStyleCnt="0"/>
      <dgm:spPr/>
    </dgm:pt>
    <dgm:pt modelId="{4CAC3A2F-9A6C-4FE2-AF23-551D2A57867A}" type="pres">
      <dgm:prSet presAssocID="{8D970595-8CAB-4A2F-BBFA-F197C65EA3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78344EE-D918-46E2-845D-D982CD3A0D85}" type="pres">
      <dgm:prSet presAssocID="{8D970595-8CAB-4A2F-BBFA-F197C65EA372}" presName="iconSpace" presStyleCnt="0"/>
      <dgm:spPr/>
    </dgm:pt>
    <dgm:pt modelId="{376CF39B-B832-4714-8CBC-C02A4B2F00B1}" type="pres">
      <dgm:prSet presAssocID="{8D970595-8CAB-4A2F-BBFA-F197C65EA372}" presName="parTx" presStyleLbl="revTx" presStyleIdx="0" presStyleCnt="4">
        <dgm:presLayoutVars>
          <dgm:chMax val="0"/>
          <dgm:chPref val="0"/>
        </dgm:presLayoutVars>
      </dgm:prSet>
      <dgm:spPr/>
    </dgm:pt>
    <dgm:pt modelId="{0198765A-F16C-4B19-9340-E3935328B375}" type="pres">
      <dgm:prSet presAssocID="{8D970595-8CAB-4A2F-BBFA-F197C65EA372}" presName="txSpace" presStyleCnt="0"/>
      <dgm:spPr/>
    </dgm:pt>
    <dgm:pt modelId="{D29ABE21-C69F-4051-9F1B-30F24BE57162}" type="pres">
      <dgm:prSet presAssocID="{8D970595-8CAB-4A2F-BBFA-F197C65EA372}" presName="desTx" presStyleLbl="revTx" presStyleIdx="1" presStyleCnt="4">
        <dgm:presLayoutVars/>
      </dgm:prSet>
      <dgm:spPr/>
    </dgm:pt>
    <dgm:pt modelId="{D3CAFD29-A6CB-4E22-9AD8-C89F3C76BEF5}" type="pres">
      <dgm:prSet presAssocID="{2A232D1B-99C7-4293-8FBD-665E25F36BCE}" presName="sibTrans" presStyleCnt="0"/>
      <dgm:spPr/>
    </dgm:pt>
    <dgm:pt modelId="{1AB924EE-381D-4A2A-8CEB-EA1F84087A16}" type="pres">
      <dgm:prSet presAssocID="{BD0CC77A-8DCD-4A9B-BDC0-3AE112088081}" presName="compNode" presStyleCnt="0"/>
      <dgm:spPr/>
    </dgm:pt>
    <dgm:pt modelId="{4177D8DF-CCAC-49AC-9AD2-FD687F59D3E1}" type="pres">
      <dgm:prSet presAssocID="{BD0CC77A-8DCD-4A9B-BDC0-3AE11208808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0F3EF03-5EDD-4F97-92B4-6DD1F6EE0F73}" type="pres">
      <dgm:prSet presAssocID="{BD0CC77A-8DCD-4A9B-BDC0-3AE112088081}" presName="iconSpace" presStyleCnt="0"/>
      <dgm:spPr/>
    </dgm:pt>
    <dgm:pt modelId="{C628C3EA-0265-4BB1-AFD8-CA118150CCDF}" type="pres">
      <dgm:prSet presAssocID="{BD0CC77A-8DCD-4A9B-BDC0-3AE112088081}" presName="parTx" presStyleLbl="revTx" presStyleIdx="2" presStyleCnt="4">
        <dgm:presLayoutVars>
          <dgm:chMax val="0"/>
          <dgm:chPref val="0"/>
        </dgm:presLayoutVars>
      </dgm:prSet>
      <dgm:spPr/>
    </dgm:pt>
    <dgm:pt modelId="{4195145D-F6F7-46D2-A946-A52EBECA4404}" type="pres">
      <dgm:prSet presAssocID="{BD0CC77A-8DCD-4A9B-BDC0-3AE112088081}" presName="txSpace" presStyleCnt="0"/>
      <dgm:spPr/>
    </dgm:pt>
    <dgm:pt modelId="{CB3E9EE7-BBB0-4D2C-80EF-4ABEA7830934}" type="pres">
      <dgm:prSet presAssocID="{BD0CC77A-8DCD-4A9B-BDC0-3AE112088081}" presName="desTx" presStyleLbl="revTx" presStyleIdx="3" presStyleCnt="4">
        <dgm:presLayoutVars/>
      </dgm:prSet>
      <dgm:spPr/>
    </dgm:pt>
  </dgm:ptLst>
  <dgm:cxnLst>
    <dgm:cxn modelId="{88041709-2C7A-4BFA-BDC7-AFBB0A0A99FE}" type="presOf" srcId="{BD0CC77A-8DCD-4A9B-BDC0-3AE112088081}" destId="{C628C3EA-0265-4BB1-AFD8-CA118150CCDF}" srcOrd="0" destOrd="0" presId="urn:microsoft.com/office/officeart/2018/5/layout/CenteredIconLabelDescriptionList"/>
    <dgm:cxn modelId="{CFE9690D-93A6-40B8-A5FD-43FDE9A0090C}" srcId="{8D970595-8CAB-4A2F-BBFA-F197C65EA372}" destId="{1898A8F0-9EBF-4313-8048-77612269388C}" srcOrd="0" destOrd="0" parTransId="{99708226-75F8-4DDC-B781-F67017AEC654}" sibTransId="{E8423046-3276-4F5E-B124-020DAAF7CC8F}"/>
    <dgm:cxn modelId="{02F3AA21-3A5E-46F5-95CE-60F818FB617A}" srcId="{3512B890-7B3E-483A-B631-3C5573090D60}" destId="{8D970595-8CAB-4A2F-BBFA-F197C65EA372}" srcOrd="0" destOrd="0" parTransId="{E641ED41-B1F2-4310-A110-C718EE2FB975}" sibTransId="{2A232D1B-99C7-4293-8FBD-665E25F36BCE}"/>
    <dgm:cxn modelId="{C5FFD340-0FC4-428C-A6FB-C303CAAB9141}" srcId="{3512B890-7B3E-483A-B631-3C5573090D60}" destId="{BD0CC77A-8DCD-4A9B-BDC0-3AE112088081}" srcOrd="1" destOrd="0" parTransId="{38B4D1DD-D1CE-4D96-8A73-868B0C9D490E}" sibTransId="{1C215315-DB7A-4A8F-AF0A-3AC925EFE109}"/>
    <dgm:cxn modelId="{646C0966-B65F-45FC-9417-BAAD7BEEFA7C}" type="presOf" srcId="{F45C8A3C-F4F6-45BB-8A4C-B1F60C542703}" destId="{CB3E9EE7-BBB0-4D2C-80EF-4ABEA7830934}" srcOrd="0" destOrd="0" presId="urn:microsoft.com/office/officeart/2018/5/layout/CenteredIconLabelDescriptionList"/>
    <dgm:cxn modelId="{01F7A767-7A8C-4853-B6EB-3FB625E747B6}" type="presOf" srcId="{1898A8F0-9EBF-4313-8048-77612269388C}" destId="{D29ABE21-C69F-4051-9F1B-30F24BE57162}" srcOrd="0" destOrd="0" presId="urn:microsoft.com/office/officeart/2018/5/layout/CenteredIconLabelDescriptionList"/>
    <dgm:cxn modelId="{A51D406E-395B-4C43-B678-D22A603319F1}" type="presOf" srcId="{3512B890-7B3E-483A-B631-3C5573090D60}" destId="{FB27CD72-36A8-4F51-98B1-189229E8A6F9}" srcOrd="0" destOrd="0" presId="urn:microsoft.com/office/officeart/2018/5/layout/CenteredIconLabelDescriptionList"/>
    <dgm:cxn modelId="{6741B458-1742-4856-9E43-DB77562E5FF2}" type="presOf" srcId="{8D970595-8CAB-4A2F-BBFA-F197C65EA372}" destId="{376CF39B-B832-4714-8CBC-C02A4B2F00B1}" srcOrd="0" destOrd="0" presId="urn:microsoft.com/office/officeart/2018/5/layout/CenteredIconLabelDescriptionList"/>
    <dgm:cxn modelId="{02EF059D-505B-4CE0-AA45-D34A23FB1706}" srcId="{BD0CC77A-8DCD-4A9B-BDC0-3AE112088081}" destId="{F45C8A3C-F4F6-45BB-8A4C-B1F60C542703}" srcOrd="0" destOrd="0" parTransId="{770A78C8-309F-4424-9A6E-328DD3163258}" sibTransId="{7E1C9271-C5CD-4DC8-9F11-545A20BE9430}"/>
    <dgm:cxn modelId="{983FBBC6-615A-4CCA-A68C-A2112772532D}" srcId="{8D970595-8CAB-4A2F-BBFA-F197C65EA372}" destId="{0BE11FCD-3049-440C-8F63-7C287EDE625D}" srcOrd="1" destOrd="0" parTransId="{3F772161-5EEB-47BA-AF53-E427A0E754E5}" sibTransId="{44041862-AECE-4230-BC11-598928695F41}"/>
    <dgm:cxn modelId="{AC5B70EB-72A2-4144-8211-97A1179C1CA9}" type="presOf" srcId="{0BE11FCD-3049-440C-8F63-7C287EDE625D}" destId="{D29ABE21-C69F-4051-9F1B-30F24BE57162}" srcOrd="0" destOrd="1" presId="urn:microsoft.com/office/officeart/2018/5/layout/CenteredIconLabelDescriptionList"/>
    <dgm:cxn modelId="{57B624E6-B205-4190-9A7A-0F4672DD1BDA}" type="presParOf" srcId="{FB27CD72-36A8-4F51-98B1-189229E8A6F9}" destId="{9FB5AF89-82F6-4B90-8239-0EA17018A44D}" srcOrd="0" destOrd="0" presId="urn:microsoft.com/office/officeart/2018/5/layout/CenteredIconLabelDescriptionList"/>
    <dgm:cxn modelId="{9DB55C54-0706-4B0D-B3C7-7C90F07294C5}" type="presParOf" srcId="{9FB5AF89-82F6-4B90-8239-0EA17018A44D}" destId="{4CAC3A2F-9A6C-4FE2-AF23-551D2A57867A}" srcOrd="0" destOrd="0" presId="urn:microsoft.com/office/officeart/2018/5/layout/CenteredIconLabelDescriptionList"/>
    <dgm:cxn modelId="{54466B34-5CFC-490B-BD7D-07BEAE4ABA11}" type="presParOf" srcId="{9FB5AF89-82F6-4B90-8239-0EA17018A44D}" destId="{978344EE-D918-46E2-845D-D982CD3A0D85}" srcOrd="1" destOrd="0" presId="urn:microsoft.com/office/officeart/2018/5/layout/CenteredIconLabelDescriptionList"/>
    <dgm:cxn modelId="{6B465084-8B38-4D83-BFA3-C9FA395C2788}" type="presParOf" srcId="{9FB5AF89-82F6-4B90-8239-0EA17018A44D}" destId="{376CF39B-B832-4714-8CBC-C02A4B2F00B1}" srcOrd="2" destOrd="0" presId="urn:microsoft.com/office/officeart/2018/5/layout/CenteredIconLabelDescriptionList"/>
    <dgm:cxn modelId="{0414FE35-E9C6-483E-95EC-444B0BE5C329}" type="presParOf" srcId="{9FB5AF89-82F6-4B90-8239-0EA17018A44D}" destId="{0198765A-F16C-4B19-9340-E3935328B375}" srcOrd="3" destOrd="0" presId="urn:microsoft.com/office/officeart/2018/5/layout/CenteredIconLabelDescriptionList"/>
    <dgm:cxn modelId="{2CAB23AD-79AD-4EF6-913D-719FA7F2D5CD}" type="presParOf" srcId="{9FB5AF89-82F6-4B90-8239-0EA17018A44D}" destId="{D29ABE21-C69F-4051-9F1B-30F24BE57162}" srcOrd="4" destOrd="0" presId="urn:microsoft.com/office/officeart/2018/5/layout/CenteredIconLabelDescriptionList"/>
    <dgm:cxn modelId="{305C7125-D915-4FD3-BAB7-710DB0E03947}" type="presParOf" srcId="{FB27CD72-36A8-4F51-98B1-189229E8A6F9}" destId="{D3CAFD29-A6CB-4E22-9AD8-C89F3C76BEF5}" srcOrd="1" destOrd="0" presId="urn:microsoft.com/office/officeart/2018/5/layout/CenteredIconLabelDescriptionList"/>
    <dgm:cxn modelId="{8F3AC4BB-B054-43CB-9D3B-3A0CAB860AA1}" type="presParOf" srcId="{FB27CD72-36A8-4F51-98B1-189229E8A6F9}" destId="{1AB924EE-381D-4A2A-8CEB-EA1F84087A16}" srcOrd="2" destOrd="0" presId="urn:microsoft.com/office/officeart/2018/5/layout/CenteredIconLabelDescriptionList"/>
    <dgm:cxn modelId="{2C98675E-1C40-45DA-AFCA-B40B24AD2BBD}" type="presParOf" srcId="{1AB924EE-381D-4A2A-8CEB-EA1F84087A16}" destId="{4177D8DF-CCAC-49AC-9AD2-FD687F59D3E1}" srcOrd="0" destOrd="0" presId="urn:microsoft.com/office/officeart/2018/5/layout/CenteredIconLabelDescriptionList"/>
    <dgm:cxn modelId="{C164DC15-32F1-4765-A254-5801816BCD46}" type="presParOf" srcId="{1AB924EE-381D-4A2A-8CEB-EA1F84087A16}" destId="{E0F3EF03-5EDD-4F97-92B4-6DD1F6EE0F73}" srcOrd="1" destOrd="0" presId="urn:microsoft.com/office/officeart/2018/5/layout/CenteredIconLabelDescriptionList"/>
    <dgm:cxn modelId="{15C74E07-4E9F-4492-9DE4-D792AB42DCA9}" type="presParOf" srcId="{1AB924EE-381D-4A2A-8CEB-EA1F84087A16}" destId="{C628C3EA-0265-4BB1-AFD8-CA118150CCDF}" srcOrd="2" destOrd="0" presId="urn:microsoft.com/office/officeart/2018/5/layout/CenteredIconLabelDescriptionList"/>
    <dgm:cxn modelId="{040D8310-E52A-44D4-9FA7-56DEDAFE53C0}" type="presParOf" srcId="{1AB924EE-381D-4A2A-8CEB-EA1F84087A16}" destId="{4195145D-F6F7-46D2-A946-A52EBECA4404}" srcOrd="3" destOrd="0" presId="urn:microsoft.com/office/officeart/2018/5/layout/CenteredIconLabelDescriptionList"/>
    <dgm:cxn modelId="{4EBD2305-B3A0-4C32-BA81-263EDC9B68E5}" type="presParOf" srcId="{1AB924EE-381D-4A2A-8CEB-EA1F84087A16}" destId="{CB3E9EE7-BBB0-4D2C-80EF-4ABEA783093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CA780F-B211-496A-A2C1-68299EAACEEA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AA6C28C-F65B-449D-8385-2FBD50962C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ECP operates in a highly regulated environment</a:t>
          </a:r>
        </a:p>
      </dgm:t>
    </dgm:pt>
    <dgm:pt modelId="{B52A50F7-C486-4704-9287-5C0771684BAF}" type="parTrans" cxnId="{24434EBC-69DB-4BA4-8B41-BACA645F46E0}">
      <dgm:prSet/>
      <dgm:spPr/>
      <dgm:t>
        <a:bodyPr/>
        <a:lstStyle/>
        <a:p>
          <a:endParaRPr lang="en-US"/>
        </a:p>
      </dgm:t>
    </dgm:pt>
    <dgm:pt modelId="{C755CBF7-1630-40E5-9E9D-4551E2381E98}" type="sibTrans" cxnId="{24434EBC-69DB-4BA4-8B41-BACA645F46E0}">
      <dgm:prSet/>
      <dgm:spPr/>
      <dgm:t>
        <a:bodyPr/>
        <a:lstStyle/>
        <a:p>
          <a:endParaRPr lang="en-US"/>
        </a:p>
      </dgm:t>
    </dgm:pt>
    <dgm:pt modelId="{6CADA25A-C892-4DC5-A15B-4BFE916EC7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Significant oversight from the Canadian Environmental Protection Act (CEPA)</a:t>
          </a:r>
        </a:p>
      </dgm:t>
    </dgm:pt>
    <dgm:pt modelId="{0C6C90F7-865E-4201-B3D5-7AC4368E6D25}" type="parTrans" cxnId="{31F83C77-48B0-4BF4-9ED9-A3D11FA7E534}">
      <dgm:prSet/>
      <dgm:spPr/>
      <dgm:t>
        <a:bodyPr/>
        <a:lstStyle/>
        <a:p>
          <a:endParaRPr lang="en-US"/>
        </a:p>
      </dgm:t>
    </dgm:pt>
    <dgm:pt modelId="{8B0A051E-60CC-44EF-B4A1-458053AC25BB}" type="sibTrans" cxnId="{31F83C77-48B0-4BF4-9ED9-A3D11FA7E534}">
      <dgm:prSet/>
      <dgm:spPr/>
      <dgm:t>
        <a:bodyPr/>
        <a:lstStyle/>
        <a:p>
          <a:endParaRPr lang="en-US"/>
        </a:p>
      </dgm:t>
    </dgm:pt>
    <dgm:pt modelId="{B7793DAD-D017-45CF-BF10-14D4775F28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Emphasis on legal compliance, environmental standards, and state-of-the-art technologies</a:t>
          </a:r>
        </a:p>
      </dgm:t>
    </dgm:pt>
    <dgm:pt modelId="{5F730E66-3683-4C97-A85E-5C74A6FFB8A3}" type="parTrans" cxnId="{4C802678-0548-467E-BE56-35AA36DAE993}">
      <dgm:prSet/>
      <dgm:spPr/>
      <dgm:t>
        <a:bodyPr/>
        <a:lstStyle/>
        <a:p>
          <a:endParaRPr lang="en-US"/>
        </a:p>
      </dgm:t>
    </dgm:pt>
    <dgm:pt modelId="{0A891F44-85EC-4785-B1D0-D56BE4F82448}" type="sibTrans" cxnId="{4C802678-0548-467E-BE56-35AA36DAE993}">
      <dgm:prSet/>
      <dgm:spPr/>
      <dgm:t>
        <a:bodyPr/>
        <a:lstStyle/>
        <a:p>
          <a:endParaRPr lang="en-US"/>
        </a:p>
      </dgm:t>
    </dgm:pt>
    <dgm:pt modelId="{2B36A232-6CD6-4D20-B687-FD5A12ED93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Balancing business objectives with environmental responsibility</a:t>
          </a:r>
        </a:p>
      </dgm:t>
    </dgm:pt>
    <dgm:pt modelId="{E4149658-F6D6-4EED-A396-681651DD3BA5}" type="parTrans" cxnId="{9E13A3F1-5730-44BA-97DC-7CB74718902B}">
      <dgm:prSet/>
      <dgm:spPr/>
      <dgm:t>
        <a:bodyPr/>
        <a:lstStyle/>
        <a:p>
          <a:endParaRPr lang="en-US"/>
        </a:p>
      </dgm:t>
    </dgm:pt>
    <dgm:pt modelId="{0E7B384D-6C54-40F1-974C-A2EE2A758A29}" type="sibTrans" cxnId="{9E13A3F1-5730-44BA-97DC-7CB74718902B}">
      <dgm:prSet/>
      <dgm:spPr/>
      <dgm:t>
        <a:bodyPr/>
        <a:lstStyle/>
        <a:p>
          <a:endParaRPr lang="en-US"/>
        </a:p>
      </dgm:t>
    </dgm:pt>
    <dgm:pt modelId="{6C50BD8E-E81F-4944-9592-76A75173AA65}" type="pres">
      <dgm:prSet presAssocID="{04CA780F-B211-496A-A2C1-68299EAACEEA}" presName="root" presStyleCnt="0">
        <dgm:presLayoutVars>
          <dgm:dir/>
          <dgm:resizeHandles val="exact"/>
        </dgm:presLayoutVars>
      </dgm:prSet>
      <dgm:spPr/>
    </dgm:pt>
    <dgm:pt modelId="{AD1AE650-6678-4F25-9FC0-5DA894812A6F}" type="pres">
      <dgm:prSet presAssocID="{BAA6C28C-F65B-449D-8385-2FBD50962C34}" presName="compNode" presStyleCnt="0"/>
      <dgm:spPr/>
    </dgm:pt>
    <dgm:pt modelId="{076425B4-6803-42A4-BB59-D1246E99206B}" type="pres">
      <dgm:prSet presAssocID="{BAA6C28C-F65B-449D-8385-2FBD50962C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0CB9CA7-C62E-4F51-841A-51ED2426C344}" type="pres">
      <dgm:prSet presAssocID="{BAA6C28C-F65B-449D-8385-2FBD50962C34}" presName="spaceRect" presStyleCnt="0"/>
      <dgm:spPr/>
    </dgm:pt>
    <dgm:pt modelId="{6A8B5639-3E98-4526-944B-5CB3C9CF62B5}" type="pres">
      <dgm:prSet presAssocID="{BAA6C28C-F65B-449D-8385-2FBD50962C34}" presName="textRect" presStyleLbl="revTx" presStyleIdx="0" presStyleCnt="4">
        <dgm:presLayoutVars>
          <dgm:chMax val="1"/>
          <dgm:chPref val="1"/>
        </dgm:presLayoutVars>
      </dgm:prSet>
      <dgm:spPr/>
    </dgm:pt>
    <dgm:pt modelId="{7F8A4903-930B-4E80-A3B0-DFAF3C18D388}" type="pres">
      <dgm:prSet presAssocID="{C755CBF7-1630-40E5-9E9D-4551E2381E98}" presName="sibTrans" presStyleCnt="0"/>
      <dgm:spPr/>
    </dgm:pt>
    <dgm:pt modelId="{154AFBCD-35A9-4891-9FC6-BBBBCBCA1986}" type="pres">
      <dgm:prSet presAssocID="{6CADA25A-C892-4DC5-A15B-4BFE916EC76C}" presName="compNode" presStyleCnt="0"/>
      <dgm:spPr/>
    </dgm:pt>
    <dgm:pt modelId="{5D8C4276-27CA-4555-83F0-09B3170EA88B}" type="pres">
      <dgm:prSet presAssocID="{6CADA25A-C892-4DC5-A15B-4BFE916EC7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al"/>
        </a:ext>
      </dgm:extLst>
    </dgm:pt>
    <dgm:pt modelId="{C27F0083-A621-44F0-B619-BDD2D0737E12}" type="pres">
      <dgm:prSet presAssocID="{6CADA25A-C892-4DC5-A15B-4BFE916EC76C}" presName="spaceRect" presStyleCnt="0"/>
      <dgm:spPr/>
    </dgm:pt>
    <dgm:pt modelId="{F2DB9193-1557-44EA-8337-5D6ACDA29EA7}" type="pres">
      <dgm:prSet presAssocID="{6CADA25A-C892-4DC5-A15B-4BFE916EC76C}" presName="textRect" presStyleLbl="revTx" presStyleIdx="1" presStyleCnt="4">
        <dgm:presLayoutVars>
          <dgm:chMax val="1"/>
          <dgm:chPref val="1"/>
        </dgm:presLayoutVars>
      </dgm:prSet>
      <dgm:spPr/>
    </dgm:pt>
    <dgm:pt modelId="{9C7D4894-DFDA-4D8F-A07B-52866F5B55E0}" type="pres">
      <dgm:prSet presAssocID="{8B0A051E-60CC-44EF-B4A1-458053AC25BB}" presName="sibTrans" presStyleCnt="0"/>
      <dgm:spPr/>
    </dgm:pt>
    <dgm:pt modelId="{610CD602-772C-44D3-8A37-7B599BB70045}" type="pres">
      <dgm:prSet presAssocID="{B7793DAD-D017-45CF-BF10-14D4775F2841}" presName="compNode" presStyleCnt="0"/>
      <dgm:spPr/>
    </dgm:pt>
    <dgm:pt modelId="{1B6DA8B2-0E35-4C66-A20D-AC7B638DD496}" type="pres">
      <dgm:prSet presAssocID="{B7793DAD-D017-45CF-BF10-14D4775F28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87FABB9-F7CA-49C7-AF26-AD07A02762E8}" type="pres">
      <dgm:prSet presAssocID="{B7793DAD-D017-45CF-BF10-14D4775F2841}" presName="spaceRect" presStyleCnt="0"/>
      <dgm:spPr/>
    </dgm:pt>
    <dgm:pt modelId="{B2843B6F-E928-474D-BC98-41BE90456D20}" type="pres">
      <dgm:prSet presAssocID="{B7793DAD-D017-45CF-BF10-14D4775F2841}" presName="textRect" presStyleLbl="revTx" presStyleIdx="2" presStyleCnt="4">
        <dgm:presLayoutVars>
          <dgm:chMax val="1"/>
          <dgm:chPref val="1"/>
        </dgm:presLayoutVars>
      </dgm:prSet>
      <dgm:spPr/>
    </dgm:pt>
    <dgm:pt modelId="{A1203E87-C2D6-4267-9E8A-2ACFA895B83B}" type="pres">
      <dgm:prSet presAssocID="{0A891F44-85EC-4785-B1D0-D56BE4F82448}" presName="sibTrans" presStyleCnt="0"/>
      <dgm:spPr/>
    </dgm:pt>
    <dgm:pt modelId="{6093D6C7-A85B-4DB9-AF62-BA095C651629}" type="pres">
      <dgm:prSet presAssocID="{2B36A232-6CD6-4D20-B687-FD5A12ED9390}" presName="compNode" presStyleCnt="0"/>
      <dgm:spPr/>
    </dgm:pt>
    <dgm:pt modelId="{8261BA37-94D1-43A1-BBBE-387F22F99DFB}" type="pres">
      <dgm:prSet presAssocID="{2B36A232-6CD6-4D20-B687-FD5A12ED93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826274D-2040-4089-98F8-8CF97D0025A3}" type="pres">
      <dgm:prSet presAssocID="{2B36A232-6CD6-4D20-B687-FD5A12ED9390}" presName="spaceRect" presStyleCnt="0"/>
      <dgm:spPr/>
    </dgm:pt>
    <dgm:pt modelId="{B17589D8-377B-45BC-96DA-253E40361ECE}" type="pres">
      <dgm:prSet presAssocID="{2B36A232-6CD6-4D20-B687-FD5A12ED939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730C61C-FAC1-4907-96E7-62DDEC4AD608}" type="presOf" srcId="{B7793DAD-D017-45CF-BF10-14D4775F2841}" destId="{B2843B6F-E928-474D-BC98-41BE90456D20}" srcOrd="0" destOrd="0" presId="urn:microsoft.com/office/officeart/2018/2/layout/IconLabelList"/>
    <dgm:cxn modelId="{7E046825-41C2-4717-89CA-6631E56F4305}" type="presOf" srcId="{BAA6C28C-F65B-449D-8385-2FBD50962C34}" destId="{6A8B5639-3E98-4526-944B-5CB3C9CF62B5}" srcOrd="0" destOrd="0" presId="urn:microsoft.com/office/officeart/2018/2/layout/IconLabelList"/>
    <dgm:cxn modelId="{1B46B734-5203-4D4F-85E0-3D0660719B5F}" type="presOf" srcId="{2B36A232-6CD6-4D20-B687-FD5A12ED9390}" destId="{B17589D8-377B-45BC-96DA-253E40361ECE}" srcOrd="0" destOrd="0" presId="urn:microsoft.com/office/officeart/2018/2/layout/IconLabelList"/>
    <dgm:cxn modelId="{5997A361-7465-4D58-AA4C-66A740922A38}" type="presOf" srcId="{04CA780F-B211-496A-A2C1-68299EAACEEA}" destId="{6C50BD8E-E81F-4944-9592-76A75173AA65}" srcOrd="0" destOrd="0" presId="urn:microsoft.com/office/officeart/2018/2/layout/IconLabelList"/>
    <dgm:cxn modelId="{31F83C77-48B0-4BF4-9ED9-A3D11FA7E534}" srcId="{04CA780F-B211-496A-A2C1-68299EAACEEA}" destId="{6CADA25A-C892-4DC5-A15B-4BFE916EC76C}" srcOrd="1" destOrd="0" parTransId="{0C6C90F7-865E-4201-B3D5-7AC4368E6D25}" sibTransId="{8B0A051E-60CC-44EF-B4A1-458053AC25BB}"/>
    <dgm:cxn modelId="{4C802678-0548-467E-BE56-35AA36DAE993}" srcId="{04CA780F-B211-496A-A2C1-68299EAACEEA}" destId="{B7793DAD-D017-45CF-BF10-14D4775F2841}" srcOrd="2" destOrd="0" parTransId="{5F730E66-3683-4C97-A85E-5C74A6FFB8A3}" sibTransId="{0A891F44-85EC-4785-B1D0-D56BE4F82448}"/>
    <dgm:cxn modelId="{B9E30687-6087-41EF-AD1D-8FFF1E073F8B}" type="presOf" srcId="{6CADA25A-C892-4DC5-A15B-4BFE916EC76C}" destId="{F2DB9193-1557-44EA-8337-5D6ACDA29EA7}" srcOrd="0" destOrd="0" presId="urn:microsoft.com/office/officeart/2018/2/layout/IconLabelList"/>
    <dgm:cxn modelId="{24434EBC-69DB-4BA4-8B41-BACA645F46E0}" srcId="{04CA780F-B211-496A-A2C1-68299EAACEEA}" destId="{BAA6C28C-F65B-449D-8385-2FBD50962C34}" srcOrd="0" destOrd="0" parTransId="{B52A50F7-C486-4704-9287-5C0771684BAF}" sibTransId="{C755CBF7-1630-40E5-9E9D-4551E2381E98}"/>
    <dgm:cxn modelId="{9E13A3F1-5730-44BA-97DC-7CB74718902B}" srcId="{04CA780F-B211-496A-A2C1-68299EAACEEA}" destId="{2B36A232-6CD6-4D20-B687-FD5A12ED9390}" srcOrd="3" destOrd="0" parTransId="{E4149658-F6D6-4EED-A396-681651DD3BA5}" sibTransId="{0E7B384D-6C54-40F1-974C-A2EE2A758A29}"/>
    <dgm:cxn modelId="{932F5710-0F45-482A-8F8A-88F2C2324866}" type="presParOf" srcId="{6C50BD8E-E81F-4944-9592-76A75173AA65}" destId="{AD1AE650-6678-4F25-9FC0-5DA894812A6F}" srcOrd="0" destOrd="0" presId="urn:microsoft.com/office/officeart/2018/2/layout/IconLabelList"/>
    <dgm:cxn modelId="{8AC22E81-9BD1-4DC5-8789-8D350AEA615A}" type="presParOf" srcId="{AD1AE650-6678-4F25-9FC0-5DA894812A6F}" destId="{076425B4-6803-42A4-BB59-D1246E99206B}" srcOrd="0" destOrd="0" presId="urn:microsoft.com/office/officeart/2018/2/layout/IconLabelList"/>
    <dgm:cxn modelId="{712A3B16-0C17-4B82-B5E4-21C5B5B4BBAA}" type="presParOf" srcId="{AD1AE650-6678-4F25-9FC0-5DA894812A6F}" destId="{50CB9CA7-C62E-4F51-841A-51ED2426C344}" srcOrd="1" destOrd="0" presId="urn:microsoft.com/office/officeart/2018/2/layout/IconLabelList"/>
    <dgm:cxn modelId="{AEE2E2F7-7DC7-4117-8D51-DD28BBD1EFF3}" type="presParOf" srcId="{AD1AE650-6678-4F25-9FC0-5DA894812A6F}" destId="{6A8B5639-3E98-4526-944B-5CB3C9CF62B5}" srcOrd="2" destOrd="0" presId="urn:microsoft.com/office/officeart/2018/2/layout/IconLabelList"/>
    <dgm:cxn modelId="{0D8B9B72-9F93-410F-8339-A650663EF65A}" type="presParOf" srcId="{6C50BD8E-E81F-4944-9592-76A75173AA65}" destId="{7F8A4903-930B-4E80-A3B0-DFAF3C18D388}" srcOrd="1" destOrd="0" presId="urn:microsoft.com/office/officeart/2018/2/layout/IconLabelList"/>
    <dgm:cxn modelId="{24874AF8-9BE7-471E-878D-6AF23347FD14}" type="presParOf" srcId="{6C50BD8E-E81F-4944-9592-76A75173AA65}" destId="{154AFBCD-35A9-4891-9FC6-BBBBCBCA1986}" srcOrd="2" destOrd="0" presId="urn:microsoft.com/office/officeart/2018/2/layout/IconLabelList"/>
    <dgm:cxn modelId="{BFF2CE96-7A13-4A99-97E0-C98F464BF0AC}" type="presParOf" srcId="{154AFBCD-35A9-4891-9FC6-BBBBCBCA1986}" destId="{5D8C4276-27CA-4555-83F0-09B3170EA88B}" srcOrd="0" destOrd="0" presId="urn:microsoft.com/office/officeart/2018/2/layout/IconLabelList"/>
    <dgm:cxn modelId="{0903D4D3-A798-41B8-BD9F-6E45442BD43E}" type="presParOf" srcId="{154AFBCD-35A9-4891-9FC6-BBBBCBCA1986}" destId="{C27F0083-A621-44F0-B619-BDD2D0737E12}" srcOrd="1" destOrd="0" presId="urn:microsoft.com/office/officeart/2018/2/layout/IconLabelList"/>
    <dgm:cxn modelId="{3A862160-6DC7-4D22-B9E7-682E9302E698}" type="presParOf" srcId="{154AFBCD-35A9-4891-9FC6-BBBBCBCA1986}" destId="{F2DB9193-1557-44EA-8337-5D6ACDA29EA7}" srcOrd="2" destOrd="0" presId="urn:microsoft.com/office/officeart/2018/2/layout/IconLabelList"/>
    <dgm:cxn modelId="{CDF404F6-2569-46C2-9328-3EC797BD0C9F}" type="presParOf" srcId="{6C50BD8E-E81F-4944-9592-76A75173AA65}" destId="{9C7D4894-DFDA-4D8F-A07B-52866F5B55E0}" srcOrd="3" destOrd="0" presId="urn:microsoft.com/office/officeart/2018/2/layout/IconLabelList"/>
    <dgm:cxn modelId="{5AD7EDBA-892A-4169-A9A5-2E795F084895}" type="presParOf" srcId="{6C50BD8E-E81F-4944-9592-76A75173AA65}" destId="{610CD602-772C-44D3-8A37-7B599BB70045}" srcOrd="4" destOrd="0" presId="urn:microsoft.com/office/officeart/2018/2/layout/IconLabelList"/>
    <dgm:cxn modelId="{314C4C00-4788-4410-A8B1-399B0A438562}" type="presParOf" srcId="{610CD602-772C-44D3-8A37-7B599BB70045}" destId="{1B6DA8B2-0E35-4C66-A20D-AC7B638DD496}" srcOrd="0" destOrd="0" presId="urn:microsoft.com/office/officeart/2018/2/layout/IconLabelList"/>
    <dgm:cxn modelId="{0962B0E8-B3BC-404B-88CE-4448BEBFC577}" type="presParOf" srcId="{610CD602-772C-44D3-8A37-7B599BB70045}" destId="{087FABB9-F7CA-49C7-AF26-AD07A02762E8}" srcOrd="1" destOrd="0" presId="urn:microsoft.com/office/officeart/2018/2/layout/IconLabelList"/>
    <dgm:cxn modelId="{974A7ECF-1369-479D-82DC-18385B077C9D}" type="presParOf" srcId="{610CD602-772C-44D3-8A37-7B599BB70045}" destId="{B2843B6F-E928-474D-BC98-41BE90456D20}" srcOrd="2" destOrd="0" presId="urn:microsoft.com/office/officeart/2018/2/layout/IconLabelList"/>
    <dgm:cxn modelId="{5935A5B7-B31C-4D7E-80B6-36049D14F919}" type="presParOf" srcId="{6C50BD8E-E81F-4944-9592-76A75173AA65}" destId="{A1203E87-C2D6-4267-9E8A-2ACFA895B83B}" srcOrd="5" destOrd="0" presId="urn:microsoft.com/office/officeart/2018/2/layout/IconLabelList"/>
    <dgm:cxn modelId="{01B80824-41B6-4CBA-813F-D486BFB48262}" type="presParOf" srcId="{6C50BD8E-E81F-4944-9592-76A75173AA65}" destId="{6093D6C7-A85B-4DB9-AF62-BA095C651629}" srcOrd="6" destOrd="0" presId="urn:microsoft.com/office/officeart/2018/2/layout/IconLabelList"/>
    <dgm:cxn modelId="{640DEF06-5D69-4710-A839-11E6CDC6D4FF}" type="presParOf" srcId="{6093D6C7-A85B-4DB9-AF62-BA095C651629}" destId="{8261BA37-94D1-43A1-BBBE-387F22F99DFB}" srcOrd="0" destOrd="0" presId="urn:microsoft.com/office/officeart/2018/2/layout/IconLabelList"/>
    <dgm:cxn modelId="{195ED5F0-2E53-407D-BEC2-A2AB0F09A3E1}" type="presParOf" srcId="{6093D6C7-A85B-4DB9-AF62-BA095C651629}" destId="{D826274D-2040-4089-98F8-8CF97D0025A3}" srcOrd="1" destOrd="0" presId="urn:microsoft.com/office/officeart/2018/2/layout/IconLabelList"/>
    <dgm:cxn modelId="{A679B7F8-5814-4CAB-AD31-1DD028898669}" type="presParOf" srcId="{6093D6C7-A85B-4DB9-AF62-BA095C651629}" destId="{B17589D8-377B-45BC-96DA-253E40361E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297DB1-0DA7-4040-A9BC-82E7A260AD49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7C15EB-839E-4806-B61A-C873195939E5}">
      <dgm:prSet/>
      <dgm:spPr/>
      <dgm:t>
        <a:bodyPr/>
        <a:lstStyle/>
        <a:p>
          <a:r>
            <a:rPr lang="en-US" dirty="0"/>
            <a:t>Consolidation of Systems</a:t>
          </a:r>
        </a:p>
      </dgm:t>
    </dgm:pt>
    <dgm:pt modelId="{46025794-92BA-4FC8-A3D8-5CEE8A8DAD01}" type="parTrans" cxnId="{35316034-784F-4421-B49E-DE60C61D5A6F}">
      <dgm:prSet/>
      <dgm:spPr/>
      <dgm:t>
        <a:bodyPr/>
        <a:lstStyle/>
        <a:p>
          <a:endParaRPr lang="en-US"/>
        </a:p>
      </dgm:t>
    </dgm:pt>
    <dgm:pt modelId="{80FB0C59-3791-47BC-987B-86CCDD798363}" type="sibTrans" cxnId="{35316034-784F-4421-B49E-DE60C61D5A6F}">
      <dgm:prSet/>
      <dgm:spPr/>
      <dgm:t>
        <a:bodyPr/>
        <a:lstStyle/>
        <a:p>
          <a:endParaRPr lang="en-US"/>
        </a:p>
      </dgm:t>
    </dgm:pt>
    <dgm:pt modelId="{AFE1040E-C10E-4B8C-B7DD-4C8FF7C05FC8}">
      <dgm:prSet/>
      <dgm:spPr/>
      <dgm:t>
        <a:bodyPr/>
        <a:lstStyle/>
        <a:p>
          <a:r>
            <a:rPr lang="en-US"/>
            <a:t>SAP S/4HANA for integrating business processes and offering a single source of truth</a:t>
          </a:r>
        </a:p>
      </dgm:t>
    </dgm:pt>
    <dgm:pt modelId="{8E10B3F4-D44C-43B0-B963-099483423C1E}" type="parTrans" cxnId="{6A19DC59-B7ED-42D0-B855-8E43E3301374}">
      <dgm:prSet/>
      <dgm:spPr/>
      <dgm:t>
        <a:bodyPr/>
        <a:lstStyle/>
        <a:p>
          <a:endParaRPr lang="en-US"/>
        </a:p>
      </dgm:t>
    </dgm:pt>
    <dgm:pt modelId="{62E46F82-9A7D-4420-926A-A26138ABB603}" type="sibTrans" cxnId="{6A19DC59-B7ED-42D0-B855-8E43E3301374}">
      <dgm:prSet/>
      <dgm:spPr/>
      <dgm:t>
        <a:bodyPr/>
        <a:lstStyle/>
        <a:p>
          <a:endParaRPr lang="en-US"/>
        </a:p>
      </dgm:t>
    </dgm:pt>
    <dgm:pt modelId="{181088D8-886D-4F97-A06A-94A38A8E4C54}">
      <dgm:prSet/>
      <dgm:spPr/>
      <dgm:t>
        <a:bodyPr/>
        <a:lstStyle/>
        <a:p>
          <a:r>
            <a:rPr lang="en-US" dirty="0"/>
            <a:t>Real-Time Analytics and Predictive Maintenance</a:t>
          </a:r>
        </a:p>
      </dgm:t>
    </dgm:pt>
    <dgm:pt modelId="{086E4D2F-5BEB-4FD5-905D-B03E9DC7A622}" type="parTrans" cxnId="{28DEE76C-5916-4064-9D3B-A3B44CE1097D}">
      <dgm:prSet/>
      <dgm:spPr/>
      <dgm:t>
        <a:bodyPr/>
        <a:lstStyle/>
        <a:p>
          <a:endParaRPr lang="en-US"/>
        </a:p>
      </dgm:t>
    </dgm:pt>
    <dgm:pt modelId="{9C72DD78-3394-42D6-A20D-74ECAECBB503}" type="sibTrans" cxnId="{28DEE76C-5916-4064-9D3B-A3B44CE1097D}">
      <dgm:prSet/>
      <dgm:spPr/>
      <dgm:t>
        <a:bodyPr/>
        <a:lstStyle/>
        <a:p>
          <a:endParaRPr lang="en-US"/>
        </a:p>
      </dgm:t>
    </dgm:pt>
    <dgm:pt modelId="{F2A79DFA-96BE-4BBA-B09E-928AC69FB205}">
      <dgm:prSet/>
      <dgm:spPr/>
      <dgm:t>
        <a:bodyPr/>
        <a:lstStyle/>
        <a:p>
          <a:r>
            <a:rPr lang="en-US"/>
            <a:t>SAP Predictive Maintenance and Service, combined with SAP Analytics Cloud</a:t>
          </a:r>
        </a:p>
      </dgm:t>
    </dgm:pt>
    <dgm:pt modelId="{D7D4103C-4754-4F55-8BDF-4BD382694D66}" type="parTrans" cxnId="{DE1CF835-C298-4B72-84FA-F6B150A9354D}">
      <dgm:prSet/>
      <dgm:spPr/>
      <dgm:t>
        <a:bodyPr/>
        <a:lstStyle/>
        <a:p>
          <a:endParaRPr lang="en-US"/>
        </a:p>
      </dgm:t>
    </dgm:pt>
    <dgm:pt modelId="{001D2EAC-9850-4B23-94A0-B37EA6E5911A}" type="sibTrans" cxnId="{DE1CF835-C298-4B72-84FA-F6B150A9354D}">
      <dgm:prSet/>
      <dgm:spPr/>
      <dgm:t>
        <a:bodyPr/>
        <a:lstStyle/>
        <a:p>
          <a:endParaRPr lang="en-US"/>
        </a:p>
      </dgm:t>
    </dgm:pt>
    <dgm:pt modelId="{D59F0C0B-7D15-46C7-BEA4-2A92D900F082}">
      <dgm:prSet/>
      <dgm:spPr/>
      <dgm:t>
        <a:bodyPr/>
        <a:lstStyle/>
        <a:p>
          <a:r>
            <a:rPr lang="en-US" dirty="0"/>
            <a:t>Supply Chain Visibility and SRM</a:t>
          </a:r>
        </a:p>
      </dgm:t>
    </dgm:pt>
    <dgm:pt modelId="{8B700D4E-721E-44D8-BB82-334326461FFC}" type="parTrans" cxnId="{694151BF-2960-4F31-920C-D7EE2D6F4B50}">
      <dgm:prSet/>
      <dgm:spPr/>
      <dgm:t>
        <a:bodyPr/>
        <a:lstStyle/>
        <a:p>
          <a:endParaRPr lang="en-US"/>
        </a:p>
      </dgm:t>
    </dgm:pt>
    <dgm:pt modelId="{BD313EFE-C9B0-413D-8B28-578A23F24A9B}" type="sibTrans" cxnId="{694151BF-2960-4F31-920C-D7EE2D6F4B50}">
      <dgm:prSet/>
      <dgm:spPr/>
      <dgm:t>
        <a:bodyPr/>
        <a:lstStyle/>
        <a:p>
          <a:endParaRPr lang="en-US"/>
        </a:p>
      </dgm:t>
    </dgm:pt>
    <dgm:pt modelId="{D73D7224-E83C-4975-B5C9-B176595505D9}">
      <dgm:prSet/>
      <dgm:spPr/>
      <dgm:t>
        <a:bodyPr/>
        <a:lstStyle/>
        <a:p>
          <a:r>
            <a:rPr lang="en-US"/>
            <a:t>SAP Ariba for supplier management and SAP IBP for supply chain visibility</a:t>
          </a:r>
        </a:p>
      </dgm:t>
    </dgm:pt>
    <dgm:pt modelId="{71CCE356-1D44-4D30-B583-978C222C8C2D}" type="parTrans" cxnId="{123533F7-885C-45C0-880C-40164A53DCEE}">
      <dgm:prSet/>
      <dgm:spPr/>
      <dgm:t>
        <a:bodyPr/>
        <a:lstStyle/>
        <a:p>
          <a:endParaRPr lang="en-US"/>
        </a:p>
      </dgm:t>
    </dgm:pt>
    <dgm:pt modelId="{D4A5F5B5-0CC9-4087-BC3D-73FA79C0368C}" type="sibTrans" cxnId="{123533F7-885C-45C0-880C-40164A53DCEE}">
      <dgm:prSet/>
      <dgm:spPr/>
      <dgm:t>
        <a:bodyPr/>
        <a:lstStyle/>
        <a:p>
          <a:endParaRPr lang="en-US"/>
        </a:p>
      </dgm:t>
    </dgm:pt>
    <dgm:pt modelId="{7580C538-F625-4D98-A979-69B5F3D8B81D}">
      <dgm:prSet/>
      <dgm:spPr/>
      <dgm:t>
        <a:bodyPr/>
        <a:lstStyle/>
        <a:p>
          <a:r>
            <a:rPr lang="en-US" dirty="0"/>
            <a:t>Customer Engagement and Customization</a:t>
          </a:r>
        </a:p>
      </dgm:t>
    </dgm:pt>
    <dgm:pt modelId="{F7E68E4F-12A4-4FB4-A983-7F057AACC146}" type="parTrans" cxnId="{65B8274E-FF7A-4C5C-B5E3-84246D4E5180}">
      <dgm:prSet/>
      <dgm:spPr/>
      <dgm:t>
        <a:bodyPr/>
        <a:lstStyle/>
        <a:p>
          <a:endParaRPr lang="en-US"/>
        </a:p>
      </dgm:t>
    </dgm:pt>
    <dgm:pt modelId="{B309991C-6836-4188-9F46-C6F9FAEB3D92}" type="sibTrans" cxnId="{65B8274E-FF7A-4C5C-B5E3-84246D4E5180}">
      <dgm:prSet/>
      <dgm:spPr/>
      <dgm:t>
        <a:bodyPr/>
        <a:lstStyle/>
        <a:p>
          <a:endParaRPr lang="en-US"/>
        </a:p>
      </dgm:t>
    </dgm:pt>
    <dgm:pt modelId="{BC9E5B98-14E7-4C49-8345-3945747A85A0}">
      <dgm:prSet/>
      <dgm:spPr/>
      <dgm:t>
        <a:bodyPr/>
        <a:lstStyle/>
        <a:p>
          <a:r>
            <a:rPr lang="en-US"/>
            <a:t>SAP Commerce Cloud for customer-facing e-commerce capabilities</a:t>
          </a:r>
        </a:p>
      </dgm:t>
    </dgm:pt>
    <dgm:pt modelId="{37DE4CB2-DF48-42F5-AAAF-432815007184}" type="parTrans" cxnId="{A998068E-4F49-49B7-BFCF-9CD475C8DFCA}">
      <dgm:prSet/>
      <dgm:spPr/>
      <dgm:t>
        <a:bodyPr/>
        <a:lstStyle/>
        <a:p>
          <a:endParaRPr lang="en-US"/>
        </a:p>
      </dgm:t>
    </dgm:pt>
    <dgm:pt modelId="{BDDD9931-EBEB-4C72-8991-E0E669183889}" type="sibTrans" cxnId="{A998068E-4F49-49B7-BFCF-9CD475C8DFCA}">
      <dgm:prSet/>
      <dgm:spPr/>
      <dgm:t>
        <a:bodyPr/>
        <a:lstStyle/>
        <a:p>
          <a:endParaRPr lang="en-US"/>
        </a:p>
      </dgm:t>
    </dgm:pt>
    <dgm:pt modelId="{B68B452D-B494-4F49-8819-61C55ECA601D}">
      <dgm:prSet/>
      <dgm:spPr/>
      <dgm:t>
        <a:bodyPr/>
        <a:lstStyle/>
        <a:p>
          <a:r>
            <a:rPr lang="en-US" dirty="0"/>
            <a:t>Environmental Impact Tracking</a:t>
          </a:r>
        </a:p>
      </dgm:t>
    </dgm:pt>
    <dgm:pt modelId="{FAD02D91-946A-4C27-9337-0E59C807BCAF}" type="parTrans" cxnId="{C60CEE2D-779E-4250-BDF6-BECC99882B01}">
      <dgm:prSet/>
      <dgm:spPr/>
      <dgm:t>
        <a:bodyPr/>
        <a:lstStyle/>
        <a:p>
          <a:endParaRPr lang="en-US"/>
        </a:p>
      </dgm:t>
    </dgm:pt>
    <dgm:pt modelId="{41358B4E-25C8-4180-B8DC-0AC1852EC62C}" type="sibTrans" cxnId="{C60CEE2D-779E-4250-BDF6-BECC99882B01}">
      <dgm:prSet/>
      <dgm:spPr/>
      <dgm:t>
        <a:bodyPr/>
        <a:lstStyle/>
        <a:p>
          <a:endParaRPr lang="en-US"/>
        </a:p>
      </dgm:t>
    </dgm:pt>
    <dgm:pt modelId="{80361FD8-BBF7-4321-865E-A372326703DC}">
      <dgm:prSet/>
      <dgm:spPr/>
      <dgm:t>
        <a:bodyPr/>
        <a:lstStyle/>
        <a:p>
          <a:r>
            <a:rPr lang="en-US"/>
            <a:t>Integration of SAP Environmental Compliance for sustainability metrics</a:t>
          </a:r>
        </a:p>
      </dgm:t>
    </dgm:pt>
    <dgm:pt modelId="{DFC694A8-7678-4374-8838-03B57BDA1100}" type="parTrans" cxnId="{5593A5A8-23D4-469B-8030-0B0B13B18684}">
      <dgm:prSet/>
      <dgm:spPr/>
      <dgm:t>
        <a:bodyPr/>
        <a:lstStyle/>
        <a:p>
          <a:endParaRPr lang="en-US"/>
        </a:p>
      </dgm:t>
    </dgm:pt>
    <dgm:pt modelId="{8EFE7CD0-2B44-4F1C-80DF-5C262BF88F9E}" type="sibTrans" cxnId="{5593A5A8-23D4-469B-8030-0B0B13B18684}">
      <dgm:prSet/>
      <dgm:spPr/>
      <dgm:t>
        <a:bodyPr/>
        <a:lstStyle/>
        <a:p>
          <a:endParaRPr lang="en-US"/>
        </a:p>
      </dgm:t>
    </dgm:pt>
    <dgm:pt modelId="{B6730873-0859-42D1-8842-908F66C90792}" type="pres">
      <dgm:prSet presAssocID="{B4297DB1-0DA7-4040-A9BC-82E7A260AD49}" presName="linear" presStyleCnt="0">
        <dgm:presLayoutVars>
          <dgm:dir/>
          <dgm:animLvl val="lvl"/>
          <dgm:resizeHandles val="exact"/>
        </dgm:presLayoutVars>
      </dgm:prSet>
      <dgm:spPr/>
    </dgm:pt>
    <dgm:pt modelId="{924FCA01-F08B-4019-8AE5-3C862231963D}" type="pres">
      <dgm:prSet presAssocID="{747C15EB-839E-4806-B61A-C873195939E5}" presName="parentLin" presStyleCnt="0"/>
      <dgm:spPr/>
    </dgm:pt>
    <dgm:pt modelId="{A35CE854-30AA-45F8-B690-4EBFCD53F07C}" type="pres">
      <dgm:prSet presAssocID="{747C15EB-839E-4806-B61A-C873195939E5}" presName="parentLeftMargin" presStyleLbl="node1" presStyleIdx="0" presStyleCnt="5"/>
      <dgm:spPr/>
    </dgm:pt>
    <dgm:pt modelId="{8519EC50-704E-4379-97A4-9465A039EFEE}" type="pres">
      <dgm:prSet presAssocID="{747C15EB-839E-4806-B61A-C873195939E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A2D8C7-CC66-4AEF-9475-4250586EE5B5}" type="pres">
      <dgm:prSet presAssocID="{747C15EB-839E-4806-B61A-C873195939E5}" presName="negativeSpace" presStyleCnt="0"/>
      <dgm:spPr/>
    </dgm:pt>
    <dgm:pt modelId="{6C4E32F2-B7D4-48B4-B61C-B80690B55A4F}" type="pres">
      <dgm:prSet presAssocID="{747C15EB-839E-4806-B61A-C873195939E5}" presName="childText" presStyleLbl="conFgAcc1" presStyleIdx="0" presStyleCnt="5">
        <dgm:presLayoutVars>
          <dgm:bulletEnabled val="1"/>
        </dgm:presLayoutVars>
      </dgm:prSet>
      <dgm:spPr/>
    </dgm:pt>
    <dgm:pt modelId="{2FF6327D-42D2-40DA-AD6C-B49D64B7EFA8}" type="pres">
      <dgm:prSet presAssocID="{80FB0C59-3791-47BC-987B-86CCDD798363}" presName="spaceBetweenRectangles" presStyleCnt="0"/>
      <dgm:spPr/>
    </dgm:pt>
    <dgm:pt modelId="{A22BBD5D-EC9C-4DBA-AD7C-7F4C81FC201E}" type="pres">
      <dgm:prSet presAssocID="{181088D8-886D-4F97-A06A-94A38A8E4C54}" presName="parentLin" presStyleCnt="0"/>
      <dgm:spPr/>
    </dgm:pt>
    <dgm:pt modelId="{59878FD8-F1B3-4325-9E87-C341ACC71CD9}" type="pres">
      <dgm:prSet presAssocID="{181088D8-886D-4F97-A06A-94A38A8E4C54}" presName="parentLeftMargin" presStyleLbl="node1" presStyleIdx="0" presStyleCnt="5"/>
      <dgm:spPr/>
    </dgm:pt>
    <dgm:pt modelId="{16BF27ED-6B80-42CA-85B2-DD19CBDC166E}" type="pres">
      <dgm:prSet presAssocID="{181088D8-886D-4F97-A06A-94A38A8E4C5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0B7086F-9642-4ADB-B682-1E59368940FA}" type="pres">
      <dgm:prSet presAssocID="{181088D8-886D-4F97-A06A-94A38A8E4C54}" presName="negativeSpace" presStyleCnt="0"/>
      <dgm:spPr/>
    </dgm:pt>
    <dgm:pt modelId="{85E0EEAA-68F8-4AAA-8A3C-54FA8013C277}" type="pres">
      <dgm:prSet presAssocID="{181088D8-886D-4F97-A06A-94A38A8E4C54}" presName="childText" presStyleLbl="conFgAcc1" presStyleIdx="1" presStyleCnt="5">
        <dgm:presLayoutVars>
          <dgm:bulletEnabled val="1"/>
        </dgm:presLayoutVars>
      </dgm:prSet>
      <dgm:spPr/>
    </dgm:pt>
    <dgm:pt modelId="{75787A4E-FFA2-40E9-BFEC-1B4FB5C5D756}" type="pres">
      <dgm:prSet presAssocID="{9C72DD78-3394-42D6-A20D-74ECAECBB503}" presName="spaceBetweenRectangles" presStyleCnt="0"/>
      <dgm:spPr/>
    </dgm:pt>
    <dgm:pt modelId="{CFF4DE14-2C27-4B6A-9134-85281AC2BF74}" type="pres">
      <dgm:prSet presAssocID="{D59F0C0B-7D15-46C7-BEA4-2A92D900F082}" presName="parentLin" presStyleCnt="0"/>
      <dgm:spPr/>
    </dgm:pt>
    <dgm:pt modelId="{6DB2E52D-FA9A-4EA4-B3E3-2DC202C16BC0}" type="pres">
      <dgm:prSet presAssocID="{D59F0C0B-7D15-46C7-BEA4-2A92D900F082}" presName="parentLeftMargin" presStyleLbl="node1" presStyleIdx="1" presStyleCnt="5"/>
      <dgm:spPr/>
    </dgm:pt>
    <dgm:pt modelId="{D09880AD-9B09-40EA-8518-992AFCB67826}" type="pres">
      <dgm:prSet presAssocID="{D59F0C0B-7D15-46C7-BEA4-2A92D900F08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8D31622-E557-4874-96B0-2DB8DC302D06}" type="pres">
      <dgm:prSet presAssocID="{D59F0C0B-7D15-46C7-BEA4-2A92D900F082}" presName="negativeSpace" presStyleCnt="0"/>
      <dgm:spPr/>
    </dgm:pt>
    <dgm:pt modelId="{5DC69427-2190-42A8-A5DC-D008A650F578}" type="pres">
      <dgm:prSet presAssocID="{D59F0C0B-7D15-46C7-BEA4-2A92D900F082}" presName="childText" presStyleLbl="conFgAcc1" presStyleIdx="2" presStyleCnt="5">
        <dgm:presLayoutVars>
          <dgm:bulletEnabled val="1"/>
        </dgm:presLayoutVars>
      </dgm:prSet>
      <dgm:spPr/>
    </dgm:pt>
    <dgm:pt modelId="{E59D3EFE-20FC-4635-B7E8-13FAC6B02A55}" type="pres">
      <dgm:prSet presAssocID="{BD313EFE-C9B0-413D-8B28-578A23F24A9B}" presName="spaceBetweenRectangles" presStyleCnt="0"/>
      <dgm:spPr/>
    </dgm:pt>
    <dgm:pt modelId="{992FC58E-7A43-4B4D-955B-25AE8753C939}" type="pres">
      <dgm:prSet presAssocID="{7580C538-F625-4D98-A979-69B5F3D8B81D}" presName="parentLin" presStyleCnt="0"/>
      <dgm:spPr/>
    </dgm:pt>
    <dgm:pt modelId="{04D6BE93-D7EF-46F1-AE98-4BBD36036BA3}" type="pres">
      <dgm:prSet presAssocID="{7580C538-F625-4D98-A979-69B5F3D8B81D}" presName="parentLeftMargin" presStyleLbl="node1" presStyleIdx="2" presStyleCnt="5"/>
      <dgm:spPr/>
    </dgm:pt>
    <dgm:pt modelId="{F91DEEA7-14DC-4392-B2D4-F6288CBB0660}" type="pres">
      <dgm:prSet presAssocID="{7580C538-F625-4D98-A979-69B5F3D8B81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D0EDE04-A787-491A-94EB-5EEB25941A63}" type="pres">
      <dgm:prSet presAssocID="{7580C538-F625-4D98-A979-69B5F3D8B81D}" presName="negativeSpace" presStyleCnt="0"/>
      <dgm:spPr/>
    </dgm:pt>
    <dgm:pt modelId="{FB48849F-3D93-4C4F-9555-BCF1D05B9C41}" type="pres">
      <dgm:prSet presAssocID="{7580C538-F625-4D98-A979-69B5F3D8B81D}" presName="childText" presStyleLbl="conFgAcc1" presStyleIdx="3" presStyleCnt="5">
        <dgm:presLayoutVars>
          <dgm:bulletEnabled val="1"/>
        </dgm:presLayoutVars>
      </dgm:prSet>
      <dgm:spPr/>
    </dgm:pt>
    <dgm:pt modelId="{A901284A-214F-42FD-BEA4-4678DF643527}" type="pres">
      <dgm:prSet presAssocID="{B309991C-6836-4188-9F46-C6F9FAEB3D92}" presName="spaceBetweenRectangles" presStyleCnt="0"/>
      <dgm:spPr/>
    </dgm:pt>
    <dgm:pt modelId="{D028E6BC-E567-49FF-8EED-C67D0D78CFB5}" type="pres">
      <dgm:prSet presAssocID="{B68B452D-B494-4F49-8819-61C55ECA601D}" presName="parentLin" presStyleCnt="0"/>
      <dgm:spPr/>
    </dgm:pt>
    <dgm:pt modelId="{3DF28810-98B7-473C-84A7-F0B15E0C339E}" type="pres">
      <dgm:prSet presAssocID="{B68B452D-B494-4F49-8819-61C55ECA601D}" presName="parentLeftMargin" presStyleLbl="node1" presStyleIdx="3" presStyleCnt="5"/>
      <dgm:spPr/>
    </dgm:pt>
    <dgm:pt modelId="{504AFC32-4442-49A3-BCA8-A374017A3A05}" type="pres">
      <dgm:prSet presAssocID="{B68B452D-B494-4F49-8819-61C55ECA601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40256A2-DB6E-4668-8A79-6600D498C83D}" type="pres">
      <dgm:prSet presAssocID="{B68B452D-B494-4F49-8819-61C55ECA601D}" presName="negativeSpace" presStyleCnt="0"/>
      <dgm:spPr/>
    </dgm:pt>
    <dgm:pt modelId="{7283CC6A-2F04-4DAD-A6AF-C78627C01C84}" type="pres">
      <dgm:prSet presAssocID="{B68B452D-B494-4F49-8819-61C55ECA601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55CD31D-F3AC-42FD-87C7-8B70F4C52761}" type="presOf" srcId="{181088D8-886D-4F97-A06A-94A38A8E4C54}" destId="{59878FD8-F1B3-4325-9E87-C341ACC71CD9}" srcOrd="0" destOrd="0" presId="urn:microsoft.com/office/officeart/2005/8/layout/list1"/>
    <dgm:cxn modelId="{6C7B6720-F2B7-470A-A450-A76671F6E9E9}" type="presOf" srcId="{747C15EB-839E-4806-B61A-C873195939E5}" destId="{A35CE854-30AA-45F8-B690-4EBFCD53F07C}" srcOrd="0" destOrd="0" presId="urn:microsoft.com/office/officeart/2005/8/layout/list1"/>
    <dgm:cxn modelId="{AAC5C028-FF69-4B01-B8E1-CFA82E075498}" type="presOf" srcId="{B68B452D-B494-4F49-8819-61C55ECA601D}" destId="{504AFC32-4442-49A3-BCA8-A374017A3A05}" srcOrd="1" destOrd="0" presId="urn:microsoft.com/office/officeart/2005/8/layout/list1"/>
    <dgm:cxn modelId="{C60CEE2D-779E-4250-BDF6-BECC99882B01}" srcId="{B4297DB1-0DA7-4040-A9BC-82E7A260AD49}" destId="{B68B452D-B494-4F49-8819-61C55ECA601D}" srcOrd="4" destOrd="0" parTransId="{FAD02D91-946A-4C27-9337-0E59C807BCAF}" sibTransId="{41358B4E-25C8-4180-B8DC-0AC1852EC62C}"/>
    <dgm:cxn modelId="{35316034-784F-4421-B49E-DE60C61D5A6F}" srcId="{B4297DB1-0DA7-4040-A9BC-82E7A260AD49}" destId="{747C15EB-839E-4806-B61A-C873195939E5}" srcOrd="0" destOrd="0" parTransId="{46025794-92BA-4FC8-A3D8-5CEE8A8DAD01}" sibTransId="{80FB0C59-3791-47BC-987B-86CCDD798363}"/>
    <dgm:cxn modelId="{DE1CF835-C298-4B72-84FA-F6B150A9354D}" srcId="{181088D8-886D-4F97-A06A-94A38A8E4C54}" destId="{F2A79DFA-96BE-4BBA-B09E-928AC69FB205}" srcOrd="0" destOrd="0" parTransId="{D7D4103C-4754-4F55-8BDF-4BD382694D66}" sibTransId="{001D2EAC-9850-4B23-94A0-B37EA6E5911A}"/>
    <dgm:cxn modelId="{8346B63F-B7DF-49BA-896C-80A375DFD016}" type="presOf" srcId="{BC9E5B98-14E7-4C49-8345-3945747A85A0}" destId="{FB48849F-3D93-4C4F-9555-BCF1D05B9C41}" srcOrd="0" destOrd="0" presId="urn:microsoft.com/office/officeart/2005/8/layout/list1"/>
    <dgm:cxn modelId="{83B9765F-0298-4776-BA1E-79C41A63A1F4}" type="presOf" srcId="{D59F0C0B-7D15-46C7-BEA4-2A92D900F082}" destId="{D09880AD-9B09-40EA-8518-992AFCB67826}" srcOrd="1" destOrd="0" presId="urn:microsoft.com/office/officeart/2005/8/layout/list1"/>
    <dgm:cxn modelId="{372B2E46-561A-4A86-B9DA-52AFA1175448}" type="presOf" srcId="{B68B452D-B494-4F49-8819-61C55ECA601D}" destId="{3DF28810-98B7-473C-84A7-F0B15E0C339E}" srcOrd="0" destOrd="0" presId="urn:microsoft.com/office/officeart/2005/8/layout/list1"/>
    <dgm:cxn modelId="{28DEE76C-5916-4064-9D3B-A3B44CE1097D}" srcId="{B4297DB1-0DA7-4040-A9BC-82E7A260AD49}" destId="{181088D8-886D-4F97-A06A-94A38A8E4C54}" srcOrd="1" destOrd="0" parTransId="{086E4D2F-5BEB-4FD5-905D-B03E9DC7A622}" sibTransId="{9C72DD78-3394-42D6-A20D-74ECAECBB503}"/>
    <dgm:cxn modelId="{65B8274E-FF7A-4C5C-B5E3-84246D4E5180}" srcId="{B4297DB1-0DA7-4040-A9BC-82E7A260AD49}" destId="{7580C538-F625-4D98-A979-69B5F3D8B81D}" srcOrd="3" destOrd="0" parTransId="{F7E68E4F-12A4-4FB4-A983-7F057AACC146}" sibTransId="{B309991C-6836-4188-9F46-C6F9FAEB3D92}"/>
    <dgm:cxn modelId="{6A19DC59-B7ED-42D0-B855-8E43E3301374}" srcId="{747C15EB-839E-4806-B61A-C873195939E5}" destId="{AFE1040E-C10E-4B8C-B7DD-4C8FF7C05FC8}" srcOrd="0" destOrd="0" parTransId="{8E10B3F4-D44C-43B0-B963-099483423C1E}" sibTransId="{62E46F82-9A7D-4420-926A-A26138ABB603}"/>
    <dgm:cxn modelId="{7D84647A-D621-4002-B931-DB7E2374CB49}" type="presOf" srcId="{D59F0C0B-7D15-46C7-BEA4-2A92D900F082}" destId="{6DB2E52D-FA9A-4EA4-B3E3-2DC202C16BC0}" srcOrd="0" destOrd="0" presId="urn:microsoft.com/office/officeart/2005/8/layout/list1"/>
    <dgm:cxn modelId="{98DF797C-E177-47DF-BA47-7B32E3AEDCC9}" type="presOf" srcId="{7580C538-F625-4D98-A979-69B5F3D8B81D}" destId="{F91DEEA7-14DC-4392-B2D4-F6288CBB0660}" srcOrd="1" destOrd="0" presId="urn:microsoft.com/office/officeart/2005/8/layout/list1"/>
    <dgm:cxn modelId="{E0B9D77F-FC33-430A-AAB7-EC12D3371959}" type="presOf" srcId="{D73D7224-E83C-4975-B5C9-B176595505D9}" destId="{5DC69427-2190-42A8-A5DC-D008A650F578}" srcOrd="0" destOrd="0" presId="urn:microsoft.com/office/officeart/2005/8/layout/list1"/>
    <dgm:cxn modelId="{C8FA1783-E1DE-4D60-A3E8-17F4885D2ABE}" type="presOf" srcId="{181088D8-886D-4F97-A06A-94A38A8E4C54}" destId="{16BF27ED-6B80-42CA-85B2-DD19CBDC166E}" srcOrd="1" destOrd="0" presId="urn:microsoft.com/office/officeart/2005/8/layout/list1"/>
    <dgm:cxn modelId="{A998068E-4F49-49B7-BFCF-9CD475C8DFCA}" srcId="{7580C538-F625-4D98-A979-69B5F3D8B81D}" destId="{BC9E5B98-14E7-4C49-8345-3945747A85A0}" srcOrd="0" destOrd="0" parTransId="{37DE4CB2-DF48-42F5-AAAF-432815007184}" sibTransId="{BDDD9931-EBEB-4C72-8991-E0E669183889}"/>
    <dgm:cxn modelId="{5593A5A8-23D4-469B-8030-0B0B13B18684}" srcId="{B68B452D-B494-4F49-8819-61C55ECA601D}" destId="{80361FD8-BBF7-4321-865E-A372326703DC}" srcOrd="0" destOrd="0" parTransId="{DFC694A8-7678-4374-8838-03B57BDA1100}" sibTransId="{8EFE7CD0-2B44-4F1C-80DF-5C262BF88F9E}"/>
    <dgm:cxn modelId="{29709DAD-EE9E-4E40-9309-DD330E929792}" type="presOf" srcId="{7580C538-F625-4D98-A979-69B5F3D8B81D}" destId="{04D6BE93-D7EF-46F1-AE98-4BBD36036BA3}" srcOrd="0" destOrd="0" presId="urn:microsoft.com/office/officeart/2005/8/layout/list1"/>
    <dgm:cxn modelId="{EDC2A0B2-BCAA-4257-A346-F1A08C20D7AC}" type="presOf" srcId="{B4297DB1-0DA7-4040-A9BC-82E7A260AD49}" destId="{B6730873-0859-42D1-8842-908F66C90792}" srcOrd="0" destOrd="0" presId="urn:microsoft.com/office/officeart/2005/8/layout/list1"/>
    <dgm:cxn modelId="{510DC2B3-D924-4850-87BD-71C7A91EB4D7}" type="presOf" srcId="{747C15EB-839E-4806-B61A-C873195939E5}" destId="{8519EC50-704E-4379-97A4-9465A039EFEE}" srcOrd="1" destOrd="0" presId="urn:microsoft.com/office/officeart/2005/8/layout/list1"/>
    <dgm:cxn modelId="{694151BF-2960-4F31-920C-D7EE2D6F4B50}" srcId="{B4297DB1-0DA7-4040-A9BC-82E7A260AD49}" destId="{D59F0C0B-7D15-46C7-BEA4-2A92D900F082}" srcOrd="2" destOrd="0" parTransId="{8B700D4E-721E-44D8-BB82-334326461FFC}" sibTransId="{BD313EFE-C9B0-413D-8B28-578A23F24A9B}"/>
    <dgm:cxn modelId="{D21DC7D8-9BAF-41FC-B94D-5468E3CAE726}" type="presOf" srcId="{80361FD8-BBF7-4321-865E-A372326703DC}" destId="{7283CC6A-2F04-4DAD-A6AF-C78627C01C84}" srcOrd="0" destOrd="0" presId="urn:microsoft.com/office/officeart/2005/8/layout/list1"/>
    <dgm:cxn modelId="{F7E0B9E4-58BB-4DDD-8D53-C15E0F7D29A0}" type="presOf" srcId="{AFE1040E-C10E-4B8C-B7DD-4C8FF7C05FC8}" destId="{6C4E32F2-B7D4-48B4-B61C-B80690B55A4F}" srcOrd="0" destOrd="0" presId="urn:microsoft.com/office/officeart/2005/8/layout/list1"/>
    <dgm:cxn modelId="{123533F7-885C-45C0-880C-40164A53DCEE}" srcId="{D59F0C0B-7D15-46C7-BEA4-2A92D900F082}" destId="{D73D7224-E83C-4975-B5C9-B176595505D9}" srcOrd="0" destOrd="0" parTransId="{71CCE356-1D44-4D30-B583-978C222C8C2D}" sibTransId="{D4A5F5B5-0CC9-4087-BC3D-73FA79C0368C}"/>
    <dgm:cxn modelId="{0170F1FC-1373-45D0-A2B5-46850551FDC9}" type="presOf" srcId="{F2A79DFA-96BE-4BBA-B09E-928AC69FB205}" destId="{85E0EEAA-68F8-4AAA-8A3C-54FA8013C277}" srcOrd="0" destOrd="0" presId="urn:microsoft.com/office/officeart/2005/8/layout/list1"/>
    <dgm:cxn modelId="{F847F1F4-959E-48D5-BE53-B92F5410D70A}" type="presParOf" srcId="{B6730873-0859-42D1-8842-908F66C90792}" destId="{924FCA01-F08B-4019-8AE5-3C862231963D}" srcOrd="0" destOrd="0" presId="urn:microsoft.com/office/officeart/2005/8/layout/list1"/>
    <dgm:cxn modelId="{E92A18C3-DC88-48B0-9FEB-64DD8CAAB664}" type="presParOf" srcId="{924FCA01-F08B-4019-8AE5-3C862231963D}" destId="{A35CE854-30AA-45F8-B690-4EBFCD53F07C}" srcOrd="0" destOrd="0" presId="urn:microsoft.com/office/officeart/2005/8/layout/list1"/>
    <dgm:cxn modelId="{1A29B531-877D-4FBA-BAF8-BAF75B40DB73}" type="presParOf" srcId="{924FCA01-F08B-4019-8AE5-3C862231963D}" destId="{8519EC50-704E-4379-97A4-9465A039EFEE}" srcOrd="1" destOrd="0" presId="urn:microsoft.com/office/officeart/2005/8/layout/list1"/>
    <dgm:cxn modelId="{D9BA9B32-015F-419D-9AA0-F8E8D7C2CE00}" type="presParOf" srcId="{B6730873-0859-42D1-8842-908F66C90792}" destId="{3AA2D8C7-CC66-4AEF-9475-4250586EE5B5}" srcOrd="1" destOrd="0" presId="urn:microsoft.com/office/officeart/2005/8/layout/list1"/>
    <dgm:cxn modelId="{D483393B-9734-48EC-8DAD-B5F3F72C00EB}" type="presParOf" srcId="{B6730873-0859-42D1-8842-908F66C90792}" destId="{6C4E32F2-B7D4-48B4-B61C-B80690B55A4F}" srcOrd="2" destOrd="0" presId="urn:microsoft.com/office/officeart/2005/8/layout/list1"/>
    <dgm:cxn modelId="{AA232327-3DFB-43DF-A6B9-A80AB9D9C2AB}" type="presParOf" srcId="{B6730873-0859-42D1-8842-908F66C90792}" destId="{2FF6327D-42D2-40DA-AD6C-B49D64B7EFA8}" srcOrd="3" destOrd="0" presId="urn:microsoft.com/office/officeart/2005/8/layout/list1"/>
    <dgm:cxn modelId="{592BE840-5CB4-4F30-B113-228EBA5A4D4F}" type="presParOf" srcId="{B6730873-0859-42D1-8842-908F66C90792}" destId="{A22BBD5D-EC9C-4DBA-AD7C-7F4C81FC201E}" srcOrd="4" destOrd="0" presId="urn:microsoft.com/office/officeart/2005/8/layout/list1"/>
    <dgm:cxn modelId="{807E934A-9DDD-4062-B9A2-79F100900BEB}" type="presParOf" srcId="{A22BBD5D-EC9C-4DBA-AD7C-7F4C81FC201E}" destId="{59878FD8-F1B3-4325-9E87-C341ACC71CD9}" srcOrd="0" destOrd="0" presId="urn:microsoft.com/office/officeart/2005/8/layout/list1"/>
    <dgm:cxn modelId="{61970F2E-4CA1-4515-B309-3000B99765C8}" type="presParOf" srcId="{A22BBD5D-EC9C-4DBA-AD7C-7F4C81FC201E}" destId="{16BF27ED-6B80-42CA-85B2-DD19CBDC166E}" srcOrd="1" destOrd="0" presId="urn:microsoft.com/office/officeart/2005/8/layout/list1"/>
    <dgm:cxn modelId="{70031997-5496-49BD-BF5E-DBE4875359D6}" type="presParOf" srcId="{B6730873-0859-42D1-8842-908F66C90792}" destId="{40B7086F-9642-4ADB-B682-1E59368940FA}" srcOrd="5" destOrd="0" presId="urn:microsoft.com/office/officeart/2005/8/layout/list1"/>
    <dgm:cxn modelId="{DD0C6F86-1825-410B-9423-B8E54EAA076A}" type="presParOf" srcId="{B6730873-0859-42D1-8842-908F66C90792}" destId="{85E0EEAA-68F8-4AAA-8A3C-54FA8013C277}" srcOrd="6" destOrd="0" presId="urn:microsoft.com/office/officeart/2005/8/layout/list1"/>
    <dgm:cxn modelId="{BAFA5299-0585-4BD9-A9D5-BD99A155FA91}" type="presParOf" srcId="{B6730873-0859-42D1-8842-908F66C90792}" destId="{75787A4E-FFA2-40E9-BFEC-1B4FB5C5D756}" srcOrd="7" destOrd="0" presId="urn:microsoft.com/office/officeart/2005/8/layout/list1"/>
    <dgm:cxn modelId="{0F63B17F-6F5D-4EAD-B52C-8EC5048C8617}" type="presParOf" srcId="{B6730873-0859-42D1-8842-908F66C90792}" destId="{CFF4DE14-2C27-4B6A-9134-85281AC2BF74}" srcOrd="8" destOrd="0" presId="urn:microsoft.com/office/officeart/2005/8/layout/list1"/>
    <dgm:cxn modelId="{B98AE77D-49B2-4ACB-BA5E-38212C632DCB}" type="presParOf" srcId="{CFF4DE14-2C27-4B6A-9134-85281AC2BF74}" destId="{6DB2E52D-FA9A-4EA4-B3E3-2DC202C16BC0}" srcOrd="0" destOrd="0" presId="urn:microsoft.com/office/officeart/2005/8/layout/list1"/>
    <dgm:cxn modelId="{F21E3692-1682-414E-A1B4-EE9FEB5C736D}" type="presParOf" srcId="{CFF4DE14-2C27-4B6A-9134-85281AC2BF74}" destId="{D09880AD-9B09-40EA-8518-992AFCB67826}" srcOrd="1" destOrd="0" presId="urn:microsoft.com/office/officeart/2005/8/layout/list1"/>
    <dgm:cxn modelId="{65D20246-9382-4C7B-9018-D3C6E89D4952}" type="presParOf" srcId="{B6730873-0859-42D1-8842-908F66C90792}" destId="{48D31622-E557-4874-96B0-2DB8DC302D06}" srcOrd="9" destOrd="0" presId="urn:microsoft.com/office/officeart/2005/8/layout/list1"/>
    <dgm:cxn modelId="{4220996E-B727-4FAA-B534-E21218F705F2}" type="presParOf" srcId="{B6730873-0859-42D1-8842-908F66C90792}" destId="{5DC69427-2190-42A8-A5DC-D008A650F578}" srcOrd="10" destOrd="0" presId="urn:microsoft.com/office/officeart/2005/8/layout/list1"/>
    <dgm:cxn modelId="{FAB5D83D-008E-490D-8F54-0F85D0A456DE}" type="presParOf" srcId="{B6730873-0859-42D1-8842-908F66C90792}" destId="{E59D3EFE-20FC-4635-B7E8-13FAC6B02A55}" srcOrd="11" destOrd="0" presId="urn:microsoft.com/office/officeart/2005/8/layout/list1"/>
    <dgm:cxn modelId="{5B5DC3A6-514A-4B78-81B2-8E7BEAF216C5}" type="presParOf" srcId="{B6730873-0859-42D1-8842-908F66C90792}" destId="{992FC58E-7A43-4B4D-955B-25AE8753C939}" srcOrd="12" destOrd="0" presId="urn:microsoft.com/office/officeart/2005/8/layout/list1"/>
    <dgm:cxn modelId="{1C057212-35A7-4F59-B4F8-72FE37994E45}" type="presParOf" srcId="{992FC58E-7A43-4B4D-955B-25AE8753C939}" destId="{04D6BE93-D7EF-46F1-AE98-4BBD36036BA3}" srcOrd="0" destOrd="0" presId="urn:microsoft.com/office/officeart/2005/8/layout/list1"/>
    <dgm:cxn modelId="{7E880221-BF53-4E73-B4BB-D74851425C83}" type="presParOf" srcId="{992FC58E-7A43-4B4D-955B-25AE8753C939}" destId="{F91DEEA7-14DC-4392-B2D4-F6288CBB0660}" srcOrd="1" destOrd="0" presId="urn:microsoft.com/office/officeart/2005/8/layout/list1"/>
    <dgm:cxn modelId="{53531F8C-87F3-4AF0-B084-F68859F595F8}" type="presParOf" srcId="{B6730873-0859-42D1-8842-908F66C90792}" destId="{1D0EDE04-A787-491A-94EB-5EEB25941A63}" srcOrd="13" destOrd="0" presId="urn:microsoft.com/office/officeart/2005/8/layout/list1"/>
    <dgm:cxn modelId="{FE1FF74C-A516-4DE9-9FC9-6EC5866307F4}" type="presParOf" srcId="{B6730873-0859-42D1-8842-908F66C90792}" destId="{FB48849F-3D93-4C4F-9555-BCF1D05B9C41}" srcOrd="14" destOrd="0" presId="urn:microsoft.com/office/officeart/2005/8/layout/list1"/>
    <dgm:cxn modelId="{D08CD476-1333-4BA2-9F9E-EADE879CA90C}" type="presParOf" srcId="{B6730873-0859-42D1-8842-908F66C90792}" destId="{A901284A-214F-42FD-BEA4-4678DF643527}" srcOrd="15" destOrd="0" presId="urn:microsoft.com/office/officeart/2005/8/layout/list1"/>
    <dgm:cxn modelId="{256C8D53-359C-4AF3-8E51-38B4BC2B95FC}" type="presParOf" srcId="{B6730873-0859-42D1-8842-908F66C90792}" destId="{D028E6BC-E567-49FF-8EED-C67D0D78CFB5}" srcOrd="16" destOrd="0" presId="urn:microsoft.com/office/officeart/2005/8/layout/list1"/>
    <dgm:cxn modelId="{37D6BF5A-CD41-4A51-B86C-D29E0100C9E1}" type="presParOf" srcId="{D028E6BC-E567-49FF-8EED-C67D0D78CFB5}" destId="{3DF28810-98B7-473C-84A7-F0B15E0C339E}" srcOrd="0" destOrd="0" presId="urn:microsoft.com/office/officeart/2005/8/layout/list1"/>
    <dgm:cxn modelId="{2602BC3F-3D4F-4F38-9E89-1AC40EFF7E89}" type="presParOf" srcId="{D028E6BC-E567-49FF-8EED-C67D0D78CFB5}" destId="{504AFC32-4442-49A3-BCA8-A374017A3A05}" srcOrd="1" destOrd="0" presId="urn:microsoft.com/office/officeart/2005/8/layout/list1"/>
    <dgm:cxn modelId="{1CE6FD3F-EB22-49CC-A0D6-12C2A6EA10B4}" type="presParOf" srcId="{B6730873-0859-42D1-8842-908F66C90792}" destId="{D40256A2-DB6E-4668-8A79-6600D498C83D}" srcOrd="17" destOrd="0" presId="urn:microsoft.com/office/officeart/2005/8/layout/list1"/>
    <dgm:cxn modelId="{0374B177-A063-4E02-A4D9-4EA8C02419E5}" type="presParOf" srcId="{B6730873-0859-42D1-8842-908F66C90792}" destId="{7283CC6A-2F04-4DAD-A6AF-C78627C01C8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822073-B12B-4DE3-9413-CAC64369FC6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61AFEC-FC31-4D6E-AEB4-182FAE775CA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Identify Skill Gaps</a:t>
          </a:r>
        </a:p>
      </dgm:t>
    </dgm:pt>
    <dgm:pt modelId="{15011C00-9024-4F04-95EE-6EB2200318B4}" type="parTrans" cxnId="{13B38A57-6B96-476F-B64A-884412ADA3EF}">
      <dgm:prSet/>
      <dgm:spPr/>
      <dgm:t>
        <a:bodyPr/>
        <a:lstStyle/>
        <a:p>
          <a:endParaRPr lang="en-US"/>
        </a:p>
      </dgm:t>
    </dgm:pt>
    <dgm:pt modelId="{08C5DB44-85AF-4D84-8E97-40C2EF59A059}" type="sibTrans" cxnId="{13B38A57-6B96-476F-B64A-884412ADA3EF}">
      <dgm:prSet/>
      <dgm:spPr/>
      <dgm:t>
        <a:bodyPr/>
        <a:lstStyle/>
        <a:p>
          <a:endParaRPr lang="en-US"/>
        </a:p>
      </dgm:t>
    </dgm:pt>
    <dgm:pt modelId="{24DEC5FC-DD2F-4F70-A649-CF7A20E2DB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Assess current skills against SAP product requirements</a:t>
          </a:r>
        </a:p>
      </dgm:t>
    </dgm:pt>
    <dgm:pt modelId="{FFA4765D-DDE2-4D2F-8877-A86BE921C20D}" type="parTrans" cxnId="{EC42AF7C-FDEE-44E4-A778-4DD166AC0F55}">
      <dgm:prSet/>
      <dgm:spPr/>
      <dgm:t>
        <a:bodyPr/>
        <a:lstStyle/>
        <a:p>
          <a:endParaRPr lang="en-US"/>
        </a:p>
      </dgm:t>
    </dgm:pt>
    <dgm:pt modelId="{EB940A26-5B26-49A2-B23A-8D9C86957A0A}" type="sibTrans" cxnId="{EC42AF7C-FDEE-44E4-A778-4DD166AC0F55}">
      <dgm:prSet/>
      <dgm:spPr/>
      <dgm:t>
        <a:bodyPr/>
        <a:lstStyle/>
        <a:p>
          <a:endParaRPr lang="en-US"/>
        </a:p>
      </dgm:t>
    </dgm:pt>
    <dgm:pt modelId="{5C17F8D9-D334-46F8-9543-55D8CAD6751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SAP Certification and Learning Paths</a:t>
          </a:r>
        </a:p>
      </dgm:t>
    </dgm:pt>
    <dgm:pt modelId="{CAB3CA71-4E7E-4584-B80B-66AF05994A76}" type="parTrans" cxnId="{53FE54D2-81CF-4E04-92A3-1EB072B0005F}">
      <dgm:prSet/>
      <dgm:spPr/>
      <dgm:t>
        <a:bodyPr/>
        <a:lstStyle/>
        <a:p>
          <a:endParaRPr lang="en-US"/>
        </a:p>
      </dgm:t>
    </dgm:pt>
    <dgm:pt modelId="{EDF10AA4-C22F-477E-8748-60E2ECF11827}" type="sibTrans" cxnId="{53FE54D2-81CF-4E04-92A3-1EB072B0005F}">
      <dgm:prSet/>
      <dgm:spPr/>
      <dgm:t>
        <a:bodyPr/>
        <a:lstStyle/>
        <a:p>
          <a:endParaRPr lang="en-US"/>
        </a:p>
      </dgm:t>
    </dgm:pt>
    <dgm:pt modelId="{7B90A79A-5D38-46BD-BAFE-BB1CC054D3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Enroll team in SAP certification programs and use SAP Learning Hub for comprehensive learning resources</a:t>
          </a:r>
        </a:p>
      </dgm:t>
    </dgm:pt>
    <dgm:pt modelId="{C43BD615-B614-482B-99D7-96CC54922DA5}" type="parTrans" cxnId="{6677B879-5524-4A87-9428-4DDE36E2BB5C}">
      <dgm:prSet/>
      <dgm:spPr/>
      <dgm:t>
        <a:bodyPr/>
        <a:lstStyle/>
        <a:p>
          <a:endParaRPr lang="en-US"/>
        </a:p>
      </dgm:t>
    </dgm:pt>
    <dgm:pt modelId="{B1F1E970-DFF3-4F04-B6C6-09C1359389B7}" type="sibTrans" cxnId="{6677B879-5524-4A87-9428-4DDE36E2BB5C}">
      <dgm:prSet/>
      <dgm:spPr/>
      <dgm:t>
        <a:bodyPr/>
        <a:lstStyle/>
        <a:p>
          <a:endParaRPr lang="en-US"/>
        </a:p>
      </dgm:t>
    </dgm:pt>
    <dgm:pt modelId="{E7EAC79E-9102-4159-AD8A-0A6B2066355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Hands-On Experience</a:t>
          </a:r>
        </a:p>
      </dgm:t>
    </dgm:pt>
    <dgm:pt modelId="{05D1A038-6BFB-4D0A-A92A-FD0700B282D7}" type="parTrans" cxnId="{B542C696-2DF9-4DEA-9D5C-1C18204D0093}">
      <dgm:prSet/>
      <dgm:spPr/>
      <dgm:t>
        <a:bodyPr/>
        <a:lstStyle/>
        <a:p>
          <a:endParaRPr lang="en-US"/>
        </a:p>
      </dgm:t>
    </dgm:pt>
    <dgm:pt modelId="{373CBB62-AF29-425B-8A67-9170E2E5EF47}" type="sibTrans" cxnId="{B542C696-2DF9-4DEA-9D5C-1C18204D0093}">
      <dgm:prSet/>
      <dgm:spPr/>
      <dgm:t>
        <a:bodyPr/>
        <a:lstStyle/>
        <a:p>
          <a:endParaRPr lang="en-US"/>
        </a:p>
      </dgm:t>
    </dgm:pt>
    <dgm:pt modelId="{A3821C9F-C309-4911-8D1E-69DCB8ADA3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Utilize SAP Cloud Appliance Library for demo environments and hands-on practice</a:t>
          </a:r>
        </a:p>
      </dgm:t>
    </dgm:pt>
    <dgm:pt modelId="{F1C6BAFB-57CA-4F39-8B49-B46879D1D1D2}" type="parTrans" cxnId="{23BDA437-6944-4E20-9158-E77B3709D89F}">
      <dgm:prSet/>
      <dgm:spPr/>
      <dgm:t>
        <a:bodyPr/>
        <a:lstStyle/>
        <a:p>
          <a:endParaRPr lang="en-US"/>
        </a:p>
      </dgm:t>
    </dgm:pt>
    <dgm:pt modelId="{7A9D1625-8139-4C73-B59C-4A8EE96E8806}" type="sibTrans" cxnId="{23BDA437-6944-4E20-9158-E77B3709D89F}">
      <dgm:prSet/>
      <dgm:spPr/>
      <dgm:t>
        <a:bodyPr/>
        <a:lstStyle/>
        <a:p>
          <a:endParaRPr lang="en-US"/>
        </a:p>
      </dgm:t>
    </dgm:pt>
    <dgm:pt modelId="{D6FA8DCE-0A4D-4D51-AB0D-774C1AA59EB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Knowledge Sharing Sessions</a:t>
          </a:r>
        </a:p>
      </dgm:t>
    </dgm:pt>
    <dgm:pt modelId="{C384F90A-BA8B-4DF0-843F-2DB6C9AA6F44}" type="parTrans" cxnId="{EB7A299E-527D-4C91-8E5D-E08F6653B6C8}">
      <dgm:prSet/>
      <dgm:spPr/>
      <dgm:t>
        <a:bodyPr/>
        <a:lstStyle/>
        <a:p>
          <a:endParaRPr lang="en-US"/>
        </a:p>
      </dgm:t>
    </dgm:pt>
    <dgm:pt modelId="{48804762-CE03-4019-B991-507DC20430B5}" type="sibTrans" cxnId="{EB7A299E-527D-4C91-8E5D-E08F6653B6C8}">
      <dgm:prSet/>
      <dgm:spPr/>
      <dgm:t>
        <a:bodyPr/>
        <a:lstStyle/>
        <a:p>
          <a:endParaRPr lang="en-US"/>
        </a:p>
      </dgm:t>
    </dgm:pt>
    <dgm:pt modelId="{4ED6D30B-4ED6-4E64-A027-A4595B6502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regular sessions for collaborative learning and experience sharing</a:t>
          </a:r>
        </a:p>
      </dgm:t>
    </dgm:pt>
    <dgm:pt modelId="{178AD3A3-0092-405C-AF71-8D73FE2BAB94}" type="parTrans" cxnId="{36244B8F-9B81-4180-B2D8-50F02C91219D}">
      <dgm:prSet/>
      <dgm:spPr/>
      <dgm:t>
        <a:bodyPr/>
        <a:lstStyle/>
        <a:p>
          <a:endParaRPr lang="en-US"/>
        </a:p>
      </dgm:t>
    </dgm:pt>
    <dgm:pt modelId="{1019B438-ECFA-4004-997A-D6B1EF3F8EF1}" type="sibTrans" cxnId="{36244B8F-9B81-4180-B2D8-50F02C91219D}">
      <dgm:prSet/>
      <dgm:spPr/>
      <dgm:t>
        <a:bodyPr/>
        <a:lstStyle/>
        <a:p>
          <a:endParaRPr lang="en-US"/>
        </a:p>
      </dgm:t>
    </dgm:pt>
    <dgm:pt modelId="{87A56370-E70E-45CF-A909-30BBF292543C}" type="pres">
      <dgm:prSet presAssocID="{AD822073-B12B-4DE3-9413-CAC64369FC68}" presName="root" presStyleCnt="0">
        <dgm:presLayoutVars>
          <dgm:dir/>
          <dgm:resizeHandles val="exact"/>
        </dgm:presLayoutVars>
      </dgm:prSet>
      <dgm:spPr/>
    </dgm:pt>
    <dgm:pt modelId="{1BA5170F-9296-4595-A1F3-375719449F70}" type="pres">
      <dgm:prSet presAssocID="{E161AFEC-FC31-4D6E-AEB4-182FAE775CA2}" presName="compNode" presStyleCnt="0"/>
      <dgm:spPr/>
    </dgm:pt>
    <dgm:pt modelId="{0FF057B1-483D-42C8-BCA0-33CBD128AC64}" type="pres">
      <dgm:prSet presAssocID="{E161AFEC-FC31-4D6E-AEB4-182FAE775C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50A48D6-FEEA-436E-9580-F0CF71940C5D}" type="pres">
      <dgm:prSet presAssocID="{E161AFEC-FC31-4D6E-AEB4-182FAE775CA2}" presName="iconSpace" presStyleCnt="0"/>
      <dgm:spPr/>
    </dgm:pt>
    <dgm:pt modelId="{D24049D3-9057-4902-B736-9EBABF494712}" type="pres">
      <dgm:prSet presAssocID="{E161AFEC-FC31-4D6E-AEB4-182FAE775CA2}" presName="parTx" presStyleLbl="revTx" presStyleIdx="0" presStyleCnt="8">
        <dgm:presLayoutVars>
          <dgm:chMax val="0"/>
          <dgm:chPref val="0"/>
        </dgm:presLayoutVars>
      </dgm:prSet>
      <dgm:spPr/>
    </dgm:pt>
    <dgm:pt modelId="{8A5EBF49-34E3-4E87-9865-E54E5AA745E6}" type="pres">
      <dgm:prSet presAssocID="{E161AFEC-FC31-4D6E-AEB4-182FAE775CA2}" presName="txSpace" presStyleCnt="0"/>
      <dgm:spPr/>
    </dgm:pt>
    <dgm:pt modelId="{A6856F19-6C51-4F29-9291-4F2A795DF9D9}" type="pres">
      <dgm:prSet presAssocID="{E161AFEC-FC31-4D6E-AEB4-182FAE775CA2}" presName="desTx" presStyleLbl="revTx" presStyleIdx="1" presStyleCnt="8">
        <dgm:presLayoutVars/>
      </dgm:prSet>
      <dgm:spPr/>
    </dgm:pt>
    <dgm:pt modelId="{123361F0-F6AA-4969-9A1D-DC7FF7D5B0BA}" type="pres">
      <dgm:prSet presAssocID="{08C5DB44-85AF-4D84-8E97-40C2EF59A059}" presName="sibTrans" presStyleCnt="0"/>
      <dgm:spPr/>
    </dgm:pt>
    <dgm:pt modelId="{296E6CEC-BDCA-4EB2-9094-35F018BAC8A2}" type="pres">
      <dgm:prSet presAssocID="{5C17F8D9-D334-46F8-9543-55D8CAD67519}" presName="compNode" presStyleCnt="0"/>
      <dgm:spPr/>
    </dgm:pt>
    <dgm:pt modelId="{42780772-ED37-45C7-9A7B-A8B49B494117}" type="pres">
      <dgm:prSet presAssocID="{5C17F8D9-D334-46F8-9543-55D8CAD675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23A83EB8-893A-4645-A414-71567EDDC67C}" type="pres">
      <dgm:prSet presAssocID="{5C17F8D9-D334-46F8-9543-55D8CAD67519}" presName="iconSpace" presStyleCnt="0"/>
      <dgm:spPr/>
    </dgm:pt>
    <dgm:pt modelId="{1EB8E67F-EB31-4EA4-90BE-CDEE422AB3A4}" type="pres">
      <dgm:prSet presAssocID="{5C17F8D9-D334-46F8-9543-55D8CAD67519}" presName="parTx" presStyleLbl="revTx" presStyleIdx="2" presStyleCnt="8">
        <dgm:presLayoutVars>
          <dgm:chMax val="0"/>
          <dgm:chPref val="0"/>
        </dgm:presLayoutVars>
      </dgm:prSet>
      <dgm:spPr/>
    </dgm:pt>
    <dgm:pt modelId="{E8FFE7C9-122F-4DC9-812C-16AE0097E7CC}" type="pres">
      <dgm:prSet presAssocID="{5C17F8D9-D334-46F8-9543-55D8CAD67519}" presName="txSpace" presStyleCnt="0"/>
      <dgm:spPr/>
    </dgm:pt>
    <dgm:pt modelId="{EDC89F42-2EDF-4515-950C-740C4CA69813}" type="pres">
      <dgm:prSet presAssocID="{5C17F8D9-D334-46F8-9543-55D8CAD67519}" presName="desTx" presStyleLbl="revTx" presStyleIdx="3" presStyleCnt="8">
        <dgm:presLayoutVars/>
      </dgm:prSet>
      <dgm:spPr/>
    </dgm:pt>
    <dgm:pt modelId="{EE85BA11-58A6-4DC7-9674-CD87BA32B631}" type="pres">
      <dgm:prSet presAssocID="{EDF10AA4-C22F-477E-8748-60E2ECF11827}" presName="sibTrans" presStyleCnt="0"/>
      <dgm:spPr/>
    </dgm:pt>
    <dgm:pt modelId="{2740872A-17B9-4AC0-BDBC-6CE264D20D18}" type="pres">
      <dgm:prSet presAssocID="{E7EAC79E-9102-4159-AD8A-0A6B2066355D}" presName="compNode" presStyleCnt="0"/>
      <dgm:spPr/>
    </dgm:pt>
    <dgm:pt modelId="{0DD81976-4B8B-4D69-A4C6-8E371237A3A0}" type="pres">
      <dgm:prSet presAssocID="{E7EAC79E-9102-4159-AD8A-0A6B206635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79CAA03-EFF2-41E9-97F0-2E943343536C}" type="pres">
      <dgm:prSet presAssocID="{E7EAC79E-9102-4159-AD8A-0A6B2066355D}" presName="iconSpace" presStyleCnt="0"/>
      <dgm:spPr/>
    </dgm:pt>
    <dgm:pt modelId="{DB2254ED-8D14-47A3-90C1-1AF386F765BE}" type="pres">
      <dgm:prSet presAssocID="{E7EAC79E-9102-4159-AD8A-0A6B2066355D}" presName="parTx" presStyleLbl="revTx" presStyleIdx="4" presStyleCnt="8">
        <dgm:presLayoutVars>
          <dgm:chMax val="0"/>
          <dgm:chPref val="0"/>
        </dgm:presLayoutVars>
      </dgm:prSet>
      <dgm:spPr/>
    </dgm:pt>
    <dgm:pt modelId="{D2A2E7C8-ABDF-492B-8A44-D57CF08A0D96}" type="pres">
      <dgm:prSet presAssocID="{E7EAC79E-9102-4159-AD8A-0A6B2066355D}" presName="txSpace" presStyleCnt="0"/>
      <dgm:spPr/>
    </dgm:pt>
    <dgm:pt modelId="{42CB13D1-8835-4C02-B7F1-83A22FFA3EED}" type="pres">
      <dgm:prSet presAssocID="{E7EAC79E-9102-4159-AD8A-0A6B2066355D}" presName="desTx" presStyleLbl="revTx" presStyleIdx="5" presStyleCnt="8">
        <dgm:presLayoutVars/>
      </dgm:prSet>
      <dgm:spPr/>
    </dgm:pt>
    <dgm:pt modelId="{22F17533-7BC3-4FF8-86B2-3E235BD9B77A}" type="pres">
      <dgm:prSet presAssocID="{373CBB62-AF29-425B-8A67-9170E2E5EF47}" presName="sibTrans" presStyleCnt="0"/>
      <dgm:spPr/>
    </dgm:pt>
    <dgm:pt modelId="{6FA5C4FD-2875-48FB-A49D-5AA15E61EB63}" type="pres">
      <dgm:prSet presAssocID="{D6FA8DCE-0A4D-4D51-AB0D-774C1AA59EBC}" presName="compNode" presStyleCnt="0"/>
      <dgm:spPr/>
    </dgm:pt>
    <dgm:pt modelId="{06685275-5A6F-43B1-AAA2-11DD331BB02C}" type="pres">
      <dgm:prSet presAssocID="{D6FA8DCE-0A4D-4D51-AB0D-774C1AA59E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77A3D52-D5FB-425C-ADC5-7376256452E3}" type="pres">
      <dgm:prSet presAssocID="{D6FA8DCE-0A4D-4D51-AB0D-774C1AA59EBC}" presName="iconSpace" presStyleCnt="0"/>
      <dgm:spPr/>
    </dgm:pt>
    <dgm:pt modelId="{60B3C9A8-E7F6-44D2-9D8D-3D6DC9905B02}" type="pres">
      <dgm:prSet presAssocID="{D6FA8DCE-0A4D-4D51-AB0D-774C1AA59EBC}" presName="parTx" presStyleLbl="revTx" presStyleIdx="6" presStyleCnt="8">
        <dgm:presLayoutVars>
          <dgm:chMax val="0"/>
          <dgm:chPref val="0"/>
        </dgm:presLayoutVars>
      </dgm:prSet>
      <dgm:spPr/>
    </dgm:pt>
    <dgm:pt modelId="{EB496EE2-8A6A-46D8-A219-D4D6D60CDDD6}" type="pres">
      <dgm:prSet presAssocID="{D6FA8DCE-0A4D-4D51-AB0D-774C1AA59EBC}" presName="txSpace" presStyleCnt="0"/>
      <dgm:spPr/>
    </dgm:pt>
    <dgm:pt modelId="{2CA7C657-D0A4-4149-AE33-34CC7E1D55B4}" type="pres">
      <dgm:prSet presAssocID="{D6FA8DCE-0A4D-4D51-AB0D-774C1AA59EBC}" presName="desTx" presStyleLbl="revTx" presStyleIdx="7" presStyleCnt="8">
        <dgm:presLayoutVars/>
      </dgm:prSet>
      <dgm:spPr/>
    </dgm:pt>
  </dgm:ptLst>
  <dgm:cxnLst>
    <dgm:cxn modelId="{4A6B9F1D-1166-4820-9D06-D87BD652F392}" type="presOf" srcId="{24DEC5FC-DD2F-4F70-A649-CF7A20E2DB35}" destId="{A6856F19-6C51-4F29-9291-4F2A795DF9D9}" srcOrd="0" destOrd="0" presId="urn:microsoft.com/office/officeart/2018/5/layout/CenteredIconLabelDescriptionList"/>
    <dgm:cxn modelId="{3A2EAF29-06A8-42AA-99FC-FC07FD25804B}" type="presOf" srcId="{E7EAC79E-9102-4159-AD8A-0A6B2066355D}" destId="{DB2254ED-8D14-47A3-90C1-1AF386F765BE}" srcOrd="0" destOrd="0" presId="urn:microsoft.com/office/officeart/2018/5/layout/CenteredIconLabelDescriptionList"/>
    <dgm:cxn modelId="{23BDA437-6944-4E20-9158-E77B3709D89F}" srcId="{E7EAC79E-9102-4159-AD8A-0A6B2066355D}" destId="{A3821C9F-C309-4911-8D1E-69DCB8ADA333}" srcOrd="0" destOrd="0" parTransId="{F1C6BAFB-57CA-4F39-8B49-B46879D1D1D2}" sibTransId="{7A9D1625-8139-4C73-B59C-4A8EE96E8806}"/>
    <dgm:cxn modelId="{82F90A3F-D906-4005-885A-E270D58167CE}" type="presOf" srcId="{A3821C9F-C309-4911-8D1E-69DCB8ADA333}" destId="{42CB13D1-8835-4C02-B7F1-83A22FFA3EED}" srcOrd="0" destOrd="0" presId="urn:microsoft.com/office/officeart/2018/5/layout/CenteredIconLabelDescriptionList"/>
    <dgm:cxn modelId="{BF37AD45-DD00-4074-942E-BD197148242C}" type="presOf" srcId="{5C17F8D9-D334-46F8-9543-55D8CAD67519}" destId="{1EB8E67F-EB31-4EA4-90BE-CDEE422AB3A4}" srcOrd="0" destOrd="0" presId="urn:microsoft.com/office/officeart/2018/5/layout/CenteredIconLabelDescriptionList"/>
    <dgm:cxn modelId="{58B46C51-EB95-4680-BB19-9F32091DA158}" type="presOf" srcId="{D6FA8DCE-0A4D-4D51-AB0D-774C1AA59EBC}" destId="{60B3C9A8-E7F6-44D2-9D8D-3D6DC9905B02}" srcOrd="0" destOrd="0" presId="urn:microsoft.com/office/officeart/2018/5/layout/CenteredIconLabelDescriptionList"/>
    <dgm:cxn modelId="{5658B371-86DC-4044-BE29-CCE482AA0B5C}" type="presOf" srcId="{E161AFEC-FC31-4D6E-AEB4-182FAE775CA2}" destId="{D24049D3-9057-4902-B736-9EBABF494712}" srcOrd="0" destOrd="0" presId="urn:microsoft.com/office/officeart/2018/5/layout/CenteredIconLabelDescriptionList"/>
    <dgm:cxn modelId="{13B38A57-6B96-476F-B64A-884412ADA3EF}" srcId="{AD822073-B12B-4DE3-9413-CAC64369FC68}" destId="{E161AFEC-FC31-4D6E-AEB4-182FAE775CA2}" srcOrd="0" destOrd="0" parTransId="{15011C00-9024-4F04-95EE-6EB2200318B4}" sibTransId="{08C5DB44-85AF-4D84-8E97-40C2EF59A059}"/>
    <dgm:cxn modelId="{6677B879-5524-4A87-9428-4DDE36E2BB5C}" srcId="{5C17F8D9-D334-46F8-9543-55D8CAD67519}" destId="{7B90A79A-5D38-46BD-BAFE-BB1CC054D37B}" srcOrd="0" destOrd="0" parTransId="{C43BD615-B614-482B-99D7-96CC54922DA5}" sibTransId="{B1F1E970-DFF3-4F04-B6C6-09C1359389B7}"/>
    <dgm:cxn modelId="{EC42AF7C-FDEE-44E4-A778-4DD166AC0F55}" srcId="{E161AFEC-FC31-4D6E-AEB4-182FAE775CA2}" destId="{24DEC5FC-DD2F-4F70-A649-CF7A20E2DB35}" srcOrd="0" destOrd="0" parTransId="{FFA4765D-DDE2-4D2F-8877-A86BE921C20D}" sibTransId="{EB940A26-5B26-49A2-B23A-8D9C86957A0A}"/>
    <dgm:cxn modelId="{36244B8F-9B81-4180-B2D8-50F02C91219D}" srcId="{D6FA8DCE-0A4D-4D51-AB0D-774C1AA59EBC}" destId="{4ED6D30B-4ED6-4E64-A027-A4595B6502EC}" srcOrd="0" destOrd="0" parTransId="{178AD3A3-0092-405C-AF71-8D73FE2BAB94}" sibTransId="{1019B438-ECFA-4004-997A-D6B1EF3F8EF1}"/>
    <dgm:cxn modelId="{DB3B6392-E021-499E-B53F-6D7B20BA8A90}" type="presOf" srcId="{AD822073-B12B-4DE3-9413-CAC64369FC68}" destId="{87A56370-E70E-45CF-A909-30BBF292543C}" srcOrd="0" destOrd="0" presId="urn:microsoft.com/office/officeart/2018/5/layout/CenteredIconLabelDescriptionList"/>
    <dgm:cxn modelId="{B542C696-2DF9-4DEA-9D5C-1C18204D0093}" srcId="{AD822073-B12B-4DE3-9413-CAC64369FC68}" destId="{E7EAC79E-9102-4159-AD8A-0A6B2066355D}" srcOrd="2" destOrd="0" parTransId="{05D1A038-6BFB-4D0A-A92A-FD0700B282D7}" sibTransId="{373CBB62-AF29-425B-8A67-9170E2E5EF47}"/>
    <dgm:cxn modelId="{EB7A299E-527D-4C91-8E5D-E08F6653B6C8}" srcId="{AD822073-B12B-4DE3-9413-CAC64369FC68}" destId="{D6FA8DCE-0A4D-4D51-AB0D-774C1AA59EBC}" srcOrd="3" destOrd="0" parTransId="{C384F90A-BA8B-4DF0-843F-2DB6C9AA6F44}" sibTransId="{48804762-CE03-4019-B991-507DC20430B5}"/>
    <dgm:cxn modelId="{362CBD9E-41DF-4DA5-B982-6BCE0DAC322C}" type="presOf" srcId="{7B90A79A-5D38-46BD-BAFE-BB1CC054D37B}" destId="{EDC89F42-2EDF-4515-950C-740C4CA69813}" srcOrd="0" destOrd="0" presId="urn:microsoft.com/office/officeart/2018/5/layout/CenteredIconLabelDescriptionList"/>
    <dgm:cxn modelId="{19E54DA0-D67C-4FA6-B9B3-80346311FBB8}" type="presOf" srcId="{4ED6D30B-4ED6-4E64-A027-A4595B6502EC}" destId="{2CA7C657-D0A4-4149-AE33-34CC7E1D55B4}" srcOrd="0" destOrd="0" presId="urn:microsoft.com/office/officeart/2018/5/layout/CenteredIconLabelDescriptionList"/>
    <dgm:cxn modelId="{53FE54D2-81CF-4E04-92A3-1EB072B0005F}" srcId="{AD822073-B12B-4DE3-9413-CAC64369FC68}" destId="{5C17F8D9-D334-46F8-9543-55D8CAD67519}" srcOrd="1" destOrd="0" parTransId="{CAB3CA71-4E7E-4584-B80B-66AF05994A76}" sibTransId="{EDF10AA4-C22F-477E-8748-60E2ECF11827}"/>
    <dgm:cxn modelId="{27E8EE41-8DE1-495F-AC2A-C73FA122C713}" type="presParOf" srcId="{87A56370-E70E-45CF-A909-30BBF292543C}" destId="{1BA5170F-9296-4595-A1F3-375719449F70}" srcOrd="0" destOrd="0" presId="urn:microsoft.com/office/officeart/2018/5/layout/CenteredIconLabelDescriptionList"/>
    <dgm:cxn modelId="{BB800B89-3245-4300-B22E-BF2FA281D200}" type="presParOf" srcId="{1BA5170F-9296-4595-A1F3-375719449F70}" destId="{0FF057B1-483D-42C8-BCA0-33CBD128AC64}" srcOrd="0" destOrd="0" presId="urn:microsoft.com/office/officeart/2018/5/layout/CenteredIconLabelDescriptionList"/>
    <dgm:cxn modelId="{F1CECB5F-B595-4420-81D8-4743DF518A29}" type="presParOf" srcId="{1BA5170F-9296-4595-A1F3-375719449F70}" destId="{A50A48D6-FEEA-436E-9580-F0CF71940C5D}" srcOrd="1" destOrd="0" presId="urn:microsoft.com/office/officeart/2018/5/layout/CenteredIconLabelDescriptionList"/>
    <dgm:cxn modelId="{082F4AFB-A7C3-4FED-8CE3-D7ADD1CE674B}" type="presParOf" srcId="{1BA5170F-9296-4595-A1F3-375719449F70}" destId="{D24049D3-9057-4902-B736-9EBABF494712}" srcOrd="2" destOrd="0" presId="urn:microsoft.com/office/officeart/2018/5/layout/CenteredIconLabelDescriptionList"/>
    <dgm:cxn modelId="{C8E98187-1B73-473E-A9B2-FF8DB1B8A678}" type="presParOf" srcId="{1BA5170F-9296-4595-A1F3-375719449F70}" destId="{8A5EBF49-34E3-4E87-9865-E54E5AA745E6}" srcOrd="3" destOrd="0" presId="urn:microsoft.com/office/officeart/2018/5/layout/CenteredIconLabelDescriptionList"/>
    <dgm:cxn modelId="{3D220EA7-86D7-4DDE-8796-D2FFB0A3BCCE}" type="presParOf" srcId="{1BA5170F-9296-4595-A1F3-375719449F70}" destId="{A6856F19-6C51-4F29-9291-4F2A795DF9D9}" srcOrd="4" destOrd="0" presId="urn:microsoft.com/office/officeart/2018/5/layout/CenteredIconLabelDescriptionList"/>
    <dgm:cxn modelId="{1CD9A695-2F52-40B3-A38E-4C1D3BBD2D6B}" type="presParOf" srcId="{87A56370-E70E-45CF-A909-30BBF292543C}" destId="{123361F0-F6AA-4969-9A1D-DC7FF7D5B0BA}" srcOrd="1" destOrd="0" presId="urn:microsoft.com/office/officeart/2018/5/layout/CenteredIconLabelDescriptionList"/>
    <dgm:cxn modelId="{70EB1A89-80A0-45BD-A449-9CA816403056}" type="presParOf" srcId="{87A56370-E70E-45CF-A909-30BBF292543C}" destId="{296E6CEC-BDCA-4EB2-9094-35F018BAC8A2}" srcOrd="2" destOrd="0" presId="urn:microsoft.com/office/officeart/2018/5/layout/CenteredIconLabelDescriptionList"/>
    <dgm:cxn modelId="{227DECCC-4054-410E-BB82-32AAD333BB69}" type="presParOf" srcId="{296E6CEC-BDCA-4EB2-9094-35F018BAC8A2}" destId="{42780772-ED37-45C7-9A7B-A8B49B494117}" srcOrd="0" destOrd="0" presId="urn:microsoft.com/office/officeart/2018/5/layout/CenteredIconLabelDescriptionList"/>
    <dgm:cxn modelId="{DDD65F52-87C2-4604-94A6-CE0E15634E38}" type="presParOf" srcId="{296E6CEC-BDCA-4EB2-9094-35F018BAC8A2}" destId="{23A83EB8-893A-4645-A414-71567EDDC67C}" srcOrd="1" destOrd="0" presId="urn:microsoft.com/office/officeart/2018/5/layout/CenteredIconLabelDescriptionList"/>
    <dgm:cxn modelId="{DD999258-D7A0-4052-B9D7-758C2F874AE0}" type="presParOf" srcId="{296E6CEC-BDCA-4EB2-9094-35F018BAC8A2}" destId="{1EB8E67F-EB31-4EA4-90BE-CDEE422AB3A4}" srcOrd="2" destOrd="0" presId="urn:microsoft.com/office/officeart/2018/5/layout/CenteredIconLabelDescriptionList"/>
    <dgm:cxn modelId="{FCCAC2C9-02FF-4438-9FA8-EEEAF4D65ED4}" type="presParOf" srcId="{296E6CEC-BDCA-4EB2-9094-35F018BAC8A2}" destId="{E8FFE7C9-122F-4DC9-812C-16AE0097E7CC}" srcOrd="3" destOrd="0" presId="urn:microsoft.com/office/officeart/2018/5/layout/CenteredIconLabelDescriptionList"/>
    <dgm:cxn modelId="{6FF76CA2-7B03-4F79-9D02-9195580EDE09}" type="presParOf" srcId="{296E6CEC-BDCA-4EB2-9094-35F018BAC8A2}" destId="{EDC89F42-2EDF-4515-950C-740C4CA69813}" srcOrd="4" destOrd="0" presId="urn:microsoft.com/office/officeart/2018/5/layout/CenteredIconLabelDescriptionList"/>
    <dgm:cxn modelId="{84B3A85F-D2DB-4F91-9E01-49A720895AF0}" type="presParOf" srcId="{87A56370-E70E-45CF-A909-30BBF292543C}" destId="{EE85BA11-58A6-4DC7-9674-CD87BA32B631}" srcOrd="3" destOrd="0" presId="urn:microsoft.com/office/officeart/2018/5/layout/CenteredIconLabelDescriptionList"/>
    <dgm:cxn modelId="{0AD38687-D1E6-4986-8E4C-3DA2B08AF4F4}" type="presParOf" srcId="{87A56370-E70E-45CF-A909-30BBF292543C}" destId="{2740872A-17B9-4AC0-BDBC-6CE264D20D18}" srcOrd="4" destOrd="0" presId="urn:microsoft.com/office/officeart/2018/5/layout/CenteredIconLabelDescriptionList"/>
    <dgm:cxn modelId="{D5282B3B-B174-4691-AEA4-A0C1BF58A84C}" type="presParOf" srcId="{2740872A-17B9-4AC0-BDBC-6CE264D20D18}" destId="{0DD81976-4B8B-4D69-A4C6-8E371237A3A0}" srcOrd="0" destOrd="0" presId="urn:microsoft.com/office/officeart/2018/5/layout/CenteredIconLabelDescriptionList"/>
    <dgm:cxn modelId="{D0C75307-F66C-47E6-9B26-85A627E86BAC}" type="presParOf" srcId="{2740872A-17B9-4AC0-BDBC-6CE264D20D18}" destId="{979CAA03-EFF2-41E9-97F0-2E943343536C}" srcOrd="1" destOrd="0" presId="urn:microsoft.com/office/officeart/2018/5/layout/CenteredIconLabelDescriptionList"/>
    <dgm:cxn modelId="{8948D3F4-2F0B-4372-B581-11B1A5953872}" type="presParOf" srcId="{2740872A-17B9-4AC0-BDBC-6CE264D20D18}" destId="{DB2254ED-8D14-47A3-90C1-1AF386F765BE}" srcOrd="2" destOrd="0" presId="urn:microsoft.com/office/officeart/2018/5/layout/CenteredIconLabelDescriptionList"/>
    <dgm:cxn modelId="{6981327A-46E2-4C7A-B25B-043B1E51684B}" type="presParOf" srcId="{2740872A-17B9-4AC0-BDBC-6CE264D20D18}" destId="{D2A2E7C8-ABDF-492B-8A44-D57CF08A0D96}" srcOrd="3" destOrd="0" presId="urn:microsoft.com/office/officeart/2018/5/layout/CenteredIconLabelDescriptionList"/>
    <dgm:cxn modelId="{D9007BE8-E481-4362-A3ED-734D7B80C40F}" type="presParOf" srcId="{2740872A-17B9-4AC0-BDBC-6CE264D20D18}" destId="{42CB13D1-8835-4C02-B7F1-83A22FFA3EED}" srcOrd="4" destOrd="0" presId="urn:microsoft.com/office/officeart/2018/5/layout/CenteredIconLabelDescriptionList"/>
    <dgm:cxn modelId="{253F7418-6C96-4AC5-A993-580E85E21EEC}" type="presParOf" srcId="{87A56370-E70E-45CF-A909-30BBF292543C}" destId="{22F17533-7BC3-4FF8-86B2-3E235BD9B77A}" srcOrd="5" destOrd="0" presId="urn:microsoft.com/office/officeart/2018/5/layout/CenteredIconLabelDescriptionList"/>
    <dgm:cxn modelId="{E1B05A27-0958-435A-A3F2-02128DCE3DBC}" type="presParOf" srcId="{87A56370-E70E-45CF-A909-30BBF292543C}" destId="{6FA5C4FD-2875-48FB-A49D-5AA15E61EB63}" srcOrd="6" destOrd="0" presId="urn:microsoft.com/office/officeart/2018/5/layout/CenteredIconLabelDescriptionList"/>
    <dgm:cxn modelId="{61EC2111-E9A3-44BA-A873-2074BEED8EA1}" type="presParOf" srcId="{6FA5C4FD-2875-48FB-A49D-5AA15E61EB63}" destId="{06685275-5A6F-43B1-AAA2-11DD331BB02C}" srcOrd="0" destOrd="0" presId="urn:microsoft.com/office/officeart/2018/5/layout/CenteredIconLabelDescriptionList"/>
    <dgm:cxn modelId="{9D37A6BE-1575-4E83-BF1B-ABB094CBEA1C}" type="presParOf" srcId="{6FA5C4FD-2875-48FB-A49D-5AA15E61EB63}" destId="{D77A3D52-D5FB-425C-ADC5-7376256452E3}" srcOrd="1" destOrd="0" presId="urn:microsoft.com/office/officeart/2018/5/layout/CenteredIconLabelDescriptionList"/>
    <dgm:cxn modelId="{75C637BE-2E9F-4BB8-8210-34E6C4D90331}" type="presParOf" srcId="{6FA5C4FD-2875-48FB-A49D-5AA15E61EB63}" destId="{60B3C9A8-E7F6-44D2-9D8D-3D6DC9905B02}" srcOrd="2" destOrd="0" presId="urn:microsoft.com/office/officeart/2018/5/layout/CenteredIconLabelDescriptionList"/>
    <dgm:cxn modelId="{5EEEB2BB-5F0F-4AD7-AC9F-484EF7590F21}" type="presParOf" srcId="{6FA5C4FD-2875-48FB-A49D-5AA15E61EB63}" destId="{EB496EE2-8A6A-46D8-A219-D4D6D60CDDD6}" srcOrd="3" destOrd="0" presId="urn:microsoft.com/office/officeart/2018/5/layout/CenteredIconLabelDescriptionList"/>
    <dgm:cxn modelId="{19E7D005-FB8A-4359-A77F-74D353A1C145}" type="presParOf" srcId="{6FA5C4FD-2875-48FB-A49D-5AA15E61EB63}" destId="{2CA7C657-D0A4-4149-AE33-34CC7E1D55B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965A9C-3BFA-4BA4-A3CC-AC62A1B376A9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B0A1473-45D4-4A78-9843-069D01418487}">
      <dgm:prSet/>
      <dgm:spPr/>
      <dgm:t>
        <a:bodyPr/>
        <a:lstStyle/>
        <a:p>
          <a:r>
            <a:rPr lang="en-US" dirty="0"/>
            <a:t>Findings and Recommendations</a:t>
          </a:r>
        </a:p>
      </dgm:t>
    </dgm:pt>
    <dgm:pt modelId="{C22E171B-508D-490D-B63E-39784C4E2180}" type="parTrans" cxnId="{1ACF0D1C-C653-47FF-8962-A35D301C1F9E}">
      <dgm:prSet/>
      <dgm:spPr/>
      <dgm:t>
        <a:bodyPr/>
        <a:lstStyle/>
        <a:p>
          <a:endParaRPr lang="en-US"/>
        </a:p>
      </dgm:t>
    </dgm:pt>
    <dgm:pt modelId="{1C6FEBE7-FE06-425D-B8D8-3685B4FA32D3}" type="sibTrans" cxnId="{1ACF0D1C-C653-47FF-8962-A35D301C1F9E}">
      <dgm:prSet/>
      <dgm:spPr/>
      <dgm:t>
        <a:bodyPr/>
        <a:lstStyle/>
        <a:p>
          <a:endParaRPr lang="en-US"/>
        </a:p>
      </dgm:t>
    </dgm:pt>
    <dgm:pt modelId="{5A77E87D-B9B9-4F9E-AFBE-D44D0DECCE28}">
      <dgm:prSet/>
      <dgm:spPr/>
      <dgm:t>
        <a:bodyPr/>
        <a:lstStyle/>
        <a:p>
          <a:r>
            <a:rPr lang="en-US"/>
            <a:t>SAP S/4HANA, SAP Ariba, SAP IBP, SAP Analytics Cloud, and SAP Environmental Compliance are recommended solutions</a:t>
          </a:r>
        </a:p>
      </dgm:t>
    </dgm:pt>
    <dgm:pt modelId="{5CDD0AEA-2E2E-4391-87C6-157863FB45CE}" type="parTrans" cxnId="{A627EF29-BAA2-43E5-8CD6-445D2F8FABAE}">
      <dgm:prSet/>
      <dgm:spPr/>
      <dgm:t>
        <a:bodyPr/>
        <a:lstStyle/>
        <a:p>
          <a:endParaRPr lang="en-US"/>
        </a:p>
      </dgm:t>
    </dgm:pt>
    <dgm:pt modelId="{AEF8C2F7-20B6-49C3-A3F8-36A05E6162AD}" type="sibTrans" cxnId="{A627EF29-BAA2-43E5-8CD6-445D2F8FABAE}">
      <dgm:prSet/>
      <dgm:spPr/>
      <dgm:t>
        <a:bodyPr/>
        <a:lstStyle/>
        <a:p>
          <a:endParaRPr lang="en-US"/>
        </a:p>
      </dgm:t>
    </dgm:pt>
    <dgm:pt modelId="{2F3579B6-7F09-4065-84CA-CA86B3F6212F}">
      <dgm:prSet/>
      <dgm:spPr/>
      <dgm:t>
        <a:bodyPr/>
        <a:lstStyle/>
        <a:p>
          <a:r>
            <a:rPr lang="en-US" dirty="0"/>
            <a:t>Action Items</a:t>
          </a:r>
        </a:p>
      </dgm:t>
    </dgm:pt>
    <dgm:pt modelId="{F1864A43-157B-4600-A03D-47DD57BAA35D}" type="parTrans" cxnId="{81CD491E-EC51-48F7-9D1C-58B7B5365B5F}">
      <dgm:prSet/>
      <dgm:spPr/>
      <dgm:t>
        <a:bodyPr/>
        <a:lstStyle/>
        <a:p>
          <a:endParaRPr lang="en-US"/>
        </a:p>
      </dgm:t>
    </dgm:pt>
    <dgm:pt modelId="{CF748E42-C445-4C14-97EA-C11022021E5B}" type="sibTrans" cxnId="{81CD491E-EC51-48F7-9D1C-58B7B5365B5F}">
      <dgm:prSet/>
      <dgm:spPr/>
      <dgm:t>
        <a:bodyPr/>
        <a:lstStyle/>
        <a:p>
          <a:endParaRPr lang="en-US"/>
        </a:p>
      </dgm:t>
    </dgm:pt>
    <dgm:pt modelId="{3D53683E-6233-4044-B950-992F2176BC7E}">
      <dgm:prSet/>
      <dgm:spPr/>
      <dgm:t>
        <a:bodyPr/>
        <a:lstStyle/>
        <a:p>
          <a:r>
            <a:rPr lang="en-US"/>
            <a:t>Finalize solution mapping, develop a detailed training plan, and set up demo environments</a:t>
          </a:r>
        </a:p>
      </dgm:t>
    </dgm:pt>
    <dgm:pt modelId="{E906B083-145B-4B8D-940F-B37FA6C44710}" type="parTrans" cxnId="{EB3B328A-FA57-44E6-9E81-15ABC7DC93A8}">
      <dgm:prSet/>
      <dgm:spPr/>
      <dgm:t>
        <a:bodyPr/>
        <a:lstStyle/>
        <a:p>
          <a:endParaRPr lang="en-US"/>
        </a:p>
      </dgm:t>
    </dgm:pt>
    <dgm:pt modelId="{5AC75749-0B5E-4B31-9F7F-356BD67DDC2D}" type="sibTrans" cxnId="{EB3B328A-FA57-44E6-9E81-15ABC7DC93A8}">
      <dgm:prSet/>
      <dgm:spPr/>
      <dgm:t>
        <a:bodyPr/>
        <a:lstStyle/>
        <a:p>
          <a:endParaRPr lang="en-US"/>
        </a:p>
      </dgm:t>
    </dgm:pt>
    <dgm:pt modelId="{AA099025-3FE2-4ABD-ADF8-1B558FDAF4A2}">
      <dgm:prSet/>
      <dgm:spPr/>
      <dgm:t>
        <a:bodyPr/>
        <a:lstStyle/>
        <a:p>
          <a:r>
            <a:rPr lang="en-US" dirty="0"/>
            <a:t>Next Steps</a:t>
          </a:r>
        </a:p>
      </dgm:t>
    </dgm:pt>
    <dgm:pt modelId="{EFEA2576-AE72-419C-9141-D20D0456D1A3}" type="parTrans" cxnId="{83FD10B1-F02E-40D1-9806-ABD2FE3494DC}">
      <dgm:prSet/>
      <dgm:spPr/>
      <dgm:t>
        <a:bodyPr/>
        <a:lstStyle/>
        <a:p>
          <a:endParaRPr lang="en-US"/>
        </a:p>
      </dgm:t>
    </dgm:pt>
    <dgm:pt modelId="{561857BC-F126-4AF9-8D35-6D90CCC230B3}" type="sibTrans" cxnId="{83FD10B1-F02E-40D1-9806-ABD2FE3494DC}">
      <dgm:prSet/>
      <dgm:spPr/>
      <dgm:t>
        <a:bodyPr/>
        <a:lstStyle/>
        <a:p>
          <a:endParaRPr lang="en-US"/>
        </a:p>
      </dgm:t>
    </dgm:pt>
    <dgm:pt modelId="{600B1694-3606-4F82-AFA8-7A7E1DCE1BA1}">
      <dgm:prSet/>
      <dgm:spPr/>
      <dgm:t>
        <a:bodyPr/>
        <a:lstStyle/>
        <a:p>
          <a:r>
            <a:rPr lang="en-US"/>
            <a:t>Coordinate with SAP for training materials and support</a:t>
          </a:r>
        </a:p>
      </dgm:t>
    </dgm:pt>
    <dgm:pt modelId="{F711814B-EBC7-4EC4-A9E1-5F09D55DCC22}" type="parTrans" cxnId="{EEFF9776-4D71-4E3F-9ECE-4CA9AF788159}">
      <dgm:prSet/>
      <dgm:spPr/>
      <dgm:t>
        <a:bodyPr/>
        <a:lstStyle/>
        <a:p>
          <a:endParaRPr lang="en-US"/>
        </a:p>
      </dgm:t>
    </dgm:pt>
    <dgm:pt modelId="{5129A5BC-6B5A-4065-A4E4-5D4C0C02C009}" type="sibTrans" cxnId="{EEFF9776-4D71-4E3F-9ECE-4CA9AF788159}">
      <dgm:prSet/>
      <dgm:spPr/>
      <dgm:t>
        <a:bodyPr/>
        <a:lstStyle/>
        <a:p>
          <a:endParaRPr lang="en-US"/>
        </a:p>
      </dgm:t>
    </dgm:pt>
    <dgm:pt modelId="{ACBC3E5D-88D9-47BD-8C2D-DB76A2F2A286}">
      <dgm:prSet/>
      <dgm:spPr/>
      <dgm:t>
        <a:bodyPr/>
        <a:lstStyle/>
        <a:p>
          <a:r>
            <a:rPr lang="en-US"/>
            <a:t>Develop a detailed project plan with milestones and engage stakeholders in communication on progress</a:t>
          </a:r>
        </a:p>
      </dgm:t>
    </dgm:pt>
    <dgm:pt modelId="{1BD9F6C2-9767-419E-AA36-CDB42469FCA4}" type="parTrans" cxnId="{82EA3D9D-E624-4B14-88D3-7C94667351AD}">
      <dgm:prSet/>
      <dgm:spPr/>
      <dgm:t>
        <a:bodyPr/>
        <a:lstStyle/>
        <a:p>
          <a:endParaRPr lang="en-US"/>
        </a:p>
      </dgm:t>
    </dgm:pt>
    <dgm:pt modelId="{9D81CF60-3682-4D64-97AF-521720A29BA5}" type="sibTrans" cxnId="{82EA3D9D-E624-4B14-88D3-7C94667351AD}">
      <dgm:prSet/>
      <dgm:spPr/>
      <dgm:t>
        <a:bodyPr/>
        <a:lstStyle/>
        <a:p>
          <a:endParaRPr lang="en-US"/>
        </a:p>
      </dgm:t>
    </dgm:pt>
    <dgm:pt modelId="{37A71D6B-CF1A-4DFC-BA75-BC6519ABCE84}" type="pres">
      <dgm:prSet presAssocID="{FB965A9C-3BFA-4BA4-A3CC-AC62A1B376A9}" presName="linear" presStyleCnt="0">
        <dgm:presLayoutVars>
          <dgm:dir/>
          <dgm:animLvl val="lvl"/>
          <dgm:resizeHandles val="exact"/>
        </dgm:presLayoutVars>
      </dgm:prSet>
      <dgm:spPr/>
    </dgm:pt>
    <dgm:pt modelId="{7DE1B591-1EA0-48C2-BED4-425B4615714D}" type="pres">
      <dgm:prSet presAssocID="{7B0A1473-45D4-4A78-9843-069D01418487}" presName="parentLin" presStyleCnt="0"/>
      <dgm:spPr/>
    </dgm:pt>
    <dgm:pt modelId="{DF53F622-F0F0-4DF1-B7ED-BE101BF20FE0}" type="pres">
      <dgm:prSet presAssocID="{7B0A1473-45D4-4A78-9843-069D01418487}" presName="parentLeftMargin" presStyleLbl="node1" presStyleIdx="0" presStyleCnt="3"/>
      <dgm:spPr/>
    </dgm:pt>
    <dgm:pt modelId="{831B59AE-6884-403D-B3DA-2DE7B76C4B53}" type="pres">
      <dgm:prSet presAssocID="{7B0A1473-45D4-4A78-9843-069D0141848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9CAE4D-2E69-4716-A54D-462271AECF4E}" type="pres">
      <dgm:prSet presAssocID="{7B0A1473-45D4-4A78-9843-069D01418487}" presName="negativeSpace" presStyleCnt="0"/>
      <dgm:spPr/>
    </dgm:pt>
    <dgm:pt modelId="{2E96D5C9-2465-4A37-81FA-19D2B6A8749B}" type="pres">
      <dgm:prSet presAssocID="{7B0A1473-45D4-4A78-9843-069D01418487}" presName="childText" presStyleLbl="conFgAcc1" presStyleIdx="0" presStyleCnt="3">
        <dgm:presLayoutVars>
          <dgm:bulletEnabled val="1"/>
        </dgm:presLayoutVars>
      </dgm:prSet>
      <dgm:spPr/>
    </dgm:pt>
    <dgm:pt modelId="{042E387D-CC69-4949-838C-39763A6D198D}" type="pres">
      <dgm:prSet presAssocID="{1C6FEBE7-FE06-425D-B8D8-3685B4FA32D3}" presName="spaceBetweenRectangles" presStyleCnt="0"/>
      <dgm:spPr/>
    </dgm:pt>
    <dgm:pt modelId="{2CBE084E-FC15-495E-ABE7-2EA70E118E89}" type="pres">
      <dgm:prSet presAssocID="{2F3579B6-7F09-4065-84CA-CA86B3F6212F}" presName="parentLin" presStyleCnt="0"/>
      <dgm:spPr/>
    </dgm:pt>
    <dgm:pt modelId="{FDCDA502-5478-4A88-BB69-2E0BC031F289}" type="pres">
      <dgm:prSet presAssocID="{2F3579B6-7F09-4065-84CA-CA86B3F6212F}" presName="parentLeftMargin" presStyleLbl="node1" presStyleIdx="0" presStyleCnt="3"/>
      <dgm:spPr/>
    </dgm:pt>
    <dgm:pt modelId="{E5D446D4-05B1-4D86-BF45-C21072F60D92}" type="pres">
      <dgm:prSet presAssocID="{2F3579B6-7F09-4065-84CA-CA86B3F621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581383-3A20-4E69-9C37-AB280DC07048}" type="pres">
      <dgm:prSet presAssocID="{2F3579B6-7F09-4065-84CA-CA86B3F6212F}" presName="negativeSpace" presStyleCnt="0"/>
      <dgm:spPr/>
    </dgm:pt>
    <dgm:pt modelId="{187E08C6-C0F3-448F-A939-BDF65A52D615}" type="pres">
      <dgm:prSet presAssocID="{2F3579B6-7F09-4065-84CA-CA86B3F6212F}" presName="childText" presStyleLbl="conFgAcc1" presStyleIdx="1" presStyleCnt="3">
        <dgm:presLayoutVars>
          <dgm:bulletEnabled val="1"/>
        </dgm:presLayoutVars>
      </dgm:prSet>
      <dgm:spPr/>
    </dgm:pt>
    <dgm:pt modelId="{ACFD04C7-FB51-48BB-932B-1D0B98A01BC5}" type="pres">
      <dgm:prSet presAssocID="{CF748E42-C445-4C14-97EA-C11022021E5B}" presName="spaceBetweenRectangles" presStyleCnt="0"/>
      <dgm:spPr/>
    </dgm:pt>
    <dgm:pt modelId="{15868B07-9377-4C86-9E02-0B1E86542F06}" type="pres">
      <dgm:prSet presAssocID="{AA099025-3FE2-4ABD-ADF8-1B558FDAF4A2}" presName="parentLin" presStyleCnt="0"/>
      <dgm:spPr/>
    </dgm:pt>
    <dgm:pt modelId="{67112C68-3C47-49F8-9138-0BB0C60AAB46}" type="pres">
      <dgm:prSet presAssocID="{AA099025-3FE2-4ABD-ADF8-1B558FDAF4A2}" presName="parentLeftMargin" presStyleLbl="node1" presStyleIdx="1" presStyleCnt="3"/>
      <dgm:spPr/>
    </dgm:pt>
    <dgm:pt modelId="{FF00DD06-4742-4147-903C-ACC3CE796D08}" type="pres">
      <dgm:prSet presAssocID="{AA099025-3FE2-4ABD-ADF8-1B558FDAF4A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E48304D-0317-4154-BE75-7D8DD8A5F5C9}" type="pres">
      <dgm:prSet presAssocID="{AA099025-3FE2-4ABD-ADF8-1B558FDAF4A2}" presName="negativeSpace" presStyleCnt="0"/>
      <dgm:spPr/>
    </dgm:pt>
    <dgm:pt modelId="{A9B8FA63-D6F7-4CB7-BA1D-3AF30B92BDE1}" type="pres">
      <dgm:prSet presAssocID="{AA099025-3FE2-4ABD-ADF8-1B558FDAF4A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8842602-C6CD-4336-8ABB-7BDAB821C790}" type="presOf" srcId="{3D53683E-6233-4044-B950-992F2176BC7E}" destId="{187E08C6-C0F3-448F-A939-BDF65A52D615}" srcOrd="0" destOrd="0" presId="urn:microsoft.com/office/officeart/2005/8/layout/list1"/>
    <dgm:cxn modelId="{E2626409-33E5-474D-9F0B-EB39622DB4B4}" type="presOf" srcId="{7B0A1473-45D4-4A78-9843-069D01418487}" destId="{831B59AE-6884-403D-B3DA-2DE7B76C4B53}" srcOrd="1" destOrd="0" presId="urn:microsoft.com/office/officeart/2005/8/layout/list1"/>
    <dgm:cxn modelId="{1ACF0D1C-C653-47FF-8962-A35D301C1F9E}" srcId="{FB965A9C-3BFA-4BA4-A3CC-AC62A1B376A9}" destId="{7B0A1473-45D4-4A78-9843-069D01418487}" srcOrd="0" destOrd="0" parTransId="{C22E171B-508D-490D-B63E-39784C4E2180}" sibTransId="{1C6FEBE7-FE06-425D-B8D8-3685B4FA32D3}"/>
    <dgm:cxn modelId="{81CD491E-EC51-48F7-9D1C-58B7B5365B5F}" srcId="{FB965A9C-3BFA-4BA4-A3CC-AC62A1B376A9}" destId="{2F3579B6-7F09-4065-84CA-CA86B3F6212F}" srcOrd="1" destOrd="0" parTransId="{F1864A43-157B-4600-A03D-47DD57BAA35D}" sibTransId="{CF748E42-C445-4C14-97EA-C11022021E5B}"/>
    <dgm:cxn modelId="{A627EF29-BAA2-43E5-8CD6-445D2F8FABAE}" srcId="{7B0A1473-45D4-4A78-9843-069D01418487}" destId="{5A77E87D-B9B9-4F9E-AFBE-D44D0DECCE28}" srcOrd="0" destOrd="0" parTransId="{5CDD0AEA-2E2E-4391-87C6-157863FB45CE}" sibTransId="{AEF8C2F7-20B6-49C3-A3F8-36A05E6162AD}"/>
    <dgm:cxn modelId="{418B4A3A-E213-4B9D-A44A-8C11FE84F61D}" type="presOf" srcId="{7B0A1473-45D4-4A78-9843-069D01418487}" destId="{DF53F622-F0F0-4DF1-B7ED-BE101BF20FE0}" srcOrd="0" destOrd="0" presId="urn:microsoft.com/office/officeart/2005/8/layout/list1"/>
    <dgm:cxn modelId="{ACA0013F-DE27-47CF-BA49-D2CB27AE879B}" type="presOf" srcId="{2F3579B6-7F09-4065-84CA-CA86B3F6212F}" destId="{E5D446D4-05B1-4D86-BF45-C21072F60D92}" srcOrd="1" destOrd="0" presId="urn:microsoft.com/office/officeart/2005/8/layout/list1"/>
    <dgm:cxn modelId="{1331B65C-288F-4D1E-8CA5-BEDC89412FAE}" type="presOf" srcId="{ACBC3E5D-88D9-47BD-8C2D-DB76A2F2A286}" destId="{A9B8FA63-D6F7-4CB7-BA1D-3AF30B92BDE1}" srcOrd="0" destOrd="1" presId="urn:microsoft.com/office/officeart/2005/8/layout/list1"/>
    <dgm:cxn modelId="{EEFF9776-4D71-4E3F-9ECE-4CA9AF788159}" srcId="{AA099025-3FE2-4ABD-ADF8-1B558FDAF4A2}" destId="{600B1694-3606-4F82-AFA8-7A7E1DCE1BA1}" srcOrd="0" destOrd="0" parTransId="{F711814B-EBC7-4EC4-A9E1-5F09D55DCC22}" sibTransId="{5129A5BC-6B5A-4065-A4E4-5D4C0C02C009}"/>
    <dgm:cxn modelId="{85758983-96CC-498D-895F-B804B2829097}" type="presOf" srcId="{FB965A9C-3BFA-4BA4-A3CC-AC62A1B376A9}" destId="{37A71D6B-CF1A-4DFC-BA75-BC6519ABCE84}" srcOrd="0" destOrd="0" presId="urn:microsoft.com/office/officeart/2005/8/layout/list1"/>
    <dgm:cxn modelId="{EB3B328A-FA57-44E6-9E81-15ABC7DC93A8}" srcId="{2F3579B6-7F09-4065-84CA-CA86B3F6212F}" destId="{3D53683E-6233-4044-B950-992F2176BC7E}" srcOrd="0" destOrd="0" parTransId="{E906B083-145B-4B8D-940F-B37FA6C44710}" sibTransId="{5AC75749-0B5E-4B31-9F7F-356BD67DDC2D}"/>
    <dgm:cxn modelId="{82EA3D9D-E624-4B14-88D3-7C94667351AD}" srcId="{AA099025-3FE2-4ABD-ADF8-1B558FDAF4A2}" destId="{ACBC3E5D-88D9-47BD-8C2D-DB76A2F2A286}" srcOrd="1" destOrd="0" parTransId="{1BD9F6C2-9767-419E-AA36-CDB42469FCA4}" sibTransId="{9D81CF60-3682-4D64-97AF-521720A29BA5}"/>
    <dgm:cxn modelId="{B5859EAD-7D6E-462E-9354-DEFCF4B7FC27}" type="presOf" srcId="{2F3579B6-7F09-4065-84CA-CA86B3F6212F}" destId="{FDCDA502-5478-4A88-BB69-2E0BC031F289}" srcOrd="0" destOrd="0" presId="urn:microsoft.com/office/officeart/2005/8/layout/list1"/>
    <dgm:cxn modelId="{83FD10B1-F02E-40D1-9806-ABD2FE3494DC}" srcId="{FB965A9C-3BFA-4BA4-A3CC-AC62A1B376A9}" destId="{AA099025-3FE2-4ABD-ADF8-1B558FDAF4A2}" srcOrd="2" destOrd="0" parTransId="{EFEA2576-AE72-419C-9141-D20D0456D1A3}" sibTransId="{561857BC-F126-4AF9-8D35-6D90CCC230B3}"/>
    <dgm:cxn modelId="{FE41C9CB-0477-4987-8FBD-AE7A46163170}" type="presOf" srcId="{AA099025-3FE2-4ABD-ADF8-1B558FDAF4A2}" destId="{FF00DD06-4742-4147-903C-ACC3CE796D08}" srcOrd="1" destOrd="0" presId="urn:microsoft.com/office/officeart/2005/8/layout/list1"/>
    <dgm:cxn modelId="{0354EECF-321B-4B1B-91FB-3CCB8CCD22C5}" type="presOf" srcId="{5A77E87D-B9B9-4F9E-AFBE-D44D0DECCE28}" destId="{2E96D5C9-2465-4A37-81FA-19D2B6A8749B}" srcOrd="0" destOrd="0" presId="urn:microsoft.com/office/officeart/2005/8/layout/list1"/>
    <dgm:cxn modelId="{F5D616ED-3CC3-4D2B-AF80-33E6707B2822}" type="presOf" srcId="{AA099025-3FE2-4ABD-ADF8-1B558FDAF4A2}" destId="{67112C68-3C47-49F8-9138-0BB0C60AAB46}" srcOrd="0" destOrd="0" presId="urn:microsoft.com/office/officeart/2005/8/layout/list1"/>
    <dgm:cxn modelId="{FB9795F3-E4E6-4D91-9D1D-BB6FC29B0B4C}" type="presOf" srcId="{600B1694-3606-4F82-AFA8-7A7E1DCE1BA1}" destId="{A9B8FA63-D6F7-4CB7-BA1D-3AF30B92BDE1}" srcOrd="0" destOrd="0" presId="urn:microsoft.com/office/officeart/2005/8/layout/list1"/>
    <dgm:cxn modelId="{C5ED1955-592E-464E-AF29-C133BCD0F63D}" type="presParOf" srcId="{37A71D6B-CF1A-4DFC-BA75-BC6519ABCE84}" destId="{7DE1B591-1EA0-48C2-BED4-425B4615714D}" srcOrd="0" destOrd="0" presId="urn:microsoft.com/office/officeart/2005/8/layout/list1"/>
    <dgm:cxn modelId="{16AC1623-ED84-4B1C-8337-70F474061E68}" type="presParOf" srcId="{7DE1B591-1EA0-48C2-BED4-425B4615714D}" destId="{DF53F622-F0F0-4DF1-B7ED-BE101BF20FE0}" srcOrd="0" destOrd="0" presId="urn:microsoft.com/office/officeart/2005/8/layout/list1"/>
    <dgm:cxn modelId="{C8CF64A8-D5D8-484F-A5EA-D8866C16E41E}" type="presParOf" srcId="{7DE1B591-1EA0-48C2-BED4-425B4615714D}" destId="{831B59AE-6884-403D-B3DA-2DE7B76C4B53}" srcOrd="1" destOrd="0" presId="urn:microsoft.com/office/officeart/2005/8/layout/list1"/>
    <dgm:cxn modelId="{96D4BAF6-45FA-481B-AA77-25D3D1484B88}" type="presParOf" srcId="{37A71D6B-CF1A-4DFC-BA75-BC6519ABCE84}" destId="{E89CAE4D-2E69-4716-A54D-462271AECF4E}" srcOrd="1" destOrd="0" presId="urn:microsoft.com/office/officeart/2005/8/layout/list1"/>
    <dgm:cxn modelId="{FB73025D-BFB6-4AF5-9C54-E92F545AF502}" type="presParOf" srcId="{37A71D6B-CF1A-4DFC-BA75-BC6519ABCE84}" destId="{2E96D5C9-2465-4A37-81FA-19D2B6A8749B}" srcOrd="2" destOrd="0" presId="urn:microsoft.com/office/officeart/2005/8/layout/list1"/>
    <dgm:cxn modelId="{38244DCC-2A10-4576-A90C-B633F3C48C9B}" type="presParOf" srcId="{37A71D6B-CF1A-4DFC-BA75-BC6519ABCE84}" destId="{042E387D-CC69-4949-838C-39763A6D198D}" srcOrd="3" destOrd="0" presId="urn:microsoft.com/office/officeart/2005/8/layout/list1"/>
    <dgm:cxn modelId="{DE9F71D1-4B58-4928-AAE7-23667CEB4AE1}" type="presParOf" srcId="{37A71D6B-CF1A-4DFC-BA75-BC6519ABCE84}" destId="{2CBE084E-FC15-495E-ABE7-2EA70E118E89}" srcOrd="4" destOrd="0" presId="urn:microsoft.com/office/officeart/2005/8/layout/list1"/>
    <dgm:cxn modelId="{E31FAEC7-CC23-4557-8381-2C2FE5421ACF}" type="presParOf" srcId="{2CBE084E-FC15-495E-ABE7-2EA70E118E89}" destId="{FDCDA502-5478-4A88-BB69-2E0BC031F289}" srcOrd="0" destOrd="0" presId="urn:microsoft.com/office/officeart/2005/8/layout/list1"/>
    <dgm:cxn modelId="{36C80F45-740D-4495-8FE7-D5BC85B876CC}" type="presParOf" srcId="{2CBE084E-FC15-495E-ABE7-2EA70E118E89}" destId="{E5D446D4-05B1-4D86-BF45-C21072F60D92}" srcOrd="1" destOrd="0" presId="urn:microsoft.com/office/officeart/2005/8/layout/list1"/>
    <dgm:cxn modelId="{1480457F-15DC-4856-9817-287943E7EDD5}" type="presParOf" srcId="{37A71D6B-CF1A-4DFC-BA75-BC6519ABCE84}" destId="{C4581383-3A20-4E69-9C37-AB280DC07048}" srcOrd="5" destOrd="0" presId="urn:microsoft.com/office/officeart/2005/8/layout/list1"/>
    <dgm:cxn modelId="{FAE17B3C-907F-4C55-A90A-9F5A6365A914}" type="presParOf" srcId="{37A71D6B-CF1A-4DFC-BA75-BC6519ABCE84}" destId="{187E08C6-C0F3-448F-A939-BDF65A52D615}" srcOrd="6" destOrd="0" presId="urn:microsoft.com/office/officeart/2005/8/layout/list1"/>
    <dgm:cxn modelId="{A441D636-AF75-43ED-889B-D0204E8F970B}" type="presParOf" srcId="{37A71D6B-CF1A-4DFC-BA75-BC6519ABCE84}" destId="{ACFD04C7-FB51-48BB-932B-1D0B98A01BC5}" srcOrd="7" destOrd="0" presId="urn:microsoft.com/office/officeart/2005/8/layout/list1"/>
    <dgm:cxn modelId="{98AD349A-4ED0-48A9-99F7-FCF38FC82AD6}" type="presParOf" srcId="{37A71D6B-CF1A-4DFC-BA75-BC6519ABCE84}" destId="{15868B07-9377-4C86-9E02-0B1E86542F06}" srcOrd="8" destOrd="0" presId="urn:microsoft.com/office/officeart/2005/8/layout/list1"/>
    <dgm:cxn modelId="{E521E5C2-9B2D-4969-9FEB-A5DB04C4A51C}" type="presParOf" srcId="{15868B07-9377-4C86-9E02-0B1E86542F06}" destId="{67112C68-3C47-49F8-9138-0BB0C60AAB46}" srcOrd="0" destOrd="0" presId="urn:microsoft.com/office/officeart/2005/8/layout/list1"/>
    <dgm:cxn modelId="{4BDBC9DF-1BEE-420A-8C01-799F874D873B}" type="presParOf" srcId="{15868B07-9377-4C86-9E02-0B1E86542F06}" destId="{FF00DD06-4742-4147-903C-ACC3CE796D08}" srcOrd="1" destOrd="0" presId="urn:microsoft.com/office/officeart/2005/8/layout/list1"/>
    <dgm:cxn modelId="{565F439B-7A1A-42B6-8534-8B94A8F54DD1}" type="presParOf" srcId="{37A71D6B-CF1A-4DFC-BA75-BC6519ABCE84}" destId="{1E48304D-0317-4154-BE75-7D8DD8A5F5C9}" srcOrd="9" destOrd="0" presId="urn:microsoft.com/office/officeart/2005/8/layout/list1"/>
    <dgm:cxn modelId="{EFE9496E-6D74-4414-904B-9D078A8E2006}" type="presParOf" srcId="{37A71D6B-CF1A-4DFC-BA75-BC6519ABCE84}" destId="{A9B8FA63-D6F7-4CB7-BA1D-3AF30B92BDE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8144C-D2B9-471E-BF19-B2F1C577CCAF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AC507-C05F-471D-AF21-5CC039869322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3902F-ED0F-4480-9CDC-B76FAD5E2109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Established in 1932 with a traditional business model</a:t>
          </a:r>
        </a:p>
      </dsp:txBody>
      <dsp:txXfrm>
        <a:off x="1948202" y="368029"/>
        <a:ext cx="3233964" cy="1371985"/>
      </dsp:txXfrm>
    </dsp:sp>
    <dsp:sp modelId="{EB524627-55EA-4782-BED0-5F6D142C65B2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1C159-8D92-4BDA-A7AA-CFE99A7D0B2D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1B0A7-5427-4CE5-BFCE-348241744F15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Recent shift towards heavy-duty industrial products, recycling services, and thermal capture energy production</a:t>
          </a:r>
        </a:p>
      </dsp:txBody>
      <dsp:txXfrm>
        <a:off x="7411643" y="368029"/>
        <a:ext cx="3233964" cy="1371985"/>
      </dsp:txXfrm>
    </dsp:sp>
    <dsp:sp modelId="{F651A4B9-1D75-4EBD-8F8F-397F424B8931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C569F-E58F-447F-92E1-C129153F7EAB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16943-A56F-4AD5-A439-ABAF9F950CA7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Immediate goals: Address shifting product demands, increase recycling, and reduce oil and gas consumption</a:t>
          </a:r>
        </a:p>
      </dsp:txBody>
      <dsp:txXfrm>
        <a:off x="1948202" y="2452790"/>
        <a:ext cx="3233964" cy="1371985"/>
      </dsp:txXfrm>
    </dsp:sp>
    <dsp:sp modelId="{48547CB2-93C1-4B29-8A77-2F0DF0ACD37D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33FA3-03E8-4049-A4C9-B7346D92185B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58D41-CBC7-4D5E-BCAD-47CB407ACD85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Long-term goals: Become a data-driven services firm, reduce waste, and develop thermal capture energy production</a:t>
          </a:r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DE325-C455-4A54-B496-B17B47D28CE1}">
      <dsp:nvSpPr>
        <dsp:cNvPr id="0" name=""/>
        <dsp:cNvSpPr/>
      </dsp:nvSpPr>
      <dsp:spPr>
        <a:xfrm>
          <a:off x="6916" y="447430"/>
          <a:ext cx="1140268" cy="11402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60B57-71DC-4F1E-B2B4-415D767D6155}">
      <dsp:nvSpPr>
        <dsp:cNvPr id="0" name=""/>
        <dsp:cNvSpPr/>
      </dsp:nvSpPr>
      <dsp:spPr>
        <a:xfrm>
          <a:off x="6916" y="1729510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Business Processes</a:t>
          </a:r>
        </a:p>
      </dsp:txBody>
      <dsp:txXfrm>
        <a:off x="6916" y="1729510"/>
        <a:ext cx="3257909" cy="488686"/>
      </dsp:txXfrm>
    </dsp:sp>
    <dsp:sp modelId="{00E5A08B-FD59-4E00-99DC-A35605E2C373}">
      <dsp:nvSpPr>
        <dsp:cNvPr id="0" name=""/>
        <dsp:cNvSpPr/>
      </dsp:nvSpPr>
      <dsp:spPr>
        <a:xfrm>
          <a:off x="6916" y="2284155"/>
          <a:ext cx="3257909" cy="1461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As-Is State: Traditional manufacturing of newsprint and magazine paper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To-Be State: Diversified company focusing on industrial paper products, recycling services, and thermal capture energy production</a:t>
          </a:r>
        </a:p>
      </dsp:txBody>
      <dsp:txXfrm>
        <a:off x="6916" y="2284155"/>
        <a:ext cx="3257909" cy="1461219"/>
      </dsp:txXfrm>
    </dsp:sp>
    <dsp:sp modelId="{F2D16F7E-4F4F-42D8-A8D4-7E11DB23EC16}">
      <dsp:nvSpPr>
        <dsp:cNvPr id="0" name=""/>
        <dsp:cNvSpPr/>
      </dsp:nvSpPr>
      <dsp:spPr>
        <a:xfrm>
          <a:off x="3834959" y="447430"/>
          <a:ext cx="1140268" cy="11402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A7CED-C5D3-4A14-83D3-6D14929F1FF2}">
      <dsp:nvSpPr>
        <dsp:cNvPr id="0" name=""/>
        <dsp:cNvSpPr/>
      </dsp:nvSpPr>
      <dsp:spPr>
        <a:xfrm>
          <a:off x="3834959" y="1729510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Technology Tools and Applications</a:t>
          </a:r>
        </a:p>
      </dsp:txBody>
      <dsp:txXfrm>
        <a:off x="3834959" y="1729510"/>
        <a:ext cx="3257909" cy="488686"/>
      </dsp:txXfrm>
    </dsp:sp>
    <dsp:sp modelId="{E7C402BC-8B49-4B09-8924-241B794C840A}">
      <dsp:nvSpPr>
        <dsp:cNvPr id="0" name=""/>
        <dsp:cNvSpPr/>
      </dsp:nvSpPr>
      <dsp:spPr>
        <a:xfrm>
          <a:off x="3834959" y="2284155"/>
          <a:ext cx="3257909" cy="1461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Implementation of SAP S/4HANA for streamlined operations and data analytics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Advanced recycling technology and energy capture technology</a:t>
          </a:r>
        </a:p>
      </dsp:txBody>
      <dsp:txXfrm>
        <a:off x="3834959" y="2284155"/>
        <a:ext cx="3257909" cy="1461219"/>
      </dsp:txXfrm>
    </dsp:sp>
    <dsp:sp modelId="{E6CFA8FB-0940-43B3-B0C2-B284AFAE7B3B}">
      <dsp:nvSpPr>
        <dsp:cNvPr id="0" name=""/>
        <dsp:cNvSpPr/>
      </dsp:nvSpPr>
      <dsp:spPr>
        <a:xfrm>
          <a:off x="7663003" y="447430"/>
          <a:ext cx="1140268" cy="11402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72600-4ABB-4720-9F51-C07E9E20ED1F}">
      <dsp:nvSpPr>
        <dsp:cNvPr id="0" name=""/>
        <dsp:cNvSpPr/>
      </dsp:nvSpPr>
      <dsp:spPr>
        <a:xfrm>
          <a:off x="7663003" y="1729510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Key Questions</a:t>
          </a:r>
        </a:p>
      </dsp:txBody>
      <dsp:txXfrm>
        <a:off x="7663003" y="1729510"/>
        <a:ext cx="3257909" cy="488686"/>
      </dsp:txXfrm>
    </dsp:sp>
    <dsp:sp modelId="{8F278003-B376-43BA-8E21-7D4C9EEBE72E}">
      <dsp:nvSpPr>
        <dsp:cNvPr id="0" name=""/>
        <dsp:cNvSpPr/>
      </dsp:nvSpPr>
      <dsp:spPr>
        <a:xfrm>
          <a:off x="7663003" y="2284155"/>
          <a:ext cx="3257909" cy="1461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Address technological bottlenecks in recycling efficiency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Integrate new services without disrupting ongoing operations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 data-driven strategies for market trend anticipation</a:t>
          </a:r>
        </a:p>
      </dsp:txBody>
      <dsp:txXfrm>
        <a:off x="7663003" y="2284155"/>
        <a:ext cx="3257909" cy="14612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C3A2F-9A6C-4FE2-AF23-551D2A57867A}">
      <dsp:nvSpPr>
        <dsp:cNvPr id="0" name=""/>
        <dsp:cNvSpPr/>
      </dsp:nvSpPr>
      <dsp:spPr>
        <a:xfrm>
          <a:off x="2169914" y="32848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CF39B-B832-4714-8CBC-C02A4B2F00B1}">
      <dsp:nvSpPr>
        <dsp:cNvPr id="0" name=""/>
        <dsp:cNvSpPr/>
      </dsp:nvSpPr>
      <dsp:spPr>
        <a:xfrm>
          <a:off x="765914" y="199252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Stakeholders</a:t>
          </a:r>
        </a:p>
      </dsp:txBody>
      <dsp:txXfrm>
        <a:off x="765914" y="1992525"/>
        <a:ext cx="4320000" cy="648000"/>
      </dsp:txXfrm>
    </dsp:sp>
    <dsp:sp modelId="{D29ABE21-C69F-4051-9F1B-30F24BE57162}">
      <dsp:nvSpPr>
        <dsp:cNvPr id="0" name=""/>
        <dsp:cNvSpPr/>
      </dsp:nvSpPr>
      <dsp:spPr>
        <a:xfrm>
          <a:off x="765914" y="2711241"/>
          <a:ext cx="4320000" cy="1153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Internal: CEO, CTO, department heads, union representatives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External: Customers, environmental regulatory bodies, SAP partners, technology vendors</a:t>
          </a:r>
        </a:p>
      </dsp:txBody>
      <dsp:txXfrm>
        <a:off x="765914" y="2711241"/>
        <a:ext cx="4320000" cy="1153078"/>
      </dsp:txXfrm>
    </dsp:sp>
    <dsp:sp modelId="{4177D8DF-CCAC-49AC-9AD2-FD687F59D3E1}">
      <dsp:nvSpPr>
        <dsp:cNvPr id="0" name=""/>
        <dsp:cNvSpPr/>
      </dsp:nvSpPr>
      <dsp:spPr>
        <a:xfrm>
          <a:off x="7245914" y="32848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8C3EA-0265-4BB1-AFD8-CA118150CCDF}">
      <dsp:nvSpPr>
        <dsp:cNvPr id="0" name=""/>
        <dsp:cNvSpPr/>
      </dsp:nvSpPr>
      <dsp:spPr>
        <a:xfrm>
          <a:off x="5841914" y="199252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Partners</a:t>
          </a:r>
        </a:p>
      </dsp:txBody>
      <dsp:txXfrm>
        <a:off x="5841914" y="1992525"/>
        <a:ext cx="4320000" cy="648000"/>
      </dsp:txXfrm>
    </dsp:sp>
    <dsp:sp modelId="{CB3E9EE7-BBB0-4D2C-80EF-4ABEA7830934}">
      <dsp:nvSpPr>
        <dsp:cNvPr id="0" name=""/>
        <dsp:cNvSpPr/>
      </dsp:nvSpPr>
      <dsp:spPr>
        <a:xfrm>
          <a:off x="5841914" y="2711241"/>
          <a:ext cx="4320000" cy="1153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Utilizing SAP Partner Finder for SAP S/4HANA implementations and technology integration advice</a:t>
          </a:r>
        </a:p>
      </dsp:txBody>
      <dsp:txXfrm>
        <a:off x="5841914" y="2711241"/>
        <a:ext cx="4320000" cy="11530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425B4-6803-42A4-BB59-D1246E99206B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B5639-3E98-4526-944B-5CB3C9CF62B5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ECP operates in a highly regulated environment</a:t>
          </a:r>
        </a:p>
      </dsp:txBody>
      <dsp:txXfrm>
        <a:off x="100682" y="2427484"/>
        <a:ext cx="2370489" cy="720000"/>
      </dsp:txXfrm>
    </dsp:sp>
    <dsp:sp modelId="{5D8C4276-27CA-4555-83F0-09B3170EA88B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B9193-1557-44EA-8337-5D6ACDA29EA7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Significant oversight from the Canadian Environmental Protection Act (CEPA)</a:t>
          </a:r>
        </a:p>
      </dsp:txBody>
      <dsp:txXfrm>
        <a:off x="2886007" y="2427484"/>
        <a:ext cx="2370489" cy="720000"/>
      </dsp:txXfrm>
    </dsp:sp>
    <dsp:sp modelId="{1B6DA8B2-0E35-4C66-A20D-AC7B638DD496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43B6F-E928-474D-BC98-41BE90456D20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Emphasis on legal compliance, environmental standards, and state-of-the-art technologies</a:t>
          </a:r>
        </a:p>
      </dsp:txBody>
      <dsp:txXfrm>
        <a:off x="5671332" y="2427484"/>
        <a:ext cx="2370489" cy="720000"/>
      </dsp:txXfrm>
    </dsp:sp>
    <dsp:sp modelId="{8261BA37-94D1-43A1-BBBE-387F22F99DFB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589D8-377B-45BC-96DA-253E40361ECE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Balancing business objectives with environmental responsibility</a:t>
          </a:r>
        </a:p>
      </dsp:txBody>
      <dsp:txXfrm>
        <a:off x="8456657" y="2427484"/>
        <a:ext cx="2370489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E32F2-B7D4-48B4-B61C-B80690B55A4F}">
      <dsp:nvSpPr>
        <dsp:cNvPr id="0" name=""/>
        <dsp:cNvSpPr/>
      </dsp:nvSpPr>
      <dsp:spPr>
        <a:xfrm>
          <a:off x="0" y="286119"/>
          <a:ext cx="10927829" cy="5528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270764" rIns="8481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SAP S/4HANA for integrating business processes and offering a single source of truth</a:t>
          </a:r>
        </a:p>
      </dsp:txBody>
      <dsp:txXfrm>
        <a:off x="0" y="286119"/>
        <a:ext cx="10927829" cy="552825"/>
      </dsp:txXfrm>
    </dsp:sp>
    <dsp:sp modelId="{8519EC50-704E-4379-97A4-9465A039EFEE}">
      <dsp:nvSpPr>
        <dsp:cNvPr id="0" name=""/>
        <dsp:cNvSpPr/>
      </dsp:nvSpPr>
      <dsp:spPr>
        <a:xfrm>
          <a:off x="546391" y="94239"/>
          <a:ext cx="7649480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Consolidation of Systems</a:t>
          </a:r>
        </a:p>
      </dsp:txBody>
      <dsp:txXfrm>
        <a:off x="565125" y="112973"/>
        <a:ext cx="7612012" cy="346292"/>
      </dsp:txXfrm>
    </dsp:sp>
    <dsp:sp modelId="{85E0EEAA-68F8-4AAA-8A3C-54FA8013C277}">
      <dsp:nvSpPr>
        <dsp:cNvPr id="0" name=""/>
        <dsp:cNvSpPr/>
      </dsp:nvSpPr>
      <dsp:spPr>
        <a:xfrm>
          <a:off x="0" y="1101024"/>
          <a:ext cx="10927829" cy="5528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270764" rIns="8481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SAP Predictive Maintenance and Service, combined with SAP Analytics Cloud</a:t>
          </a:r>
        </a:p>
      </dsp:txBody>
      <dsp:txXfrm>
        <a:off x="0" y="1101024"/>
        <a:ext cx="10927829" cy="552825"/>
      </dsp:txXfrm>
    </dsp:sp>
    <dsp:sp modelId="{16BF27ED-6B80-42CA-85B2-DD19CBDC166E}">
      <dsp:nvSpPr>
        <dsp:cNvPr id="0" name=""/>
        <dsp:cNvSpPr/>
      </dsp:nvSpPr>
      <dsp:spPr>
        <a:xfrm>
          <a:off x="546391" y="909144"/>
          <a:ext cx="7649480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Real-Time Analytics and Predictive Maintenance</a:t>
          </a:r>
        </a:p>
      </dsp:txBody>
      <dsp:txXfrm>
        <a:off x="565125" y="927878"/>
        <a:ext cx="7612012" cy="346292"/>
      </dsp:txXfrm>
    </dsp:sp>
    <dsp:sp modelId="{5DC69427-2190-42A8-A5DC-D008A650F578}">
      <dsp:nvSpPr>
        <dsp:cNvPr id="0" name=""/>
        <dsp:cNvSpPr/>
      </dsp:nvSpPr>
      <dsp:spPr>
        <a:xfrm>
          <a:off x="0" y="1915930"/>
          <a:ext cx="10927829" cy="5528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270764" rIns="8481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SAP Ariba for supplier management and SAP IBP for supply chain visibility</a:t>
          </a:r>
        </a:p>
      </dsp:txBody>
      <dsp:txXfrm>
        <a:off x="0" y="1915930"/>
        <a:ext cx="10927829" cy="552825"/>
      </dsp:txXfrm>
    </dsp:sp>
    <dsp:sp modelId="{D09880AD-9B09-40EA-8518-992AFCB67826}">
      <dsp:nvSpPr>
        <dsp:cNvPr id="0" name=""/>
        <dsp:cNvSpPr/>
      </dsp:nvSpPr>
      <dsp:spPr>
        <a:xfrm>
          <a:off x="546391" y="1724050"/>
          <a:ext cx="7649480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Supply Chain Visibility and SRM</a:t>
          </a:r>
        </a:p>
      </dsp:txBody>
      <dsp:txXfrm>
        <a:off x="565125" y="1742784"/>
        <a:ext cx="7612012" cy="346292"/>
      </dsp:txXfrm>
    </dsp:sp>
    <dsp:sp modelId="{FB48849F-3D93-4C4F-9555-BCF1D05B9C41}">
      <dsp:nvSpPr>
        <dsp:cNvPr id="0" name=""/>
        <dsp:cNvSpPr/>
      </dsp:nvSpPr>
      <dsp:spPr>
        <a:xfrm>
          <a:off x="0" y="2730835"/>
          <a:ext cx="10927829" cy="5528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270764" rIns="8481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SAP Commerce Cloud for customer-facing e-commerce capabilities</a:t>
          </a:r>
        </a:p>
      </dsp:txBody>
      <dsp:txXfrm>
        <a:off x="0" y="2730835"/>
        <a:ext cx="10927829" cy="552825"/>
      </dsp:txXfrm>
    </dsp:sp>
    <dsp:sp modelId="{F91DEEA7-14DC-4392-B2D4-F6288CBB0660}">
      <dsp:nvSpPr>
        <dsp:cNvPr id="0" name=""/>
        <dsp:cNvSpPr/>
      </dsp:nvSpPr>
      <dsp:spPr>
        <a:xfrm>
          <a:off x="546391" y="2538954"/>
          <a:ext cx="7649480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Customer Engagement and Customization</a:t>
          </a:r>
        </a:p>
      </dsp:txBody>
      <dsp:txXfrm>
        <a:off x="565125" y="2557688"/>
        <a:ext cx="7612012" cy="346292"/>
      </dsp:txXfrm>
    </dsp:sp>
    <dsp:sp modelId="{7283CC6A-2F04-4DAD-A6AF-C78627C01C84}">
      <dsp:nvSpPr>
        <dsp:cNvPr id="0" name=""/>
        <dsp:cNvSpPr/>
      </dsp:nvSpPr>
      <dsp:spPr>
        <a:xfrm>
          <a:off x="0" y="3545740"/>
          <a:ext cx="10927829" cy="5528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270764" rIns="8481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Integration of SAP Environmental Compliance for sustainability metrics</a:t>
          </a:r>
        </a:p>
      </dsp:txBody>
      <dsp:txXfrm>
        <a:off x="0" y="3545740"/>
        <a:ext cx="10927829" cy="552825"/>
      </dsp:txXfrm>
    </dsp:sp>
    <dsp:sp modelId="{504AFC32-4442-49A3-BCA8-A374017A3A05}">
      <dsp:nvSpPr>
        <dsp:cNvPr id="0" name=""/>
        <dsp:cNvSpPr/>
      </dsp:nvSpPr>
      <dsp:spPr>
        <a:xfrm>
          <a:off x="546391" y="3353860"/>
          <a:ext cx="7649480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Environmental Impact Tracking</a:t>
          </a:r>
        </a:p>
      </dsp:txBody>
      <dsp:txXfrm>
        <a:off x="565125" y="3372594"/>
        <a:ext cx="7612012" cy="34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057B1-483D-42C8-BCA0-33CBD128AC64}">
      <dsp:nvSpPr>
        <dsp:cNvPr id="0" name=""/>
        <dsp:cNvSpPr/>
      </dsp:nvSpPr>
      <dsp:spPr>
        <a:xfrm>
          <a:off x="788484" y="1136438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049D3-9057-4902-B736-9EBABF494712}">
      <dsp:nvSpPr>
        <dsp:cNvPr id="0" name=""/>
        <dsp:cNvSpPr/>
      </dsp:nvSpPr>
      <dsp:spPr>
        <a:xfrm>
          <a:off x="4219" y="2063589"/>
          <a:ext cx="2413125" cy="441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Identify Skill Gaps</a:t>
          </a:r>
        </a:p>
      </dsp:txBody>
      <dsp:txXfrm>
        <a:off x="4219" y="2063589"/>
        <a:ext cx="2413125" cy="441149"/>
      </dsp:txXfrm>
    </dsp:sp>
    <dsp:sp modelId="{A6856F19-6C51-4F29-9291-4F2A795DF9D9}">
      <dsp:nvSpPr>
        <dsp:cNvPr id="0" name=""/>
        <dsp:cNvSpPr/>
      </dsp:nvSpPr>
      <dsp:spPr>
        <a:xfrm>
          <a:off x="4219" y="2543137"/>
          <a:ext cx="2413125" cy="513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Assess current skills against SAP product requirements</a:t>
          </a:r>
        </a:p>
      </dsp:txBody>
      <dsp:txXfrm>
        <a:off x="4219" y="2543137"/>
        <a:ext cx="2413125" cy="513229"/>
      </dsp:txXfrm>
    </dsp:sp>
    <dsp:sp modelId="{42780772-ED37-45C7-9A7B-A8B49B494117}">
      <dsp:nvSpPr>
        <dsp:cNvPr id="0" name=""/>
        <dsp:cNvSpPr/>
      </dsp:nvSpPr>
      <dsp:spPr>
        <a:xfrm>
          <a:off x="3623906" y="1136438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8E67F-EB31-4EA4-90BE-CDEE422AB3A4}">
      <dsp:nvSpPr>
        <dsp:cNvPr id="0" name=""/>
        <dsp:cNvSpPr/>
      </dsp:nvSpPr>
      <dsp:spPr>
        <a:xfrm>
          <a:off x="2839641" y="2063589"/>
          <a:ext cx="2413125" cy="441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SAP Certification and Learning Paths</a:t>
          </a:r>
        </a:p>
      </dsp:txBody>
      <dsp:txXfrm>
        <a:off x="2839641" y="2063589"/>
        <a:ext cx="2413125" cy="441149"/>
      </dsp:txXfrm>
    </dsp:sp>
    <dsp:sp modelId="{EDC89F42-2EDF-4515-950C-740C4CA69813}">
      <dsp:nvSpPr>
        <dsp:cNvPr id="0" name=""/>
        <dsp:cNvSpPr/>
      </dsp:nvSpPr>
      <dsp:spPr>
        <a:xfrm>
          <a:off x="2839641" y="2543137"/>
          <a:ext cx="2413125" cy="513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Enroll team in SAP certification programs and use SAP Learning Hub for comprehensive learning resources</a:t>
          </a:r>
        </a:p>
      </dsp:txBody>
      <dsp:txXfrm>
        <a:off x="2839641" y="2543137"/>
        <a:ext cx="2413125" cy="513229"/>
      </dsp:txXfrm>
    </dsp:sp>
    <dsp:sp modelId="{0DD81976-4B8B-4D69-A4C6-8E371237A3A0}">
      <dsp:nvSpPr>
        <dsp:cNvPr id="0" name=""/>
        <dsp:cNvSpPr/>
      </dsp:nvSpPr>
      <dsp:spPr>
        <a:xfrm>
          <a:off x="6459328" y="1136438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254ED-8D14-47A3-90C1-1AF386F765BE}">
      <dsp:nvSpPr>
        <dsp:cNvPr id="0" name=""/>
        <dsp:cNvSpPr/>
      </dsp:nvSpPr>
      <dsp:spPr>
        <a:xfrm>
          <a:off x="5675062" y="2063589"/>
          <a:ext cx="2413125" cy="441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Hands-On Experience</a:t>
          </a:r>
        </a:p>
      </dsp:txBody>
      <dsp:txXfrm>
        <a:off x="5675062" y="2063589"/>
        <a:ext cx="2413125" cy="441149"/>
      </dsp:txXfrm>
    </dsp:sp>
    <dsp:sp modelId="{42CB13D1-8835-4C02-B7F1-83A22FFA3EED}">
      <dsp:nvSpPr>
        <dsp:cNvPr id="0" name=""/>
        <dsp:cNvSpPr/>
      </dsp:nvSpPr>
      <dsp:spPr>
        <a:xfrm>
          <a:off x="5675062" y="2543137"/>
          <a:ext cx="2413125" cy="513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Utilize SAP Cloud Appliance Library for demo environments and hands-on practice</a:t>
          </a:r>
        </a:p>
      </dsp:txBody>
      <dsp:txXfrm>
        <a:off x="5675062" y="2543137"/>
        <a:ext cx="2413125" cy="513229"/>
      </dsp:txXfrm>
    </dsp:sp>
    <dsp:sp modelId="{06685275-5A6F-43B1-AAA2-11DD331BB02C}">
      <dsp:nvSpPr>
        <dsp:cNvPr id="0" name=""/>
        <dsp:cNvSpPr/>
      </dsp:nvSpPr>
      <dsp:spPr>
        <a:xfrm>
          <a:off x="9294750" y="1136438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3C9A8-E7F6-44D2-9D8D-3D6DC9905B02}">
      <dsp:nvSpPr>
        <dsp:cNvPr id="0" name=""/>
        <dsp:cNvSpPr/>
      </dsp:nvSpPr>
      <dsp:spPr>
        <a:xfrm>
          <a:off x="8510484" y="2063589"/>
          <a:ext cx="2413125" cy="441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Knowledge Sharing Sessions</a:t>
          </a:r>
        </a:p>
      </dsp:txBody>
      <dsp:txXfrm>
        <a:off x="8510484" y="2063589"/>
        <a:ext cx="2413125" cy="441149"/>
      </dsp:txXfrm>
    </dsp:sp>
    <dsp:sp modelId="{2CA7C657-D0A4-4149-AE33-34CC7E1D55B4}">
      <dsp:nvSpPr>
        <dsp:cNvPr id="0" name=""/>
        <dsp:cNvSpPr/>
      </dsp:nvSpPr>
      <dsp:spPr>
        <a:xfrm>
          <a:off x="8510484" y="2543137"/>
          <a:ext cx="2413125" cy="513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 regular sessions for collaborative learning and experience sharing</a:t>
          </a:r>
        </a:p>
      </dsp:txBody>
      <dsp:txXfrm>
        <a:off x="8510484" y="2543137"/>
        <a:ext cx="2413125" cy="5132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6D5C9-2465-4A37-81FA-19D2B6A8749B}">
      <dsp:nvSpPr>
        <dsp:cNvPr id="0" name=""/>
        <dsp:cNvSpPr/>
      </dsp:nvSpPr>
      <dsp:spPr>
        <a:xfrm>
          <a:off x="0" y="321287"/>
          <a:ext cx="10927829" cy="1020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74904" rIns="8481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SAP S/4HANA, SAP Ariba, SAP IBP, SAP Analytics Cloud, and SAP Environmental Compliance are recommended solutions</a:t>
          </a:r>
        </a:p>
      </dsp:txBody>
      <dsp:txXfrm>
        <a:off x="0" y="321287"/>
        <a:ext cx="10927829" cy="1020600"/>
      </dsp:txXfrm>
    </dsp:sp>
    <dsp:sp modelId="{831B59AE-6884-403D-B3DA-2DE7B76C4B53}">
      <dsp:nvSpPr>
        <dsp:cNvPr id="0" name=""/>
        <dsp:cNvSpPr/>
      </dsp:nvSpPr>
      <dsp:spPr>
        <a:xfrm>
          <a:off x="546391" y="55607"/>
          <a:ext cx="764948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Findings and Recommendations</a:t>
          </a:r>
        </a:p>
      </dsp:txBody>
      <dsp:txXfrm>
        <a:off x="572330" y="81546"/>
        <a:ext cx="7597602" cy="479482"/>
      </dsp:txXfrm>
    </dsp:sp>
    <dsp:sp modelId="{187E08C6-C0F3-448F-A939-BDF65A52D615}">
      <dsp:nvSpPr>
        <dsp:cNvPr id="0" name=""/>
        <dsp:cNvSpPr/>
      </dsp:nvSpPr>
      <dsp:spPr>
        <a:xfrm>
          <a:off x="0" y="1704767"/>
          <a:ext cx="10927829" cy="7654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74904" rIns="8481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Finalize solution mapping, develop a detailed training plan, and set up demo environments</a:t>
          </a:r>
        </a:p>
      </dsp:txBody>
      <dsp:txXfrm>
        <a:off x="0" y="1704767"/>
        <a:ext cx="10927829" cy="765450"/>
      </dsp:txXfrm>
    </dsp:sp>
    <dsp:sp modelId="{E5D446D4-05B1-4D86-BF45-C21072F60D92}">
      <dsp:nvSpPr>
        <dsp:cNvPr id="0" name=""/>
        <dsp:cNvSpPr/>
      </dsp:nvSpPr>
      <dsp:spPr>
        <a:xfrm>
          <a:off x="546391" y="1439087"/>
          <a:ext cx="764948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Action Items</a:t>
          </a:r>
        </a:p>
      </dsp:txBody>
      <dsp:txXfrm>
        <a:off x="572330" y="1465026"/>
        <a:ext cx="7597602" cy="479482"/>
      </dsp:txXfrm>
    </dsp:sp>
    <dsp:sp modelId="{A9B8FA63-D6F7-4CB7-BA1D-3AF30B92BDE1}">
      <dsp:nvSpPr>
        <dsp:cNvPr id="0" name=""/>
        <dsp:cNvSpPr/>
      </dsp:nvSpPr>
      <dsp:spPr>
        <a:xfrm>
          <a:off x="0" y="2833097"/>
          <a:ext cx="10927829" cy="13041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74904" rIns="8481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Coordinate with SAP for training materials and support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Develop a detailed project plan with milestones and engage stakeholders in communication on progress</a:t>
          </a:r>
        </a:p>
      </dsp:txBody>
      <dsp:txXfrm>
        <a:off x="0" y="2833097"/>
        <a:ext cx="10927829" cy="1304100"/>
      </dsp:txXfrm>
    </dsp:sp>
    <dsp:sp modelId="{FF00DD06-4742-4147-903C-ACC3CE796D08}">
      <dsp:nvSpPr>
        <dsp:cNvPr id="0" name=""/>
        <dsp:cNvSpPr/>
      </dsp:nvSpPr>
      <dsp:spPr>
        <a:xfrm>
          <a:off x="546391" y="2567417"/>
          <a:ext cx="764948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Next Steps</a:t>
          </a:r>
        </a:p>
      </dsp:txBody>
      <dsp:txXfrm>
        <a:off x="572330" y="2593356"/>
        <a:ext cx="75976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87D2-EE31-7B56-9341-2826BF3F0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38227-4F6F-A2F6-1CB4-C120C489C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900F1-F73A-213A-3FBE-965B8D0C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D550-E8C0-D60D-AAF8-1A493B16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3774-AB6A-772F-BEF4-F9901E08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1B90-293D-82FA-63BB-ED752001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29703-3C20-8B51-0ADE-740C2819C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15EDF-806A-B239-F4AC-6A4FC84D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AE218-C229-0B21-795F-1B1D4C00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F20EB-144F-8ABC-B147-E3734A26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5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7B61C-C91D-673E-4BC0-C3F01DC71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ACF82-E620-5E71-F3FA-8D8259494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2E60A-7D67-42F8-959A-A2D2E2C0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3FBC-3BA8-3E5D-650B-659C2796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5F44A-13A5-A099-52BE-2E893F25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7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FA75-D001-C8BE-5391-2F9742F7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EA27-CBD1-025B-0D76-F397D72F0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4D3DB-4FCE-C0DE-8429-5B462985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3854D-FB08-C308-6AAB-DFCB029B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EA91-4417-F4A2-2450-6194E8C2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2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5236-3AD0-12D4-D697-CB4BD3D3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78442-0D6E-7949-D4E3-76C325F2D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2B17E-8775-16DA-5C0B-003C661B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F0DA0-7BF7-9C97-3B49-3822A00E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DA0C-C997-1A14-380F-FE7D0687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3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B765-98EA-E846-EE8E-F1A3C97B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8BD4-B38D-7809-BE14-0D15962ED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1156-F717-D0A2-48E8-17484FCEB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52AAE-B364-BAF5-8311-F8DADB02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62A4-0FEC-0438-6068-E4D28407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AAFC6-D71C-DCBC-21A6-EE025C1F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BABA-0AFF-13E8-A65A-BE5E5895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23446-D29C-D963-686D-7B5B1C09E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7F516-86A1-8C47-63E3-305C67C52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1EECB-D825-724E-231F-A06006B2E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CE5E8-F297-035D-83BE-1F6AD42E6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4534A-39EA-83D7-416C-E46FE2E8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9558E-084E-2EC6-7A15-7124DE19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F28FE-EC44-E35E-6037-AF4F829A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8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C252-86CF-3844-030F-02EA252A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11EAE-07DC-FC53-15FC-688F8430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1C7C2-BE1E-1945-F836-940661D1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83246-5BBA-0E87-A127-78F7F697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8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7BC21-2C32-86F6-5FD5-EB9CCFD6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67F99-552C-D621-BB5D-A308A70D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84FCD-0014-F90B-47E3-86752CBF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0EE2-6F4D-FA82-88F7-FB84B45A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D11E-4FE0-7076-A196-CACCEF5A0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6049-00DB-2490-F969-3FDE5AC66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39A23-2514-698A-73E5-2EB231AD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8627E-94D4-60E5-3D69-056E485F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CD7D-DAFC-519E-0774-BE294C34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1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384-9BCE-ACC7-52AF-FC9D9FC1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44403-3FBA-537B-ECFD-3BC96BB11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29E3A-5CEF-5FB5-7ED6-E07E4F25D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133BF-4BA0-0FED-542F-409FF8CD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0A91-6824-8B85-FDA9-722DAB6F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2569-F651-F8D8-0EBB-22F547A1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7F8AA-7080-3676-7A41-CB48F2B5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A039B-D3D4-A41A-558A-114E5F640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8B9D-F2DF-DF0E-5C82-D5073A067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AEE1-3CD0-4DFE-9865-EEDFCBBE01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5ED2-4C4B-4A6D-8FF0-9A6B4E6E7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01B5-A15D-B6B2-DF8D-3390A9A5D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3E477-2B4E-AE3F-7427-8F9F17CF4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Customer Journey Roadmap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5F4C9-642A-8ED4-9AC2-19F245363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Elson Parmar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8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138E9-E3EE-668F-B5C3-98B10327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48B9BC-7918-B3F3-3E7D-D4F9DFC03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4756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56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2E2D6-963C-2567-C57D-D40DAA65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Business and Technical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1AE5C4-BD6B-D717-5327-131885D4F9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5513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69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BC569-BA78-E999-C93C-5745C3FA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Stakeholders and Partners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179309-55D8-D94A-7883-12819F118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9227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71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90595-A029-8553-7125-2660E75B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Business Environment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1B7227-C63D-9C25-7B0A-F4D68DDD4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0402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790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FE962-8A2F-C041-E226-03F89174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SAP Products and Solutions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6904D9-35CA-EE37-E0D8-9898B49D2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19896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964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9243D-27C0-A51C-7B71-D8E15330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SAP Team Training Strategies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C1EA0B-72DB-DA4C-9B66-52895F5B3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61370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17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60135-967A-500E-C031-04D50396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0A4797-5BAE-F3E5-2A06-2F8E03B5E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8034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51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936FB306F8DB41A799ACF908C7C4CB" ma:contentTypeVersion="16" ma:contentTypeDescription="Create a new document." ma:contentTypeScope="" ma:versionID="19635fc1aada0307b7e81ac7e512d3fa">
  <xsd:schema xmlns:xsd="http://www.w3.org/2001/XMLSchema" xmlns:xs="http://www.w3.org/2001/XMLSchema" xmlns:p="http://schemas.microsoft.com/office/2006/metadata/properties" xmlns:ns2="a2ed0cef-3a2d-40a6-90b0-1d334f8ecdca" xmlns:ns3="631fbadb-5215-4657-8cd0-66e907a8ae8a" targetNamespace="http://schemas.microsoft.com/office/2006/metadata/properties" ma:root="true" ma:fieldsID="031381bf049acfa6cee850d3371c02df" ns2:_="" ns3:_="">
    <xsd:import namespace="a2ed0cef-3a2d-40a6-90b0-1d334f8ecdca"/>
    <xsd:import namespace="631fbadb-5215-4657-8cd0-66e907a8ae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d0cef-3a2d-40a6-90b0-1d334f8ecd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fbadb-5215-4657-8cd0-66e907a8ae8a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d90ccfa-17ec-4f09-83cb-84ffe74f4290}" ma:internalName="TaxCatchAll" ma:showField="CatchAllData" ma:web="631fbadb-5215-4657-8cd0-66e907a8ae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31fbadb-5215-4657-8cd0-66e907a8ae8a" xsi:nil="true"/>
    <lcf76f155ced4ddcb4097134ff3c332f xmlns="a2ed0cef-3a2d-40a6-90b0-1d334f8ecdc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3E1C02C-AAC9-4852-8983-CECEAED02A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DB5443-CEEF-4081-A11C-0FC16B773D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ed0cef-3a2d-40a6-90b0-1d334f8ecdca"/>
    <ds:schemaRef ds:uri="631fbadb-5215-4657-8cd0-66e907a8ae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66B778-5923-467D-998C-2567787E1066}">
  <ds:schemaRefs>
    <ds:schemaRef ds:uri="http://schemas.microsoft.com/office/2006/metadata/properties"/>
    <ds:schemaRef ds:uri="http://schemas.microsoft.com/office/infopath/2007/PartnerControls"/>
    <ds:schemaRef ds:uri="631fbadb-5215-4657-8cd0-66e907a8ae8a"/>
    <ds:schemaRef ds:uri="a2ed0cef-3a2d-40a6-90b0-1d334f8ecd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428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Customer Journey Roadmap Presentation</vt:lpstr>
      <vt:lpstr>Overview</vt:lpstr>
      <vt:lpstr>Business and Technical Requirements</vt:lpstr>
      <vt:lpstr>Stakeholders and Partners</vt:lpstr>
      <vt:lpstr>Business Environment</vt:lpstr>
      <vt:lpstr>SAP Products and Solutions </vt:lpstr>
      <vt:lpstr>SAP Team Training Strategies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Scott</dc:creator>
  <cp:lastModifiedBy>Elson</cp:lastModifiedBy>
  <cp:revision>15</cp:revision>
  <dcterms:created xsi:type="dcterms:W3CDTF">2022-12-03T14:16:29Z</dcterms:created>
  <dcterms:modified xsi:type="dcterms:W3CDTF">2024-02-21T21:15:24Z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0x010100ED936FB306F8DB41A799ACF908C7C4CB</vt:lpwstr>
  </property>
</Properties>
</file>