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901" r:id="rId2"/>
  </p:sldMasterIdLst>
  <p:notesMasterIdLst>
    <p:notesMasterId r:id="rId21"/>
  </p:notesMasterIdLst>
  <p:sldIdLst>
    <p:sldId id="1294" r:id="rId3"/>
    <p:sldId id="1202" r:id="rId4"/>
    <p:sldId id="1295" r:id="rId5"/>
    <p:sldId id="1296" r:id="rId6"/>
    <p:sldId id="1297" r:id="rId7"/>
    <p:sldId id="1298" r:id="rId8"/>
    <p:sldId id="1299" r:id="rId9"/>
    <p:sldId id="1300" r:id="rId10"/>
    <p:sldId id="1301" r:id="rId11"/>
    <p:sldId id="1302" r:id="rId12"/>
    <p:sldId id="1303" r:id="rId13"/>
    <p:sldId id="1304" r:id="rId14"/>
    <p:sldId id="1305" r:id="rId15"/>
    <p:sldId id="1306" r:id="rId16"/>
    <p:sldId id="1307" r:id="rId17"/>
    <p:sldId id="1308" r:id="rId18"/>
    <p:sldId id="1309" r:id="rId19"/>
    <p:sldId id="1310" r:id="rId2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4244A8D-2075-3D43-BA8D-5D10B86459E4}">
          <p14:sldIdLst>
            <p14:sldId id="1294"/>
            <p14:sldId id="1202"/>
          </p14:sldIdLst>
        </p14:section>
        <p14:section name="React介绍" id="{8BEF8FD0-B368-8247-B805-BD93AFF48E6A}">
          <p14:sldIdLst>
            <p14:sldId id="1295"/>
          </p14:sldIdLst>
        </p14:section>
        <p14:section name="React的原理" id="{C96DFF58-81B0-434B-ACCB-B5637F621974}">
          <p14:sldIdLst>
            <p14:sldId id="1296"/>
          </p14:sldIdLst>
        </p14:section>
        <p14:section name="虚拟DOM" id="{621D0094-9EF6-714D-A756-066519DDFE97}">
          <p14:sldIdLst>
            <p14:sldId id="1297"/>
            <p14:sldId id="1298"/>
          </p14:sldIdLst>
        </p14:section>
        <p14:section name="组件生成周期" id="{AB5FBC78-A933-8E4A-B0CA-B71E646AF0A8}">
          <p14:sldIdLst>
            <p14:sldId id="1299"/>
            <p14:sldId id="1300"/>
            <p14:sldId id="1301"/>
            <p14:sldId id="1302"/>
          </p14:sldIdLst>
        </p14:section>
        <p14:section name="组件化的开发" id="{E55BCB4D-C111-F740-B831-6888005D07E9}">
          <p14:sldIdLst>
            <p14:sldId id="1303"/>
            <p14:sldId id="1304"/>
            <p14:sldId id="1305"/>
          </p14:sldIdLst>
        </p14:section>
        <p14:section name="Webpack配置" id="{80474BF0-FD35-43AF-9BC1-2B45E11DBCAF}">
          <p14:sldIdLst>
            <p14:sldId id="1306"/>
            <p14:sldId id="1307"/>
            <p14:sldId id="1308"/>
            <p14:sldId id="1309"/>
            <p14:sldId id="1310"/>
          </p14:sldIdLst>
        </p14:section>
      </p14:sectionLst>
    </p:ext>
    <p:ext uri="{EFAFB233-063F-42B5-8137-9DF3F51BA10A}">
      <p15:sldGuideLst xmlns:p15="http://schemas.microsoft.com/office/powerpoint/2012/main">
        <p15:guide id="1" orient="horz" pos="4321">
          <p15:clr>
            <a:srgbClr val="A4A3A4"/>
          </p15:clr>
        </p15:guide>
        <p15:guide id="2" pos="76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showAnimation="0"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7B6AA8"/>
    <a:srgbClr val="81BA4E"/>
    <a:srgbClr val="46A4DB"/>
    <a:srgbClr val="E5583A"/>
    <a:srgbClr val="B2B2B2"/>
    <a:srgbClr val="F9B439"/>
    <a:srgbClr val="DAEDF8"/>
    <a:srgbClr val="00DE5A"/>
    <a:srgbClr val="81BA50"/>
    <a:srgbClr val="E9A83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91191" autoAdjust="0"/>
  </p:normalViewPr>
  <p:slideViewPr>
    <p:cSldViewPr snapToGrid="0" snapToObjects="1">
      <p:cViewPr varScale="1">
        <p:scale>
          <a:sx n="54" d="100"/>
          <a:sy n="54" d="100"/>
        </p:scale>
        <p:origin x="738" y="108"/>
      </p:cViewPr>
      <p:guideLst>
        <p:guide orient="horz" pos="4321"/>
        <p:guide pos="7675"/>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5/23/2017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pPr/>
              <a:t>1</a:t>
            </a:fld>
            <a:endParaRPr lang="en-US" dirty="0"/>
          </a:p>
        </p:txBody>
      </p:sp>
    </p:spTree>
    <p:extLst>
      <p:ext uri="{BB962C8B-B14F-4D97-AF65-F5344CB8AC3E}">
        <p14:creationId xmlns:p14="http://schemas.microsoft.com/office/powerpoint/2010/main" val="3718370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3070281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306666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410393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34608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06665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40163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142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357104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8147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81909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5" y="-1"/>
            <a:ext cx="24377655" cy="9906001"/>
          </a:xfrm>
        </p:spPr>
        <p:txBody>
          <a:bodyPr rtlCol="0">
            <a:normAutofit/>
          </a:bodyPr>
          <a:lstStyle>
            <a:lvl1pPr marL="0" indent="0">
              <a:buNone/>
              <a:defRPr sz="2000">
                <a:latin typeface="Calibri Light"/>
                <a:cs typeface="Calibri Light"/>
              </a:defRPr>
            </a:lvl1pPr>
          </a:lstStyle>
          <a:p>
            <a:pPr lvl="0"/>
            <a:endParaRPr lang="en-US" noProof="0" dirty="0"/>
          </a:p>
        </p:txBody>
      </p:sp>
      <p:sp>
        <p:nvSpPr>
          <p:cNvPr id="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TextBox 11"/>
          <p:cNvSpPr txBox="1"/>
          <p:nvPr userDrawn="1"/>
        </p:nvSpPr>
        <p:spPr>
          <a:xfrm>
            <a:off x="687534" y="12834421"/>
            <a:ext cx="3655098" cy="461665"/>
          </a:xfrm>
          <a:prstGeom prst="rect">
            <a:avLst/>
          </a:prstGeom>
          <a:noFill/>
        </p:spPr>
        <p:txBody>
          <a:bodyPr wrap="square" rtlCol="0">
            <a:spAutoFit/>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altLang="zh-CN" sz="2400" b="0" i="0" dirty="0" err="1" smtClean="0">
                <a:solidFill>
                  <a:schemeClr val="bg1"/>
                </a:solidFill>
                <a:latin typeface="Calibri Light" charset="0"/>
                <a:ea typeface="Calibri Light" charset="0"/>
                <a:cs typeface="Calibri Light" charset="0"/>
              </a:rPr>
              <a:t>Ghostcloud</a:t>
            </a:r>
            <a:r>
              <a:rPr lang="zh-CN" altLang="en-US" sz="2400" b="0" i="0" dirty="0" smtClean="0">
                <a:solidFill>
                  <a:schemeClr val="bg1"/>
                </a:solidFill>
                <a:latin typeface="Calibri Light" charset="0"/>
                <a:ea typeface="Calibri Light" charset="0"/>
                <a:cs typeface="Calibri Light" charset="0"/>
              </a:rPr>
              <a:t> </a:t>
            </a:r>
            <a:r>
              <a:rPr lang="en-US" altLang="zh-CN" sz="2400" b="0" i="0" dirty="0" err="1" smtClean="0">
                <a:solidFill>
                  <a:schemeClr val="bg1"/>
                </a:solidFill>
                <a:latin typeface="Calibri Light" charset="0"/>
                <a:ea typeface="Calibri Light" charset="0"/>
                <a:cs typeface="Calibri Light" charset="0"/>
              </a:rPr>
              <a:t>Co.,Ltd</a:t>
            </a:r>
            <a:r>
              <a:rPr lang="en-US" altLang="zh-CN" sz="2400" b="0" i="0" dirty="0" smtClean="0">
                <a:solidFill>
                  <a:schemeClr val="bg1"/>
                </a:solidFill>
                <a:latin typeface="Calibri Light" charset="0"/>
                <a:ea typeface="Calibri Light" charset="0"/>
                <a:cs typeface="Calibri Light" charset="0"/>
              </a:rPr>
              <a:t>.</a:t>
            </a:r>
            <a:endParaRPr lang="id-ID" sz="2400" b="0" i="0" dirty="0">
              <a:solidFill>
                <a:schemeClr val="bg1"/>
              </a:solidFill>
              <a:latin typeface="Calibri Light" charset="0"/>
              <a:ea typeface="Calibri Light" charset="0"/>
              <a:cs typeface="Calibri Light" charset="0"/>
            </a:endParaRPr>
          </a:p>
        </p:txBody>
      </p:sp>
    </p:spTree>
    <p:extLst>
      <p:ext uri="{BB962C8B-B14F-4D97-AF65-F5344CB8AC3E}">
        <p14:creationId xmlns:p14="http://schemas.microsoft.com/office/powerpoint/2010/main" val="59541225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 Design 01">
    <p:spTree>
      <p:nvGrpSpPr>
        <p:cNvPr id="1" name=""/>
        <p:cNvGrpSpPr/>
        <p:nvPr/>
      </p:nvGrpSpPr>
      <p:grpSpPr>
        <a:xfrm>
          <a:off x="0" y="0"/>
          <a:ext cx="0" cy="0"/>
          <a:chOff x="0" y="0"/>
          <a:chExt cx="0" cy="0"/>
        </a:xfrm>
      </p:grpSpPr>
      <p:sp>
        <p:nvSpPr>
          <p:cNvPr id="23" name="Picture Placeholder 16"/>
          <p:cNvSpPr>
            <a:spLocks noGrp="1"/>
          </p:cNvSpPr>
          <p:nvPr userDrawn="1">
            <p:ph type="pic" sz="quarter" idx="13"/>
          </p:nvPr>
        </p:nvSpPr>
        <p:spPr>
          <a:xfrm>
            <a:off x="8605595" y="5114394"/>
            <a:ext cx="1889250" cy="5144376"/>
          </a:xfrm>
        </p:spPr>
        <p:txBody>
          <a:bodyPr>
            <a:normAutofit/>
          </a:bodyPr>
          <a:lstStyle>
            <a:lvl1pPr marL="0" indent="0">
              <a:buNone/>
              <a:defRPr sz="1400"/>
            </a:lvl1pPr>
          </a:lstStyle>
          <a:p>
            <a:endParaRPr lang="en-US" dirty="0"/>
          </a:p>
        </p:txBody>
      </p:sp>
      <p:sp>
        <p:nvSpPr>
          <p:cNvPr id="24" name="Picture Placeholder 16"/>
          <p:cNvSpPr>
            <a:spLocks noGrp="1"/>
          </p:cNvSpPr>
          <p:nvPr userDrawn="1">
            <p:ph type="pic" sz="quarter" idx="14"/>
          </p:nvPr>
        </p:nvSpPr>
        <p:spPr>
          <a:xfrm>
            <a:off x="2329727" y="5100282"/>
            <a:ext cx="1791573" cy="5144376"/>
          </a:xfrm>
        </p:spPr>
        <p:txBody>
          <a:bodyPr>
            <a:normAutofit/>
          </a:bodyPr>
          <a:lstStyle>
            <a:lvl1pPr marL="0" indent="0">
              <a:buNone/>
              <a:defRPr sz="1400"/>
            </a:lvl1pPr>
          </a:lstStyle>
          <a:p>
            <a:endParaRPr lang="en-US" dirty="0"/>
          </a:p>
        </p:txBody>
      </p:sp>
      <p:sp>
        <p:nvSpPr>
          <p:cNvPr id="25" name="Picture Placeholder 16"/>
          <p:cNvSpPr>
            <a:spLocks noGrp="1"/>
          </p:cNvSpPr>
          <p:nvPr>
            <p:ph type="pic" sz="quarter" idx="10"/>
          </p:nvPr>
        </p:nvSpPr>
        <p:spPr>
          <a:xfrm>
            <a:off x="4504563" y="4535837"/>
            <a:ext cx="3778504" cy="6738934"/>
          </a:xfrm>
        </p:spPr>
        <p:txBody>
          <a:bodyPr>
            <a:normAutofit/>
          </a:bodyPr>
          <a:lstStyle>
            <a:lvl1pPr marL="0" indent="0">
              <a:buNone/>
              <a:defRPr sz="1400"/>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5"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6"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8173246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3466624" y="5433034"/>
            <a:ext cx="1481328" cy="4244366"/>
          </a:xfrm>
        </p:spPr>
        <p:txBody>
          <a:bodyPr>
            <a:normAutofit/>
          </a:bodyPr>
          <a:lstStyle>
            <a:lvl1pPr marL="0" indent="0">
              <a:buNone/>
              <a:defRPr sz="1400"/>
            </a:lvl1pPr>
          </a:lstStyle>
          <a:p>
            <a:endParaRPr lang="en-US" dirty="0"/>
          </a:p>
        </p:txBody>
      </p:sp>
      <p:sp>
        <p:nvSpPr>
          <p:cNvPr id="15" name="Picture Placeholder 16"/>
          <p:cNvSpPr>
            <a:spLocks noGrp="1"/>
          </p:cNvSpPr>
          <p:nvPr>
            <p:ph type="pic" sz="quarter" idx="13"/>
          </p:nvPr>
        </p:nvSpPr>
        <p:spPr>
          <a:xfrm>
            <a:off x="8605595" y="5433034"/>
            <a:ext cx="1567105" cy="4244366"/>
          </a:xfrm>
        </p:spPr>
        <p:txBody>
          <a:bodyPr>
            <a:normAutofit/>
          </a:bodyPr>
          <a:lstStyle>
            <a:lvl1pPr marL="0" indent="0">
              <a:buNone/>
              <a:defRPr sz="1400"/>
            </a:lvl1pPr>
          </a:lstStyle>
          <a:p>
            <a:endParaRPr lang="en-US" dirty="0"/>
          </a:p>
        </p:txBody>
      </p:sp>
      <p:sp>
        <p:nvSpPr>
          <p:cNvPr id="17" name="Picture Placeholder 16"/>
          <p:cNvSpPr>
            <a:spLocks noGrp="1"/>
          </p:cNvSpPr>
          <p:nvPr>
            <p:ph type="pic" sz="quarter" idx="10"/>
          </p:nvPr>
        </p:nvSpPr>
        <p:spPr>
          <a:xfrm>
            <a:off x="5290574" y="4971515"/>
            <a:ext cx="3024869" cy="5480585"/>
          </a:xfrm>
        </p:spPr>
        <p:txBody>
          <a:bodyPr>
            <a:normAutofit/>
          </a:bodyPr>
          <a:lstStyle>
            <a:lvl1pPr marL="0" indent="0">
              <a:buNone/>
              <a:defRPr sz="1400"/>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9" name="TextBox 1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1" name="TextBox 20"/>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2207681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2406295"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9666174"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17037455"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3"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7"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8" name="Teardrop 17"/>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9" name="TextBox 1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1" name="TextBox 20"/>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2711781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24399930" cy="13716001"/>
          </a:xfrm>
        </p:spPr>
        <p:txBody>
          <a:bodyPr>
            <a:normAutofit/>
          </a:bodyPr>
          <a:lstStyle>
            <a:lvl1pPr marL="0" indent="0">
              <a:buNone/>
              <a:defRPr sz="3200">
                <a:latin typeface="Calibri Light"/>
                <a:cs typeface="Calibri Light"/>
              </a:defRPr>
            </a:lvl1pPr>
          </a:lstStyle>
          <a:p>
            <a:endParaRPr lang="id-ID" dirty="0"/>
          </a:p>
        </p:txBody>
      </p:sp>
    </p:spTree>
    <p:extLst>
      <p:ext uri="{BB962C8B-B14F-4D97-AF65-F5344CB8AC3E}">
        <p14:creationId xmlns:p14="http://schemas.microsoft.com/office/powerpoint/2010/main" val="1585792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5" y="-1"/>
            <a:ext cx="24377655" cy="6460437"/>
          </a:xfrm>
        </p:spPr>
        <p:txBody>
          <a:bodyPr rtlCol="0">
            <a:normAutofit/>
          </a:bodyPr>
          <a:lstStyle>
            <a:lvl1pPr marL="0" indent="0">
              <a:buNone/>
              <a:defRPr sz="2000">
                <a:latin typeface="Calibri Light"/>
                <a:cs typeface="Calibri Light"/>
              </a:defRPr>
            </a:lvl1pPr>
          </a:lstStyle>
          <a:p>
            <a:pPr lvl="0"/>
            <a:endParaRPr lang="en-US" noProof="0" dirty="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Calibri Light"/>
                <a:cs typeface="Calibri Light"/>
              </a:defRPr>
            </a:lvl1pPr>
          </a:lstStyle>
          <a:p>
            <a:pPr lvl="0"/>
            <a:endParaRPr lang="en-US" noProof="0" dirty="0"/>
          </a:p>
        </p:txBody>
      </p:sp>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243950880"/>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2506135" y="2866204"/>
            <a:ext cx="4790208" cy="4791456"/>
          </a:xfrm>
        </p:spPr>
        <p:txBody>
          <a:bodyPr>
            <a:normAutofit/>
          </a:bodyPr>
          <a:lstStyle>
            <a:lvl1pPr>
              <a:defRPr sz="2800"/>
            </a:lvl1pPr>
          </a:lstStyle>
          <a:p>
            <a:endParaRPr lang="en-US" dirty="0"/>
          </a:p>
        </p:txBody>
      </p:sp>
      <p:sp>
        <p:nvSpPr>
          <p:cNvPr id="32" name="Picture Placeholder 12"/>
          <p:cNvSpPr>
            <a:spLocks noGrp="1" noChangeAspect="1"/>
          </p:cNvSpPr>
          <p:nvPr>
            <p:ph type="pic" sz="quarter" idx="11"/>
          </p:nvPr>
        </p:nvSpPr>
        <p:spPr>
          <a:xfrm>
            <a:off x="7309040" y="2855226"/>
            <a:ext cx="4790208" cy="4791456"/>
          </a:xfrm>
        </p:spPr>
        <p:txBody>
          <a:bodyPr>
            <a:normAutofit/>
          </a:bodyPr>
          <a:lstStyle>
            <a:lvl1pPr>
              <a:defRPr sz="2800"/>
            </a:lvl1pPr>
          </a:lstStyle>
          <a:p>
            <a:endParaRPr lang="en-US" dirty="0"/>
          </a:p>
        </p:txBody>
      </p:sp>
      <p:sp>
        <p:nvSpPr>
          <p:cNvPr id="33" name="Picture Placeholder 12"/>
          <p:cNvSpPr>
            <a:spLocks noGrp="1" noChangeAspect="1"/>
          </p:cNvSpPr>
          <p:nvPr>
            <p:ph type="pic" sz="quarter" idx="12"/>
          </p:nvPr>
        </p:nvSpPr>
        <p:spPr>
          <a:xfrm>
            <a:off x="12111945" y="2855226"/>
            <a:ext cx="4790208" cy="4791456"/>
          </a:xfrm>
        </p:spPr>
        <p:txBody>
          <a:bodyPr>
            <a:normAutofit/>
          </a:bodyPr>
          <a:lstStyle>
            <a:lvl1pPr>
              <a:defRPr sz="2800"/>
            </a:lvl1pPr>
          </a:lstStyle>
          <a:p>
            <a:endParaRPr lang="en-US" dirty="0"/>
          </a:p>
        </p:txBody>
      </p:sp>
      <p:sp>
        <p:nvSpPr>
          <p:cNvPr id="34" name="Picture Placeholder 12"/>
          <p:cNvSpPr>
            <a:spLocks noGrp="1" noChangeAspect="1"/>
          </p:cNvSpPr>
          <p:nvPr>
            <p:ph type="pic" sz="quarter" idx="13"/>
          </p:nvPr>
        </p:nvSpPr>
        <p:spPr>
          <a:xfrm>
            <a:off x="16914850" y="2855226"/>
            <a:ext cx="4790208" cy="4791456"/>
          </a:xfrm>
        </p:spPr>
        <p:txBody>
          <a:bodyPr>
            <a:normAutofit/>
          </a:bodyPr>
          <a:lstStyle>
            <a:lvl1pPr>
              <a:defRPr sz="2800"/>
            </a:lvl1pPr>
          </a:lstStyle>
          <a:p>
            <a:endParaRPr lang="en-US" dirty="0"/>
          </a:p>
        </p:txBody>
      </p:sp>
      <p:sp>
        <p:nvSpPr>
          <p:cNvPr id="35" name="Picture Placeholder 12"/>
          <p:cNvSpPr>
            <a:spLocks noGrp="1" noChangeAspect="1"/>
          </p:cNvSpPr>
          <p:nvPr>
            <p:ph type="pic" sz="quarter" idx="14"/>
          </p:nvPr>
        </p:nvSpPr>
        <p:spPr>
          <a:xfrm>
            <a:off x="2506135" y="7667444"/>
            <a:ext cx="4790208" cy="4791456"/>
          </a:xfrm>
        </p:spPr>
        <p:txBody>
          <a:bodyPr>
            <a:normAutofit/>
          </a:bodyPr>
          <a:lstStyle>
            <a:lvl1pPr>
              <a:defRPr sz="2800"/>
            </a:lvl1pPr>
          </a:lstStyle>
          <a:p>
            <a:endParaRPr lang="en-US" dirty="0"/>
          </a:p>
        </p:txBody>
      </p:sp>
      <p:sp>
        <p:nvSpPr>
          <p:cNvPr id="36" name="Picture Placeholder 12"/>
          <p:cNvSpPr>
            <a:spLocks noGrp="1" noChangeAspect="1"/>
          </p:cNvSpPr>
          <p:nvPr>
            <p:ph type="pic" sz="quarter" idx="15"/>
          </p:nvPr>
        </p:nvSpPr>
        <p:spPr>
          <a:xfrm>
            <a:off x="7309040" y="7679556"/>
            <a:ext cx="4790208" cy="4791456"/>
          </a:xfrm>
        </p:spPr>
        <p:txBody>
          <a:bodyPr>
            <a:normAutofit/>
          </a:bodyPr>
          <a:lstStyle>
            <a:lvl1pPr>
              <a:defRPr sz="2800"/>
            </a:lvl1pPr>
          </a:lstStyle>
          <a:p>
            <a:endParaRPr lang="en-US" dirty="0"/>
          </a:p>
        </p:txBody>
      </p:sp>
      <p:sp>
        <p:nvSpPr>
          <p:cNvPr id="37" name="Picture Placeholder 12"/>
          <p:cNvSpPr>
            <a:spLocks noGrp="1" noChangeAspect="1"/>
          </p:cNvSpPr>
          <p:nvPr>
            <p:ph type="pic" sz="quarter" idx="16"/>
          </p:nvPr>
        </p:nvSpPr>
        <p:spPr>
          <a:xfrm>
            <a:off x="12111945" y="7679556"/>
            <a:ext cx="4790208" cy="4791456"/>
          </a:xfrm>
        </p:spPr>
        <p:txBody>
          <a:bodyPr>
            <a:normAutofit/>
          </a:bodyPr>
          <a:lstStyle>
            <a:lvl1pPr>
              <a:defRPr sz="2800"/>
            </a:lvl1pPr>
          </a:lstStyle>
          <a:p>
            <a:endParaRPr lang="en-US" dirty="0"/>
          </a:p>
        </p:txBody>
      </p:sp>
      <p:sp>
        <p:nvSpPr>
          <p:cNvPr id="38" name="Picture Placeholder 12"/>
          <p:cNvSpPr>
            <a:spLocks noGrp="1" noChangeAspect="1"/>
          </p:cNvSpPr>
          <p:nvPr>
            <p:ph type="pic" sz="quarter" idx="17"/>
          </p:nvPr>
        </p:nvSpPr>
        <p:spPr>
          <a:xfrm>
            <a:off x="16914850" y="7679556"/>
            <a:ext cx="4790208" cy="4791456"/>
          </a:xfrm>
        </p:spPr>
        <p:txBody>
          <a:bodyPr>
            <a:normAutofit/>
          </a:bodyPr>
          <a:lstStyle>
            <a:lvl1pPr>
              <a:defRPr sz="2800"/>
            </a:lvl1pPr>
          </a:lstStyle>
          <a:p>
            <a:endParaRPr lang="en-US" dirty="0"/>
          </a:p>
        </p:txBody>
      </p:sp>
      <p:sp>
        <p:nvSpPr>
          <p:cNvPr id="1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9"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0"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1" name="Teardrop 20"/>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2" name="TextBox 21"/>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674192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3622221"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9828245"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16034268"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6814534" y="7672403"/>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13020557" y="7672403"/>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8"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2" name="Teardrop 2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3" name="TextBox 2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5" name="TextBox 24"/>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468775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
        <p:nvSpPr>
          <p:cNvPr id="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3"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6" name="Teardrop 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7" name="TextBox 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8" name="TextBox 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bg1"/>
                </a:solidFill>
                <a:latin typeface="Lato Regular"/>
                <a:cs typeface="Lato Regular"/>
              </a:rPr>
              <a:t>Izabal</a:t>
            </a:r>
            <a:r>
              <a:rPr lang="id-ID" sz="2400" b="1" dirty="0" smtClean="0">
                <a:solidFill>
                  <a:schemeClr val="bg1"/>
                </a:solidFill>
                <a:latin typeface="+mj-lt"/>
              </a:rPr>
              <a:t> </a:t>
            </a:r>
            <a:r>
              <a:rPr lang="id-ID" sz="2400" b="0" dirty="0" smtClean="0">
                <a:solidFill>
                  <a:schemeClr val="bg1"/>
                </a:solidFill>
                <a:latin typeface="Calibri Light"/>
                <a:cs typeface="Calibri Light"/>
              </a:rPr>
              <a:t>Slides</a:t>
            </a:r>
            <a:endParaRPr lang="id-ID" sz="2400" b="0" dirty="0">
              <a:solidFill>
                <a:schemeClr val="bg1"/>
              </a:solidFill>
              <a:latin typeface="Calibri Light"/>
              <a:cs typeface="Calibri Light"/>
            </a:endParaRPr>
          </a:p>
        </p:txBody>
      </p:sp>
    </p:spTree>
    <p:extLst>
      <p:ext uri="{BB962C8B-B14F-4D97-AF65-F5344CB8AC3E}">
        <p14:creationId xmlns:p14="http://schemas.microsoft.com/office/powerpoint/2010/main" val="1110059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7995777" y="4057984"/>
            <a:ext cx="2810265" cy="4965334"/>
          </a:xfrm>
        </p:spPr>
        <p:txBody>
          <a:bodyPr>
            <a:normAutofit/>
          </a:bodyPr>
          <a:lstStyle>
            <a:lvl1pPr marL="0" indent="0">
              <a:buNone/>
              <a:defRPr sz="28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13632752" y="4102544"/>
            <a:ext cx="2810265" cy="4965334"/>
          </a:xfrm>
        </p:spPr>
        <p:txBody>
          <a:bodyPr>
            <a:normAutofit/>
          </a:bodyPr>
          <a:lstStyle>
            <a:lvl1pPr marL="0" indent="0">
              <a:buNone/>
              <a:defRPr sz="2800">
                <a:solidFill>
                  <a:schemeClr val="tx1">
                    <a:lumMod val="50000"/>
                    <a:lumOff val="50000"/>
                  </a:schemeClr>
                </a:solidFill>
              </a:defRPr>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7" name="TextBox 1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3" name="TextBox 12"/>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203859807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7956667" y="5627022"/>
            <a:ext cx="8357714" cy="6228342"/>
          </a:xfrm>
        </p:spPr>
        <p:txBody>
          <a:bodyPr>
            <a:normAutofit/>
          </a:bodyPr>
          <a:lstStyle>
            <a:lvl1pPr marL="0" indent="0">
              <a:buNone/>
              <a:defRPr sz="2000">
                <a:latin typeface="Calibri Light"/>
                <a:cs typeface="Calibri Light"/>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93488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31" name="Picture Placeholder 2"/>
          <p:cNvSpPr>
            <a:spLocks noGrp="1"/>
          </p:cNvSpPr>
          <p:nvPr>
            <p:ph type="pic" sz="quarter" idx="23"/>
          </p:nvPr>
        </p:nvSpPr>
        <p:spPr>
          <a:xfrm>
            <a:off x="3189847" y="8070082"/>
            <a:ext cx="5971032" cy="4130738"/>
          </a:xfrm>
        </p:spPr>
        <p:txBody>
          <a:bodyPr anchor="t"/>
          <a:lstStyle>
            <a:lvl1pPr marL="0" indent="0" algn="ctr">
              <a:buNone/>
              <a:defRPr/>
            </a:lvl1pPr>
          </a:lstStyle>
          <a:p>
            <a:r>
              <a:rPr lang="en-US" dirty="0" smtClean="0"/>
              <a:t>Drag picture to placeholder or click icon to add</a:t>
            </a:r>
            <a:endParaRPr lang="id-ID" dirty="0"/>
          </a:p>
        </p:txBody>
      </p:sp>
      <p:sp>
        <p:nvSpPr>
          <p:cNvPr id="32" name="Picture Placeholder 2"/>
          <p:cNvSpPr>
            <a:spLocks noGrp="1"/>
          </p:cNvSpPr>
          <p:nvPr>
            <p:ph type="pic" sz="quarter" idx="24"/>
          </p:nvPr>
        </p:nvSpPr>
        <p:spPr>
          <a:xfrm>
            <a:off x="9206200" y="2811131"/>
            <a:ext cx="5967447" cy="4130738"/>
          </a:xfrm>
        </p:spPr>
        <p:txBody>
          <a:bodyPr anchor="t"/>
          <a:lstStyle>
            <a:lvl1pPr marL="0" indent="0" algn="ctr">
              <a:buNone/>
              <a:defRPr/>
            </a:lvl1pPr>
          </a:lstStyle>
          <a:p>
            <a:r>
              <a:rPr lang="en-US" dirty="0" smtClean="0"/>
              <a:t>Drag picture to placeholder or click icon to add</a:t>
            </a:r>
            <a:endParaRPr lang="id-ID"/>
          </a:p>
        </p:txBody>
      </p:sp>
      <p:sp>
        <p:nvSpPr>
          <p:cNvPr id="33" name="Picture Placeholder 2"/>
          <p:cNvSpPr>
            <a:spLocks noGrp="1"/>
          </p:cNvSpPr>
          <p:nvPr>
            <p:ph type="pic" sz="quarter" idx="25"/>
          </p:nvPr>
        </p:nvSpPr>
        <p:spPr>
          <a:xfrm>
            <a:off x="15199521" y="8070082"/>
            <a:ext cx="5971032" cy="4130738"/>
          </a:xfrm>
        </p:spPr>
        <p:txBody>
          <a:bodyPr anchor="t"/>
          <a:lstStyle>
            <a:lvl1pPr marL="0" indent="0" algn="ctr">
              <a:buNone/>
              <a:defRPr/>
            </a:lvl1pPr>
          </a:lstStyle>
          <a:p>
            <a:r>
              <a:rPr lang="en-US" dirty="0" smtClean="0"/>
              <a:t>Drag picture to placeholder or click icon to add</a:t>
            </a:r>
            <a:endParaRPr lang="id-ID"/>
          </a:p>
        </p:txBody>
      </p:sp>
      <p:sp>
        <p:nvSpPr>
          <p:cNvPr id="8"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5"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6"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137916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mockup">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4314768" y="4227045"/>
            <a:ext cx="4045625" cy="5438638"/>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69" name="Picture Placeholder 9"/>
          <p:cNvSpPr>
            <a:spLocks noGrp="1" noChangeAspect="1"/>
          </p:cNvSpPr>
          <p:nvPr>
            <p:ph type="pic" sz="quarter" idx="11"/>
          </p:nvPr>
        </p:nvSpPr>
        <p:spPr>
          <a:xfrm>
            <a:off x="10166376" y="4231071"/>
            <a:ext cx="4040921" cy="5411135"/>
          </a:xfrm>
        </p:spPr>
        <p:txBody>
          <a:bodyPr>
            <a:normAutofit/>
          </a:bodyPr>
          <a:lstStyle>
            <a:lvl1pPr marL="0" indent="0">
              <a:buNone/>
              <a:defRPr sz="2000">
                <a:solidFill>
                  <a:schemeClr val="tx1">
                    <a:lumMod val="50000"/>
                    <a:lumOff val="50000"/>
                  </a:schemeClr>
                </a:solidFill>
              </a:defRPr>
            </a:lvl1pPr>
          </a:lstStyle>
          <a:p>
            <a:endParaRPr lang="en-US" dirty="0"/>
          </a:p>
        </p:txBody>
      </p:sp>
      <p:sp>
        <p:nvSpPr>
          <p:cNvPr id="70" name="Picture Placeholder 9"/>
          <p:cNvSpPr>
            <a:spLocks noGrp="1" noChangeAspect="1"/>
          </p:cNvSpPr>
          <p:nvPr>
            <p:ph type="pic" sz="quarter" idx="12"/>
          </p:nvPr>
        </p:nvSpPr>
        <p:spPr>
          <a:xfrm>
            <a:off x="15876743" y="4231071"/>
            <a:ext cx="4048817" cy="5411135"/>
          </a:xfrm>
        </p:spPr>
        <p:txBody>
          <a:bodyPr>
            <a:normAutofit/>
          </a:bodyPr>
          <a:lstStyle>
            <a:lvl1pPr marL="0" indent="0">
              <a:buNone/>
              <a:defRPr sz="2200">
                <a:solidFill>
                  <a:schemeClr val="tx1">
                    <a:lumMod val="50000"/>
                    <a:lumOff val="50000"/>
                  </a:schemeClr>
                </a:solidFill>
                <a:latin typeface="Calibri Light"/>
                <a:cs typeface="Calibri Light"/>
              </a:defRPr>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5"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6"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258427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8434174" y="4108579"/>
            <a:ext cx="6679466" cy="3785477"/>
          </a:xfrm>
        </p:spPr>
        <p:txBody>
          <a:bodyPr anchor="t">
            <a:normAutofit/>
          </a:bodyPr>
          <a:lstStyle>
            <a:lvl1pPr marL="0" indent="0" algn="ctr">
              <a:buNone/>
              <a:defRPr sz="2200">
                <a:latin typeface="Calibri Light"/>
                <a:cs typeface="Calibri Light"/>
              </a:defRPr>
            </a:lvl1pPr>
          </a:lstStyle>
          <a:p>
            <a:endParaRPr lang="id-ID" dirty="0"/>
          </a:p>
        </p:txBody>
      </p:sp>
      <p:sp>
        <p:nvSpPr>
          <p:cNvPr id="17" name="Picture Placeholder 2"/>
          <p:cNvSpPr>
            <a:spLocks noGrp="1" noChangeAspect="1"/>
          </p:cNvSpPr>
          <p:nvPr>
            <p:ph type="pic" sz="quarter" idx="22"/>
          </p:nvPr>
        </p:nvSpPr>
        <p:spPr>
          <a:xfrm>
            <a:off x="5367268" y="7860377"/>
            <a:ext cx="917539" cy="1636924"/>
          </a:xfrm>
        </p:spPr>
        <p:txBody>
          <a:bodyPr anchor="t">
            <a:normAutofit/>
          </a:bodyPr>
          <a:lstStyle>
            <a:lvl1pPr marL="0" indent="0" algn="ctr">
              <a:lnSpc>
                <a:spcPct val="50000"/>
              </a:lnSpc>
              <a:buNone/>
              <a:defRPr sz="1050">
                <a:latin typeface="Calibri Light"/>
                <a:cs typeface="Calibri Light"/>
              </a:defRPr>
            </a:lvl1pPr>
          </a:lstStyle>
          <a:p>
            <a:endParaRPr lang="id-ID" dirty="0" smtClean="0"/>
          </a:p>
        </p:txBody>
      </p:sp>
      <p:sp>
        <p:nvSpPr>
          <p:cNvPr id="10" name="Picture Placeholder 2"/>
          <p:cNvSpPr>
            <a:spLocks noGrp="1" noChangeAspect="1"/>
          </p:cNvSpPr>
          <p:nvPr>
            <p:ph type="pic" sz="quarter" idx="26"/>
          </p:nvPr>
        </p:nvSpPr>
        <p:spPr>
          <a:xfrm>
            <a:off x="14158151" y="6712180"/>
            <a:ext cx="4254887" cy="2712449"/>
          </a:xfrm>
        </p:spPr>
        <p:txBody>
          <a:bodyPr anchor="t">
            <a:normAutofit/>
          </a:bodyPr>
          <a:lstStyle>
            <a:lvl1pPr marL="0" indent="0" algn="ctr">
              <a:buNone/>
              <a:defRPr sz="2000">
                <a:latin typeface="Calibri Light"/>
                <a:cs typeface="Calibri Light"/>
              </a:defRPr>
            </a:lvl1pPr>
          </a:lstStyle>
          <a:p>
            <a:endParaRPr lang="id-ID" dirty="0"/>
          </a:p>
        </p:txBody>
      </p:sp>
      <p:sp>
        <p:nvSpPr>
          <p:cNvPr id="8" name="Picture Placeholder 2"/>
          <p:cNvSpPr>
            <a:spLocks noGrp="1" noChangeAspect="1"/>
          </p:cNvSpPr>
          <p:nvPr>
            <p:ph type="pic" sz="quarter" idx="24"/>
          </p:nvPr>
        </p:nvSpPr>
        <p:spPr>
          <a:xfrm>
            <a:off x="6642100" y="6558175"/>
            <a:ext cx="2254062" cy="2902541"/>
          </a:xfrm>
        </p:spPr>
        <p:txBody>
          <a:bodyPr anchor="t">
            <a:normAutofit/>
          </a:bodyPr>
          <a:lstStyle>
            <a:lvl1pPr marL="0" indent="0" algn="ctr">
              <a:buNone/>
              <a:defRPr sz="2000">
                <a:latin typeface="Calibri Light"/>
                <a:cs typeface="Calibri Light"/>
              </a:defRPr>
            </a:lvl1pPr>
          </a:lstStyle>
          <a:p>
            <a:endParaRPr lang="id-ID" dirty="0"/>
          </a:p>
        </p:txBody>
      </p:sp>
      <p:sp>
        <p:nvSpPr>
          <p:cNvPr id="1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5"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9" name="Teardrop 18"/>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0" name="TextBox 19"/>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3" name="TextBox 12"/>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67450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2186981" y="4979760"/>
            <a:ext cx="5990496" cy="3710009"/>
          </a:xfrm>
        </p:spPr>
        <p:txBody>
          <a:bodyPr>
            <a:normAutofit/>
          </a:bodyPr>
          <a:lstStyle>
            <a:lvl1pPr marL="0" indent="0">
              <a:buNone/>
              <a:defRPr sz="2000">
                <a:latin typeface="Calibri Light"/>
                <a:cs typeface="Calibri Light"/>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36460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9093939" y="6205678"/>
            <a:ext cx="5990496" cy="3710009"/>
          </a:xfrm>
        </p:spPr>
        <p:txBody>
          <a:bodyPr>
            <a:normAutofit/>
          </a:bodyPr>
          <a:lstStyle>
            <a:lvl1pPr marL="0" indent="0">
              <a:buNone/>
              <a:defRPr sz="2000">
                <a:latin typeface="Calibri Light"/>
                <a:cs typeface="Calibri Light"/>
              </a:defRPr>
            </a:lvl1pPr>
          </a:lstStyle>
          <a:p>
            <a:endParaRPr lang="en-US" dirty="0"/>
          </a:p>
        </p:txBody>
      </p:sp>
      <p:sp>
        <p:nvSpPr>
          <p:cNvPr id="10"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1"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3"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ardrop 13"/>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5" name="TextBox 14"/>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098997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2807061"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5131015"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2807061"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5131015"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14432315" y="293036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16764978" y="293036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19088932" y="293036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14432315" y="525282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16764978" y="525282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19088932" y="525282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7451745"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9784406"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50" name="Picture Placeholder 13"/>
          <p:cNvSpPr>
            <a:spLocks noGrp="1" noChangeAspect="1"/>
          </p:cNvSpPr>
          <p:nvPr>
            <p:ph type="pic" sz="quarter" idx="28"/>
          </p:nvPr>
        </p:nvSpPr>
        <p:spPr>
          <a:xfrm>
            <a:off x="12108361"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7451745"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9784406"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53" name="Picture Placeholder 13"/>
          <p:cNvSpPr>
            <a:spLocks noGrp="1" noChangeAspect="1"/>
          </p:cNvSpPr>
          <p:nvPr>
            <p:ph type="pic" sz="quarter" idx="31"/>
          </p:nvPr>
        </p:nvSpPr>
        <p:spPr>
          <a:xfrm>
            <a:off x="12108361"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2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5"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7"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8" name="Teardrop 27"/>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9" name="TextBox 2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31" name="TextBox 30"/>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39166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6997609" y="3103928"/>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14" name="Picture Placeholder 2"/>
          <p:cNvSpPr>
            <a:spLocks noGrp="1" noChangeAspect="1"/>
          </p:cNvSpPr>
          <p:nvPr>
            <p:ph type="pic" sz="quarter" idx="12"/>
          </p:nvPr>
        </p:nvSpPr>
        <p:spPr>
          <a:xfrm>
            <a:off x="10585516" y="3099321"/>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18" name="Picture Placeholder 2"/>
          <p:cNvSpPr>
            <a:spLocks noGrp="1" noChangeAspect="1"/>
          </p:cNvSpPr>
          <p:nvPr>
            <p:ph type="pic" sz="quarter" idx="13"/>
          </p:nvPr>
        </p:nvSpPr>
        <p:spPr>
          <a:xfrm>
            <a:off x="13778261" y="3103928"/>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19" name="Picture Placeholder 2"/>
          <p:cNvSpPr>
            <a:spLocks noGrp="1" noChangeAspect="1"/>
          </p:cNvSpPr>
          <p:nvPr>
            <p:ph type="pic" sz="quarter" idx="14"/>
          </p:nvPr>
        </p:nvSpPr>
        <p:spPr>
          <a:xfrm>
            <a:off x="16888617" y="3099321"/>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20" name="Picture Placeholder 2"/>
          <p:cNvSpPr>
            <a:spLocks noGrp="1" noChangeAspect="1"/>
          </p:cNvSpPr>
          <p:nvPr>
            <p:ph type="pic" sz="quarter" idx="15"/>
          </p:nvPr>
        </p:nvSpPr>
        <p:spPr>
          <a:xfrm>
            <a:off x="19793958" y="3103928"/>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1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2" name="Teardrop 2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3" name="TextBox 2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5" name="TextBox 24"/>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934508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1727869" y="3936081"/>
            <a:ext cx="10099006" cy="7219030"/>
          </a:xfrm>
        </p:spPr>
        <p:txBody>
          <a:bodyPr>
            <a:normAutofit/>
          </a:bodyPr>
          <a:lstStyle>
            <a:lvl1pPr marL="0" indent="0">
              <a:buNone/>
              <a:defRPr sz="3200">
                <a:latin typeface="Calibri Light"/>
                <a:cs typeface="Calibri Light"/>
              </a:defRPr>
            </a:lvl1pPr>
          </a:lstStyle>
          <a:p>
            <a:endParaRPr lang="id-ID"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860689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24377650" cy="8229600"/>
          </a:xfrm>
        </p:spPr>
        <p:txBody>
          <a:bodyPr>
            <a:normAutofit/>
          </a:bodyPr>
          <a:lstStyle>
            <a:lvl1pPr>
              <a:defRPr sz="3600"/>
            </a:lvl1pPr>
          </a:lstStyle>
          <a:p>
            <a:endParaRPr lang="en-US" dirty="0"/>
          </a:p>
        </p:txBody>
      </p:sp>
      <p:sp>
        <p:nvSpPr>
          <p:cNvPr id="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23617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ockup-device1">
    <p:spTree>
      <p:nvGrpSpPr>
        <p:cNvPr id="1" name=""/>
        <p:cNvGrpSpPr/>
        <p:nvPr/>
      </p:nvGrpSpPr>
      <p:grpSpPr>
        <a:xfrm>
          <a:off x="0" y="0"/>
          <a:ext cx="0" cy="0"/>
          <a:chOff x="0" y="0"/>
          <a:chExt cx="0" cy="0"/>
        </a:xfrm>
      </p:grpSpPr>
      <p:sp>
        <p:nvSpPr>
          <p:cNvPr id="21" name="Picture Placeholder 22"/>
          <p:cNvSpPr>
            <a:spLocks noGrp="1"/>
          </p:cNvSpPr>
          <p:nvPr>
            <p:ph type="pic" sz="quarter" idx="13"/>
          </p:nvPr>
        </p:nvSpPr>
        <p:spPr>
          <a:xfrm>
            <a:off x="-23082" y="-69284"/>
            <a:ext cx="24417467" cy="10623439"/>
          </a:xfrm>
        </p:spPr>
        <p:txBody>
          <a:bodyPr>
            <a:normAutofit/>
          </a:bodyPr>
          <a:lstStyle>
            <a:lvl1pPr marL="0" indent="0">
              <a:buNone/>
              <a:defRPr sz="3200">
                <a:latin typeface="Calibri Light"/>
                <a:cs typeface="Calibri Light"/>
              </a:defRPr>
            </a:lvl1pPr>
          </a:lstStyle>
          <a:p>
            <a:endParaRPr lang="id-ID" dirty="0"/>
          </a:p>
        </p:txBody>
      </p:sp>
      <p:sp>
        <p:nvSpPr>
          <p:cNvPr id="3" name="Picture Placeholder 2"/>
          <p:cNvSpPr>
            <a:spLocks noGrp="1"/>
          </p:cNvSpPr>
          <p:nvPr>
            <p:ph type="pic" sz="quarter" idx="15"/>
          </p:nvPr>
        </p:nvSpPr>
        <p:spPr>
          <a:xfrm>
            <a:off x="10334270" y="4655526"/>
            <a:ext cx="3789767" cy="6709238"/>
          </a:xfrm>
        </p:spPr>
        <p:txBody>
          <a:bodyPr>
            <a:normAutofit/>
          </a:bodyPr>
          <a:lstStyle>
            <a:lvl1pPr>
              <a:defRPr sz="3200"/>
            </a:lvl1pPr>
          </a:lstStyle>
          <a:p>
            <a:endParaRPr lang="en-US" dirty="0"/>
          </a:p>
        </p:txBody>
      </p:sp>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28923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1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9" name="Teardrop 18"/>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0" name="TextBox 19"/>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2" name="TextBox 21"/>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5226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9" name="TextBox 8"/>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009291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9" name="Teardrop 8"/>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0" name="TextBox 9"/>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2" name="TextBox 11"/>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431672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fault_layout">
    <p:spTree>
      <p:nvGrpSpPr>
        <p:cNvPr id="1" name=""/>
        <p:cNvGrpSpPr/>
        <p:nvPr/>
      </p:nvGrpSpPr>
      <p:grpSpPr>
        <a:xfrm>
          <a:off x="0" y="0"/>
          <a:ext cx="0" cy="0"/>
          <a:chOff x="0" y="0"/>
          <a:chExt cx="0" cy="0"/>
        </a:xfrm>
      </p:grpSpPr>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5"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0" name="Teardrop 1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1" name="TextBox 20"/>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278636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rake">
    <p:spTree>
      <p:nvGrpSpPr>
        <p:cNvPr id="1" name=""/>
        <p:cNvGrpSpPr/>
        <p:nvPr/>
      </p:nvGrpSpPr>
      <p:grpSpPr>
        <a:xfrm>
          <a:off x="0" y="0"/>
          <a:ext cx="0" cy="0"/>
          <a:chOff x="0" y="0"/>
          <a:chExt cx="0" cy="0"/>
        </a:xfrm>
      </p:grpSpPr>
      <p:sp>
        <p:nvSpPr>
          <p:cNvPr id="23" name="Picture Placeholder 21"/>
          <p:cNvSpPr>
            <a:spLocks noGrp="1"/>
          </p:cNvSpPr>
          <p:nvPr>
            <p:ph type="pic" sz="quarter" idx="10"/>
          </p:nvPr>
        </p:nvSpPr>
        <p:spPr>
          <a:xfrm>
            <a:off x="0" y="0"/>
            <a:ext cx="24377650" cy="13970000"/>
          </a:xfrm>
        </p:spPr>
        <p:txBody>
          <a:bodyPr>
            <a:normAutofit/>
          </a:bodyPr>
          <a:lstStyle>
            <a:lvl1pPr marL="0" indent="0">
              <a:buNone/>
              <a:defRPr sz="4000"/>
            </a:lvl1pPr>
          </a:lstStyle>
          <a:p>
            <a:endParaRPr lang="en-US"/>
          </a:p>
        </p:txBody>
      </p:sp>
    </p:spTree>
    <p:extLst>
      <p:ext uri="{BB962C8B-B14F-4D97-AF65-F5344CB8AC3E}">
        <p14:creationId xmlns:p14="http://schemas.microsoft.com/office/powerpoint/2010/main" val="94619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7820025"/>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37545873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5" y="-1"/>
            <a:ext cx="24377655" cy="6460437"/>
          </a:xfrm>
        </p:spPr>
        <p:txBody>
          <a:bodyPr rtlCol="0">
            <a:normAutofit/>
          </a:bodyPr>
          <a:lstStyle>
            <a:lvl1pPr marL="0" indent="0">
              <a:buNone/>
              <a:defRPr sz="2000">
                <a:latin typeface="Calibri Light"/>
                <a:cs typeface="Calibri Light"/>
              </a:defRPr>
            </a:lvl1pPr>
          </a:lstStyle>
          <a:p>
            <a:pPr lvl="0"/>
            <a:endParaRPr lang="en-US" noProof="0" dirty="0"/>
          </a:p>
        </p:txBody>
      </p:sp>
      <p:sp>
        <p:nvSpPr>
          <p:cNvPr id="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5"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TextBox 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2034038560"/>
      </p:ext>
    </p:extLst>
  </p:cSld>
  <p:clrMapOvr>
    <a:masterClrMapping/>
  </p:clrMapOvr>
  <p:transition advClick="0" advTm="3000"/>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2579913"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18" name="Picture Placeholder 22"/>
          <p:cNvSpPr>
            <a:spLocks noGrp="1"/>
          </p:cNvSpPr>
          <p:nvPr>
            <p:ph type="pic" sz="quarter" idx="15"/>
          </p:nvPr>
        </p:nvSpPr>
        <p:spPr>
          <a:xfrm>
            <a:off x="7791465"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19" name="Picture Placeholder 22"/>
          <p:cNvSpPr>
            <a:spLocks noGrp="1"/>
          </p:cNvSpPr>
          <p:nvPr>
            <p:ph type="pic" sz="quarter" idx="16"/>
          </p:nvPr>
        </p:nvSpPr>
        <p:spPr>
          <a:xfrm>
            <a:off x="13096308"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20" name="Picture Placeholder 22"/>
          <p:cNvSpPr>
            <a:spLocks noGrp="1"/>
          </p:cNvSpPr>
          <p:nvPr>
            <p:ph type="pic" sz="quarter" idx="17"/>
          </p:nvPr>
        </p:nvSpPr>
        <p:spPr>
          <a:xfrm>
            <a:off x="18265385"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7" name="TextBox 1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3" name="TextBox 12"/>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38721478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Meet_the_team">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1976453" y="3642013"/>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Teardrop 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1" name="TextBox 10"/>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89275518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61040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5" y="-1"/>
            <a:ext cx="24377655" cy="9906001"/>
          </a:xfrm>
        </p:spPr>
        <p:txBody>
          <a:bodyPr rtlCol="0">
            <a:normAutofit/>
          </a:bodyPr>
          <a:lstStyle>
            <a:lvl1pPr marL="0" indent="0">
              <a:buNone/>
              <a:defRPr sz="2000">
                <a:latin typeface="Calibri Light"/>
                <a:cs typeface="Calibri Light"/>
              </a:defRPr>
            </a:lvl1pPr>
          </a:lstStyle>
          <a:p>
            <a:pPr lvl="0"/>
            <a:endParaRPr lang="en-US" noProof="0" dirty="0"/>
          </a:p>
        </p:txBody>
      </p:sp>
      <p:sp>
        <p:nvSpPr>
          <p:cNvPr id="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TextBox 11"/>
          <p:cNvSpPr txBox="1"/>
          <p:nvPr userDrawn="1"/>
        </p:nvSpPr>
        <p:spPr>
          <a:xfrm>
            <a:off x="687534" y="12834421"/>
            <a:ext cx="3655098" cy="461665"/>
          </a:xfrm>
          <a:prstGeom prst="rect">
            <a:avLst/>
          </a:prstGeom>
          <a:noFill/>
        </p:spPr>
        <p:txBody>
          <a:bodyPr wrap="square" rtlCol="0">
            <a:spAutoFit/>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altLang="zh-CN" sz="2400" b="0" i="0" dirty="0" err="1" smtClean="0">
                <a:solidFill>
                  <a:schemeClr val="bg1"/>
                </a:solidFill>
                <a:latin typeface="Calibri Light" charset="0"/>
                <a:ea typeface="Calibri Light" charset="0"/>
                <a:cs typeface="Calibri Light" charset="0"/>
              </a:rPr>
              <a:t>Ghostcloud</a:t>
            </a:r>
            <a:r>
              <a:rPr lang="zh-CN" altLang="en-US" sz="2400" b="0" i="0" dirty="0" smtClean="0">
                <a:solidFill>
                  <a:schemeClr val="bg1"/>
                </a:solidFill>
                <a:latin typeface="Calibri Light" charset="0"/>
                <a:ea typeface="Calibri Light" charset="0"/>
                <a:cs typeface="Calibri Light" charset="0"/>
              </a:rPr>
              <a:t> </a:t>
            </a:r>
            <a:r>
              <a:rPr lang="en-US" altLang="zh-CN" sz="2400" b="0" i="0" dirty="0" err="1" smtClean="0">
                <a:solidFill>
                  <a:schemeClr val="bg1"/>
                </a:solidFill>
                <a:latin typeface="Calibri Light" charset="0"/>
                <a:ea typeface="Calibri Light" charset="0"/>
                <a:cs typeface="Calibri Light" charset="0"/>
              </a:rPr>
              <a:t>Co.,Ltd</a:t>
            </a:r>
            <a:r>
              <a:rPr lang="en-US" altLang="zh-CN" sz="2400" b="0" i="0" dirty="0" smtClean="0">
                <a:solidFill>
                  <a:schemeClr val="bg1"/>
                </a:solidFill>
                <a:latin typeface="Calibri Light" charset="0"/>
                <a:ea typeface="Calibri Light" charset="0"/>
                <a:cs typeface="Calibri Light" charset="0"/>
              </a:rPr>
              <a:t>.</a:t>
            </a:r>
            <a:endParaRPr lang="id-ID" sz="2400" b="0" i="0" dirty="0">
              <a:solidFill>
                <a:schemeClr val="bg1"/>
              </a:solidFill>
              <a:latin typeface="Calibri Light" charset="0"/>
              <a:ea typeface="Calibri Light" charset="0"/>
              <a:cs typeface="Calibri Light" charset="0"/>
            </a:endParaRPr>
          </a:p>
        </p:txBody>
      </p:sp>
    </p:spTree>
    <p:extLst>
      <p:ext uri="{BB962C8B-B14F-4D97-AF65-F5344CB8AC3E}">
        <p14:creationId xmlns:p14="http://schemas.microsoft.com/office/powerpoint/2010/main" val="803698988"/>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31" name="Picture Placeholder 2"/>
          <p:cNvSpPr>
            <a:spLocks noGrp="1"/>
          </p:cNvSpPr>
          <p:nvPr>
            <p:ph type="pic" sz="quarter" idx="23"/>
          </p:nvPr>
        </p:nvSpPr>
        <p:spPr>
          <a:xfrm>
            <a:off x="3189847" y="8070082"/>
            <a:ext cx="5971032" cy="4130738"/>
          </a:xfrm>
        </p:spPr>
        <p:txBody>
          <a:bodyPr anchor="t"/>
          <a:lstStyle>
            <a:lvl1pPr marL="0" indent="0" algn="ctr">
              <a:buNone/>
              <a:defRPr/>
            </a:lvl1pPr>
          </a:lstStyle>
          <a:p>
            <a:r>
              <a:rPr lang="en-US" dirty="0" smtClean="0"/>
              <a:t>Drag picture to placeholder or click icon to add</a:t>
            </a:r>
            <a:endParaRPr lang="id-ID" dirty="0"/>
          </a:p>
        </p:txBody>
      </p:sp>
      <p:sp>
        <p:nvSpPr>
          <p:cNvPr id="32" name="Picture Placeholder 2"/>
          <p:cNvSpPr>
            <a:spLocks noGrp="1"/>
          </p:cNvSpPr>
          <p:nvPr>
            <p:ph type="pic" sz="quarter" idx="24"/>
          </p:nvPr>
        </p:nvSpPr>
        <p:spPr>
          <a:xfrm>
            <a:off x="9206200" y="2811131"/>
            <a:ext cx="5967447" cy="4130738"/>
          </a:xfrm>
        </p:spPr>
        <p:txBody>
          <a:bodyPr anchor="t"/>
          <a:lstStyle>
            <a:lvl1pPr marL="0" indent="0" algn="ctr">
              <a:buNone/>
              <a:defRPr/>
            </a:lvl1pPr>
          </a:lstStyle>
          <a:p>
            <a:r>
              <a:rPr lang="en-US" dirty="0" smtClean="0"/>
              <a:t>Drag picture to placeholder or click icon to add</a:t>
            </a:r>
            <a:endParaRPr lang="id-ID"/>
          </a:p>
        </p:txBody>
      </p:sp>
      <p:sp>
        <p:nvSpPr>
          <p:cNvPr id="33" name="Picture Placeholder 2"/>
          <p:cNvSpPr>
            <a:spLocks noGrp="1"/>
          </p:cNvSpPr>
          <p:nvPr>
            <p:ph type="pic" sz="quarter" idx="25"/>
          </p:nvPr>
        </p:nvSpPr>
        <p:spPr>
          <a:xfrm>
            <a:off x="15199521" y="8070082"/>
            <a:ext cx="5971032" cy="4130738"/>
          </a:xfrm>
        </p:spPr>
        <p:txBody>
          <a:bodyPr anchor="t"/>
          <a:lstStyle>
            <a:lvl1pPr marL="0" indent="0" algn="ctr">
              <a:buNone/>
              <a:defRPr/>
            </a:lvl1pPr>
          </a:lstStyle>
          <a:p>
            <a:r>
              <a:rPr lang="en-US" dirty="0" smtClean="0"/>
              <a:t>Drag picture to placeholder or click icon to add</a:t>
            </a:r>
            <a:endParaRPr lang="id-ID"/>
          </a:p>
        </p:txBody>
      </p:sp>
      <p:sp>
        <p:nvSpPr>
          <p:cNvPr id="8"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5"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6"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altLang="zh-CN" sz="2400" b="0" i="0" dirty="0" err="1" smtClean="0">
                <a:solidFill>
                  <a:schemeClr val="bg1"/>
                </a:solidFill>
                <a:latin typeface="Calibri Light" charset="0"/>
                <a:ea typeface="Calibri Light" charset="0"/>
                <a:cs typeface="Calibri Light" charset="0"/>
              </a:rPr>
              <a:t>Ghostcloud</a:t>
            </a:r>
            <a:r>
              <a:rPr lang="zh-CN" altLang="en-US" sz="2400" b="0" i="0" dirty="0" smtClean="0">
                <a:solidFill>
                  <a:schemeClr val="bg1"/>
                </a:solidFill>
                <a:latin typeface="Calibri Light" charset="0"/>
                <a:ea typeface="Calibri Light" charset="0"/>
                <a:cs typeface="Calibri Light" charset="0"/>
              </a:rPr>
              <a:t> </a:t>
            </a:r>
            <a:r>
              <a:rPr lang="en-US" altLang="zh-CN" sz="2400" b="0" i="0" dirty="0" err="1" smtClean="0">
                <a:solidFill>
                  <a:schemeClr val="bg1"/>
                </a:solidFill>
                <a:latin typeface="Calibri Light" charset="0"/>
                <a:ea typeface="Calibri Light" charset="0"/>
                <a:cs typeface="Calibri Light" charset="0"/>
              </a:rPr>
              <a:t>Co.,Ltd</a:t>
            </a:r>
            <a:r>
              <a:rPr lang="en-US" altLang="zh-CN" sz="2400" b="0" i="0" dirty="0" smtClean="0">
                <a:solidFill>
                  <a:schemeClr val="bg1"/>
                </a:solidFill>
                <a:latin typeface="Calibri Light" charset="0"/>
                <a:ea typeface="Calibri Light" charset="0"/>
                <a:cs typeface="Calibri Light" charset="0"/>
              </a:rPr>
              <a:t>.</a:t>
            </a:r>
            <a:endParaRPr lang="id-ID" altLang="zh-CN" sz="2400" b="0" i="0" dirty="0">
              <a:solidFill>
                <a:schemeClr val="bg1"/>
              </a:solidFill>
              <a:latin typeface="Calibri Light" charset="0"/>
              <a:ea typeface="Calibri Light" charset="0"/>
              <a:cs typeface="Calibri Light" charset="0"/>
            </a:endParaRPr>
          </a:p>
        </p:txBody>
      </p:sp>
    </p:spTree>
    <p:extLst>
      <p:ext uri="{BB962C8B-B14F-4D97-AF65-F5344CB8AC3E}">
        <p14:creationId xmlns:p14="http://schemas.microsoft.com/office/powerpoint/2010/main" val="4604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10" name="Teardrop 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1" name="TextBox 10"/>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Tree>
    <p:extLst>
      <p:ext uri="{BB962C8B-B14F-4D97-AF65-F5344CB8AC3E}">
        <p14:creationId xmlns:p14="http://schemas.microsoft.com/office/powerpoint/2010/main" val="18761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9" name="TextBox 8"/>
          <p:cNvSpPr txBox="1"/>
          <p:nvPr userDrawn="1"/>
        </p:nvSpPr>
        <p:spPr>
          <a:xfrm>
            <a:off x="1625380" y="12834421"/>
            <a:ext cx="3655098" cy="461665"/>
          </a:xfrm>
          <a:prstGeom prst="rect">
            <a:avLst/>
          </a:prstGeom>
          <a:noFill/>
        </p:spPr>
        <p:txBody>
          <a:bodyPr wrap="square" rtlCol="0">
            <a:spAutoFit/>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altLang="zh-CN" sz="2400" b="0" i="0" dirty="0" err="1" smtClean="0">
                <a:solidFill>
                  <a:schemeClr val="bg1"/>
                </a:solidFill>
                <a:latin typeface="Calibri Light" charset="0"/>
                <a:ea typeface="Calibri Light" charset="0"/>
                <a:cs typeface="Calibri Light" charset="0"/>
              </a:rPr>
              <a:t>Ghostcloud</a:t>
            </a:r>
            <a:r>
              <a:rPr lang="zh-CN" altLang="en-US" sz="2400" b="0" i="0" dirty="0" smtClean="0">
                <a:solidFill>
                  <a:schemeClr val="bg1"/>
                </a:solidFill>
                <a:latin typeface="Calibri Light" charset="0"/>
                <a:ea typeface="Calibri Light" charset="0"/>
                <a:cs typeface="Calibri Light" charset="0"/>
              </a:rPr>
              <a:t> </a:t>
            </a:r>
            <a:r>
              <a:rPr lang="en-US" altLang="zh-CN" sz="2400" b="0" i="0" dirty="0" err="1" smtClean="0">
                <a:solidFill>
                  <a:schemeClr val="bg1"/>
                </a:solidFill>
                <a:latin typeface="Calibri Light" charset="0"/>
                <a:ea typeface="Calibri Light" charset="0"/>
                <a:cs typeface="Calibri Light" charset="0"/>
              </a:rPr>
              <a:t>Co.,Ltd</a:t>
            </a:r>
            <a:r>
              <a:rPr lang="en-US" altLang="zh-CN" sz="2400" b="0" i="0" dirty="0" smtClean="0">
                <a:solidFill>
                  <a:schemeClr val="bg1"/>
                </a:solidFill>
                <a:latin typeface="Calibri Light" charset="0"/>
                <a:ea typeface="Calibri Light" charset="0"/>
                <a:cs typeface="Calibri Light" charset="0"/>
              </a:rPr>
              <a:t>.</a:t>
            </a:r>
            <a:endParaRPr lang="id-ID" altLang="zh-CN" sz="2400" b="0" i="0" dirty="0">
              <a:solidFill>
                <a:schemeClr val="bg1"/>
              </a:solidFill>
              <a:latin typeface="Calibri Light" charset="0"/>
              <a:ea typeface="Calibri Light" charset="0"/>
              <a:cs typeface="Calibri Light" charset="0"/>
            </a:endParaRPr>
          </a:p>
        </p:txBody>
      </p:sp>
    </p:spTree>
    <p:extLst>
      <p:ext uri="{BB962C8B-B14F-4D97-AF65-F5344CB8AC3E}">
        <p14:creationId xmlns:p14="http://schemas.microsoft.com/office/powerpoint/2010/main" val="187463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10" name="Teardrop 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1" name="TextBox 10"/>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Tree>
    <p:extLst>
      <p:ext uri="{BB962C8B-B14F-4D97-AF65-F5344CB8AC3E}">
        <p14:creationId xmlns:p14="http://schemas.microsoft.com/office/powerpoint/2010/main" val="99898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5" name="TextBox 14"/>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200998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3176" y="3408812"/>
            <a:ext cx="24377651" cy="8043006"/>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7"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19922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24907645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14565321" y="5002448"/>
            <a:ext cx="6697751" cy="4170304"/>
          </a:xfrm>
        </p:spPr>
        <p:txBody>
          <a:bodyPr>
            <a:normAutofit/>
          </a:bodyPr>
          <a:lstStyle>
            <a:lvl1pPr marL="0" indent="0">
              <a:buNone/>
              <a:defRPr sz="2000">
                <a:solidFill>
                  <a:schemeClr val="tx1">
                    <a:lumMod val="50000"/>
                    <a:lumOff val="50000"/>
                  </a:schemeClr>
                </a:solidFill>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52386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23084" y="4391315"/>
            <a:ext cx="24377650" cy="4250174"/>
          </a:xfrm>
        </p:spPr>
        <p:txBody>
          <a:bodyPr anchor="t"/>
          <a:lstStyle>
            <a:lvl1pPr marL="0" indent="0" algn="ctr">
              <a:buNone/>
              <a:defRPr/>
            </a:lvl1pPr>
          </a:lstStyle>
          <a:p>
            <a:r>
              <a:rPr lang="en-US" dirty="0" smtClean="0"/>
              <a:t>Drag picture to placeholder or click icon to add</a:t>
            </a:r>
            <a:endParaRPr lang="id-ID"/>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3"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ardrop 13"/>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5" name="TextBox 14"/>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70195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 Design 01">
    <p:spTree>
      <p:nvGrpSpPr>
        <p:cNvPr id="1" name=""/>
        <p:cNvGrpSpPr/>
        <p:nvPr/>
      </p:nvGrpSpPr>
      <p:grpSpPr>
        <a:xfrm>
          <a:off x="0" y="0"/>
          <a:ext cx="0" cy="0"/>
          <a:chOff x="0" y="0"/>
          <a:chExt cx="0" cy="0"/>
        </a:xfrm>
      </p:grpSpPr>
      <p:sp>
        <p:nvSpPr>
          <p:cNvPr id="23" name="Picture Placeholder 16"/>
          <p:cNvSpPr>
            <a:spLocks noGrp="1"/>
          </p:cNvSpPr>
          <p:nvPr userDrawn="1">
            <p:ph type="pic" sz="quarter" idx="13"/>
          </p:nvPr>
        </p:nvSpPr>
        <p:spPr>
          <a:xfrm>
            <a:off x="8605595" y="5114394"/>
            <a:ext cx="1889250" cy="5144376"/>
          </a:xfrm>
        </p:spPr>
        <p:txBody>
          <a:bodyPr>
            <a:normAutofit/>
          </a:bodyPr>
          <a:lstStyle>
            <a:lvl1pPr marL="0" indent="0">
              <a:buNone/>
              <a:defRPr sz="1400"/>
            </a:lvl1pPr>
          </a:lstStyle>
          <a:p>
            <a:endParaRPr lang="en-US" dirty="0"/>
          </a:p>
        </p:txBody>
      </p:sp>
      <p:sp>
        <p:nvSpPr>
          <p:cNvPr id="24" name="Picture Placeholder 16"/>
          <p:cNvSpPr>
            <a:spLocks noGrp="1"/>
          </p:cNvSpPr>
          <p:nvPr userDrawn="1">
            <p:ph type="pic" sz="quarter" idx="14"/>
          </p:nvPr>
        </p:nvSpPr>
        <p:spPr>
          <a:xfrm>
            <a:off x="2329727" y="5100282"/>
            <a:ext cx="1791573" cy="5144376"/>
          </a:xfrm>
        </p:spPr>
        <p:txBody>
          <a:bodyPr>
            <a:normAutofit/>
          </a:bodyPr>
          <a:lstStyle>
            <a:lvl1pPr marL="0" indent="0">
              <a:buNone/>
              <a:defRPr sz="1400"/>
            </a:lvl1pPr>
          </a:lstStyle>
          <a:p>
            <a:endParaRPr lang="en-US" dirty="0"/>
          </a:p>
        </p:txBody>
      </p:sp>
      <p:sp>
        <p:nvSpPr>
          <p:cNvPr id="25" name="Picture Placeholder 16"/>
          <p:cNvSpPr>
            <a:spLocks noGrp="1"/>
          </p:cNvSpPr>
          <p:nvPr>
            <p:ph type="pic" sz="quarter" idx="10"/>
          </p:nvPr>
        </p:nvSpPr>
        <p:spPr>
          <a:xfrm>
            <a:off x="4504563" y="4535837"/>
            <a:ext cx="3778504" cy="6738934"/>
          </a:xfrm>
        </p:spPr>
        <p:txBody>
          <a:bodyPr>
            <a:normAutofit/>
          </a:bodyPr>
          <a:lstStyle>
            <a:lvl1pPr marL="0" indent="0">
              <a:buNone/>
              <a:defRPr sz="1400"/>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5"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6"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00359372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3466624" y="5433034"/>
            <a:ext cx="1481328" cy="4244366"/>
          </a:xfrm>
        </p:spPr>
        <p:txBody>
          <a:bodyPr>
            <a:normAutofit/>
          </a:bodyPr>
          <a:lstStyle>
            <a:lvl1pPr marL="0" indent="0">
              <a:buNone/>
              <a:defRPr sz="1400"/>
            </a:lvl1pPr>
          </a:lstStyle>
          <a:p>
            <a:endParaRPr lang="en-US" dirty="0"/>
          </a:p>
        </p:txBody>
      </p:sp>
      <p:sp>
        <p:nvSpPr>
          <p:cNvPr id="15" name="Picture Placeholder 16"/>
          <p:cNvSpPr>
            <a:spLocks noGrp="1"/>
          </p:cNvSpPr>
          <p:nvPr>
            <p:ph type="pic" sz="quarter" idx="13"/>
          </p:nvPr>
        </p:nvSpPr>
        <p:spPr>
          <a:xfrm>
            <a:off x="8605595" y="5433034"/>
            <a:ext cx="1567105" cy="4244366"/>
          </a:xfrm>
        </p:spPr>
        <p:txBody>
          <a:bodyPr>
            <a:normAutofit/>
          </a:bodyPr>
          <a:lstStyle>
            <a:lvl1pPr marL="0" indent="0">
              <a:buNone/>
              <a:defRPr sz="1400"/>
            </a:lvl1pPr>
          </a:lstStyle>
          <a:p>
            <a:endParaRPr lang="en-US" dirty="0"/>
          </a:p>
        </p:txBody>
      </p:sp>
      <p:sp>
        <p:nvSpPr>
          <p:cNvPr id="17" name="Picture Placeholder 16"/>
          <p:cNvSpPr>
            <a:spLocks noGrp="1"/>
          </p:cNvSpPr>
          <p:nvPr>
            <p:ph type="pic" sz="quarter" idx="10"/>
          </p:nvPr>
        </p:nvSpPr>
        <p:spPr>
          <a:xfrm>
            <a:off x="5290574" y="4971515"/>
            <a:ext cx="3024869" cy="5480585"/>
          </a:xfrm>
        </p:spPr>
        <p:txBody>
          <a:bodyPr>
            <a:normAutofit/>
          </a:bodyPr>
          <a:lstStyle>
            <a:lvl1pPr marL="0" indent="0">
              <a:buNone/>
              <a:defRPr sz="1400"/>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9" name="TextBox 1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1" name="TextBox 20"/>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3944110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2406295"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9666174"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17037455" y="5008698"/>
            <a:ext cx="2762781" cy="4905812"/>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13"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7"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8" name="Teardrop 17"/>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9" name="TextBox 1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1" name="TextBox 20"/>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9545231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5" name="TextBox 14"/>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418852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24399930" cy="13716001"/>
          </a:xfrm>
        </p:spPr>
        <p:txBody>
          <a:bodyPr>
            <a:normAutofit/>
          </a:bodyPr>
          <a:lstStyle>
            <a:lvl1pPr marL="0" indent="0">
              <a:buNone/>
              <a:defRPr sz="3200">
                <a:latin typeface="Calibri Light"/>
                <a:cs typeface="Calibri Light"/>
              </a:defRPr>
            </a:lvl1pPr>
          </a:lstStyle>
          <a:p>
            <a:endParaRPr lang="id-ID" dirty="0"/>
          </a:p>
        </p:txBody>
      </p:sp>
    </p:spTree>
    <p:extLst>
      <p:ext uri="{BB962C8B-B14F-4D97-AF65-F5344CB8AC3E}">
        <p14:creationId xmlns:p14="http://schemas.microsoft.com/office/powerpoint/2010/main" val="45315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5" y="-1"/>
            <a:ext cx="24377655" cy="6460437"/>
          </a:xfrm>
        </p:spPr>
        <p:txBody>
          <a:bodyPr rtlCol="0">
            <a:normAutofit/>
          </a:bodyPr>
          <a:lstStyle>
            <a:lvl1pPr marL="0" indent="0">
              <a:buNone/>
              <a:defRPr sz="2000">
                <a:latin typeface="Calibri Light"/>
                <a:cs typeface="Calibri Light"/>
              </a:defRPr>
            </a:lvl1pPr>
          </a:lstStyle>
          <a:p>
            <a:pPr lvl="0"/>
            <a:endParaRPr lang="en-US" noProof="0" dirty="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Calibri Light"/>
                <a:cs typeface="Calibri Light"/>
              </a:defRPr>
            </a:lvl1pPr>
          </a:lstStyle>
          <a:p>
            <a:pPr lvl="0"/>
            <a:endParaRPr lang="en-US" noProof="0" dirty="0"/>
          </a:p>
        </p:txBody>
      </p:sp>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631535929"/>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2506135" y="2866204"/>
            <a:ext cx="4790208" cy="4791456"/>
          </a:xfrm>
        </p:spPr>
        <p:txBody>
          <a:bodyPr>
            <a:normAutofit/>
          </a:bodyPr>
          <a:lstStyle>
            <a:lvl1pPr>
              <a:defRPr sz="2800"/>
            </a:lvl1pPr>
          </a:lstStyle>
          <a:p>
            <a:endParaRPr lang="en-US" dirty="0"/>
          </a:p>
        </p:txBody>
      </p:sp>
      <p:sp>
        <p:nvSpPr>
          <p:cNvPr id="32" name="Picture Placeholder 12"/>
          <p:cNvSpPr>
            <a:spLocks noGrp="1" noChangeAspect="1"/>
          </p:cNvSpPr>
          <p:nvPr>
            <p:ph type="pic" sz="quarter" idx="11"/>
          </p:nvPr>
        </p:nvSpPr>
        <p:spPr>
          <a:xfrm>
            <a:off x="7309040" y="2855226"/>
            <a:ext cx="4790208" cy="4791456"/>
          </a:xfrm>
        </p:spPr>
        <p:txBody>
          <a:bodyPr>
            <a:normAutofit/>
          </a:bodyPr>
          <a:lstStyle>
            <a:lvl1pPr>
              <a:defRPr sz="2800"/>
            </a:lvl1pPr>
          </a:lstStyle>
          <a:p>
            <a:endParaRPr lang="en-US" dirty="0"/>
          </a:p>
        </p:txBody>
      </p:sp>
      <p:sp>
        <p:nvSpPr>
          <p:cNvPr id="33" name="Picture Placeholder 12"/>
          <p:cNvSpPr>
            <a:spLocks noGrp="1" noChangeAspect="1"/>
          </p:cNvSpPr>
          <p:nvPr>
            <p:ph type="pic" sz="quarter" idx="12"/>
          </p:nvPr>
        </p:nvSpPr>
        <p:spPr>
          <a:xfrm>
            <a:off x="12111945" y="2855226"/>
            <a:ext cx="4790208" cy="4791456"/>
          </a:xfrm>
        </p:spPr>
        <p:txBody>
          <a:bodyPr>
            <a:normAutofit/>
          </a:bodyPr>
          <a:lstStyle>
            <a:lvl1pPr>
              <a:defRPr sz="2800"/>
            </a:lvl1pPr>
          </a:lstStyle>
          <a:p>
            <a:endParaRPr lang="en-US" dirty="0"/>
          </a:p>
        </p:txBody>
      </p:sp>
      <p:sp>
        <p:nvSpPr>
          <p:cNvPr id="34" name="Picture Placeholder 12"/>
          <p:cNvSpPr>
            <a:spLocks noGrp="1" noChangeAspect="1"/>
          </p:cNvSpPr>
          <p:nvPr>
            <p:ph type="pic" sz="quarter" idx="13"/>
          </p:nvPr>
        </p:nvSpPr>
        <p:spPr>
          <a:xfrm>
            <a:off x="16914850" y="2855226"/>
            <a:ext cx="4790208" cy="4791456"/>
          </a:xfrm>
        </p:spPr>
        <p:txBody>
          <a:bodyPr>
            <a:normAutofit/>
          </a:bodyPr>
          <a:lstStyle>
            <a:lvl1pPr>
              <a:defRPr sz="2800"/>
            </a:lvl1pPr>
          </a:lstStyle>
          <a:p>
            <a:endParaRPr lang="en-US" dirty="0"/>
          </a:p>
        </p:txBody>
      </p:sp>
      <p:sp>
        <p:nvSpPr>
          <p:cNvPr id="35" name="Picture Placeholder 12"/>
          <p:cNvSpPr>
            <a:spLocks noGrp="1" noChangeAspect="1"/>
          </p:cNvSpPr>
          <p:nvPr>
            <p:ph type="pic" sz="quarter" idx="14"/>
          </p:nvPr>
        </p:nvSpPr>
        <p:spPr>
          <a:xfrm>
            <a:off x="2506135" y="7667444"/>
            <a:ext cx="4790208" cy="4791456"/>
          </a:xfrm>
        </p:spPr>
        <p:txBody>
          <a:bodyPr>
            <a:normAutofit/>
          </a:bodyPr>
          <a:lstStyle>
            <a:lvl1pPr>
              <a:defRPr sz="2800"/>
            </a:lvl1pPr>
          </a:lstStyle>
          <a:p>
            <a:endParaRPr lang="en-US" dirty="0"/>
          </a:p>
        </p:txBody>
      </p:sp>
      <p:sp>
        <p:nvSpPr>
          <p:cNvPr id="36" name="Picture Placeholder 12"/>
          <p:cNvSpPr>
            <a:spLocks noGrp="1" noChangeAspect="1"/>
          </p:cNvSpPr>
          <p:nvPr>
            <p:ph type="pic" sz="quarter" idx="15"/>
          </p:nvPr>
        </p:nvSpPr>
        <p:spPr>
          <a:xfrm>
            <a:off x="7309040" y="7679556"/>
            <a:ext cx="4790208" cy="4791456"/>
          </a:xfrm>
        </p:spPr>
        <p:txBody>
          <a:bodyPr>
            <a:normAutofit/>
          </a:bodyPr>
          <a:lstStyle>
            <a:lvl1pPr>
              <a:defRPr sz="2800"/>
            </a:lvl1pPr>
          </a:lstStyle>
          <a:p>
            <a:endParaRPr lang="en-US" dirty="0"/>
          </a:p>
        </p:txBody>
      </p:sp>
      <p:sp>
        <p:nvSpPr>
          <p:cNvPr id="37" name="Picture Placeholder 12"/>
          <p:cNvSpPr>
            <a:spLocks noGrp="1" noChangeAspect="1"/>
          </p:cNvSpPr>
          <p:nvPr>
            <p:ph type="pic" sz="quarter" idx="16"/>
          </p:nvPr>
        </p:nvSpPr>
        <p:spPr>
          <a:xfrm>
            <a:off x="12111945" y="7679556"/>
            <a:ext cx="4790208" cy="4791456"/>
          </a:xfrm>
        </p:spPr>
        <p:txBody>
          <a:bodyPr>
            <a:normAutofit/>
          </a:bodyPr>
          <a:lstStyle>
            <a:lvl1pPr>
              <a:defRPr sz="2800"/>
            </a:lvl1pPr>
          </a:lstStyle>
          <a:p>
            <a:endParaRPr lang="en-US" dirty="0"/>
          </a:p>
        </p:txBody>
      </p:sp>
      <p:sp>
        <p:nvSpPr>
          <p:cNvPr id="38" name="Picture Placeholder 12"/>
          <p:cNvSpPr>
            <a:spLocks noGrp="1" noChangeAspect="1"/>
          </p:cNvSpPr>
          <p:nvPr>
            <p:ph type="pic" sz="quarter" idx="17"/>
          </p:nvPr>
        </p:nvSpPr>
        <p:spPr>
          <a:xfrm>
            <a:off x="16914850" y="7679556"/>
            <a:ext cx="4790208" cy="4791456"/>
          </a:xfrm>
        </p:spPr>
        <p:txBody>
          <a:bodyPr>
            <a:normAutofit/>
          </a:bodyPr>
          <a:lstStyle>
            <a:lvl1pPr>
              <a:defRPr sz="2800"/>
            </a:lvl1pPr>
          </a:lstStyle>
          <a:p>
            <a:endParaRPr lang="en-US" dirty="0"/>
          </a:p>
        </p:txBody>
      </p:sp>
      <p:sp>
        <p:nvSpPr>
          <p:cNvPr id="1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9"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0"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1" name="Teardrop 20"/>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2" name="TextBox 21"/>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501651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3622221"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9828245"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16034268"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6814534" y="7672403"/>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13020557" y="7672403"/>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8"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2" name="Teardrop 2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3" name="TextBox 2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5" name="TextBox 24"/>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32265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
        <p:nvSpPr>
          <p:cNvPr id="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3"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6" name="Teardrop 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7" name="TextBox 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8" name="TextBox 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bg1"/>
                </a:solidFill>
                <a:latin typeface="Lato Regular"/>
                <a:cs typeface="Lato Regular"/>
              </a:rPr>
              <a:t>Izabal</a:t>
            </a:r>
            <a:r>
              <a:rPr lang="id-ID" sz="2400" b="1" dirty="0" smtClean="0">
                <a:solidFill>
                  <a:schemeClr val="bg1"/>
                </a:solidFill>
                <a:latin typeface="+mj-lt"/>
              </a:rPr>
              <a:t> </a:t>
            </a:r>
            <a:r>
              <a:rPr lang="id-ID" sz="2400" b="0" dirty="0" smtClean="0">
                <a:solidFill>
                  <a:schemeClr val="bg1"/>
                </a:solidFill>
                <a:latin typeface="Calibri Light"/>
                <a:cs typeface="Calibri Light"/>
              </a:rPr>
              <a:t>Slides</a:t>
            </a:r>
            <a:endParaRPr lang="id-ID" sz="2400" b="0" dirty="0">
              <a:solidFill>
                <a:schemeClr val="bg1"/>
              </a:solidFill>
              <a:latin typeface="Calibri Light"/>
              <a:cs typeface="Calibri Light"/>
            </a:endParaRPr>
          </a:p>
        </p:txBody>
      </p:sp>
    </p:spTree>
    <p:extLst>
      <p:ext uri="{BB962C8B-B14F-4D97-AF65-F5344CB8AC3E}">
        <p14:creationId xmlns:p14="http://schemas.microsoft.com/office/powerpoint/2010/main" val="32382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7995777" y="4057984"/>
            <a:ext cx="2810265" cy="4965334"/>
          </a:xfrm>
        </p:spPr>
        <p:txBody>
          <a:bodyPr>
            <a:normAutofit/>
          </a:bodyPr>
          <a:lstStyle>
            <a:lvl1pPr marL="0" indent="0">
              <a:buNone/>
              <a:defRPr sz="28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13632752" y="4102544"/>
            <a:ext cx="2810265" cy="4965334"/>
          </a:xfrm>
        </p:spPr>
        <p:txBody>
          <a:bodyPr>
            <a:normAutofit/>
          </a:bodyPr>
          <a:lstStyle>
            <a:lvl1pPr marL="0" indent="0">
              <a:buNone/>
              <a:defRPr sz="2800">
                <a:solidFill>
                  <a:schemeClr val="tx1">
                    <a:lumMod val="50000"/>
                    <a:lumOff val="50000"/>
                  </a:schemeClr>
                </a:solidFill>
              </a:defRPr>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7" name="TextBox 1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3" name="TextBox 12"/>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35883268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7956667" y="5627022"/>
            <a:ext cx="8357714" cy="6228342"/>
          </a:xfrm>
        </p:spPr>
        <p:txBody>
          <a:bodyPr>
            <a:normAutofit/>
          </a:bodyPr>
          <a:lstStyle>
            <a:lvl1pPr marL="0" indent="0">
              <a:buNone/>
              <a:defRPr sz="2000">
                <a:latin typeface="Calibri Light"/>
                <a:cs typeface="Calibri Light"/>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789610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blet-mockup">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4314768" y="4227045"/>
            <a:ext cx="4045625" cy="5438638"/>
          </a:xfrm>
        </p:spPr>
        <p:txBody>
          <a:bodyPr>
            <a:normAutofit/>
          </a:bodyPr>
          <a:lstStyle>
            <a:lvl1pPr marL="0" indent="0">
              <a:buNone/>
              <a:defRPr sz="2200">
                <a:solidFill>
                  <a:schemeClr val="tx1">
                    <a:lumMod val="50000"/>
                    <a:lumOff val="50000"/>
                  </a:schemeClr>
                </a:solidFill>
              </a:defRPr>
            </a:lvl1pPr>
          </a:lstStyle>
          <a:p>
            <a:endParaRPr lang="en-US" dirty="0"/>
          </a:p>
        </p:txBody>
      </p:sp>
      <p:sp>
        <p:nvSpPr>
          <p:cNvPr id="69" name="Picture Placeholder 9"/>
          <p:cNvSpPr>
            <a:spLocks noGrp="1" noChangeAspect="1"/>
          </p:cNvSpPr>
          <p:nvPr>
            <p:ph type="pic" sz="quarter" idx="11"/>
          </p:nvPr>
        </p:nvSpPr>
        <p:spPr>
          <a:xfrm>
            <a:off x="10166376" y="4231071"/>
            <a:ext cx="4040921" cy="5411135"/>
          </a:xfrm>
        </p:spPr>
        <p:txBody>
          <a:bodyPr>
            <a:normAutofit/>
          </a:bodyPr>
          <a:lstStyle>
            <a:lvl1pPr marL="0" indent="0">
              <a:buNone/>
              <a:defRPr sz="2000">
                <a:solidFill>
                  <a:schemeClr val="tx1">
                    <a:lumMod val="50000"/>
                    <a:lumOff val="50000"/>
                  </a:schemeClr>
                </a:solidFill>
              </a:defRPr>
            </a:lvl1pPr>
          </a:lstStyle>
          <a:p>
            <a:endParaRPr lang="en-US" dirty="0"/>
          </a:p>
        </p:txBody>
      </p:sp>
      <p:sp>
        <p:nvSpPr>
          <p:cNvPr id="70" name="Picture Placeholder 9"/>
          <p:cNvSpPr>
            <a:spLocks noGrp="1" noChangeAspect="1"/>
          </p:cNvSpPr>
          <p:nvPr>
            <p:ph type="pic" sz="quarter" idx="12"/>
          </p:nvPr>
        </p:nvSpPr>
        <p:spPr>
          <a:xfrm>
            <a:off x="15876743" y="4231071"/>
            <a:ext cx="4048817" cy="5411135"/>
          </a:xfrm>
        </p:spPr>
        <p:txBody>
          <a:bodyPr>
            <a:normAutofit/>
          </a:bodyPr>
          <a:lstStyle>
            <a:lvl1pPr marL="0" indent="0">
              <a:buNone/>
              <a:defRPr sz="2200">
                <a:solidFill>
                  <a:schemeClr val="tx1">
                    <a:lumMod val="50000"/>
                    <a:lumOff val="50000"/>
                  </a:schemeClr>
                </a:solidFill>
                <a:latin typeface="Calibri Light"/>
                <a:cs typeface="Calibri Light"/>
              </a:defRPr>
            </a:lvl1pPr>
          </a:lstStyle>
          <a:p>
            <a:endParaRPr lang="en-US" dirty="0"/>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5"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6"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54071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8434174" y="4108579"/>
            <a:ext cx="6679466" cy="3785477"/>
          </a:xfrm>
        </p:spPr>
        <p:txBody>
          <a:bodyPr anchor="t">
            <a:normAutofit/>
          </a:bodyPr>
          <a:lstStyle>
            <a:lvl1pPr marL="0" indent="0" algn="ctr">
              <a:buNone/>
              <a:defRPr sz="2200">
                <a:latin typeface="Calibri Light"/>
                <a:cs typeface="Calibri Light"/>
              </a:defRPr>
            </a:lvl1pPr>
          </a:lstStyle>
          <a:p>
            <a:endParaRPr lang="id-ID" dirty="0"/>
          </a:p>
        </p:txBody>
      </p:sp>
      <p:sp>
        <p:nvSpPr>
          <p:cNvPr id="17" name="Picture Placeholder 2"/>
          <p:cNvSpPr>
            <a:spLocks noGrp="1" noChangeAspect="1"/>
          </p:cNvSpPr>
          <p:nvPr>
            <p:ph type="pic" sz="quarter" idx="22"/>
          </p:nvPr>
        </p:nvSpPr>
        <p:spPr>
          <a:xfrm>
            <a:off x="5367268" y="7860377"/>
            <a:ext cx="917539" cy="1636924"/>
          </a:xfrm>
        </p:spPr>
        <p:txBody>
          <a:bodyPr anchor="t">
            <a:normAutofit/>
          </a:bodyPr>
          <a:lstStyle>
            <a:lvl1pPr marL="0" indent="0" algn="ctr">
              <a:lnSpc>
                <a:spcPct val="50000"/>
              </a:lnSpc>
              <a:buNone/>
              <a:defRPr sz="1050">
                <a:latin typeface="Calibri Light"/>
                <a:cs typeface="Calibri Light"/>
              </a:defRPr>
            </a:lvl1pPr>
          </a:lstStyle>
          <a:p>
            <a:endParaRPr lang="id-ID" dirty="0" smtClean="0"/>
          </a:p>
        </p:txBody>
      </p:sp>
      <p:sp>
        <p:nvSpPr>
          <p:cNvPr id="10" name="Picture Placeholder 2"/>
          <p:cNvSpPr>
            <a:spLocks noGrp="1" noChangeAspect="1"/>
          </p:cNvSpPr>
          <p:nvPr>
            <p:ph type="pic" sz="quarter" idx="26"/>
          </p:nvPr>
        </p:nvSpPr>
        <p:spPr>
          <a:xfrm>
            <a:off x="14158151" y="6712180"/>
            <a:ext cx="4254887" cy="2712449"/>
          </a:xfrm>
        </p:spPr>
        <p:txBody>
          <a:bodyPr anchor="t">
            <a:normAutofit/>
          </a:bodyPr>
          <a:lstStyle>
            <a:lvl1pPr marL="0" indent="0" algn="ctr">
              <a:buNone/>
              <a:defRPr sz="2000">
                <a:latin typeface="Calibri Light"/>
                <a:cs typeface="Calibri Light"/>
              </a:defRPr>
            </a:lvl1pPr>
          </a:lstStyle>
          <a:p>
            <a:endParaRPr lang="id-ID" dirty="0"/>
          </a:p>
        </p:txBody>
      </p:sp>
      <p:sp>
        <p:nvSpPr>
          <p:cNvPr id="8" name="Picture Placeholder 2"/>
          <p:cNvSpPr>
            <a:spLocks noGrp="1" noChangeAspect="1"/>
          </p:cNvSpPr>
          <p:nvPr>
            <p:ph type="pic" sz="quarter" idx="24"/>
          </p:nvPr>
        </p:nvSpPr>
        <p:spPr>
          <a:xfrm>
            <a:off x="6642100" y="6558175"/>
            <a:ext cx="2254062" cy="2902541"/>
          </a:xfrm>
        </p:spPr>
        <p:txBody>
          <a:bodyPr anchor="t">
            <a:normAutofit/>
          </a:bodyPr>
          <a:lstStyle>
            <a:lvl1pPr marL="0" indent="0" algn="ctr">
              <a:buNone/>
              <a:defRPr sz="2000">
                <a:latin typeface="Calibri Light"/>
                <a:cs typeface="Calibri Light"/>
              </a:defRPr>
            </a:lvl1pPr>
          </a:lstStyle>
          <a:p>
            <a:endParaRPr lang="id-ID" dirty="0"/>
          </a:p>
        </p:txBody>
      </p:sp>
      <p:sp>
        <p:nvSpPr>
          <p:cNvPr id="1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5"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9" name="Teardrop 18"/>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0" name="TextBox 19"/>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3" name="TextBox 12"/>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201745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2186981" y="4979760"/>
            <a:ext cx="5990496" cy="3710009"/>
          </a:xfrm>
        </p:spPr>
        <p:txBody>
          <a:bodyPr>
            <a:normAutofit/>
          </a:bodyPr>
          <a:lstStyle>
            <a:lvl1pPr marL="0" indent="0">
              <a:buNone/>
              <a:defRPr sz="2000">
                <a:latin typeface="Calibri Light"/>
                <a:cs typeface="Calibri Light"/>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480478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3176" y="3408812"/>
            <a:ext cx="24377651" cy="8043006"/>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7"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35613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9093939" y="6205678"/>
            <a:ext cx="5990496" cy="3710009"/>
          </a:xfrm>
        </p:spPr>
        <p:txBody>
          <a:bodyPr>
            <a:normAutofit/>
          </a:bodyPr>
          <a:lstStyle>
            <a:lvl1pPr marL="0" indent="0">
              <a:buNone/>
              <a:defRPr sz="2000">
                <a:latin typeface="Calibri Light"/>
                <a:cs typeface="Calibri Light"/>
              </a:defRPr>
            </a:lvl1pPr>
          </a:lstStyle>
          <a:p>
            <a:endParaRPr lang="en-US" dirty="0"/>
          </a:p>
        </p:txBody>
      </p:sp>
      <p:sp>
        <p:nvSpPr>
          <p:cNvPr id="10"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1"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3"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ardrop 13"/>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5" name="TextBox 14"/>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387560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2807061"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5131015"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2807061"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5131015"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14432315" y="293036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16764978" y="293036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19088932" y="293036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14432315" y="525282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16764978" y="525282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19088932" y="525282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7451745"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9784406"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50" name="Picture Placeholder 13"/>
          <p:cNvSpPr>
            <a:spLocks noGrp="1" noChangeAspect="1"/>
          </p:cNvSpPr>
          <p:nvPr>
            <p:ph type="pic" sz="quarter" idx="28"/>
          </p:nvPr>
        </p:nvSpPr>
        <p:spPr>
          <a:xfrm>
            <a:off x="12108361" y="2936601"/>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7451745"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9784406"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53" name="Picture Placeholder 13"/>
          <p:cNvSpPr>
            <a:spLocks noGrp="1" noChangeAspect="1"/>
          </p:cNvSpPr>
          <p:nvPr>
            <p:ph type="pic" sz="quarter" idx="31"/>
          </p:nvPr>
        </p:nvSpPr>
        <p:spPr>
          <a:xfrm>
            <a:off x="12108361" y="5259068"/>
            <a:ext cx="2291710" cy="2290213"/>
          </a:xfrm>
          <a:effectLst/>
        </p:spPr>
        <p:txBody>
          <a:bodyPr rtlCol="0">
            <a:normAutofit/>
          </a:bodyPr>
          <a:lstStyle>
            <a:lvl1pPr marL="0" indent="0">
              <a:buNone/>
              <a:defRPr sz="1400">
                <a:ln>
                  <a:noFill/>
                </a:ln>
                <a:solidFill>
                  <a:schemeClr val="bg1">
                    <a:lumMod val="85000"/>
                  </a:schemeClr>
                </a:solidFill>
              </a:defRPr>
            </a:lvl1pPr>
          </a:lstStyle>
          <a:p>
            <a:pPr lvl="0"/>
            <a:endParaRPr lang="en-US" noProof="0" dirty="0"/>
          </a:p>
        </p:txBody>
      </p:sp>
      <p:sp>
        <p:nvSpPr>
          <p:cNvPr id="2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5"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7"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8" name="Teardrop 27"/>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9" name="TextBox 2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31" name="TextBox 30"/>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21917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6997609" y="3103928"/>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14" name="Picture Placeholder 2"/>
          <p:cNvSpPr>
            <a:spLocks noGrp="1" noChangeAspect="1"/>
          </p:cNvSpPr>
          <p:nvPr>
            <p:ph type="pic" sz="quarter" idx="12"/>
          </p:nvPr>
        </p:nvSpPr>
        <p:spPr>
          <a:xfrm>
            <a:off x="10585516" y="3099321"/>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18" name="Picture Placeholder 2"/>
          <p:cNvSpPr>
            <a:spLocks noGrp="1" noChangeAspect="1"/>
          </p:cNvSpPr>
          <p:nvPr>
            <p:ph type="pic" sz="quarter" idx="13"/>
          </p:nvPr>
        </p:nvSpPr>
        <p:spPr>
          <a:xfrm>
            <a:off x="13778261" y="3103928"/>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19" name="Picture Placeholder 2"/>
          <p:cNvSpPr>
            <a:spLocks noGrp="1" noChangeAspect="1"/>
          </p:cNvSpPr>
          <p:nvPr>
            <p:ph type="pic" sz="quarter" idx="14"/>
          </p:nvPr>
        </p:nvSpPr>
        <p:spPr>
          <a:xfrm>
            <a:off x="16888617" y="3099321"/>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20" name="Picture Placeholder 2"/>
          <p:cNvSpPr>
            <a:spLocks noGrp="1" noChangeAspect="1"/>
          </p:cNvSpPr>
          <p:nvPr>
            <p:ph type="pic" sz="quarter" idx="15"/>
          </p:nvPr>
        </p:nvSpPr>
        <p:spPr>
          <a:xfrm>
            <a:off x="19793958" y="3103928"/>
            <a:ext cx="1261872" cy="1261872"/>
          </a:xfrm>
        </p:spPr>
        <p:txBody>
          <a:bodyPr>
            <a:normAutofit/>
          </a:bodyPr>
          <a:lstStyle>
            <a:lvl1pPr marL="0" indent="0">
              <a:buNone/>
              <a:defRPr sz="1200">
                <a:latin typeface="Calibri Light"/>
                <a:cs typeface="Calibri Light"/>
              </a:defRPr>
            </a:lvl1pPr>
          </a:lstStyle>
          <a:p>
            <a:endParaRPr lang="en-US" dirty="0"/>
          </a:p>
        </p:txBody>
      </p:sp>
      <p:sp>
        <p:nvSpPr>
          <p:cNvPr id="1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2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2" name="Teardrop 2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3" name="TextBox 2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5" name="TextBox 24"/>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959440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1727869" y="3936081"/>
            <a:ext cx="10099006" cy="7219030"/>
          </a:xfrm>
        </p:spPr>
        <p:txBody>
          <a:bodyPr>
            <a:normAutofit/>
          </a:bodyPr>
          <a:lstStyle>
            <a:lvl1pPr marL="0" indent="0">
              <a:buNone/>
              <a:defRPr sz="3200">
                <a:latin typeface="Calibri Light"/>
                <a:cs typeface="Calibri Light"/>
              </a:defRPr>
            </a:lvl1pPr>
          </a:lstStyle>
          <a:p>
            <a:endParaRPr lang="id-ID"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57708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24377650" cy="8229600"/>
          </a:xfrm>
        </p:spPr>
        <p:txBody>
          <a:bodyPr>
            <a:normAutofit/>
          </a:bodyPr>
          <a:lstStyle>
            <a:lvl1pPr>
              <a:defRPr sz="3600"/>
            </a:lvl1pPr>
          </a:lstStyle>
          <a:p>
            <a:endParaRPr lang="en-US" dirty="0"/>
          </a:p>
        </p:txBody>
      </p:sp>
      <p:sp>
        <p:nvSpPr>
          <p:cNvPr id="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4971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ckup-device1">
    <p:spTree>
      <p:nvGrpSpPr>
        <p:cNvPr id="1" name=""/>
        <p:cNvGrpSpPr/>
        <p:nvPr/>
      </p:nvGrpSpPr>
      <p:grpSpPr>
        <a:xfrm>
          <a:off x="0" y="0"/>
          <a:ext cx="0" cy="0"/>
          <a:chOff x="0" y="0"/>
          <a:chExt cx="0" cy="0"/>
        </a:xfrm>
      </p:grpSpPr>
      <p:sp>
        <p:nvSpPr>
          <p:cNvPr id="21" name="Picture Placeholder 22"/>
          <p:cNvSpPr>
            <a:spLocks noGrp="1"/>
          </p:cNvSpPr>
          <p:nvPr>
            <p:ph type="pic" sz="quarter" idx="13"/>
          </p:nvPr>
        </p:nvSpPr>
        <p:spPr>
          <a:xfrm>
            <a:off x="-23082" y="-69284"/>
            <a:ext cx="24417467" cy="10623439"/>
          </a:xfrm>
        </p:spPr>
        <p:txBody>
          <a:bodyPr>
            <a:normAutofit/>
          </a:bodyPr>
          <a:lstStyle>
            <a:lvl1pPr marL="0" indent="0">
              <a:buNone/>
              <a:defRPr sz="3200">
                <a:latin typeface="Calibri Light"/>
                <a:cs typeface="Calibri Light"/>
              </a:defRPr>
            </a:lvl1pPr>
          </a:lstStyle>
          <a:p>
            <a:endParaRPr lang="id-ID" dirty="0"/>
          </a:p>
        </p:txBody>
      </p:sp>
      <p:sp>
        <p:nvSpPr>
          <p:cNvPr id="3" name="Picture Placeholder 2"/>
          <p:cNvSpPr>
            <a:spLocks noGrp="1"/>
          </p:cNvSpPr>
          <p:nvPr>
            <p:ph type="pic" sz="quarter" idx="15"/>
          </p:nvPr>
        </p:nvSpPr>
        <p:spPr>
          <a:xfrm>
            <a:off x="10334270" y="4655526"/>
            <a:ext cx="3789767" cy="6709238"/>
          </a:xfrm>
        </p:spPr>
        <p:txBody>
          <a:bodyPr>
            <a:normAutofit/>
          </a:bodyPr>
          <a:lstStyle>
            <a:lvl1pPr>
              <a:defRPr sz="3200"/>
            </a:lvl1pPr>
          </a:lstStyle>
          <a:p>
            <a:endParaRPr lang="en-US" dirty="0"/>
          </a:p>
        </p:txBody>
      </p:sp>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74329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1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9" name="Teardrop 18"/>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0" name="TextBox 19"/>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22" name="TextBox 21"/>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006388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9" name="Teardrop 8"/>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0" name="TextBox 9"/>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2" name="TextBox 11"/>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60505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Default_layout">
    <p:spTree>
      <p:nvGrpSpPr>
        <p:cNvPr id="1" name=""/>
        <p:cNvGrpSpPr/>
        <p:nvPr/>
      </p:nvGrpSpPr>
      <p:grpSpPr>
        <a:xfrm>
          <a:off x="0" y="0"/>
          <a:ext cx="0" cy="0"/>
          <a:chOff x="0" y="0"/>
          <a:chExt cx="0" cy="0"/>
        </a:xfrm>
      </p:grpSpPr>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4"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5"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20" name="Teardrop 1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21" name="TextBox 20"/>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629721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ke">
    <p:spTree>
      <p:nvGrpSpPr>
        <p:cNvPr id="1" name=""/>
        <p:cNvGrpSpPr/>
        <p:nvPr/>
      </p:nvGrpSpPr>
      <p:grpSpPr>
        <a:xfrm>
          <a:off x="0" y="0"/>
          <a:ext cx="0" cy="0"/>
          <a:chOff x="0" y="0"/>
          <a:chExt cx="0" cy="0"/>
        </a:xfrm>
      </p:grpSpPr>
      <p:sp>
        <p:nvSpPr>
          <p:cNvPr id="23" name="Picture Placeholder 21"/>
          <p:cNvSpPr>
            <a:spLocks noGrp="1"/>
          </p:cNvSpPr>
          <p:nvPr>
            <p:ph type="pic" sz="quarter" idx="10"/>
          </p:nvPr>
        </p:nvSpPr>
        <p:spPr>
          <a:xfrm>
            <a:off x="0" y="0"/>
            <a:ext cx="24377650" cy="13970000"/>
          </a:xfrm>
        </p:spPr>
        <p:txBody>
          <a:bodyPr>
            <a:normAutofit/>
          </a:bodyPr>
          <a:lstStyle>
            <a:lvl1pPr marL="0" indent="0">
              <a:buNone/>
              <a:defRPr sz="4000"/>
            </a:lvl1pPr>
          </a:lstStyle>
          <a:p>
            <a:endParaRPr lang="en-US"/>
          </a:p>
        </p:txBody>
      </p:sp>
    </p:spTree>
    <p:extLst>
      <p:ext uri="{BB962C8B-B14F-4D97-AF65-F5344CB8AC3E}">
        <p14:creationId xmlns:p14="http://schemas.microsoft.com/office/powerpoint/2010/main" val="199424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426008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7820025"/>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04155291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5" y="-1"/>
            <a:ext cx="24377655" cy="6460437"/>
          </a:xfrm>
        </p:spPr>
        <p:txBody>
          <a:bodyPr rtlCol="0">
            <a:normAutofit/>
          </a:bodyPr>
          <a:lstStyle>
            <a:lvl1pPr marL="0" indent="0">
              <a:buNone/>
              <a:defRPr sz="2000">
                <a:latin typeface="Calibri Light"/>
                <a:cs typeface="Calibri Light"/>
              </a:defRPr>
            </a:lvl1pPr>
          </a:lstStyle>
          <a:p>
            <a:pPr lvl="0"/>
            <a:endParaRPr lang="en-US" noProof="0" dirty="0"/>
          </a:p>
        </p:txBody>
      </p:sp>
      <p:sp>
        <p:nvSpPr>
          <p:cNvPr id="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5"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TextBox 7"/>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753062797"/>
      </p:ext>
    </p:extLst>
  </p:cSld>
  <p:clrMapOvr>
    <a:masterClrMapping/>
  </p:clrMapOvr>
  <p:transition advClick="0" advTm="3000"/>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2579913"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18" name="Picture Placeholder 22"/>
          <p:cNvSpPr>
            <a:spLocks noGrp="1"/>
          </p:cNvSpPr>
          <p:nvPr>
            <p:ph type="pic" sz="quarter" idx="15"/>
          </p:nvPr>
        </p:nvSpPr>
        <p:spPr>
          <a:xfrm>
            <a:off x="7791465"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19" name="Picture Placeholder 22"/>
          <p:cNvSpPr>
            <a:spLocks noGrp="1"/>
          </p:cNvSpPr>
          <p:nvPr>
            <p:ph type="pic" sz="quarter" idx="16"/>
          </p:nvPr>
        </p:nvSpPr>
        <p:spPr>
          <a:xfrm>
            <a:off x="13096308"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20" name="Picture Placeholder 22"/>
          <p:cNvSpPr>
            <a:spLocks noGrp="1"/>
          </p:cNvSpPr>
          <p:nvPr>
            <p:ph type="pic" sz="quarter" idx="17"/>
          </p:nvPr>
        </p:nvSpPr>
        <p:spPr>
          <a:xfrm>
            <a:off x="18265385"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7" name="TextBox 1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3" name="TextBox 12"/>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70392615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Meet_the_team">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1976453" y="3642013"/>
            <a:ext cx="3643949" cy="3649132"/>
          </a:xfrm>
        </p:spPr>
        <p:txBody>
          <a:bodyPr>
            <a:normAutofit/>
          </a:bodyPr>
          <a:lstStyle>
            <a:lvl1pPr marL="0" indent="0">
              <a:buNone/>
              <a:defRPr sz="3200">
                <a:solidFill>
                  <a:schemeClr val="bg1"/>
                </a:solidFill>
                <a:latin typeface="Calibri Light"/>
                <a:cs typeface="Calibri Light"/>
              </a:defRPr>
            </a:lvl1pPr>
          </a:lstStyle>
          <a:p>
            <a:endParaRPr lang="id-ID" dirty="0"/>
          </a:p>
        </p:txBody>
      </p:sp>
      <p:sp>
        <p:nvSpPr>
          <p:cNvPr id="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0" name="Teardrop 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1" name="TextBox 10"/>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24511592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76444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10617774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8927096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21033352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8481454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36552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14565321" y="5002448"/>
            <a:ext cx="6697751" cy="4170304"/>
          </a:xfrm>
        </p:spPr>
        <p:txBody>
          <a:bodyPr>
            <a:normAutofit/>
          </a:bodyPr>
          <a:lstStyle>
            <a:lvl1pPr marL="0" indent="0">
              <a:buNone/>
              <a:defRPr sz="2000">
                <a:solidFill>
                  <a:schemeClr val="tx1">
                    <a:lumMod val="50000"/>
                    <a:lumOff val="50000"/>
                  </a:schemeClr>
                </a:solidFill>
              </a:defRPr>
            </a:lvl1pPr>
          </a:lstStyle>
          <a:p>
            <a:endParaRPr lang="en-US" dirty="0"/>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32421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9275080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56615649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7069583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2964934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0251405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2411243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50309042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983583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7317498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204750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23084" y="4391315"/>
            <a:ext cx="24377650" cy="4250174"/>
          </a:xfrm>
        </p:spPr>
        <p:txBody>
          <a:bodyPr anchor="t"/>
          <a:lstStyle>
            <a:lvl1pPr marL="0" indent="0" algn="ctr">
              <a:buNone/>
              <a:defRPr/>
            </a:lvl1pPr>
          </a:lstStyle>
          <a:p>
            <a:r>
              <a:rPr lang="en-US" dirty="0" smtClean="0"/>
              <a:t>Drag picture to placeholder or click icon to add</a:t>
            </a:r>
            <a:endParaRPr lang="id-ID"/>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2"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a:extLst/>
        </p:spPr>
        <p:txBody>
          <a:bodyPr wrap="none" anchor="ctr"/>
          <a:lstStyle/>
          <a:p>
            <a:endParaRPr lang="en-US" dirty="0">
              <a:latin typeface="Calibri Light"/>
            </a:endParaRPr>
          </a:p>
        </p:txBody>
      </p:sp>
      <p:sp>
        <p:nvSpPr>
          <p:cNvPr id="13"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ardrop 13"/>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5" name="TextBox 14"/>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1"/>
                </a:solidFill>
                <a:latin typeface="Lato Regular"/>
                <a:cs typeface="Lato Regular"/>
              </a:rPr>
              <a:t>Commerce</a:t>
            </a:r>
            <a:r>
              <a:rPr lang="id-ID" sz="2400" b="1" dirty="0" smtClean="0">
                <a:solidFill>
                  <a:schemeClr val="tx1"/>
                </a:solidFill>
                <a:latin typeface="+mj-lt"/>
              </a:rPr>
              <a:t> </a:t>
            </a:r>
            <a:r>
              <a:rPr lang="id-ID" sz="2400" b="0" dirty="0" smtClean="0">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006792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81784081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
        <p:nvSpPr>
          <p:cNvPr id="11" name="矩形 10"/>
          <p:cNvSpPr/>
          <p:nvPr/>
        </p:nvSpPr>
        <p:spPr>
          <a:xfrm flipH="1">
            <a:off x="1129229" y="1018541"/>
            <a:ext cx="97009" cy="877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198">
              <a:latin typeface="Microsoft YaHei" charset="0"/>
              <a:ea typeface="Microsoft YaHei" charset="0"/>
              <a:cs typeface="Microsoft YaHei" charset="0"/>
            </a:endParaRPr>
          </a:p>
        </p:txBody>
      </p:sp>
      <p:sp>
        <p:nvSpPr>
          <p:cNvPr id="17" name="标题 16"/>
          <p:cNvSpPr>
            <a:spLocks noGrp="1"/>
          </p:cNvSpPr>
          <p:nvPr>
            <p:ph type="title"/>
          </p:nvPr>
        </p:nvSpPr>
        <p:spPr>
          <a:xfrm>
            <a:off x="1504558" y="1018539"/>
            <a:ext cx="21025723" cy="877570"/>
          </a:xfrm>
        </p:spPr>
        <p:txBody>
          <a:bodyPr>
            <a:noAutofit/>
          </a:bodyPr>
          <a:lstStyle>
            <a:lvl1pPr>
              <a:defRPr sz="6398">
                <a:solidFill>
                  <a:srgbClr val="2D74B6"/>
                </a:solidFill>
              </a:defRPr>
            </a:lvl1pPr>
          </a:lstStyle>
          <a:p>
            <a:r>
              <a:rPr kumimoji="1" lang="zh-CN" altLang="en-US" dirty="0" smtClean="0"/>
              <a:t>单击此处编辑母版标题样式</a:t>
            </a:r>
            <a:endParaRPr kumimoji="1" lang="zh-CN" altLang="en-US" dirty="0"/>
          </a:p>
        </p:txBody>
      </p:sp>
      <p:grpSp>
        <p:nvGrpSpPr>
          <p:cNvPr id="20" name="组 19"/>
          <p:cNvGrpSpPr/>
          <p:nvPr userDrawn="1"/>
        </p:nvGrpSpPr>
        <p:grpSpPr>
          <a:xfrm>
            <a:off x="21760645" y="12909176"/>
            <a:ext cx="2274022" cy="806824"/>
            <a:chOff x="3281082" y="4320987"/>
            <a:chExt cx="7152397" cy="2537013"/>
          </a:xfrm>
        </p:grpSpPr>
        <p:pic>
          <p:nvPicPr>
            <p:cNvPr id="21" name="图片 20"/>
            <p:cNvPicPr>
              <a:picLocks noChangeAspect="1"/>
            </p:cNvPicPr>
            <p:nvPr userDrawn="1"/>
          </p:nvPicPr>
          <p:blipFill rotWithShape="1">
            <a:blip r:embed="rId2" cstate="email">
              <a:extLst>
                <a:ext uri="{28A0092B-C50C-407E-A947-70E740481C1C}">
                  <a14:useLocalDpi xmlns:a14="http://schemas.microsoft.com/office/drawing/2010/main" val="0"/>
                </a:ext>
              </a:extLst>
            </a:blip>
            <a:srcRect l="12157" t="22731" r="58067" b="26889"/>
            <a:stretch/>
          </p:blipFill>
          <p:spPr>
            <a:xfrm>
              <a:off x="3281082" y="4320987"/>
              <a:ext cx="2619371" cy="2537013"/>
            </a:xfrm>
            <a:prstGeom prst="rect">
              <a:avLst/>
            </a:prstGeom>
          </p:spPr>
        </p:pic>
        <p:pic>
          <p:nvPicPr>
            <p:cNvPr id="23" name="图片 22"/>
            <p:cNvPicPr>
              <a:picLocks noChangeAspect="1"/>
            </p:cNvPicPr>
            <p:nvPr userDrawn="1"/>
          </p:nvPicPr>
          <p:blipFill rotWithShape="1">
            <a:blip r:embed="rId3" cstate="email">
              <a:extLst>
                <a:ext uri="{28A0092B-C50C-407E-A947-70E740481C1C}">
                  <a14:useLocalDpi xmlns:a14="http://schemas.microsoft.com/office/drawing/2010/main" val="0"/>
                </a:ext>
              </a:extLst>
            </a:blip>
            <a:srcRect l="40986" t="37823" r="11595" b="48713"/>
            <a:stretch/>
          </p:blipFill>
          <p:spPr>
            <a:xfrm>
              <a:off x="5745423" y="5081276"/>
              <a:ext cx="4688056" cy="761968"/>
            </a:xfrm>
            <a:prstGeom prst="rect">
              <a:avLst/>
            </a:prstGeom>
          </p:spPr>
        </p:pic>
      </p:grpSp>
    </p:spTree>
    <p:extLst>
      <p:ext uri="{BB962C8B-B14F-4D97-AF65-F5344CB8AC3E}">
        <p14:creationId xmlns:p14="http://schemas.microsoft.com/office/powerpoint/2010/main" val="10156784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cSld name="18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7206" y="2244726"/>
            <a:ext cx="18283238" cy="4775200"/>
          </a:xfrm>
        </p:spPr>
        <p:txBody>
          <a:bodyPr anchor="b"/>
          <a:lstStyle>
            <a:lvl1pPr algn="ctr">
              <a:defRPr sz="11997"/>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A32ED86-8035-8F4D-8A6C-4276AF717C14}" type="datetimeFigureOut">
              <a:rPr kumimoji="1" lang="zh-CN" altLang="en-US" smtClean="0"/>
              <a:pPr/>
              <a:t>2017/5/23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0A9BA7-46F1-4247-81D7-F084822B42B3}" type="slidenum">
              <a:rPr kumimoji="1" lang="zh-CN" altLang="en-US" smtClean="0"/>
              <a:pPr/>
              <a:t>‹#›</a:t>
            </a:fld>
            <a:endParaRPr kumimoji="1" lang="zh-CN" altLang="en-US"/>
          </a:p>
        </p:txBody>
      </p:sp>
    </p:spTree>
    <p:extLst>
      <p:ext uri="{BB962C8B-B14F-4D97-AF65-F5344CB8AC3E}">
        <p14:creationId xmlns:p14="http://schemas.microsoft.com/office/powerpoint/2010/main" val="101023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47" Type="http://schemas.openxmlformats.org/officeDocument/2006/relationships/slideLayout" Target="../slideLayouts/slideLayout84.xml"/><Relationship Id="rId50" Type="http://schemas.openxmlformats.org/officeDocument/2006/relationships/slideLayout" Target="../slideLayouts/slideLayout87.xml"/><Relationship Id="rId55" Type="http://schemas.openxmlformats.org/officeDocument/2006/relationships/slideLayout" Target="../slideLayouts/slideLayout92.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46" Type="http://schemas.openxmlformats.org/officeDocument/2006/relationships/slideLayout" Target="../slideLayouts/slideLayout83.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41" Type="http://schemas.openxmlformats.org/officeDocument/2006/relationships/slideLayout" Target="../slideLayouts/slideLayout78.xml"/><Relationship Id="rId54" Type="http://schemas.openxmlformats.org/officeDocument/2006/relationships/slideLayout" Target="../slideLayouts/slideLayout91.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45" Type="http://schemas.openxmlformats.org/officeDocument/2006/relationships/slideLayout" Target="../slideLayouts/slideLayout82.xml"/><Relationship Id="rId53" Type="http://schemas.openxmlformats.org/officeDocument/2006/relationships/slideLayout" Target="../slideLayouts/slideLayout90.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49" Type="http://schemas.openxmlformats.org/officeDocument/2006/relationships/slideLayout" Target="../slideLayouts/slideLayout86.xml"/><Relationship Id="rId57" Type="http://schemas.openxmlformats.org/officeDocument/2006/relationships/image" Target="../media/image1.png"/><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4" Type="http://schemas.openxmlformats.org/officeDocument/2006/relationships/slideLayout" Target="../slideLayouts/slideLayout81.xml"/><Relationship Id="rId52" Type="http://schemas.openxmlformats.org/officeDocument/2006/relationships/slideLayout" Target="../slideLayouts/slideLayout89.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slideLayout" Target="../slideLayouts/slideLayout80.xml"/><Relationship Id="rId48" Type="http://schemas.openxmlformats.org/officeDocument/2006/relationships/slideLayout" Target="../slideLayouts/slideLayout85.xml"/><Relationship Id="rId56" Type="http://schemas.openxmlformats.org/officeDocument/2006/relationships/theme" Target="../theme/theme2.xml"/><Relationship Id="rId8" Type="http://schemas.openxmlformats.org/officeDocument/2006/relationships/slideLayout" Target="../slideLayouts/slideLayout45.xml"/><Relationship Id="rId51" Type="http://schemas.openxmlformats.org/officeDocument/2006/relationships/slideLayout" Target="../slideLayouts/slideLayout88.xml"/><Relationship Id="rId3"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Lato Regular"/>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Lato Regular"/>
              </a:defRPr>
            </a:lvl1pPr>
          </a:lstStyle>
          <a:p>
            <a:fld id="{FCEE2C88-6C8F-484D-AF69-578F576B1F44}" type="slidenum">
              <a:rPr lang="en-US" smtClean="0"/>
              <a:pPr/>
              <a:t>‹#›</a:t>
            </a:fld>
            <a:endParaRPr lang="en-US" dirty="0"/>
          </a:p>
        </p:txBody>
      </p:sp>
      <p:sp>
        <p:nvSpPr>
          <p:cNvPr id="7" name="Rectangle 39"/>
          <p:cNvSpPr/>
          <p:nvPr userDrawn="1"/>
        </p:nvSpPr>
        <p:spPr>
          <a:xfrm>
            <a:off x="0" y="-5401"/>
            <a:ext cx="24377649" cy="13716000"/>
          </a:xfrm>
          <a:prstGeom prst="rect">
            <a:avLst/>
          </a:prstGeom>
          <a:solidFill>
            <a:srgbClr val="19232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kumimoji="1" lang="zh-CN" altLang="en-US" sz="6600" dirty="0">
              <a:solidFill>
                <a:schemeClr val="bg1"/>
              </a:solidFill>
              <a:latin typeface="Microsoft YaHei Light" charset="-122"/>
              <a:ea typeface="Microsoft YaHei Light" charset="-122"/>
              <a:cs typeface="Microsoft YaHei Light" charset="-122"/>
              <a:sym typeface="+mn-ea"/>
            </a:endParaRPr>
          </a:p>
        </p:txBody>
      </p:sp>
      <p:pic>
        <p:nvPicPr>
          <p:cNvPr id="8" name="图片 7"/>
          <p:cNvPicPr>
            <a:picLocks noChangeAspect="1"/>
          </p:cNvPicPr>
          <p:nvPr userDrawn="1"/>
        </p:nvPicPr>
        <p:blipFill>
          <a:blip r:embed="rId39" cstate="email">
            <a:extLst>
              <a:ext uri="{28A0092B-C50C-407E-A947-70E740481C1C}">
                <a14:useLocalDpi xmlns:a14="http://schemas.microsoft.com/office/drawing/2010/main" val="0"/>
              </a:ext>
            </a:extLst>
          </a:blip>
          <a:stretch>
            <a:fillRect/>
          </a:stretch>
        </p:blipFill>
        <p:spPr>
          <a:xfrm>
            <a:off x="504943" y="521583"/>
            <a:ext cx="1307215" cy="1307215"/>
          </a:xfrm>
          <a:prstGeom prst="rect">
            <a:avLst/>
          </a:prstGeom>
        </p:spPr>
      </p:pic>
    </p:spTree>
    <p:extLst>
      <p:ext uri="{BB962C8B-B14F-4D97-AF65-F5344CB8AC3E}">
        <p14:creationId xmlns:p14="http://schemas.microsoft.com/office/powerpoint/2010/main" val="208001106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 id="2147483886" r:id="rId23"/>
    <p:sldLayoutId id="2147483887" r:id="rId24"/>
    <p:sldLayoutId id="2147483888" r:id="rId25"/>
    <p:sldLayoutId id="2147483889" r:id="rId26"/>
    <p:sldLayoutId id="2147483890" r:id="rId27"/>
    <p:sldLayoutId id="2147483891" r:id="rId28"/>
    <p:sldLayoutId id="2147483892" r:id="rId29"/>
    <p:sldLayoutId id="2147483893" r:id="rId30"/>
    <p:sldLayoutId id="2147483894" r:id="rId31"/>
    <p:sldLayoutId id="2147483895" r:id="rId32"/>
    <p:sldLayoutId id="2147483896" r:id="rId33"/>
    <p:sldLayoutId id="2147483897" r:id="rId34"/>
    <p:sldLayoutId id="2147483898" r:id="rId35"/>
    <p:sldLayoutId id="2147483899" r:id="rId36"/>
    <p:sldLayoutId id="2147483900" r:id="rId3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Rectangle 127"/>
          <p:cNvSpPr>
            <a:spLocks/>
          </p:cNvSpPr>
          <p:nvPr userDrawn="1"/>
        </p:nvSpPr>
        <p:spPr>
          <a:xfrm>
            <a:off x="-34625" y="-39009"/>
            <a:ext cx="24434555" cy="13844129"/>
          </a:xfrm>
          <a:prstGeom prst="rect">
            <a:avLst/>
          </a:prstGeom>
          <a:solidFill>
            <a:schemeClr val="accent6">
              <a:lumMod val="50000"/>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solidFill>
                <a:schemeClr val="tx2"/>
              </a:solidFill>
              <a:latin typeface="Calibri Light"/>
            </a:endParaRPr>
          </a:p>
        </p:txBody>
      </p:sp>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Lato Regular"/>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Lato Regular"/>
              </a:defRPr>
            </a:lvl1pPr>
          </a:lstStyle>
          <a:p>
            <a:fld id="{FCEE2C88-6C8F-484D-AF69-578F576B1F44}" type="slidenum">
              <a:rPr lang="en-US" smtClean="0"/>
              <a:pPr/>
              <a:t>‹#›</a:t>
            </a:fld>
            <a:endParaRPr lang="en-US" dirty="0"/>
          </a:p>
        </p:txBody>
      </p:sp>
      <p:pic>
        <p:nvPicPr>
          <p:cNvPr id="8" name="图片 7"/>
          <p:cNvPicPr>
            <a:picLocks noChangeAspect="1"/>
          </p:cNvPicPr>
          <p:nvPr userDrawn="1"/>
        </p:nvPicPr>
        <p:blipFill>
          <a:blip r:embed="rId57" cstate="email">
            <a:extLst>
              <a:ext uri="{28A0092B-C50C-407E-A947-70E740481C1C}">
                <a14:useLocalDpi xmlns:a14="http://schemas.microsoft.com/office/drawing/2010/main" val="0"/>
              </a:ext>
            </a:extLst>
          </a:blip>
          <a:stretch>
            <a:fillRect/>
          </a:stretch>
        </p:blipFill>
        <p:spPr>
          <a:xfrm>
            <a:off x="504943" y="521583"/>
            <a:ext cx="1307215" cy="1307215"/>
          </a:xfrm>
          <a:prstGeom prst="rect">
            <a:avLst/>
          </a:prstGeom>
        </p:spPr>
      </p:pic>
      <p:sp>
        <p:nvSpPr>
          <p:cNvPr id="11"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a:endParaRPr>
          </a:p>
        </p:txBody>
      </p:sp>
      <p:sp>
        <p:nvSpPr>
          <p:cNvPr id="12"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dirty="0">
              <a:solidFill>
                <a:schemeClr val="bg1"/>
              </a:solidFill>
              <a:latin typeface="Calibri Light"/>
              <a:cs typeface="Calibri Light"/>
            </a:endParaRPr>
          </a:p>
        </p:txBody>
      </p:sp>
    </p:spTree>
    <p:extLst>
      <p:ext uri="{BB962C8B-B14F-4D97-AF65-F5344CB8AC3E}">
        <p14:creationId xmlns:p14="http://schemas.microsoft.com/office/powerpoint/2010/main" val="1820838694"/>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 id="2147483919" r:id="rId18"/>
    <p:sldLayoutId id="2147483920" r:id="rId19"/>
    <p:sldLayoutId id="2147483921" r:id="rId20"/>
    <p:sldLayoutId id="2147483922" r:id="rId21"/>
    <p:sldLayoutId id="2147483923" r:id="rId22"/>
    <p:sldLayoutId id="2147483924" r:id="rId23"/>
    <p:sldLayoutId id="2147483925" r:id="rId24"/>
    <p:sldLayoutId id="2147483926" r:id="rId25"/>
    <p:sldLayoutId id="2147483927" r:id="rId26"/>
    <p:sldLayoutId id="2147483928" r:id="rId27"/>
    <p:sldLayoutId id="2147483929" r:id="rId28"/>
    <p:sldLayoutId id="2147483930" r:id="rId29"/>
    <p:sldLayoutId id="2147483931" r:id="rId30"/>
    <p:sldLayoutId id="2147483932" r:id="rId31"/>
    <p:sldLayoutId id="2147483933" r:id="rId32"/>
    <p:sldLayoutId id="2147483934" r:id="rId33"/>
    <p:sldLayoutId id="2147483935" r:id="rId34"/>
    <p:sldLayoutId id="2147483936" r:id="rId35"/>
    <p:sldLayoutId id="2147483937" r:id="rId36"/>
    <p:sldLayoutId id="2147483938" r:id="rId37"/>
    <p:sldLayoutId id="2147483941" r:id="rId38"/>
    <p:sldLayoutId id="2147483942" r:id="rId39"/>
    <p:sldLayoutId id="2147483943" r:id="rId40"/>
    <p:sldLayoutId id="2147483944" r:id="rId41"/>
    <p:sldLayoutId id="2147483945" r:id="rId42"/>
    <p:sldLayoutId id="2147483946" r:id="rId43"/>
    <p:sldLayoutId id="2147483947" r:id="rId44"/>
    <p:sldLayoutId id="2147483948" r:id="rId45"/>
    <p:sldLayoutId id="2147483949" r:id="rId46"/>
    <p:sldLayoutId id="2147483950" r:id="rId47"/>
    <p:sldLayoutId id="2147483951" r:id="rId48"/>
    <p:sldLayoutId id="2147483952" r:id="rId49"/>
    <p:sldLayoutId id="2147483953" r:id="rId50"/>
    <p:sldLayoutId id="2147483954" r:id="rId51"/>
    <p:sldLayoutId id="2147483955" r:id="rId52"/>
    <p:sldLayoutId id="2147483956" r:id="rId53"/>
    <p:sldLayoutId id="2147483957" r:id="rId54"/>
    <p:sldLayoutId id="2147483959" r:id="rId5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ebpack/webpack" TargetMode="External"/><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hyperlink" Target="http://wiki.commonjs.org/wiki/Modules/1.1" TargetMode="External"/><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hyperlink" Target="https://github.com/amdjs/amdjs-api/wiki/AM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98806" y="7397115"/>
            <a:ext cx="19560764" cy="1058436"/>
            <a:chOff x="2398806" y="7304751"/>
            <a:chExt cx="19560764" cy="1058436"/>
          </a:xfrm>
        </p:grpSpPr>
        <p:sp>
          <p:nvSpPr>
            <p:cNvPr id="34" name="Subtitle 2"/>
            <p:cNvSpPr txBox="1">
              <a:spLocks/>
            </p:cNvSpPr>
            <p:nvPr/>
          </p:nvSpPr>
          <p:spPr>
            <a:xfrm>
              <a:off x="2398806" y="7304751"/>
              <a:ext cx="19560764" cy="8391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kumimoji="1" lang="zh-CN" altLang="en-US" sz="3600" dirty="0" smtClean="0">
                  <a:solidFill>
                    <a:schemeClr val="bg1"/>
                  </a:solidFill>
                  <a:latin typeface="Microsoft YaHei Light" charset="-122"/>
                  <a:ea typeface="Microsoft YaHei Light" charset="-122"/>
                  <a:cs typeface="Microsoft YaHei Light" charset="-122"/>
                  <a:sym typeface="+mn-ea"/>
                </a:rPr>
                <a:t>精灵云科技 </a:t>
              </a:r>
              <a:r>
                <a:rPr kumimoji="1" lang="en-US" altLang="zh-CN" sz="3600" dirty="0" smtClean="0">
                  <a:solidFill>
                    <a:schemeClr val="bg1"/>
                  </a:solidFill>
                  <a:latin typeface="Microsoft YaHei Light" charset="-122"/>
                  <a:ea typeface="Microsoft YaHei Light" charset="-122"/>
                  <a:cs typeface="Microsoft YaHei Light" charset="-122"/>
                  <a:sym typeface="+mn-ea"/>
                </a:rPr>
                <a:t>|</a:t>
              </a:r>
              <a:r>
                <a:rPr kumimoji="1" lang="zh-CN" altLang="en-US" sz="3600" dirty="0" smtClean="0">
                  <a:solidFill>
                    <a:schemeClr val="bg1"/>
                  </a:solidFill>
                  <a:latin typeface="Microsoft YaHei Light" charset="-122"/>
                  <a:ea typeface="Microsoft YaHei Light" charset="-122"/>
                  <a:cs typeface="Microsoft YaHei Light" charset="-122"/>
                  <a:sym typeface="+mn-ea"/>
                </a:rPr>
                <a:t> </a:t>
              </a:r>
              <a:r>
                <a:rPr kumimoji="1" lang="en-US" altLang="zh-CN" sz="3600" dirty="0" err="1" smtClean="0">
                  <a:solidFill>
                    <a:schemeClr val="bg1"/>
                  </a:solidFill>
                  <a:latin typeface="Microsoft YaHei Light" charset="-122"/>
                  <a:ea typeface="Microsoft YaHei Light" charset="-122"/>
                  <a:cs typeface="Microsoft YaHei Light" charset="-122"/>
                  <a:sym typeface="+mn-ea"/>
                </a:rPr>
                <a:t>Ghostcloud</a:t>
              </a:r>
              <a:endParaRPr kumimoji="1" lang="zh-CN" altLang="en-US" sz="3600" dirty="0">
                <a:solidFill>
                  <a:schemeClr val="bg1"/>
                </a:solidFill>
                <a:latin typeface="Microsoft YaHei Light" charset="-122"/>
                <a:ea typeface="Microsoft YaHei Light" charset="-122"/>
                <a:cs typeface="Microsoft YaHei Light" charset="-122"/>
                <a:sym typeface="+mn-ea"/>
              </a:endParaRPr>
            </a:p>
          </p:txBody>
        </p:sp>
        <p:grpSp>
          <p:nvGrpSpPr>
            <p:cNvPr id="65" name="Group 64"/>
            <p:cNvGrpSpPr/>
            <p:nvPr/>
          </p:nvGrpSpPr>
          <p:grpSpPr>
            <a:xfrm>
              <a:off x="8922106" y="8207739"/>
              <a:ext cx="6108192" cy="155448"/>
              <a:chOff x="1775295" y="2020905"/>
              <a:chExt cx="2696845" cy="45719"/>
            </a:xfrm>
          </p:grpSpPr>
          <p:sp>
            <p:nvSpPr>
              <p:cNvPr id="67" name="Rectangle 66"/>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68" name="Rectangle 67"/>
              <p:cNvSpPr/>
              <p:nvPr/>
            </p:nvSpPr>
            <p:spPr>
              <a:xfrm flipV="1">
                <a:off x="2314567"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69" name="Rectangle 68"/>
              <p:cNvSpPr/>
              <p:nvPr/>
            </p:nvSpPr>
            <p:spPr>
              <a:xfrm flipV="1">
                <a:off x="2853111"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70" name="Rectangle 69"/>
              <p:cNvSpPr/>
              <p:nvPr/>
            </p:nvSpPr>
            <p:spPr>
              <a:xfrm flipV="1">
                <a:off x="3392515"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71" name="Rectangle 70"/>
              <p:cNvSpPr/>
              <p:nvPr/>
            </p:nvSpPr>
            <p:spPr>
              <a:xfrm flipV="1">
                <a:off x="393178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grpSp>
      <p:sp>
        <p:nvSpPr>
          <p:cNvPr id="7" name="文本框 6"/>
          <p:cNvSpPr txBox="1"/>
          <p:nvPr/>
        </p:nvSpPr>
        <p:spPr>
          <a:xfrm>
            <a:off x="9140960" y="5686888"/>
            <a:ext cx="5668539" cy="1107996"/>
          </a:xfrm>
          <a:prstGeom prst="rect">
            <a:avLst/>
          </a:prstGeom>
          <a:noFill/>
        </p:spPr>
        <p:txBody>
          <a:bodyPr wrap="none" rtlCol="0">
            <a:spAutoFit/>
          </a:bodyPr>
          <a:lstStyle/>
          <a:p>
            <a:pPr algn="ctr"/>
            <a:r>
              <a:rPr kumimoji="1" lang="zh-CN" altLang="en-US" sz="6600" dirty="0" smtClean="0">
                <a:solidFill>
                  <a:schemeClr val="bg1"/>
                </a:solidFill>
                <a:latin typeface="Microsoft YaHei Light" charset="-122"/>
                <a:ea typeface="Microsoft YaHei Light" charset="-122"/>
                <a:cs typeface="Microsoft YaHei Light" charset="-122"/>
                <a:sym typeface="+mn-ea"/>
              </a:rPr>
              <a:t>前端框架</a:t>
            </a:r>
            <a:r>
              <a:rPr kumimoji="1" lang="en-US" altLang="zh-CN" sz="6600" dirty="0" smtClean="0">
                <a:solidFill>
                  <a:schemeClr val="bg1"/>
                </a:solidFill>
                <a:latin typeface="Microsoft YaHei Light" charset="-122"/>
                <a:ea typeface="Microsoft YaHei Light" charset="-122"/>
                <a:cs typeface="Microsoft YaHei Light" charset="-122"/>
                <a:sym typeface="+mn-ea"/>
              </a:rPr>
              <a:t>React</a:t>
            </a:r>
            <a:endParaRPr kumimoji="1" lang="zh-CN" altLang="en-US" sz="6600" dirty="0">
              <a:solidFill>
                <a:schemeClr val="bg1"/>
              </a:solidFill>
              <a:latin typeface="Microsoft YaHei Light" charset="-122"/>
              <a:ea typeface="Microsoft YaHei Light" charset="-122"/>
              <a:cs typeface="Microsoft YaHei Light" charset="-122"/>
              <a:sym typeface="+mn-ea"/>
            </a:endParaRPr>
          </a:p>
        </p:txBody>
      </p:sp>
    </p:spTree>
    <p:extLst>
      <p:ext uri="{BB962C8B-B14F-4D97-AF65-F5344CB8AC3E}">
        <p14:creationId xmlns:p14="http://schemas.microsoft.com/office/powerpoint/2010/main" val="198157117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a:solidFill>
                  <a:schemeClr val="bg1"/>
                </a:solidFill>
                <a:latin typeface="Calibri Light" charset="0"/>
                <a:ea typeface="Calibri Light" charset="0"/>
                <a:cs typeface="Calibri Light" charset="0"/>
              </a:rPr>
              <a:t>组件</a:t>
            </a:r>
            <a:r>
              <a:rPr kumimoji="1" lang="zh-CN" altLang="en-US" sz="7200" dirty="0" smtClean="0">
                <a:solidFill>
                  <a:schemeClr val="bg1"/>
                </a:solidFill>
                <a:latin typeface="Calibri Light" charset="0"/>
                <a:ea typeface="Calibri Light" charset="0"/>
                <a:cs typeface="Calibri Light" charset="0"/>
              </a:rPr>
              <a:t>生命周期</a:t>
            </a:r>
            <a:endParaRPr kumimoji="1" lang="zh-CN" altLang="en-US" sz="7200" dirty="0">
              <a:solidFill>
                <a:schemeClr val="bg1"/>
              </a:solidFill>
              <a:latin typeface="Calibri Light" charset="0"/>
              <a:ea typeface="Calibri Light" charset="0"/>
              <a:cs typeface="Calibri Light" charset="0"/>
            </a:endParaRPr>
          </a:p>
        </p:txBody>
      </p:sp>
      <p:sp>
        <p:nvSpPr>
          <p:cNvPr id="3" name="矩形 2"/>
          <p:cNvSpPr/>
          <p:nvPr/>
        </p:nvSpPr>
        <p:spPr>
          <a:xfrm>
            <a:off x="2148747" y="2751729"/>
            <a:ext cx="2954655" cy="646331"/>
          </a:xfrm>
          <a:prstGeom prst="rect">
            <a:avLst/>
          </a:prstGeom>
        </p:spPr>
        <p:txBody>
          <a:bodyPr wrap="none">
            <a:spAutoFit/>
          </a:bodyPr>
          <a:lstStyle/>
          <a:p>
            <a:r>
              <a:rPr lang="zh-CN" altLang="en-US" b="1" dirty="0">
                <a:solidFill>
                  <a:schemeClr val="bg1"/>
                </a:solidFill>
              </a:rPr>
              <a:t>卸载组件触发</a:t>
            </a: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2816749" y="3772397"/>
            <a:ext cx="5250155" cy="646331"/>
          </a:xfrm>
          <a:prstGeom prst="rect">
            <a:avLst/>
          </a:prstGeom>
        </p:spPr>
        <p:txBody>
          <a:bodyPr wrap="none">
            <a:spAutoFit/>
          </a:bodyPr>
          <a:lstStyle/>
          <a:p>
            <a:r>
              <a:rPr lang="zh-CN" altLang="zh-CN" b="1" dirty="0">
                <a:solidFill>
                  <a:schemeClr val="bg1"/>
                </a:solidFill>
                <a:latin typeface="Consolas" panose="020B0609020204030204" pitchFamily="49" charset="0"/>
                <a:ea typeface="Helvetica Neue"/>
              </a:rPr>
              <a:t>componentWillUnmount</a:t>
            </a:r>
            <a:endParaRPr lang="zh-CN" altLang="en-US" b="1" dirty="0">
              <a:solidFill>
                <a:schemeClr val="bg1"/>
              </a:solidFill>
            </a:endParaRPr>
          </a:p>
        </p:txBody>
      </p:sp>
      <p:sp>
        <p:nvSpPr>
          <p:cNvPr id="11" name="矩形 10"/>
          <p:cNvSpPr/>
          <p:nvPr/>
        </p:nvSpPr>
        <p:spPr>
          <a:xfrm>
            <a:off x="3556033" y="4594900"/>
            <a:ext cx="17636532" cy="1569660"/>
          </a:xfrm>
          <a:prstGeom prst="rect">
            <a:avLst/>
          </a:prstGeom>
        </p:spPr>
        <p:txBody>
          <a:bodyPr wrap="square">
            <a:spAutoFit/>
          </a:bodyPr>
          <a:lstStyle/>
          <a:p>
            <a:pPr lvl="0" defTabSz="914400" eaLnBrk="0" fontAlgn="base" hangingPunct="0">
              <a:spcBef>
                <a:spcPct val="0"/>
              </a:spcBef>
              <a:spcAft>
                <a:spcPct val="0"/>
              </a:spcAft>
            </a:pPr>
            <a:r>
              <a:rPr lang="zh-CN" altLang="zh-CN" dirty="0">
                <a:solidFill>
                  <a:schemeClr val="bg1"/>
                </a:solidFill>
                <a:latin typeface="Arial" panose="020B0604020202020204" pitchFamily="34" charset="0"/>
                <a:ea typeface="Helvetica" panose="020B0604020202020204" pitchFamily="34" charset="0"/>
              </a:rPr>
              <a:t>组件被移除之前被调用，可以用于做一些清理工作，在</a:t>
            </a:r>
            <a:r>
              <a:rPr lang="zh-CN" altLang="zh-CN" dirty="0">
                <a:solidFill>
                  <a:schemeClr val="bg1"/>
                </a:solidFill>
                <a:latin typeface="Consolas" panose="020B0609020204030204" pitchFamily="49" charset="0"/>
              </a:rPr>
              <a:t>componentDidMount</a:t>
            </a:r>
            <a:r>
              <a:rPr lang="zh-CN" altLang="zh-CN" dirty="0">
                <a:solidFill>
                  <a:schemeClr val="bg1"/>
                </a:solidFill>
                <a:ea typeface="Helvetica" panose="020B0604020202020204" pitchFamily="34" charset="0"/>
              </a:rPr>
              <a:t>方法中添加的所有任务都需要在该方法中撤销，比如创建的定时器或添加的事件监听器。</a:t>
            </a:r>
            <a:r>
              <a:rPr lang="zh-CN" altLang="zh-CN" sz="6000" dirty="0">
                <a:solidFill>
                  <a:schemeClr val="bg1"/>
                </a:solidFill>
                <a:latin typeface="Arial" panose="020B0604020202020204" pitchFamily="34" charset="0"/>
              </a:rPr>
              <a:t> </a:t>
            </a:r>
            <a:endParaRPr lang="zh-CN" altLang="zh-CN" sz="6600" dirty="0">
              <a:solidFill>
                <a:schemeClr val="bg1"/>
              </a:solidFill>
              <a:latin typeface="Arial" panose="020B0604020202020204" pitchFamily="34" charset="0"/>
            </a:endParaRPr>
          </a:p>
        </p:txBody>
      </p:sp>
    </p:spTree>
    <p:extLst>
      <p:ext uri="{BB962C8B-B14F-4D97-AF65-F5344CB8AC3E}">
        <p14:creationId xmlns:p14="http://schemas.microsoft.com/office/powerpoint/2010/main" val="3818726358"/>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组件化的开发</a:t>
            </a:r>
            <a:endParaRPr kumimoji="1" lang="zh-CN" altLang="en-US" sz="7200" dirty="0">
              <a:solidFill>
                <a:schemeClr val="bg1"/>
              </a:solidFill>
              <a:latin typeface="Calibri Light" charset="0"/>
              <a:ea typeface="Calibri Light" charset="0"/>
              <a:cs typeface="Calibri Light" charset="0"/>
            </a:endParaRP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 name="矩形 1"/>
          <p:cNvSpPr/>
          <p:nvPr/>
        </p:nvSpPr>
        <p:spPr>
          <a:xfrm>
            <a:off x="1922585" y="2696006"/>
            <a:ext cx="20023015" cy="5078313"/>
          </a:xfrm>
          <a:prstGeom prst="rect">
            <a:avLst/>
          </a:prstGeom>
        </p:spPr>
        <p:txBody>
          <a:bodyPr wrap="square">
            <a:spAutoFit/>
          </a:bodyPr>
          <a:lstStyle/>
          <a:p>
            <a:r>
              <a:rPr lang="zh-CN" altLang="en-US" dirty="0" smtClean="0">
                <a:solidFill>
                  <a:schemeClr val="bg1"/>
                </a:solidFill>
                <a:latin typeface="Helvetica" panose="020B0604020202020204" pitchFamily="34" charset="0"/>
              </a:rPr>
              <a:t>        虚拟</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不仅带来了简单的</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开发逻辑，同时也带来了组件化开发的思想，所谓组件，即封装起来的具有独立功能的</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部件。</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推荐以组件的方式去重新思考</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构成，将</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上每一个功能相对独立的模块定义成组件，然后将小的组件通过组合或者嵌套的方式构成大的组件，最终完成整体</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的构建。例如，</a:t>
            </a:r>
            <a:r>
              <a:rPr lang="en-US" altLang="zh-CN" dirty="0">
                <a:solidFill>
                  <a:schemeClr val="bg1"/>
                </a:solidFill>
                <a:latin typeface="Helvetica" panose="020B0604020202020204" pitchFamily="34" charset="0"/>
              </a:rPr>
              <a:t>Facebook</a:t>
            </a:r>
            <a:r>
              <a:rPr lang="zh-CN" altLang="en-US" dirty="0">
                <a:solidFill>
                  <a:schemeClr val="bg1"/>
                </a:solidFill>
                <a:latin typeface="Helvetica" panose="020B0604020202020204" pitchFamily="34" charset="0"/>
              </a:rPr>
              <a:t>的</a:t>
            </a:r>
            <a:r>
              <a:rPr lang="en-US" altLang="zh-CN" dirty="0">
                <a:solidFill>
                  <a:schemeClr val="bg1"/>
                </a:solidFill>
                <a:latin typeface="Helvetica" panose="020B0604020202020204" pitchFamily="34" charset="0"/>
              </a:rPr>
              <a:t>instagram.com</a:t>
            </a:r>
            <a:r>
              <a:rPr lang="zh-CN" altLang="en-US" dirty="0">
                <a:solidFill>
                  <a:schemeClr val="bg1"/>
                </a:solidFill>
                <a:latin typeface="Helvetica" panose="020B0604020202020204" pitchFamily="34" charset="0"/>
              </a:rPr>
              <a:t>整站都采用了</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来开发，整个页面就是一个大的组件，其中包含了嵌套的大量其它组件，大家有兴趣可以看下它背后的代码。</a:t>
            </a:r>
          </a:p>
          <a:p>
            <a:r>
              <a:rPr lang="zh-CN" altLang="en-US" dirty="0" smtClean="0">
                <a:solidFill>
                  <a:schemeClr val="bg1"/>
                </a:solidFill>
                <a:latin typeface="Helvetica" panose="020B0604020202020204" pitchFamily="34" charset="0"/>
              </a:rPr>
              <a:t>        如果</a:t>
            </a:r>
            <a:r>
              <a:rPr lang="zh-CN" altLang="en-US" dirty="0">
                <a:solidFill>
                  <a:schemeClr val="bg1"/>
                </a:solidFill>
                <a:latin typeface="Helvetica" panose="020B0604020202020204" pitchFamily="34" charset="0"/>
              </a:rPr>
              <a:t>说</a:t>
            </a:r>
            <a:r>
              <a:rPr lang="en-US" altLang="zh-CN" dirty="0">
                <a:solidFill>
                  <a:schemeClr val="bg1"/>
                </a:solidFill>
                <a:latin typeface="Helvetica" panose="020B0604020202020204" pitchFamily="34" charset="0"/>
              </a:rPr>
              <a:t>MVC</a:t>
            </a:r>
            <a:r>
              <a:rPr lang="zh-CN" altLang="en-US" dirty="0">
                <a:solidFill>
                  <a:schemeClr val="bg1"/>
                </a:solidFill>
                <a:latin typeface="Helvetica" panose="020B0604020202020204" pitchFamily="34" charset="0"/>
              </a:rPr>
              <a:t>的思想让你做到视图</a:t>
            </a:r>
            <a:r>
              <a:rPr lang="en-US" altLang="zh-CN" dirty="0">
                <a:solidFill>
                  <a:schemeClr val="bg1"/>
                </a:solidFill>
                <a:latin typeface="Helvetica" panose="020B0604020202020204" pitchFamily="34" charset="0"/>
              </a:rPr>
              <a:t>-</a:t>
            </a:r>
            <a:r>
              <a:rPr lang="zh-CN" altLang="en-US" dirty="0">
                <a:solidFill>
                  <a:schemeClr val="bg1"/>
                </a:solidFill>
                <a:latin typeface="Helvetica" panose="020B0604020202020204" pitchFamily="34" charset="0"/>
              </a:rPr>
              <a:t>数据</a:t>
            </a:r>
            <a:r>
              <a:rPr lang="en-US" altLang="zh-CN" dirty="0">
                <a:solidFill>
                  <a:schemeClr val="bg1"/>
                </a:solidFill>
                <a:latin typeface="Helvetica" panose="020B0604020202020204" pitchFamily="34" charset="0"/>
              </a:rPr>
              <a:t>-</a:t>
            </a:r>
            <a:r>
              <a:rPr lang="zh-CN" altLang="en-US" dirty="0">
                <a:solidFill>
                  <a:schemeClr val="bg1"/>
                </a:solidFill>
                <a:latin typeface="Helvetica" panose="020B0604020202020204" pitchFamily="34" charset="0"/>
              </a:rPr>
              <a:t>控制器的分离，那么组件化的思考方式则是带来了</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功能模块之间的分离</a:t>
            </a:r>
            <a:r>
              <a:rPr lang="zh-CN" altLang="en-US" dirty="0" smtClean="0">
                <a:solidFill>
                  <a:schemeClr val="bg1"/>
                </a:solidFill>
                <a:latin typeface="Helvetica" panose="020B0604020202020204" pitchFamily="34" charset="0"/>
              </a:rPr>
              <a:t>。</a:t>
            </a:r>
            <a:endParaRPr lang="en-US" altLang="zh-CN" dirty="0" smtClean="0">
              <a:solidFill>
                <a:schemeClr val="bg1"/>
              </a:solidFill>
              <a:latin typeface="Helvetica" panose="020B0604020202020204" pitchFamily="34" charset="0"/>
            </a:endParaRPr>
          </a:p>
          <a:p>
            <a:r>
              <a:rPr lang="en-US" altLang="zh-CN" dirty="0">
                <a:solidFill>
                  <a:schemeClr val="bg1"/>
                </a:solidFill>
                <a:latin typeface="Helvetica" panose="020B0604020202020204" pitchFamily="34" charset="0"/>
              </a:rPr>
              <a:t> </a:t>
            </a:r>
            <a:r>
              <a:rPr lang="en-US" altLang="zh-CN" dirty="0" smtClean="0">
                <a:solidFill>
                  <a:schemeClr val="bg1"/>
                </a:solidFill>
                <a:latin typeface="Helvetica" panose="020B0604020202020204" pitchFamily="34" charset="0"/>
              </a:rPr>
              <a:t>       </a:t>
            </a:r>
            <a:r>
              <a:rPr lang="zh-CN" altLang="en-US" dirty="0" smtClean="0">
                <a:solidFill>
                  <a:schemeClr val="bg1"/>
                </a:solidFill>
                <a:latin typeface="Helvetica" panose="020B0604020202020204" pitchFamily="34" charset="0"/>
              </a:rPr>
              <a:t>对于</a:t>
            </a:r>
            <a:r>
              <a:rPr lang="en-US" altLang="zh-CN" dirty="0">
                <a:solidFill>
                  <a:schemeClr val="bg1"/>
                </a:solidFill>
                <a:latin typeface="Helvetica" panose="020B0604020202020204" pitchFamily="34" charset="0"/>
              </a:rPr>
              <a:t>MVC</a:t>
            </a:r>
            <a:r>
              <a:rPr lang="zh-CN" altLang="en-US" dirty="0">
                <a:solidFill>
                  <a:schemeClr val="bg1"/>
                </a:solidFill>
                <a:latin typeface="Helvetica" panose="020B0604020202020204" pitchFamily="34" charset="0"/>
              </a:rPr>
              <a:t>开发模式来说，开发者将三者定义成不同的类，实现了表现，数据，控制的分离。开发者更多的是从技术的角度来对</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进行拆分，实现松耦合。</a:t>
            </a:r>
            <a:endParaRPr lang="zh-CN" altLang="en-US" b="0" i="0" dirty="0">
              <a:solidFill>
                <a:schemeClr val="bg1"/>
              </a:solidFill>
              <a:effectLst/>
              <a:latin typeface="Helvetica" panose="020B0604020202020204" pitchFamily="34" charset="0"/>
            </a:endParaRPr>
          </a:p>
        </p:txBody>
      </p:sp>
    </p:spTree>
    <p:extLst>
      <p:ext uri="{BB962C8B-B14F-4D97-AF65-F5344CB8AC3E}">
        <p14:creationId xmlns:p14="http://schemas.microsoft.com/office/powerpoint/2010/main" val="3875176479"/>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组件化的开发</a:t>
            </a:r>
            <a:endParaRPr kumimoji="1" lang="zh-CN" altLang="en-US" sz="7200" dirty="0">
              <a:solidFill>
                <a:schemeClr val="bg1"/>
              </a:solidFill>
              <a:latin typeface="Calibri Light" charset="0"/>
              <a:ea typeface="Calibri Light" charset="0"/>
              <a:cs typeface="Calibri Light" charset="0"/>
            </a:endParaRP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 name="矩形 1"/>
          <p:cNvSpPr/>
          <p:nvPr/>
        </p:nvSpPr>
        <p:spPr>
          <a:xfrm>
            <a:off x="1922585" y="2696006"/>
            <a:ext cx="20023015" cy="5078313"/>
          </a:xfrm>
          <a:prstGeom prst="rect">
            <a:avLst/>
          </a:prstGeom>
        </p:spPr>
        <p:txBody>
          <a:bodyPr wrap="square">
            <a:spAutoFit/>
          </a:bodyPr>
          <a:lstStyle/>
          <a:p>
            <a:r>
              <a:rPr lang="zh-CN" altLang="en-US" dirty="0" smtClean="0">
                <a:solidFill>
                  <a:schemeClr val="bg1"/>
                </a:solidFill>
                <a:latin typeface="Helvetica" panose="020B0604020202020204" pitchFamily="34" charset="0"/>
              </a:rPr>
              <a:t>        虚拟</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不仅带来了简单的</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开发逻辑，同时也带来了组件化开发的思想，所谓组件，即封装起来的具有独立功能的</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部件。</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推荐以组件的方式去重新思考</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构成，将</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上每一个功能相对独立的模块定义成组件，然后将小的组件通过组合或者嵌套的方式构成大的组件，最终完成整体</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的构建。例如，</a:t>
            </a:r>
            <a:r>
              <a:rPr lang="en-US" altLang="zh-CN" dirty="0">
                <a:solidFill>
                  <a:schemeClr val="bg1"/>
                </a:solidFill>
                <a:latin typeface="Helvetica" panose="020B0604020202020204" pitchFamily="34" charset="0"/>
              </a:rPr>
              <a:t>Facebook</a:t>
            </a:r>
            <a:r>
              <a:rPr lang="zh-CN" altLang="en-US" dirty="0">
                <a:solidFill>
                  <a:schemeClr val="bg1"/>
                </a:solidFill>
                <a:latin typeface="Helvetica" panose="020B0604020202020204" pitchFamily="34" charset="0"/>
              </a:rPr>
              <a:t>的</a:t>
            </a:r>
            <a:r>
              <a:rPr lang="en-US" altLang="zh-CN" dirty="0">
                <a:solidFill>
                  <a:schemeClr val="bg1"/>
                </a:solidFill>
                <a:latin typeface="Helvetica" panose="020B0604020202020204" pitchFamily="34" charset="0"/>
              </a:rPr>
              <a:t>instagram.com</a:t>
            </a:r>
            <a:r>
              <a:rPr lang="zh-CN" altLang="en-US" dirty="0">
                <a:solidFill>
                  <a:schemeClr val="bg1"/>
                </a:solidFill>
                <a:latin typeface="Helvetica" panose="020B0604020202020204" pitchFamily="34" charset="0"/>
              </a:rPr>
              <a:t>整站都采用了</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来开发，整个页面就是一个大的组件，其中包含了嵌套的大量其它组件，大家有兴趣可以看下它背后的代码。</a:t>
            </a:r>
          </a:p>
          <a:p>
            <a:r>
              <a:rPr lang="zh-CN" altLang="en-US" dirty="0" smtClean="0">
                <a:solidFill>
                  <a:schemeClr val="bg1"/>
                </a:solidFill>
                <a:latin typeface="Helvetica" panose="020B0604020202020204" pitchFamily="34" charset="0"/>
              </a:rPr>
              <a:t>        如果</a:t>
            </a:r>
            <a:r>
              <a:rPr lang="zh-CN" altLang="en-US" dirty="0">
                <a:solidFill>
                  <a:schemeClr val="bg1"/>
                </a:solidFill>
                <a:latin typeface="Helvetica" panose="020B0604020202020204" pitchFamily="34" charset="0"/>
              </a:rPr>
              <a:t>说</a:t>
            </a:r>
            <a:r>
              <a:rPr lang="en-US" altLang="zh-CN" dirty="0">
                <a:solidFill>
                  <a:schemeClr val="bg1"/>
                </a:solidFill>
                <a:latin typeface="Helvetica" panose="020B0604020202020204" pitchFamily="34" charset="0"/>
              </a:rPr>
              <a:t>MVC</a:t>
            </a:r>
            <a:r>
              <a:rPr lang="zh-CN" altLang="en-US" dirty="0">
                <a:solidFill>
                  <a:schemeClr val="bg1"/>
                </a:solidFill>
                <a:latin typeface="Helvetica" panose="020B0604020202020204" pitchFamily="34" charset="0"/>
              </a:rPr>
              <a:t>的思想让你做到视图</a:t>
            </a:r>
            <a:r>
              <a:rPr lang="en-US" altLang="zh-CN" dirty="0">
                <a:solidFill>
                  <a:schemeClr val="bg1"/>
                </a:solidFill>
                <a:latin typeface="Helvetica" panose="020B0604020202020204" pitchFamily="34" charset="0"/>
              </a:rPr>
              <a:t>-</a:t>
            </a:r>
            <a:r>
              <a:rPr lang="zh-CN" altLang="en-US" dirty="0">
                <a:solidFill>
                  <a:schemeClr val="bg1"/>
                </a:solidFill>
                <a:latin typeface="Helvetica" panose="020B0604020202020204" pitchFamily="34" charset="0"/>
              </a:rPr>
              <a:t>数据</a:t>
            </a:r>
            <a:r>
              <a:rPr lang="en-US" altLang="zh-CN" dirty="0">
                <a:solidFill>
                  <a:schemeClr val="bg1"/>
                </a:solidFill>
                <a:latin typeface="Helvetica" panose="020B0604020202020204" pitchFamily="34" charset="0"/>
              </a:rPr>
              <a:t>-</a:t>
            </a:r>
            <a:r>
              <a:rPr lang="zh-CN" altLang="en-US" dirty="0">
                <a:solidFill>
                  <a:schemeClr val="bg1"/>
                </a:solidFill>
                <a:latin typeface="Helvetica" panose="020B0604020202020204" pitchFamily="34" charset="0"/>
              </a:rPr>
              <a:t>控制器的分离，那么组件化的思考方式则是带来了</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功能模块之间的分离</a:t>
            </a:r>
            <a:r>
              <a:rPr lang="zh-CN" altLang="en-US" dirty="0" smtClean="0">
                <a:solidFill>
                  <a:schemeClr val="bg1"/>
                </a:solidFill>
                <a:latin typeface="Helvetica" panose="020B0604020202020204" pitchFamily="34" charset="0"/>
              </a:rPr>
              <a:t>。</a:t>
            </a:r>
            <a:endParaRPr lang="en-US" altLang="zh-CN" dirty="0" smtClean="0">
              <a:solidFill>
                <a:schemeClr val="bg1"/>
              </a:solidFill>
              <a:latin typeface="Helvetica" panose="020B0604020202020204" pitchFamily="34" charset="0"/>
            </a:endParaRPr>
          </a:p>
          <a:p>
            <a:r>
              <a:rPr lang="en-US" altLang="zh-CN" dirty="0">
                <a:solidFill>
                  <a:schemeClr val="bg1"/>
                </a:solidFill>
                <a:latin typeface="Helvetica" panose="020B0604020202020204" pitchFamily="34" charset="0"/>
              </a:rPr>
              <a:t> </a:t>
            </a:r>
            <a:r>
              <a:rPr lang="en-US" altLang="zh-CN" dirty="0" smtClean="0">
                <a:solidFill>
                  <a:schemeClr val="bg1"/>
                </a:solidFill>
                <a:latin typeface="Helvetica" panose="020B0604020202020204" pitchFamily="34" charset="0"/>
              </a:rPr>
              <a:t>       </a:t>
            </a:r>
            <a:r>
              <a:rPr lang="zh-CN" altLang="en-US" dirty="0" smtClean="0">
                <a:solidFill>
                  <a:schemeClr val="bg1"/>
                </a:solidFill>
                <a:latin typeface="Helvetica" panose="020B0604020202020204" pitchFamily="34" charset="0"/>
              </a:rPr>
              <a:t>对于</a:t>
            </a:r>
            <a:r>
              <a:rPr lang="en-US" altLang="zh-CN" dirty="0">
                <a:solidFill>
                  <a:schemeClr val="bg1"/>
                </a:solidFill>
                <a:latin typeface="Helvetica" panose="020B0604020202020204" pitchFamily="34" charset="0"/>
              </a:rPr>
              <a:t>MVC</a:t>
            </a:r>
            <a:r>
              <a:rPr lang="zh-CN" altLang="en-US" dirty="0">
                <a:solidFill>
                  <a:schemeClr val="bg1"/>
                </a:solidFill>
                <a:latin typeface="Helvetica" panose="020B0604020202020204" pitchFamily="34" charset="0"/>
              </a:rPr>
              <a:t>开发模式来说，开发者将三者定义成不同的类，实现了表现，数据，控制的分离。开发者更多的是从技术的角度来对</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进行拆分，实现松耦合。</a:t>
            </a:r>
            <a:endParaRPr lang="zh-CN" altLang="en-US" b="0" i="0" dirty="0">
              <a:solidFill>
                <a:schemeClr val="bg1"/>
              </a:solidFill>
              <a:effectLst/>
              <a:latin typeface="Helvetica" panose="020B0604020202020204" pitchFamily="34" charset="0"/>
            </a:endParaRPr>
          </a:p>
        </p:txBody>
      </p:sp>
      <p:sp>
        <p:nvSpPr>
          <p:cNvPr id="3" name="矩形 2"/>
          <p:cNvSpPr/>
          <p:nvPr/>
        </p:nvSpPr>
        <p:spPr>
          <a:xfrm>
            <a:off x="1922585" y="7774319"/>
            <a:ext cx="20023015" cy="1754326"/>
          </a:xfrm>
          <a:prstGeom prst="rect">
            <a:avLst/>
          </a:prstGeom>
        </p:spPr>
        <p:txBody>
          <a:bodyPr wrap="square">
            <a:spAutoFit/>
          </a:bodyPr>
          <a:lstStyle/>
          <a:p>
            <a:r>
              <a:rPr lang="zh-CN" altLang="en-US" dirty="0" smtClean="0">
                <a:solidFill>
                  <a:schemeClr val="bg1"/>
                </a:solidFill>
                <a:latin typeface="Helvetica" panose="020B0604020202020204" pitchFamily="34" charset="0"/>
              </a:rPr>
              <a:t>        对于</a:t>
            </a:r>
            <a:r>
              <a:rPr lang="en-US" altLang="zh-CN" dirty="0" smtClean="0">
                <a:solidFill>
                  <a:schemeClr val="bg1"/>
                </a:solidFill>
                <a:latin typeface="Helvetica" panose="020B0604020202020204" pitchFamily="34" charset="0"/>
              </a:rPr>
              <a:t>React</a:t>
            </a:r>
            <a:r>
              <a:rPr lang="zh-CN" altLang="en-US" dirty="0" smtClean="0">
                <a:solidFill>
                  <a:schemeClr val="bg1"/>
                </a:solidFill>
                <a:latin typeface="Helvetica" panose="020B0604020202020204" pitchFamily="34" charset="0"/>
              </a:rPr>
              <a:t>而言，则完全是一个新的思路，开发者从功能的角度出发，将</a:t>
            </a:r>
            <a:r>
              <a:rPr lang="en-US" altLang="zh-CN" dirty="0" smtClean="0">
                <a:solidFill>
                  <a:schemeClr val="bg1"/>
                </a:solidFill>
                <a:latin typeface="Helvetica" panose="020B0604020202020204" pitchFamily="34" charset="0"/>
              </a:rPr>
              <a:t>UI</a:t>
            </a:r>
            <a:r>
              <a:rPr lang="zh-CN" altLang="en-US" dirty="0" smtClean="0">
                <a:solidFill>
                  <a:schemeClr val="bg1"/>
                </a:solidFill>
                <a:latin typeface="Helvetica" panose="020B0604020202020204" pitchFamily="34" charset="0"/>
              </a:rPr>
              <a:t>分成不同的组件，每个组件都独立封装。</a:t>
            </a:r>
            <a:r>
              <a:rPr lang="zh-CN" altLang="en-US" dirty="0" smtClean="0">
                <a:solidFill>
                  <a:schemeClr val="bg1"/>
                </a:solidFill>
              </a:rPr>
              <a:t/>
            </a:r>
            <a:br>
              <a:rPr lang="zh-CN" altLang="en-US" dirty="0" smtClean="0">
                <a:solidFill>
                  <a:schemeClr val="bg1"/>
                </a:solidFill>
              </a:rPr>
            </a:br>
            <a:endParaRPr lang="zh-CN" altLang="en-US" dirty="0">
              <a:solidFill>
                <a:schemeClr val="bg1"/>
              </a:solidFill>
            </a:endParaRPr>
          </a:p>
        </p:txBody>
      </p:sp>
      <p:sp>
        <p:nvSpPr>
          <p:cNvPr id="4" name="矩形 3"/>
          <p:cNvSpPr/>
          <p:nvPr/>
        </p:nvSpPr>
        <p:spPr>
          <a:xfrm>
            <a:off x="1956857" y="8957120"/>
            <a:ext cx="19988743" cy="1200329"/>
          </a:xfrm>
          <a:prstGeom prst="rect">
            <a:avLst/>
          </a:prstGeom>
        </p:spPr>
        <p:txBody>
          <a:bodyPr wrap="square">
            <a:spAutoFit/>
          </a:bodyPr>
          <a:lstStyle/>
          <a:p>
            <a:r>
              <a:rPr lang="zh-CN" altLang="en-US" dirty="0" smtClean="0">
                <a:solidFill>
                  <a:schemeClr val="bg1"/>
                </a:solidFill>
                <a:latin typeface="Helvetica" panose="020B0604020202020204" pitchFamily="34" charset="0"/>
              </a:rPr>
              <a:t>        在</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中，你按照界面模块自然划分的方式来组织和编写你的代码，对于评论界面而言，整个</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是一个通过小组件构成的大组件，每个组件只关心自己部分的逻辑，彼此独立。</a:t>
            </a:r>
            <a:endParaRPr lang="zh-CN" altLang="en-US" dirty="0">
              <a:solidFill>
                <a:schemeClr val="bg1"/>
              </a:solidFill>
            </a:endParaRPr>
          </a:p>
        </p:txBody>
      </p:sp>
    </p:spTree>
    <p:extLst>
      <p:ext uri="{BB962C8B-B14F-4D97-AF65-F5344CB8AC3E}">
        <p14:creationId xmlns:p14="http://schemas.microsoft.com/office/powerpoint/2010/main" val="847289143"/>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组件化的开发</a:t>
            </a:r>
            <a:endParaRPr kumimoji="1" lang="zh-CN" altLang="en-US" sz="7200" dirty="0">
              <a:solidFill>
                <a:schemeClr val="bg1"/>
              </a:solidFill>
              <a:latin typeface="Calibri Light" charset="0"/>
              <a:ea typeface="Calibri Light" charset="0"/>
              <a:cs typeface="Calibri Light" charset="0"/>
            </a:endParaRP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1922585" y="2906048"/>
            <a:ext cx="20238168" cy="6641433"/>
          </a:xfrm>
          <a:prstGeom prst="rect">
            <a:avLst/>
          </a:prstGeom>
        </p:spPr>
        <p:txBody>
          <a:bodyPr wrap="square">
            <a:spAutoFit/>
          </a:bodyPr>
          <a:lstStyle/>
          <a:p>
            <a:pPr>
              <a:lnSpc>
                <a:spcPct val="150000"/>
              </a:lnSpc>
            </a:pP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认为一个组件应该具有如下特征</a:t>
            </a:r>
            <a:r>
              <a:rPr lang="zh-CN" altLang="en-US" dirty="0" smtClean="0">
                <a:solidFill>
                  <a:schemeClr val="bg1"/>
                </a:solidFill>
                <a:latin typeface="Helvetica" panose="020B0604020202020204" pitchFamily="34" charset="0"/>
              </a:rPr>
              <a:t>：</a:t>
            </a:r>
            <a:endParaRPr lang="zh-CN" altLang="en-US" dirty="0">
              <a:solidFill>
                <a:schemeClr val="bg1"/>
              </a:solidFill>
              <a:latin typeface="Helvetica" panose="020B0604020202020204" pitchFamily="34" charset="0"/>
            </a:endParaRPr>
          </a:p>
          <a:p>
            <a:pPr marL="742950" indent="-742950">
              <a:lnSpc>
                <a:spcPct val="150000"/>
              </a:lnSpc>
              <a:buFont typeface="+mj-lt"/>
              <a:buAutoNum type="arabicPeriod"/>
            </a:pPr>
            <a:r>
              <a:rPr lang="zh-CN" altLang="en-US" dirty="0" smtClean="0">
                <a:solidFill>
                  <a:schemeClr val="bg1"/>
                </a:solidFill>
                <a:latin typeface="Helvetica" panose="020B0604020202020204" pitchFamily="34" charset="0"/>
              </a:rPr>
              <a:t>可</a:t>
            </a:r>
            <a:r>
              <a:rPr lang="zh-CN" altLang="en-US" dirty="0">
                <a:solidFill>
                  <a:schemeClr val="bg1"/>
                </a:solidFill>
                <a:latin typeface="Helvetica" panose="020B0604020202020204" pitchFamily="34" charset="0"/>
              </a:rPr>
              <a:t>组合（</a:t>
            </a:r>
            <a:r>
              <a:rPr lang="en-US" altLang="zh-CN" dirty="0" err="1">
                <a:solidFill>
                  <a:schemeClr val="bg1"/>
                </a:solidFill>
                <a:latin typeface="Helvetica" panose="020B0604020202020204" pitchFamily="34" charset="0"/>
              </a:rPr>
              <a:t>Composeable</a:t>
            </a:r>
            <a:r>
              <a:rPr lang="zh-CN" altLang="en-US" dirty="0">
                <a:solidFill>
                  <a:schemeClr val="bg1"/>
                </a:solidFill>
                <a:latin typeface="Helvetica" panose="020B0604020202020204" pitchFamily="34" charset="0"/>
              </a:rPr>
              <a:t>）：一个组件易于和其它组件一起使用，或者嵌套在另一个组件内部。如果一个组件内部创建了另一个组件，那么说父组件拥有（</a:t>
            </a:r>
            <a:r>
              <a:rPr lang="en-US" altLang="zh-CN" dirty="0">
                <a:solidFill>
                  <a:schemeClr val="bg1"/>
                </a:solidFill>
                <a:latin typeface="Helvetica" panose="020B0604020202020204" pitchFamily="34" charset="0"/>
              </a:rPr>
              <a:t>own</a:t>
            </a:r>
            <a:r>
              <a:rPr lang="zh-CN" altLang="en-US" dirty="0">
                <a:solidFill>
                  <a:schemeClr val="bg1"/>
                </a:solidFill>
                <a:latin typeface="Helvetica" panose="020B0604020202020204" pitchFamily="34" charset="0"/>
              </a:rPr>
              <a:t>）它创建的子组件，通过这个特性，一个复杂的</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可以拆分成多个简单的</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组件</a:t>
            </a:r>
            <a:r>
              <a:rPr lang="zh-CN" altLang="en-US" dirty="0" smtClean="0">
                <a:solidFill>
                  <a:schemeClr val="bg1"/>
                </a:solidFill>
                <a:latin typeface="Helvetica" panose="020B0604020202020204" pitchFamily="34" charset="0"/>
              </a:rPr>
              <a:t>；</a:t>
            </a:r>
            <a:endParaRPr lang="en-US" altLang="zh-CN" dirty="0" smtClean="0">
              <a:solidFill>
                <a:schemeClr val="bg1"/>
              </a:solidFill>
              <a:latin typeface="Helvetica" panose="020B0604020202020204" pitchFamily="34" charset="0"/>
            </a:endParaRPr>
          </a:p>
          <a:p>
            <a:pPr marL="742950" indent="-742950">
              <a:lnSpc>
                <a:spcPct val="150000"/>
              </a:lnSpc>
              <a:buFont typeface="+mj-lt"/>
              <a:buAutoNum type="arabicPeriod"/>
            </a:pPr>
            <a:r>
              <a:rPr lang="zh-CN" altLang="en-US" dirty="0" smtClean="0">
                <a:solidFill>
                  <a:schemeClr val="bg1"/>
                </a:solidFill>
                <a:latin typeface="Helvetica" panose="020B0604020202020204" pitchFamily="34" charset="0"/>
              </a:rPr>
              <a:t>可</a:t>
            </a:r>
            <a:r>
              <a:rPr lang="zh-CN" altLang="en-US" dirty="0">
                <a:solidFill>
                  <a:schemeClr val="bg1"/>
                </a:solidFill>
                <a:latin typeface="Helvetica" panose="020B0604020202020204" pitchFamily="34" charset="0"/>
              </a:rPr>
              <a:t>重用（</a:t>
            </a:r>
            <a:r>
              <a:rPr lang="en-US" altLang="zh-CN" dirty="0">
                <a:solidFill>
                  <a:schemeClr val="bg1"/>
                </a:solidFill>
                <a:latin typeface="Helvetica" panose="020B0604020202020204" pitchFamily="34" charset="0"/>
              </a:rPr>
              <a:t>Reusable</a:t>
            </a:r>
            <a:r>
              <a:rPr lang="zh-CN" altLang="en-US" dirty="0">
                <a:solidFill>
                  <a:schemeClr val="bg1"/>
                </a:solidFill>
                <a:latin typeface="Helvetica" panose="020B0604020202020204" pitchFamily="34" charset="0"/>
              </a:rPr>
              <a:t>）：每个组件都是具有独立功能的，它可以被使用在多个</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场景</a:t>
            </a:r>
            <a:r>
              <a:rPr lang="zh-CN" altLang="en-US" dirty="0" smtClean="0">
                <a:solidFill>
                  <a:schemeClr val="bg1"/>
                </a:solidFill>
                <a:latin typeface="Helvetica" panose="020B0604020202020204" pitchFamily="34" charset="0"/>
              </a:rPr>
              <a:t>；</a:t>
            </a:r>
            <a:endParaRPr lang="en-US" altLang="zh-CN" dirty="0" smtClean="0">
              <a:solidFill>
                <a:schemeClr val="bg1"/>
              </a:solidFill>
              <a:latin typeface="Helvetica" panose="020B0604020202020204" pitchFamily="34" charset="0"/>
            </a:endParaRPr>
          </a:p>
          <a:p>
            <a:pPr marL="742950" indent="-742950">
              <a:lnSpc>
                <a:spcPct val="150000"/>
              </a:lnSpc>
              <a:buFont typeface="+mj-lt"/>
              <a:buAutoNum type="arabicPeriod"/>
            </a:pPr>
            <a:r>
              <a:rPr lang="zh-CN" altLang="en-US" dirty="0" smtClean="0">
                <a:solidFill>
                  <a:schemeClr val="bg1"/>
                </a:solidFill>
                <a:latin typeface="Helvetica" panose="020B0604020202020204" pitchFamily="34" charset="0"/>
              </a:rPr>
              <a:t>可</a:t>
            </a:r>
            <a:r>
              <a:rPr lang="zh-CN" altLang="en-US" dirty="0">
                <a:solidFill>
                  <a:schemeClr val="bg1"/>
                </a:solidFill>
                <a:latin typeface="Helvetica" panose="020B0604020202020204" pitchFamily="34" charset="0"/>
              </a:rPr>
              <a:t>维护（</a:t>
            </a:r>
            <a:r>
              <a:rPr lang="en-US" altLang="zh-CN" dirty="0">
                <a:solidFill>
                  <a:schemeClr val="bg1"/>
                </a:solidFill>
                <a:latin typeface="Helvetica" panose="020B0604020202020204" pitchFamily="34" charset="0"/>
              </a:rPr>
              <a:t>Maintainable</a:t>
            </a:r>
            <a:r>
              <a:rPr lang="zh-CN" altLang="en-US" dirty="0">
                <a:solidFill>
                  <a:schemeClr val="bg1"/>
                </a:solidFill>
                <a:latin typeface="Helvetica" panose="020B0604020202020204" pitchFamily="34" charset="0"/>
              </a:rPr>
              <a:t>）：每个小的组件仅仅包含自身的逻辑，更容易被理解和维护</a:t>
            </a:r>
            <a:r>
              <a:rPr lang="zh-CN" altLang="en-US" dirty="0" smtClean="0">
                <a:solidFill>
                  <a:schemeClr val="bg1"/>
                </a:solidFill>
                <a:latin typeface="Helvetica" panose="020B0604020202020204" pitchFamily="34" charset="0"/>
              </a:rPr>
              <a:t>；</a:t>
            </a:r>
            <a:endParaRPr lang="en-US" altLang="zh-CN" dirty="0" smtClean="0">
              <a:solidFill>
                <a:schemeClr val="bg1"/>
              </a:solidFill>
              <a:latin typeface="Helvetica" panose="020B0604020202020204" pitchFamily="34" charset="0"/>
            </a:endParaRPr>
          </a:p>
          <a:p>
            <a:pPr marL="742950" indent="-742950">
              <a:lnSpc>
                <a:spcPct val="150000"/>
              </a:lnSpc>
              <a:buFont typeface="+mj-lt"/>
              <a:buAutoNum type="arabicPeriod"/>
            </a:pPr>
            <a:r>
              <a:rPr lang="zh-CN" altLang="en-US" dirty="0" smtClean="0">
                <a:solidFill>
                  <a:schemeClr val="bg1"/>
                </a:solidFill>
                <a:latin typeface="Helvetica" panose="020B0604020202020204" pitchFamily="34" charset="0"/>
              </a:rPr>
              <a:t>可</a:t>
            </a:r>
            <a:r>
              <a:rPr lang="zh-CN" altLang="en-US" dirty="0">
                <a:solidFill>
                  <a:schemeClr val="bg1"/>
                </a:solidFill>
                <a:latin typeface="Helvetica" panose="020B0604020202020204" pitchFamily="34" charset="0"/>
              </a:rPr>
              <a:t>测试（</a:t>
            </a:r>
            <a:r>
              <a:rPr lang="en-US" altLang="zh-CN" dirty="0">
                <a:solidFill>
                  <a:schemeClr val="bg1"/>
                </a:solidFill>
                <a:latin typeface="Helvetica" panose="020B0604020202020204" pitchFamily="34" charset="0"/>
              </a:rPr>
              <a:t>Testable</a:t>
            </a:r>
            <a:r>
              <a:rPr lang="zh-CN" altLang="en-US" dirty="0">
                <a:solidFill>
                  <a:schemeClr val="bg1"/>
                </a:solidFill>
                <a:latin typeface="Helvetica" panose="020B0604020202020204" pitchFamily="34" charset="0"/>
              </a:rPr>
              <a:t>）：因为每个组件都是独立的，那么对于各个组件分别测试显然要比对于整个</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进行测试容易的多。</a:t>
            </a:r>
            <a:endParaRPr lang="zh-CN" altLang="en-US" b="0" i="0" dirty="0">
              <a:solidFill>
                <a:schemeClr val="bg1"/>
              </a:solidFill>
              <a:effectLst/>
              <a:latin typeface="Helvetica" panose="020B0604020202020204" pitchFamily="34" charset="0"/>
            </a:endParaRPr>
          </a:p>
        </p:txBody>
      </p:sp>
    </p:spTree>
    <p:extLst>
      <p:ext uri="{BB962C8B-B14F-4D97-AF65-F5344CB8AC3E}">
        <p14:creationId xmlns:p14="http://schemas.microsoft.com/office/powerpoint/2010/main" val="954740872"/>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组件化的开发</a:t>
            </a:r>
            <a:endParaRPr kumimoji="1" lang="zh-CN" altLang="en-US" sz="7200" dirty="0">
              <a:solidFill>
                <a:schemeClr val="bg1"/>
              </a:solidFill>
              <a:latin typeface="Calibri Light" charset="0"/>
              <a:ea typeface="Calibri Light" charset="0"/>
              <a:cs typeface="Calibri Light" charset="0"/>
            </a:endParaRP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1922585" y="5196006"/>
            <a:ext cx="20184380" cy="2308324"/>
          </a:xfrm>
          <a:prstGeom prst="rect">
            <a:avLst/>
          </a:prstGeom>
        </p:spPr>
        <p:txBody>
          <a:bodyPr wrap="square">
            <a:spAutoFit/>
          </a:bodyPr>
          <a:lstStyle/>
          <a:p>
            <a:pPr lvl="0" defTabSz="914400" eaLnBrk="0" fontAlgn="base" hangingPunct="0">
              <a:spcBef>
                <a:spcPct val="0"/>
              </a:spcBef>
              <a:spcAft>
                <a:spcPct val="0"/>
              </a:spcAft>
            </a:pPr>
            <a:r>
              <a:rPr lang="zh-CN" altLang="zh-CN" dirty="0">
                <a:solidFill>
                  <a:schemeClr val="bg1"/>
                </a:solidFill>
                <a:ea typeface="Helvetica Neue"/>
                <a:hlinkClick r:id="rId3"/>
              </a:rPr>
              <a:t>Webpack</a:t>
            </a:r>
            <a:r>
              <a:rPr lang="zh-CN" altLang="zh-CN" dirty="0">
                <a:solidFill>
                  <a:schemeClr val="bg1"/>
                </a:solidFill>
                <a:ea typeface="Helvetica Neue"/>
              </a:rPr>
              <a:t> 是当下最热门的前端资源模块化管理和打包工具。它可以将许多松散的模块按照依赖和规则打包成符合生产环境部署的前端资源。还可以将按需加载的模块进行代码分隔，等到实际需要的时候再异步加载。通过 </a:t>
            </a:r>
            <a:r>
              <a:rPr lang="zh-CN" altLang="zh-CN" dirty="0">
                <a:solidFill>
                  <a:schemeClr val="bg1"/>
                </a:solidFill>
                <a:latin typeface="Consolas" panose="020B0609020204030204" pitchFamily="49" charset="0"/>
              </a:rPr>
              <a:t>loader</a:t>
            </a:r>
            <a:r>
              <a:rPr lang="zh-CN" altLang="zh-CN" dirty="0">
                <a:solidFill>
                  <a:schemeClr val="bg1"/>
                </a:solidFill>
                <a:ea typeface="Helvetica Neue"/>
              </a:rPr>
              <a:t> 的转换，任何形式的资源都可以视作模块，比如 CommonJs 模块、 AMD 模块、 ES6 模块、CSS、图片、 JSON、Coffeescript、 LESS 等</a:t>
            </a:r>
            <a:r>
              <a:rPr lang="zh-CN" altLang="zh-CN" dirty="0" smtClean="0">
                <a:solidFill>
                  <a:schemeClr val="bg1"/>
                </a:solidFill>
                <a:ea typeface="Helvetica Neue"/>
              </a:rPr>
              <a:t>。</a:t>
            </a:r>
            <a:endParaRPr lang="zh-CN" altLang="zh-CN" dirty="0">
              <a:solidFill>
                <a:schemeClr val="bg1"/>
              </a:solidFill>
            </a:endParaRPr>
          </a:p>
        </p:txBody>
      </p:sp>
    </p:spTree>
    <p:extLst>
      <p:ext uri="{BB962C8B-B14F-4D97-AF65-F5344CB8AC3E}">
        <p14:creationId xmlns:p14="http://schemas.microsoft.com/office/powerpoint/2010/main" val="1859049387"/>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组件化的开发</a:t>
            </a:r>
            <a:endParaRPr kumimoji="1" lang="zh-CN" altLang="en-US" sz="7200" dirty="0">
              <a:solidFill>
                <a:schemeClr val="bg1"/>
              </a:solidFill>
              <a:latin typeface="Calibri Light" charset="0"/>
              <a:ea typeface="Calibri Light" charset="0"/>
              <a:cs typeface="Calibri Light" charset="0"/>
            </a:endParaRP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 name="矩形 1"/>
          <p:cNvSpPr/>
          <p:nvPr/>
        </p:nvSpPr>
        <p:spPr>
          <a:xfrm>
            <a:off x="1922585" y="2574249"/>
            <a:ext cx="20327815" cy="1200329"/>
          </a:xfrm>
          <a:prstGeom prst="rect">
            <a:avLst/>
          </a:prstGeom>
        </p:spPr>
        <p:txBody>
          <a:bodyPr wrap="square">
            <a:spAutoFit/>
          </a:bodyPr>
          <a:lstStyle/>
          <a:p>
            <a:r>
              <a:rPr lang="en-US" altLang="zh-CN" dirty="0" err="1">
                <a:solidFill>
                  <a:schemeClr val="bg1"/>
                </a:solidFill>
                <a:latin typeface="Helvetica" panose="020B0604020202020204" pitchFamily="34" charset="0"/>
              </a:rPr>
              <a:t>Webpack</a:t>
            </a:r>
            <a:r>
              <a:rPr lang="zh-CN" altLang="en-US" dirty="0">
                <a:solidFill>
                  <a:schemeClr val="bg1"/>
                </a:solidFill>
                <a:latin typeface="Helvetica" panose="020B0604020202020204" pitchFamily="34" charset="0"/>
              </a:rPr>
              <a:t>将项目中用到的一切静态资源都视之为模块，模块之间可以互相依赖。</a:t>
            </a:r>
            <a:r>
              <a:rPr lang="en-US" altLang="zh-CN" dirty="0" err="1">
                <a:solidFill>
                  <a:schemeClr val="bg1"/>
                </a:solidFill>
                <a:latin typeface="Helvetica" panose="020B0604020202020204" pitchFamily="34" charset="0"/>
              </a:rPr>
              <a:t>Webpack</a:t>
            </a:r>
            <a:r>
              <a:rPr lang="zh-CN" altLang="en-US" dirty="0">
                <a:solidFill>
                  <a:schemeClr val="bg1"/>
                </a:solidFill>
                <a:latin typeface="Helvetica" panose="020B0604020202020204" pitchFamily="34" charset="0"/>
              </a:rPr>
              <a:t>对它们进行统一的管理以及打包发布</a:t>
            </a:r>
            <a:r>
              <a:rPr lang="zh-CN" altLang="en-US" dirty="0" smtClean="0">
                <a:solidFill>
                  <a:schemeClr val="bg1"/>
                </a:solidFill>
                <a:latin typeface="Helvetica" panose="020B0604020202020204" pitchFamily="34" charset="0"/>
              </a:rPr>
              <a:t>，</a:t>
            </a:r>
            <a:r>
              <a:rPr lang="zh-CN" altLang="en-US" dirty="0">
                <a:solidFill>
                  <a:schemeClr val="bg1"/>
                </a:solidFill>
              </a:rPr>
              <a:t>其主要特性如下：</a:t>
            </a:r>
          </a:p>
        </p:txBody>
      </p:sp>
      <p:sp>
        <p:nvSpPr>
          <p:cNvPr id="3" name="矩形 2"/>
          <p:cNvSpPr/>
          <p:nvPr/>
        </p:nvSpPr>
        <p:spPr>
          <a:xfrm>
            <a:off x="2816749" y="4087575"/>
            <a:ext cx="18985416" cy="5909310"/>
          </a:xfrm>
          <a:prstGeom prst="rect">
            <a:avLst/>
          </a:prstGeom>
        </p:spPr>
        <p:txBody>
          <a:bodyPr wrap="square">
            <a:spAutoFit/>
          </a:bodyPr>
          <a:lstStyle/>
          <a:p>
            <a:pPr>
              <a:lnSpc>
                <a:spcPct val="150000"/>
              </a:lnSpc>
              <a:buFont typeface="+mj-lt"/>
              <a:buAutoNum type="arabicPeriod"/>
            </a:pPr>
            <a:r>
              <a:rPr lang="zh-CN" altLang="en-US" dirty="0">
                <a:solidFill>
                  <a:schemeClr val="bg1"/>
                </a:solidFill>
                <a:latin typeface="Helvetica" panose="020B0604020202020204" pitchFamily="34" charset="0"/>
              </a:rPr>
              <a:t>同时支持</a:t>
            </a:r>
            <a:r>
              <a:rPr lang="en-US" altLang="zh-CN" dirty="0" err="1">
                <a:solidFill>
                  <a:schemeClr val="bg1"/>
                </a:solidFill>
                <a:latin typeface="Helvetica" panose="020B0604020202020204" pitchFamily="34" charset="0"/>
                <a:hlinkClick r:id="rId3"/>
              </a:rPr>
              <a:t>CommonJS</a:t>
            </a:r>
            <a:r>
              <a:rPr lang="zh-CN" altLang="en-US" dirty="0">
                <a:solidFill>
                  <a:schemeClr val="bg1"/>
                </a:solidFill>
                <a:latin typeface="Helvetica" panose="020B0604020202020204" pitchFamily="34" charset="0"/>
              </a:rPr>
              <a:t>和</a:t>
            </a:r>
            <a:r>
              <a:rPr lang="en-US" altLang="zh-CN" dirty="0">
                <a:solidFill>
                  <a:schemeClr val="bg1"/>
                </a:solidFill>
                <a:latin typeface="Helvetica" panose="020B0604020202020204" pitchFamily="34" charset="0"/>
                <a:hlinkClick r:id="rId4"/>
              </a:rPr>
              <a:t>AMD</a:t>
            </a:r>
            <a:r>
              <a:rPr lang="zh-CN" altLang="en-US" dirty="0">
                <a:solidFill>
                  <a:schemeClr val="bg1"/>
                </a:solidFill>
                <a:latin typeface="Helvetica" panose="020B0604020202020204" pitchFamily="34" charset="0"/>
              </a:rPr>
              <a:t>模块（对于新项目，推荐直接使用</a:t>
            </a:r>
            <a:r>
              <a:rPr lang="en-US" altLang="zh-CN" dirty="0" err="1">
                <a:solidFill>
                  <a:schemeClr val="bg1"/>
                </a:solidFill>
                <a:latin typeface="Helvetica" panose="020B0604020202020204" pitchFamily="34" charset="0"/>
              </a:rPr>
              <a:t>CommonJS</a:t>
            </a:r>
            <a:r>
              <a:rPr lang="zh-CN" altLang="en-US" dirty="0">
                <a:solidFill>
                  <a:schemeClr val="bg1"/>
                </a:solidFill>
                <a:latin typeface="Helvetica" panose="020B0604020202020204" pitchFamily="34" charset="0"/>
              </a:rPr>
              <a:t>）；</a:t>
            </a:r>
          </a:p>
          <a:p>
            <a:pPr>
              <a:lnSpc>
                <a:spcPct val="150000"/>
              </a:lnSpc>
              <a:buFont typeface="+mj-lt"/>
              <a:buAutoNum type="arabicPeriod"/>
            </a:pPr>
            <a:r>
              <a:rPr lang="zh-CN" altLang="en-US" dirty="0">
                <a:solidFill>
                  <a:schemeClr val="bg1"/>
                </a:solidFill>
                <a:latin typeface="Helvetica" panose="020B0604020202020204" pitchFamily="34" charset="0"/>
              </a:rPr>
              <a:t>串联式模块加载器以及插件机制，让其具有更好的灵活性和扩展性，例如提供对</a:t>
            </a:r>
            <a:r>
              <a:rPr lang="en-US" altLang="zh-CN" dirty="0" err="1">
                <a:solidFill>
                  <a:schemeClr val="bg1"/>
                </a:solidFill>
                <a:latin typeface="Helvetica" panose="020B0604020202020204" pitchFamily="34" charset="0"/>
              </a:rPr>
              <a:t>CoffeeScript</a:t>
            </a:r>
            <a:r>
              <a:rPr lang="zh-CN" altLang="en-US" dirty="0">
                <a:solidFill>
                  <a:schemeClr val="bg1"/>
                </a:solidFill>
                <a:latin typeface="Helvetica" panose="020B0604020202020204" pitchFamily="34" charset="0"/>
              </a:rPr>
              <a:t>、</a:t>
            </a:r>
            <a:r>
              <a:rPr lang="en-US" altLang="zh-CN" dirty="0">
                <a:solidFill>
                  <a:schemeClr val="bg1"/>
                </a:solidFill>
                <a:latin typeface="Helvetica" panose="020B0604020202020204" pitchFamily="34" charset="0"/>
              </a:rPr>
              <a:t>ES6</a:t>
            </a:r>
            <a:r>
              <a:rPr lang="zh-CN" altLang="en-US" dirty="0">
                <a:solidFill>
                  <a:schemeClr val="bg1"/>
                </a:solidFill>
                <a:latin typeface="Helvetica" panose="020B0604020202020204" pitchFamily="34" charset="0"/>
              </a:rPr>
              <a:t>的支持；</a:t>
            </a:r>
          </a:p>
          <a:p>
            <a:pPr>
              <a:lnSpc>
                <a:spcPct val="150000"/>
              </a:lnSpc>
              <a:buFont typeface="+mj-lt"/>
              <a:buAutoNum type="arabicPeriod"/>
            </a:pPr>
            <a:r>
              <a:rPr lang="zh-CN" altLang="en-US" dirty="0">
                <a:solidFill>
                  <a:schemeClr val="bg1"/>
                </a:solidFill>
                <a:latin typeface="Helvetica" panose="020B0604020202020204" pitchFamily="34" charset="0"/>
              </a:rPr>
              <a:t>可以基于配置或者智能分析打包成多个文件，实现公共模块或者按需加载；</a:t>
            </a:r>
          </a:p>
          <a:p>
            <a:pPr>
              <a:lnSpc>
                <a:spcPct val="150000"/>
              </a:lnSpc>
              <a:buFont typeface="+mj-lt"/>
              <a:buAutoNum type="arabicPeriod"/>
            </a:pPr>
            <a:r>
              <a:rPr lang="zh-CN" altLang="en-US" dirty="0">
                <a:solidFill>
                  <a:schemeClr val="bg1"/>
                </a:solidFill>
                <a:latin typeface="Helvetica" panose="020B0604020202020204" pitchFamily="34" charset="0"/>
              </a:rPr>
              <a:t>支持对</a:t>
            </a:r>
            <a:r>
              <a:rPr lang="en-US" altLang="zh-CN" dirty="0">
                <a:solidFill>
                  <a:schemeClr val="bg1"/>
                </a:solidFill>
                <a:latin typeface="Helvetica" panose="020B0604020202020204" pitchFamily="34" charset="0"/>
              </a:rPr>
              <a:t>CSS</a:t>
            </a:r>
            <a:r>
              <a:rPr lang="zh-CN" altLang="en-US" dirty="0">
                <a:solidFill>
                  <a:schemeClr val="bg1"/>
                </a:solidFill>
                <a:latin typeface="Helvetica" panose="020B0604020202020204" pitchFamily="34" charset="0"/>
              </a:rPr>
              <a:t>，图片等资源进行打包，从而无需借助</a:t>
            </a:r>
            <a:r>
              <a:rPr lang="en-US" altLang="zh-CN" dirty="0">
                <a:solidFill>
                  <a:schemeClr val="bg1"/>
                </a:solidFill>
                <a:latin typeface="Helvetica" panose="020B0604020202020204" pitchFamily="34" charset="0"/>
              </a:rPr>
              <a:t>Grunt</a:t>
            </a:r>
            <a:r>
              <a:rPr lang="zh-CN" altLang="en-US" dirty="0">
                <a:solidFill>
                  <a:schemeClr val="bg1"/>
                </a:solidFill>
                <a:latin typeface="Helvetica" panose="020B0604020202020204" pitchFamily="34" charset="0"/>
              </a:rPr>
              <a:t>或</a:t>
            </a:r>
            <a:r>
              <a:rPr lang="en-US" altLang="zh-CN" dirty="0">
                <a:solidFill>
                  <a:schemeClr val="bg1"/>
                </a:solidFill>
                <a:latin typeface="Helvetica" panose="020B0604020202020204" pitchFamily="34" charset="0"/>
              </a:rPr>
              <a:t>Gulp</a:t>
            </a:r>
            <a:r>
              <a:rPr lang="zh-CN" altLang="en-US" dirty="0">
                <a:solidFill>
                  <a:schemeClr val="bg1"/>
                </a:solidFill>
                <a:latin typeface="Helvetica" panose="020B0604020202020204" pitchFamily="34" charset="0"/>
              </a:rPr>
              <a:t>；</a:t>
            </a:r>
          </a:p>
          <a:p>
            <a:pPr>
              <a:lnSpc>
                <a:spcPct val="150000"/>
              </a:lnSpc>
              <a:buFont typeface="+mj-lt"/>
              <a:buAutoNum type="arabicPeriod"/>
            </a:pPr>
            <a:r>
              <a:rPr lang="zh-CN" altLang="en-US" dirty="0">
                <a:solidFill>
                  <a:schemeClr val="bg1"/>
                </a:solidFill>
                <a:latin typeface="Helvetica" panose="020B0604020202020204" pitchFamily="34" charset="0"/>
              </a:rPr>
              <a:t>开发时在内存中完成打包，性能更快，完全可以支持开发过程的实时打包需求；</a:t>
            </a:r>
          </a:p>
          <a:p>
            <a:pPr>
              <a:lnSpc>
                <a:spcPct val="150000"/>
              </a:lnSpc>
              <a:buFont typeface="+mj-lt"/>
              <a:buAutoNum type="arabicPeriod"/>
            </a:pPr>
            <a:r>
              <a:rPr lang="zh-CN" altLang="en-US" dirty="0">
                <a:solidFill>
                  <a:schemeClr val="bg1"/>
                </a:solidFill>
                <a:latin typeface="Helvetica" panose="020B0604020202020204" pitchFamily="34" charset="0"/>
              </a:rPr>
              <a:t>对</a:t>
            </a:r>
            <a:r>
              <a:rPr lang="en-US" altLang="zh-CN" dirty="0" err="1">
                <a:solidFill>
                  <a:schemeClr val="bg1"/>
                </a:solidFill>
                <a:latin typeface="Helvetica" panose="020B0604020202020204" pitchFamily="34" charset="0"/>
              </a:rPr>
              <a:t>sourcemap</a:t>
            </a:r>
            <a:r>
              <a:rPr lang="zh-CN" altLang="en-US" dirty="0">
                <a:solidFill>
                  <a:schemeClr val="bg1"/>
                </a:solidFill>
                <a:latin typeface="Helvetica" panose="020B0604020202020204" pitchFamily="34" charset="0"/>
              </a:rPr>
              <a:t>有很好的支持，易于调试。</a:t>
            </a:r>
            <a:endParaRPr lang="zh-CN" altLang="en-US" b="0" i="0" dirty="0">
              <a:solidFill>
                <a:schemeClr val="bg1"/>
              </a:solidFill>
              <a:effectLst/>
              <a:latin typeface="Helvetica" panose="020B0604020202020204" pitchFamily="34" charset="0"/>
            </a:endParaRPr>
          </a:p>
        </p:txBody>
      </p:sp>
    </p:spTree>
    <p:extLst>
      <p:ext uri="{BB962C8B-B14F-4D97-AF65-F5344CB8AC3E}">
        <p14:creationId xmlns:p14="http://schemas.microsoft.com/office/powerpoint/2010/main" val="2973647263"/>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组件化的开发</a:t>
            </a:r>
            <a:endParaRPr kumimoji="1" lang="zh-CN" altLang="en-US" sz="7200" dirty="0">
              <a:solidFill>
                <a:schemeClr val="bg1"/>
              </a:solidFill>
              <a:latin typeface="Calibri Light" charset="0"/>
              <a:ea typeface="Calibri Light" charset="0"/>
              <a:cs typeface="Calibri Light" charset="0"/>
            </a:endParaRP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1761221" y="3048437"/>
            <a:ext cx="8537594" cy="646331"/>
          </a:xfrm>
          <a:prstGeom prst="rect">
            <a:avLst/>
          </a:prstGeom>
        </p:spPr>
        <p:txBody>
          <a:bodyPr wrap="none">
            <a:spAutoFit/>
          </a:bodyPr>
          <a:lstStyle/>
          <a:p>
            <a:r>
              <a:rPr lang="en-US" altLang="zh-CN" dirty="0" err="1">
                <a:solidFill>
                  <a:schemeClr val="bg1"/>
                </a:solidFill>
                <a:latin typeface="Helvetica" panose="020B0604020202020204" pitchFamily="34" charset="0"/>
              </a:rPr>
              <a:t>Webpack</a:t>
            </a:r>
            <a:r>
              <a:rPr lang="zh-CN" altLang="en-US" dirty="0">
                <a:solidFill>
                  <a:schemeClr val="bg1"/>
                </a:solidFill>
                <a:latin typeface="Helvetica" panose="020B0604020202020204" pitchFamily="34" charset="0"/>
              </a:rPr>
              <a:t>一般作为全局的</a:t>
            </a:r>
            <a:r>
              <a:rPr lang="en-US" altLang="zh-CN" dirty="0" err="1">
                <a:solidFill>
                  <a:schemeClr val="bg1"/>
                </a:solidFill>
                <a:latin typeface="Helvetica" panose="020B0604020202020204" pitchFamily="34" charset="0"/>
              </a:rPr>
              <a:t>npm</a:t>
            </a:r>
            <a:r>
              <a:rPr lang="zh-CN" altLang="en-US" dirty="0">
                <a:solidFill>
                  <a:schemeClr val="bg1"/>
                </a:solidFill>
                <a:latin typeface="Helvetica" panose="020B0604020202020204" pitchFamily="34" charset="0"/>
              </a:rPr>
              <a:t>模块安装：</a:t>
            </a:r>
            <a:endParaRPr lang="zh-CN" altLang="en-US" dirty="0">
              <a:solidFill>
                <a:schemeClr val="bg1"/>
              </a:solidFill>
            </a:endParaRPr>
          </a:p>
        </p:txBody>
      </p:sp>
      <p:sp>
        <p:nvSpPr>
          <p:cNvPr id="7" name="矩形 6"/>
          <p:cNvSpPr/>
          <p:nvPr/>
        </p:nvSpPr>
        <p:spPr>
          <a:xfrm>
            <a:off x="2451625" y="3443824"/>
            <a:ext cx="6027612" cy="1015663"/>
          </a:xfrm>
          <a:prstGeom prst="rect">
            <a:avLst/>
          </a:prstGeom>
        </p:spPr>
        <p:txBody>
          <a:bodyPr wrap="none">
            <a:spAutoFit/>
          </a:bodyPr>
          <a:lstStyle/>
          <a:p>
            <a:pPr lvl="0" defTabSz="914400" eaLnBrk="0" fontAlgn="base" hangingPunct="0">
              <a:spcBef>
                <a:spcPct val="0"/>
              </a:spcBef>
              <a:spcAft>
                <a:spcPct val="0"/>
              </a:spcAft>
            </a:pPr>
            <a:r>
              <a:rPr lang="zh-CN" altLang="zh-CN" dirty="0">
                <a:solidFill>
                  <a:schemeClr val="bg1"/>
                </a:solidFill>
                <a:latin typeface="Consolas" panose="020B0609020204030204" pitchFamily="49" charset="0"/>
              </a:rPr>
              <a:t>npm install -g webpack</a:t>
            </a:r>
            <a:r>
              <a:rPr lang="zh-CN" altLang="zh-CN" sz="6000" dirty="0">
                <a:solidFill>
                  <a:schemeClr val="bg1"/>
                </a:solidFill>
              </a:rPr>
              <a:t> </a:t>
            </a:r>
            <a:endParaRPr lang="zh-CN" altLang="zh-CN" sz="6600" dirty="0">
              <a:solidFill>
                <a:schemeClr val="bg1"/>
              </a:solidFill>
              <a:latin typeface="Arial" panose="020B0604020202020204" pitchFamily="34" charset="0"/>
            </a:endParaRPr>
          </a:p>
        </p:txBody>
      </p:sp>
      <p:sp>
        <p:nvSpPr>
          <p:cNvPr id="8" name="Rectangle 2"/>
          <p:cNvSpPr>
            <a:spLocks noChangeArrowheads="1"/>
          </p:cNvSpPr>
          <p:nvPr/>
        </p:nvSpPr>
        <p:spPr bwMode="auto">
          <a:xfrm>
            <a:off x="0" y="-38099"/>
            <a:ext cx="65" cy="53339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矩形 8"/>
          <p:cNvSpPr/>
          <p:nvPr/>
        </p:nvSpPr>
        <p:spPr>
          <a:xfrm>
            <a:off x="1761221" y="4608731"/>
            <a:ext cx="20202309" cy="1200329"/>
          </a:xfrm>
          <a:prstGeom prst="rect">
            <a:avLst/>
          </a:prstGeom>
        </p:spPr>
        <p:txBody>
          <a:bodyPr wrap="square">
            <a:spAutoFit/>
          </a:bodyPr>
          <a:lstStyle/>
          <a:p>
            <a:pPr lvl="0" defTabSz="914400" eaLnBrk="0" fontAlgn="base" hangingPunct="0">
              <a:spcBef>
                <a:spcPct val="0"/>
              </a:spcBef>
              <a:spcAft>
                <a:spcPct val="0"/>
              </a:spcAft>
            </a:pPr>
            <a:r>
              <a:rPr lang="zh-CN" altLang="zh-CN" dirty="0">
                <a:solidFill>
                  <a:schemeClr val="bg1"/>
                </a:solidFill>
                <a:latin typeface="Arial" panose="020B0604020202020204" pitchFamily="34" charset="0"/>
                <a:ea typeface="Helvetica" panose="020B0604020202020204" pitchFamily="34" charset="0"/>
              </a:rPr>
              <a:t>之后便有了全局的webpack命令，直接执行此命令会默认使用当前目录的webpack.config.js作为配置文件</a:t>
            </a:r>
            <a:r>
              <a:rPr lang="zh-CN" altLang="zh-CN" dirty="0" smtClean="0">
                <a:solidFill>
                  <a:schemeClr val="bg1"/>
                </a:solidFill>
                <a:latin typeface="Arial" panose="020B0604020202020204" pitchFamily="34" charset="0"/>
                <a:ea typeface="Helvetica" panose="020B0604020202020204" pitchFamily="34" charset="0"/>
              </a:rPr>
              <a:t>。如果要指定另外的配置文件，可以执行：</a:t>
            </a:r>
            <a:endParaRPr lang="zh-CN" altLang="zh-CN" dirty="0">
              <a:solidFill>
                <a:schemeClr val="bg1"/>
              </a:solidFill>
              <a:latin typeface="Consolas" panose="020B0609020204030204" pitchFamily="49" charset="0"/>
            </a:endParaRPr>
          </a:p>
        </p:txBody>
      </p:sp>
      <p:sp>
        <p:nvSpPr>
          <p:cNvPr id="11" name="矩形 10"/>
          <p:cNvSpPr/>
          <p:nvPr/>
        </p:nvSpPr>
        <p:spPr>
          <a:xfrm>
            <a:off x="2451625" y="5692588"/>
            <a:ext cx="10586552" cy="1015663"/>
          </a:xfrm>
          <a:prstGeom prst="rect">
            <a:avLst/>
          </a:prstGeom>
        </p:spPr>
        <p:txBody>
          <a:bodyPr wrap="none">
            <a:spAutoFit/>
          </a:bodyPr>
          <a:lstStyle/>
          <a:p>
            <a:pPr lvl="0" defTabSz="914400" eaLnBrk="0" fontAlgn="base" hangingPunct="0">
              <a:spcBef>
                <a:spcPct val="0"/>
              </a:spcBef>
              <a:spcAft>
                <a:spcPct val="0"/>
              </a:spcAft>
            </a:pPr>
            <a:r>
              <a:rPr lang="zh-CN" altLang="zh-CN" dirty="0">
                <a:solidFill>
                  <a:schemeClr val="bg1"/>
                </a:solidFill>
                <a:latin typeface="Consolas" panose="020B0609020204030204" pitchFamily="49" charset="0"/>
              </a:rPr>
              <a:t>webpack —config webpack.custom.config.js</a:t>
            </a:r>
            <a:r>
              <a:rPr lang="zh-CN" altLang="zh-CN" sz="6000" dirty="0">
                <a:solidFill>
                  <a:schemeClr val="bg1"/>
                </a:solidFill>
              </a:rPr>
              <a:t> </a:t>
            </a:r>
            <a:endParaRPr lang="zh-CN" altLang="zh-CN" sz="6600" dirty="0">
              <a:solidFill>
                <a:schemeClr val="bg1"/>
              </a:solidFill>
              <a:latin typeface="Arial" panose="020B0604020202020204" pitchFamily="34" charset="0"/>
            </a:endParaRPr>
          </a:p>
        </p:txBody>
      </p:sp>
      <p:sp>
        <p:nvSpPr>
          <p:cNvPr id="12" name="矩形 11"/>
          <p:cNvSpPr/>
          <p:nvPr/>
        </p:nvSpPr>
        <p:spPr>
          <a:xfrm>
            <a:off x="1922585" y="7122982"/>
            <a:ext cx="19736144" cy="2308324"/>
          </a:xfrm>
          <a:prstGeom prst="rect">
            <a:avLst/>
          </a:prstGeom>
        </p:spPr>
        <p:txBody>
          <a:bodyPr wrap="square">
            <a:spAutoFit/>
          </a:bodyPr>
          <a:lstStyle/>
          <a:p>
            <a:r>
              <a:rPr lang="zh-CN" altLang="en-US" dirty="0">
                <a:solidFill>
                  <a:schemeClr val="bg1"/>
                </a:solidFill>
                <a:latin typeface="Helvetica" panose="020B0604020202020204" pitchFamily="34" charset="0"/>
              </a:rPr>
              <a:t>尽管</a:t>
            </a:r>
            <a:r>
              <a:rPr lang="en-US" altLang="zh-CN" dirty="0" err="1">
                <a:solidFill>
                  <a:schemeClr val="bg1"/>
                </a:solidFill>
                <a:latin typeface="Helvetica" panose="020B0604020202020204" pitchFamily="34" charset="0"/>
              </a:rPr>
              <a:t>Webpack</a:t>
            </a:r>
            <a:r>
              <a:rPr lang="zh-CN" altLang="en-US" dirty="0">
                <a:solidFill>
                  <a:schemeClr val="bg1"/>
                </a:solidFill>
                <a:latin typeface="Helvetica" panose="020B0604020202020204" pitchFamily="34" charset="0"/>
              </a:rPr>
              <a:t>可以通过命令行来指定参数，但我们通常会将所有相关参数定义在配置文件中。一般我们会定义两个配置文件，一个用于开发时，另外一个用于产品发布。生产环境下的打包文件不需要包含</a:t>
            </a:r>
            <a:r>
              <a:rPr lang="en-US" altLang="zh-CN" dirty="0" err="1">
                <a:solidFill>
                  <a:schemeClr val="bg1"/>
                </a:solidFill>
                <a:latin typeface="Helvetica" panose="020B0604020202020204" pitchFamily="34" charset="0"/>
              </a:rPr>
              <a:t>sourcemap</a:t>
            </a:r>
            <a:r>
              <a:rPr lang="zh-CN" altLang="en-US" dirty="0">
                <a:solidFill>
                  <a:schemeClr val="bg1"/>
                </a:solidFill>
                <a:latin typeface="Helvetica" panose="020B0604020202020204" pitchFamily="34" charset="0"/>
              </a:rPr>
              <a:t>等用于开发时的代码。配置文件通常放在项目根目录之下，其本身也是一个标准的</a:t>
            </a:r>
            <a:r>
              <a:rPr lang="en-US" altLang="zh-CN" dirty="0" err="1">
                <a:solidFill>
                  <a:schemeClr val="bg1"/>
                </a:solidFill>
                <a:latin typeface="Helvetica" panose="020B0604020202020204" pitchFamily="34" charset="0"/>
              </a:rPr>
              <a:t>CommonJS</a:t>
            </a:r>
            <a:r>
              <a:rPr lang="zh-CN" altLang="en-US" dirty="0">
                <a:solidFill>
                  <a:schemeClr val="bg1"/>
                </a:solidFill>
                <a:latin typeface="Helvetica" panose="020B0604020202020204" pitchFamily="34" charset="0"/>
              </a:rPr>
              <a:t>模块。</a:t>
            </a:r>
            <a:endParaRPr lang="zh-CN" altLang="en-US" dirty="0">
              <a:solidFill>
                <a:schemeClr val="bg1"/>
              </a:solidFill>
            </a:endParaRPr>
          </a:p>
        </p:txBody>
      </p:sp>
    </p:spTree>
    <p:extLst>
      <p:ext uri="{BB962C8B-B14F-4D97-AF65-F5344CB8AC3E}">
        <p14:creationId xmlns:p14="http://schemas.microsoft.com/office/powerpoint/2010/main" val="191744328"/>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组件化的开发</a:t>
            </a:r>
            <a:endParaRPr kumimoji="1" lang="zh-CN" altLang="en-US" sz="7200" dirty="0">
              <a:solidFill>
                <a:schemeClr val="bg1"/>
              </a:solidFill>
              <a:latin typeface="Calibri Light" charset="0"/>
              <a:ea typeface="Calibri Light" charset="0"/>
              <a:cs typeface="Calibri Light" charset="0"/>
            </a:endParaRPr>
          </a:p>
        </p:txBody>
      </p:sp>
      <p:sp>
        <p:nvSpPr>
          <p:cNvPr id="2" name="矩形 1"/>
          <p:cNvSpPr/>
          <p:nvPr/>
        </p:nvSpPr>
        <p:spPr>
          <a:xfrm>
            <a:off x="1588161" y="2508376"/>
            <a:ext cx="12205264" cy="646331"/>
          </a:xfrm>
          <a:prstGeom prst="rect">
            <a:avLst/>
          </a:prstGeom>
        </p:spPr>
        <p:txBody>
          <a:bodyPr wrap="none">
            <a:spAutoFit/>
          </a:bodyPr>
          <a:lstStyle/>
          <a:p>
            <a:r>
              <a:rPr lang="zh-CN" altLang="en-US" dirty="0">
                <a:solidFill>
                  <a:schemeClr val="bg1"/>
                </a:solidFill>
                <a:latin typeface="Helvetica" panose="020B0604020202020204" pitchFamily="34" charset="0"/>
              </a:rPr>
              <a:t>一</a:t>
            </a:r>
            <a:r>
              <a:rPr lang="zh-CN" altLang="en-US" dirty="0" smtClean="0">
                <a:solidFill>
                  <a:schemeClr val="bg1"/>
                </a:solidFill>
                <a:latin typeface="Helvetica" panose="020B0604020202020204" pitchFamily="34" charset="0"/>
              </a:rPr>
              <a:t>个基本的</a:t>
            </a:r>
            <a:r>
              <a:rPr lang="en-US" altLang="zh-CN" dirty="0" err="1">
                <a:solidFill>
                  <a:schemeClr val="bg1"/>
                </a:solidFill>
                <a:latin typeface="Helvetica" panose="020B0604020202020204" pitchFamily="34" charset="0"/>
              </a:rPr>
              <a:t>Webpack</a:t>
            </a:r>
            <a:r>
              <a:rPr lang="zh-CN" altLang="en-US" dirty="0">
                <a:solidFill>
                  <a:schemeClr val="bg1"/>
                </a:solidFill>
                <a:latin typeface="Helvetica" panose="020B0604020202020204" pitchFamily="34" charset="0"/>
              </a:rPr>
              <a:t>配置文件</a:t>
            </a:r>
            <a:r>
              <a:rPr lang="en-US" altLang="zh-CN" dirty="0">
                <a:solidFill>
                  <a:schemeClr val="bg1"/>
                </a:solidFill>
                <a:latin typeface="Helvetica" panose="020B0604020202020204" pitchFamily="34" charset="0"/>
              </a:rPr>
              <a:t>webpack.config.js</a:t>
            </a:r>
            <a:r>
              <a:rPr lang="zh-CN" altLang="en-US" dirty="0">
                <a:solidFill>
                  <a:schemeClr val="bg1"/>
                </a:solidFill>
                <a:latin typeface="Helvetica" panose="020B0604020202020204" pitchFamily="34" charset="0"/>
              </a:rPr>
              <a:t>如下所示：</a:t>
            </a:r>
            <a:endParaRPr lang="zh-CN" altLang="en-US" dirty="0">
              <a:solidFill>
                <a:schemeClr val="bg1"/>
              </a:solidFill>
            </a:endParaRPr>
          </a:p>
        </p:txBody>
      </p:sp>
      <p:sp>
        <p:nvSpPr>
          <p:cNvPr id="5" name="矩形 4"/>
          <p:cNvSpPr/>
          <p:nvPr/>
        </p:nvSpPr>
        <p:spPr>
          <a:xfrm>
            <a:off x="2556268" y="3654513"/>
            <a:ext cx="17040579" cy="8710077"/>
          </a:xfrm>
          <a:prstGeom prst="rect">
            <a:avLst/>
          </a:prstGeom>
          <a:solidFill>
            <a:schemeClr val="bg1"/>
          </a:solidFill>
        </p:spPr>
        <p:txBody>
          <a:bodyPr wrap="square">
            <a:spAutoFit/>
          </a:bodyPr>
          <a:lstStyle/>
          <a:p>
            <a:pPr lvl="0" defTabSz="914400" eaLnBrk="0" fontAlgn="base" hangingPunct="0">
              <a:spcBef>
                <a:spcPct val="0"/>
              </a:spcBef>
              <a:spcAft>
                <a:spcPct val="0"/>
              </a:spcAft>
            </a:pPr>
            <a:r>
              <a:rPr lang="zh-CN" altLang="zh-CN" sz="2800" dirty="0">
                <a:solidFill>
                  <a:srgbClr val="000000"/>
                </a:solidFill>
                <a:latin typeface="Consolas" panose="020B0609020204030204" pitchFamily="49" charset="0"/>
              </a:rPr>
              <a:t>module</a:t>
            </a:r>
            <a:r>
              <a:rPr lang="zh-CN" altLang="zh-CN" sz="2800" dirty="0">
                <a:solidFill>
                  <a:srgbClr val="999999"/>
                </a:solidFill>
                <a:latin typeface="Consolas" panose="020B0609020204030204" pitchFamily="49" charset="0"/>
              </a:rPr>
              <a:t>.</a:t>
            </a:r>
            <a:r>
              <a:rPr lang="zh-CN" altLang="zh-CN" sz="2800" dirty="0">
                <a:solidFill>
                  <a:srgbClr val="000000"/>
                </a:solidFill>
                <a:latin typeface="Consolas" panose="020B0609020204030204" pitchFamily="49" charset="0"/>
              </a:rPr>
              <a:t>exports </a:t>
            </a:r>
            <a:r>
              <a:rPr lang="zh-CN" altLang="zh-CN" sz="2800" dirty="0">
                <a:solidFill>
                  <a:srgbClr val="A67F59"/>
                </a:solidFill>
                <a:latin typeface="Consolas" panose="020B0609020204030204" pitchFamily="49" charset="0"/>
              </a:rPr>
              <a:t>=</a:t>
            </a:r>
            <a:r>
              <a:rPr lang="zh-CN" altLang="zh-CN" sz="2800" dirty="0">
                <a:solidFill>
                  <a:srgbClr val="000000"/>
                </a:solidFill>
                <a:latin typeface="Consolas" panose="020B0609020204030204" pitchFamily="49" charset="0"/>
              </a:rPr>
              <a:t> </a:t>
            </a:r>
            <a:r>
              <a:rPr lang="zh-CN" altLang="zh-CN" sz="2800" dirty="0">
                <a:solidFill>
                  <a:srgbClr val="999999"/>
                </a:solidFill>
                <a:latin typeface="Consolas" panose="020B0609020204030204" pitchFamily="49" charset="0"/>
              </a:rPr>
              <a:t>{</a:t>
            </a:r>
            <a:r>
              <a:rPr lang="zh-CN" altLang="zh-CN" sz="2800" dirty="0">
                <a:solidFill>
                  <a:srgbClr val="000000"/>
                </a:solidFill>
                <a:latin typeface="Consolas" panose="020B0609020204030204" pitchFamily="49" charset="0"/>
              </a:rPr>
              <a:t> </a:t>
            </a:r>
            <a:endParaRPr lang="en-US" altLang="zh-CN" sz="2800" dirty="0" smtClean="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entry</a:t>
            </a:r>
            <a:r>
              <a:rPr lang="zh-CN" altLang="zh-CN" sz="2800" dirty="0">
                <a:solidFill>
                  <a:srgbClr val="333333"/>
                </a:solidFill>
                <a:latin typeface="Arial Unicode MS" panose="020B0604020202020204" pitchFamily="34" charset="-122"/>
                <a:ea typeface="Source Code Pro"/>
              </a:rPr>
              <a:t>: {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entry</a:t>
            </a:r>
            <a:r>
              <a:rPr lang="zh-CN" altLang="zh-CN" sz="2800" dirty="0">
                <a:solidFill>
                  <a:srgbClr val="333333"/>
                </a:solidFill>
                <a:latin typeface="Arial Unicode MS" panose="020B0604020202020204" pitchFamily="34" charset="-122"/>
                <a:ea typeface="Source Code Pro"/>
              </a:rPr>
              <a:t>1: </a:t>
            </a:r>
            <a:r>
              <a:rPr lang="zh-CN" altLang="zh-CN" sz="2800" dirty="0">
                <a:solidFill>
                  <a:srgbClr val="DD1144"/>
                </a:solidFill>
                <a:latin typeface="Arial Unicode MS" panose="020B0604020202020204" pitchFamily="34" charset="-122"/>
                <a:ea typeface="Source Code Pro"/>
              </a:rPr>
              <a:t>'./entry/entry1.js'</a:t>
            </a:r>
            <a:r>
              <a:rPr lang="zh-CN" altLang="zh-CN" sz="2800" dirty="0">
                <a:solidFill>
                  <a:srgbClr val="333333"/>
                </a:solidFill>
                <a:latin typeface="Arial Unicode MS" panose="020B0604020202020204" pitchFamily="34" charset="-122"/>
                <a:ea typeface="Source Code Pro"/>
              </a:rPr>
              <a:t>,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entry</a:t>
            </a:r>
            <a:r>
              <a:rPr lang="zh-CN" altLang="zh-CN" sz="2800" dirty="0">
                <a:solidFill>
                  <a:srgbClr val="333333"/>
                </a:solidFill>
                <a:latin typeface="Arial Unicode MS" panose="020B0604020202020204" pitchFamily="34" charset="-122"/>
                <a:ea typeface="Source Code Pro"/>
              </a:rPr>
              <a:t>2: </a:t>
            </a:r>
            <a:r>
              <a:rPr lang="zh-CN" altLang="zh-CN" sz="2800" dirty="0">
                <a:solidFill>
                  <a:srgbClr val="DD1144"/>
                </a:solidFill>
                <a:latin typeface="Arial Unicode MS" panose="020B0604020202020204" pitchFamily="34" charset="-122"/>
                <a:ea typeface="Source Code Pro"/>
              </a:rPr>
              <a:t>'./entry/entry2.js'</a:t>
            </a:r>
            <a:r>
              <a:rPr lang="zh-CN" altLang="zh-CN" sz="2800" dirty="0">
                <a:solidFill>
                  <a:srgbClr val="333333"/>
                </a:solidFill>
                <a:latin typeface="Arial Unicode MS" panose="020B0604020202020204" pitchFamily="34" charset="-122"/>
                <a:ea typeface="Source Code Pro"/>
              </a:rPr>
              <a:t>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 </a:t>
            </a:r>
            <a:endParaRPr lang="en-US" altLang="zh-CN" sz="2800" dirty="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output</a:t>
            </a:r>
            <a:r>
              <a:rPr lang="zh-CN" altLang="zh-CN" sz="2800" dirty="0">
                <a:solidFill>
                  <a:srgbClr val="333333"/>
                </a:solidFill>
                <a:latin typeface="Arial Unicode MS" panose="020B0604020202020204" pitchFamily="34" charset="-122"/>
                <a:ea typeface="Source Code Pro"/>
              </a:rPr>
              <a:t>: {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path</a:t>
            </a:r>
            <a:r>
              <a:rPr lang="zh-CN" altLang="zh-CN" sz="2800" dirty="0">
                <a:solidFill>
                  <a:srgbClr val="333333"/>
                </a:solidFill>
                <a:latin typeface="Arial Unicode MS" panose="020B0604020202020204" pitchFamily="34" charset="-122"/>
                <a:ea typeface="Source Code Pro"/>
              </a:rPr>
              <a:t>: __dirname,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filename</a:t>
            </a:r>
            <a:r>
              <a:rPr lang="zh-CN" altLang="zh-CN" sz="2800" dirty="0">
                <a:solidFill>
                  <a:srgbClr val="333333"/>
                </a:solidFill>
                <a:latin typeface="Arial Unicode MS" panose="020B0604020202020204" pitchFamily="34" charset="-122"/>
                <a:ea typeface="Source Code Pro"/>
              </a:rPr>
              <a:t>: </a:t>
            </a:r>
            <a:r>
              <a:rPr lang="zh-CN" altLang="zh-CN" sz="2800" dirty="0">
                <a:solidFill>
                  <a:srgbClr val="DD1144"/>
                </a:solidFill>
                <a:latin typeface="Arial Unicode MS" panose="020B0604020202020204" pitchFamily="34" charset="-122"/>
                <a:ea typeface="Source Code Pro"/>
              </a:rPr>
              <a:t>'[name].entry.js'</a:t>
            </a:r>
            <a:r>
              <a:rPr lang="zh-CN" altLang="zh-CN" sz="2800" dirty="0">
                <a:solidFill>
                  <a:srgbClr val="333333"/>
                </a:solidFill>
                <a:latin typeface="Arial Unicode MS" panose="020B0604020202020204" pitchFamily="34" charset="-122"/>
                <a:ea typeface="Source Code Pro"/>
              </a:rPr>
              <a:t>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resolve</a:t>
            </a:r>
            <a:r>
              <a:rPr lang="zh-CN" altLang="zh-CN" sz="2800" dirty="0">
                <a:solidFill>
                  <a:srgbClr val="333333"/>
                </a:solidFill>
                <a:latin typeface="Arial Unicode MS" panose="020B0604020202020204" pitchFamily="34" charset="-122"/>
                <a:ea typeface="Source Code Pro"/>
              </a:rPr>
              <a:t>: {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extensions</a:t>
            </a:r>
            <a:r>
              <a:rPr lang="zh-CN" altLang="zh-CN" sz="2800" dirty="0">
                <a:solidFill>
                  <a:srgbClr val="333333"/>
                </a:solidFill>
                <a:latin typeface="Arial Unicode MS" panose="020B0604020202020204" pitchFamily="34" charset="-122"/>
                <a:ea typeface="Source Code Pro"/>
              </a:rPr>
              <a:t>: [</a:t>
            </a:r>
            <a:r>
              <a:rPr lang="zh-CN" altLang="zh-CN" sz="2800" dirty="0">
                <a:solidFill>
                  <a:srgbClr val="DD1144"/>
                </a:solidFill>
                <a:latin typeface="Arial Unicode MS" panose="020B0604020202020204" pitchFamily="34" charset="-122"/>
                <a:ea typeface="Source Code Pro"/>
              </a:rPr>
              <a:t>''</a:t>
            </a:r>
            <a:r>
              <a:rPr lang="zh-CN" altLang="zh-CN" sz="2800" dirty="0">
                <a:solidFill>
                  <a:srgbClr val="333333"/>
                </a:solidFill>
                <a:latin typeface="Arial Unicode MS" panose="020B0604020202020204" pitchFamily="34" charset="-122"/>
                <a:ea typeface="Source Code Pro"/>
              </a:rPr>
              <a:t>, </a:t>
            </a:r>
            <a:r>
              <a:rPr lang="zh-CN" altLang="zh-CN" sz="2800" dirty="0">
                <a:solidFill>
                  <a:srgbClr val="DD1144"/>
                </a:solidFill>
                <a:latin typeface="Arial Unicode MS" panose="020B0604020202020204" pitchFamily="34" charset="-122"/>
                <a:ea typeface="Source Code Pro"/>
              </a:rPr>
              <a:t>'.js'</a:t>
            </a:r>
            <a:r>
              <a:rPr lang="zh-CN" altLang="zh-CN" sz="2800" dirty="0">
                <a:solidFill>
                  <a:srgbClr val="333333"/>
                </a:solidFill>
                <a:latin typeface="Arial Unicode MS" panose="020B0604020202020204" pitchFamily="34" charset="-122"/>
                <a:ea typeface="Source Code Pro"/>
              </a:rPr>
              <a:t>, </a:t>
            </a:r>
            <a:r>
              <a:rPr lang="zh-CN" altLang="zh-CN" sz="2800" dirty="0">
                <a:solidFill>
                  <a:srgbClr val="DD1144"/>
                </a:solidFill>
                <a:latin typeface="Arial Unicode MS" panose="020B0604020202020204" pitchFamily="34" charset="-122"/>
                <a:ea typeface="Source Code Pro"/>
              </a:rPr>
              <a:t>'.jsx'</a:t>
            </a:r>
            <a:r>
              <a:rPr lang="zh-CN" altLang="zh-CN" sz="2800" dirty="0">
                <a:solidFill>
                  <a:srgbClr val="333333"/>
                </a:solidFill>
                <a:latin typeface="Arial Unicode MS" panose="020B0604020202020204" pitchFamily="34" charset="-122"/>
                <a:ea typeface="Source Code Pro"/>
              </a:rPr>
              <a:t>]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module</a:t>
            </a:r>
            <a:r>
              <a:rPr lang="zh-CN" altLang="zh-CN" sz="2800" dirty="0">
                <a:solidFill>
                  <a:srgbClr val="333333"/>
                </a:solidFill>
                <a:latin typeface="Arial Unicode MS" panose="020B0604020202020204" pitchFamily="34" charset="-122"/>
                <a:ea typeface="Source Code Pro"/>
              </a:rPr>
              <a:t>: {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loaders</a:t>
            </a:r>
            <a:r>
              <a:rPr lang="zh-CN" altLang="zh-CN" sz="2800" dirty="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 </a:t>
            </a:r>
            <a:r>
              <a:rPr lang="zh-CN" altLang="zh-CN" sz="2800" dirty="0">
                <a:solidFill>
                  <a:srgbClr val="333333"/>
                </a:solidFill>
                <a:latin typeface="Arial Unicode MS" panose="020B0604020202020204" pitchFamily="34" charset="-122"/>
                <a:ea typeface="Source Code Pro"/>
              </a:rPr>
              <a:t>test: </a:t>
            </a:r>
            <a:r>
              <a:rPr lang="zh-CN" altLang="zh-CN" sz="2800" dirty="0">
                <a:solidFill>
                  <a:srgbClr val="009926"/>
                </a:solidFill>
                <a:latin typeface="Arial Unicode MS" panose="020B0604020202020204" pitchFamily="34" charset="-122"/>
                <a:ea typeface="Source Code Pro"/>
              </a:rPr>
              <a:t>/\.js$/</a:t>
            </a:r>
            <a:r>
              <a:rPr lang="zh-CN" altLang="zh-CN" sz="2800" dirty="0">
                <a:solidFill>
                  <a:srgbClr val="333333"/>
                </a:solidFill>
                <a:latin typeface="Arial Unicode MS" panose="020B0604020202020204" pitchFamily="34" charset="-122"/>
                <a:ea typeface="Source Code Pro"/>
              </a:rPr>
              <a:t>, loader: </a:t>
            </a:r>
            <a:r>
              <a:rPr lang="zh-CN" altLang="zh-CN" sz="2800" dirty="0">
                <a:solidFill>
                  <a:srgbClr val="DD1144"/>
                </a:solidFill>
                <a:latin typeface="Arial Unicode MS" panose="020B0604020202020204" pitchFamily="34" charset="-122"/>
                <a:ea typeface="Source Code Pro"/>
              </a:rPr>
              <a:t>'babel-loader'</a:t>
            </a:r>
            <a:r>
              <a:rPr lang="zh-CN" altLang="zh-CN" sz="2800" dirty="0">
                <a:solidFill>
                  <a:srgbClr val="333333"/>
                </a:solidFill>
                <a:latin typeface="Arial Unicode MS" panose="020B0604020202020204" pitchFamily="34" charset="-122"/>
                <a:ea typeface="Source Code Pro"/>
              </a:rPr>
              <a:t> },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 </a:t>
            </a:r>
            <a:r>
              <a:rPr lang="zh-CN" altLang="zh-CN" sz="2800" dirty="0">
                <a:solidFill>
                  <a:srgbClr val="333333"/>
                </a:solidFill>
                <a:latin typeface="Arial Unicode MS" panose="020B0604020202020204" pitchFamily="34" charset="-122"/>
                <a:ea typeface="Source Code Pro"/>
              </a:rPr>
              <a:t>test: </a:t>
            </a:r>
            <a:r>
              <a:rPr lang="zh-CN" altLang="zh-CN" sz="2800" dirty="0">
                <a:solidFill>
                  <a:srgbClr val="009926"/>
                </a:solidFill>
                <a:latin typeface="Arial Unicode MS" panose="020B0604020202020204" pitchFamily="34" charset="-122"/>
                <a:ea typeface="Source Code Pro"/>
              </a:rPr>
              <a:t>/\.jsx$/</a:t>
            </a:r>
            <a:r>
              <a:rPr lang="zh-CN" altLang="zh-CN" sz="2800" dirty="0">
                <a:solidFill>
                  <a:srgbClr val="333333"/>
                </a:solidFill>
                <a:latin typeface="Arial Unicode MS" panose="020B0604020202020204" pitchFamily="34" charset="-122"/>
                <a:ea typeface="Source Code Pro"/>
              </a:rPr>
              <a:t>, loader: </a:t>
            </a:r>
            <a:r>
              <a:rPr lang="zh-CN" altLang="zh-CN" sz="2800" dirty="0">
                <a:solidFill>
                  <a:srgbClr val="DD1144"/>
                </a:solidFill>
                <a:latin typeface="Arial Unicode MS" panose="020B0604020202020204" pitchFamily="34" charset="-122"/>
                <a:ea typeface="Source Code Pro"/>
              </a:rPr>
              <a:t>'babel-loader!jsx-loader?harmony'</a:t>
            </a:r>
            <a:r>
              <a:rPr lang="zh-CN" altLang="zh-CN" sz="2800" dirty="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 </a:t>
            </a:r>
            <a:endParaRPr lang="en-US" altLang="zh-CN" sz="2800" dirty="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smtClean="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 </a:t>
            </a:r>
            <a:endParaRPr lang="en-US" altLang="zh-CN" sz="2800" dirty="0" smtClean="0">
              <a:solidFill>
                <a:srgbClr val="333333"/>
              </a:solidFill>
              <a:latin typeface="Arial Unicode MS" panose="020B0604020202020204" pitchFamily="34" charset="-122"/>
              <a:ea typeface="Source Code Pro"/>
            </a:endParaRPr>
          </a:p>
          <a:p>
            <a:pPr lvl="0" defTabSz="914400" eaLnBrk="0" fontAlgn="base" hangingPunct="0">
              <a:spcBef>
                <a:spcPct val="0"/>
              </a:spcBef>
              <a:spcAft>
                <a:spcPct val="0"/>
              </a:spcAft>
            </a:pPr>
            <a:r>
              <a:rPr lang="en-US" altLang="zh-CN" sz="2800" dirty="0">
                <a:solidFill>
                  <a:srgbClr val="333333"/>
                </a:solidFill>
                <a:latin typeface="Arial Unicode MS" panose="020B0604020202020204" pitchFamily="34" charset="-122"/>
                <a:ea typeface="Source Code Pro"/>
              </a:rPr>
              <a:t>	</a:t>
            </a:r>
            <a:r>
              <a:rPr lang="zh-CN" altLang="zh-CN" sz="2800" dirty="0" smtClean="0">
                <a:solidFill>
                  <a:srgbClr val="333333"/>
                </a:solidFill>
                <a:latin typeface="Arial Unicode MS" panose="020B0604020202020204" pitchFamily="34" charset="-122"/>
                <a:ea typeface="Source Code Pro"/>
              </a:rPr>
              <a:t>plugins</a:t>
            </a:r>
            <a:r>
              <a:rPr lang="zh-CN" altLang="zh-CN" sz="2800" dirty="0">
                <a:solidFill>
                  <a:srgbClr val="333333"/>
                </a:solidFill>
                <a:latin typeface="Arial Unicode MS" panose="020B0604020202020204" pitchFamily="34" charset="-122"/>
                <a:ea typeface="Source Code Pro"/>
              </a:rPr>
              <a:t>: [commonsPlugin]</a:t>
            </a:r>
            <a:r>
              <a:rPr lang="zh-CN" altLang="zh-CN" sz="2800" dirty="0"/>
              <a:t> </a:t>
            </a:r>
            <a:endParaRPr lang="zh-CN" altLang="zh-CN" sz="2800" dirty="0">
              <a:latin typeface="Arial" panose="020B0604020202020204" pitchFamily="34" charset="0"/>
            </a:endParaRPr>
          </a:p>
          <a:p>
            <a:pPr lvl="0" defTabSz="914400" eaLnBrk="0" fontAlgn="base" hangingPunct="0">
              <a:spcBef>
                <a:spcPct val="0"/>
              </a:spcBef>
              <a:spcAft>
                <a:spcPct val="0"/>
              </a:spcAft>
            </a:pPr>
            <a:r>
              <a:rPr lang="zh-CN" altLang="zh-CN" sz="2800" dirty="0" smtClean="0">
                <a:solidFill>
                  <a:srgbClr val="999999"/>
                </a:solidFill>
                <a:latin typeface="Consolas" panose="020B0609020204030204" pitchFamily="49" charset="0"/>
              </a:rPr>
              <a:t>}</a:t>
            </a:r>
            <a:r>
              <a:rPr lang="zh-CN" altLang="zh-CN" sz="2800" dirty="0">
                <a:solidFill>
                  <a:srgbClr val="999999"/>
                </a:solidFill>
                <a:latin typeface="Consolas" panose="020B0609020204030204" pitchFamily="49" charset="0"/>
              </a:rPr>
              <a:t>;</a:t>
            </a:r>
            <a:r>
              <a:rPr lang="zh-CN" altLang="zh-CN" sz="2800" dirty="0"/>
              <a:t> </a:t>
            </a:r>
            <a:endParaRPr lang="zh-CN" altLang="zh-CN" sz="2800" dirty="0">
              <a:latin typeface="Arial" panose="020B0604020202020204" pitchFamily="34" charset="0"/>
            </a:endParaRPr>
          </a:p>
        </p:txBody>
      </p:sp>
    </p:spTree>
    <p:extLst>
      <p:ext uri="{BB962C8B-B14F-4D97-AF65-F5344CB8AC3E}">
        <p14:creationId xmlns:p14="http://schemas.microsoft.com/office/powerpoint/2010/main" val="661749275"/>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组件化的开发</a:t>
            </a:r>
            <a:endParaRPr kumimoji="1" lang="zh-CN" altLang="en-US" sz="7200" dirty="0">
              <a:solidFill>
                <a:schemeClr val="bg1"/>
              </a:solidFill>
              <a:latin typeface="Calibri Light" charset="0"/>
              <a:ea typeface="Calibri Light" charset="0"/>
              <a:cs typeface="Calibri Light" charset="0"/>
            </a:endParaRPr>
          </a:p>
        </p:txBody>
      </p:sp>
      <p:sp>
        <p:nvSpPr>
          <p:cNvPr id="3" name="矩形 2"/>
          <p:cNvSpPr/>
          <p:nvPr/>
        </p:nvSpPr>
        <p:spPr>
          <a:xfrm>
            <a:off x="1922585" y="3101790"/>
            <a:ext cx="11957119" cy="646331"/>
          </a:xfrm>
          <a:prstGeom prst="rect">
            <a:avLst/>
          </a:prstGeom>
        </p:spPr>
        <p:txBody>
          <a:bodyPr wrap="none">
            <a:spAutoFit/>
          </a:bodyPr>
          <a:lstStyle/>
          <a:p>
            <a:r>
              <a:rPr lang="zh-CN" altLang="en-US" dirty="0">
                <a:solidFill>
                  <a:schemeClr val="bg1"/>
                </a:solidFill>
                <a:latin typeface="Helvetica Neue"/>
              </a:rPr>
              <a:t>这里对</a:t>
            </a:r>
            <a:r>
              <a:rPr lang="en-US" altLang="zh-CN" dirty="0" err="1">
                <a:solidFill>
                  <a:schemeClr val="bg1"/>
                </a:solidFill>
                <a:latin typeface="Helvetica Neue"/>
              </a:rPr>
              <a:t>Webpack</a:t>
            </a:r>
            <a:r>
              <a:rPr lang="zh-CN" altLang="en-US" dirty="0">
                <a:solidFill>
                  <a:schemeClr val="bg1"/>
                </a:solidFill>
                <a:latin typeface="Helvetica Neue"/>
              </a:rPr>
              <a:t>的打包行为做了配置，主要分为几个部分：</a:t>
            </a:r>
            <a:endParaRPr lang="zh-CN" altLang="en-US" dirty="0">
              <a:solidFill>
                <a:schemeClr val="bg1"/>
              </a:solidFill>
            </a:endParaRPr>
          </a:p>
        </p:txBody>
      </p:sp>
      <p:sp>
        <p:nvSpPr>
          <p:cNvPr id="7" name="矩形 6"/>
          <p:cNvSpPr/>
          <p:nvPr/>
        </p:nvSpPr>
        <p:spPr>
          <a:xfrm>
            <a:off x="2612989" y="4318041"/>
            <a:ext cx="19565693" cy="6740307"/>
          </a:xfrm>
          <a:prstGeom prst="rect">
            <a:avLst/>
          </a:prstGeom>
        </p:spPr>
        <p:txBody>
          <a:bodyPr wrap="square">
            <a:spAutoFit/>
          </a:bodyPr>
          <a:lstStyle/>
          <a:p>
            <a:pPr marL="742950" lvl="0" indent="-742950" defTabSz="914400" eaLnBrk="0" fontAlgn="base" hangingPunct="0">
              <a:spcBef>
                <a:spcPct val="0"/>
              </a:spcBef>
              <a:spcAft>
                <a:spcPct val="0"/>
              </a:spcAft>
              <a:buFont typeface="+mj-lt"/>
              <a:buAutoNum type="arabicPeriod"/>
            </a:pPr>
            <a:r>
              <a:rPr lang="zh-CN" altLang="zh-CN" dirty="0">
                <a:solidFill>
                  <a:schemeClr val="bg1"/>
                </a:solidFill>
                <a:latin typeface="Arial" panose="020B0604020202020204" pitchFamily="34" charset="0"/>
                <a:ea typeface="Helvetica Neue"/>
              </a:rPr>
              <a:t>entry：指定打包的入口文件，每有一个键值对，就是一个入口文件</a:t>
            </a:r>
          </a:p>
          <a:p>
            <a:pPr marL="742950" lvl="0" indent="-742950" defTabSz="914400" eaLnBrk="0" fontAlgn="base" hangingPunct="0">
              <a:spcBef>
                <a:spcPct val="0"/>
              </a:spcBef>
              <a:spcAft>
                <a:spcPct val="0"/>
              </a:spcAft>
              <a:buFont typeface="+mj-lt"/>
              <a:buAutoNum type="arabicPeriod"/>
            </a:pPr>
            <a:r>
              <a:rPr lang="zh-CN" altLang="zh-CN" dirty="0">
                <a:solidFill>
                  <a:schemeClr val="bg1"/>
                </a:solidFill>
                <a:latin typeface="Arial" panose="020B0604020202020204" pitchFamily="34" charset="0"/>
                <a:ea typeface="Helvetica Neue"/>
              </a:rPr>
              <a:t>output：配置打包结果，path定义了输出的文件夹，filename则定义了打包结果文件的名称，filename里面的</a:t>
            </a:r>
            <a:r>
              <a:rPr lang="zh-CN" altLang="zh-CN" dirty="0">
                <a:solidFill>
                  <a:schemeClr val="bg1"/>
                </a:solidFill>
                <a:latin typeface="Arial Unicode MS" panose="020B0604020202020204" pitchFamily="34" charset="-122"/>
                <a:ea typeface="Source Code Pro"/>
              </a:rPr>
              <a:t>[name]</a:t>
            </a:r>
            <a:r>
              <a:rPr lang="zh-CN" altLang="zh-CN" dirty="0">
                <a:solidFill>
                  <a:schemeClr val="bg1"/>
                </a:solidFill>
                <a:ea typeface="Helvetica Neue"/>
              </a:rPr>
              <a:t>会由entry中的键（这里是entry1和entry2）替换</a:t>
            </a:r>
            <a:endParaRPr lang="zh-CN" altLang="zh-CN" dirty="0">
              <a:solidFill>
                <a:schemeClr val="bg1"/>
              </a:solidFill>
              <a:latin typeface="Arial" panose="020B0604020202020204" pitchFamily="34" charset="0"/>
              <a:ea typeface="Helvetica Neue"/>
            </a:endParaRPr>
          </a:p>
          <a:p>
            <a:pPr marL="742950" lvl="0" indent="-742950" defTabSz="914400" eaLnBrk="0" fontAlgn="base" hangingPunct="0">
              <a:spcBef>
                <a:spcPct val="0"/>
              </a:spcBef>
              <a:spcAft>
                <a:spcPct val="0"/>
              </a:spcAft>
              <a:buFont typeface="+mj-lt"/>
              <a:buAutoNum type="arabicPeriod"/>
            </a:pPr>
            <a:r>
              <a:rPr lang="zh-CN" altLang="zh-CN" dirty="0">
                <a:solidFill>
                  <a:schemeClr val="bg1"/>
                </a:solidFill>
                <a:latin typeface="Arial" panose="020B0604020202020204" pitchFamily="34" charset="0"/>
                <a:ea typeface="Helvetica Neue"/>
              </a:rPr>
              <a:t>resolve：定义了解析模块路径时的配置，常用的就是extensions，可以用来指定模块的后缀，这样在引入模块时就不需要写后缀了，会自动补全</a:t>
            </a:r>
          </a:p>
          <a:p>
            <a:pPr marL="742950" lvl="0" indent="-742950" defTabSz="914400" eaLnBrk="0" fontAlgn="base" hangingPunct="0">
              <a:spcBef>
                <a:spcPct val="0"/>
              </a:spcBef>
              <a:spcAft>
                <a:spcPct val="0"/>
              </a:spcAft>
              <a:buFont typeface="+mj-lt"/>
              <a:buAutoNum type="arabicPeriod"/>
            </a:pPr>
            <a:r>
              <a:rPr lang="zh-CN" altLang="zh-CN" dirty="0">
                <a:solidFill>
                  <a:schemeClr val="bg1"/>
                </a:solidFill>
                <a:latin typeface="Arial" panose="020B0604020202020204" pitchFamily="34" charset="0"/>
                <a:ea typeface="Helvetica Neue"/>
              </a:rPr>
              <a:t>module：定义了对模块的处理逻辑，这里可以用loaders定义了一系列的加载器，以及一些正则。当需要加载的文件匹配test的正则时，就会调用后面的loader对文件进行处理，这正是webpack强大的原因。比如这里定义了凡是</a:t>
            </a:r>
            <a:r>
              <a:rPr lang="zh-CN" altLang="zh-CN" dirty="0">
                <a:solidFill>
                  <a:schemeClr val="bg1"/>
                </a:solidFill>
                <a:latin typeface="Arial Unicode MS" panose="020B0604020202020204" pitchFamily="34" charset="-122"/>
                <a:ea typeface="Source Code Pro"/>
              </a:rPr>
              <a:t>.js</a:t>
            </a:r>
            <a:r>
              <a:rPr lang="zh-CN" altLang="zh-CN" dirty="0">
                <a:solidFill>
                  <a:schemeClr val="bg1"/>
                </a:solidFill>
                <a:ea typeface="Helvetica Neue"/>
              </a:rPr>
              <a:t>结尾的文件都是用</a:t>
            </a:r>
            <a:r>
              <a:rPr lang="zh-CN" altLang="zh-CN" dirty="0">
                <a:solidFill>
                  <a:schemeClr val="bg1"/>
                </a:solidFill>
                <a:latin typeface="Arial Unicode MS" panose="020B0604020202020204" pitchFamily="34" charset="-122"/>
                <a:ea typeface="Source Code Pro"/>
              </a:rPr>
              <a:t>babel-loader</a:t>
            </a:r>
            <a:r>
              <a:rPr lang="zh-CN" altLang="zh-CN" dirty="0">
                <a:solidFill>
                  <a:schemeClr val="bg1"/>
                </a:solidFill>
                <a:ea typeface="Helvetica Neue"/>
              </a:rPr>
              <a:t>做处理，而</a:t>
            </a:r>
            <a:r>
              <a:rPr lang="zh-CN" altLang="zh-CN" dirty="0">
                <a:solidFill>
                  <a:schemeClr val="bg1"/>
                </a:solidFill>
                <a:latin typeface="Arial Unicode MS" panose="020B0604020202020204" pitchFamily="34" charset="-122"/>
                <a:ea typeface="Source Code Pro"/>
              </a:rPr>
              <a:t>.jsx</a:t>
            </a:r>
            <a:r>
              <a:rPr lang="zh-CN" altLang="zh-CN" dirty="0">
                <a:solidFill>
                  <a:schemeClr val="bg1"/>
                </a:solidFill>
                <a:ea typeface="Helvetica Neue"/>
              </a:rPr>
              <a:t>结尾的文件会先经过</a:t>
            </a:r>
            <a:r>
              <a:rPr lang="zh-CN" altLang="zh-CN" dirty="0">
                <a:solidFill>
                  <a:schemeClr val="bg1"/>
                </a:solidFill>
                <a:latin typeface="Arial Unicode MS" panose="020B0604020202020204" pitchFamily="34" charset="-122"/>
                <a:ea typeface="Source Code Pro"/>
              </a:rPr>
              <a:t>jsx-loader</a:t>
            </a:r>
            <a:r>
              <a:rPr lang="zh-CN" altLang="zh-CN" dirty="0">
                <a:solidFill>
                  <a:schemeClr val="bg1"/>
                </a:solidFill>
                <a:ea typeface="Helvetica Neue"/>
              </a:rPr>
              <a:t>处理，然后经过</a:t>
            </a:r>
            <a:r>
              <a:rPr lang="zh-CN" altLang="zh-CN" dirty="0">
                <a:solidFill>
                  <a:schemeClr val="bg1"/>
                </a:solidFill>
                <a:latin typeface="Arial Unicode MS" panose="020B0604020202020204" pitchFamily="34" charset="-122"/>
                <a:ea typeface="Source Code Pro"/>
              </a:rPr>
              <a:t>babel-loader</a:t>
            </a:r>
            <a:r>
              <a:rPr lang="zh-CN" altLang="zh-CN" dirty="0">
                <a:solidFill>
                  <a:schemeClr val="bg1"/>
                </a:solidFill>
                <a:ea typeface="Helvetica Neue"/>
              </a:rPr>
              <a:t>处理。当然这些loader也需要通过</a:t>
            </a:r>
            <a:r>
              <a:rPr lang="zh-CN" altLang="zh-CN" dirty="0">
                <a:solidFill>
                  <a:schemeClr val="bg1"/>
                </a:solidFill>
                <a:latin typeface="Arial Unicode MS" panose="020B0604020202020204" pitchFamily="34" charset="-122"/>
                <a:ea typeface="Source Code Pro"/>
              </a:rPr>
              <a:t>npm install</a:t>
            </a:r>
            <a:r>
              <a:rPr lang="zh-CN" altLang="zh-CN" dirty="0">
                <a:solidFill>
                  <a:schemeClr val="bg1"/>
                </a:solidFill>
                <a:ea typeface="Helvetica Neue"/>
              </a:rPr>
              <a:t>安装</a:t>
            </a:r>
            <a:endParaRPr lang="zh-CN" altLang="zh-CN" dirty="0">
              <a:solidFill>
                <a:schemeClr val="bg1"/>
              </a:solidFill>
              <a:latin typeface="Arial" panose="020B0604020202020204" pitchFamily="34" charset="0"/>
              <a:ea typeface="Helvetica Neue"/>
            </a:endParaRPr>
          </a:p>
          <a:p>
            <a:pPr marL="742950" lvl="0" indent="-742950" defTabSz="914400" eaLnBrk="0" fontAlgn="base" hangingPunct="0">
              <a:spcBef>
                <a:spcPct val="0"/>
              </a:spcBef>
              <a:spcAft>
                <a:spcPct val="0"/>
              </a:spcAft>
              <a:buFont typeface="+mj-lt"/>
              <a:buAutoNum type="arabicPeriod"/>
            </a:pPr>
            <a:r>
              <a:rPr lang="zh-CN" altLang="zh-CN" dirty="0">
                <a:solidFill>
                  <a:schemeClr val="bg1"/>
                </a:solidFill>
                <a:latin typeface="Arial" panose="020B0604020202020204" pitchFamily="34" charset="0"/>
                <a:ea typeface="Helvetica Neue"/>
              </a:rPr>
              <a:t>plugins: 这里定义了需要使用的插件，比如commonsPlugin在打包多个入口文件时会提取出公用的部分，生成common.js</a:t>
            </a:r>
          </a:p>
        </p:txBody>
      </p:sp>
    </p:spTree>
    <p:extLst>
      <p:ext uri="{BB962C8B-B14F-4D97-AF65-F5344CB8AC3E}">
        <p14:creationId xmlns:p14="http://schemas.microsoft.com/office/powerpoint/2010/main" val="712706542"/>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4947060" cy="1200329"/>
          </a:xfrm>
          <a:prstGeom prst="rect">
            <a:avLst/>
          </a:prstGeom>
          <a:noFill/>
        </p:spPr>
        <p:txBody>
          <a:bodyPr wrap="none" rtlCol="0">
            <a:spAutoFit/>
          </a:bodyPr>
          <a:lstStyle/>
          <a:p>
            <a:r>
              <a:rPr kumimoji="1" lang="zh-CN" altLang="en-US" sz="7200" dirty="0" smtClean="0">
                <a:solidFill>
                  <a:schemeClr val="bg1"/>
                </a:solidFill>
                <a:latin typeface="Microsoft YaHei Light" charset="-122"/>
                <a:ea typeface="Microsoft YaHei Light" charset="-122"/>
                <a:cs typeface="Microsoft YaHei Light" charset="-122"/>
              </a:rPr>
              <a:t>目录 </a:t>
            </a:r>
            <a:r>
              <a:rPr kumimoji="1" lang="en-US" altLang="zh-CN" sz="7200" dirty="0" smtClean="0">
                <a:solidFill>
                  <a:schemeClr val="bg1"/>
                </a:solidFill>
              </a:rPr>
              <a:t>|</a:t>
            </a:r>
            <a:r>
              <a:rPr kumimoji="1" lang="zh-CN" altLang="en-US" sz="7200" dirty="0" smtClean="0">
                <a:solidFill>
                  <a:schemeClr val="bg1"/>
                </a:solidFill>
                <a:latin typeface="Calibri Light" charset="0"/>
                <a:ea typeface="Calibri Light" charset="0"/>
                <a:cs typeface="Calibri Light" charset="0"/>
              </a:rPr>
              <a:t> </a:t>
            </a:r>
            <a:r>
              <a:rPr kumimoji="1" lang="en-US" altLang="zh-CN" sz="7200" dirty="0" smtClean="0">
                <a:solidFill>
                  <a:schemeClr val="bg1"/>
                </a:solidFill>
                <a:latin typeface="Calibri Light" charset="0"/>
                <a:ea typeface="Calibri Light" charset="0"/>
                <a:cs typeface="Calibri Light" charset="0"/>
              </a:rPr>
              <a:t>Index</a:t>
            </a:r>
            <a:endParaRPr kumimoji="1" lang="zh-CN" altLang="en-US" sz="7200" dirty="0">
              <a:solidFill>
                <a:schemeClr val="bg1"/>
              </a:solidFill>
              <a:latin typeface="Calibri Light" charset="0"/>
              <a:ea typeface="Calibri Light" charset="0"/>
              <a:cs typeface="Calibri Light" charset="0"/>
            </a:endParaRPr>
          </a:p>
        </p:txBody>
      </p:sp>
      <p:grpSp>
        <p:nvGrpSpPr>
          <p:cNvPr id="31" name="Group 1"/>
          <p:cNvGrpSpPr/>
          <p:nvPr/>
        </p:nvGrpSpPr>
        <p:grpSpPr>
          <a:xfrm>
            <a:off x="3963554" y="3422210"/>
            <a:ext cx="4186968" cy="3141654"/>
            <a:chOff x="2519446" y="3891133"/>
            <a:chExt cx="4186968" cy="3141654"/>
          </a:xfrm>
        </p:grpSpPr>
        <p:sp>
          <p:nvSpPr>
            <p:cNvPr id="32" name="Freeform 7"/>
            <p:cNvSpPr>
              <a:spLocks noEditPoints="1"/>
            </p:cNvSpPr>
            <p:nvPr/>
          </p:nvSpPr>
          <p:spPr bwMode="auto">
            <a:xfrm>
              <a:off x="3977627" y="3891133"/>
              <a:ext cx="1225296" cy="122529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endParaRPr lang="id-ID" dirty="0">
                <a:latin typeface="Microsoft YaHei Light" charset="-122"/>
                <a:ea typeface="Microsoft YaHei Light" charset="-122"/>
                <a:cs typeface="Microsoft YaHei Light" charset="-122"/>
              </a:endParaRPr>
            </a:p>
          </p:txBody>
        </p:sp>
        <p:grpSp>
          <p:nvGrpSpPr>
            <p:cNvPr id="33" name="Group 75"/>
            <p:cNvGrpSpPr/>
            <p:nvPr/>
          </p:nvGrpSpPr>
          <p:grpSpPr>
            <a:xfrm>
              <a:off x="2519446" y="5089753"/>
              <a:ext cx="4186968" cy="1943034"/>
              <a:chOff x="2564013" y="6612406"/>
              <a:chExt cx="4186968" cy="1943034"/>
            </a:xfrm>
          </p:grpSpPr>
          <p:sp>
            <p:nvSpPr>
              <p:cNvPr id="35" name="Content Placeholder 19"/>
              <p:cNvSpPr txBox="1">
                <a:spLocks/>
              </p:cNvSpPr>
              <p:nvPr/>
            </p:nvSpPr>
            <p:spPr>
              <a:xfrm>
                <a:off x="2564013" y="7308925"/>
                <a:ext cx="4186968"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t>React </a:t>
                </a:r>
                <a:r>
                  <a:rPr lang="zh-CN" altLang="en-US" dirty="0"/>
                  <a:t>是近期非常热门的一个前端开发框架</a:t>
                </a:r>
                <a:endParaRPr lang="en-US" dirty="0">
                  <a:solidFill>
                    <a:schemeClr val="bg1">
                      <a:lumMod val="65000"/>
                    </a:schemeClr>
                  </a:solidFill>
                  <a:latin typeface="Microsoft YaHei Light" charset="-122"/>
                  <a:ea typeface="Microsoft YaHei Light" charset="-122"/>
                  <a:cs typeface="Microsoft YaHei Light" charset="-122"/>
                </a:endParaRPr>
              </a:p>
            </p:txBody>
          </p:sp>
          <p:sp>
            <p:nvSpPr>
              <p:cNvPr id="36" name="TextBox 78"/>
              <p:cNvSpPr txBox="1"/>
              <p:nvPr/>
            </p:nvSpPr>
            <p:spPr>
              <a:xfrm>
                <a:off x="3315866" y="6612406"/>
                <a:ext cx="2655310" cy="738627"/>
              </a:xfrm>
              <a:prstGeom prst="rect">
                <a:avLst/>
              </a:prstGeom>
              <a:noFill/>
            </p:spPr>
            <p:txBody>
              <a:bodyPr wrap="square" lIns="182843" tIns="91422" rIns="182843" bIns="91422" rtlCol="0">
                <a:spAutoFit/>
              </a:bodyPr>
              <a:lstStyle/>
              <a:p>
                <a:pPr algn="ctr"/>
                <a:r>
                  <a:rPr lang="en-US" altLang="zh-CN" b="1" dirty="0" smtClean="0">
                    <a:solidFill>
                      <a:schemeClr val="bg1"/>
                    </a:solidFill>
                    <a:latin typeface="Microsoft YaHei Light" charset="-122"/>
                    <a:ea typeface="Microsoft YaHei Light" charset="-122"/>
                    <a:cs typeface="Microsoft YaHei Light" charset="-122"/>
                  </a:rPr>
                  <a:t>React</a:t>
                </a:r>
                <a:r>
                  <a:rPr lang="zh-CN" altLang="en-US" b="1" dirty="0" smtClean="0">
                    <a:solidFill>
                      <a:schemeClr val="bg1"/>
                    </a:solidFill>
                    <a:latin typeface="Microsoft YaHei Light" charset="-122"/>
                    <a:ea typeface="Microsoft YaHei Light" charset="-122"/>
                    <a:cs typeface="Microsoft YaHei Light" charset="-122"/>
                  </a:rPr>
                  <a:t>介绍</a:t>
                </a:r>
                <a:endParaRPr lang="en-US" b="1" dirty="0">
                  <a:solidFill>
                    <a:schemeClr val="bg1"/>
                  </a:solidFill>
                  <a:latin typeface="Microsoft YaHei Light" charset="-122"/>
                  <a:ea typeface="Microsoft YaHei Light" charset="-122"/>
                  <a:cs typeface="Microsoft YaHei Light" charset="-122"/>
                </a:endParaRPr>
              </a:p>
            </p:txBody>
          </p:sp>
        </p:grpSp>
        <p:sp>
          <p:nvSpPr>
            <p:cNvPr id="34" name="TextBox 121"/>
            <p:cNvSpPr txBox="1"/>
            <p:nvPr/>
          </p:nvSpPr>
          <p:spPr>
            <a:xfrm>
              <a:off x="4061518" y="4085139"/>
              <a:ext cx="1039812" cy="830960"/>
            </a:xfrm>
            <a:prstGeom prst="rect">
              <a:avLst/>
            </a:prstGeom>
            <a:noFill/>
          </p:spPr>
          <p:txBody>
            <a:bodyPr wrap="square" lIns="182843" tIns="91422" rIns="182843" bIns="91422" rtlCol="0">
              <a:spAutoFit/>
            </a:bodyPr>
            <a:lstStyle/>
            <a:p>
              <a:pPr algn="ctr"/>
              <a:r>
                <a:rPr lang="id-ID" sz="4200" dirty="0" smtClean="0">
                  <a:solidFill>
                    <a:schemeClr val="accent1"/>
                  </a:solidFill>
                  <a:latin typeface="Microsoft YaHei Light" charset="-122"/>
                  <a:ea typeface="Microsoft YaHei Light" charset="-122"/>
                  <a:cs typeface="Microsoft YaHei Light" charset="-122"/>
                </a:rPr>
                <a:t>1</a:t>
              </a:r>
              <a:endParaRPr lang="en-US" sz="4200" dirty="0">
                <a:solidFill>
                  <a:schemeClr val="accent1"/>
                </a:solidFill>
                <a:latin typeface="Microsoft YaHei Light" charset="-122"/>
                <a:ea typeface="Microsoft YaHei Light" charset="-122"/>
                <a:cs typeface="Microsoft YaHei Light" charset="-122"/>
              </a:endParaRPr>
            </a:p>
          </p:txBody>
        </p:sp>
      </p:grpSp>
      <p:grpSp>
        <p:nvGrpSpPr>
          <p:cNvPr id="37" name="Group 4"/>
          <p:cNvGrpSpPr/>
          <p:nvPr/>
        </p:nvGrpSpPr>
        <p:grpSpPr>
          <a:xfrm>
            <a:off x="15184669" y="3399081"/>
            <a:ext cx="4186968" cy="3142476"/>
            <a:chOff x="10143586" y="3890311"/>
            <a:chExt cx="4186968" cy="3142476"/>
          </a:xfrm>
        </p:grpSpPr>
        <p:sp>
          <p:nvSpPr>
            <p:cNvPr id="38" name="Freeform 6"/>
            <p:cNvSpPr>
              <a:spLocks noEditPoints="1"/>
            </p:cNvSpPr>
            <p:nvPr/>
          </p:nvSpPr>
          <p:spPr bwMode="auto">
            <a:xfrm>
              <a:off x="11586693" y="3890311"/>
              <a:ext cx="1225296" cy="122529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endParaRPr lang="id-ID" dirty="0">
                <a:latin typeface="Microsoft YaHei Light" charset="-122"/>
                <a:ea typeface="Microsoft YaHei Light" charset="-122"/>
                <a:cs typeface="Microsoft YaHei Light" charset="-122"/>
              </a:endParaRPr>
            </a:p>
          </p:txBody>
        </p:sp>
        <p:grpSp>
          <p:nvGrpSpPr>
            <p:cNvPr id="39" name="Group 82"/>
            <p:cNvGrpSpPr/>
            <p:nvPr/>
          </p:nvGrpSpPr>
          <p:grpSpPr>
            <a:xfrm>
              <a:off x="10143586" y="5089753"/>
              <a:ext cx="4186968" cy="1943034"/>
              <a:chOff x="2564013" y="6612406"/>
              <a:chExt cx="4186968" cy="1943034"/>
            </a:xfrm>
          </p:grpSpPr>
          <p:sp>
            <p:nvSpPr>
              <p:cNvPr id="41" name="Content Placeholder 19"/>
              <p:cNvSpPr txBox="1">
                <a:spLocks/>
              </p:cNvSpPr>
              <p:nvPr/>
            </p:nvSpPr>
            <p:spPr>
              <a:xfrm>
                <a:off x="2564013" y="7308925"/>
                <a:ext cx="4186968"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t>虚拟 </a:t>
                </a:r>
                <a:r>
                  <a:rPr lang="en-US" altLang="zh-CN" dirty="0"/>
                  <a:t>DOM </a:t>
                </a:r>
                <a:r>
                  <a:rPr lang="zh-CN" altLang="en-US" dirty="0"/>
                  <a:t>是一个 </a:t>
                </a:r>
                <a:r>
                  <a:rPr lang="en-US" altLang="zh-CN" dirty="0"/>
                  <a:t>JavaScript </a:t>
                </a:r>
                <a:r>
                  <a:rPr lang="zh-CN" altLang="en-US" dirty="0"/>
                  <a:t>的树形结构，包含了 </a:t>
                </a:r>
                <a:r>
                  <a:rPr lang="en-US" altLang="zh-CN" dirty="0"/>
                  <a:t>React </a:t>
                </a:r>
                <a:r>
                  <a:rPr lang="zh-CN" altLang="en-US" dirty="0"/>
                  <a:t>元素和模块</a:t>
                </a:r>
                <a:endParaRPr lang="en-US" dirty="0">
                  <a:solidFill>
                    <a:schemeClr val="bg1">
                      <a:lumMod val="65000"/>
                    </a:schemeClr>
                  </a:solidFill>
                  <a:latin typeface="Microsoft YaHei Light" charset="-122"/>
                  <a:ea typeface="Microsoft YaHei Light" charset="-122"/>
                  <a:cs typeface="Microsoft YaHei Light" charset="-122"/>
                </a:endParaRPr>
              </a:p>
            </p:txBody>
          </p:sp>
          <p:sp>
            <p:nvSpPr>
              <p:cNvPr id="42" name="TextBox 84"/>
              <p:cNvSpPr txBox="1"/>
              <p:nvPr/>
            </p:nvSpPr>
            <p:spPr>
              <a:xfrm>
                <a:off x="3315866" y="6612406"/>
                <a:ext cx="2655310" cy="738627"/>
              </a:xfrm>
              <a:prstGeom prst="rect">
                <a:avLst/>
              </a:prstGeom>
              <a:noFill/>
            </p:spPr>
            <p:txBody>
              <a:bodyPr wrap="square" lIns="182843" tIns="91422" rIns="182843" bIns="91422" rtlCol="0">
                <a:spAutoFit/>
              </a:bodyPr>
              <a:lstStyle/>
              <a:p>
                <a:pPr algn="ctr"/>
                <a:r>
                  <a:rPr lang="zh-CN" altLang="en-US" b="1" dirty="0" smtClean="0">
                    <a:solidFill>
                      <a:schemeClr val="bg1"/>
                    </a:solidFill>
                    <a:latin typeface="Microsoft YaHei Light" charset="-122"/>
                    <a:ea typeface="Microsoft YaHei Light" charset="-122"/>
                    <a:cs typeface="Microsoft YaHei Light" charset="-122"/>
                  </a:rPr>
                  <a:t>虚拟</a:t>
                </a:r>
                <a:r>
                  <a:rPr lang="en-US" altLang="zh-CN" b="1" dirty="0" smtClean="0">
                    <a:solidFill>
                      <a:schemeClr val="bg1"/>
                    </a:solidFill>
                    <a:latin typeface="Microsoft YaHei Light" charset="-122"/>
                    <a:ea typeface="Microsoft YaHei Light" charset="-122"/>
                    <a:cs typeface="Microsoft YaHei Light" charset="-122"/>
                  </a:rPr>
                  <a:t>DOM</a:t>
                </a:r>
                <a:endParaRPr lang="en-US" b="1" dirty="0">
                  <a:solidFill>
                    <a:schemeClr val="bg1"/>
                  </a:solidFill>
                  <a:latin typeface="Microsoft YaHei Light" charset="-122"/>
                  <a:ea typeface="Microsoft YaHei Light" charset="-122"/>
                  <a:cs typeface="Microsoft YaHei Light" charset="-122"/>
                </a:endParaRPr>
              </a:p>
            </p:txBody>
          </p:sp>
        </p:grpSp>
        <p:sp>
          <p:nvSpPr>
            <p:cNvPr id="40" name="TextBox 123"/>
            <p:cNvSpPr txBox="1"/>
            <p:nvPr/>
          </p:nvSpPr>
          <p:spPr>
            <a:xfrm>
              <a:off x="11660880" y="4085139"/>
              <a:ext cx="1039812" cy="830960"/>
            </a:xfrm>
            <a:prstGeom prst="rect">
              <a:avLst/>
            </a:prstGeom>
            <a:noFill/>
          </p:spPr>
          <p:txBody>
            <a:bodyPr wrap="square" lIns="182843" tIns="91422" rIns="182843" bIns="91422" rtlCol="0">
              <a:spAutoFit/>
            </a:bodyPr>
            <a:lstStyle/>
            <a:p>
              <a:pPr algn="ctr"/>
              <a:r>
                <a:rPr lang="id-ID" sz="4200" dirty="0" smtClean="0">
                  <a:solidFill>
                    <a:schemeClr val="accent3"/>
                  </a:solidFill>
                  <a:latin typeface="Microsoft YaHei Light" charset="-122"/>
                  <a:ea typeface="Microsoft YaHei Light" charset="-122"/>
                  <a:cs typeface="Microsoft YaHei Light" charset="-122"/>
                </a:rPr>
                <a:t>3</a:t>
              </a:r>
              <a:endParaRPr lang="en-US" sz="4200" dirty="0">
                <a:solidFill>
                  <a:schemeClr val="accent3"/>
                </a:solidFill>
                <a:latin typeface="Microsoft YaHei Light" charset="-122"/>
                <a:ea typeface="Microsoft YaHei Light" charset="-122"/>
                <a:cs typeface="Microsoft YaHei Light" charset="-122"/>
              </a:endParaRPr>
            </a:p>
          </p:txBody>
        </p:sp>
      </p:grpSp>
      <p:grpSp>
        <p:nvGrpSpPr>
          <p:cNvPr id="43" name="Group 5"/>
          <p:cNvGrpSpPr/>
          <p:nvPr/>
        </p:nvGrpSpPr>
        <p:grpSpPr>
          <a:xfrm>
            <a:off x="4020275" y="8136542"/>
            <a:ext cx="4605665" cy="3141654"/>
            <a:chOff x="13740573" y="3909336"/>
            <a:chExt cx="4605665" cy="3141654"/>
          </a:xfrm>
        </p:grpSpPr>
        <p:sp>
          <p:nvSpPr>
            <p:cNvPr id="44" name="Freeform 7"/>
            <p:cNvSpPr>
              <a:spLocks noEditPoints="1"/>
            </p:cNvSpPr>
            <p:nvPr/>
          </p:nvSpPr>
          <p:spPr bwMode="auto">
            <a:xfrm>
              <a:off x="15408102" y="3909336"/>
              <a:ext cx="1225296" cy="122529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4"/>
            </a:solidFill>
            <a:ln>
              <a:noFill/>
            </a:ln>
          </p:spPr>
          <p:txBody>
            <a:bodyPr vert="horz" wrap="square" lIns="182843" tIns="91422" rIns="182843" bIns="91422" numCol="1" anchor="t" anchorCtr="0" compatLnSpc="1">
              <a:prstTxWarp prst="textNoShape">
                <a:avLst/>
              </a:prstTxWarp>
            </a:bodyPr>
            <a:lstStyle/>
            <a:p>
              <a:endParaRPr lang="id-ID" dirty="0">
                <a:latin typeface="Microsoft YaHei Light" charset="-122"/>
                <a:ea typeface="Microsoft YaHei Light" charset="-122"/>
                <a:cs typeface="Microsoft YaHei Light" charset="-122"/>
              </a:endParaRPr>
            </a:p>
          </p:txBody>
        </p:sp>
        <p:grpSp>
          <p:nvGrpSpPr>
            <p:cNvPr id="45" name="Group 114"/>
            <p:cNvGrpSpPr/>
            <p:nvPr/>
          </p:nvGrpSpPr>
          <p:grpSpPr>
            <a:xfrm>
              <a:off x="13740573" y="5107956"/>
              <a:ext cx="4605665" cy="1943034"/>
              <a:chOff x="2354665" y="6612406"/>
              <a:chExt cx="4605665" cy="1943034"/>
            </a:xfrm>
          </p:grpSpPr>
          <p:sp>
            <p:nvSpPr>
              <p:cNvPr id="47" name="Content Placeholder 19"/>
              <p:cNvSpPr txBox="1">
                <a:spLocks/>
              </p:cNvSpPr>
              <p:nvPr/>
            </p:nvSpPr>
            <p:spPr>
              <a:xfrm>
                <a:off x="2354665" y="7308925"/>
                <a:ext cx="4605665"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chemeClr val="bg1">
                        <a:lumMod val="65000"/>
                      </a:schemeClr>
                    </a:solidFill>
                    <a:latin typeface="Microsoft YaHei Light" charset="-122"/>
                    <a:ea typeface="Microsoft YaHei Light" charset="-122"/>
                    <a:cs typeface="Microsoft YaHei Light" charset="-122"/>
                  </a:rPr>
                  <a:t>Mounting</a:t>
                </a:r>
                <a:r>
                  <a:rPr lang="zh-CN" altLang="en-US" dirty="0">
                    <a:solidFill>
                      <a:schemeClr val="bg1">
                        <a:lumMod val="65000"/>
                      </a:schemeClr>
                    </a:solidFill>
                    <a:latin typeface="Microsoft YaHei Light" charset="-122"/>
                    <a:ea typeface="Microsoft YaHei Light" charset="-122"/>
                    <a:cs typeface="Microsoft YaHei Light" charset="-122"/>
                  </a:rPr>
                  <a:t>、</a:t>
                </a:r>
                <a:r>
                  <a:rPr lang="en-US" altLang="zh-CN" dirty="0">
                    <a:solidFill>
                      <a:schemeClr val="bg1">
                        <a:lumMod val="65000"/>
                      </a:schemeClr>
                    </a:solidFill>
                    <a:latin typeface="Microsoft YaHei Light" charset="-122"/>
                    <a:ea typeface="Microsoft YaHei Light" charset="-122"/>
                    <a:cs typeface="Microsoft YaHei Light" charset="-122"/>
                  </a:rPr>
                  <a:t>Updating</a:t>
                </a:r>
                <a:r>
                  <a:rPr lang="zh-CN" altLang="en-US" dirty="0">
                    <a:solidFill>
                      <a:schemeClr val="bg1">
                        <a:lumMod val="65000"/>
                      </a:schemeClr>
                    </a:solidFill>
                    <a:latin typeface="Microsoft YaHei Light" charset="-122"/>
                    <a:ea typeface="Microsoft YaHei Light" charset="-122"/>
                    <a:cs typeface="Microsoft YaHei Light" charset="-122"/>
                  </a:rPr>
                  <a:t>、</a:t>
                </a:r>
                <a:r>
                  <a:rPr lang="en-US" altLang="zh-CN" dirty="0">
                    <a:solidFill>
                      <a:schemeClr val="bg1">
                        <a:lumMod val="65000"/>
                      </a:schemeClr>
                    </a:solidFill>
                    <a:latin typeface="Microsoft YaHei Light" charset="-122"/>
                    <a:ea typeface="Microsoft YaHei Light" charset="-122"/>
                    <a:cs typeface="Microsoft YaHei Light" charset="-122"/>
                  </a:rPr>
                  <a:t>Unmounting</a:t>
                </a:r>
              </a:p>
            </p:txBody>
          </p:sp>
          <p:sp>
            <p:nvSpPr>
              <p:cNvPr id="48" name="TextBox 116"/>
              <p:cNvSpPr txBox="1"/>
              <p:nvPr/>
            </p:nvSpPr>
            <p:spPr>
              <a:xfrm>
                <a:off x="3028811" y="6612406"/>
                <a:ext cx="3240297" cy="738627"/>
              </a:xfrm>
              <a:prstGeom prst="rect">
                <a:avLst/>
              </a:prstGeom>
              <a:noFill/>
            </p:spPr>
            <p:txBody>
              <a:bodyPr wrap="square" lIns="182843" tIns="91422" rIns="182843" bIns="91422" rtlCol="0">
                <a:spAutoFit/>
              </a:bodyPr>
              <a:lstStyle/>
              <a:p>
                <a:pPr algn="ctr"/>
                <a:r>
                  <a:rPr lang="zh-CN" altLang="en-US" b="1" dirty="0">
                    <a:solidFill>
                      <a:schemeClr val="bg1"/>
                    </a:solidFill>
                    <a:latin typeface="Microsoft YaHei Light" charset="-122"/>
                    <a:ea typeface="Microsoft YaHei Light" charset="-122"/>
                    <a:cs typeface="Microsoft YaHei Light" charset="-122"/>
                  </a:rPr>
                  <a:t>组件</a:t>
                </a:r>
                <a:r>
                  <a:rPr lang="zh-CN" altLang="en-US" b="1" dirty="0" smtClean="0">
                    <a:solidFill>
                      <a:schemeClr val="bg1"/>
                    </a:solidFill>
                    <a:latin typeface="Microsoft YaHei Light" charset="-122"/>
                    <a:ea typeface="Microsoft YaHei Light" charset="-122"/>
                    <a:cs typeface="Microsoft YaHei Light" charset="-122"/>
                  </a:rPr>
                  <a:t>生命周期</a:t>
                </a:r>
                <a:endParaRPr lang="en-US" altLang="zh-CN" b="1" dirty="0">
                  <a:solidFill>
                    <a:schemeClr val="bg1"/>
                  </a:solidFill>
                  <a:latin typeface="Microsoft YaHei Light" charset="-122"/>
                  <a:ea typeface="Microsoft YaHei Light" charset="-122"/>
                  <a:cs typeface="Microsoft YaHei Light" charset="-122"/>
                </a:endParaRPr>
              </a:p>
            </p:txBody>
          </p:sp>
        </p:grpSp>
        <p:sp>
          <p:nvSpPr>
            <p:cNvPr id="46" name="TextBox 124"/>
            <p:cNvSpPr txBox="1"/>
            <p:nvPr/>
          </p:nvSpPr>
          <p:spPr>
            <a:xfrm>
              <a:off x="15493268" y="4085139"/>
              <a:ext cx="1039812" cy="830960"/>
            </a:xfrm>
            <a:prstGeom prst="rect">
              <a:avLst/>
            </a:prstGeom>
            <a:noFill/>
          </p:spPr>
          <p:txBody>
            <a:bodyPr wrap="square" lIns="182843" tIns="91422" rIns="182843" bIns="91422" rtlCol="0">
              <a:spAutoFit/>
            </a:bodyPr>
            <a:lstStyle/>
            <a:p>
              <a:pPr algn="ctr"/>
              <a:r>
                <a:rPr lang="id-ID" sz="4200" dirty="0" smtClean="0">
                  <a:solidFill>
                    <a:schemeClr val="accent4"/>
                  </a:solidFill>
                  <a:latin typeface="Microsoft YaHei Light" charset="-122"/>
                  <a:ea typeface="Microsoft YaHei Light" charset="-122"/>
                  <a:cs typeface="Microsoft YaHei Light" charset="-122"/>
                </a:rPr>
                <a:t>4</a:t>
              </a:r>
              <a:endParaRPr lang="en-US" sz="4200" dirty="0">
                <a:solidFill>
                  <a:schemeClr val="accent4"/>
                </a:solidFill>
                <a:latin typeface="Microsoft YaHei Light" charset="-122"/>
                <a:ea typeface="Microsoft YaHei Light" charset="-122"/>
                <a:cs typeface="Microsoft YaHei Light" charset="-122"/>
              </a:endParaRPr>
            </a:p>
          </p:txBody>
        </p:sp>
      </p:grpSp>
      <p:cxnSp>
        <p:nvCxnSpPr>
          <p:cNvPr id="86" name="Straight Arrow Connector 2"/>
          <p:cNvCxnSpPr/>
          <p:nvPr/>
        </p:nvCxnSpPr>
        <p:spPr>
          <a:xfrm flipV="1">
            <a:off x="7073881" y="4031696"/>
            <a:ext cx="3737554" cy="27049"/>
          </a:xfrm>
          <a:prstGeom prst="straightConnector1">
            <a:avLst/>
          </a:prstGeom>
          <a:ln w="38100" cmpd="sng">
            <a:solidFill>
              <a:schemeClr val="bg1">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172"/>
          <p:cNvCxnSpPr/>
          <p:nvPr/>
        </p:nvCxnSpPr>
        <p:spPr>
          <a:xfrm>
            <a:off x="13116351" y="4031696"/>
            <a:ext cx="3233230" cy="0"/>
          </a:xfrm>
          <a:prstGeom prst="straightConnector1">
            <a:avLst/>
          </a:prstGeom>
          <a:ln w="38100" cmpd="sng">
            <a:solidFill>
              <a:schemeClr val="bg1">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grpSp>
        <p:nvGrpSpPr>
          <p:cNvPr id="103" name="Group 3"/>
          <p:cNvGrpSpPr/>
          <p:nvPr/>
        </p:nvGrpSpPr>
        <p:grpSpPr>
          <a:xfrm>
            <a:off x="9851253" y="3408275"/>
            <a:ext cx="4186968" cy="3135765"/>
            <a:chOff x="6313661" y="3897022"/>
            <a:chExt cx="4186968" cy="3135765"/>
          </a:xfrm>
        </p:grpSpPr>
        <p:grpSp>
          <p:nvGrpSpPr>
            <p:cNvPr id="104" name="Group 79"/>
            <p:cNvGrpSpPr/>
            <p:nvPr/>
          </p:nvGrpSpPr>
          <p:grpSpPr>
            <a:xfrm>
              <a:off x="6313661" y="5089753"/>
              <a:ext cx="4186968" cy="1943034"/>
              <a:chOff x="2564013" y="6612406"/>
              <a:chExt cx="4186968" cy="1943034"/>
            </a:xfrm>
          </p:grpSpPr>
          <p:sp>
            <p:nvSpPr>
              <p:cNvPr id="107" name="Content Placeholder 19"/>
              <p:cNvSpPr txBox="1">
                <a:spLocks/>
              </p:cNvSpPr>
              <p:nvPr/>
            </p:nvSpPr>
            <p:spPr>
              <a:xfrm>
                <a:off x="2564013" y="7308925"/>
                <a:ext cx="4186968"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t>将需要变化的部分进行实际的浏览器</a:t>
                </a:r>
                <a:r>
                  <a:rPr lang="en-US" altLang="zh-CN" dirty="0"/>
                  <a:t>DOM</a:t>
                </a:r>
                <a:r>
                  <a:rPr lang="zh-CN" altLang="en-US" dirty="0"/>
                  <a:t>更新</a:t>
                </a:r>
                <a:endParaRPr lang="en-US" dirty="0">
                  <a:solidFill>
                    <a:schemeClr val="bg1">
                      <a:lumMod val="65000"/>
                    </a:schemeClr>
                  </a:solidFill>
                  <a:latin typeface="Microsoft YaHei Light" charset="-122"/>
                  <a:ea typeface="Microsoft YaHei Light" charset="-122"/>
                  <a:cs typeface="Microsoft YaHei Light" charset="-122"/>
                </a:endParaRPr>
              </a:p>
            </p:txBody>
          </p:sp>
          <p:sp>
            <p:nvSpPr>
              <p:cNvPr id="108" name="TextBox 81"/>
              <p:cNvSpPr txBox="1"/>
              <p:nvPr/>
            </p:nvSpPr>
            <p:spPr>
              <a:xfrm>
                <a:off x="2956766" y="6612406"/>
                <a:ext cx="3437172" cy="738627"/>
              </a:xfrm>
              <a:prstGeom prst="rect">
                <a:avLst/>
              </a:prstGeom>
              <a:noFill/>
            </p:spPr>
            <p:txBody>
              <a:bodyPr wrap="square" lIns="182843" tIns="91422" rIns="182843" bIns="91422" rtlCol="0">
                <a:spAutoFit/>
              </a:bodyPr>
              <a:lstStyle/>
              <a:p>
                <a:pPr algn="ctr"/>
                <a:r>
                  <a:rPr lang="en-US" altLang="zh-CN" b="1" dirty="0" smtClean="0">
                    <a:solidFill>
                      <a:schemeClr val="bg1"/>
                    </a:solidFill>
                    <a:latin typeface="Microsoft YaHei Light" charset="-122"/>
                    <a:ea typeface="Microsoft YaHei Light" charset="-122"/>
                    <a:cs typeface="Microsoft YaHei Light" charset="-122"/>
                  </a:rPr>
                  <a:t>React</a:t>
                </a:r>
                <a:r>
                  <a:rPr lang="zh-CN" altLang="en-US" b="1" dirty="0" smtClean="0">
                    <a:solidFill>
                      <a:schemeClr val="bg1"/>
                    </a:solidFill>
                    <a:latin typeface="Microsoft YaHei Light" charset="-122"/>
                    <a:ea typeface="Microsoft YaHei Light" charset="-122"/>
                    <a:cs typeface="Microsoft YaHei Light" charset="-122"/>
                  </a:rPr>
                  <a:t>的原理</a:t>
                </a:r>
                <a:endParaRPr lang="en-US" b="1" dirty="0">
                  <a:solidFill>
                    <a:schemeClr val="bg1"/>
                  </a:solidFill>
                  <a:latin typeface="Microsoft YaHei Light" charset="-122"/>
                  <a:ea typeface="Microsoft YaHei Light" charset="-122"/>
                  <a:cs typeface="Microsoft YaHei Light" charset="-122"/>
                </a:endParaRPr>
              </a:p>
            </p:txBody>
          </p:sp>
        </p:grpSp>
        <p:sp>
          <p:nvSpPr>
            <p:cNvPr id="105" name="TextBox 122"/>
            <p:cNvSpPr txBox="1"/>
            <p:nvPr/>
          </p:nvSpPr>
          <p:spPr>
            <a:xfrm>
              <a:off x="7847693" y="4062859"/>
              <a:ext cx="1039812" cy="830960"/>
            </a:xfrm>
            <a:prstGeom prst="rect">
              <a:avLst/>
            </a:prstGeom>
            <a:noFill/>
          </p:spPr>
          <p:txBody>
            <a:bodyPr wrap="square" lIns="182843" tIns="91422" rIns="182843" bIns="91422" rtlCol="0">
              <a:spAutoFit/>
            </a:bodyPr>
            <a:lstStyle/>
            <a:p>
              <a:pPr algn="ctr"/>
              <a:r>
                <a:rPr lang="id-ID" sz="4200" dirty="0" smtClean="0">
                  <a:solidFill>
                    <a:schemeClr val="accent2"/>
                  </a:solidFill>
                  <a:latin typeface="Microsoft YaHei Light" charset="-122"/>
                  <a:ea typeface="Microsoft YaHei Light" charset="-122"/>
                  <a:cs typeface="Microsoft YaHei Light" charset="-122"/>
                </a:rPr>
                <a:t>2</a:t>
              </a:r>
              <a:endParaRPr lang="en-US" sz="4200" dirty="0">
                <a:solidFill>
                  <a:schemeClr val="accent2"/>
                </a:solidFill>
                <a:latin typeface="Microsoft YaHei Light" charset="-122"/>
                <a:ea typeface="Microsoft YaHei Light" charset="-122"/>
                <a:cs typeface="Microsoft YaHei Light" charset="-122"/>
              </a:endParaRPr>
            </a:p>
          </p:txBody>
        </p:sp>
        <p:sp>
          <p:nvSpPr>
            <p:cNvPr id="106" name="Freeform 9"/>
            <p:cNvSpPr>
              <a:spLocks noEditPoints="1"/>
            </p:cNvSpPr>
            <p:nvPr/>
          </p:nvSpPr>
          <p:spPr bwMode="auto">
            <a:xfrm>
              <a:off x="7766071" y="3897022"/>
              <a:ext cx="1225167" cy="122548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2"/>
            </a:solidFill>
            <a:ln>
              <a:noFill/>
            </a:ln>
          </p:spPr>
          <p:txBody>
            <a:bodyPr vert="horz" wrap="square" lIns="182843" tIns="91422" rIns="182843" bIns="91422" numCol="1" anchor="t" anchorCtr="0" compatLnSpc="1">
              <a:prstTxWarp prst="textNoShape">
                <a:avLst/>
              </a:prstTxWarp>
            </a:bodyPr>
            <a:lstStyle/>
            <a:p>
              <a:endParaRPr lang="id-ID" dirty="0">
                <a:latin typeface="Microsoft YaHei Light" charset="-122"/>
                <a:ea typeface="Microsoft YaHei Light" charset="-122"/>
                <a:cs typeface="Microsoft YaHei Light" charset="-122"/>
              </a:endParaRPr>
            </a:p>
          </p:txBody>
        </p:sp>
      </p:grpSp>
      <p:grpSp>
        <p:nvGrpSpPr>
          <p:cNvPr id="68" name="Group 1"/>
          <p:cNvGrpSpPr/>
          <p:nvPr/>
        </p:nvGrpSpPr>
        <p:grpSpPr>
          <a:xfrm>
            <a:off x="9811707" y="8139338"/>
            <a:ext cx="4186968" cy="3141654"/>
            <a:chOff x="2519446" y="3891133"/>
            <a:chExt cx="4186968" cy="3141654"/>
          </a:xfrm>
        </p:grpSpPr>
        <p:sp>
          <p:nvSpPr>
            <p:cNvPr id="69" name="Freeform 7"/>
            <p:cNvSpPr>
              <a:spLocks noEditPoints="1"/>
            </p:cNvSpPr>
            <p:nvPr/>
          </p:nvSpPr>
          <p:spPr bwMode="auto">
            <a:xfrm>
              <a:off x="3977627" y="3891133"/>
              <a:ext cx="1225296" cy="122529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endParaRPr lang="id-ID" dirty="0">
                <a:latin typeface="Microsoft YaHei Light" charset="-122"/>
                <a:ea typeface="Microsoft YaHei Light" charset="-122"/>
                <a:cs typeface="Microsoft YaHei Light" charset="-122"/>
              </a:endParaRPr>
            </a:p>
          </p:txBody>
        </p:sp>
        <p:grpSp>
          <p:nvGrpSpPr>
            <p:cNvPr id="70" name="Group 75"/>
            <p:cNvGrpSpPr/>
            <p:nvPr/>
          </p:nvGrpSpPr>
          <p:grpSpPr>
            <a:xfrm>
              <a:off x="2519446" y="5089753"/>
              <a:ext cx="4186968" cy="1943034"/>
              <a:chOff x="2564013" y="6612406"/>
              <a:chExt cx="4186968" cy="1943034"/>
            </a:xfrm>
          </p:grpSpPr>
          <p:sp>
            <p:nvSpPr>
              <p:cNvPr id="72" name="Content Placeholder 19"/>
              <p:cNvSpPr txBox="1">
                <a:spLocks/>
              </p:cNvSpPr>
              <p:nvPr/>
            </p:nvSpPr>
            <p:spPr>
              <a:xfrm>
                <a:off x="2564013" y="7308925"/>
                <a:ext cx="4186968"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t>可</a:t>
                </a:r>
                <a:r>
                  <a:rPr lang="zh-CN" altLang="en-US" dirty="0" smtClean="0"/>
                  <a:t>组合、</a:t>
                </a:r>
                <a:r>
                  <a:rPr lang="zh-CN" altLang="en-US" dirty="0"/>
                  <a:t>可</a:t>
                </a:r>
                <a:r>
                  <a:rPr lang="zh-CN" altLang="en-US" dirty="0" smtClean="0"/>
                  <a:t>重用、</a:t>
                </a:r>
                <a:r>
                  <a:rPr lang="zh-CN" altLang="en-US" dirty="0"/>
                  <a:t>可</a:t>
                </a:r>
                <a:r>
                  <a:rPr lang="zh-CN" altLang="en-US" dirty="0" smtClean="0"/>
                  <a:t>维护、</a:t>
                </a:r>
                <a:r>
                  <a:rPr lang="zh-CN" altLang="en-US" dirty="0"/>
                  <a:t>可测试</a:t>
                </a:r>
                <a:endParaRPr lang="en-US" dirty="0">
                  <a:solidFill>
                    <a:schemeClr val="bg1">
                      <a:lumMod val="65000"/>
                    </a:schemeClr>
                  </a:solidFill>
                  <a:latin typeface="Microsoft YaHei Light" charset="-122"/>
                  <a:ea typeface="Microsoft YaHei Light" charset="-122"/>
                  <a:cs typeface="Microsoft YaHei Light" charset="-122"/>
                </a:endParaRPr>
              </a:p>
            </p:txBody>
          </p:sp>
          <p:sp>
            <p:nvSpPr>
              <p:cNvPr id="73" name="TextBox 78"/>
              <p:cNvSpPr txBox="1"/>
              <p:nvPr/>
            </p:nvSpPr>
            <p:spPr>
              <a:xfrm>
                <a:off x="2849729" y="6612406"/>
                <a:ext cx="3388659" cy="738627"/>
              </a:xfrm>
              <a:prstGeom prst="rect">
                <a:avLst/>
              </a:prstGeom>
              <a:noFill/>
            </p:spPr>
            <p:txBody>
              <a:bodyPr wrap="square" lIns="182843" tIns="91422" rIns="182843" bIns="91422" rtlCol="0">
                <a:spAutoFit/>
              </a:bodyPr>
              <a:lstStyle/>
              <a:p>
                <a:pPr algn="ctr"/>
                <a:r>
                  <a:rPr lang="zh-CN" altLang="en-US" b="1" dirty="0">
                    <a:solidFill>
                      <a:schemeClr val="bg1"/>
                    </a:solidFill>
                    <a:latin typeface="Microsoft YaHei Light" charset="-122"/>
                    <a:ea typeface="Microsoft YaHei Light" charset="-122"/>
                    <a:cs typeface="Microsoft YaHei Light" charset="-122"/>
                  </a:rPr>
                  <a:t>组件</a:t>
                </a:r>
                <a:r>
                  <a:rPr lang="zh-CN" altLang="en-US" b="1" dirty="0" smtClean="0">
                    <a:solidFill>
                      <a:schemeClr val="bg1"/>
                    </a:solidFill>
                    <a:latin typeface="Microsoft YaHei Light" charset="-122"/>
                    <a:ea typeface="Microsoft YaHei Light" charset="-122"/>
                    <a:cs typeface="Microsoft YaHei Light" charset="-122"/>
                  </a:rPr>
                  <a:t>化的开发</a:t>
                </a:r>
                <a:endParaRPr lang="en-US" b="1" dirty="0">
                  <a:solidFill>
                    <a:schemeClr val="bg1"/>
                  </a:solidFill>
                  <a:latin typeface="Microsoft YaHei Light" charset="-122"/>
                  <a:ea typeface="Microsoft YaHei Light" charset="-122"/>
                  <a:cs typeface="Microsoft YaHei Light" charset="-122"/>
                </a:endParaRPr>
              </a:p>
            </p:txBody>
          </p:sp>
        </p:grpSp>
        <p:sp>
          <p:nvSpPr>
            <p:cNvPr id="71" name="TextBox 121"/>
            <p:cNvSpPr txBox="1"/>
            <p:nvPr/>
          </p:nvSpPr>
          <p:spPr>
            <a:xfrm>
              <a:off x="4061518" y="4085139"/>
              <a:ext cx="1039812" cy="830960"/>
            </a:xfrm>
            <a:prstGeom prst="rect">
              <a:avLst/>
            </a:prstGeom>
            <a:noFill/>
          </p:spPr>
          <p:txBody>
            <a:bodyPr wrap="square" lIns="182843" tIns="91422" rIns="182843" bIns="91422" rtlCol="0">
              <a:spAutoFit/>
            </a:bodyPr>
            <a:lstStyle/>
            <a:p>
              <a:pPr algn="ctr"/>
              <a:r>
                <a:rPr lang="en-US" sz="4200" dirty="0" smtClean="0">
                  <a:solidFill>
                    <a:schemeClr val="accent3"/>
                  </a:solidFill>
                  <a:latin typeface="Microsoft YaHei Light" charset="-122"/>
                  <a:ea typeface="Microsoft YaHei Light" charset="-122"/>
                  <a:cs typeface="Microsoft YaHei Light" charset="-122"/>
                </a:rPr>
                <a:t>5</a:t>
              </a:r>
              <a:endParaRPr lang="en-US" sz="4200" dirty="0">
                <a:solidFill>
                  <a:schemeClr val="accent3"/>
                </a:solidFill>
                <a:latin typeface="Microsoft YaHei Light" charset="-122"/>
                <a:ea typeface="Microsoft YaHei Light" charset="-122"/>
                <a:cs typeface="Microsoft YaHei Light" charset="-122"/>
              </a:endParaRPr>
            </a:p>
          </p:txBody>
        </p:sp>
      </p:grpSp>
      <p:cxnSp>
        <p:nvCxnSpPr>
          <p:cNvPr id="74" name="Straight Arrow Connector 174"/>
          <p:cNvCxnSpPr/>
          <p:nvPr/>
        </p:nvCxnSpPr>
        <p:spPr>
          <a:xfrm>
            <a:off x="7207097" y="8749190"/>
            <a:ext cx="3478832" cy="23185"/>
          </a:xfrm>
          <a:prstGeom prst="straightConnector1">
            <a:avLst/>
          </a:prstGeom>
          <a:ln w="38100" cmpd="sng">
            <a:solidFill>
              <a:schemeClr val="bg1">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grpSp>
        <p:nvGrpSpPr>
          <p:cNvPr id="81" name="Group 1"/>
          <p:cNvGrpSpPr/>
          <p:nvPr/>
        </p:nvGrpSpPr>
        <p:grpSpPr>
          <a:xfrm>
            <a:off x="15184669" y="8139338"/>
            <a:ext cx="4186968" cy="3141654"/>
            <a:chOff x="2519446" y="3891133"/>
            <a:chExt cx="4186968" cy="3141654"/>
          </a:xfrm>
        </p:grpSpPr>
        <p:sp>
          <p:nvSpPr>
            <p:cNvPr id="82" name="Freeform 7"/>
            <p:cNvSpPr>
              <a:spLocks noEditPoints="1"/>
            </p:cNvSpPr>
            <p:nvPr/>
          </p:nvSpPr>
          <p:spPr bwMode="auto">
            <a:xfrm>
              <a:off x="3977627" y="3891133"/>
              <a:ext cx="1225296" cy="122529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1"/>
            </a:solidFill>
            <a:ln>
              <a:noFill/>
            </a:ln>
          </p:spPr>
          <p:txBody>
            <a:bodyPr vert="horz" wrap="square" lIns="182843" tIns="91422" rIns="182843" bIns="91422" numCol="1" anchor="t" anchorCtr="0" compatLnSpc="1">
              <a:prstTxWarp prst="textNoShape">
                <a:avLst/>
              </a:prstTxWarp>
            </a:bodyPr>
            <a:lstStyle/>
            <a:p>
              <a:endParaRPr lang="id-ID" dirty="0">
                <a:latin typeface="Microsoft YaHei Light" charset="-122"/>
                <a:ea typeface="Microsoft YaHei Light" charset="-122"/>
                <a:cs typeface="Microsoft YaHei Light" charset="-122"/>
              </a:endParaRPr>
            </a:p>
          </p:txBody>
        </p:sp>
        <p:grpSp>
          <p:nvGrpSpPr>
            <p:cNvPr id="83" name="Group 75"/>
            <p:cNvGrpSpPr/>
            <p:nvPr/>
          </p:nvGrpSpPr>
          <p:grpSpPr>
            <a:xfrm>
              <a:off x="2519446" y="5089753"/>
              <a:ext cx="4186968" cy="1943034"/>
              <a:chOff x="2564013" y="6612406"/>
              <a:chExt cx="4186968" cy="1943034"/>
            </a:xfrm>
          </p:grpSpPr>
          <p:sp>
            <p:nvSpPr>
              <p:cNvPr id="85" name="Content Placeholder 19"/>
              <p:cNvSpPr txBox="1">
                <a:spLocks/>
              </p:cNvSpPr>
              <p:nvPr/>
            </p:nvSpPr>
            <p:spPr>
              <a:xfrm>
                <a:off x="2564013" y="7308925"/>
                <a:ext cx="4186968"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smtClean="0">
                    <a:solidFill>
                      <a:schemeClr val="bg1">
                        <a:lumMod val="65000"/>
                      </a:schemeClr>
                    </a:solidFill>
                    <a:latin typeface="Microsoft YaHei Light" charset="-122"/>
                    <a:ea typeface="Microsoft YaHei Light" charset="-122"/>
                    <a:cs typeface="Microsoft YaHei Light" charset="-122"/>
                  </a:rPr>
                  <a:t>前端自动化管理工具</a:t>
                </a:r>
                <a:endParaRPr lang="en-US" dirty="0">
                  <a:solidFill>
                    <a:schemeClr val="bg1">
                      <a:lumMod val="65000"/>
                    </a:schemeClr>
                  </a:solidFill>
                  <a:latin typeface="Microsoft YaHei Light" charset="-122"/>
                  <a:ea typeface="Microsoft YaHei Light" charset="-122"/>
                  <a:cs typeface="Microsoft YaHei Light" charset="-122"/>
                </a:endParaRPr>
              </a:p>
            </p:txBody>
          </p:sp>
          <p:sp>
            <p:nvSpPr>
              <p:cNvPr id="88" name="TextBox 78"/>
              <p:cNvSpPr txBox="1"/>
              <p:nvPr/>
            </p:nvSpPr>
            <p:spPr>
              <a:xfrm>
                <a:off x="2564013" y="6612406"/>
                <a:ext cx="4186968" cy="738627"/>
              </a:xfrm>
              <a:prstGeom prst="rect">
                <a:avLst/>
              </a:prstGeom>
              <a:noFill/>
            </p:spPr>
            <p:txBody>
              <a:bodyPr wrap="square" lIns="182843" tIns="91422" rIns="182843" bIns="91422" rtlCol="0">
                <a:spAutoFit/>
              </a:bodyPr>
              <a:lstStyle/>
              <a:p>
                <a:pPr algn="ctr"/>
                <a:r>
                  <a:rPr lang="en-US" altLang="zh-CN" b="1" dirty="0" err="1" smtClean="0">
                    <a:solidFill>
                      <a:schemeClr val="bg1"/>
                    </a:solidFill>
                    <a:latin typeface="Microsoft YaHei Light" charset="-122"/>
                    <a:ea typeface="Microsoft YaHei Light" charset="-122"/>
                    <a:cs typeface="Microsoft YaHei Light" charset="-122"/>
                  </a:rPr>
                  <a:t>Webpack</a:t>
                </a:r>
                <a:r>
                  <a:rPr lang="zh-CN" altLang="en-US" b="1" dirty="0" smtClean="0">
                    <a:solidFill>
                      <a:schemeClr val="bg1"/>
                    </a:solidFill>
                    <a:latin typeface="Microsoft YaHei Light" charset="-122"/>
                    <a:ea typeface="Microsoft YaHei Light" charset="-122"/>
                    <a:cs typeface="Microsoft YaHei Light" charset="-122"/>
                  </a:rPr>
                  <a:t>配置</a:t>
                </a:r>
                <a:endParaRPr lang="en-US" b="1" dirty="0">
                  <a:solidFill>
                    <a:schemeClr val="bg1"/>
                  </a:solidFill>
                  <a:latin typeface="Microsoft YaHei Light" charset="-122"/>
                  <a:ea typeface="Microsoft YaHei Light" charset="-122"/>
                  <a:cs typeface="Microsoft YaHei Light" charset="-122"/>
                </a:endParaRPr>
              </a:p>
            </p:txBody>
          </p:sp>
        </p:grpSp>
        <p:sp>
          <p:nvSpPr>
            <p:cNvPr id="84" name="TextBox 121"/>
            <p:cNvSpPr txBox="1"/>
            <p:nvPr/>
          </p:nvSpPr>
          <p:spPr>
            <a:xfrm>
              <a:off x="4061518" y="4085139"/>
              <a:ext cx="1039812" cy="830960"/>
            </a:xfrm>
            <a:prstGeom prst="rect">
              <a:avLst/>
            </a:prstGeom>
            <a:noFill/>
          </p:spPr>
          <p:txBody>
            <a:bodyPr wrap="square" lIns="182843" tIns="91422" rIns="182843" bIns="91422" rtlCol="0">
              <a:spAutoFit/>
            </a:bodyPr>
            <a:lstStyle/>
            <a:p>
              <a:pPr algn="ctr"/>
              <a:r>
                <a:rPr lang="en-US" sz="4200" dirty="0" smtClean="0">
                  <a:solidFill>
                    <a:schemeClr val="accent1"/>
                  </a:solidFill>
                  <a:latin typeface="Microsoft YaHei Light" charset="-122"/>
                  <a:ea typeface="Microsoft YaHei Light" charset="-122"/>
                  <a:cs typeface="Microsoft YaHei Light" charset="-122"/>
                </a:rPr>
                <a:t>6</a:t>
              </a:r>
              <a:endParaRPr lang="en-US" sz="4200" dirty="0">
                <a:solidFill>
                  <a:schemeClr val="accent1"/>
                </a:solidFill>
                <a:latin typeface="Microsoft YaHei Light" charset="-122"/>
                <a:ea typeface="Microsoft YaHei Light" charset="-122"/>
                <a:cs typeface="Microsoft YaHei Light" charset="-122"/>
              </a:endParaRPr>
            </a:p>
          </p:txBody>
        </p:sp>
      </p:grpSp>
      <p:cxnSp>
        <p:nvCxnSpPr>
          <p:cNvPr id="99" name="Straight Arrow Connector 172"/>
          <p:cNvCxnSpPr/>
          <p:nvPr/>
        </p:nvCxnSpPr>
        <p:spPr>
          <a:xfrm>
            <a:off x="13116351" y="8772375"/>
            <a:ext cx="3233230" cy="0"/>
          </a:xfrm>
          <a:prstGeom prst="straightConnector1">
            <a:avLst/>
          </a:prstGeom>
          <a:ln w="38100" cmpd="sng">
            <a:solidFill>
              <a:schemeClr val="bg1">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8864874"/>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wipe(left)">
                                      <p:cBhvr>
                                        <p:cTn id="11" dur="500"/>
                                        <p:tgtEl>
                                          <p:spTgt spid="8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wipe(left)">
                                      <p:cBhvr>
                                        <p:cTn id="19" dur="500"/>
                                        <p:tgtEl>
                                          <p:spTgt spid="8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wipe(left)">
                                      <p:cBhvr>
                                        <p:cTn id="3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4092402" cy="1200329"/>
          </a:xfrm>
          <a:prstGeom prst="rect">
            <a:avLst/>
          </a:prstGeom>
          <a:noFill/>
        </p:spPr>
        <p:txBody>
          <a:bodyPr wrap="none" rtlCol="0">
            <a:spAutoFit/>
          </a:bodyPr>
          <a:lstStyle/>
          <a:p>
            <a:r>
              <a:rPr kumimoji="1" lang="en-US" altLang="zh-CN" sz="7200" dirty="0" smtClean="0">
                <a:solidFill>
                  <a:schemeClr val="bg1"/>
                </a:solidFill>
                <a:latin typeface="Calibri Light" charset="0"/>
                <a:ea typeface="Calibri Light" charset="0"/>
                <a:cs typeface="Calibri Light" charset="0"/>
              </a:rPr>
              <a:t>React</a:t>
            </a:r>
            <a:r>
              <a:rPr kumimoji="1" lang="zh-CN" altLang="en-US" sz="7200" dirty="0" smtClean="0">
                <a:solidFill>
                  <a:schemeClr val="bg1"/>
                </a:solidFill>
                <a:latin typeface="Calibri Light" charset="0"/>
                <a:ea typeface="Calibri Light" charset="0"/>
                <a:cs typeface="Calibri Light" charset="0"/>
              </a:rPr>
              <a:t>介绍</a:t>
            </a:r>
            <a:endParaRPr kumimoji="1" lang="zh-CN" altLang="en-US" sz="7200" dirty="0">
              <a:solidFill>
                <a:schemeClr val="bg1"/>
              </a:solidFill>
              <a:latin typeface="Calibri Light" charset="0"/>
              <a:ea typeface="Calibri Light" charset="0"/>
              <a:cs typeface="Calibri Light" charset="0"/>
            </a:endParaRPr>
          </a:p>
        </p:txBody>
      </p:sp>
      <p:sp>
        <p:nvSpPr>
          <p:cNvPr id="2" name="矩形 1"/>
          <p:cNvSpPr/>
          <p:nvPr/>
        </p:nvSpPr>
        <p:spPr>
          <a:xfrm>
            <a:off x="2148747" y="3538008"/>
            <a:ext cx="19832712" cy="2862322"/>
          </a:xfrm>
          <a:prstGeom prst="rect">
            <a:avLst/>
          </a:prstGeom>
        </p:spPr>
        <p:txBody>
          <a:bodyPr wrap="square">
            <a:spAutoFit/>
          </a:bodyPr>
          <a:lstStyle/>
          <a:p>
            <a:r>
              <a:rPr lang="en-US" altLang="zh-CN" dirty="0" smtClean="0">
                <a:solidFill>
                  <a:schemeClr val="bg1"/>
                </a:solidFill>
                <a:latin typeface="HelveticaNeue-Light"/>
              </a:rPr>
              <a:t>    React </a:t>
            </a:r>
            <a:r>
              <a:rPr lang="zh-CN" altLang="en-US" dirty="0">
                <a:solidFill>
                  <a:schemeClr val="bg1"/>
                </a:solidFill>
                <a:latin typeface="HelveticaNeue-Light"/>
              </a:rPr>
              <a:t>是近期非常热门的一个前端开发框架，其本身作为 </a:t>
            </a:r>
            <a:r>
              <a:rPr lang="en-US" altLang="zh-CN" dirty="0">
                <a:solidFill>
                  <a:schemeClr val="bg1"/>
                </a:solidFill>
                <a:latin typeface="HelveticaNeue-Light"/>
              </a:rPr>
              <a:t>MVC </a:t>
            </a:r>
            <a:r>
              <a:rPr lang="zh-CN" altLang="en-US" dirty="0">
                <a:solidFill>
                  <a:schemeClr val="bg1"/>
                </a:solidFill>
                <a:latin typeface="HelveticaNeue-Light"/>
              </a:rPr>
              <a:t>中的 </a:t>
            </a:r>
            <a:r>
              <a:rPr lang="en-US" altLang="zh-CN" dirty="0">
                <a:solidFill>
                  <a:schemeClr val="bg1"/>
                </a:solidFill>
                <a:latin typeface="HelveticaNeue-Light"/>
              </a:rPr>
              <a:t>View </a:t>
            </a:r>
            <a:r>
              <a:rPr lang="zh-CN" altLang="en-US" dirty="0">
                <a:solidFill>
                  <a:schemeClr val="bg1"/>
                </a:solidFill>
                <a:latin typeface="HelveticaNeue-Light"/>
              </a:rPr>
              <a:t>层可以用来构建 </a:t>
            </a:r>
            <a:r>
              <a:rPr lang="en-US" altLang="zh-CN" dirty="0">
                <a:solidFill>
                  <a:schemeClr val="bg1"/>
                </a:solidFill>
                <a:latin typeface="HelveticaNeue-Light"/>
              </a:rPr>
              <a:t>UI</a:t>
            </a:r>
            <a:r>
              <a:rPr lang="zh-CN" altLang="en-US" dirty="0">
                <a:solidFill>
                  <a:schemeClr val="bg1"/>
                </a:solidFill>
                <a:latin typeface="HelveticaNeue-Light"/>
              </a:rPr>
              <a:t>，也可以以插件的形式应用到 </a:t>
            </a:r>
            <a:r>
              <a:rPr lang="en-US" altLang="zh-CN" dirty="0">
                <a:solidFill>
                  <a:schemeClr val="bg1"/>
                </a:solidFill>
                <a:latin typeface="HelveticaNeue-Light"/>
              </a:rPr>
              <a:t>Web </a:t>
            </a:r>
            <a:r>
              <a:rPr lang="zh-CN" altLang="en-US" dirty="0">
                <a:solidFill>
                  <a:schemeClr val="bg1"/>
                </a:solidFill>
                <a:latin typeface="HelveticaNeue-Light"/>
              </a:rPr>
              <a:t>应用非 </a:t>
            </a:r>
            <a:r>
              <a:rPr lang="en-US" altLang="zh-CN" dirty="0">
                <a:solidFill>
                  <a:schemeClr val="bg1"/>
                </a:solidFill>
                <a:latin typeface="HelveticaNeue-Light"/>
              </a:rPr>
              <a:t>UI </a:t>
            </a:r>
            <a:r>
              <a:rPr lang="zh-CN" altLang="en-US" dirty="0">
                <a:solidFill>
                  <a:schemeClr val="bg1"/>
                </a:solidFill>
                <a:latin typeface="HelveticaNeue-Light"/>
              </a:rPr>
              <a:t>部分的构建中，轻松实现与其他 </a:t>
            </a:r>
            <a:r>
              <a:rPr lang="en-US" altLang="zh-CN" dirty="0">
                <a:solidFill>
                  <a:schemeClr val="bg1"/>
                </a:solidFill>
                <a:latin typeface="HelveticaNeue-Light"/>
              </a:rPr>
              <a:t>JS </a:t>
            </a:r>
            <a:r>
              <a:rPr lang="zh-CN" altLang="en-US" dirty="0">
                <a:solidFill>
                  <a:schemeClr val="bg1"/>
                </a:solidFill>
                <a:latin typeface="HelveticaNeue-Light"/>
              </a:rPr>
              <a:t>框架的整合，比如 </a:t>
            </a:r>
            <a:r>
              <a:rPr lang="en-US" altLang="zh-CN" dirty="0">
                <a:solidFill>
                  <a:schemeClr val="bg1"/>
                </a:solidFill>
                <a:latin typeface="HelveticaNeue-Light"/>
              </a:rPr>
              <a:t>AngularJS</a:t>
            </a:r>
            <a:r>
              <a:rPr lang="zh-CN" altLang="en-US" dirty="0">
                <a:solidFill>
                  <a:schemeClr val="bg1"/>
                </a:solidFill>
                <a:latin typeface="HelveticaNeue-Light"/>
              </a:rPr>
              <a:t>。同时，</a:t>
            </a:r>
            <a:r>
              <a:rPr lang="en-US" altLang="zh-CN" dirty="0">
                <a:solidFill>
                  <a:schemeClr val="bg1"/>
                </a:solidFill>
                <a:latin typeface="HelveticaNeue-Light"/>
              </a:rPr>
              <a:t>React </a:t>
            </a:r>
            <a:r>
              <a:rPr lang="zh-CN" altLang="en-US" dirty="0">
                <a:solidFill>
                  <a:schemeClr val="bg1"/>
                </a:solidFill>
                <a:latin typeface="HelveticaNeue-Light"/>
              </a:rPr>
              <a:t>通过对虚拟 </a:t>
            </a:r>
            <a:r>
              <a:rPr lang="en-US" altLang="zh-CN" dirty="0">
                <a:solidFill>
                  <a:schemeClr val="bg1"/>
                </a:solidFill>
                <a:latin typeface="HelveticaNeue-Light"/>
              </a:rPr>
              <a:t>DOM </a:t>
            </a:r>
            <a:r>
              <a:rPr lang="zh-CN" altLang="en-US" dirty="0">
                <a:solidFill>
                  <a:schemeClr val="bg1"/>
                </a:solidFill>
                <a:latin typeface="HelveticaNeue-Light"/>
              </a:rPr>
              <a:t>中的微操作来实对现实际 </a:t>
            </a:r>
            <a:r>
              <a:rPr lang="en-US" altLang="zh-CN" dirty="0">
                <a:solidFill>
                  <a:schemeClr val="bg1"/>
                </a:solidFill>
                <a:latin typeface="HelveticaNeue-Light"/>
              </a:rPr>
              <a:t>DOM </a:t>
            </a:r>
            <a:r>
              <a:rPr lang="zh-CN" altLang="en-US" dirty="0">
                <a:solidFill>
                  <a:schemeClr val="bg1"/>
                </a:solidFill>
                <a:latin typeface="HelveticaNeue-Light"/>
              </a:rPr>
              <a:t>的局部更新，提高性能。其组件的模块化开发提高了代码的可维护性。单向数据流的特点，让每个模块根据数据量自动更新，让开发者可以只专注于数据部分，改善程序的可预测性。</a:t>
            </a:r>
            <a:endParaRPr lang="zh-CN" altLang="en-US" dirty="0">
              <a:solidFill>
                <a:schemeClr val="bg1"/>
              </a:solidFill>
            </a:endParaRPr>
          </a:p>
        </p:txBody>
      </p:sp>
    </p:spTree>
    <p:extLst>
      <p:ext uri="{BB962C8B-B14F-4D97-AF65-F5344CB8AC3E}">
        <p14:creationId xmlns:p14="http://schemas.microsoft.com/office/powerpoint/2010/main" val="2081573473"/>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015732" cy="1200329"/>
          </a:xfrm>
          <a:prstGeom prst="rect">
            <a:avLst/>
          </a:prstGeom>
          <a:noFill/>
        </p:spPr>
        <p:txBody>
          <a:bodyPr wrap="none" rtlCol="0">
            <a:spAutoFit/>
          </a:bodyPr>
          <a:lstStyle/>
          <a:p>
            <a:r>
              <a:rPr kumimoji="1" lang="en-US" altLang="zh-CN" sz="7200" dirty="0" smtClean="0">
                <a:solidFill>
                  <a:schemeClr val="bg1"/>
                </a:solidFill>
                <a:latin typeface="Calibri Light" charset="0"/>
                <a:ea typeface="Calibri Light" charset="0"/>
                <a:cs typeface="Calibri Light" charset="0"/>
              </a:rPr>
              <a:t>React</a:t>
            </a:r>
            <a:r>
              <a:rPr kumimoji="1" lang="zh-CN" altLang="en-US" sz="7200" dirty="0" smtClean="0">
                <a:solidFill>
                  <a:schemeClr val="bg1"/>
                </a:solidFill>
                <a:latin typeface="Calibri Light" charset="0"/>
                <a:ea typeface="Calibri Light" charset="0"/>
                <a:cs typeface="Calibri Light" charset="0"/>
              </a:rPr>
              <a:t>的原理</a:t>
            </a:r>
            <a:endParaRPr kumimoji="1" lang="zh-CN" altLang="en-US" sz="7200" dirty="0">
              <a:solidFill>
                <a:schemeClr val="bg1"/>
              </a:solidFill>
              <a:latin typeface="Calibri Light" charset="0"/>
              <a:ea typeface="Calibri Light" charset="0"/>
              <a:cs typeface="Calibri Light" charset="0"/>
            </a:endParaRPr>
          </a:p>
        </p:txBody>
      </p:sp>
      <p:sp>
        <p:nvSpPr>
          <p:cNvPr id="2" name="矩形 1"/>
          <p:cNvSpPr/>
          <p:nvPr/>
        </p:nvSpPr>
        <p:spPr>
          <a:xfrm>
            <a:off x="1922586" y="2482998"/>
            <a:ext cx="20614686" cy="6740307"/>
          </a:xfrm>
          <a:prstGeom prst="rect">
            <a:avLst/>
          </a:prstGeom>
        </p:spPr>
        <p:txBody>
          <a:bodyPr wrap="square">
            <a:spAutoFit/>
          </a:bodyPr>
          <a:lstStyle/>
          <a:p>
            <a:r>
              <a:rPr lang="en-US" altLang="zh-CN" dirty="0">
                <a:solidFill>
                  <a:schemeClr val="bg1"/>
                </a:solidFill>
                <a:latin typeface="Helvetica" panose="020B0604020202020204" pitchFamily="34" charset="0"/>
              </a:rPr>
              <a:t> </a:t>
            </a:r>
            <a:r>
              <a:rPr lang="en-US" altLang="zh-CN" dirty="0" smtClean="0">
                <a:solidFill>
                  <a:schemeClr val="bg1"/>
                </a:solidFill>
                <a:latin typeface="Helvetica" panose="020B0604020202020204" pitchFamily="34" charset="0"/>
              </a:rPr>
              <a:t>       </a:t>
            </a:r>
            <a:r>
              <a:rPr lang="zh-CN" altLang="en-US" dirty="0" smtClean="0">
                <a:solidFill>
                  <a:schemeClr val="bg1"/>
                </a:solidFill>
                <a:latin typeface="Helvetica" panose="020B0604020202020204" pitchFamily="34" charset="0"/>
              </a:rPr>
              <a:t>在</a:t>
            </a:r>
            <a:r>
              <a:rPr lang="en-US" altLang="zh-CN" dirty="0">
                <a:solidFill>
                  <a:schemeClr val="bg1"/>
                </a:solidFill>
                <a:latin typeface="Helvetica" panose="020B0604020202020204" pitchFamily="34" charset="0"/>
              </a:rPr>
              <a:t>Web</a:t>
            </a:r>
            <a:r>
              <a:rPr lang="zh-CN" altLang="en-US" dirty="0">
                <a:solidFill>
                  <a:schemeClr val="bg1"/>
                </a:solidFill>
                <a:latin typeface="Helvetica" panose="020B0604020202020204" pitchFamily="34" charset="0"/>
              </a:rPr>
              <a:t>开发中，我们总需要将变化的数据实时反应到</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上，这时就需要对</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进行操作。而复杂或频繁的</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操作通常是性能瓶颈产生的原因（如何进行高性能的复杂</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操作通常是衡量一个前端开发人员技能的重要指标）。</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为此引入了虚拟</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a:t>
            </a:r>
            <a:r>
              <a:rPr lang="en-US" altLang="zh-CN" dirty="0">
                <a:solidFill>
                  <a:schemeClr val="bg1"/>
                </a:solidFill>
                <a:latin typeface="Helvetica" panose="020B0604020202020204" pitchFamily="34" charset="0"/>
              </a:rPr>
              <a:t>Virtual DOM</a:t>
            </a:r>
            <a:r>
              <a:rPr lang="zh-CN" altLang="en-US" dirty="0">
                <a:solidFill>
                  <a:schemeClr val="bg1"/>
                </a:solidFill>
                <a:latin typeface="Helvetica" panose="020B0604020202020204" pitchFamily="34" charset="0"/>
              </a:rPr>
              <a:t>）的机制：在浏览器端用</a:t>
            </a:r>
            <a:r>
              <a:rPr lang="en-US" altLang="zh-CN" dirty="0" err="1">
                <a:solidFill>
                  <a:schemeClr val="bg1"/>
                </a:solidFill>
                <a:latin typeface="Helvetica" panose="020B0604020202020204" pitchFamily="34" charset="0"/>
              </a:rPr>
              <a:t>Javascript</a:t>
            </a:r>
            <a:r>
              <a:rPr lang="zh-CN" altLang="en-US" dirty="0">
                <a:solidFill>
                  <a:schemeClr val="bg1"/>
                </a:solidFill>
                <a:latin typeface="Helvetica" panose="020B0604020202020204" pitchFamily="34" charset="0"/>
              </a:rPr>
              <a:t>实现了一套</a:t>
            </a:r>
            <a:r>
              <a:rPr lang="en-US" altLang="zh-CN" dirty="0">
                <a:solidFill>
                  <a:schemeClr val="bg1"/>
                </a:solidFill>
                <a:latin typeface="Helvetica" panose="020B0604020202020204" pitchFamily="34" charset="0"/>
              </a:rPr>
              <a:t>DOM API</a:t>
            </a:r>
            <a:r>
              <a:rPr lang="zh-CN" altLang="en-US" dirty="0">
                <a:solidFill>
                  <a:schemeClr val="bg1"/>
                </a:solidFill>
                <a:latin typeface="Helvetica" panose="020B0604020202020204" pitchFamily="34" charset="0"/>
              </a:rPr>
              <a:t>。基于</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进行开发时所有的</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构造都是通过虚拟</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进行，每当数据变化时，</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都会重新构建整个</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树，然后</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将当前整个</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树和上一次的</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树进行对比，得到</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结构的区别，然后仅仅将需要变化的部分进行实际的浏览器</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更新。而且</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能够批处理虚拟</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的刷新，在一个事件循环（</a:t>
            </a:r>
            <a:r>
              <a:rPr lang="en-US" altLang="zh-CN" dirty="0">
                <a:solidFill>
                  <a:schemeClr val="bg1"/>
                </a:solidFill>
                <a:latin typeface="Helvetica" panose="020B0604020202020204" pitchFamily="34" charset="0"/>
              </a:rPr>
              <a:t>Event Loop</a:t>
            </a:r>
            <a:r>
              <a:rPr lang="zh-CN" altLang="en-US" dirty="0">
                <a:solidFill>
                  <a:schemeClr val="bg1"/>
                </a:solidFill>
                <a:latin typeface="Helvetica" panose="020B0604020202020204" pitchFamily="34" charset="0"/>
              </a:rPr>
              <a:t>）内的两次数据变化会被合并，例如你连续的先将节点内容从</a:t>
            </a:r>
            <a:r>
              <a:rPr lang="en-US" altLang="zh-CN" dirty="0">
                <a:solidFill>
                  <a:schemeClr val="bg1"/>
                </a:solidFill>
                <a:latin typeface="Helvetica" panose="020B0604020202020204" pitchFamily="34" charset="0"/>
              </a:rPr>
              <a:t>A</a:t>
            </a:r>
            <a:r>
              <a:rPr lang="zh-CN" altLang="en-US" dirty="0">
                <a:solidFill>
                  <a:schemeClr val="bg1"/>
                </a:solidFill>
                <a:latin typeface="Helvetica" panose="020B0604020202020204" pitchFamily="34" charset="0"/>
              </a:rPr>
              <a:t>变成</a:t>
            </a:r>
            <a:r>
              <a:rPr lang="en-US" altLang="zh-CN" dirty="0">
                <a:solidFill>
                  <a:schemeClr val="bg1"/>
                </a:solidFill>
                <a:latin typeface="Helvetica" panose="020B0604020202020204" pitchFamily="34" charset="0"/>
              </a:rPr>
              <a:t>B</a:t>
            </a:r>
            <a:r>
              <a:rPr lang="zh-CN" altLang="en-US" dirty="0">
                <a:solidFill>
                  <a:schemeClr val="bg1"/>
                </a:solidFill>
                <a:latin typeface="Helvetica" panose="020B0604020202020204" pitchFamily="34" charset="0"/>
              </a:rPr>
              <a:t>，然后又从</a:t>
            </a:r>
            <a:r>
              <a:rPr lang="en-US" altLang="zh-CN" dirty="0">
                <a:solidFill>
                  <a:schemeClr val="bg1"/>
                </a:solidFill>
                <a:latin typeface="Helvetica" panose="020B0604020202020204" pitchFamily="34" charset="0"/>
              </a:rPr>
              <a:t>B</a:t>
            </a:r>
            <a:r>
              <a:rPr lang="zh-CN" altLang="en-US" dirty="0">
                <a:solidFill>
                  <a:schemeClr val="bg1"/>
                </a:solidFill>
                <a:latin typeface="Helvetica" panose="020B0604020202020204" pitchFamily="34" charset="0"/>
              </a:rPr>
              <a:t>变成</a:t>
            </a:r>
            <a:r>
              <a:rPr lang="en-US" altLang="zh-CN" dirty="0">
                <a:solidFill>
                  <a:schemeClr val="bg1"/>
                </a:solidFill>
                <a:latin typeface="Helvetica" panose="020B0604020202020204" pitchFamily="34" charset="0"/>
              </a:rPr>
              <a:t>A</a:t>
            </a:r>
            <a:r>
              <a:rPr lang="zh-CN" altLang="en-US" dirty="0">
                <a:solidFill>
                  <a:schemeClr val="bg1"/>
                </a:solidFill>
                <a:latin typeface="Helvetica" panose="020B0604020202020204" pitchFamily="34" charset="0"/>
              </a:rPr>
              <a:t>，</a:t>
            </a:r>
            <a:r>
              <a:rPr lang="en-US" altLang="zh-CN" dirty="0">
                <a:solidFill>
                  <a:schemeClr val="bg1"/>
                </a:solidFill>
                <a:latin typeface="Helvetica" panose="020B0604020202020204" pitchFamily="34" charset="0"/>
              </a:rPr>
              <a:t>React</a:t>
            </a:r>
            <a:r>
              <a:rPr lang="zh-CN" altLang="en-US" dirty="0">
                <a:solidFill>
                  <a:schemeClr val="bg1"/>
                </a:solidFill>
                <a:latin typeface="Helvetica" panose="020B0604020202020204" pitchFamily="34" charset="0"/>
              </a:rPr>
              <a:t>会认为</a:t>
            </a:r>
            <a:r>
              <a:rPr lang="en-US" altLang="zh-CN" dirty="0">
                <a:solidFill>
                  <a:schemeClr val="bg1"/>
                </a:solidFill>
                <a:latin typeface="Helvetica" panose="020B0604020202020204" pitchFamily="34" charset="0"/>
              </a:rPr>
              <a:t>UI</a:t>
            </a:r>
            <a:r>
              <a:rPr lang="zh-CN" altLang="en-US" dirty="0">
                <a:solidFill>
                  <a:schemeClr val="bg1"/>
                </a:solidFill>
                <a:latin typeface="Helvetica" panose="020B0604020202020204" pitchFamily="34" charset="0"/>
              </a:rPr>
              <a:t>不发生任何变化，而如果通过手动控制，这种逻辑通常是极其复杂的。尽管每一次都需要构造完整的虚拟</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树，但是因为虚拟</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是内存数据，性能是极高的，而对实际</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进行操作的仅仅是</a:t>
            </a:r>
            <a:r>
              <a:rPr lang="en-US" altLang="zh-CN" dirty="0">
                <a:solidFill>
                  <a:schemeClr val="bg1"/>
                </a:solidFill>
                <a:latin typeface="Helvetica" panose="020B0604020202020204" pitchFamily="34" charset="0"/>
              </a:rPr>
              <a:t>Diff</a:t>
            </a:r>
            <a:r>
              <a:rPr lang="zh-CN" altLang="en-US" dirty="0">
                <a:solidFill>
                  <a:schemeClr val="bg1"/>
                </a:solidFill>
                <a:latin typeface="Helvetica" panose="020B0604020202020204" pitchFamily="34" charset="0"/>
              </a:rPr>
              <a:t>部分，因而能达到提高性能的目的。这样，在保证性能的同时，开发者将不再需要关注某个数据的变化如何更新到一个或多个具体的</a:t>
            </a:r>
            <a:r>
              <a:rPr lang="en-US" altLang="zh-CN" dirty="0">
                <a:solidFill>
                  <a:schemeClr val="bg1"/>
                </a:solidFill>
                <a:latin typeface="Helvetica" panose="020B0604020202020204" pitchFamily="34" charset="0"/>
              </a:rPr>
              <a:t>DOM</a:t>
            </a:r>
            <a:r>
              <a:rPr lang="zh-CN" altLang="en-US" dirty="0">
                <a:solidFill>
                  <a:schemeClr val="bg1"/>
                </a:solidFill>
                <a:latin typeface="Helvetica" panose="020B0604020202020204" pitchFamily="34" charset="0"/>
              </a:rPr>
              <a:t>元素，而只需要关心在任意一个数据状态下，整个界面是如何</a:t>
            </a:r>
            <a:r>
              <a:rPr lang="en-US" altLang="zh-CN" dirty="0">
                <a:solidFill>
                  <a:schemeClr val="bg1"/>
                </a:solidFill>
                <a:latin typeface="Helvetica" panose="020B0604020202020204" pitchFamily="34" charset="0"/>
              </a:rPr>
              <a:t>Render</a:t>
            </a:r>
            <a:r>
              <a:rPr lang="zh-CN" altLang="en-US" dirty="0">
                <a:solidFill>
                  <a:schemeClr val="bg1"/>
                </a:solidFill>
                <a:latin typeface="Helvetica" panose="020B0604020202020204" pitchFamily="34" charset="0"/>
              </a:rPr>
              <a:t>的。</a:t>
            </a:r>
            <a:endParaRPr lang="zh-CN" altLang="en-US" dirty="0">
              <a:solidFill>
                <a:schemeClr val="bg1"/>
              </a:solidFill>
            </a:endParaRPr>
          </a:p>
        </p:txBody>
      </p:sp>
    </p:spTree>
    <p:extLst>
      <p:ext uri="{BB962C8B-B14F-4D97-AF65-F5344CB8AC3E}">
        <p14:creationId xmlns:p14="http://schemas.microsoft.com/office/powerpoint/2010/main" val="4207421209"/>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3977371"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虚拟</a:t>
            </a:r>
            <a:r>
              <a:rPr kumimoji="1" lang="en-US" altLang="zh-CN" sz="7200" dirty="0" smtClean="0">
                <a:solidFill>
                  <a:schemeClr val="bg1"/>
                </a:solidFill>
                <a:latin typeface="Calibri Light" charset="0"/>
                <a:ea typeface="Calibri Light" charset="0"/>
                <a:cs typeface="Calibri Light" charset="0"/>
              </a:rPr>
              <a:t>DOM</a:t>
            </a:r>
            <a:endParaRPr kumimoji="1" lang="zh-CN" altLang="en-US" sz="7200" dirty="0">
              <a:solidFill>
                <a:schemeClr val="bg1"/>
              </a:solidFill>
              <a:latin typeface="Calibri Light" charset="0"/>
              <a:ea typeface="Calibri Light" charset="0"/>
              <a:cs typeface="Calibri Light" charset="0"/>
            </a:endParaRPr>
          </a:p>
        </p:txBody>
      </p:sp>
      <p:sp>
        <p:nvSpPr>
          <p:cNvPr id="2" name="矩形 1"/>
          <p:cNvSpPr/>
          <p:nvPr/>
        </p:nvSpPr>
        <p:spPr>
          <a:xfrm>
            <a:off x="2148747" y="2933849"/>
            <a:ext cx="20388524" cy="5078313"/>
          </a:xfrm>
          <a:prstGeom prst="rect">
            <a:avLst/>
          </a:prstGeom>
        </p:spPr>
        <p:txBody>
          <a:bodyPr wrap="square">
            <a:spAutoFit/>
          </a:bodyPr>
          <a:lstStyle/>
          <a:p>
            <a:pPr fontAlgn="base"/>
            <a:r>
              <a:rPr lang="zh-CN" altLang="en-US" dirty="0" smtClean="0">
                <a:solidFill>
                  <a:schemeClr val="bg1"/>
                </a:solidFill>
                <a:latin typeface="HelveticaNeue-Light"/>
              </a:rPr>
              <a:t>    虚拟 </a:t>
            </a:r>
            <a:r>
              <a:rPr lang="en-US" altLang="zh-CN" dirty="0">
                <a:solidFill>
                  <a:schemeClr val="bg1"/>
                </a:solidFill>
                <a:latin typeface="HelveticaNeue-Light"/>
              </a:rPr>
              <a:t>DOM </a:t>
            </a:r>
            <a:r>
              <a:rPr lang="zh-CN" altLang="en-US" dirty="0">
                <a:solidFill>
                  <a:schemeClr val="bg1"/>
                </a:solidFill>
                <a:latin typeface="HelveticaNeue-Light"/>
              </a:rPr>
              <a:t>是一个 </a:t>
            </a:r>
            <a:r>
              <a:rPr lang="en-US" altLang="zh-CN" dirty="0">
                <a:solidFill>
                  <a:schemeClr val="bg1"/>
                </a:solidFill>
                <a:latin typeface="HelveticaNeue-Light"/>
              </a:rPr>
              <a:t>JavaScript </a:t>
            </a:r>
            <a:r>
              <a:rPr lang="zh-CN" altLang="en-US" dirty="0">
                <a:solidFill>
                  <a:schemeClr val="bg1"/>
                </a:solidFill>
                <a:latin typeface="HelveticaNeue-Light"/>
              </a:rPr>
              <a:t>的树形结构，包含了 </a:t>
            </a:r>
            <a:r>
              <a:rPr lang="en-US" altLang="zh-CN" dirty="0">
                <a:solidFill>
                  <a:schemeClr val="bg1"/>
                </a:solidFill>
                <a:latin typeface="HelveticaNeue-Light"/>
              </a:rPr>
              <a:t>React </a:t>
            </a:r>
            <a:r>
              <a:rPr lang="zh-CN" altLang="en-US" dirty="0">
                <a:solidFill>
                  <a:schemeClr val="bg1"/>
                </a:solidFill>
                <a:latin typeface="HelveticaNeue-Light"/>
              </a:rPr>
              <a:t>元素和模块。组件的 </a:t>
            </a:r>
            <a:r>
              <a:rPr lang="en-US" altLang="zh-CN" dirty="0">
                <a:solidFill>
                  <a:schemeClr val="bg1"/>
                </a:solidFill>
                <a:latin typeface="HelveticaNeue-Light"/>
              </a:rPr>
              <a:t>DOM </a:t>
            </a:r>
            <a:r>
              <a:rPr lang="zh-CN" altLang="en-US" dirty="0">
                <a:solidFill>
                  <a:schemeClr val="bg1"/>
                </a:solidFill>
                <a:latin typeface="HelveticaNeue-Light"/>
              </a:rPr>
              <a:t>结构就是映射到对应的虚拟 </a:t>
            </a:r>
            <a:r>
              <a:rPr lang="en-US" altLang="zh-CN" dirty="0">
                <a:solidFill>
                  <a:schemeClr val="bg1"/>
                </a:solidFill>
                <a:latin typeface="HelveticaNeue-Light"/>
              </a:rPr>
              <a:t>DOM </a:t>
            </a:r>
            <a:r>
              <a:rPr lang="zh-CN" altLang="en-US" dirty="0">
                <a:solidFill>
                  <a:schemeClr val="bg1"/>
                </a:solidFill>
                <a:latin typeface="HelveticaNeue-Light"/>
              </a:rPr>
              <a:t>上，</a:t>
            </a:r>
            <a:r>
              <a:rPr lang="en-US" altLang="zh-CN" dirty="0">
                <a:solidFill>
                  <a:schemeClr val="bg1"/>
                </a:solidFill>
                <a:latin typeface="HelveticaNeue-Light"/>
              </a:rPr>
              <a:t>React </a:t>
            </a:r>
            <a:r>
              <a:rPr lang="zh-CN" altLang="en-US" dirty="0">
                <a:solidFill>
                  <a:schemeClr val="bg1"/>
                </a:solidFill>
                <a:latin typeface="HelveticaNeue-Light"/>
              </a:rPr>
              <a:t>通过渲染虚拟 </a:t>
            </a:r>
            <a:r>
              <a:rPr lang="en-US" altLang="zh-CN" dirty="0">
                <a:solidFill>
                  <a:schemeClr val="bg1"/>
                </a:solidFill>
                <a:latin typeface="HelveticaNeue-Light"/>
              </a:rPr>
              <a:t>DOM </a:t>
            </a:r>
            <a:r>
              <a:rPr lang="zh-CN" altLang="en-US" dirty="0">
                <a:solidFill>
                  <a:schemeClr val="bg1"/>
                </a:solidFill>
                <a:latin typeface="HelveticaNeue-Light"/>
              </a:rPr>
              <a:t>到浏览器，使得用户界面得以显示。与此同时，</a:t>
            </a:r>
            <a:r>
              <a:rPr lang="en-US" altLang="zh-CN" dirty="0">
                <a:solidFill>
                  <a:schemeClr val="bg1"/>
                </a:solidFill>
                <a:latin typeface="HelveticaNeue-Light"/>
              </a:rPr>
              <a:t>React </a:t>
            </a:r>
            <a:r>
              <a:rPr lang="zh-CN" altLang="en-US" dirty="0">
                <a:solidFill>
                  <a:schemeClr val="bg1"/>
                </a:solidFill>
                <a:latin typeface="HelveticaNeue-Light"/>
              </a:rPr>
              <a:t>在虚拟的 </a:t>
            </a:r>
            <a:r>
              <a:rPr lang="en-US" altLang="zh-CN" dirty="0">
                <a:solidFill>
                  <a:schemeClr val="bg1"/>
                </a:solidFill>
                <a:latin typeface="HelveticaNeue-Light"/>
              </a:rPr>
              <a:t>DOM </a:t>
            </a:r>
            <a:r>
              <a:rPr lang="zh-CN" altLang="en-US" dirty="0">
                <a:solidFill>
                  <a:schemeClr val="bg1"/>
                </a:solidFill>
                <a:latin typeface="HelveticaNeue-Light"/>
              </a:rPr>
              <a:t>上实现了一个 </a:t>
            </a:r>
            <a:r>
              <a:rPr lang="en-US" altLang="zh-CN" dirty="0">
                <a:solidFill>
                  <a:schemeClr val="bg1"/>
                </a:solidFill>
                <a:latin typeface="HelveticaNeue-Light"/>
              </a:rPr>
              <a:t>diff </a:t>
            </a:r>
            <a:r>
              <a:rPr lang="zh-CN" altLang="en-US" dirty="0">
                <a:solidFill>
                  <a:schemeClr val="bg1"/>
                </a:solidFill>
                <a:latin typeface="HelveticaNeue-Light"/>
              </a:rPr>
              <a:t>算法，当要更新组件的时候，会通过 </a:t>
            </a:r>
            <a:r>
              <a:rPr lang="en-US" altLang="zh-CN" dirty="0">
                <a:solidFill>
                  <a:schemeClr val="bg1"/>
                </a:solidFill>
                <a:latin typeface="HelveticaNeue-Light"/>
              </a:rPr>
              <a:t>diff </a:t>
            </a:r>
            <a:r>
              <a:rPr lang="zh-CN" altLang="en-US" dirty="0">
                <a:solidFill>
                  <a:schemeClr val="bg1"/>
                </a:solidFill>
                <a:latin typeface="HelveticaNeue-Light"/>
              </a:rPr>
              <a:t>寻找到要变更的 </a:t>
            </a:r>
            <a:r>
              <a:rPr lang="en-US" altLang="zh-CN" dirty="0">
                <a:solidFill>
                  <a:schemeClr val="bg1"/>
                </a:solidFill>
                <a:latin typeface="HelveticaNeue-Light"/>
              </a:rPr>
              <a:t>DOM </a:t>
            </a:r>
            <a:r>
              <a:rPr lang="zh-CN" altLang="en-US" dirty="0">
                <a:solidFill>
                  <a:schemeClr val="bg1"/>
                </a:solidFill>
                <a:latin typeface="HelveticaNeue-Light"/>
              </a:rPr>
              <a:t>节点，再把这个修改更新到浏览器实际的 </a:t>
            </a:r>
            <a:r>
              <a:rPr lang="en-US" altLang="zh-CN" dirty="0">
                <a:solidFill>
                  <a:schemeClr val="bg1"/>
                </a:solidFill>
                <a:latin typeface="HelveticaNeue-Light"/>
              </a:rPr>
              <a:t>DOM </a:t>
            </a:r>
            <a:r>
              <a:rPr lang="zh-CN" altLang="en-US" dirty="0">
                <a:solidFill>
                  <a:schemeClr val="bg1"/>
                </a:solidFill>
                <a:latin typeface="HelveticaNeue-Light"/>
              </a:rPr>
              <a:t>节点上，所以在 </a:t>
            </a:r>
            <a:r>
              <a:rPr lang="en-US" altLang="zh-CN" dirty="0">
                <a:solidFill>
                  <a:schemeClr val="bg1"/>
                </a:solidFill>
                <a:latin typeface="HelveticaNeue-Light"/>
              </a:rPr>
              <a:t>React </a:t>
            </a:r>
            <a:r>
              <a:rPr lang="zh-CN" altLang="en-US" dirty="0">
                <a:solidFill>
                  <a:schemeClr val="bg1"/>
                </a:solidFill>
                <a:latin typeface="HelveticaNeue-Light"/>
              </a:rPr>
              <a:t>中，当页面发生变化时实际上不是真的渲染整个 </a:t>
            </a:r>
            <a:r>
              <a:rPr lang="en-US" altLang="zh-CN" dirty="0">
                <a:solidFill>
                  <a:schemeClr val="bg1"/>
                </a:solidFill>
                <a:latin typeface="HelveticaNeue-Light"/>
              </a:rPr>
              <a:t>DOM </a:t>
            </a:r>
            <a:r>
              <a:rPr lang="zh-CN" altLang="en-US" dirty="0">
                <a:solidFill>
                  <a:schemeClr val="bg1"/>
                </a:solidFill>
                <a:latin typeface="HelveticaNeue-Light"/>
              </a:rPr>
              <a:t>树。</a:t>
            </a:r>
          </a:p>
          <a:p>
            <a:pPr fontAlgn="base"/>
            <a:r>
              <a:rPr lang="en-US" altLang="zh-CN" dirty="0" smtClean="0">
                <a:solidFill>
                  <a:schemeClr val="bg1"/>
                </a:solidFill>
                <a:latin typeface="HelveticaNeue-Light"/>
              </a:rPr>
              <a:t>    React </a:t>
            </a:r>
            <a:r>
              <a:rPr lang="zh-CN" altLang="en-US" dirty="0">
                <a:solidFill>
                  <a:schemeClr val="bg1"/>
                </a:solidFill>
                <a:latin typeface="HelveticaNeue-Light"/>
              </a:rPr>
              <a:t>虚拟 </a:t>
            </a:r>
            <a:r>
              <a:rPr lang="en-US" altLang="zh-CN" dirty="0">
                <a:solidFill>
                  <a:schemeClr val="bg1"/>
                </a:solidFill>
                <a:latin typeface="HelveticaNeue-Light"/>
              </a:rPr>
              <a:t>DOM </a:t>
            </a:r>
            <a:r>
              <a:rPr lang="zh-CN" altLang="en-US" dirty="0">
                <a:solidFill>
                  <a:schemeClr val="bg1"/>
                </a:solidFill>
                <a:latin typeface="HelveticaNeue-Light"/>
              </a:rPr>
              <a:t>中的诸多如 </a:t>
            </a:r>
            <a:r>
              <a:rPr lang="en-US" altLang="zh-CN" dirty="0">
                <a:solidFill>
                  <a:schemeClr val="bg1"/>
                </a:solidFill>
                <a:latin typeface="HelveticaNeue-Light"/>
              </a:rPr>
              <a:t>div </a:t>
            </a:r>
            <a:r>
              <a:rPr lang="zh-CN" altLang="en-US" dirty="0">
                <a:solidFill>
                  <a:schemeClr val="bg1"/>
                </a:solidFill>
                <a:latin typeface="HelveticaNeue-Light"/>
              </a:rPr>
              <a:t>一类的标签与实际 </a:t>
            </a:r>
            <a:r>
              <a:rPr lang="en-US" altLang="zh-CN" dirty="0">
                <a:solidFill>
                  <a:schemeClr val="bg1"/>
                </a:solidFill>
                <a:latin typeface="HelveticaNeue-Light"/>
              </a:rPr>
              <a:t>DOM </a:t>
            </a:r>
            <a:r>
              <a:rPr lang="zh-CN" altLang="en-US" dirty="0">
                <a:solidFill>
                  <a:schemeClr val="bg1"/>
                </a:solidFill>
                <a:latin typeface="HelveticaNeue-Light"/>
              </a:rPr>
              <a:t>中的 </a:t>
            </a:r>
            <a:r>
              <a:rPr lang="en-US" altLang="zh-CN" dirty="0">
                <a:solidFill>
                  <a:schemeClr val="bg1"/>
                </a:solidFill>
                <a:latin typeface="HelveticaNeue-Light"/>
              </a:rPr>
              <a:t>div </a:t>
            </a:r>
            <a:r>
              <a:rPr lang="zh-CN" altLang="en-US" dirty="0">
                <a:solidFill>
                  <a:schemeClr val="bg1"/>
                </a:solidFill>
                <a:latin typeface="HelveticaNeue-Light"/>
              </a:rPr>
              <a:t>是相互独立的两个概念，它是一个纯粹的 </a:t>
            </a:r>
            <a:r>
              <a:rPr lang="en-US" altLang="zh-CN" dirty="0">
                <a:solidFill>
                  <a:schemeClr val="bg1"/>
                </a:solidFill>
                <a:latin typeface="HelveticaNeue-Light"/>
              </a:rPr>
              <a:t>JS </a:t>
            </a:r>
            <a:r>
              <a:rPr lang="zh-CN" altLang="en-US" dirty="0">
                <a:solidFill>
                  <a:schemeClr val="bg1"/>
                </a:solidFill>
                <a:latin typeface="HelveticaNeue-Light"/>
              </a:rPr>
              <a:t>数据结构，它只是提供了一个与 </a:t>
            </a:r>
            <a:r>
              <a:rPr lang="en-US" altLang="zh-CN" dirty="0">
                <a:solidFill>
                  <a:schemeClr val="bg1"/>
                </a:solidFill>
                <a:latin typeface="HelveticaNeue-Light"/>
              </a:rPr>
              <a:t>DOM </a:t>
            </a:r>
            <a:r>
              <a:rPr lang="zh-CN" altLang="en-US" dirty="0">
                <a:solidFill>
                  <a:schemeClr val="bg1"/>
                </a:solidFill>
                <a:latin typeface="HelveticaNeue-Light"/>
              </a:rPr>
              <a:t>类似的 </a:t>
            </a:r>
            <a:r>
              <a:rPr lang="en-US" altLang="zh-CN" dirty="0">
                <a:solidFill>
                  <a:schemeClr val="bg1"/>
                </a:solidFill>
                <a:latin typeface="HelveticaNeue-Light"/>
              </a:rPr>
              <a:t>Tag </a:t>
            </a:r>
            <a:r>
              <a:rPr lang="zh-CN" altLang="en-US" dirty="0">
                <a:solidFill>
                  <a:schemeClr val="bg1"/>
                </a:solidFill>
                <a:latin typeface="HelveticaNeue-Light"/>
              </a:rPr>
              <a:t>和 </a:t>
            </a:r>
            <a:r>
              <a:rPr lang="en-US" altLang="zh-CN" dirty="0">
                <a:solidFill>
                  <a:schemeClr val="bg1"/>
                </a:solidFill>
                <a:latin typeface="HelveticaNeue-Light"/>
              </a:rPr>
              <a:t>API</a:t>
            </a:r>
            <a:r>
              <a:rPr lang="zh-CN" altLang="en-US" dirty="0">
                <a:solidFill>
                  <a:schemeClr val="bg1"/>
                </a:solidFill>
                <a:latin typeface="HelveticaNeue-Light"/>
              </a:rPr>
              <a:t>。</a:t>
            </a:r>
            <a:r>
              <a:rPr lang="en-US" altLang="zh-CN" dirty="0">
                <a:solidFill>
                  <a:schemeClr val="bg1"/>
                </a:solidFill>
                <a:latin typeface="HelveticaNeue-Light"/>
              </a:rPr>
              <a:t>React </a:t>
            </a:r>
            <a:r>
              <a:rPr lang="zh-CN" altLang="en-US" dirty="0">
                <a:solidFill>
                  <a:schemeClr val="bg1"/>
                </a:solidFill>
                <a:latin typeface="HelveticaNeue-Light"/>
              </a:rPr>
              <a:t>会通过自身的逻辑和算法，转化为真正的 </a:t>
            </a:r>
            <a:r>
              <a:rPr lang="en-US" altLang="zh-CN" dirty="0">
                <a:solidFill>
                  <a:schemeClr val="bg1"/>
                </a:solidFill>
                <a:latin typeface="HelveticaNeue-Light"/>
              </a:rPr>
              <a:t>DOM </a:t>
            </a:r>
            <a:r>
              <a:rPr lang="zh-CN" altLang="en-US" dirty="0">
                <a:solidFill>
                  <a:schemeClr val="bg1"/>
                </a:solidFill>
                <a:latin typeface="HelveticaNeue-Light"/>
              </a:rPr>
              <a:t>节点。也正是因为这样的结构，虚拟 </a:t>
            </a:r>
            <a:r>
              <a:rPr lang="en-US" altLang="zh-CN" dirty="0">
                <a:solidFill>
                  <a:schemeClr val="bg1"/>
                </a:solidFill>
                <a:latin typeface="HelveticaNeue-Light"/>
              </a:rPr>
              <a:t>DOM </a:t>
            </a:r>
            <a:r>
              <a:rPr lang="zh-CN" altLang="en-US" dirty="0">
                <a:solidFill>
                  <a:schemeClr val="bg1"/>
                </a:solidFill>
                <a:latin typeface="HelveticaNeue-Light"/>
              </a:rPr>
              <a:t>的性能要比原生 </a:t>
            </a:r>
            <a:r>
              <a:rPr lang="en-US" altLang="zh-CN" dirty="0">
                <a:solidFill>
                  <a:schemeClr val="bg1"/>
                </a:solidFill>
                <a:latin typeface="HelveticaNeue-Light"/>
              </a:rPr>
              <a:t>DOM </a:t>
            </a:r>
            <a:r>
              <a:rPr lang="zh-CN" altLang="en-US" dirty="0">
                <a:solidFill>
                  <a:schemeClr val="bg1"/>
                </a:solidFill>
                <a:latin typeface="HelveticaNeue-Light"/>
              </a:rPr>
              <a:t>快很多。</a:t>
            </a:r>
            <a:endParaRPr lang="zh-CN" altLang="en-US" b="0" i="0" dirty="0">
              <a:solidFill>
                <a:schemeClr val="bg1"/>
              </a:solidFill>
              <a:effectLst/>
              <a:latin typeface="HelveticaNeue-Light"/>
            </a:endParaRPr>
          </a:p>
        </p:txBody>
      </p:sp>
    </p:spTree>
    <p:extLst>
      <p:ext uri="{BB962C8B-B14F-4D97-AF65-F5344CB8AC3E}">
        <p14:creationId xmlns:p14="http://schemas.microsoft.com/office/powerpoint/2010/main" val="2480551599"/>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3977371" cy="1200329"/>
          </a:xfrm>
          <a:prstGeom prst="rect">
            <a:avLst/>
          </a:prstGeom>
          <a:noFill/>
        </p:spPr>
        <p:txBody>
          <a:bodyPr wrap="none" rtlCol="0">
            <a:spAutoFit/>
          </a:bodyPr>
          <a:lstStyle/>
          <a:p>
            <a:r>
              <a:rPr kumimoji="1" lang="zh-CN" altLang="en-US" sz="7200" dirty="0" smtClean="0">
                <a:solidFill>
                  <a:schemeClr val="bg1"/>
                </a:solidFill>
                <a:latin typeface="Calibri Light" charset="0"/>
                <a:ea typeface="Calibri Light" charset="0"/>
                <a:cs typeface="Calibri Light" charset="0"/>
              </a:rPr>
              <a:t>虚拟</a:t>
            </a:r>
            <a:r>
              <a:rPr kumimoji="1" lang="en-US" altLang="zh-CN" sz="7200" dirty="0" smtClean="0">
                <a:solidFill>
                  <a:schemeClr val="bg1"/>
                </a:solidFill>
                <a:latin typeface="Calibri Light" charset="0"/>
                <a:ea typeface="Calibri Light" charset="0"/>
                <a:cs typeface="Calibri Light" charset="0"/>
              </a:rPr>
              <a:t>DOM</a:t>
            </a:r>
            <a:endParaRPr kumimoji="1" lang="zh-CN" altLang="en-US" sz="7200" dirty="0">
              <a:solidFill>
                <a:schemeClr val="bg1"/>
              </a:solidFill>
              <a:latin typeface="Calibri Light" charset="0"/>
              <a:ea typeface="Calibri Light" charset="0"/>
              <a:cs typeface="Calibri Light" charset="0"/>
            </a:endParaRPr>
          </a:p>
        </p:txBody>
      </p:sp>
      <p:pic>
        <p:nvPicPr>
          <p:cNvPr id="1026" name="Picture 2" descr="虚拟 DOM 中数据的更新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452" y="2166624"/>
            <a:ext cx="12701194" cy="52580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390311" y="7528513"/>
            <a:ext cx="5955476" cy="646331"/>
          </a:xfrm>
          <a:prstGeom prst="rect">
            <a:avLst/>
          </a:prstGeom>
        </p:spPr>
        <p:txBody>
          <a:bodyPr wrap="none">
            <a:spAutoFit/>
          </a:bodyPr>
          <a:lstStyle/>
          <a:p>
            <a:pPr fontAlgn="base"/>
            <a:r>
              <a:rPr lang="zh-CN" altLang="en-US" dirty="0">
                <a:solidFill>
                  <a:schemeClr val="bg1"/>
                </a:solidFill>
                <a:latin typeface="HelvRegularIBM"/>
              </a:rPr>
              <a:t>虚拟 </a:t>
            </a:r>
            <a:r>
              <a:rPr lang="en-US" altLang="zh-CN" dirty="0">
                <a:solidFill>
                  <a:schemeClr val="bg1"/>
                </a:solidFill>
                <a:latin typeface="HelvRegularIBM"/>
              </a:rPr>
              <a:t>DOM </a:t>
            </a:r>
            <a:r>
              <a:rPr lang="zh-CN" altLang="en-US" dirty="0">
                <a:solidFill>
                  <a:schemeClr val="bg1"/>
                </a:solidFill>
                <a:latin typeface="HelvRegularIBM"/>
              </a:rPr>
              <a:t>中数据的更新过程</a:t>
            </a:r>
            <a:endParaRPr lang="zh-CN" altLang="en-US" b="0" i="0" dirty="0">
              <a:solidFill>
                <a:schemeClr val="bg1"/>
              </a:solidFill>
              <a:effectLst/>
              <a:latin typeface="HelvRegularIBM"/>
            </a:endParaRPr>
          </a:p>
        </p:txBody>
      </p:sp>
      <p:sp>
        <p:nvSpPr>
          <p:cNvPr id="4" name="矩形 3"/>
          <p:cNvSpPr/>
          <p:nvPr/>
        </p:nvSpPr>
        <p:spPr>
          <a:xfrm>
            <a:off x="2148747" y="8691807"/>
            <a:ext cx="20417461" cy="2308324"/>
          </a:xfrm>
          <a:prstGeom prst="rect">
            <a:avLst/>
          </a:prstGeom>
        </p:spPr>
        <p:txBody>
          <a:bodyPr wrap="square">
            <a:spAutoFit/>
          </a:bodyPr>
          <a:lstStyle/>
          <a:p>
            <a:r>
              <a:rPr lang="zh-CN" altLang="en-US" dirty="0">
                <a:solidFill>
                  <a:schemeClr val="bg1"/>
                </a:solidFill>
                <a:latin typeface="HelveticaNeue-Light"/>
              </a:rPr>
              <a:t>在当前页面中数据发生变化时，</a:t>
            </a:r>
            <a:r>
              <a:rPr lang="en-US" altLang="zh-CN" dirty="0">
                <a:solidFill>
                  <a:schemeClr val="bg1"/>
                </a:solidFill>
                <a:latin typeface="HelveticaNeue-Light"/>
              </a:rPr>
              <a:t>React </a:t>
            </a:r>
            <a:r>
              <a:rPr lang="zh-CN" altLang="en-US" dirty="0">
                <a:solidFill>
                  <a:schemeClr val="bg1"/>
                </a:solidFill>
                <a:latin typeface="HelveticaNeue-Light"/>
              </a:rPr>
              <a:t>会重新构建其 </a:t>
            </a:r>
            <a:r>
              <a:rPr lang="en-US" altLang="zh-CN" dirty="0">
                <a:solidFill>
                  <a:schemeClr val="bg1"/>
                </a:solidFill>
                <a:latin typeface="HelveticaNeue-Light"/>
              </a:rPr>
              <a:t>DOM </a:t>
            </a:r>
            <a:r>
              <a:rPr lang="zh-CN" altLang="en-US" dirty="0">
                <a:solidFill>
                  <a:schemeClr val="bg1"/>
                </a:solidFill>
                <a:latin typeface="HelveticaNeue-Light"/>
              </a:rPr>
              <a:t>树，也就是我们所说的虚拟 </a:t>
            </a:r>
            <a:r>
              <a:rPr lang="en-US" altLang="zh-CN" dirty="0">
                <a:solidFill>
                  <a:schemeClr val="bg1"/>
                </a:solidFill>
                <a:latin typeface="HelveticaNeue-Light"/>
              </a:rPr>
              <a:t>DOM</a:t>
            </a:r>
            <a:r>
              <a:rPr lang="zh-CN" altLang="en-US" dirty="0">
                <a:solidFill>
                  <a:schemeClr val="bg1"/>
                </a:solidFill>
                <a:latin typeface="HelveticaNeue-Light"/>
              </a:rPr>
              <a:t>。然后 </a:t>
            </a:r>
            <a:r>
              <a:rPr lang="en-US" altLang="zh-CN" dirty="0">
                <a:solidFill>
                  <a:schemeClr val="bg1"/>
                </a:solidFill>
                <a:latin typeface="HelveticaNeue-Light"/>
              </a:rPr>
              <a:t>React </a:t>
            </a:r>
            <a:r>
              <a:rPr lang="zh-CN" altLang="en-US" dirty="0">
                <a:solidFill>
                  <a:schemeClr val="bg1"/>
                </a:solidFill>
                <a:latin typeface="HelveticaNeue-Light"/>
              </a:rPr>
              <a:t>会将这个新构建好的虚拟 </a:t>
            </a:r>
            <a:r>
              <a:rPr lang="en-US" altLang="zh-CN" dirty="0">
                <a:solidFill>
                  <a:schemeClr val="bg1"/>
                </a:solidFill>
                <a:latin typeface="HelveticaNeue-Light"/>
              </a:rPr>
              <a:t>DOM </a:t>
            </a:r>
            <a:r>
              <a:rPr lang="zh-CN" altLang="en-US" dirty="0">
                <a:solidFill>
                  <a:schemeClr val="bg1"/>
                </a:solidFill>
                <a:latin typeface="HelveticaNeue-Light"/>
              </a:rPr>
              <a:t>树与更新之前的虚拟 </a:t>
            </a:r>
            <a:r>
              <a:rPr lang="en-US" altLang="zh-CN" dirty="0">
                <a:solidFill>
                  <a:schemeClr val="bg1"/>
                </a:solidFill>
                <a:latin typeface="HelveticaNeue-Light"/>
              </a:rPr>
              <a:t>DOM </a:t>
            </a:r>
            <a:r>
              <a:rPr lang="zh-CN" altLang="en-US" dirty="0">
                <a:solidFill>
                  <a:schemeClr val="bg1"/>
                </a:solidFill>
                <a:latin typeface="HelveticaNeue-Light"/>
              </a:rPr>
              <a:t>树加以比对得出结构差异：增加一个黄色节点，删除一个粉红色节点。通过这样的对比，使得浏览器实际的更新过程中，可以只修改变更部分</a:t>
            </a:r>
            <a:r>
              <a:rPr lang="en-US" altLang="zh-CN" dirty="0">
                <a:solidFill>
                  <a:schemeClr val="bg1"/>
                </a:solidFill>
                <a:latin typeface="HelveticaNeue-Light"/>
              </a:rPr>
              <a:t>——</a:t>
            </a:r>
            <a:r>
              <a:rPr lang="zh-CN" altLang="en-US" dirty="0">
                <a:solidFill>
                  <a:schemeClr val="bg1"/>
                </a:solidFill>
                <a:latin typeface="HelveticaNeue-Light"/>
              </a:rPr>
              <a:t>黄色节点和粉红色节点，而其它节点保持不变。</a:t>
            </a:r>
            <a:endParaRPr lang="zh-CN" altLang="en-US" dirty="0">
              <a:solidFill>
                <a:schemeClr val="bg1"/>
              </a:solidFill>
            </a:endParaRPr>
          </a:p>
        </p:txBody>
      </p:sp>
    </p:spTree>
    <p:extLst>
      <p:ext uri="{BB962C8B-B14F-4D97-AF65-F5344CB8AC3E}">
        <p14:creationId xmlns:p14="http://schemas.microsoft.com/office/powerpoint/2010/main" val="1269432862"/>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a:solidFill>
                  <a:schemeClr val="bg1"/>
                </a:solidFill>
                <a:latin typeface="Calibri Light" charset="0"/>
                <a:ea typeface="Calibri Light" charset="0"/>
                <a:cs typeface="Calibri Light" charset="0"/>
              </a:rPr>
              <a:t>组件</a:t>
            </a:r>
            <a:r>
              <a:rPr kumimoji="1" lang="zh-CN" altLang="en-US" sz="7200" dirty="0" smtClean="0">
                <a:solidFill>
                  <a:schemeClr val="bg1"/>
                </a:solidFill>
                <a:latin typeface="Calibri Light" charset="0"/>
                <a:ea typeface="Calibri Light" charset="0"/>
                <a:cs typeface="Calibri Light" charset="0"/>
              </a:rPr>
              <a:t>生命周期</a:t>
            </a:r>
            <a:endParaRPr kumimoji="1" lang="zh-CN" altLang="en-US" sz="7200" dirty="0">
              <a:solidFill>
                <a:schemeClr val="bg1"/>
              </a:solidFill>
              <a:latin typeface="Calibri Light" charset="0"/>
              <a:ea typeface="Calibri Light" charset="0"/>
              <a:cs typeface="Calibri Light" charset="0"/>
            </a:endParaRPr>
          </a:p>
        </p:txBody>
      </p:sp>
      <p:pic>
        <p:nvPicPr>
          <p:cNvPr id="2050" name="Picture 2" descr="Component 的生命周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907" y="2158448"/>
            <a:ext cx="12618175" cy="974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809107"/>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a:solidFill>
                  <a:schemeClr val="bg1"/>
                </a:solidFill>
                <a:latin typeface="Calibri Light" charset="0"/>
                <a:ea typeface="Calibri Light" charset="0"/>
                <a:cs typeface="Calibri Light" charset="0"/>
              </a:rPr>
              <a:t>组件</a:t>
            </a:r>
            <a:r>
              <a:rPr kumimoji="1" lang="zh-CN" altLang="en-US" sz="7200" dirty="0" smtClean="0">
                <a:solidFill>
                  <a:schemeClr val="bg1"/>
                </a:solidFill>
                <a:latin typeface="Calibri Light" charset="0"/>
                <a:ea typeface="Calibri Light" charset="0"/>
                <a:cs typeface="Calibri Light" charset="0"/>
              </a:rPr>
              <a:t>生命周期</a:t>
            </a:r>
            <a:endParaRPr kumimoji="1" lang="zh-CN" altLang="en-US" sz="7200" dirty="0">
              <a:solidFill>
                <a:schemeClr val="bg1"/>
              </a:solidFill>
              <a:latin typeface="Calibri Light" charset="0"/>
              <a:ea typeface="Calibri Light" charset="0"/>
              <a:cs typeface="Calibri Light" charset="0"/>
            </a:endParaRPr>
          </a:p>
        </p:txBody>
      </p:sp>
      <p:sp>
        <p:nvSpPr>
          <p:cNvPr id="3" name="矩形 2"/>
          <p:cNvSpPr/>
          <p:nvPr/>
        </p:nvSpPr>
        <p:spPr>
          <a:xfrm>
            <a:off x="2148747" y="2751729"/>
            <a:ext cx="2954655" cy="646331"/>
          </a:xfrm>
          <a:prstGeom prst="rect">
            <a:avLst/>
          </a:prstGeom>
        </p:spPr>
        <p:txBody>
          <a:bodyPr wrap="none">
            <a:spAutoFit/>
          </a:bodyPr>
          <a:lstStyle/>
          <a:p>
            <a:r>
              <a:rPr lang="zh-CN" altLang="en-US" b="1" dirty="0">
                <a:solidFill>
                  <a:schemeClr val="bg1"/>
                </a:solidFill>
                <a:latin typeface="Helvetica Neue"/>
              </a:rPr>
              <a:t>装载组件触发</a:t>
            </a:r>
            <a:endParaRPr lang="zh-CN" altLang="en-US" b="1" i="0" dirty="0">
              <a:solidFill>
                <a:schemeClr val="bg1"/>
              </a:solidFill>
              <a:effectLst/>
              <a:latin typeface="Helvetica Neue"/>
            </a:endParaRPr>
          </a:p>
        </p:txBody>
      </p:sp>
      <p:sp>
        <p:nvSpPr>
          <p:cNvPr id="5" name="矩形 4"/>
          <p:cNvSpPr/>
          <p:nvPr/>
        </p:nvSpPr>
        <p:spPr>
          <a:xfrm>
            <a:off x="3020510" y="3808256"/>
            <a:ext cx="4743606" cy="646331"/>
          </a:xfrm>
          <a:prstGeom prst="rect">
            <a:avLst/>
          </a:prstGeom>
        </p:spPr>
        <p:txBody>
          <a:bodyPr wrap="none">
            <a:spAutoFit/>
          </a:bodyPr>
          <a:lstStyle/>
          <a:p>
            <a:r>
              <a:rPr lang="en-US" altLang="zh-CN" dirty="0" err="1">
                <a:solidFill>
                  <a:schemeClr val="bg1"/>
                </a:solidFill>
                <a:latin typeface="Consolas" panose="020B0609020204030204" pitchFamily="49" charset="0"/>
              </a:rPr>
              <a:t>componentWillMount</a:t>
            </a:r>
            <a:endParaRPr lang="zh-CN" altLang="en-US" dirty="0">
              <a:solidFill>
                <a:schemeClr val="bg1"/>
              </a:solidFill>
            </a:endParaRPr>
          </a:p>
        </p:txBody>
      </p:sp>
      <p:sp>
        <p:nvSpPr>
          <p:cNvPr id="8" name="矩形 7"/>
          <p:cNvSpPr/>
          <p:nvPr/>
        </p:nvSpPr>
        <p:spPr>
          <a:xfrm>
            <a:off x="3091692" y="4695832"/>
            <a:ext cx="18261702" cy="1200329"/>
          </a:xfrm>
          <a:prstGeom prst="rect">
            <a:avLst/>
          </a:prstGeom>
        </p:spPr>
        <p:txBody>
          <a:bodyPr wrap="square">
            <a:spAutoFit/>
          </a:bodyPr>
          <a:lstStyle/>
          <a:p>
            <a:pPr lvl="0" defTabSz="914400" eaLnBrk="0" fontAlgn="base" hangingPunct="0">
              <a:spcBef>
                <a:spcPct val="0"/>
              </a:spcBef>
              <a:spcAft>
                <a:spcPct val="0"/>
              </a:spcAft>
            </a:pPr>
            <a:r>
              <a:rPr lang="zh-CN" altLang="zh-CN" dirty="0">
                <a:solidFill>
                  <a:schemeClr val="bg1"/>
                </a:solidFill>
                <a:ea typeface="Helvetica Neue"/>
              </a:rPr>
              <a:t>只会在装载之前调用一次，在 </a:t>
            </a:r>
            <a:r>
              <a:rPr lang="zh-CN" altLang="zh-CN" dirty="0">
                <a:solidFill>
                  <a:schemeClr val="bg1"/>
                </a:solidFill>
                <a:latin typeface="Consolas" panose="020B0609020204030204" pitchFamily="49" charset="0"/>
              </a:rPr>
              <a:t>render</a:t>
            </a:r>
            <a:r>
              <a:rPr lang="zh-CN" altLang="zh-CN" dirty="0">
                <a:solidFill>
                  <a:schemeClr val="bg1"/>
                </a:solidFill>
                <a:ea typeface="Helvetica Neue"/>
              </a:rPr>
              <a:t> 之前调用，你可以在这个方法里面调用 </a:t>
            </a:r>
            <a:r>
              <a:rPr lang="zh-CN" altLang="zh-CN" dirty="0">
                <a:solidFill>
                  <a:schemeClr val="bg1"/>
                </a:solidFill>
                <a:latin typeface="Consolas" panose="020B0609020204030204" pitchFamily="49" charset="0"/>
              </a:rPr>
              <a:t>setState</a:t>
            </a:r>
            <a:r>
              <a:rPr lang="zh-CN" altLang="zh-CN" dirty="0">
                <a:solidFill>
                  <a:schemeClr val="bg1"/>
                </a:solidFill>
                <a:ea typeface="Helvetica Neue"/>
              </a:rPr>
              <a:t> 改变状态，并且不会导致额外调用一次 </a:t>
            </a:r>
            <a:r>
              <a:rPr lang="zh-CN" altLang="zh-CN" dirty="0">
                <a:solidFill>
                  <a:schemeClr val="bg1"/>
                </a:solidFill>
                <a:latin typeface="Consolas" panose="020B0609020204030204" pitchFamily="49" charset="0"/>
              </a:rPr>
              <a:t>render</a:t>
            </a:r>
            <a:r>
              <a:rPr lang="zh-CN" altLang="zh-CN" dirty="0">
                <a:solidFill>
                  <a:schemeClr val="bg1"/>
                </a:solidFill>
              </a:rPr>
              <a:t> </a:t>
            </a:r>
          </a:p>
        </p:txBody>
      </p:sp>
      <p:sp>
        <p:nvSpPr>
          <p:cNvPr id="9" name="矩形 8"/>
          <p:cNvSpPr/>
          <p:nvPr/>
        </p:nvSpPr>
        <p:spPr>
          <a:xfrm>
            <a:off x="3020510" y="6211669"/>
            <a:ext cx="4490332" cy="646331"/>
          </a:xfrm>
          <a:prstGeom prst="rect">
            <a:avLst/>
          </a:prstGeom>
        </p:spPr>
        <p:txBody>
          <a:bodyPr wrap="none">
            <a:spAutoFit/>
          </a:bodyPr>
          <a:lstStyle/>
          <a:p>
            <a:r>
              <a:rPr lang="en-US" altLang="zh-CN" dirty="0" err="1">
                <a:solidFill>
                  <a:schemeClr val="bg1"/>
                </a:solidFill>
                <a:latin typeface="Consolas" panose="020B0609020204030204" pitchFamily="49" charset="0"/>
              </a:rPr>
              <a:t>componentDidMount</a:t>
            </a:r>
            <a:endParaRPr lang="zh-CN" altLang="en-US" dirty="0">
              <a:solidFill>
                <a:schemeClr val="bg1"/>
              </a:solidFill>
            </a:endParaRP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3020510" y="7173508"/>
            <a:ext cx="18925090" cy="1200329"/>
          </a:xfrm>
          <a:prstGeom prst="rect">
            <a:avLst/>
          </a:prstGeom>
        </p:spPr>
        <p:txBody>
          <a:bodyPr wrap="square">
            <a:spAutoFit/>
          </a:bodyPr>
          <a:lstStyle/>
          <a:p>
            <a:pPr lvl="0" defTabSz="914400" eaLnBrk="0" fontAlgn="base" hangingPunct="0">
              <a:spcBef>
                <a:spcPct val="0"/>
              </a:spcBef>
              <a:spcAft>
                <a:spcPct val="0"/>
              </a:spcAft>
            </a:pPr>
            <a:r>
              <a:rPr lang="zh-CN" altLang="zh-CN" dirty="0">
                <a:solidFill>
                  <a:schemeClr val="bg1"/>
                </a:solidFill>
                <a:ea typeface="Helvetica Neue"/>
              </a:rPr>
              <a:t>只会在装载完成之后调用一次，在 </a:t>
            </a:r>
            <a:r>
              <a:rPr lang="zh-CN" altLang="zh-CN" dirty="0">
                <a:solidFill>
                  <a:schemeClr val="bg1"/>
                </a:solidFill>
                <a:latin typeface="Consolas" panose="020B0609020204030204" pitchFamily="49" charset="0"/>
              </a:rPr>
              <a:t>render</a:t>
            </a:r>
            <a:r>
              <a:rPr lang="zh-CN" altLang="zh-CN" dirty="0">
                <a:solidFill>
                  <a:schemeClr val="bg1"/>
                </a:solidFill>
                <a:ea typeface="Helvetica Neue"/>
              </a:rPr>
              <a:t> 之后调用，从这里开始可以通过</a:t>
            </a:r>
            <a:r>
              <a:rPr lang="zh-CN" altLang="zh-CN" dirty="0">
                <a:solidFill>
                  <a:schemeClr val="bg1"/>
                </a:solidFill>
                <a:latin typeface="Consolas" panose="020B0609020204030204" pitchFamily="49" charset="0"/>
              </a:rPr>
              <a:t>ReactDOM.findDOMNode(this)</a:t>
            </a:r>
            <a:r>
              <a:rPr lang="zh-CN" altLang="zh-CN" dirty="0">
                <a:solidFill>
                  <a:schemeClr val="bg1"/>
                </a:solidFill>
                <a:ea typeface="Helvetica Neue"/>
              </a:rPr>
              <a:t> 获取到组件的 DOM 节点。</a:t>
            </a:r>
            <a:r>
              <a:rPr lang="zh-CN" altLang="zh-CN" dirty="0">
                <a:solidFill>
                  <a:schemeClr val="bg1"/>
                </a:solidFill>
              </a:rPr>
              <a:t> </a:t>
            </a:r>
          </a:p>
        </p:txBody>
      </p:sp>
    </p:spTree>
    <p:extLst>
      <p:ext uri="{BB962C8B-B14F-4D97-AF65-F5344CB8AC3E}">
        <p14:creationId xmlns:p14="http://schemas.microsoft.com/office/powerpoint/2010/main" val="2940847848"/>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148747" y="1766685"/>
            <a:ext cx="2738812" cy="73159"/>
            <a:chOff x="1775295" y="2028842"/>
            <a:chExt cx="3631535" cy="45725"/>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5" name="Rectangle 94"/>
            <p:cNvSpPr/>
            <p:nvPr/>
          </p:nvSpPr>
          <p:spPr>
            <a:xfrm flipV="1">
              <a:off x="3025595" y="2028848"/>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6" name="文本框 5"/>
          <p:cNvSpPr txBox="1"/>
          <p:nvPr/>
        </p:nvSpPr>
        <p:spPr>
          <a:xfrm>
            <a:off x="1922585" y="539261"/>
            <a:ext cx="5724644" cy="1200329"/>
          </a:xfrm>
          <a:prstGeom prst="rect">
            <a:avLst/>
          </a:prstGeom>
          <a:noFill/>
        </p:spPr>
        <p:txBody>
          <a:bodyPr wrap="none" rtlCol="0">
            <a:spAutoFit/>
          </a:bodyPr>
          <a:lstStyle/>
          <a:p>
            <a:r>
              <a:rPr kumimoji="1" lang="zh-CN" altLang="en-US" sz="7200" dirty="0">
                <a:solidFill>
                  <a:schemeClr val="bg1"/>
                </a:solidFill>
                <a:latin typeface="Calibri Light" charset="0"/>
                <a:ea typeface="Calibri Light" charset="0"/>
                <a:cs typeface="Calibri Light" charset="0"/>
              </a:rPr>
              <a:t>组件</a:t>
            </a:r>
            <a:r>
              <a:rPr kumimoji="1" lang="zh-CN" altLang="en-US" sz="7200" dirty="0" smtClean="0">
                <a:solidFill>
                  <a:schemeClr val="bg1"/>
                </a:solidFill>
                <a:latin typeface="Calibri Light" charset="0"/>
                <a:ea typeface="Calibri Light" charset="0"/>
                <a:cs typeface="Calibri Light" charset="0"/>
              </a:rPr>
              <a:t>生命周期</a:t>
            </a:r>
            <a:endParaRPr kumimoji="1" lang="zh-CN" altLang="en-US" sz="7200" dirty="0">
              <a:solidFill>
                <a:schemeClr val="bg1"/>
              </a:solidFill>
              <a:latin typeface="Calibri Light" charset="0"/>
              <a:ea typeface="Calibri Light" charset="0"/>
              <a:cs typeface="Calibri Light" charset="0"/>
            </a:endParaRPr>
          </a:p>
        </p:txBody>
      </p:sp>
      <p:sp>
        <p:nvSpPr>
          <p:cNvPr id="3" name="矩形 2"/>
          <p:cNvSpPr/>
          <p:nvPr/>
        </p:nvSpPr>
        <p:spPr>
          <a:xfrm>
            <a:off x="2148747" y="2751729"/>
            <a:ext cx="2954655" cy="646331"/>
          </a:xfrm>
          <a:prstGeom prst="rect">
            <a:avLst/>
          </a:prstGeom>
        </p:spPr>
        <p:txBody>
          <a:bodyPr wrap="none">
            <a:spAutoFit/>
          </a:bodyPr>
          <a:lstStyle/>
          <a:p>
            <a:r>
              <a:rPr lang="zh-CN" altLang="en-US" b="1" dirty="0">
                <a:solidFill>
                  <a:schemeClr val="bg1"/>
                </a:solidFill>
              </a:rPr>
              <a:t>更新组件触发</a:t>
            </a:r>
          </a:p>
        </p:txBody>
      </p:sp>
      <p:sp>
        <p:nvSpPr>
          <p:cNvPr id="10" name="Rectangle 4"/>
          <p:cNvSpPr>
            <a:spLocks noChangeArrowheads="1"/>
          </p:cNvSpPr>
          <p:nvPr/>
        </p:nvSpPr>
        <p:spPr bwMode="auto">
          <a:xfrm>
            <a:off x="0" y="-138499"/>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6236653" y="2690173"/>
            <a:ext cx="9038052" cy="769441"/>
          </a:xfrm>
          <a:prstGeom prst="rect">
            <a:avLst/>
          </a:prstGeom>
        </p:spPr>
        <p:txBody>
          <a:bodyPr wrap="none">
            <a:spAutoFit/>
          </a:bodyPr>
          <a:lstStyle/>
          <a:p>
            <a:pPr lvl="0" defTabSz="914400" eaLnBrk="0" fontAlgn="base" hangingPunct="0">
              <a:spcBef>
                <a:spcPct val="0"/>
              </a:spcBef>
              <a:spcAft>
                <a:spcPct val="0"/>
              </a:spcAft>
            </a:pPr>
            <a:r>
              <a:rPr lang="zh-CN" altLang="zh-CN" dirty="0">
                <a:solidFill>
                  <a:schemeClr val="bg1"/>
                </a:solidFill>
                <a:latin typeface="Arial" panose="020B0604020202020204" pitchFamily="34" charset="0"/>
                <a:ea typeface="Helvetica Neue"/>
              </a:rPr>
              <a:t>这些方法不会在首次 </a:t>
            </a:r>
            <a:r>
              <a:rPr lang="zh-CN" altLang="zh-CN" sz="2400" dirty="0">
                <a:solidFill>
                  <a:schemeClr val="bg1"/>
                </a:solidFill>
                <a:latin typeface="Consolas" panose="020B0609020204030204" pitchFamily="49" charset="0"/>
              </a:rPr>
              <a:t>render</a:t>
            </a:r>
            <a:r>
              <a:rPr lang="zh-CN" altLang="zh-CN" dirty="0">
                <a:solidFill>
                  <a:schemeClr val="bg1"/>
                </a:solidFill>
                <a:ea typeface="Helvetica Neue"/>
              </a:rPr>
              <a:t> </a:t>
            </a:r>
            <a:r>
              <a:rPr lang="zh-CN" altLang="zh-CN" dirty="0">
                <a:solidFill>
                  <a:schemeClr val="bg1"/>
                </a:solidFill>
                <a:latin typeface="Arial" panose="020B0604020202020204" pitchFamily="34" charset="0"/>
                <a:ea typeface="Helvetica Neue"/>
              </a:rPr>
              <a:t>组件的周期调用</a:t>
            </a:r>
            <a:r>
              <a:rPr lang="zh-CN" altLang="zh-CN" sz="4400" dirty="0">
                <a:solidFill>
                  <a:schemeClr val="bg1"/>
                </a:solidFill>
                <a:latin typeface="Arial" panose="020B0604020202020204" pitchFamily="34" charset="0"/>
              </a:rPr>
              <a:t> </a:t>
            </a:r>
            <a:endParaRPr lang="zh-CN" altLang="zh-CN" sz="4800" dirty="0">
              <a:solidFill>
                <a:schemeClr val="bg1"/>
              </a:solidFill>
              <a:latin typeface="Arial" panose="020B0604020202020204" pitchFamily="34" charset="0"/>
            </a:endParaRPr>
          </a:p>
        </p:txBody>
      </p:sp>
      <p:sp>
        <p:nvSpPr>
          <p:cNvPr id="12" name="矩形 11"/>
          <p:cNvSpPr/>
          <p:nvPr/>
        </p:nvSpPr>
        <p:spPr>
          <a:xfrm>
            <a:off x="3020510" y="3748992"/>
            <a:ext cx="6516528" cy="646331"/>
          </a:xfrm>
          <a:prstGeom prst="rect">
            <a:avLst/>
          </a:prstGeom>
        </p:spPr>
        <p:txBody>
          <a:bodyPr wrap="none">
            <a:spAutoFit/>
          </a:bodyPr>
          <a:lstStyle/>
          <a:p>
            <a:r>
              <a:rPr lang="zh-CN" altLang="zh-CN" b="1" dirty="0">
                <a:solidFill>
                  <a:schemeClr val="bg1"/>
                </a:solidFill>
                <a:latin typeface="Consolas" panose="020B0609020204030204" pitchFamily="49" charset="0"/>
                <a:ea typeface="Helvetica Neue"/>
              </a:rPr>
              <a:t>componentWillReceiveProps</a:t>
            </a:r>
            <a:endParaRPr lang="zh-CN" altLang="en-US" b="1" dirty="0">
              <a:solidFill>
                <a:schemeClr val="bg1"/>
              </a:solidFill>
            </a:endParaRPr>
          </a:p>
        </p:txBody>
      </p:sp>
      <p:sp>
        <p:nvSpPr>
          <p:cNvPr id="16" name="矩形 15"/>
          <p:cNvSpPr/>
          <p:nvPr/>
        </p:nvSpPr>
        <p:spPr>
          <a:xfrm>
            <a:off x="3499213" y="4587894"/>
            <a:ext cx="17245116" cy="1200329"/>
          </a:xfrm>
          <a:prstGeom prst="rect">
            <a:avLst/>
          </a:prstGeom>
        </p:spPr>
        <p:txBody>
          <a:bodyPr wrap="square">
            <a:spAutoFit/>
          </a:bodyPr>
          <a:lstStyle/>
          <a:p>
            <a:pPr defTabSz="914400" eaLnBrk="0" fontAlgn="base" hangingPunct="0">
              <a:spcBef>
                <a:spcPct val="0"/>
              </a:spcBef>
              <a:spcAft>
                <a:spcPct val="0"/>
              </a:spcAft>
            </a:pPr>
            <a:r>
              <a:rPr lang="zh-CN" altLang="zh-CN" dirty="0">
                <a:solidFill>
                  <a:schemeClr val="bg1"/>
                </a:solidFill>
                <a:latin typeface="Arial" panose="020B0604020202020204" pitchFamily="34" charset="0"/>
                <a:ea typeface="Helvetica" panose="020B0604020202020204" pitchFamily="34" charset="0"/>
              </a:rPr>
              <a:t>组件接收到新的</a:t>
            </a:r>
            <a:r>
              <a:rPr lang="zh-CN" altLang="zh-CN" dirty="0">
                <a:solidFill>
                  <a:schemeClr val="bg1"/>
                </a:solidFill>
                <a:latin typeface="Consolas" panose="020B0609020204030204" pitchFamily="49" charset="0"/>
              </a:rPr>
              <a:t>props</a:t>
            </a:r>
            <a:r>
              <a:rPr lang="zh-CN" altLang="zh-CN" dirty="0">
                <a:solidFill>
                  <a:schemeClr val="bg1"/>
                </a:solidFill>
                <a:ea typeface="Helvetica" panose="020B0604020202020204" pitchFamily="34" charset="0"/>
              </a:rPr>
              <a:t>时调用，并将其作为参数</a:t>
            </a:r>
            <a:r>
              <a:rPr lang="zh-CN" altLang="zh-CN" dirty="0">
                <a:solidFill>
                  <a:schemeClr val="bg1"/>
                </a:solidFill>
                <a:latin typeface="Consolas" panose="020B0609020204030204" pitchFamily="49" charset="0"/>
              </a:rPr>
              <a:t>nextProps</a:t>
            </a:r>
            <a:r>
              <a:rPr lang="zh-CN" altLang="zh-CN" dirty="0">
                <a:solidFill>
                  <a:schemeClr val="bg1"/>
                </a:solidFill>
                <a:ea typeface="Helvetica" panose="020B0604020202020204" pitchFamily="34" charset="0"/>
              </a:rPr>
              <a:t>使用，此时</a:t>
            </a:r>
            <a:r>
              <a:rPr lang="zh-CN" altLang="zh-CN" dirty="0" smtClean="0">
                <a:solidFill>
                  <a:schemeClr val="bg1"/>
                </a:solidFill>
                <a:ea typeface="Helvetica" panose="020B0604020202020204" pitchFamily="34" charset="0"/>
              </a:rPr>
              <a:t>可</a:t>
            </a:r>
            <a:r>
              <a:rPr lang="zh-CN" altLang="zh-CN" dirty="0">
                <a:solidFill>
                  <a:schemeClr val="bg1"/>
                </a:solidFill>
                <a:ea typeface="Helvetica" panose="020B0604020202020204" pitchFamily="34" charset="0"/>
              </a:rPr>
              <a:t>更改组件</a:t>
            </a:r>
            <a:r>
              <a:rPr lang="zh-CN" altLang="zh-CN" dirty="0">
                <a:solidFill>
                  <a:schemeClr val="bg1"/>
                </a:solidFill>
                <a:latin typeface="Consolas" panose="020B0609020204030204" pitchFamily="49" charset="0"/>
              </a:rPr>
              <a:t>props</a:t>
            </a:r>
            <a:r>
              <a:rPr lang="zh-CN" altLang="zh-CN" dirty="0">
                <a:solidFill>
                  <a:schemeClr val="bg1"/>
                </a:solidFill>
                <a:ea typeface="Helvetica" panose="020B0604020202020204" pitchFamily="34" charset="0"/>
              </a:rPr>
              <a:t>及</a:t>
            </a:r>
            <a:r>
              <a:rPr lang="zh-CN" altLang="zh-CN" dirty="0">
                <a:solidFill>
                  <a:schemeClr val="bg1"/>
                </a:solidFill>
                <a:latin typeface="Consolas" panose="020B0609020204030204" pitchFamily="49" charset="0"/>
              </a:rPr>
              <a:t>state</a:t>
            </a:r>
            <a:r>
              <a:rPr lang="zh-CN" altLang="zh-CN" dirty="0">
                <a:solidFill>
                  <a:schemeClr val="bg1"/>
                </a:solidFill>
                <a:ea typeface="Helvetica" panose="020B0604020202020204" pitchFamily="34" charset="0"/>
              </a:rPr>
              <a:t>。</a:t>
            </a:r>
            <a:r>
              <a:rPr lang="zh-CN" altLang="zh-CN" dirty="0">
                <a:solidFill>
                  <a:schemeClr val="bg1"/>
                </a:solidFill>
                <a:latin typeface="Arial" panose="020B0604020202020204" pitchFamily="34" charset="0"/>
              </a:rPr>
              <a:t> </a:t>
            </a:r>
          </a:p>
        </p:txBody>
      </p:sp>
      <p:sp>
        <p:nvSpPr>
          <p:cNvPr id="17" name="矩形 16"/>
          <p:cNvSpPr/>
          <p:nvPr/>
        </p:nvSpPr>
        <p:spPr>
          <a:xfrm>
            <a:off x="3020510" y="5994103"/>
            <a:ext cx="5827236" cy="646331"/>
          </a:xfrm>
          <a:prstGeom prst="rect">
            <a:avLst/>
          </a:prstGeom>
        </p:spPr>
        <p:txBody>
          <a:bodyPr wrap="none">
            <a:spAutoFit/>
          </a:bodyPr>
          <a:lstStyle/>
          <a:p>
            <a:r>
              <a:rPr lang="en-US" altLang="zh-CN" b="1" dirty="0" err="1" smtClean="0">
                <a:solidFill>
                  <a:schemeClr val="bg1"/>
                </a:solidFill>
                <a:latin typeface="Helvetica" panose="020B0604020202020204" pitchFamily="34" charset="0"/>
              </a:rPr>
              <a:t>shouldComponentUpdate</a:t>
            </a:r>
            <a:endParaRPr lang="en-US" altLang="zh-CN" b="1" i="0" dirty="0">
              <a:solidFill>
                <a:schemeClr val="bg1"/>
              </a:solidFill>
              <a:effectLst/>
              <a:latin typeface="Helvetica" panose="020B0604020202020204" pitchFamily="34" charset="0"/>
            </a:endParaRPr>
          </a:p>
        </p:txBody>
      </p:sp>
      <p:sp>
        <p:nvSpPr>
          <p:cNvPr id="19" name="矩形 18"/>
          <p:cNvSpPr/>
          <p:nvPr/>
        </p:nvSpPr>
        <p:spPr>
          <a:xfrm>
            <a:off x="3556033" y="6934518"/>
            <a:ext cx="17188296" cy="1754326"/>
          </a:xfrm>
          <a:prstGeom prst="rect">
            <a:avLst/>
          </a:prstGeom>
        </p:spPr>
        <p:txBody>
          <a:bodyPr wrap="square">
            <a:spAutoFit/>
          </a:bodyPr>
          <a:lstStyle/>
          <a:p>
            <a:pPr defTabSz="914400" eaLnBrk="0" fontAlgn="base" hangingPunct="0">
              <a:spcBef>
                <a:spcPct val="0"/>
              </a:spcBef>
              <a:spcAft>
                <a:spcPct val="0"/>
              </a:spcAft>
            </a:pPr>
            <a:r>
              <a:rPr lang="zh-CN" altLang="zh-CN" dirty="0" smtClean="0">
                <a:solidFill>
                  <a:schemeClr val="bg1"/>
                </a:solidFill>
                <a:latin typeface="Arial" panose="020B0604020202020204" pitchFamily="34" charset="0"/>
                <a:ea typeface="Helvetica" panose="020B0604020202020204" pitchFamily="34" charset="0"/>
              </a:rPr>
              <a:t>组件是否应当渲染新的</a:t>
            </a:r>
            <a:r>
              <a:rPr lang="zh-CN" altLang="zh-CN" dirty="0" smtClean="0">
                <a:solidFill>
                  <a:schemeClr val="bg1"/>
                </a:solidFill>
                <a:latin typeface="Consolas" panose="020B0609020204030204" pitchFamily="49" charset="0"/>
              </a:rPr>
              <a:t>props</a:t>
            </a:r>
            <a:r>
              <a:rPr lang="zh-CN" altLang="zh-CN" dirty="0" smtClean="0">
                <a:solidFill>
                  <a:schemeClr val="bg1"/>
                </a:solidFill>
                <a:ea typeface="Helvetica" panose="020B0604020202020204" pitchFamily="34" charset="0"/>
              </a:rPr>
              <a:t>或</a:t>
            </a:r>
            <a:r>
              <a:rPr lang="zh-CN" altLang="zh-CN" dirty="0" smtClean="0">
                <a:solidFill>
                  <a:schemeClr val="bg1"/>
                </a:solidFill>
                <a:latin typeface="Consolas" panose="020B0609020204030204" pitchFamily="49" charset="0"/>
              </a:rPr>
              <a:t>state</a:t>
            </a:r>
            <a:r>
              <a:rPr lang="zh-CN" altLang="zh-CN" dirty="0" smtClean="0">
                <a:solidFill>
                  <a:schemeClr val="bg1"/>
                </a:solidFill>
                <a:ea typeface="Helvetica" panose="020B0604020202020204" pitchFamily="34" charset="0"/>
              </a:rPr>
              <a:t>，返回</a:t>
            </a:r>
            <a:r>
              <a:rPr lang="zh-CN" altLang="zh-CN" dirty="0" smtClean="0">
                <a:solidFill>
                  <a:schemeClr val="bg1"/>
                </a:solidFill>
                <a:latin typeface="Consolas" panose="020B0609020204030204" pitchFamily="49" charset="0"/>
              </a:rPr>
              <a:t>false</a:t>
            </a:r>
            <a:r>
              <a:rPr lang="zh-CN" altLang="zh-CN" dirty="0" smtClean="0">
                <a:solidFill>
                  <a:schemeClr val="bg1"/>
                </a:solidFill>
                <a:ea typeface="Helvetica" panose="020B0604020202020204" pitchFamily="34" charset="0"/>
              </a:rPr>
              <a:t>表示跳过后续的生命周期方法，通常不需要使用以避免出现bug。在出现应用的瓶颈时，可通过该</a:t>
            </a:r>
            <a:r>
              <a:rPr lang="zh-CN" altLang="zh-CN" dirty="0">
                <a:solidFill>
                  <a:schemeClr val="bg1"/>
                </a:solidFill>
                <a:ea typeface="Helvetica" panose="020B0604020202020204" pitchFamily="34" charset="0"/>
              </a:rPr>
              <a:t>方法进行适当的优化。</a:t>
            </a:r>
            <a:r>
              <a:rPr lang="zh-CN" altLang="zh-CN" dirty="0">
                <a:solidFill>
                  <a:schemeClr val="bg1"/>
                </a:solidFill>
                <a:latin typeface="Arial" panose="020B0604020202020204" pitchFamily="34" charset="0"/>
              </a:rPr>
              <a:t> </a:t>
            </a:r>
          </a:p>
        </p:txBody>
      </p:sp>
      <p:sp>
        <p:nvSpPr>
          <p:cNvPr id="20" name="矩形 19"/>
          <p:cNvSpPr/>
          <p:nvPr/>
        </p:nvSpPr>
        <p:spPr>
          <a:xfrm>
            <a:off x="3020510" y="8982928"/>
            <a:ext cx="5053756" cy="646331"/>
          </a:xfrm>
          <a:prstGeom prst="rect">
            <a:avLst/>
          </a:prstGeom>
        </p:spPr>
        <p:txBody>
          <a:bodyPr wrap="none">
            <a:spAutoFit/>
          </a:bodyPr>
          <a:lstStyle/>
          <a:p>
            <a:r>
              <a:rPr lang="en-US" altLang="zh-CN" b="1" dirty="0" err="1">
                <a:solidFill>
                  <a:schemeClr val="bg1"/>
                </a:solidFill>
                <a:latin typeface="Helvetica" panose="020B0604020202020204" pitchFamily="34" charset="0"/>
              </a:rPr>
              <a:t>componentWillUpdate</a:t>
            </a:r>
            <a:endParaRPr lang="en-US" altLang="zh-CN" b="1" i="0" dirty="0">
              <a:solidFill>
                <a:schemeClr val="bg1"/>
              </a:solidFill>
              <a:effectLst/>
              <a:latin typeface="Helvetica" panose="020B0604020202020204" pitchFamily="34" charset="0"/>
            </a:endParaRPr>
          </a:p>
        </p:txBody>
      </p:sp>
      <p:sp>
        <p:nvSpPr>
          <p:cNvPr id="32" name="矩形 31"/>
          <p:cNvSpPr/>
          <p:nvPr/>
        </p:nvSpPr>
        <p:spPr>
          <a:xfrm>
            <a:off x="3499213" y="9629259"/>
            <a:ext cx="18114705" cy="1015663"/>
          </a:xfrm>
          <a:prstGeom prst="rect">
            <a:avLst/>
          </a:prstGeom>
        </p:spPr>
        <p:txBody>
          <a:bodyPr wrap="square">
            <a:spAutoFit/>
          </a:bodyPr>
          <a:lstStyle/>
          <a:p>
            <a:pPr lvl="0" defTabSz="914400" eaLnBrk="0" fontAlgn="base" hangingPunct="0">
              <a:spcBef>
                <a:spcPct val="0"/>
              </a:spcBef>
              <a:spcAft>
                <a:spcPct val="0"/>
              </a:spcAft>
            </a:pPr>
            <a:r>
              <a:rPr lang="zh-CN" altLang="zh-CN" dirty="0">
                <a:solidFill>
                  <a:schemeClr val="bg1"/>
                </a:solidFill>
                <a:latin typeface="Arial" panose="020B0604020202020204" pitchFamily="34" charset="0"/>
                <a:ea typeface="Helvetica" panose="020B0604020202020204" pitchFamily="34" charset="0"/>
              </a:rPr>
              <a:t>接收到新的</a:t>
            </a:r>
            <a:r>
              <a:rPr lang="zh-CN" altLang="zh-CN" dirty="0">
                <a:solidFill>
                  <a:schemeClr val="bg1"/>
                </a:solidFill>
                <a:latin typeface="Consolas" panose="020B0609020204030204" pitchFamily="49" charset="0"/>
              </a:rPr>
              <a:t>props</a:t>
            </a:r>
            <a:r>
              <a:rPr lang="zh-CN" altLang="zh-CN" dirty="0">
                <a:solidFill>
                  <a:schemeClr val="bg1"/>
                </a:solidFill>
                <a:ea typeface="Helvetica" panose="020B0604020202020204" pitchFamily="34" charset="0"/>
              </a:rPr>
              <a:t>或者</a:t>
            </a:r>
            <a:r>
              <a:rPr lang="zh-CN" altLang="zh-CN" dirty="0">
                <a:solidFill>
                  <a:schemeClr val="bg1"/>
                </a:solidFill>
                <a:latin typeface="Consolas" panose="020B0609020204030204" pitchFamily="49" charset="0"/>
              </a:rPr>
              <a:t>state</a:t>
            </a:r>
            <a:r>
              <a:rPr lang="zh-CN" altLang="zh-CN" dirty="0">
                <a:solidFill>
                  <a:schemeClr val="bg1"/>
                </a:solidFill>
                <a:ea typeface="Helvetica" panose="020B0604020202020204" pitchFamily="34" charset="0"/>
              </a:rPr>
              <a:t>后，进行渲染之前调用，此时不允许更新</a:t>
            </a:r>
            <a:r>
              <a:rPr lang="zh-CN" altLang="zh-CN" dirty="0">
                <a:solidFill>
                  <a:schemeClr val="bg1"/>
                </a:solidFill>
                <a:latin typeface="Consolas" panose="020B0609020204030204" pitchFamily="49" charset="0"/>
              </a:rPr>
              <a:t>props</a:t>
            </a:r>
            <a:r>
              <a:rPr lang="zh-CN" altLang="zh-CN" dirty="0">
                <a:solidFill>
                  <a:schemeClr val="bg1"/>
                </a:solidFill>
                <a:ea typeface="Helvetica" panose="020B0604020202020204" pitchFamily="34" charset="0"/>
              </a:rPr>
              <a:t>或</a:t>
            </a:r>
            <a:r>
              <a:rPr lang="zh-CN" altLang="zh-CN" dirty="0">
                <a:solidFill>
                  <a:schemeClr val="bg1"/>
                </a:solidFill>
                <a:latin typeface="Consolas" panose="020B0609020204030204" pitchFamily="49" charset="0"/>
              </a:rPr>
              <a:t>state</a:t>
            </a:r>
            <a:r>
              <a:rPr lang="zh-CN" altLang="zh-CN" dirty="0">
                <a:solidFill>
                  <a:schemeClr val="bg1"/>
                </a:solidFill>
                <a:ea typeface="Helvetica" panose="020B0604020202020204" pitchFamily="34" charset="0"/>
              </a:rPr>
              <a:t>。</a:t>
            </a:r>
            <a:r>
              <a:rPr lang="zh-CN" altLang="zh-CN" sz="6000" dirty="0">
                <a:solidFill>
                  <a:schemeClr val="bg1"/>
                </a:solidFill>
                <a:latin typeface="Arial" panose="020B0604020202020204" pitchFamily="34" charset="0"/>
              </a:rPr>
              <a:t> </a:t>
            </a:r>
            <a:endParaRPr lang="zh-CN" altLang="zh-CN" sz="6600" dirty="0">
              <a:solidFill>
                <a:schemeClr val="bg1"/>
              </a:solidFill>
              <a:latin typeface="Arial" panose="020B0604020202020204" pitchFamily="34" charset="0"/>
            </a:endParaRPr>
          </a:p>
        </p:txBody>
      </p:sp>
      <p:sp>
        <p:nvSpPr>
          <p:cNvPr id="25" name="矩形 24"/>
          <p:cNvSpPr/>
          <p:nvPr/>
        </p:nvSpPr>
        <p:spPr>
          <a:xfrm>
            <a:off x="3091692" y="10929606"/>
            <a:ext cx="4980851" cy="646331"/>
          </a:xfrm>
          <a:prstGeom prst="rect">
            <a:avLst/>
          </a:prstGeom>
        </p:spPr>
        <p:txBody>
          <a:bodyPr wrap="none">
            <a:spAutoFit/>
          </a:bodyPr>
          <a:lstStyle/>
          <a:p>
            <a:r>
              <a:rPr lang="en-US" altLang="zh-CN" b="1" dirty="0" err="1">
                <a:solidFill>
                  <a:schemeClr val="bg1"/>
                </a:solidFill>
                <a:latin typeface="Helvetica" panose="020B0604020202020204" pitchFamily="34" charset="0"/>
              </a:rPr>
              <a:t>componentDidUpdate</a:t>
            </a:r>
            <a:endParaRPr lang="en-US" altLang="zh-CN" b="1" i="0" dirty="0">
              <a:solidFill>
                <a:schemeClr val="bg1"/>
              </a:solidFill>
              <a:effectLst/>
              <a:latin typeface="Helvetica" panose="020B0604020202020204" pitchFamily="34" charset="0"/>
            </a:endParaRPr>
          </a:p>
        </p:txBody>
      </p:sp>
      <p:sp>
        <p:nvSpPr>
          <p:cNvPr id="27" name="矩形 26"/>
          <p:cNvSpPr/>
          <p:nvPr/>
        </p:nvSpPr>
        <p:spPr>
          <a:xfrm>
            <a:off x="3556033" y="11598103"/>
            <a:ext cx="17188296" cy="1015663"/>
          </a:xfrm>
          <a:prstGeom prst="rect">
            <a:avLst/>
          </a:prstGeom>
        </p:spPr>
        <p:txBody>
          <a:bodyPr wrap="square">
            <a:spAutoFit/>
          </a:bodyPr>
          <a:lstStyle/>
          <a:p>
            <a:pPr lvl="0" defTabSz="914400" eaLnBrk="0" fontAlgn="base" hangingPunct="0">
              <a:spcBef>
                <a:spcPct val="0"/>
              </a:spcBef>
              <a:spcAft>
                <a:spcPct val="0"/>
              </a:spcAft>
            </a:pPr>
            <a:r>
              <a:rPr lang="zh-CN" altLang="zh-CN" dirty="0">
                <a:solidFill>
                  <a:schemeClr val="bg1"/>
                </a:solidFill>
                <a:latin typeface="Arial" panose="020B0604020202020204" pitchFamily="34" charset="0"/>
                <a:ea typeface="Helvetica" panose="020B0604020202020204" pitchFamily="34" charset="0"/>
              </a:rPr>
              <a:t>完成渲染新的</a:t>
            </a:r>
            <a:r>
              <a:rPr lang="zh-CN" altLang="zh-CN" dirty="0">
                <a:solidFill>
                  <a:schemeClr val="bg1"/>
                </a:solidFill>
                <a:latin typeface="Consolas" panose="020B0609020204030204" pitchFamily="49" charset="0"/>
              </a:rPr>
              <a:t>props</a:t>
            </a:r>
            <a:r>
              <a:rPr lang="zh-CN" altLang="zh-CN" dirty="0">
                <a:solidFill>
                  <a:schemeClr val="bg1"/>
                </a:solidFill>
                <a:ea typeface="Helvetica" panose="020B0604020202020204" pitchFamily="34" charset="0"/>
              </a:rPr>
              <a:t>或者</a:t>
            </a:r>
            <a:r>
              <a:rPr lang="zh-CN" altLang="zh-CN" dirty="0">
                <a:solidFill>
                  <a:schemeClr val="bg1"/>
                </a:solidFill>
                <a:latin typeface="Consolas" panose="020B0609020204030204" pitchFamily="49" charset="0"/>
              </a:rPr>
              <a:t>state</a:t>
            </a:r>
            <a:r>
              <a:rPr lang="zh-CN" altLang="zh-CN" dirty="0">
                <a:solidFill>
                  <a:schemeClr val="bg1"/>
                </a:solidFill>
                <a:ea typeface="Helvetica" panose="020B0604020202020204" pitchFamily="34" charset="0"/>
              </a:rPr>
              <a:t>后调用，此时可以访问到新的DOM元素。</a:t>
            </a:r>
            <a:r>
              <a:rPr lang="zh-CN" altLang="zh-CN" sz="6000" dirty="0">
                <a:solidFill>
                  <a:schemeClr val="bg1"/>
                </a:solidFill>
                <a:latin typeface="Arial" panose="020B0604020202020204" pitchFamily="34" charset="0"/>
              </a:rPr>
              <a:t> </a:t>
            </a:r>
            <a:endParaRPr lang="zh-CN" altLang="zh-CN" sz="6600" dirty="0">
              <a:solidFill>
                <a:schemeClr val="bg1"/>
              </a:solidFill>
              <a:latin typeface="Arial" panose="020B0604020202020204" pitchFamily="34" charset="0"/>
            </a:endParaRPr>
          </a:p>
        </p:txBody>
      </p:sp>
    </p:spTree>
    <p:extLst>
      <p:ext uri="{BB962C8B-B14F-4D97-AF65-F5344CB8AC3E}">
        <p14:creationId xmlns:p14="http://schemas.microsoft.com/office/powerpoint/2010/main" val="547124963"/>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par>
    </p:tnLst>
  </p:timing>
</p:sld>
</file>

<file path=ppt/theme/theme1.xml><?xml version="1.0" encoding="utf-8"?>
<a:theme xmlns:a="http://schemas.openxmlformats.org/drawingml/2006/main" name="1_Default Theme">
  <a:themeElements>
    <a:clrScheme name="Motagua - Coloured 6 - Light">
      <a:dk1>
        <a:srgbClr val="7E7E7E"/>
      </a:dk1>
      <a:lt1>
        <a:sysClr val="window" lastClr="FFFFFF"/>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Theme">
  <a:themeElements>
    <a:clrScheme name="Motagua - Coloured 6 - Light">
      <a:dk1>
        <a:srgbClr val="7E7E7E"/>
      </a:dk1>
      <a:lt1>
        <a:sysClr val="window" lastClr="FFFFFF"/>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30866</TotalTime>
  <Words>2290</Words>
  <Application>Microsoft Office PowerPoint</Application>
  <PresentationFormat>自定义</PresentationFormat>
  <Paragraphs>125</Paragraphs>
  <Slides>18</Slides>
  <Notes>11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18</vt:i4>
      </vt:variant>
    </vt:vector>
  </HeadingPairs>
  <TitlesOfParts>
    <vt:vector size="37" baseType="lpstr">
      <vt:lpstr>Arial Unicode MS</vt:lpstr>
      <vt:lpstr>Helvetica Neue</vt:lpstr>
      <vt:lpstr>HelveticaNeue-Light</vt:lpstr>
      <vt:lpstr>HelvRegularIBM</vt:lpstr>
      <vt:lpstr>Lato</vt:lpstr>
      <vt:lpstr>Lato Regular</vt:lpstr>
      <vt:lpstr>Microsoft YaHei Light</vt:lpstr>
      <vt:lpstr>Source Code Pro</vt:lpstr>
      <vt:lpstr>华文楷体</vt:lpstr>
      <vt:lpstr>宋体</vt:lpstr>
      <vt:lpstr>微软雅黑</vt:lpstr>
      <vt:lpstr>微软雅黑</vt:lpstr>
      <vt:lpstr>Arial</vt:lpstr>
      <vt:lpstr>Calibri Light</vt:lpstr>
      <vt:lpstr>Consolas</vt:lpstr>
      <vt:lpstr>Helvetica</vt:lpstr>
      <vt:lpstr>Verdana</vt:lpstr>
      <vt:lpstr>1_Default Theme</vt:lpstr>
      <vt:lpstr>2_Default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dc:creator>
  <cp:lastModifiedBy>偶然</cp:lastModifiedBy>
  <cp:revision>3381</cp:revision>
  <dcterms:created xsi:type="dcterms:W3CDTF">2014-11-12T21:47:38Z</dcterms:created>
  <dcterms:modified xsi:type="dcterms:W3CDTF">2017-05-23T04:12:36Z</dcterms:modified>
</cp:coreProperties>
</file>