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311" r:id="rId3"/>
    <p:sldId id="261" r:id="rId4"/>
    <p:sldId id="312" r:id="rId5"/>
    <p:sldId id="313" r:id="rId6"/>
    <p:sldId id="278" r:id="rId7"/>
    <p:sldId id="315" r:id="rId8"/>
    <p:sldId id="316" r:id="rId9"/>
    <p:sldId id="317" r:id="rId10"/>
    <p:sldId id="287" r:id="rId11"/>
    <p:sldId id="268" r:id="rId12"/>
  </p:sldIdLst>
  <p:sldSz cx="9144000" cy="5143500" type="screen16x9"/>
  <p:notesSz cx="6858000" cy="9144000"/>
  <p:embeddedFontLs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A9B425-496D-4504-894C-42FA460B5BB1}">
  <a:tblStyle styleId="{11A9B425-496D-4504-894C-42FA460B5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799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875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7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28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6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6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5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8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0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9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89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5400000" flipH="1">
            <a:off x="8107364" y="4106900"/>
            <a:ext cx="1382068" cy="691126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8452792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166449" y="160950"/>
            <a:ext cx="691200" cy="69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-5400000" flipH="1">
            <a:off x="383111" y="3953363"/>
            <a:ext cx="807025" cy="1573247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413600" y="2790400"/>
            <a:ext cx="43167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5408750" y="3536800"/>
            <a:ext cx="3793461" cy="1644981"/>
            <a:chOff x="5408750" y="3536800"/>
            <a:chExt cx="3793461" cy="1644981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5408750" y="4024975"/>
              <a:ext cx="3793461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07450" y="3536800"/>
              <a:ext cx="758100" cy="75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9"/>
          <p:cNvSpPr/>
          <p:nvPr/>
        </p:nvSpPr>
        <p:spPr>
          <a:xfrm rot="-5400000">
            <a:off x="8276347" y="3"/>
            <a:ext cx="867655" cy="86767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4" hasCustomPrompt="1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6585" y="4309125"/>
            <a:ext cx="844084" cy="84408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flipH="1">
            <a:off x="56902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20000" y="3330362"/>
            <a:ext cx="51588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720000" y="1415025"/>
            <a:ext cx="5158800" cy="19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795500" y="4732315"/>
            <a:ext cx="2668607" cy="514855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380900" y="4341834"/>
            <a:ext cx="3060868" cy="905338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>
            <a:off x="809015" y="-2"/>
            <a:ext cx="3471183" cy="571125"/>
            <a:chOff x="400240" y="-2"/>
            <a:chExt cx="3471183" cy="571125"/>
          </a:xfrm>
        </p:grpSpPr>
        <p:sp>
          <p:nvSpPr>
            <p:cNvPr id="118" name="Google Shape;118;p14"/>
            <p:cNvSpPr/>
            <p:nvPr/>
          </p:nvSpPr>
          <p:spPr>
            <a:xfrm rot="10800000" flipH="1">
              <a:off x="400240" y="375"/>
              <a:ext cx="3471183" cy="570748"/>
            </a:xfrm>
            <a:custGeom>
              <a:avLst/>
              <a:gdLst/>
              <a:ahLst/>
              <a:cxnLst/>
              <a:rect l="l" t="t" r="r" b="b"/>
              <a:pathLst>
                <a:path w="16293" h="2679" extrusionOk="0">
                  <a:moveTo>
                    <a:pt x="6830" y="0"/>
                  </a:moveTo>
                  <a:cubicBezTo>
                    <a:pt x="6611" y="0"/>
                    <a:pt x="6392" y="10"/>
                    <a:pt x="6175" y="32"/>
                  </a:cubicBezTo>
                  <a:cubicBezTo>
                    <a:pt x="5663" y="80"/>
                    <a:pt x="5169" y="173"/>
                    <a:pt x="4675" y="310"/>
                  </a:cubicBezTo>
                  <a:cubicBezTo>
                    <a:pt x="3654" y="589"/>
                    <a:pt x="2707" y="1023"/>
                    <a:pt x="1950" y="1424"/>
                  </a:cubicBezTo>
                  <a:cubicBezTo>
                    <a:pt x="758" y="2059"/>
                    <a:pt x="1" y="2679"/>
                    <a:pt x="1" y="2679"/>
                  </a:cubicBezTo>
                  <a:lnTo>
                    <a:pt x="16293" y="2679"/>
                  </a:lnTo>
                  <a:cubicBezTo>
                    <a:pt x="14622" y="2181"/>
                    <a:pt x="13122" y="1610"/>
                    <a:pt x="11729" y="1131"/>
                  </a:cubicBezTo>
                  <a:cubicBezTo>
                    <a:pt x="9944" y="494"/>
                    <a:pt x="8357" y="0"/>
                    <a:pt x="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 flipH="1">
              <a:off x="400240" y="-2"/>
              <a:ext cx="1770425" cy="345133"/>
            </a:xfrm>
            <a:custGeom>
              <a:avLst/>
              <a:gdLst/>
              <a:ahLst/>
              <a:cxnLst/>
              <a:rect l="l" t="t" r="r" b="b"/>
              <a:pathLst>
                <a:path w="8310" h="1620" extrusionOk="0">
                  <a:moveTo>
                    <a:pt x="3730" y="1"/>
                  </a:moveTo>
                  <a:cubicBezTo>
                    <a:pt x="2989" y="1"/>
                    <a:pt x="2440" y="188"/>
                    <a:pt x="1950" y="365"/>
                  </a:cubicBezTo>
                  <a:cubicBezTo>
                    <a:pt x="758" y="1000"/>
                    <a:pt x="1" y="1620"/>
                    <a:pt x="1" y="1620"/>
                  </a:cubicBezTo>
                  <a:lnTo>
                    <a:pt x="8310" y="1620"/>
                  </a:lnTo>
                  <a:cubicBezTo>
                    <a:pt x="7983" y="1416"/>
                    <a:pt x="7675" y="1249"/>
                    <a:pt x="7382" y="1108"/>
                  </a:cubicBezTo>
                  <a:cubicBezTo>
                    <a:pt x="5748" y="261"/>
                    <a:pt x="4604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4"/>
          <p:cNvSpPr/>
          <p:nvPr/>
        </p:nvSpPr>
        <p:spPr>
          <a:xfrm rot="-5400000">
            <a:off x="77555" y="96572"/>
            <a:ext cx="641857" cy="643030"/>
          </a:xfrm>
          <a:custGeom>
            <a:avLst/>
            <a:gdLst/>
            <a:ahLst/>
            <a:cxnLst/>
            <a:rect l="l" t="t" r="r" b="b"/>
            <a:pathLst>
              <a:path w="9307" h="9324" extrusionOk="0">
                <a:moveTo>
                  <a:pt x="4665" y="1"/>
                </a:moveTo>
                <a:cubicBezTo>
                  <a:pt x="2093" y="1"/>
                  <a:pt x="1" y="2093"/>
                  <a:pt x="1" y="4664"/>
                </a:cubicBezTo>
                <a:cubicBezTo>
                  <a:pt x="1" y="7236"/>
                  <a:pt x="2093" y="9324"/>
                  <a:pt x="4665" y="9324"/>
                </a:cubicBezTo>
                <a:cubicBezTo>
                  <a:pt x="7237" y="9324"/>
                  <a:pt x="9307" y="7236"/>
                  <a:pt x="9307" y="4664"/>
                </a:cubicBezTo>
                <a:cubicBezTo>
                  <a:pt x="9307" y="2093"/>
                  <a:pt x="7237" y="1"/>
                  <a:pt x="46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1776638" y="3947724"/>
            <a:ext cx="24384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2"/>
          </p:nvPr>
        </p:nvSpPr>
        <p:spPr>
          <a:xfrm>
            <a:off x="4928960" y="3947724"/>
            <a:ext cx="24384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3"/>
          </p:nvPr>
        </p:nvSpPr>
        <p:spPr>
          <a:xfrm>
            <a:off x="1776637" y="3599800"/>
            <a:ext cx="2438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4"/>
          </p:nvPr>
        </p:nvSpPr>
        <p:spPr>
          <a:xfrm>
            <a:off x="4928953" y="3599800"/>
            <a:ext cx="2438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/>
          <p:nvPr/>
        </p:nvSpPr>
        <p:spPr>
          <a:xfrm rot="5400000" flipH="1">
            <a:off x="-848694" y="777708"/>
            <a:ext cx="2361701" cy="806282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"/>
          <p:cNvSpPr/>
          <p:nvPr/>
        </p:nvSpPr>
        <p:spPr>
          <a:xfrm rot="5400000" flipH="1">
            <a:off x="-978124" y="907152"/>
            <a:ext cx="2361701" cy="547395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rot="5400000">
            <a:off x="8412450" y="8850"/>
            <a:ext cx="740400" cy="72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984900" y="2883955"/>
            <a:ext cx="1159102" cy="2259546"/>
            <a:chOff x="7977075" y="2883955"/>
            <a:chExt cx="1159102" cy="2259546"/>
          </a:xfrm>
        </p:grpSpPr>
        <p:sp>
          <p:nvSpPr>
            <p:cNvPr id="210" name="Google Shape;210;p24"/>
            <p:cNvSpPr/>
            <p:nvPr/>
          </p:nvSpPr>
          <p:spPr>
            <a:xfrm rot="10800000" flipH="1">
              <a:off x="7977075" y="2883955"/>
              <a:ext cx="1159101" cy="2259545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 rot="10800000" flipH="1">
              <a:off x="8271825" y="3458523"/>
              <a:ext cx="864351" cy="1684977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2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1325" y="411510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7901304" y="-10"/>
            <a:ext cx="1156807" cy="915965"/>
            <a:chOff x="7812754" y="-10"/>
            <a:chExt cx="1156807" cy="915965"/>
          </a:xfrm>
        </p:grpSpPr>
        <p:sp>
          <p:nvSpPr>
            <p:cNvPr id="218" name="Google Shape;218;p25"/>
            <p:cNvSpPr/>
            <p:nvPr/>
          </p:nvSpPr>
          <p:spPr>
            <a:xfrm>
              <a:off x="7812754" y="-1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812754" y="337455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5"/>
          <p:cNvSpPr/>
          <p:nvPr/>
        </p:nvSpPr>
        <p:spPr>
          <a:xfrm>
            <a:off x="3631900" y="4603375"/>
            <a:ext cx="3336916" cy="643807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5614345" y="4115100"/>
            <a:ext cx="3827405" cy="1132072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2217575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2"/>
          </p:nvPr>
        </p:nvSpPr>
        <p:spPr>
          <a:xfrm>
            <a:off x="5552908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3"/>
          </p:nvPr>
        </p:nvSpPr>
        <p:spPr>
          <a:xfrm>
            <a:off x="2217494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"/>
          </p:nvPr>
        </p:nvSpPr>
        <p:spPr>
          <a:xfrm>
            <a:off x="5552795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5"/>
          </p:nvPr>
        </p:nvSpPr>
        <p:spPr>
          <a:xfrm>
            <a:off x="2217450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6"/>
          </p:nvPr>
        </p:nvSpPr>
        <p:spPr>
          <a:xfrm>
            <a:off x="5552725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7"/>
          </p:nvPr>
        </p:nvSpPr>
        <p:spPr>
          <a:xfrm>
            <a:off x="2217450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8"/>
          </p:nvPr>
        </p:nvSpPr>
        <p:spPr>
          <a:xfrm>
            <a:off x="5552725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 flipH="1">
            <a:off x="816530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flipH="1">
            <a:off x="8648698" y="2"/>
            <a:ext cx="495300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 rot="-5400000" flipH="1">
            <a:off x="335468" y="3719249"/>
            <a:ext cx="1097269" cy="1768227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 rot="-5400000" flipH="1">
            <a:off x="335626" y="4109334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8234575" y="4311925"/>
            <a:ext cx="582900" cy="58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 rot="5400000">
            <a:off x="-649173" y="574527"/>
            <a:ext cx="1952400" cy="72449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70" r:id="rId7"/>
    <p:sldLayoutId id="2147483671" r:id="rId8"/>
    <p:sldLayoutId id="2147483674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dk1"/>
                </a:solidFill>
              </a:rPr>
              <a:t>LAPORAN TUGAS AKHIR PEMBUATAN APLIKASI</a:t>
            </a:r>
            <a:endParaRPr sz="4000"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Aditya </a:t>
            </a:r>
            <a:r>
              <a:rPr lang="en-US" sz="1400" dirty="0" err="1" smtClean="0"/>
              <a:t>Rino</a:t>
            </a:r>
            <a:r>
              <a:rPr lang="en-US" sz="1400" dirty="0" smtClean="0"/>
              <a:t> </a:t>
            </a:r>
            <a:r>
              <a:rPr lang="en-US" sz="1400" dirty="0" err="1" smtClean="0"/>
              <a:t>Eka</a:t>
            </a:r>
            <a:r>
              <a:rPr lang="en-US" sz="1400" dirty="0" smtClean="0"/>
              <a:t> </a:t>
            </a:r>
            <a:r>
              <a:rPr lang="en-US" sz="1400" dirty="0" err="1" smtClean="0"/>
              <a:t>Jovario</a:t>
            </a:r>
            <a:r>
              <a:rPr lang="en-US" sz="1400" dirty="0" smtClean="0"/>
              <a:t> 2200018391 </a:t>
            </a:r>
            <a:r>
              <a:rPr lang="en-US" sz="1400" dirty="0" err="1" smtClean="0"/>
              <a:t>Kelas</a:t>
            </a:r>
            <a:r>
              <a:rPr lang="en-US" sz="1400" dirty="0" smtClean="0"/>
              <a:t> I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UPLOAD PROJECT</a:t>
            </a:r>
            <a:endParaRPr dirty="0"/>
          </a:p>
        </p:txBody>
      </p:sp>
      <p:grpSp>
        <p:nvGrpSpPr>
          <p:cNvPr id="943" name="Google Shape;943;p70"/>
          <p:cNvGrpSpPr/>
          <p:nvPr/>
        </p:nvGrpSpPr>
        <p:grpSpPr>
          <a:xfrm>
            <a:off x="7955199" y="1284179"/>
            <a:ext cx="937595" cy="761227"/>
            <a:chOff x="2699874" y="1037954"/>
            <a:chExt cx="937595" cy="761227"/>
          </a:xfrm>
        </p:grpSpPr>
        <p:sp>
          <p:nvSpPr>
            <p:cNvPr id="944" name="Google Shape;944;p70"/>
            <p:cNvSpPr/>
            <p:nvPr/>
          </p:nvSpPr>
          <p:spPr>
            <a:xfrm rot="-5400000">
              <a:off x="2933643" y="804184"/>
              <a:ext cx="470057" cy="937595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0"/>
            <p:cNvSpPr/>
            <p:nvPr/>
          </p:nvSpPr>
          <p:spPr>
            <a:xfrm rot="-5400000">
              <a:off x="2877070" y="1215518"/>
              <a:ext cx="583153" cy="584172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70"/>
          <p:cNvGrpSpPr/>
          <p:nvPr/>
        </p:nvGrpSpPr>
        <p:grpSpPr>
          <a:xfrm>
            <a:off x="244299" y="4125071"/>
            <a:ext cx="937595" cy="761227"/>
            <a:chOff x="2699874" y="2261096"/>
            <a:chExt cx="937595" cy="761227"/>
          </a:xfrm>
        </p:grpSpPr>
        <p:sp>
          <p:nvSpPr>
            <p:cNvPr id="947" name="Google Shape;947;p70"/>
            <p:cNvSpPr/>
            <p:nvPr/>
          </p:nvSpPr>
          <p:spPr>
            <a:xfrm rot="-5400000">
              <a:off x="2934176" y="2026794"/>
              <a:ext cx="468991" cy="937595"/>
            </a:xfrm>
            <a:custGeom>
              <a:avLst/>
              <a:gdLst/>
              <a:ahLst/>
              <a:cxnLst/>
              <a:rect l="l" t="t" r="r" b="b"/>
              <a:pathLst>
                <a:path w="7485" h="14965" extrusionOk="0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 rot="-5400000">
              <a:off x="2877070" y="2438660"/>
              <a:ext cx="583153" cy="584172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2" y="1492646"/>
            <a:ext cx="4274436" cy="1951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224" y="1508826"/>
            <a:ext cx="4177570" cy="1947672"/>
          </a:xfrm>
          <a:prstGeom prst="rect">
            <a:avLst/>
          </a:prstGeom>
        </p:spPr>
      </p:pic>
      <p:sp>
        <p:nvSpPr>
          <p:cNvPr id="21" name="Google Shape;416;p42"/>
          <p:cNvSpPr txBox="1">
            <a:spLocks/>
          </p:cNvSpPr>
          <p:nvPr/>
        </p:nvSpPr>
        <p:spPr>
          <a:xfrm>
            <a:off x="1747011" y="3669077"/>
            <a:ext cx="5649978" cy="80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dirty="0" smtClean="0"/>
              <a:t>Project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saya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saya</a:t>
            </a:r>
            <a:r>
              <a:rPr lang="en-US" sz="1200" dirty="0" smtClean="0"/>
              <a:t> upload di website </a:t>
            </a:r>
            <a:r>
              <a:rPr lang="en-US" sz="1200" dirty="0" err="1" smtClean="0"/>
              <a:t>github</a:t>
            </a:r>
            <a:endParaRPr lang="en-US" sz="1200" dirty="0" smtClean="0"/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200" dirty="0"/>
              <a:t>https://github.com/LstGemini/Tugas-DSK/blob/1f915986151e924d5e659f1f8ffefc07082ef9bf/Cuci-mobil.asm</a:t>
            </a:r>
          </a:p>
          <a:p>
            <a:pPr algn="ctr">
              <a:buClr>
                <a:schemeClr val="dk1"/>
              </a:buClr>
              <a:buSzPts val="1100"/>
            </a:pPr>
            <a:endParaRPr lang="en-US" sz="1200" dirty="0"/>
          </a:p>
          <a:p>
            <a:pPr algn="ctr">
              <a:buClr>
                <a:schemeClr val="dk1"/>
              </a:buClr>
              <a:buSzPts val="1100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/>
          <p:nvPr/>
        </p:nvSpPr>
        <p:spPr>
          <a:xfrm>
            <a:off x="6346175" y="3926000"/>
            <a:ext cx="713400" cy="7134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51"/>
          <p:cNvGrpSpPr/>
          <p:nvPr/>
        </p:nvGrpSpPr>
        <p:grpSpPr>
          <a:xfrm>
            <a:off x="7649329" y="240035"/>
            <a:ext cx="1032070" cy="1869690"/>
            <a:chOff x="7649329" y="240035"/>
            <a:chExt cx="1032070" cy="1869690"/>
          </a:xfrm>
        </p:grpSpPr>
        <p:grpSp>
          <p:nvGrpSpPr>
            <p:cNvPr id="589" name="Google Shape;589;p51"/>
            <p:cNvGrpSpPr/>
            <p:nvPr/>
          </p:nvGrpSpPr>
          <p:grpSpPr>
            <a:xfrm rot="-5400000">
              <a:off x="7490086" y="399278"/>
              <a:ext cx="1350555" cy="1032070"/>
              <a:chOff x="4338287" y="332320"/>
              <a:chExt cx="1072465" cy="819558"/>
            </a:xfrm>
          </p:grpSpPr>
          <p:grpSp>
            <p:nvGrpSpPr>
              <p:cNvPr id="590" name="Google Shape;590;p51"/>
              <p:cNvGrpSpPr/>
              <p:nvPr/>
            </p:nvGrpSpPr>
            <p:grpSpPr>
              <a:xfrm>
                <a:off x="4338287" y="332320"/>
                <a:ext cx="665342" cy="819558"/>
                <a:chOff x="1427225" y="332320"/>
                <a:chExt cx="665342" cy="819558"/>
              </a:xfrm>
            </p:grpSpPr>
            <p:sp>
              <p:nvSpPr>
                <p:cNvPr id="591" name="Google Shape;591;p51"/>
                <p:cNvSpPr/>
                <p:nvPr/>
              </p:nvSpPr>
              <p:spPr>
                <a:xfrm>
                  <a:off x="1682651" y="332320"/>
                  <a:ext cx="409916" cy="819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5" h="14965" extrusionOk="0">
                      <a:moveTo>
                        <a:pt x="1" y="0"/>
                      </a:moveTo>
                      <a:lnTo>
                        <a:pt x="1" y="14964"/>
                      </a:lnTo>
                      <a:cubicBezTo>
                        <a:pt x="4124" y="14964"/>
                        <a:pt x="7485" y="11625"/>
                        <a:pt x="7485" y="7484"/>
                      </a:cubicBezTo>
                      <a:cubicBezTo>
                        <a:pt x="7485" y="3339"/>
                        <a:pt x="412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1"/>
                <p:cNvSpPr/>
                <p:nvPr/>
              </p:nvSpPr>
              <p:spPr>
                <a:xfrm>
                  <a:off x="1427225" y="486763"/>
                  <a:ext cx="509698" cy="51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7" h="9324" extrusionOk="0">
                      <a:moveTo>
                        <a:pt x="4665" y="1"/>
                      </a:moveTo>
                      <a:cubicBezTo>
                        <a:pt x="2093" y="1"/>
                        <a:pt x="1" y="2093"/>
                        <a:pt x="1" y="4664"/>
                      </a:cubicBezTo>
                      <a:cubicBezTo>
                        <a:pt x="1" y="7236"/>
                        <a:pt x="2093" y="9324"/>
                        <a:pt x="4665" y="9324"/>
                      </a:cubicBezTo>
                      <a:cubicBezTo>
                        <a:pt x="7237" y="9324"/>
                        <a:pt x="9307" y="7236"/>
                        <a:pt x="9307" y="4664"/>
                      </a:cubicBezTo>
                      <a:cubicBezTo>
                        <a:pt x="9307" y="2093"/>
                        <a:pt x="7237" y="1"/>
                        <a:pt x="466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3" name="Google Shape;593;p51"/>
              <p:cNvSpPr/>
              <p:nvPr/>
            </p:nvSpPr>
            <p:spPr>
              <a:xfrm rot="10800000">
                <a:off x="4999906" y="332320"/>
                <a:ext cx="410847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965" extrusionOk="0">
                    <a:moveTo>
                      <a:pt x="0" y="0"/>
                    </a:moveTo>
                    <a:lnTo>
                      <a:pt x="0" y="14964"/>
                    </a:lnTo>
                    <a:cubicBezTo>
                      <a:pt x="4141" y="14964"/>
                      <a:pt x="7502" y="11625"/>
                      <a:pt x="7502" y="7484"/>
                    </a:cubicBezTo>
                    <a:cubicBezTo>
                      <a:pt x="7502" y="3339"/>
                      <a:pt x="4141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51"/>
            <p:cNvSpPr/>
            <p:nvPr/>
          </p:nvSpPr>
          <p:spPr>
            <a:xfrm rot="-5400000">
              <a:off x="7972451" y="1723597"/>
              <a:ext cx="385775" cy="386480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55620" y="2243084"/>
            <a:ext cx="7191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The Black Box" panose="020D0A00000000000000" pitchFamily="34" charset="0"/>
              </a:rPr>
              <a:t>(SEKIAN &amp; TERIMAKASIH)</a:t>
            </a:r>
            <a:endParaRPr lang="en-US" sz="8000" dirty="0">
              <a:latin typeface="The Black Box" panose="020D0A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2480030" y="905713"/>
            <a:ext cx="4183839" cy="1884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1"/>
                </a:solidFill>
              </a:rPr>
              <a:t>APLIKASI PELAYANAN PENCUCIAN MOBIL</a:t>
            </a:r>
            <a:endParaRPr sz="2800" dirty="0"/>
          </a:p>
        </p:txBody>
      </p:sp>
      <p:sp>
        <p:nvSpPr>
          <p:cNvPr id="416" name="Google Shape;416;p42"/>
          <p:cNvSpPr txBox="1">
            <a:spLocks noGrp="1"/>
          </p:cNvSpPr>
          <p:nvPr>
            <p:ph type="subTitle" idx="1"/>
          </p:nvPr>
        </p:nvSpPr>
        <p:spPr>
          <a:xfrm>
            <a:off x="847567" y="2790400"/>
            <a:ext cx="7448763" cy="589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https://github.com/LstGemini/Tugas-DSK/blob/1f915986151e924d5e659f1f8ffefc07082ef9bf/Cuci-mobil.asm</a:t>
            </a:r>
            <a:endParaRPr sz="1200" dirty="0"/>
          </a:p>
        </p:txBody>
      </p:sp>
      <p:grpSp>
        <p:nvGrpSpPr>
          <p:cNvPr id="417" name="Google Shape;417;p42"/>
          <p:cNvGrpSpPr/>
          <p:nvPr/>
        </p:nvGrpSpPr>
        <p:grpSpPr>
          <a:xfrm>
            <a:off x="398450" y="242969"/>
            <a:ext cx="1928362" cy="1156807"/>
            <a:chOff x="398450" y="242969"/>
            <a:chExt cx="1928362" cy="1156807"/>
          </a:xfrm>
        </p:grpSpPr>
        <p:sp>
          <p:nvSpPr>
            <p:cNvPr id="418" name="Google Shape;418;p42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2423246" y="472928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0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>
            <a:spLocks noGrp="1"/>
          </p:cNvSpPr>
          <p:nvPr>
            <p:ph type="title"/>
          </p:nvPr>
        </p:nvSpPr>
        <p:spPr>
          <a:xfrm>
            <a:off x="720000" y="52181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PENJELASAN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35" name="Google Shape;435;p44"/>
          <p:cNvSpPr txBox="1">
            <a:spLocks noGrp="1"/>
          </p:cNvSpPr>
          <p:nvPr>
            <p:ph type="subTitle" idx="1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Assembly </a:t>
            </a:r>
            <a:r>
              <a:rPr lang="en-US" sz="1200" dirty="0" err="1"/>
              <a:t>umumnya</a:t>
            </a:r>
            <a:r>
              <a:rPr lang="en-US" sz="1200" dirty="0"/>
              <a:t> </a:t>
            </a:r>
            <a:r>
              <a:rPr lang="en-US" sz="1200" dirty="0" err="1"/>
              <a:t>dikenal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rakitan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assembly language. Assembly language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tingkat</a:t>
            </a:r>
            <a:r>
              <a:rPr lang="en-US" sz="1200" dirty="0"/>
              <a:t> </a:t>
            </a:r>
            <a:r>
              <a:rPr lang="en-US" sz="1200" dirty="0" err="1"/>
              <a:t>rendah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memprogram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, </a:t>
            </a:r>
            <a:r>
              <a:rPr lang="en-US" sz="1200" dirty="0" err="1"/>
              <a:t>mikroprosesor</a:t>
            </a:r>
            <a:r>
              <a:rPr lang="en-US" sz="1200" dirty="0"/>
              <a:t>, </a:t>
            </a:r>
            <a:r>
              <a:rPr lang="en-US" sz="1200" dirty="0" err="1"/>
              <a:t>mikrokontroler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lain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diprogram</a:t>
            </a:r>
            <a:r>
              <a:rPr lang="en-US" sz="1200" dirty="0"/>
              <a:t>. </a:t>
            </a:r>
            <a:r>
              <a:rPr lang="en-US" sz="1200" dirty="0" err="1"/>
              <a:t>Bahasa</a:t>
            </a:r>
            <a:r>
              <a:rPr lang="en-US" sz="1200" dirty="0"/>
              <a:t> assembly </a:t>
            </a:r>
            <a:r>
              <a:rPr lang="en-US" sz="1200" dirty="0" err="1"/>
              <a:t>mengimplementasikan</a:t>
            </a:r>
            <a:r>
              <a:rPr lang="en-US" sz="1200" dirty="0"/>
              <a:t> </a:t>
            </a:r>
            <a:r>
              <a:rPr lang="en-US" sz="1200" dirty="0" err="1"/>
              <a:t>representasi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simbol-simbol</a:t>
            </a:r>
            <a:r>
              <a:rPr lang="en-US" sz="1200" dirty="0"/>
              <a:t> yang  </a:t>
            </a:r>
            <a:r>
              <a:rPr lang="en-US" sz="1200" dirty="0" err="1"/>
              <a:t>relatif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dipahami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. </a:t>
            </a:r>
            <a:endParaRPr lang="en-US" sz="1200" dirty="0"/>
          </a:p>
        </p:txBody>
      </p:sp>
      <p:sp>
        <p:nvSpPr>
          <p:cNvPr id="436" name="Google Shape;436;p44"/>
          <p:cNvSpPr txBox="1">
            <a:spLocks noGrp="1"/>
          </p:cNvSpPr>
          <p:nvPr>
            <p:ph type="subTitle" idx="2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pelayanan</a:t>
            </a:r>
            <a:r>
              <a:rPr lang="en-US" sz="1200" dirty="0"/>
              <a:t> </a:t>
            </a:r>
            <a:r>
              <a:rPr lang="en-US" sz="1200" dirty="0" err="1" smtClean="0"/>
              <a:t>pencucian</a:t>
            </a:r>
            <a:r>
              <a:rPr lang="en-US" sz="1200" dirty="0" smtClean="0"/>
              <a:t> </a:t>
            </a:r>
            <a:r>
              <a:rPr lang="en-US" sz="1200" dirty="0" err="1" smtClean="0"/>
              <a:t>mobil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usaha</a:t>
            </a:r>
            <a:r>
              <a:rPr lang="en-US" sz="1200" dirty="0" smtClean="0"/>
              <a:t> </a:t>
            </a:r>
            <a:r>
              <a:rPr lang="en-US" sz="1200" dirty="0" err="1" smtClean="0"/>
              <a:t>mesin</a:t>
            </a:r>
            <a:r>
              <a:rPr lang="en-US" sz="1200" dirty="0" smtClean="0"/>
              <a:t> </a:t>
            </a:r>
            <a:r>
              <a:rPr lang="en-US" sz="1200" dirty="0" err="1" smtClean="0"/>
              <a:t>pencucian</a:t>
            </a:r>
            <a:r>
              <a:rPr lang="en-US" sz="1200" dirty="0" smtClean="0"/>
              <a:t> </a:t>
            </a:r>
            <a:r>
              <a:rPr lang="en-US" sz="1200" dirty="0" err="1" smtClean="0"/>
              <a:t>mobil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melayani</a:t>
            </a:r>
            <a:r>
              <a:rPr lang="en-US" sz="1200" dirty="0" smtClean="0"/>
              <a:t> customer yang </a:t>
            </a:r>
            <a:r>
              <a:rPr lang="en-US" sz="1200" dirty="0" err="1" smtClean="0"/>
              <a:t>ingin</a:t>
            </a:r>
            <a:r>
              <a:rPr lang="en-US" sz="1200" dirty="0" smtClean="0"/>
              <a:t> </a:t>
            </a:r>
            <a:r>
              <a:rPr lang="en-US" sz="1200" dirty="0" err="1" smtClean="0"/>
              <a:t>mencucikan</a:t>
            </a:r>
            <a:r>
              <a:rPr lang="en-US" sz="1200" dirty="0" smtClean="0"/>
              <a:t> </a:t>
            </a:r>
            <a:r>
              <a:rPr lang="en-US" sz="1200" dirty="0" err="1" smtClean="0"/>
              <a:t>mobilnya</a:t>
            </a:r>
            <a:r>
              <a:rPr lang="en-US" sz="1200" dirty="0" smtClean="0"/>
              <a:t>.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customer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memilih</a:t>
            </a:r>
            <a:r>
              <a:rPr lang="en-US" sz="1200" dirty="0" smtClean="0"/>
              <a:t> </a:t>
            </a:r>
            <a:r>
              <a:rPr lang="en-US" sz="1200" dirty="0" err="1" smtClean="0"/>
              <a:t>paket</a:t>
            </a:r>
            <a:r>
              <a:rPr lang="en-US" sz="1200" dirty="0" smtClean="0"/>
              <a:t> </a:t>
            </a:r>
            <a:r>
              <a:rPr lang="en-US" sz="1200" dirty="0" err="1" smtClean="0"/>
              <a:t>pelayanan</a:t>
            </a:r>
            <a:r>
              <a:rPr lang="en-US" sz="1200" dirty="0" smtClean="0"/>
              <a:t> </a:t>
            </a:r>
            <a:r>
              <a:rPr lang="en-US" sz="1200" dirty="0" err="1" smtClean="0"/>
              <a:t>pencucian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diinginkan</a:t>
            </a:r>
            <a:r>
              <a:rPr lang="en-US" sz="1200" dirty="0" smtClean="0"/>
              <a:t>.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menghemat</a:t>
            </a:r>
            <a:r>
              <a:rPr lang="en-US" sz="1200" dirty="0" smtClean="0"/>
              <a:t> </a:t>
            </a:r>
            <a:r>
              <a:rPr lang="en-US" sz="1200" dirty="0" err="1" smtClean="0"/>
              <a:t>biaya</a:t>
            </a:r>
            <a:r>
              <a:rPr lang="en-US" sz="1200" dirty="0" smtClean="0"/>
              <a:t>, </a:t>
            </a:r>
            <a:r>
              <a:rPr lang="en-US" sz="1200" dirty="0" err="1" smtClean="0"/>
              <a:t>efisiensi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meningkatkan</a:t>
            </a:r>
            <a:r>
              <a:rPr lang="en-US" sz="1200" dirty="0" smtClean="0"/>
              <a:t> </a:t>
            </a:r>
            <a:r>
              <a:rPr lang="en-US" sz="1200" dirty="0" err="1" smtClean="0"/>
              <a:t>kenyaman</a:t>
            </a:r>
            <a:r>
              <a:rPr lang="en-US" sz="1200" dirty="0" smtClean="0"/>
              <a:t> customer. </a:t>
            </a:r>
            <a:r>
              <a:rPr lang="en-US" sz="1200" dirty="0" err="1" smtClean="0"/>
              <a:t>Pembeli</a:t>
            </a:r>
            <a:r>
              <a:rPr lang="en-US" sz="1200" dirty="0" smtClean="0"/>
              <a:t> </a:t>
            </a:r>
            <a:r>
              <a:rPr lang="en-US" sz="1200" dirty="0" err="1" smtClean="0"/>
              <a:t>hanya</a:t>
            </a:r>
            <a:r>
              <a:rPr lang="en-US" sz="1200" dirty="0" smtClean="0"/>
              <a:t> </a:t>
            </a:r>
            <a:r>
              <a:rPr lang="en-US" sz="1200" dirty="0" err="1" smtClean="0"/>
              <a:t>perlu</a:t>
            </a:r>
            <a:r>
              <a:rPr lang="en-US" sz="1200" dirty="0" smtClean="0"/>
              <a:t> </a:t>
            </a:r>
            <a:r>
              <a:rPr lang="en-US" sz="1200" dirty="0" err="1" smtClean="0"/>
              <a:t>menginputkan</a:t>
            </a:r>
            <a:r>
              <a:rPr lang="en-US" sz="1200" dirty="0" smtClean="0"/>
              <a:t> </a:t>
            </a:r>
            <a:r>
              <a:rPr lang="en-US" sz="1200" dirty="0" err="1" smtClean="0"/>
              <a:t>nama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antrian</a:t>
            </a:r>
            <a:r>
              <a:rPr lang="en-US" sz="1200" dirty="0" smtClean="0"/>
              <a:t>, </a:t>
            </a:r>
            <a:r>
              <a:rPr lang="en-US" sz="1200" dirty="0" err="1" smtClean="0"/>
              <a:t>lalu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paket</a:t>
            </a:r>
            <a:r>
              <a:rPr lang="en-US" sz="1200" dirty="0" smtClean="0"/>
              <a:t> </a:t>
            </a:r>
            <a:r>
              <a:rPr lang="en-US" sz="1200" dirty="0" err="1" smtClean="0"/>
              <a:t>pelayanan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tersedia</a:t>
            </a:r>
            <a:endParaRPr sz="1200" dirty="0"/>
          </a:p>
        </p:txBody>
      </p:sp>
      <p:sp>
        <p:nvSpPr>
          <p:cNvPr id="5" name="Google Shape;434;p44"/>
          <p:cNvSpPr txBox="1">
            <a:spLocks/>
          </p:cNvSpPr>
          <p:nvPr/>
        </p:nvSpPr>
        <p:spPr>
          <a:xfrm>
            <a:off x="1072039" y="1092575"/>
            <a:ext cx="289442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 dirty="0" smtClean="0">
                <a:solidFill>
                  <a:schemeClr val="dk1"/>
                </a:solidFill>
              </a:rPr>
              <a:t>ASSEMBLY</a:t>
            </a:r>
            <a:endParaRPr lang="en-US" sz="2000" dirty="0"/>
          </a:p>
        </p:txBody>
      </p:sp>
      <p:sp>
        <p:nvSpPr>
          <p:cNvPr id="6" name="Google Shape;434;p44"/>
          <p:cNvSpPr txBox="1">
            <a:spLocks/>
          </p:cNvSpPr>
          <p:nvPr/>
        </p:nvSpPr>
        <p:spPr>
          <a:xfrm>
            <a:off x="5177564" y="1046651"/>
            <a:ext cx="289442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 dirty="0" smtClean="0">
                <a:solidFill>
                  <a:schemeClr val="dk1"/>
                </a:solidFill>
              </a:rPr>
              <a:t>APLIKASI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FITUR - FITUR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Pelanggan akan mendapat keterangan terkait paket yang dipilih</a:t>
            </a:r>
            <a:endParaRPr dirty="0"/>
          </a:p>
        </p:txBody>
      </p:sp>
      <p:sp>
        <p:nvSpPr>
          <p:cNvPr id="398" name="Google Shape;398;p41"/>
          <p:cNvSpPr txBox="1">
            <a:spLocks noGrp="1"/>
          </p:cNvSpPr>
          <p:nvPr>
            <p:ph type="title" idx="6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Hasi transaksi akan dicetak oleh aplikasi</a:t>
            </a:r>
            <a:endParaRPr dirty="0"/>
          </a:p>
        </p:txBody>
      </p:sp>
      <p:sp>
        <p:nvSpPr>
          <p:cNvPr id="400" name="Google Shape;400;p41"/>
          <p:cNvSpPr txBox="1">
            <a:spLocks noGrp="1"/>
          </p:cNvSpPr>
          <p:nvPr>
            <p:ph type="title" idx="8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Customer bisa memilih paket pelayanan yang diinginkan</a:t>
            </a:r>
            <a:endParaRPr sz="1200"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</a:t>
            </a:r>
            <a:r>
              <a:rPr lang="en" sz="1200" dirty="0" smtClean="0"/>
              <a:t>elanggan bisa memasukkan nama serta nomor antrian</a:t>
            </a:r>
            <a:endParaRPr sz="1200" dirty="0"/>
          </a:p>
        </p:txBody>
      </p:sp>
      <p:sp>
        <p:nvSpPr>
          <p:cNvPr id="404" name="Google Shape;404;p41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Data</a:t>
            </a:r>
            <a:endParaRPr dirty="0"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List </a:t>
            </a:r>
            <a:r>
              <a:rPr lang="en-US" dirty="0" err="1"/>
              <a:t>Paket</a:t>
            </a:r>
            <a:endParaRPr lang="en-US" dirty="0"/>
          </a:p>
        </p:txBody>
      </p:sp>
      <p:sp>
        <p:nvSpPr>
          <p:cNvPr id="406" name="Google Shape;406;p41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Keterangan</a:t>
            </a:r>
            <a:endParaRPr dirty="0"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Cetak Bukti</a:t>
            </a: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631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FLOWCHART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7" t="12984" r="5052"/>
          <a:stretch/>
        </p:blipFill>
        <p:spPr>
          <a:xfrm rot="16200000">
            <a:off x="2845850" y="-1577442"/>
            <a:ext cx="3452299" cy="87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DESAIN RANCANGAN </a:t>
            </a:r>
            <a:r>
              <a:rPr lang="en" dirty="0" smtClean="0">
                <a:solidFill>
                  <a:schemeClr val="bg2"/>
                </a:solidFill>
              </a:rPr>
              <a:t>APLIKASI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17" y="1176119"/>
            <a:ext cx="5125165" cy="3134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DESAIN </a:t>
            </a:r>
            <a:r>
              <a:rPr lang="en" dirty="0" smtClean="0">
                <a:solidFill>
                  <a:schemeClr val="bg2"/>
                </a:solidFill>
              </a:rPr>
              <a:t>PROGRAM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5" y="1228561"/>
            <a:ext cx="3124636" cy="2343477"/>
          </a:xfrm>
          <a:prstGeom prst="rect">
            <a:avLst/>
          </a:prstGeom>
        </p:spPr>
      </p:pic>
      <p:sp>
        <p:nvSpPr>
          <p:cNvPr id="5" name="Google Shape;416;p42"/>
          <p:cNvSpPr txBox="1">
            <a:spLocks/>
          </p:cNvSpPr>
          <p:nvPr/>
        </p:nvSpPr>
        <p:spPr>
          <a:xfrm>
            <a:off x="3995383" y="3181458"/>
            <a:ext cx="5058481" cy="80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dirty="0" err="1" smtClean="0"/>
              <a:t>Keterangan</a:t>
            </a:r>
            <a:r>
              <a:rPr lang="en-US" sz="1200" dirty="0" smtClean="0"/>
              <a:t> </a:t>
            </a:r>
            <a:r>
              <a:rPr lang="en-US" sz="1200" dirty="0" err="1" smtClean="0"/>
              <a:t>paket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dipilih.Input</a:t>
            </a:r>
            <a:r>
              <a:rPr lang="en-US" sz="1200" dirty="0" smtClean="0"/>
              <a:t> Y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ingin</a:t>
            </a:r>
            <a:r>
              <a:rPr lang="en-US" sz="1200" dirty="0" smtClean="0"/>
              <a:t> </a:t>
            </a:r>
            <a:r>
              <a:rPr lang="en-US" sz="1200" dirty="0" err="1" smtClean="0"/>
              <a:t>memilih</a:t>
            </a:r>
            <a:r>
              <a:rPr lang="en-US" sz="1200" dirty="0" smtClean="0"/>
              <a:t> </a:t>
            </a:r>
            <a:r>
              <a:rPr lang="en-US" sz="1200" dirty="0" err="1" smtClean="0"/>
              <a:t>paket</a:t>
            </a:r>
            <a:r>
              <a:rPr lang="en-US" sz="1200" dirty="0" smtClean="0"/>
              <a:t> lain </a:t>
            </a:r>
            <a:r>
              <a:rPr lang="en-US" sz="1200" dirty="0" err="1" smtClean="0"/>
              <a:t>dan</a:t>
            </a:r>
            <a:r>
              <a:rPr lang="en-US" sz="1200" dirty="0" smtClean="0"/>
              <a:t> input N </a:t>
            </a:r>
            <a:r>
              <a:rPr lang="en-US" sz="1200" dirty="0" err="1" smtClean="0"/>
              <a:t>apabila</a:t>
            </a:r>
            <a:r>
              <a:rPr lang="en-US" sz="1200" dirty="0" smtClean="0"/>
              <a:t> </a:t>
            </a:r>
            <a:r>
              <a:rPr lang="en-US" sz="1200" dirty="0" err="1" smtClean="0"/>
              <a:t>selesai</a:t>
            </a:r>
            <a:r>
              <a:rPr lang="en-US" sz="1200" dirty="0" smtClean="0"/>
              <a:t> </a:t>
            </a:r>
            <a:r>
              <a:rPr lang="en-US" sz="1200" dirty="0" err="1" smtClean="0"/>
              <a:t>memilih</a:t>
            </a:r>
            <a:r>
              <a:rPr lang="en-US" sz="1200" dirty="0" smtClean="0"/>
              <a:t> </a:t>
            </a:r>
            <a:r>
              <a:rPr lang="en-US" sz="1200" dirty="0" err="1" smtClean="0"/>
              <a:t>serta</a:t>
            </a:r>
            <a:r>
              <a:rPr lang="en-US" sz="1200" dirty="0" smtClean="0"/>
              <a:t> </a:t>
            </a:r>
            <a:r>
              <a:rPr lang="en-US" sz="1200" dirty="0" err="1" smtClean="0"/>
              <a:t>tampilan</a:t>
            </a:r>
            <a:r>
              <a:rPr lang="en-US" sz="1200" dirty="0" smtClean="0"/>
              <a:t> </a:t>
            </a:r>
            <a:r>
              <a:rPr lang="en-US" sz="1200" dirty="0" err="1" smtClean="0"/>
              <a:t>apabila</a:t>
            </a:r>
            <a:r>
              <a:rPr lang="en-US" sz="1200" dirty="0" smtClean="0"/>
              <a:t> </a:t>
            </a:r>
            <a:r>
              <a:rPr lang="en-US" sz="1200" dirty="0" err="1" smtClean="0"/>
              <a:t>transaksi</a:t>
            </a:r>
            <a:r>
              <a:rPr lang="en-US" sz="1200" dirty="0" smtClean="0"/>
              <a:t> </a:t>
            </a:r>
            <a:r>
              <a:rPr lang="en-US" sz="1200" dirty="0" err="1" smtClean="0"/>
              <a:t>berhasil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384" y="1619140"/>
            <a:ext cx="5058481" cy="1562318"/>
          </a:xfrm>
          <a:prstGeom prst="rect">
            <a:avLst/>
          </a:prstGeom>
        </p:spPr>
      </p:pic>
      <p:sp>
        <p:nvSpPr>
          <p:cNvPr id="7" name="Google Shape;416;p42"/>
          <p:cNvSpPr txBox="1">
            <a:spLocks/>
          </p:cNvSpPr>
          <p:nvPr/>
        </p:nvSpPr>
        <p:spPr>
          <a:xfrm>
            <a:off x="615225" y="3724438"/>
            <a:ext cx="3124636" cy="80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dirty="0" smtClean="0"/>
              <a:t>Form login input </a:t>
            </a:r>
            <a:r>
              <a:rPr lang="en-US" sz="1200" dirty="0" err="1" smtClean="0"/>
              <a:t>indentitas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antrian</a:t>
            </a:r>
            <a:r>
              <a:rPr lang="en-US" sz="1200" dirty="0" smtClean="0"/>
              <a:t> </a:t>
            </a:r>
            <a:r>
              <a:rPr lang="en-US" sz="1200" dirty="0" err="1" smtClean="0"/>
              <a:t>serta</a:t>
            </a:r>
            <a:r>
              <a:rPr lang="en-US" sz="1200" dirty="0" smtClean="0"/>
              <a:t> list </a:t>
            </a:r>
            <a:r>
              <a:rPr lang="en-US" sz="1200" dirty="0" err="1" smtClean="0"/>
              <a:t>paket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tersedia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18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KODE </a:t>
            </a:r>
            <a:r>
              <a:rPr lang="en" dirty="0" smtClean="0">
                <a:solidFill>
                  <a:schemeClr val="bg2"/>
                </a:solidFill>
              </a:rPr>
              <a:t>PROGRAM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" name="Google Shape;416;p42"/>
          <p:cNvSpPr txBox="1">
            <a:spLocks/>
          </p:cNvSpPr>
          <p:nvPr/>
        </p:nvSpPr>
        <p:spPr>
          <a:xfrm>
            <a:off x="2804519" y="4231043"/>
            <a:ext cx="3534958" cy="80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b="1" dirty="0" err="1" smtClean="0"/>
              <a:t>Kode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Tampilan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Aplikasi</a:t>
            </a:r>
            <a:endParaRPr lang="en-US" sz="1200" b="1" dirty="0" smtClean="0"/>
          </a:p>
          <a:p>
            <a:pPr algn="ctr">
              <a:buClr>
                <a:schemeClr val="dk1"/>
              </a:buClr>
              <a:buSzPts val="1100"/>
            </a:pP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kumpulan</a:t>
            </a:r>
            <a:r>
              <a:rPr lang="en-US" sz="1200" dirty="0" smtClean="0"/>
              <a:t> program yang </a:t>
            </a:r>
            <a:r>
              <a:rPr lang="en-US" sz="1200" dirty="0" err="1" smtClean="0"/>
              <a:t>berfungsi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desain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7" y="1139776"/>
            <a:ext cx="8043183" cy="3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KODE </a:t>
            </a:r>
            <a:r>
              <a:rPr lang="en" dirty="0" smtClean="0">
                <a:solidFill>
                  <a:schemeClr val="bg2"/>
                </a:solidFill>
              </a:rPr>
              <a:t>PROGRAM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" name="Google Shape;416;p42"/>
          <p:cNvSpPr txBox="1">
            <a:spLocks/>
          </p:cNvSpPr>
          <p:nvPr/>
        </p:nvSpPr>
        <p:spPr>
          <a:xfrm>
            <a:off x="4889042" y="3646858"/>
            <a:ext cx="3534958" cy="80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200" b="1" dirty="0" err="1" smtClean="0"/>
              <a:t>Kode</a:t>
            </a:r>
            <a:r>
              <a:rPr lang="en-US" sz="1200" b="1" dirty="0" smtClean="0"/>
              <a:t> Program Proses </a:t>
            </a:r>
            <a:r>
              <a:rPr lang="en-US" sz="1200" b="1" dirty="0" err="1" smtClean="0"/>
              <a:t>Aplikasi</a:t>
            </a:r>
            <a:endParaRPr lang="en-US" sz="1200" b="1" dirty="0" smtClean="0"/>
          </a:p>
          <a:p>
            <a:pPr algn="ctr">
              <a:buClr>
                <a:schemeClr val="dk1"/>
              </a:buClr>
              <a:buSzPts val="1100"/>
            </a:pP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kumpulan</a:t>
            </a:r>
            <a:r>
              <a:rPr lang="en-US" sz="1200" dirty="0" smtClean="0"/>
              <a:t> program yang </a:t>
            </a:r>
            <a:r>
              <a:rPr lang="en-US" sz="1200" dirty="0" err="1" smtClean="0"/>
              <a:t>berfungsi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menjalankan</a:t>
            </a:r>
            <a:r>
              <a:rPr lang="en-US" sz="1200" dirty="0" smtClean="0"/>
              <a:t> system </a:t>
            </a:r>
            <a:r>
              <a:rPr lang="en-US" sz="1200" dirty="0" err="1" smtClean="0"/>
              <a:t>aplikasi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0" y="1151164"/>
            <a:ext cx="1444609" cy="3811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992" y="1150633"/>
            <a:ext cx="1461251" cy="3813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316" y="1150633"/>
            <a:ext cx="1172233" cy="381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623" y="1674688"/>
            <a:ext cx="1444860" cy="13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273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Poppins</vt:lpstr>
      <vt:lpstr>Arial</vt:lpstr>
      <vt:lpstr>Anton</vt:lpstr>
      <vt:lpstr>The Black Box</vt:lpstr>
      <vt:lpstr>Roboto</vt:lpstr>
      <vt:lpstr>Lato</vt:lpstr>
      <vt:lpstr>Essential Oils: Extraction Methods by Slidesgo</vt:lpstr>
      <vt:lpstr>LAPORAN TUGAS AKHIR PEMBUATAN APLIKASI</vt:lpstr>
      <vt:lpstr>APLIKASI PELAYANAN PENCUCIAN MOBIL</vt:lpstr>
      <vt:lpstr>PENJELASAN</vt:lpstr>
      <vt:lpstr>FITUR - FITUR</vt:lpstr>
      <vt:lpstr>FLOWCHART</vt:lpstr>
      <vt:lpstr>DESAIN RANCANGAN APLIKASI</vt:lpstr>
      <vt:lpstr>DESAIN PROGRAM</vt:lpstr>
      <vt:lpstr>KODE PROGRAM</vt:lpstr>
      <vt:lpstr>KODE PROGRAM</vt:lpstr>
      <vt:lpstr>UPLOAD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TUGAS AKHIR PEMBUATAN APLIKASI</dc:title>
  <cp:lastModifiedBy>LENOVO</cp:lastModifiedBy>
  <cp:revision>8</cp:revision>
  <dcterms:modified xsi:type="dcterms:W3CDTF">2023-01-08T13:59:38Z</dcterms:modified>
</cp:coreProperties>
</file>