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Lst>
  <p:sldSz cx="8686800" cy="10972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3C43"/>
    <a:srgbClr val="FCFBFA"/>
    <a:srgbClr val="E9320D"/>
    <a:srgbClr val="F6F3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08" autoAdjust="0"/>
    <p:restoredTop sz="94660"/>
  </p:normalViewPr>
  <p:slideViewPr>
    <p:cSldViewPr snapToGrid="0">
      <p:cViewPr>
        <p:scale>
          <a:sx n="90" d="100"/>
          <a:sy n="90" d="100"/>
        </p:scale>
        <p:origin x="3306" y="4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cked"/>
        <c:varyColors val="0"/>
        <c:ser>
          <c:idx val="0"/>
          <c:order val="0"/>
          <c:tx>
            <c:strRef>
              <c:f>Sheet1!$B$1</c:f>
              <c:strCache>
                <c:ptCount val="1"/>
                <c:pt idx="0">
                  <c:v>Series 1</c:v>
                </c:pt>
              </c:strCache>
            </c:strRef>
          </c:tx>
          <c:spPr>
            <a:solidFill>
              <a:srgbClr val="ED3C43">
                <a:alpha val="80000"/>
              </a:srgbClr>
            </a:solidFill>
            <a:ln>
              <a:solidFill>
                <a:srgbClr val="ED3C43"/>
              </a:solidFill>
            </a:ln>
            <a:effectLst/>
          </c:spPr>
          <c:cat>
            <c:numRef>
              <c:f>Sheet1!$A$2:$A$61</c:f>
              <c:numCache>
                <c:formatCode>m/d/yyyy</c:formatCode>
                <c:ptCount val="60"/>
                <c:pt idx="0">
                  <c:v>43891</c:v>
                </c:pt>
                <c:pt idx="1">
                  <c:v>43892</c:v>
                </c:pt>
                <c:pt idx="2">
                  <c:v>43893</c:v>
                </c:pt>
                <c:pt idx="3">
                  <c:v>43894</c:v>
                </c:pt>
                <c:pt idx="4">
                  <c:v>43895</c:v>
                </c:pt>
                <c:pt idx="5">
                  <c:v>43896</c:v>
                </c:pt>
                <c:pt idx="6">
                  <c:v>43897</c:v>
                </c:pt>
                <c:pt idx="7">
                  <c:v>43898</c:v>
                </c:pt>
                <c:pt idx="8">
                  <c:v>43899</c:v>
                </c:pt>
                <c:pt idx="9">
                  <c:v>43900</c:v>
                </c:pt>
                <c:pt idx="10">
                  <c:v>43901</c:v>
                </c:pt>
                <c:pt idx="11">
                  <c:v>43902</c:v>
                </c:pt>
                <c:pt idx="12">
                  <c:v>43903</c:v>
                </c:pt>
                <c:pt idx="13">
                  <c:v>43904</c:v>
                </c:pt>
                <c:pt idx="14">
                  <c:v>43905</c:v>
                </c:pt>
                <c:pt idx="15">
                  <c:v>43906</c:v>
                </c:pt>
                <c:pt idx="16">
                  <c:v>43907</c:v>
                </c:pt>
                <c:pt idx="17">
                  <c:v>43908</c:v>
                </c:pt>
                <c:pt idx="18">
                  <c:v>43909</c:v>
                </c:pt>
                <c:pt idx="19">
                  <c:v>43910</c:v>
                </c:pt>
                <c:pt idx="20">
                  <c:v>43911</c:v>
                </c:pt>
                <c:pt idx="21">
                  <c:v>43912</c:v>
                </c:pt>
                <c:pt idx="22">
                  <c:v>43913</c:v>
                </c:pt>
                <c:pt idx="23">
                  <c:v>43914</c:v>
                </c:pt>
                <c:pt idx="24">
                  <c:v>43915</c:v>
                </c:pt>
                <c:pt idx="25">
                  <c:v>43916</c:v>
                </c:pt>
                <c:pt idx="26">
                  <c:v>43917</c:v>
                </c:pt>
                <c:pt idx="27">
                  <c:v>43918</c:v>
                </c:pt>
                <c:pt idx="28">
                  <c:v>43919</c:v>
                </c:pt>
                <c:pt idx="29">
                  <c:v>43920</c:v>
                </c:pt>
                <c:pt idx="30">
                  <c:v>43921</c:v>
                </c:pt>
                <c:pt idx="31">
                  <c:v>43922</c:v>
                </c:pt>
                <c:pt idx="32">
                  <c:v>43923</c:v>
                </c:pt>
                <c:pt idx="33">
                  <c:v>43924</c:v>
                </c:pt>
                <c:pt idx="34">
                  <c:v>43925</c:v>
                </c:pt>
                <c:pt idx="35">
                  <c:v>43926</c:v>
                </c:pt>
                <c:pt idx="36">
                  <c:v>43927</c:v>
                </c:pt>
                <c:pt idx="37">
                  <c:v>43928</c:v>
                </c:pt>
                <c:pt idx="38">
                  <c:v>43929</c:v>
                </c:pt>
                <c:pt idx="39">
                  <c:v>43930</c:v>
                </c:pt>
                <c:pt idx="40">
                  <c:v>43931</c:v>
                </c:pt>
                <c:pt idx="41">
                  <c:v>43932</c:v>
                </c:pt>
                <c:pt idx="42">
                  <c:v>43933</c:v>
                </c:pt>
                <c:pt idx="43">
                  <c:v>43934</c:v>
                </c:pt>
                <c:pt idx="44">
                  <c:v>43935</c:v>
                </c:pt>
                <c:pt idx="45">
                  <c:v>43936</c:v>
                </c:pt>
                <c:pt idx="46">
                  <c:v>43937</c:v>
                </c:pt>
                <c:pt idx="47">
                  <c:v>43938</c:v>
                </c:pt>
                <c:pt idx="48">
                  <c:v>43939</c:v>
                </c:pt>
                <c:pt idx="49">
                  <c:v>43940</c:v>
                </c:pt>
                <c:pt idx="50">
                  <c:v>43941</c:v>
                </c:pt>
                <c:pt idx="51">
                  <c:v>43942</c:v>
                </c:pt>
                <c:pt idx="52">
                  <c:v>43943</c:v>
                </c:pt>
                <c:pt idx="53">
                  <c:v>43944</c:v>
                </c:pt>
                <c:pt idx="54">
                  <c:v>43945</c:v>
                </c:pt>
                <c:pt idx="55">
                  <c:v>43946</c:v>
                </c:pt>
                <c:pt idx="56">
                  <c:v>43947</c:v>
                </c:pt>
                <c:pt idx="57">
                  <c:v>43948</c:v>
                </c:pt>
                <c:pt idx="58">
                  <c:v>43949</c:v>
                </c:pt>
                <c:pt idx="59">
                  <c:v>43950</c:v>
                </c:pt>
              </c:numCache>
            </c:numRef>
          </c:cat>
          <c:val>
            <c:numRef>
              <c:f>Sheet1!$B$2:$B$61</c:f>
              <c:numCache>
                <c:formatCode>General</c:formatCode>
                <c:ptCount val="60"/>
                <c:pt idx="0">
                  <c:v>88</c:v>
                </c:pt>
                <c:pt idx="1">
                  <c:v>104</c:v>
                </c:pt>
                <c:pt idx="2">
                  <c:v>125</c:v>
                </c:pt>
                <c:pt idx="3">
                  <c:v>161</c:v>
                </c:pt>
                <c:pt idx="4">
                  <c:v>228</c:v>
                </c:pt>
                <c:pt idx="5">
                  <c:v>311</c:v>
                </c:pt>
                <c:pt idx="6">
                  <c:v>428</c:v>
                </c:pt>
                <c:pt idx="7">
                  <c:v>547</c:v>
                </c:pt>
                <c:pt idx="8">
                  <c:v>748</c:v>
                </c:pt>
                <c:pt idx="9">
                  <c:v>1018</c:v>
                </c:pt>
                <c:pt idx="10">
                  <c:v>1263</c:v>
                </c:pt>
                <c:pt idx="11">
                  <c:v>1668</c:v>
                </c:pt>
                <c:pt idx="12">
                  <c:v>2224</c:v>
                </c:pt>
                <c:pt idx="13">
                  <c:v>2898</c:v>
                </c:pt>
                <c:pt idx="14">
                  <c:v>3600</c:v>
                </c:pt>
                <c:pt idx="15">
                  <c:v>4507</c:v>
                </c:pt>
                <c:pt idx="16">
                  <c:v>5905</c:v>
                </c:pt>
                <c:pt idx="17">
                  <c:v>8345</c:v>
                </c:pt>
                <c:pt idx="18">
                  <c:v>12384</c:v>
                </c:pt>
                <c:pt idx="19">
                  <c:v>17990</c:v>
                </c:pt>
                <c:pt idx="20">
                  <c:v>24511</c:v>
                </c:pt>
                <c:pt idx="21">
                  <c:v>33043</c:v>
                </c:pt>
                <c:pt idx="22">
                  <c:v>43477</c:v>
                </c:pt>
                <c:pt idx="23">
                  <c:v>53892</c:v>
                </c:pt>
                <c:pt idx="24">
                  <c:v>68489</c:v>
                </c:pt>
                <c:pt idx="25">
                  <c:v>85497</c:v>
                </c:pt>
                <c:pt idx="26">
                  <c:v>102729</c:v>
                </c:pt>
                <c:pt idx="27">
                  <c:v>123581</c:v>
                </c:pt>
                <c:pt idx="28">
                  <c:v>142194</c:v>
                </c:pt>
                <c:pt idx="29">
                  <c:v>163589</c:v>
                </c:pt>
                <c:pt idx="30">
                  <c:v>188049</c:v>
                </c:pt>
                <c:pt idx="31">
                  <c:v>214711</c:v>
                </c:pt>
                <c:pt idx="32">
                  <c:v>244034</c:v>
                </c:pt>
                <c:pt idx="33">
                  <c:v>276501</c:v>
                </c:pt>
                <c:pt idx="34">
                  <c:v>311536</c:v>
                </c:pt>
                <c:pt idx="35">
                  <c:v>336769</c:v>
                </c:pt>
                <c:pt idx="36">
                  <c:v>366213</c:v>
                </c:pt>
                <c:pt idx="37">
                  <c:v>397748</c:v>
                </c:pt>
                <c:pt idx="38">
                  <c:v>429316</c:v>
                </c:pt>
                <c:pt idx="39">
                  <c:v>463684</c:v>
                </c:pt>
                <c:pt idx="40">
                  <c:v>496914</c:v>
                </c:pt>
                <c:pt idx="41">
                  <c:v>528397</c:v>
                </c:pt>
                <c:pt idx="42">
                  <c:v>555327</c:v>
                </c:pt>
                <c:pt idx="43">
                  <c:v>580853</c:v>
                </c:pt>
                <c:pt idx="44">
                  <c:v>607285</c:v>
                </c:pt>
                <c:pt idx="45">
                  <c:v>637056</c:v>
                </c:pt>
                <c:pt idx="46">
                  <c:v>668533</c:v>
                </c:pt>
                <c:pt idx="47">
                  <c:v>699853</c:v>
                </c:pt>
                <c:pt idx="48">
                  <c:v>728094</c:v>
                </c:pt>
                <c:pt idx="49">
                  <c:v>753314</c:v>
                </c:pt>
                <c:pt idx="50">
                  <c:v>780449</c:v>
                </c:pt>
                <c:pt idx="51">
                  <c:v>805771</c:v>
                </c:pt>
                <c:pt idx="52">
                  <c:v>834338</c:v>
                </c:pt>
                <c:pt idx="53">
                  <c:v>868019</c:v>
                </c:pt>
                <c:pt idx="54">
                  <c:v>904604</c:v>
                </c:pt>
                <c:pt idx="55">
                  <c:v>938752</c:v>
                </c:pt>
                <c:pt idx="56">
                  <c:v>965214</c:v>
                </c:pt>
                <c:pt idx="57">
                  <c:v>988250</c:v>
                </c:pt>
                <c:pt idx="58">
                  <c:v>1012683</c:v>
                </c:pt>
                <c:pt idx="59">
                  <c:v>1039319</c:v>
                </c:pt>
              </c:numCache>
            </c:numRef>
          </c:val>
          <c:extLst>
            <c:ext xmlns:c16="http://schemas.microsoft.com/office/drawing/2014/chart" uri="{C3380CC4-5D6E-409C-BE32-E72D297353CC}">
              <c16:uniqueId val="{00000000-6B53-4AC7-A323-E32A686A8A99}"/>
            </c:ext>
          </c:extLst>
        </c:ser>
        <c:dLbls>
          <c:showLegendKey val="0"/>
          <c:showVal val="0"/>
          <c:showCatName val="0"/>
          <c:showSerName val="0"/>
          <c:showPercent val="0"/>
          <c:showBubbleSize val="0"/>
        </c:dLbls>
        <c:axId val="433901768"/>
        <c:axId val="433902752"/>
      </c:areaChart>
      <c:dateAx>
        <c:axId val="433901768"/>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433902752"/>
        <c:crosses val="autoZero"/>
        <c:auto val="1"/>
        <c:lblOffset val="100"/>
        <c:baseTimeUnit val="days"/>
      </c:dateAx>
      <c:valAx>
        <c:axId val="433902752"/>
        <c:scaling>
          <c:orientation val="minMax"/>
        </c:scaling>
        <c:delete val="1"/>
        <c:axPos val="l"/>
        <c:numFmt formatCode="General" sourceLinked="1"/>
        <c:majorTickMark val="none"/>
        <c:minorTickMark val="none"/>
        <c:tickLblPos val="nextTo"/>
        <c:crossAx val="433901768"/>
        <c:crosses val="autoZero"/>
        <c:crossBetween val="midCat"/>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rgbClr val="ED3C43">
                <a:alpha val="80000"/>
              </a:srgbClr>
            </a:solidFill>
            <a:ln>
              <a:solidFill>
                <a:srgbClr val="ED3C43"/>
              </a:solidFill>
            </a:ln>
            <a:effectLst/>
          </c:spPr>
          <c:invertIfNegative val="0"/>
          <c:trendline>
            <c:spPr>
              <a:ln w="19050" cap="rnd">
                <a:solidFill>
                  <a:srgbClr val="C00000"/>
                </a:solidFill>
                <a:prstDash val="sysDot"/>
              </a:ln>
              <a:effectLst/>
            </c:spPr>
            <c:trendlineType val="poly"/>
            <c:order val="2"/>
            <c:dispRSqr val="0"/>
            <c:dispEq val="0"/>
          </c:trendline>
          <c:cat>
            <c:numRef>
              <c:f>Sheet1!$A$2:$A$55</c:f>
              <c:numCache>
                <c:formatCode>m/d/yyyy</c:formatCode>
                <c:ptCount val="54"/>
                <c:pt idx="0">
                  <c:v>43891</c:v>
                </c:pt>
                <c:pt idx="1">
                  <c:v>43892</c:v>
                </c:pt>
                <c:pt idx="2">
                  <c:v>43893</c:v>
                </c:pt>
                <c:pt idx="3">
                  <c:v>43894</c:v>
                </c:pt>
                <c:pt idx="4">
                  <c:v>43895</c:v>
                </c:pt>
                <c:pt idx="5">
                  <c:v>43896</c:v>
                </c:pt>
                <c:pt idx="6">
                  <c:v>43897</c:v>
                </c:pt>
                <c:pt idx="7">
                  <c:v>43898</c:v>
                </c:pt>
                <c:pt idx="8">
                  <c:v>43899</c:v>
                </c:pt>
                <c:pt idx="9">
                  <c:v>43900</c:v>
                </c:pt>
                <c:pt idx="10">
                  <c:v>43901</c:v>
                </c:pt>
                <c:pt idx="11">
                  <c:v>43902</c:v>
                </c:pt>
                <c:pt idx="12">
                  <c:v>43903</c:v>
                </c:pt>
                <c:pt idx="13">
                  <c:v>43904</c:v>
                </c:pt>
                <c:pt idx="14">
                  <c:v>43905</c:v>
                </c:pt>
                <c:pt idx="15">
                  <c:v>43906</c:v>
                </c:pt>
                <c:pt idx="16">
                  <c:v>43907</c:v>
                </c:pt>
                <c:pt idx="17">
                  <c:v>43908</c:v>
                </c:pt>
                <c:pt idx="18">
                  <c:v>43909</c:v>
                </c:pt>
                <c:pt idx="19">
                  <c:v>43910</c:v>
                </c:pt>
                <c:pt idx="20">
                  <c:v>43911</c:v>
                </c:pt>
                <c:pt idx="21">
                  <c:v>43912</c:v>
                </c:pt>
                <c:pt idx="22">
                  <c:v>43913</c:v>
                </c:pt>
                <c:pt idx="23">
                  <c:v>43914</c:v>
                </c:pt>
                <c:pt idx="24">
                  <c:v>43915</c:v>
                </c:pt>
                <c:pt idx="25">
                  <c:v>43916</c:v>
                </c:pt>
                <c:pt idx="26">
                  <c:v>43917</c:v>
                </c:pt>
                <c:pt idx="27">
                  <c:v>43918</c:v>
                </c:pt>
                <c:pt idx="28">
                  <c:v>43919</c:v>
                </c:pt>
                <c:pt idx="29">
                  <c:v>43920</c:v>
                </c:pt>
                <c:pt idx="30">
                  <c:v>43921</c:v>
                </c:pt>
                <c:pt idx="31">
                  <c:v>43922</c:v>
                </c:pt>
                <c:pt idx="32">
                  <c:v>43923</c:v>
                </c:pt>
                <c:pt idx="33">
                  <c:v>43924</c:v>
                </c:pt>
                <c:pt idx="34">
                  <c:v>43925</c:v>
                </c:pt>
                <c:pt idx="35">
                  <c:v>43926</c:v>
                </c:pt>
                <c:pt idx="36">
                  <c:v>43927</c:v>
                </c:pt>
                <c:pt idx="37">
                  <c:v>43928</c:v>
                </c:pt>
                <c:pt idx="38">
                  <c:v>43929</c:v>
                </c:pt>
                <c:pt idx="39">
                  <c:v>43930</c:v>
                </c:pt>
                <c:pt idx="40">
                  <c:v>43931</c:v>
                </c:pt>
                <c:pt idx="41">
                  <c:v>43932</c:v>
                </c:pt>
                <c:pt idx="42">
                  <c:v>43933</c:v>
                </c:pt>
                <c:pt idx="43">
                  <c:v>43934</c:v>
                </c:pt>
                <c:pt idx="44">
                  <c:v>43935</c:v>
                </c:pt>
                <c:pt idx="45">
                  <c:v>43936</c:v>
                </c:pt>
                <c:pt idx="46">
                  <c:v>43937</c:v>
                </c:pt>
                <c:pt idx="47">
                  <c:v>43938</c:v>
                </c:pt>
                <c:pt idx="48">
                  <c:v>43939</c:v>
                </c:pt>
                <c:pt idx="49">
                  <c:v>43940</c:v>
                </c:pt>
                <c:pt idx="50">
                  <c:v>43941</c:v>
                </c:pt>
                <c:pt idx="51">
                  <c:v>43942</c:v>
                </c:pt>
                <c:pt idx="52">
                  <c:v>43943</c:v>
                </c:pt>
                <c:pt idx="53">
                  <c:v>43944</c:v>
                </c:pt>
              </c:numCache>
            </c:numRef>
          </c:cat>
          <c:val>
            <c:numRef>
              <c:f>Sheet1!$B$2:$B$55</c:f>
              <c:numCache>
                <c:formatCode>General</c:formatCode>
                <c:ptCount val="54"/>
                <c:pt idx="0">
                  <c:v>33</c:v>
                </c:pt>
                <c:pt idx="1">
                  <c:v>38</c:v>
                </c:pt>
                <c:pt idx="2">
                  <c:v>45</c:v>
                </c:pt>
                <c:pt idx="3">
                  <c:v>55</c:v>
                </c:pt>
                <c:pt idx="4">
                  <c:v>67</c:v>
                </c:pt>
                <c:pt idx="5">
                  <c:v>81</c:v>
                </c:pt>
                <c:pt idx="6">
                  <c:v>100</c:v>
                </c:pt>
                <c:pt idx="7">
                  <c:v>112</c:v>
                </c:pt>
                <c:pt idx="8">
                  <c:v>172</c:v>
                </c:pt>
                <c:pt idx="9">
                  <c:v>179</c:v>
                </c:pt>
                <c:pt idx="10">
                  <c:v>202</c:v>
                </c:pt>
                <c:pt idx="11">
                  <c:v>252</c:v>
                </c:pt>
                <c:pt idx="12">
                  <c:v>320</c:v>
                </c:pt>
                <c:pt idx="13">
                  <c:v>381</c:v>
                </c:pt>
                <c:pt idx="14">
                  <c:v>478</c:v>
                </c:pt>
                <c:pt idx="15">
                  <c:v>588</c:v>
                </c:pt>
                <c:pt idx="16">
                  <c:v>732</c:v>
                </c:pt>
                <c:pt idx="17">
                  <c:v>893</c:v>
                </c:pt>
                <c:pt idx="18">
                  <c:v>1067</c:v>
                </c:pt>
                <c:pt idx="19">
                  <c:v>1283</c:v>
                </c:pt>
                <c:pt idx="20">
                  <c:v>1544</c:v>
                </c:pt>
                <c:pt idx="21">
                  <c:v>1851</c:v>
                </c:pt>
                <c:pt idx="22">
                  <c:v>2240</c:v>
                </c:pt>
                <c:pt idx="23">
                  <c:v>2644</c:v>
                </c:pt>
                <c:pt idx="24">
                  <c:v>3183</c:v>
                </c:pt>
                <c:pt idx="25">
                  <c:v>4060</c:v>
                </c:pt>
                <c:pt idx="26">
                  <c:v>4914</c:v>
                </c:pt>
                <c:pt idx="27">
                  <c:v>5565</c:v>
                </c:pt>
                <c:pt idx="28">
                  <c:v>6266</c:v>
                </c:pt>
                <c:pt idx="29">
                  <c:v>7421</c:v>
                </c:pt>
                <c:pt idx="30">
                  <c:v>8582</c:v>
                </c:pt>
                <c:pt idx="31">
                  <c:v>9816</c:v>
                </c:pt>
                <c:pt idx="32">
                  <c:v>11190</c:v>
                </c:pt>
                <c:pt idx="33">
                  <c:v>12569</c:v>
                </c:pt>
                <c:pt idx="34">
                  <c:v>13796</c:v>
                </c:pt>
                <c:pt idx="35">
                  <c:v>15076</c:v>
                </c:pt>
                <c:pt idx="36">
                  <c:v>16284</c:v>
                </c:pt>
                <c:pt idx="37">
                  <c:v>17540</c:v>
                </c:pt>
                <c:pt idx="38">
                  <c:v>19043</c:v>
                </c:pt>
                <c:pt idx="39">
                  <c:v>20191</c:v>
                </c:pt>
                <c:pt idx="40">
                  <c:v>21366</c:v>
                </c:pt>
                <c:pt idx="41">
                  <c:v>22421</c:v>
                </c:pt>
                <c:pt idx="42">
                  <c:v>23323</c:v>
                </c:pt>
                <c:pt idx="43">
                  <c:v>24334</c:v>
                </c:pt>
                <c:pt idx="44">
                  <c:v>25758</c:v>
                </c:pt>
                <c:pt idx="45">
                  <c:v>27107</c:v>
                </c:pt>
                <c:pt idx="46">
                  <c:v>28142</c:v>
                </c:pt>
                <c:pt idx="47">
                  <c:v>29398</c:v>
                </c:pt>
                <c:pt idx="48">
                  <c:v>30829</c:v>
                </c:pt>
                <c:pt idx="49">
                  <c:v>31544</c:v>
                </c:pt>
                <c:pt idx="50">
                  <c:v>33862</c:v>
                </c:pt>
                <c:pt idx="51">
                  <c:v>35844</c:v>
                </c:pt>
                <c:pt idx="52">
                  <c:v>37573</c:v>
                </c:pt>
                <c:pt idx="53">
                  <c:v>39534</c:v>
                </c:pt>
              </c:numCache>
            </c:numRef>
          </c:val>
          <c:extLst>
            <c:ext xmlns:c16="http://schemas.microsoft.com/office/drawing/2014/chart" uri="{C3380CC4-5D6E-409C-BE32-E72D297353CC}">
              <c16:uniqueId val="{00000000-3A35-4CBB-83A0-BA439EEF45EC}"/>
            </c:ext>
          </c:extLst>
        </c:ser>
        <c:dLbls>
          <c:showLegendKey val="0"/>
          <c:showVal val="0"/>
          <c:showCatName val="0"/>
          <c:showSerName val="0"/>
          <c:showPercent val="0"/>
          <c:showBubbleSize val="0"/>
        </c:dLbls>
        <c:gapWidth val="150"/>
        <c:axId val="433901768"/>
        <c:axId val="433902752"/>
      </c:barChart>
      <c:dateAx>
        <c:axId val="433901768"/>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433902752"/>
        <c:crosses val="autoZero"/>
        <c:auto val="1"/>
        <c:lblOffset val="100"/>
        <c:baseTimeUnit val="days"/>
      </c:dateAx>
      <c:valAx>
        <c:axId val="433902752"/>
        <c:scaling>
          <c:orientation val="minMax"/>
        </c:scaling>
        <c:delete val="1"/>
        <c:axPos val="l"/>
        <c:numFmt formatCode="General" sourceLinked="1"/>
        <c:majorTickMark val="out"/>
        <c:minorTickMark val="none"/>
        <c:tickLblPos val="nextTo"/>
        <c:crossAx val="433901768"/>
        <c:crosses val="autoZero"/>
        <c:crossBetween val="between"/>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51510" y="1795781"/>
            <a:ext cx="7383780" cy="3820160"/>
          </a:xfrm>
        </p:spPr>
        <p:txBody>
          <a:bodyPr anchor="b"/>
          <a:lstStyle>
            <a:lvl1pPr algn="ctr">
              <a:defRPr sz="5700"/>
            </a:lvl1pPr>
          </a:lstStyle>
          <a:p>
            <a:r>
              <a:rPr lang="en-US"/>
              <a:t>Click to edit Master title style</a:t>
            </a:r>
            <a:endParaRPr lang="en-US" dirty="0"/>
          </a:p>
        </p:txBody>
      </p:sp>
      <p:sp>
        <p:nvSpPr>
          <p:cNvPr id="3" name="Subtitle 2"/>
          <p:cNvSpPr>
            <a:spLocks noGrp="1"/>
          </p:cNvSpPr>
          <p:nvPr>
            <p:ph type="subTitle" idx="1"/>
          </p:nvPr>
        </p:nvSpPr>
        <p:spPr>
          <a:xfrm>
            <a:off x="1085850" y="5763261"/>
            <a:ext cx="6515100" cy="2649219"/>
          </a:xfrm>
        </p:spPr>
        <p:txBody>
          <a:bodyPr/>
          <a:lstStyle>
            <a:lvl1pPr marL="0" indent="0" algn="ctr">
              <a:buNone/>
              <a:defRPr sz="2280"/>
            </a:lvl1pPr>
            <a:lvl2pPr marL="434340" indent="0" algn="ctr">
              <a:buNone/>
              <a:defRPr sz="1900"/>
            </a:lvl2pPr>
            <a:lvl3pPr marL="868680" indent="0" algn="ctr">
              <a:buNone/>
              <a:defRPr sz="1710"/>
            </a:lvl3pPr>
            <a:lvl4pPr marL="1303020" indent="0" algn="ctr">
              <a:buNone/>
              <a:defRPr sz="1520"/>
            </a:lvl4pPr>
            <a:lvl5pPr marL="1737360" indent="0" algn="ctr">
              <a:buNone/>
              <a:defRPr sz="1520"/>
            </a:lvl5pPr>
            <a:lvl6pPr marL="2171700" indent="0" algn="ctr">
              <a:buNone/>
              <a:defRPr sz="1520"/>
            </a:lvl6pPr>
            <a:lvl7pPr marL="2606040" indent="0" algn="ctr">
              <a:buNone/>
              <a:defRPr sz="1520"/>
            </a:lvl7pPr>
            <a:lvl8pPr marL="3040380" indent="0" algn="ctr">
              <a:buNone/>
              <a:defRPr sz="1520"/>
            </a:lvl8pPr>
            <a:lvl9pPr marL="3474720" indent="0" algn="ctr">
              <a:buNone/>
              <a:defRPr sz="15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449C0B-FB1E-4D13-9211-EC3F9B5B2C5F}" type="datetimeFigureOut">
              <a:rPr lang="en-US" smtClean="0"/>
              <a:t>5/4/2020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E2CFC73-4F9B-4FED-A747-FE9F68E88327}" type="slidenum">
              <a:rPr lang="en-US" smtClean="0"/>
              <a:t>‹#›</a:t>
            </a:fld>
            <a:endParaRPr lang="en-US" dirty="0"/>
          </a:p>
        </p:txBody>
      </p:sp>
    </p:spTree>
    <p:extLst>
      <p:ext uri="{BB962C8B-B14F-4D97-AF65-F5344CB8AC3E}">
        <p14:creationId xmlns:p14="http://schemas.microsoft.com/office/powerpoint/2010/main" val="3710336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449C0B-FB1E-4D13-9211-EC3F9B5B2C5F}" type="datetimeFigureOut">
              <a:rPr lang="en-US" smtClean="0"/>
              <a:t>5/4/2020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E2CFC73-4F9B-4FED-A747-FE9F68E88327}" type="slidenum">
              <a:rPr lang="en-US" smtClean="0"/>
              <a:t>‹#›</a:t>
            </a:fld>
            <a:endParaRPr lang="en-US" dirty="0"/>
          </a:p>
        </p:txBody>
      </p:sp>
    </p:spTree>
    <p:extLst>
      <p:ext uri="{BB962C8B-B14F-4D97-AF65-F5344CB8AC3E}">
        <p14:creationId xmlns:p14="http://schemas.microsoft.com/office/powerpoint/2010/main" val="2458685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16492" y="584200"/>
            <a:ext cx="1873091" cy="929894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97218" y="584200"/>
            <a:ext cx="5510689" cy="929894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449C0B-FB1E-4D13-9211-EC3F9B5B2C5F}" type="datetimeFigureOut">
              <a:rPr lang="en-US" smtClean="0"/>
              <a:t>5/4/2020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E2CFC73-4F9B-4FED-A747-FE9F68E88327}" type="slidenum">
              <a:rPr lang="en-US" smtClean="0"/>
              <a:t>‹#›</a:t>
            </a:fld>
            <a:endParaRPr lang="en-US" dirty="0"/>
          </a:p>
        </p:txBody>
      </p:sp>
    </p:spTree>
    <p:extLst>
      <p:ext uri="{BB962C8B-B14F-4D97-AF65-F5344CB8AC3E}">
        <p14:creationId xmlns:p14="http://schemas.microsoft.com/office/powerpoint/2010/main" val="526071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449C0B-FB1E-4D13-9211-EC3F9B5B2C5F}" type="datetimeFigureOut">
              <a:rPr lang="en-US" smtClean="0"/>
              <a:t>5/4/2020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E2CFC73-4F9B-4FED-A747-FE9F68E88327}" type="slidenum">
              <a:rPr lang="en-US" smtClean="0"/>
              <a:t>‹#›</a:t>
            </a:fld>
            <a:endParaRPr lang="en-US" dirty="0"/>
          </a:p>
        </p:txBody>
      </p:sp>
    </p:spTree>
    <p:extLst>
      <p:ext uri="{BB962C8B-B14F-4D97-AF65-F5344CB8AC3E}">
        <p14:creationId xmlns:p14="http://schemas.microsoft.com/office/powerpoint/2010/main" val="304831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92694" y="2735583"/>
            <a:ext cx="7492365" cy="4564379"/>
          </a:xfrm>
        </p:spPr>
        <p:txBody>
          <a:bodyPr anchor="b"/>
          <a:lstStyle>
            <a:lvl1pPr>
              <a:defRPr sz="5700"/>
            </a:lvl1pPr>
          </a:lstStyle>
          <a:p>
            <a:r>
              <a:rPr lang="en-US"/>
              <a:t>Click to edit Master title style</a:t>
            </a:r>
            <a:endParaRPr lang="en-US" dirty="0"/>
          </a:p>
        </p:txBody>
      </p:sp>
      <p:sp>
        <p:nvSpPr>
          <p:cNvPr id="3" name="Text Placeholder 2"/>
          <p:cNvSpPr>
            <a:spLocks noGrp="1"/>
          </p:cNvSpPr>
          <p:nvPr>
            <p:ph type="body" idx="1"/>
          </p:nvPr>
        </p:nvSpPr>
        <p:spPr>
          <a:xfrm>
            <a:off x="592694" y="7343143"/>
            <a:ext cx="7492365" cy="2400299"/>
          </a:xfrm>
        </p:spPr>
        <p:txBody>
          <a:bodyPr/>
          <a:lstStyle>
            <a:lvl1pPr marL="0" indent="0">
              <a:buNone/>
              <a:defRPr sz="2280">
                <a:solidFill>
                  <a:schemeClr val="tx1"/>
                </a:solidFill>
              </a:defRPr>
            </a:lvl1pPr>
            <a:lvl2pPr marL="434340" indent="0">
              <a:buNone/>
              <a:defRPr sz="1900">
                <a:solidFill>
                  <a:schemeClr val="tx1">
                    <a:tint val="75000"/>
                  </a:schemeClr>
                </a:solidFill>
              </a:defRPr>
            </a:lvl2pPr>
            <a:lvl3pPr marL="868680" indent="0">
              <a:buNone/>
              <a:defRPr sz="1710">
                <a:solidFill>
                  <a:schemeClr val="tx1">
                    <a:tint val="75000"/>
                  </a:schemeClr>
                </a:solidFill>
              </a:defRPr>
            </a:lvl3pPr>
            <a:lvl4pPr marL="1303020" indent="0">
              <a:buNone/>
              <a:defRPr sz="1520">
                <a:solidFill>
                  <a:schemeClr val="tx1">
                    <a:tint val="75000"/>
                  </a:schemeClr>
                </a:solidFill>
              </a:defRPr>
            </a:lvl4pPr>
            <a:lvl5pPr marL="1737360" indent="0">
              <a:buNone/>
              <a:defRPr sz="1520">
                <a:solidFill>
                  <a:schemeClr val="tx1">
                    <a:tint val="75000"/>
                  </a:schemeClr>
                </a:solidFill>
              </a:defRPr>
            </a:lvl5pPr>
            <a:lvl6pPr marL="2171700" indent="0">
              <a:buNone/>
              <a:defRPr sz="1520">
                <a:solidFill>
                  <a:schemeClr val="tx1">
                    <a:tint val="75000"/>
                  </a:schemeClr>
                </a:solidFill>
              </a:defRPr>
            </a:lvl6pPr>
            <a:lvl7pPr marL="2606040" indent="0">
              <a:buNone/>
              <a:defRPr sz="1520">
                <a:solidFill>
                  <a:schemeClr val="tx1">
                    <a:tint val="75000"/>
                  </a:schemeClr>
                </a:solidFill>
              </a:defRPr>
            </a:lvl7pPr>
            <a:lvl8pPr marL="3040380" indent="0">
              <a:buNone/>
              <a:defRPr sz="1520">
                <a:solidFill>
                  <a:schemeClr val="tx1">
                    <a:tint val="75000"/>
                  </a:schemeClr>
                </a:solidFill>
              </a:defRPr>
            </a:lvl8pPr>
            <a:lvl9pPr marL="3474720" indent="0">
              <a:buNone/>
              <a:defRPr sz="15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449C0B-FB1E-4D13-9211-EC3F9B5B2C5F}" type="datetimeFigureOut">
              <a:rPr lang="en-US" smtClean="0"/>
              <a:t>5/4/2020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E2CFC73-4F9B-4FED-A747-FE9F68E88327}" type="slidenum">
              <a:rPr lang="en-US" smtClean="0"/>
              <a:t>‹#›</a:t>
            </a:fld>
            <a:endParaRPr lang="en-US" dirty="0"/>
          </a:p>
        </p:txBody>
      </p:sp>
    </p:spTree>
    <p:extLst>
      <p:ext uri="{BB962C8B-B14F-4D97-AF65-F5344CB8AC3E}">
        <p14:creationId xmlns:p14="http://schemas.microsoft.com/office/powerpoint/2010/main" val="3270392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97218" y="2921000"/>
            <a:ext cx="3691890" cy="69621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397693" y="2921000"/>
            <a:ext cx="3691890" cy="69621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449C0B-FB1E-4D13-9211-EC3F9B5B2C5F}" type="datetimeFigureOut">
              <a:rPr lang="en-US" smtClean="0"/>
              <a:t>5/4/2020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E2CFC73-4F9B-4FED-A747-FE9F68E88327}" type="slidenum">
              <a:rPr lang="en-US" smtClean="0"/>
              <a:t>‹#›</a:t>
            </a:fld>
            <a:endParaRPr lang="en-US" dirty="0"/>
          </a:p>
        </p:txBody>
      </p:sp>
    </p:spTree>
    <p:extLst>
      <p:ext uri="{BB962C8B-B14F-4D97-AF65-F5344CB8AC3E}">
        <p14:creationId xmlns:p14="http://schemas.microsoft.com/office/powerpoint/2010/main" val="3221970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349" y="584202"/>
            <a:ext cx="7492365" cy="2120901"/>
          </a:xfrm>
        </p:spPr>
        <p:txBody>
          <a:bodyPr/>
          <a:lstStyle/>
          <a:p>
            <a:r>
              <a:rPr lang="en-US"/>
              <a:t>Click to edit Master title style</a:t>
            </a:r>
            <a:endParaRPr lang="en-US" dirty="0"/>
          </a:p>
        </p:txBody>
      </p:sp>
      <p:sp>
        <p:nvSpPr>
          <p:cNvPr id="3" name="Text Placeholder 2"/>
          <p:cNvSpPr>
            <a:spLocks noGrp="1"/>
          </p:cNvSpPr>
          <p:nvPr>
            <p:ph type="body" idx="1"/>
          </p:nvPr>
        </p:nvSpPr>
        <p:spPr>
          <a:xfrm>
            <a:off x="598350" y="2689861"/>
            <a:ext cx="3674923" cy="1318259"/>
          </a:xfrm>
        </p:spPr>
        <p:txBody>
          <a:bodyPr anchor="b"/>
          <a:lstStyle>
            <a:lvl1pPr marL="0" indent="0">
              <a:buNone/>
              <a:defRPr sz="2280" b="1"/>
            </a:lvl1pPr>
            <a:lvl2pPr marL="434340" indent="0">
              <a:buNone/>
              <a:defRPr sz="1900" b="1"/>
            </a:lvl2pPr>
            <a:lvl3pPr marL="868680" indent="0">
              <a:buNone/>
              <a:defRPr sz="1710" b="1"/>
            </a:lvl3pPr>
            <a:lvl4pPr marL="1303020" indent="0">
              <a:buNone/>
              <a:defRPr sz="1520" b="1"/>
            </a:lvl4pPr>
            <a:lvl5pPr marL="1737360" indent="0">
              <a:buNone/>
              <a:defRPr sz="1520" b="1"/>
            </a:lvl5pPr>
            <a:lvl6pPr marL="2171700" indent="0">
              <a:buNone/>
              <a:defRPr sz="1520" b="1"/>
            </a:lvl6pPr>
            <a:lvl7pPr marL="2606040" indent="0">
              <a:buNone/>
              <a:defRPr sz="1520" b="1"/>
            </a:lvl7pPr>
            <a:lvl8pPr marL="3040380" indent="0">
              <a:buNone/>
              <a:defRPr sz="1520" b="1"/>
            </a:lvl8pPr>
            <a:lvl9pPr marL="3474720" indent="0">
              <a:buNone/>
              <a:defRPr sz="1520" b="1"/>
            </a:lvl9pPr>
          </a:lstStyle>
          <a:p>
            <a:pPr lvl="0"/>
            <a:r>
              <a:rPr lang="en-US"/>
              <a:t>Click to edit Master text styles</a:t>
            </a:r>
          </a:p>
        </p:txBody>
      </p:sp>
      <p:sp>
        <p:nvSpPr>
          <p:cNvPr id="4" name="Content Placeholder 3"/>
          <p:cNvSpPr>
            <a:spLocks noGrp="1"/>
          </p:cNvSpPr>
          <p:nvPr>
            <p:ph sz="half" idx="2"/>
          </p:nvPr>
        </p:nvSpPr>
        <p:spPr>
          <a:xfrm>
            <a:off x="598350" y="4008120"/>
            <a:ext cx="3674923" cy="58953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397693" y="2689861"/>
            <a:ext cx="3693021" cy="1318259"/>
          </a:xfrm>
        </p:spPr>
        <p:txBody>
          <a:bodyPr anchor="b"/>
          <a:lstStyle>
            <a:lvl1pPr marL="0" indent="0">
              <a:buNone/>
              <a:defRPr sz="2280" b="1"/>
            </a:lvl1pPr>
            <a:lvl2pPr marL="434340" indent="0">
              <a:buNone/>
              <a:defRPr sz="1900" b="1"/>
            </a:lvl2pPr>
            <a:lvl3pPr marL="868680" indent="0">
              <a:buNone/>
              <a:defRPr sz="1710" b="1"/>
            </a:lvl3pPr>
            <a:lvl4pPr marL="1303020" indent="0">
              <a:buNone/>
              <a:defRPr sz="1520" b="1"/>
            </a:lvl4pPr>
            <a:lvl5pPr marL="1737360" indent="0">
              <a:buNone/>
              <a:defRPr sz="1520" b="1"/>
            </a:lvl5pPr>
            <a:lvl6pPr marL="2171700" indent="0">
              <a:buNone/>
              <a:defRPr sz="1520" b="1"/>
            </a:lvl6pPr>
            <a:lvl7pPr marL="2606040" indent="0">
              <a:buNone/>
              <a:defRPr sz="1520" b="1"/>
            </a:lvl7pPr>
            <a:lvl8pPr marL="3040380" indent="0">
              <a:buNone/>
              <a:defRPr sz="1520" b="1"/>
            </a:lvl8pPr>
            <a:lvl9pPr marL="3474720" indent="0">
              <a:buNone/>
              <a:defRPr sz="1520" b="1"/>
            </a:lvl9pPr>
          </a:lstStyle>
          <a:p>
            <a:pPr lvl="0"/>
            <a:r>
              <a:rPr lang="en-US"/>
              <a:t>Click to edit Master text styles</a:t>
            </a:r>
          </a:p>
        </p:txBody>
      </p:sp>
      <p:sp>
        <p:nvSpPr>
          <p:cNvPr id="6" name="Content Placeholder 5"/>
          <p:cNvSpPr>
            <a:spLocks noGrp="1"/>
          </p:cNvSpPr>
          <p:nvPr>
            <p:ph sz="quarter" idx="4"/>
          </p:nvPr>
        </p:nvSpPr>
        <p:spPr>
          <a:xfrm>
            <a:off x="4397693" y="4008120"/>
            <a:ext cx="3693021" cy="58953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449C0B-FB1E-4D13-9211-EC3F9B5B2C5F}" type="datetimeFigureOut">
              <a:rPr lang="en-US" smtClean="0"/>
              <a:t>5/4/2020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E2CFC73-4F9B-4FED-A747-FE9F68E88327}" type="slidenum">
              <a:rPr lang="en-US" smtClean="0"/>
              <a:t>‹#›</a:t>
            </a:fld>
            <a:endParaRPr lang="en-US" dirty="0"/>
          </a:p>
        </p:txBody>
      </p:sp>
    </p:spTree>
    <p:extLst>
      <p:ext uri="{BB962C8B-B14F-4D97-AF65-F5344CB8AC3E}">
        <p14:creationId xmlns:p14="http://schemas.microsoft.com/office/powerpoint/2010/main" val="823778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449C0B-FB1E-4D13-9211-EC3F9B5B2C5F}" type="datetimeFigureOut">
              <a:rPr lang="en-US" smtClean="0"/>
              <a:t>5/4/2020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E2CFC73-4F9B-4FED-A747-FE9F68E88327}" type="slidenum">
              <a:rPr lang="en-US" smtClean="0"/>
              <a:t>‹#›</a:t>
            </a:fld>
            <a:endParaRPr lang="en-US" dirty="0"/>
          </a:p>
        </p:txBody>
      </p:sp>
    </p:spTree>
    <p:extLst>
      <p:ext uri="{BB962C8B-B14F-4D97-AF65-F5344CB8AC3E}">
        <p14:creationId xmlns:p14="http://schemas.microsoft.com/office/powerpoint/2010/main" val="2312196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449C0B-FB1E-4D13-9211-EC3F9B5B2C5F}" type="datetimeFigureOut">
              <a:rPr lang="en-US" smtClean="0"/>
              <a:t>5/4/2020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E2CFC73-4F9B-4FED-A747-FE9F68E88327}" type="slidenum">
              <a:rPr lang="en-US" smtClean="0"/>
              <a:t>‹#›</a:t>
            </a:fld>
            <a:endParaRPr lang="en-US" dirty="0"/>
          </a:p>
        </p:txBody>
      </p:sp>
    </p:spTree>
    <p:extLst>
      <p:ext uri="{BB962C8B-B14F-4D97-AF65-F5344CB8AC3E}">
        <p14:creationId xmlns:p14="http://schemas.microsoft.com/office/powerpoint/2010/main" val="3012757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8349" y="731520"/>
            <a:ext cx="2801719" cy="2560320"/>
          </a:xfrm>
        </p:spPr>
        <p:txBody>
          <a:bodyPr anchor="b"/>
          <a:lstStyle>
            <a:lvl1pPr>
              <a:defRPr sz="3040"/>
            </a:lvl1pPr>
          </a:lstStyle>
          <a:p>
            <a:r>
              <a:rPr lang="en-US"/>
              <a:t>Click to edit Master title style</a:t>
            </a:r>
            <a:endParaRPr lang="en-US" dirty="0"/>
          </a:p>
        </p:txBody>
      </p:sp>
      <p:sp>
        <p:nvSpPr>
          <p:cNvPr id="3" name="Content Placeholder 2"/>
          <p:cNvSpPr>
            <a:spLocks noGrp="1"/>
          </p:cNvSpPr>
          <p:nvPr>
            <p:ph idx="1"/>
          </p:nvPr>
        </p:nvSpPr>
        <p:spPr>
          <a:xfrm>
            <a:off x="3693021" y="1579882"/>
            <a:ext cx="4397693" cy="7797800"/>
          </a:xfrm>
        </p:spPr>
        <p:txBody>
          <a:bodyPr/>
          <a:lstStyle>
            <a:lvl1pPr>
              <a:defRPr sz="3040"/>
            </a:lvl1pPr>
            <a:lvl2pPr>
              <a:defRPr sz="2660"/>
            </a:lvl2pPr>
            <a:lvl3pPr>
              <a:defRPr sz="228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8349" y="3291840"/>
            <a:ext cx="2801719" cy="6098541"/>
          </a:xfrm>
        </p:spPr>
        <p:txBody>
          <a:bodyPr/>
          <a:lstStyle>
            <a:lvl1pPr marL="0" indent="0">
              <a:buNone/>
              <a:defRPr sz="1520"/>
            </a:lvl1pPr>
            <a:lvl2pPr marL="434340" indent="0">
              <a:buNone/>
              <a:defRPr sz="1330"/>
            </a:lvl2pPr>
            <a:lvl3pPr marL="868680" indent="0">
              <a:buNone/>
              <a:defRPr sz="1140"/>
            </a:lvl3pPr>
            <a:lvl4pPr marL="1303020" indent="0">
              <a:buNone/>
              <a:defRPr sz="950"/>
            </a:lvl4pPr>
            <a:lvl5pPr marL="1737360" indent="0">
              <a:buNone/>
              <a:defRPr sz="950"/>
            </a:lvl5pPr>
            <a:lvl6pPr marL="2171700" indent="0">
              <a:buNone/>
              <a:defRPr sz="950"/>
            </a:lvl6pPr>
            <a:lvl7pPr marL="2606040" indent="0">
              <a:buNone/>
              <a:defRPr sz="950"/>
            </a:lvl7pPr>
            <a:lvl8pPr marL="3040380" indent="0">
              <a:buNone/>
              <a:defRPr sz="950"/>
            </a:lvl8pPr>
            <a:lvl9pPr marL="3474720" indent="0">
              <a:buNone/>
              <a:defRPr sz="950"/>
            </a:lvl9pPr>
          </a:lstStyle>
          <a:p>
            <a:pPr lvl="0"/>
            <a:r>
              <a:rPr lang="en-US"/>
              <a:t>Click to edit Master text styles</a:t>
            </a:r>
          </a:p>
        </p:txBody>
      </p:sp>
      <p:sp>
        <p:nvSpPr>
          <p:cNvPr id="5" name="Date Placeholder 4"/>
          <p:cNvSpPr>
            <a:spLocks noGrp="1"/>
          </p:cNvSpPr>
          <p:nvPr>
            <p:ph type="dt" sz="half" idx="10"/>
          </p:nvPr>
        </p:nvSpPr>
        <p:spPr/>
        <p:txBody>
          <a:bodyPr/>
          <a:lstStyle/>
          <a:p>
            <a:fld id="{91449C0B-FB1E-4D13-9211-EC3F9B5B2C5F}" type="datetimeFigureOut">
              <a:rPr lang="en-US" smtClean="0"/>
              <a:t>5/4/2020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E2CFC73-4F9B-4FED-A747-FE9F68E88327}" type="slidenum">
              <a:rPr lang="en-US" smtClean="0"/>
              <a:t>‹#›</a:t>
            </a:fld>
            <a:endParaRPr lang="en-US" dirty="0"/>
          </a:p>
        </p:txBody>
      </p:sp>
    </p:spTree>
    <p:extLst>
      <p:ext uri="{BB962C8B-B14F-4D97-AF65-F5344CB8AC3E}">
        <p14:creationId xmlns:p14="http://schemas.microsoft.com/office/powerpoint/2010/main" val="748503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8349" y="731520"/>
            <a:ext cx="2801719" cy="2560320"/>
          </a:xfrm>
        </p:spPr>
        <p:txBody>
          <a:bodyPr anchor="b"/>
          <a:lstStyle>
            <a:lvl1pPr>
              <a:defRPr sz="3040"/>
            </a:lvl1pPr>
          </a:lstStyle>
          <a:p>
            <a:r>
              <a:rPr lang="en-US"/>
              <a:t>Click to edit Master title style</a:t>
            </a:r>
            <a:endParaRPr lang="en-US" dirty="0"/>
          </a:p>
        </p:txBody>
      </p:sp>
      <p:sp>
        <p:nvSpPr>
          <p:cNvPr id="3" name="Picture Placeholder 2"/>
          <p:cNvSpPr>
            <a:spLocks noGrp="1" noChangeAspect="1"/>
          </p:cNvSpPr>
          <p:nvPr>
            <p:ph type="pic" idx="1"/>
          </p:nvPr>
        </p:nvSpPr>
        <p:spPr>
          <a:xfrm>
            <a:off x="3693021" y="1579882"/>
            <a:ext cx="4397693" cy="7797800"/>
          </a:xfrm>
        </p:spPr>
        <p:txBody>
          <a:bodyPr anchor="t"/>
          <a:lstStyle>
            <a:lvl1pPr marL="0" indent="0">
              <a:buNone/>
              <a:defRPr sz="3040"/>
            </a:lvl1pPr>
            <a:lvl2pPr marL="434340" indent="0">
              <a:buNone/>
              <a:defRPr sz="2660"/>
            </a:lvl2pPr>
            <a:lvl3pPr marL="868680" indent="0">
              <a:buNone/>
              <a:defRPr sz="2280"/>
            </a:lvl3pPr>
            <a:lvl4pPr marL="1303020" indent="0">
              <a:buNone/>
              <a:defRPr sz="1900"/>
            </a:lvl4pPr>
            <a:lvl5pPr marL="1737360" indent="0">
              <a:buNone/>
              <a:defRPr sz="1900"/>
            </a:lvl5pPr>
            <a:lvl6pPr marL="2171700" indent="0">
              <a:buNone/>
              <a:defRPr sz="1900"/>
            </a:lvl6pPr>
            <a:lvl7pPr marL="2606040" indent="0">
              <a:buNone/>
              <a:defRPr sz="1900"/>
            </a:lvl7pPr>
            <a:lvl8pPr marL="3040380" indent="0">
              <a:buNone/>
              <a:defRPr sz="1900"/>
            </a:lvl8pPr>
            <a:lvl9pPr marL="3474720" indent="0">
              <a:buNone/>
              <a:defRPr sz="1900"/>
            </a:lvl9pPr>
          </a:lstStyle>
          <a:p>
            <a:r>
              <a:rPr lang="en-US" dirty="0"/>
              <a:t>Click icon to add picture</a:t>
            </a:r>
          </a:p>
        </p:txBody>
      </p:sp>
      <p:sp>
        <p:nvSpPr>
          <p:cNvPr id="4" name="Text Placeholder 3"/>
          <p:cNvSpPr>
            <a:spLocks noGrp="1"/>
          </p:cNvSpPr>
          <p:nvPr>
            <p:ph type="body" sz="half" idx="2"/>
          </p:nvPr>
        </p:nvSpPr>
        <p:spPr>
          <a:xfrm>
            <a:off x="598349" y="3291840"/>
            <a:ext cx="2801719" cy="6098541"/>
          </a:xfrm>
        </p:spPr>
        <p:txBody>
          <a:bodyPr/>
          <a:lstStyle>
            <a:lvl1pPr marL="0" indent="0">
              <a:buNone/>
              <a:defRPr sz="1520"/>
            </a:lvl1pPr>
            <a:lvl2pPr marL="434340" indent="0">
              <a:buNone/>
              <a:defRPr sz="1330"/>
            </a:lvl2pPr>
            <a:lvl3pPr marL="868680" indent="0">
              <a:buNone/>
              <a:defRPr sz="1140"/>
            </a:lvl3pPr>
            <a:lvl4pPr marL="1303020" indent="0">
              <a:buNone/>
              <a:defRPr sz="950"/>
            </a:lvl4pPr>
            <a:lvl5pPr marL="1737360" indent="0">
              <a:buNone/>
              <a:defRPr sz="950"/>
            </a:lvl5pPr>
            <a:lvl6pPr marL="2171700" indent="0">
              <a:buNone/>
              <a:defRPr sz="950"/>
            </a:lvl6pPr>
            <a:lvl7pPr marL="2606040" indent="0">
              <a:buNone/>
              <a:defRPr sz="950"/>
            </a:lvl7pPr>
            <a:lvl8pPr marL="3040380" indent="0">
              <a:buNone/>
              <a:defRPr sz="950"/>
            </a:lvl8pPr>
            <a:lvl9pPr marL="3474720" indent="0">
              <a:buNone/>
              <a:defRPr sz="950"/>
            </a:lvl9pPr>
          </a:lstStyle>
          <a:p>
            <a:pPr lvl="0"/>
            <a:r>
              <a:rPr lang="en-US"/>
              <a:t>Click to edit Master text styles</a:t>
            </a:r>
          </a:p>
        </p:txBody>
      </p:sp>
      <p:sp>
        <p:nvSpPr>
          <p:cNvPr id="5" name="Date Placeholder 4"/>
          <p:cNvSpPr>
            <a:spLocks noGrp="1"/>
          </p:cNvSpPr>
          <p:nvPr>
            <p:ph type="dt" sz="half" idx="10"/>
          </p:nvPr>
        </p:nvSpPr>
        <p:spPr/>
        <p:txBody>
          <a:bodyPr/>
          <a:lstStyle/>
          <a:p>
            <a:fld id="{91449C0B-FB1E-4D13-9211-EC3F9B5B2C5F}" type="datetimeFigureOut">
              <a:rPr lang="en-US" smtClean="0"/>
              <a:t>5/4/2020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E2CFC73-4F9B-4FED-A747-FE9F68E88327}" type="slidenum">
              <a:rPr lang="en-US" smtClean="0"/>
              <a:t>‹#›</a:t>
            </a:fld>
            <a:endParaRPr lang="en-US" dirty="0"/>
          </a:p>
        </p:txBody>
      </p:sp>
    </p:spTree>
    <p:extLst>
      <p:ext uri="{BB962C8B-B14F-4D97-AF65-F5344CB8AC3E}">
        <p14:creationId xmlns:p14="http://schemas.microsoft.com/office/powerpoint/2010/main" val="2371740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7218" y="584202"/>
            <a:ext cx="7492365" cy="212090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97218" y="2921000"/>
            <a:ext cx="7492365" cy="696214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7218" y="10170162"/>
            <a:ext cx="1954530" cy="584200"/>
          </a:xfrm>
          <a:prstGeom prst="rect">
            <a:avLst/>
          </a:prstGeom>
        </p:spPr>
        <p:txBody>
          <a:bodyPr vert="horz" lIns="91440" tIns="45720" rIns="91440" bIns="45720" rtlCol="0" anchor="ctr"/>
          <a:lstStyle>
            <a:lvl1pPr algn="l">
              <a:defRPr sz="1140">
                <a:solidFill>
                  <a:schemeClr val="tx1">
                    <a:tint val="75000"/>
                  </a:schemeClr>
                </a:solidFill>
              </a:defRPr>
            </a:lvl1pPr>
          </a:lstStyle>
          <a:p>
            <a:fld id="{91449C0B-FB1E-4D13-9211-EC3F9B5B2C5F}" type="datetimeFigureOut">
              <a:rPr lang="en-US" smtClean="0"/>
              <a:t>5/4/2020</a:t>
            </a:fld>
            <a:endParaRPr lang="en-US" dirty="0"/>
          </a:p>
        </p:txBody>
      </p:sp>
      <p:sp>
        <p:nvSpPr>
          <p:cNvPr id="5" name="Footer Placeholder 4"/>
          <p:cNvSpPr>
            <a:spLocks noGrp="1"/>
          </p:cNvSpPr>
          <p:nvPr>
            <p:ph type="ftr" sz="quarter" idx="3"/>
          </p:nvPr>
        </p:nvSpPr>
        <p:spPr>
          <a:xfrm>
            <a:off x="2877503" y="10170162"/>
            <a:ext cx="2931795" cy="584200"/>
          </a:xfrm>
          <a:prstGeom prst="rect">
            <a:avLst/>
          </a:prstGeom>
        </p:spPr>
        <p:txBody>
          <a:bodyPr vert="horz" lIns="91440" tIns="45720" rIns="91440" bIns="45720" rtlCol="0" anchor="ctr"/>
          <a:lstStyle>
            <a:lvl1pPr algn="ctr">
              <a:defRPr sz="114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135053" y="10170162"/>
            <a:ext cx="1954530" cy="584200"/>
          </a:xfrm>
          <a:prstGeom prst="rect">
            <a:avLst/>
          </a:prstGeom>
        </p:spPr>
        <p:txBody>
          <a:bodyPr vert="horz" lIns="91440" tIns="45720" rIns="91440" bIns="45720" rtlCol="0" anchor="ctr"/>
          <a:lstStyle>
            <a:lvl1pPr algn="r">
              <a:defRPr sz="1140">
                <a:solidFill>
                  <a:schemeClr val="tx1">
                    <a:tint val="75000"/>
                  </a:schemeClr>
                </a:solidFill>
              </a:defRPr>
            </a:lvl1pPr>
          </a:lstStyle>
          <a:p>
            <a:fld id="{DE2CFC73-4F9B-4FED-A747-FE9F68E88327}" type="slidenum">
              <a:rPr lang="en-US" smtClean="0"/>
              <a:t>‹#›</a:t>
            </a:fld>
            <a:endParaRPr lang="en-US" dirty="0"/>
          </a:p>
        </p:txBody>
      </p:sp>
    </p:spTree>
    <p:extLst>
      <p:ext uri="{BB962C8B-B14F-4D97-AF65-F5344CB8AC3E}">
        <p14:creationId xmlns:p14="http://schemas.microsoft.com/office/powerpoint/2010/main" val="86333037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868680" rtl="0" eaLnBrk="1" latinLnBrk="0" hangingPunct="1">
        <a:lnSpc>
          <a:spcPct val="90000"/>
        </a:lnSpc>
        <a:spcBef>
          <a:spcPct val="0"/>
        </a:spcBef>
        <a:buNone/>
        <a:defRPr sz="4180" kern="1200">
          <a:solidFill>
            <a:schemeClr val="tx1"/>
          </a:solidFill>
          <a:latin typeface="+mj-lt"/>
          <a:ea typeface="+mj-ea"/>
          <a:cs typeface="+mj-cs"/>
        </a:defRPr>
      </a:lvl1pPr>
    </p:titleStyle>
    <p:bodyStyle>
      <a:lvl1pPr marL="217170" indent="-217170" algn="l" defTabSz="868680" rtl="0" eaLnBrk="1" latinLnBrk="0" hangingPunct="1">
        <a:lnSpc>
          <a:spcPct val="90000"/>
        </a:lnSpc>
        <a:spcBef>
          <a:spcPts val="950"/>
        </a:spcBef>
        <a:buFont typeface="Arial" panose="020B0604020202020204" pitchFamily="34" charset="0"/>
        <a:buChar char="•"/>
        <a:defRPr sz="2660" kern="1200">
          <a:solidFill>
            <a:schemeClr val="tx1"/>
          </a:solidFill>
          <a:latin typeface="+mn-lt"/>
          <a:ea typeface="+mn-ea"/>
          <a:cs typeface="+mn-cs"/>
        </a:defRPr>
      </a:lvl1pPr>
      <a:lvl2pPr marL="651510" indent="-217170" algn="l" defTabSz="868680" rtl="0" eaLnBrk="1" latinLnBrk="0" hangingPunct="1">
        <a:lnSpc>
          <a:spcPct val="90000"/>
        </a:lnSpc>
        <a:spcBef>
          <a:spcPts val="475"/>
        </a:spcBef>
        <a:buFont typeface="Arial" panose="020B0604020202020204" pitchFamily="34" charset="0"/>
        <a:buChar char="•"/>
        <a:defRPr sz="2280" kern="1200">
          <a:solidFill>
            <a:schemeClr val="tx1"/>
          </a:solidFill>
          <a:latin typeface="+mn-lt"/>
          <a:ea typeface="+mn-ea"/>
          <a:cs typeface="+mn-cs"/>
        </a:defRPr>
      </a:lvl2pPr>
      <a:lvl3pPr marL="1085850" indent="-217170" algn="l" defTabSz="868680" rtl="0" eaLnBrk="1" latinLnBrk="0" hangingPunct="1">
        <a:lnSpc>
          <a:spcPct val="90000"/>
        </a:lnSpc>
        <a:spcBef>
          <a:spcPts val="475"/>
        </a:spcBef>
        <a:buFont typeface="Arial" panose="020B0604020202020204" pitchFamily="34" charset="0"/>
        <a:buChar char="•"/>
        <a:defRPr sz="1900" kern="1200">
          <a:solidFill>
            <a:schemeClr val="tx1"/>
          </a:solidFill>
          <a:latin typeface="+mn-lt"/>
          <a:ea typeface="+mn-ea"/>
          <a:cs typeface="+mn-cs"/>
        </a:defRPr>
      </a:lvl3pPr>
      <a:lvl4pPr marL="1520190" indent="-217170" algn="l" defTabSz="868680" rtl="0" eaLnBrk="1" latinLnBrk="0" hangingPunct="1">
        <a:lnSpc>
          <a:spcPct val="90000"/>
        </a:lnSpc>
        <a:spcBef>
          <a:spcPts val="475"/>
        </a:spcBef>
        <a:buFont typeface="Arial" panose="020B0604020202020204" pitchFamily="34" charset="0"/>
        <a:buChar char="•"/>
        <a:defRPr sz="1710" kern="1200">
          <a:solidFill>
            <a:schemeClr val="tx1"/>
          </a:solidFill>
          <a:latin typeface="+mn-lt"/>
          <a:ea typeface="+mn-ea"/>
          <a:cs typeface="+mn-cs"/>
        </a:defRPr>
      </a:lvl4pPr>
      <a:lvl5pPr marL="1954530" indent="-217170" algn="l" defTabSz="868680" rtl="0" eaLnBrk="1" latinLnBrk="0" hangingPunct="1">
        <a:lnSpc>
          <a:spcPct val="90000"/>
        </a:lnSpc>
        <a:spcBef>
          <a:spcPts val="475"/>
        </a:spcBef>
        <a:buFont typeface="Arial" panose="020B0604020202020204" pitchFamily="34" charset="0"/>
        <a:buChar char="•"/>
        <a:defRPr sz="1710" kern="1200">
          <a:solidFill>
            <a:schemeClr val="tx1"/>
          </a:solidFill>
          <a:latin typeface="+mn-lt"/>
          <a:ea typeface="+mn-ea"/>
          <a:cs typeface="+mn-cs"/>
        </a:defRPr>
      </a:lvl5pPr>
      <a:lvl6pPr marL="2388870" indent="-217170" algn="l" defTabSz="868680" rtl="0" eaLnBrk="1" latinLnBrk="0" hangingPunct="1">
        <a:lnSpc>
          <a:spcPct val="90000"/>
        </a:lnSpc>
        <a:spcBef>
          <a:spcPts val="475"/>
        </a:spcBef>
        <a:buFont typeface="Arial" panose="020B0604020202020204" pitchFamily="34" charset="0"/>
        <a:buChar char="•"/>
        <a:defRPr sz="1710" kern="1200">
          <a:solidFill>
            <a:schemeClr val="tx1"/>
          </a:solidFill>
          <a:latin typeface="+mn-lt"/>
          <a:ea typeface="+mn-ea"/>
          <a:cs typeface="+mn-cs"/>
        </a:defRPr>
      </a:lvl6pPr>
      <a:lvl7pPr marL="2823210" indent="-217170" algn="l" defTabSz="868680" rtl="0" eaLnBrk="1" latinLnBrk="0" hangingPunct="1">
        <a:lnSpc>
          <a:spcPct val="90000"/>
        </a:lnSpc>
        <a:spcBef>
          <a:spcPts val="475"/>
        </a:spcBef>
        <a:buFont typeface="Arial" panose="020B0604020202020204" pitchFamily="34" charset="0"/>
        <a:buChar char="•"/>
        <a:defRPr sz="1710" kern="1200">
          <a:solidFill>
            <a:schemeClr val="tx1"/>
          </a:solidFill>
          <a:latin typeface="+mn-lt"/>
          <a:ea typeface="+mn-ea"/>
          <a:cs typeface="+mn-cs"/>
        </a:defRPr>
      </a:lvl7pPr>
      <a:lvl8pPr marL="3257550" indent="-217170" algn="l" defTabSz="868680" rtl="0" eaLnBrk="1" latinLnBrk="0" hangingPunct="1">
        <a:lnSpc>
          <a:spcPct val="90000"/>
        </a:lnSpc>
        <a:spcBef>
          <a:spcPts val="475"/>
        </a:spcBef>
        <a:buFont typeface="Arial" panose="020B0604020202020204" pitchFamily="34" charset="0"/>
        <a:buChar char="•"/>
        <a:defRPr sz="1710" kern="1200">
          <a:solidFill>
            <a:schemeClr val="tx1"/>
          </a:solidFill>
          <a:latin typeface="+mn-lt"/>
          <a:ea typeface="+mn-ea"/>
          <a:cs typeface="+mn-cs"/>
        </a:defRPr>
      </a:lvl8pPr>
      <a:lvl9pPr marL="3691890" indent="-217170" algn="l" defTabSz="868680" rtl="0" eaLnBrk="1" latinLnBrk="0" hangingPunct="1">
        <a:lnSpc>
          <a:spcPct val="90000"/>
        </a:lnSpc>
        <a:spcBef>
          <a:spcPts val="475"/>
        </a:spcBef>
        <a:buFont typeface="Arial" panose="020B0604020202020204" pitchFamily="34" charset="0"/>
        <a:buChar char="•"/>
        <a:defRPr sz="1710" kern="1200">
          <a:solidFill>
            <a:schemeClr val="tx1"/>
          </a:solidFill>
          <a:latin typeface="+mn-lt"/>
          <a:ea typeface="+mn-ea"/>
          <a:cs typeface="+mn-cs"/>
        </a:defRPr>
      </a:lvl9pPr>
    </p:bodyStyle>
    <p:otherStyle>
      <a:defPPr>
        <a:defRPr lang="en-US"/>
      </a:defPPr>
      <a:lvl1pPr marL="0" algn="l" defTabSz="868680" rtl="0" eaLnBrk="1" latinLnBrk="0" hangingPunct="1">
        <a:defRPr sz="1710" kern="1200">
          <a:solidFill>
            <a:schemeClr val="tx1"/>
          </a:solidFill>
          <a:latin typeface="+mn-lt"/>
          <a:ea typeface="+mn-ea"/>
          <a:cs typeface="+mn-cs"/>
        </a:defRPr>
      </a:lvl1pPr>
      <a:lvl2pPr marL="434340" algn="l" defTabSz="868680" rtl="0" eaLnBrk="1" latinLnBrk="0" hangingPunct="1">
        <a:defRPr sz="1710" kern="1200">
          <a:solidFill>
            <a:schemeClr val="tx1"/>
          </a:solidFill>
          <a:latin typeface="+mn-lt"/>
          <a:ea typeface="+mn-ea"/>
          <a:cs typeface="+mn-cs"/>
        </a:defRPr>
      </a:lvl2pPr>
      <a:lvl3pPr marL="868680" algn="l" defTabSz="868680" rtl="0" eaLnBrk="1" latinLnBrk="0" hangingPunct="1">
        <a:defRPr sz="1710" kern="1200">
          <a:solidFill>
            <a:schemeClr val="tx1"/>
          </a:solidFill>
          <a:latin typeface="+mn-lt"/>
          <a:ea typeface="+mn-ea"/>
          <a:cs typeface="+mn-cs"/>
        </a:defRPr>
      </a:lvl3pPr>
      <a:lvl4pPr marL="1303020" algn="l" defTabSz="868680" rtl="0" eaLnBrk="1" latinLnBrk="0" hangingPunct="1">
        <a:defRPr sz="1710" kern="1200">
          <a:solidFill>
            <a:schemeClr val="tx1"/>
          </a:solidFill>
          <a:latin typeface="+mn-lt"/>
          <a:ea typeface="+mn-ea"/>
          <a:cs typeface="+mn-cs"/>
        </a:defRPr>
      </a:lvl4pPr>
      <a:lvl5pPr marL="1737360" algn="l" defTabSz="868680" rtl="0" eaLnBrk="1" latinLnBrk="0" hangingPunct="1">
        <a:defRPr sz="1710" kern="1200">
          <a:solidFill>
            <a:schemeClr val="tx1"/>
          </a:solidFill>
          <a:latin typeface="+mn-lt"/>
          <a:ea typeface="+mn-ea"/>
          <a:cs typeface="+mn-cs"/>
        </a:defRPr>
      </a:lvl5pPr>
      <a:lvl6pPr marL="2171700" algn="l" defTabSz="868680" rtl="0" eaLnBrk="1" latinLnBrk="0" hangingPunct="1">
        <a:defRPr sz="1710" kern="1200">
          <a:solidFill>
            <a:schemeClr val="tx1"/>
          </a:solidFill>
          <a:latin typeface="+mn-lt"/>
          <a:ea typeface="+mn-ea"/>
          <a:cs typeface="+mn-cs"/>
        </a:defRPr>
      </a:lvl6pPr>
      <a:lvl7pPr marL="2606040" algn="l" defTabSz="868680" rtl="0" eaLnBrk="1" latinLnBrk="0" hangingPunct="1">
        <a:defRPr sz="1710" kern="1200">
          <a:solidFill>
            <a:schemeClr val="tx1"/>
          </a:solidFill>
          <a:latin typeface="+mn-lt"/>
          <a:ea typeface="+mn-ea"/>
          <a:cs typeface="+mn-cs"/>
        </a:defRPr>
      </a:lvl7pPr>
      <a:lvl8pPr marL="3040380" algn="l" defTabSz="868680" rtl="0" eaLnBrk="1" latinLnBrk="0" hangingPunct="1">
        <a:defRPr sz="1710" kern="1200">
          <a:solidFill>
            <a:schemeClr val="tx1"/>
          </a:solidFill>
          <a:latin typeface="+mn-lt"/>
          <a:ea typeface="+mn-ea"/>
          <a:cs typeface="+mn-cs"/>
        </a:defRPr>
      </a:lvl8pPr>
      <a:lvl9pPr marL="3474720" algn="l" defTabSz="868680" rtl="0" eaLnBrk="1" latinLnBrk="0" hangingPunct="1">
        <a:defRPr sz="171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CFBFA"/>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834D2EC-CC2D-4DF3-97F6-991DA15EB9EC}"/>
              </a:ext>
            </a:extLst>
          </p:cNvPr>
          <p:cNvGrpSpPr/>
          <p:nvPr/>
        </p:nvGrpSpPr>
        <p:grpSpPr>
          <a:xfrm>
            <a:off x="603427" y="272390"/>
            <a:ext cx="1848766" cy="400110"/>
            <a:chOff x="1167307" y="234290"/>
            <a:chExt cx="1848766" cy="400110"/>
          </a:xfrm>
        </p:grpSpPr>
        <p:grpSp>
          <p:nvGrpSpPr>
            <p:cNvPr id="7" name="Group 6">
              <a:extLst>
                <a:ext uri="{FF2B5EF4-FFF2-40B4-BE49-F238E27FC236}">
                  <a16:creationId xmlns:a16="http://schemas.microsoft.com/office/drawing/2014/main" id="{1D11B75B-A503-4EEF-BBA4-D0289B3B1BA2}"/>
                </a:ext>
              </a:extLst>
            </p:cNvPr>
            <p:cNvGrpSpPr/>
            <p:nvPr/>
          </p:nvGrpSpPr>
          <p:grpSpPr>
            <a:xfrm>
              <a:off x="1167307" y="253633"/>
              <a:ext cx="317146" cy="361424"/>
              <a:chOff x="3057919" y="2209303"/>
              <a:chExt cx="422122" cy="481055"/>
            </a:xfrm>
          </p:grpSpPr>
          <p:pic>
            <p:nvPicPr>
              <p:cNvPr id="1026" name="Picture 2" descr="Coronavirus, Icon, Blue, Green, Red, Corona, Virus">
                <a:extLst>
                  <a:ext uri="{FF2B5EF4-FFF2-40B4-BE49-F238E27FC236}">
                    <a16:creationId xmlns:a16="http://schemas.microsoft.com/office/drawing/2014/main" id="{B0C9C0E1-3B42-44C8-A95A-2BCBE029A28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2982" t="18246" b="20176"/>
              <a:stretch/>
            </p:blipFill>
            <p:spPr bwMode="auto">
              <a:xfrm>
                <a:off x="3057919" y="2209303"/>
                <a:ext cx="422122" cy="481055"/>
              </a:xfrm>
              <a:prstGeom prst="rect">
                <a:avLst/>
              </a:prstGeom>
              <a:noFill/>
              <a:ln>
                <a:noFill/>
              </a:ln>
              <a:effectLst/>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271B0ADE-F088-4F3E-AAB2-85502E4D0E45}"/>
                  </a:ext>
                </a:extLst>
              </p:cNvPr>
              <p:cNvSpPr/>
              <p:nvPr/>
            </p:nvSpPr>
            <p:spPr>
              <a:xfrm>
                <a:off x="3142714" y="2322053"/>
                <a:ext cx="270794" cy="270794"/>
              </a:xfrm>
              <a:prstGeom prst="ellipse">
                <a:avLst/>
              </a:prstGeom>
              <a:solidFill>
                <a:srgbClr val="ED3C4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grpSp>
        <p:sp>
          <p:nvSpPr>
            <p:cNvPr id="8" name="TextBox 7">
              <a:extLst>
                <a:ext uri="{FF2B5EF4-FFF2-40B4-BE49-F238E27FC236}">
                  <a16:creationId xmlns:a16="http://schemas.microsoft.com/office/drawing/2014/main" id="{A0D196F2-2C99-4AFF-8966-536FF8582428}"/>
                </a:ext>
              </a:extLst>
            </p:cNvPr>
            <p:cNvSpPr txBox="1"/>
            <p:nvPr/>
          </p:nvSpPr>
          <p:spPr>
            <a:xfrm>
              <a:off x="1499693" y="234290"/>
              <a:ext cx="1516380" cy="400110"/>
            </a:xfrm>
            <a:prstGeom prst="rect">
              <a:avLst/>
            </a:prstGeom>
            <a:noFill/>
          </p:spPr>
          <p:txBody>
            <a:bodyPr wrap="square" rtlCol="0">
              <a:spAutoFit/>
            </a:bodyPr>
            <a:lstStyle/>
            <a:p>
              <a:r>
                <a:rPr lang="en-US" sz="2000" b="1" dirty="0">
                  <a:solidFill>
                    <a:srgbClr val="ED3C43"/>
                  </a:solidFill>
                  <a:latin typeface="Bahnschrift" panose="020B0502040204020203" pitchFamily="34" charset="0"/>
                </a:rPr>
                <a:t>CV19</a:t>
              </a:r>
            </a:p>
          </p:txBody>
        </p:sp>
        <p:sp>
          <p:nvSpPr>
            <p:cNvPr id="9" name="Oval 8">
              <a:extLst>
                <a:ext uri="{FF2B5EF4-FFF2-40B4-BE49-F238E27FC236}">
                  <a16:creationId xmlns:a16="http://schemas.microsoft.com/office/drawing/2014/main" id="{99FF35C8-80CD-4458-A25B-7B8B7B100AEF}"/>
                </a:ext>
              </a:extLst>
            </p:cNvPr>
            <p:cNvSpPr/>
            <p:nvPr/>
          </p:nvSpPr>
          <p:spPr>
            <a:xfrm>
              <a:off x="1252427" y="388626"/>
              <a:ext cx="45719" cy="45719"/>
            </a:xfrm>
            <a:prstGeom prst="ellipse">
              <a:avLst/>
            </a:prstGeom>
            <a:solidFill>
              <a:srgbClr val="FCFB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1" name="Oval 10">
              <a:extLst>
                <a:ext uri="{FF2B5EF4-FFF2-40B4-BE49-F238E27FC236}">
                  <a16:creationId xmlns:a16="http://schemas.microsoft.com/office/drawing/2014/main" id="{A926353F-BFAD-4EB4-917A-6DEDA58CCCA7}"/>
                </a:ext>
              </a:extLst>
            </p:cNvPr>
            <p:cNvSpPr/>
            <p:nvPr/>
          </p:nvSpPr>
          <p:spPr>
            <a:xfrm>
              <a:off x="1309921" y="369733"/>
              <a:ext cx="37411" cy="37785"/>
            </a:xfrm>
            <a:prstGeom prst="ellipse">
              <a:avLst/>
            </a:prstGeom>
            <a:solidFill>
              <a:srgbClr val="FCFB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2" name="Oval 11">
              <a:extLst>
                <a:ext uri="{FF2B5EF4-FFF2-40B4-BE49-F238E27FC236}">
                  <a16:creationId xmlns:a16="http://schemas.microsoft.com/office/drawing/2014/main" id="{A964DAB2-1B28-4712-9C5E-B63369243BBC}"/>
                </a:ext>
              </a:extLst>
            </p:cNvPr>
            <p:cNvSpPr/>
            <p:nvPr/>
          </p:nvSpPr>
          <p:spPr>
            <a:xfrm>
              <a:off x="1300852" y="423773"/>
              <a:ext cx="37411" cy="37785"/>
            </a:xfrm>
            <a:prstGeom prst="ellipse">
              <a:avLst/>
            </a:prstGeom>
            <a:solidFill>
              <a:srgbClr val="FCFB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grpSp>
      <p:sp>
        <p:nvSpPr>
          <p:cNvPr id="14" name="TextBox 13">
            <a:extLst>
              <a:ext uri="{FF2B5EF4-FFF2-40B4-BE49-F238E27FC236}">
                <a16:creationId xmlns:a16="http://schemas.microsoft.com/office/drawing/2014/main" id="{7C8E1071-2B07-4A73-982A-84E9C6E3DF90}"/>
              </a:ext>
            </a:extLst>
          </p:cNvPr>
          <p:cNvSpPr txBox="1"/>
          <p:nvPr/>
        </p:nvSpPr>
        <p:spPr>
          <a:xfrm>
            <a:off x="2467433" y="346873"/>
            <a:ext cx="1139278" cy="230832"/>
          </a:xfrm>
          <a:prstGeom prst="rect">
            <a:avLst/>
          </a:prstGeom>
          <a:noFill/>
        </p:spPr>
        <p:txBody>
          <a:bodyPr wrap="square" rtlCol="0">
            <a:spAutoFit/>
          </a:bodyPr>
          <a:lstStyle/>
          <a:p>
            <a:pPr algn="ctr"/>
            <a:r>
              <a:rPr lang="en-US" sz="900" dirty="0">
                <a:solidFill>
                  <a:srgbClr val="ED3C43"/>
                </a:solidFill>
                <a:latin typeface="Bahnschrift" panose="020B0502040204020203" pitchFamily="34" charset="0"/>
              </a:rPr>
              <a:t>Overview</a:t>
            </a:r>
          </a:p>
        </p:txBody>
      </p:sp>
      <p:sp>
        <p:nvSpPr>
          <p:cNvPr id="15" name="TextBox 14">
            <a:extLst>
              <a:ext uri="{FF2B5EF4-FFF2-40B4-BE49-F238E27FC236}">
                <a16:creationId xmlns:a16="http://schemas.microsoft.com/office/drawing/2014/main" id="{ED1855DB-1243-41D0-8D0D-00AB302C54F8}"/>
              </a:ext>
            </a:extLst>
          </p:cNvPr>
          <p:cNvSpPr txBox="1"/>
          <p:nvPr/>
        </p:nvSpPr>
        <p:spPr>
          <a:xfrm>
            <a:off x="3732353" y="346873"/>
            <a:ext cx="1139278" cy="230832"/>
          </a:xfrm>
          <a:prstGeom prst="rect">
            <a:avLst/>
          </a:prstGeom>
          <a:noFill/>
        </p:spPr>
        <p:txBody>
          <a:bodyPr wrap="square" rtlCol="0">
            <a:spAutoFit/>
          </a:bodyPr>
          <a:lstStyle/>
          <a:p>
            <a:pPr algn="ctr"/>
            <a:r>
              <a:rPr lang="en-US" sz="900" dirty="0">
                <a:solidFill>
                  <a:srgbClr val="ED3C43"/>
                </a:solidFill>
                <a:latin typeface="Bahnschrift" panose="020B0502040204020203" pitchFamily="34" charset="0"/>
              </a:rPr>
              <a:t>Insights</a:t>
            </a:r>
          </a:p>
        </p:txBody>
      </p:sp>
      <p:sp>
        <p:nvSpPr>
          <p:cNvPr id="16" name="TextBox 15">
            <a:extLst>
              <a:ext uri="{FF2B5EF4-FFF2-40B4-BE49-F238E27FC236}">
                <a16:creationId xmlns:a16="http://schemas.microsoft.com/office/drawing/2014/main" id="{D85A3027-2C1E-46A2-9B5B-2A92D15E974F}"/>
              </a:ext>
            </a:extLst>
          </p:cNvPr>
          <p:cNvSpPr txBox="1"/>
          <p:nvPr/>
        </p:nvSpPr>
        <p:spPr>
          <a:xfrm>
            <a:off x="4989653" y="346873"/>
            <a:ext cx="1139278" cy="230832"/>
          </a:xfrm>
          <a:prstGeom prst="rect">
            <a:avLst/>
          </a:prstGeom>
          <a:noFill/>
        </p:spPr>
        <p:txBody>
          <a:bodyPr wrap="square" rtlCol="0">
            <a:spAutoFit/>
          </a:bodyPr>
          <a:lstStyle/>
          <a:p>
            <a:pPr algn="ctr"/>
            <a:r>
              <a:rPr lang="en-US" sz="900" dirty="0">
                <a:solidFill>
                  <a:srgbClr val="ED3C43"/>
                </a:solidFill>
                <a:latin typeface="Bahnschrift" panose="020B0502040204020203" pitchFamily="34" charset="0"/>
              </a:rPr>
              <a:t>Resources</a:t>
            </a:r>
          </a:p>
        </p:txBody>
      </p:sp>
      <p:sp>
        <p:nvSpPr>
          <p:cNvPr id="17" name="TextBox 16">
            <a:extLst>
              <a:ext uri="{FF2B5EF4-FFF2-40B4-BE49-F238E27FC236}">
                <a16:creationId xmlns:a16="http://schemas.microsoft.com/office/drawing/2014/main" id="{E8A5B10B-413C-4C5F-AC38-49462012C372}"/>
              </a:ext>
            </a:extLst>
          </p:cNvPr>
          <p:cNvSpPr txBox="1"/>
          <p:nvPr/>
        </p:nvSpPr>
        <p:spPr>
          <a:xfrm>
            <a:off x="6863890" y="334645"/>
            <a:ext cx="1139278" cy="276999"/>
          </a:xfrm>
          <a:prstGeom prst="rect">
            <a:avLst/>
          </a:prstGeom>
          <a:noFill/>
        </p:spPr>
        <p:txBody>
          <a:bodyPr wrap="square" rtlCol="0">
            <a:spAutoFit/>
          </a:bodyPr>
          <a:lstStyle/>
          <a:p>
            <a:pPr algn="r"/>
            <a:r>
              <a:rPr lang="en-US" sz="600" dirty="0">
                <a:solidFill>
                  <a:schemeClr val="bg1">
                    <a:lumMod val="65000"/>
                  </a:schemeClr>
                </a:solidFill>
                <a:latin typeface="Arial" panose="020B0604020202020204" pitchFamily="34" charset="0"/>
                <a:cs typeface="Arial" panose="020B0604020202020204" pitchFamily="34" charset="0"/>
              </a:rPr>
              <a:t>Updated</a:t>
            </a:r>
          </a:p>
          <a:p>
            <a:pPr algn="r"/>
            <a:r>
              <a:rPr lang="en-US" sz="600" dirty="0">
                <a:solidFill>
                  <a:schemeClr val="bg1">
                    <a:lumMod val="65000"/>
                  </a:schemeClr>
                </a:solidFill>
                <a:latin typeface="Arial" panose="020B0604020202020204" pitchFamily="34" charset="0"/>
                <a:cs typeface="Arial" panose="020B0604020202020204" pitchFamily="34" charset="0"/>
              </a:rPr>
              <a:t>May 5, 2020</a:t>
            </a:r>
          </a:p>
        </p:txBody>
      </p:sp>
      <p:cxnSp>
        <p:nvCxnSpPr>
          <p:cNvPr id="23" name="Straight Connector 22">
            <a:extLst>
              <a:ext uri="{FF2B5EF4-FFF2-40B4-BE49-F238E27FC236}">
                <a16:creationId xmlns:a16="http://schemas.microsoft.com/office/drawing/2014/main" id="{5795CD60-5294-4F3F-BC24-7FD7BC8501E4}"/>
              </a:ext>
            </a:extLst>
          </p:cNvPr>
          <p:cNvCxnSpPr/>
          <p:nvPr/>
        </p:nvCxnSpPr>
        <p:spPr>
          <a:xfrm>
            <a:off x="1066800" y="995032"/>
            <a:ext cx="7620000" cy="0"/>
          </a:xfrm>
          <a:prstGeom prst="line">
            <a:avLst/>
          </a:prstGeom>
          <a:ln>
            <a:solidFill>
              <a:srgbClr val="ED3C43"/>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08DF2B7D-08A1-4492-924C-0B4F4F54EB96}"/>
              </a:ext>
            </a:extLst>
          </p:cNvPr>
          <p:cNvSpPr txBox="1"/>
          <p:nvPr/>
        </p:nvSpPr>
        <p:spPr>
          <a:xfrm>
            <a:off x="529705" y="1337250"/>
            <a:ext cx="2579107" cy="2308324"/>
          </a:xfrm>
          <a:prstGeom prst="rect">
            <a:avLst/>
          </a:prstGeom>
          <a:noFill/>
        </p:spPr>
        <p:txBody>
          <a:bodyPr wrap="square" rtlCol="0">
            <a:spAutoFit/>
          </a:bodyPr>
          <a:lstStyle/>
          <a:p>
            <a:pPr algn="just"/>
            <a:r>
              <a:rPr lang="en-US" sz="800" dirty="0">
                <a:solidFill>
                  <a:schemeClr val="tx1">
                    <a:lumMod val="65000"/>
                    <a:lumOff val="35000"/>
                  </a:schemeClr>
                </a:solidFill>
                <a:latin typeface="Arial" panose="020B0604020202020204" pitchFamily="34" charset="0"/>
                <a:cs typeface="Arial" panose="020B0604020202020204" pitchFamily="34" charset="0"/>
              </a:rPr>
              <a:t>Lorem ipsum dolor sit amet, consectetur adipiscing elit, sed do eiusmod tempor incididunt ut labore et dolore magna aliqua. Egestas sed tempus urna et pharetra. Luctus venenatis lectus magna fringilla. Condimentum vitae sapien pellentesque habitant morbi tristique senectus et. Enim ut tellus elementum sagittis vitae et leo duis ut. Eu non diam phasellus vestibulum lorem sed risus ultricies tristique. Vulputate enim nulla aliquet porttitor. Mattis pellentesque id nibh tortor id aliquet lectus. Placerat duis ultricies lacus sed turpis. Tortor aliquam nulla facilisi cras fermentum odio eu. Vulputate eu scelerisque felis imperdiet proin. Adipiscing commodo elit at imperdiet dui accumsan sit. Amet dictum sit amet justo donec enim diam vulputate. Urna neque viverra justo nec ultrices dui sapien eget mi. Vivamus arcu felis bibendum ut tristique et egestas quis.</a:t>
            </a:r>
          </a:p>
        </p:txBody>
      </p:sp>
      <p:graphicFrame>
        <p:nvGraphicFramePr>
          <p:cNvPr id="27" name="Chart 26">
            <a:extLst>
              <a:ext uri="{FF2B5EF4-FFF2-40B4-BE49-F238E27FC236}">
                <a16:creationId xmlns:a16="http://schemas.microsoft.com/office/drawing/2014/main" id="{55EFD294-5B96-4CA3-A340-6D5B9FAEFDA7}"/>
              </a:ext>
            </a:extLst>
          </p:cNvPr>
          <p:cNvGraphicFramePr/>
          <p:nvPr>
            <p:extLst>
              <p:ext uri="{D42A27DB-BD31-4B8C-83A1-F6EECF244321}">
                <p14:modId xmlns:p14="http://schemas.microsoft.com/office/powerpoint/2010/main" val="2571639675"/>
              </p:ext>
            </p:extLst>
          </p:nvPr>
        </p:nvGraphicFramePr>
        <p:xfrm>
          <a:off x="3264827" y="1737360"/>
          <a:ext cx="4538053" cy="1981201"/>
        </p:xfrm>
        <a:graphic>
          <a:graphicData uri="http://schemas.openxmlformats.org/drawingml/2006/chart">
            <c:chart xmlns:c="http://schemas.openxmlformats.org/drawingml/2006/chart" xmlns:r="http://schemas.openxmlformats.org/officeDocument/2006/relationships" r:id="rId3"/>
          </a:graphicData>
        </a:graphic>
      </p:graphicFrame>
      <p:cxnSp>
        <p:nvCxnSpPr>
          <p:cNvPr id="29" name="Straight Connector 28">
            <a:extLst>
              <a:ext uri="{FF2B5EF4-FFF2-40B4-BE49-F238E27FC236}">
                <a16:creationId xmlns:a16="http://schemas.microsoft.com/office/drawing/2014/main" id="{D4615D3C-CD06-428D-89B5-03FB2A9423A7}"/>
              </a:ext>
            </a:extLst>
          </p:cNvPr>
          <p:cNvCxnSpPr>
            <a:cxnSpLocks/>
          </p:cNvCxnSpPr>
          <p:nvPr/>
        </p:nvCxnSpPr>
        <p:spPr>
          <a:xfrm>
            <a:off x="3384647" y="3246120"/>
            <a:ext cx="4626141" cy="0"/>
          </a:xfrm>
          <a:prstGeom prst="line">
            <a:avLst/>
          </a:prstGeom>
        </p:spPr>
        <p:style>
          <a:lnRef idx="1">
            <a:schemeClr val="dk1"/>
          </a:lnRef>
          <a:fillRef idx="0">
            <a:schemeClr val="dk1"/>
          </a:fillRef>
          <a:effectRef idx="0">
            <a:schemeClr val="dk1"/>
          </a:effectRef>
          <a:fontRef idx="minor">
            <a:schemeClr val="tx1"/>
          </a:fontRef>
        </p:style>
      </p:cxnSp>
      <p:sp>
        <p:nvSpPr>
          <p:cNvPr id="30" name="Oval 29">
            <a:extLst>
              <a:ext uri="{FF2B5EF4-FFF2-40B4-BE49-F238E27FC236}">
                <a16:creationId xmlns:a16="http://schemas.microsoft.com/office/drawing/2014/main" id="{9B777B7B-E7B6-42CD-AD3D-3D6320DB6E66}"/>
              </a:ext>
            </a:extLst>
          </p:cNvPr>
          <p:cNvSpPr/>
          <p:nvPr/>
        </p:nvSpPr>
        <p:spPr>
          <a:xfrm>
            <a:off x="7582031" y="1984450"/>
            <a:ext cx="152123" cy="138294"/>
          </a:xfrm>
          <a:prstGeom prst="ellipse">
            <a:avLst/>
          </a:prstGeom>
          <a:solidFill>
            <a:srgbClr val="ED3C43">
              <a:alpha val="50196"/>
            </a:srgbClr>
          </a:solidFill>
          <a:ln w="6350">
            <a:solidFill>
              <a:srgbClr val="ED3C4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10486166-2F08-4744-968B-0365B346D931}"/>
              </a:ext>
            </a:extLst>
          </p:cNvPr>
          <p:cNvSpPr txBox="1"/>
          <p:nvPr/>
        </p:nvSpPr>
        <p:spPr>
          <a:xfrm>
            <a:off x="3384647" y="1337250"/>
            <a:ext cx="2579107" cy="500137"/>
          </a:xfrm>
          <a:prstGeom prst="rect">
            <a:avLst/>
          </a:prstGeom>
          <a:noFill/>
        </p:spPr>
        <p:txBody>
          <a:bodyPr wrap="square" rtlCol="0">
            <a:spAutoFit/>
          </a:bodyPr>
          <a:lstStyle/>
          <a:p>
            <a:r>
              <a:rPr lang="en-US" sz="1600" b="1" dirty="0">
                <a:solidFill>
                  <a:schemeClr val="bg1">
                    <a:lumMod val="50000"/>
                  </a:schemeClr>
                </a:solidFill>
                <a:latin typeface="Bahnschrift" panose="020B0502040204020203" pitchFamily="34" charset="0"/>
              </a:rPr>
              <a:t>TOTAL US CASES</a:t>
            </a:r>
          </a:p>
          <a:p>
            <a:r>
              <a:rPr lang="en-US" sz="1000" dirty="0">
                <a:solidFill>
                  <a:schemeClr val="bg1">
                    <a:lumMod val="50000"/>
                  </a:schemeClr>
                </a:solidFill>
                <a:latin typeface="Bahnschrift" panose="020B0502040204020203" pitchFamily="34" charset="0"/>
              </a:rPr>
              <a:t>since March 1</a:t>
            </a:r>
            <a:endParaRPr lang="en-US" sz="1400" dirty="0">
              <a:solidFill>
                <a:schemeClr val="bg1">
                  <a:lumMod val="50000"/>
                </a:schemeClr>
              </a:solidFill>
              <a:latin typeface="Bahnschrift" panose="020B0502040204020203" pitchFamily="34" charset="0"/>
            </a:endParaRPr>
          </a:p>
        </p:txBody>
      </p:sp>
      <p:sp>
        <p:nvSpPr>
          <p:cNvPr id="34" name="TextBox 33">
            <a:extLst>
              <a:ext uri="{FF2B5EF4-FFF2-40B4-BE49-F238E27FC236}">
                <a16:creationId xmlns:a16="http://schemas.microsoft.com/office/drawing/2014/main" id="{BB51DD72-40A2-48D4-941F-A300603165C3}"/>
              </a:ext>
            </a:extLst>
          </p:cNvPr>
          <p:cNvSpPr txBox="1"/>
          <p:nvPr/>
        </p:nvSpPr>
        <p:spPr>
          <a:xfrm>
            <a:off x="3384647" y="1763746"/>
            <a:ext cx="1139278" cy="276999"/>
          </a:xfrm>
          <a:prstGeom prst="rect">
            <a:avLst/>
          </a:prstGeom>
          <a:noFill/>
        </p:spPr>
        <p:txBody>
          <a:bodyPr wrap="square" rtlCol="0">
            <a:spAutoFit/>
          </a:bodyPr>
          <a:lstStyle/>
          <a:p>
            <a:r>
              <a:rPr lang="en-US" sz="600" dirty="0">
                <a:solidFill>
                  <a:schemeClr val="bg1">
                    <a:lumMod val="65000"/>
                  </a:schemeClr>
                </a:solidFill>
                <a:latin typeface="Arial" panose="020B0604020202020204" pitchFamily="34" charset="0"/>
                <a:cs typeface="Arial" panose="020B0604020202020204" pitchFamily="34" charset="0"/>
              </a:rPr>
              <a:t>Hover over latest data </a:t>
            </a:r>
            <a:br>
              <a:rPr lang="en-US" sz="600" dirty="0">
                <a:solidFill>
                  <a:schemeClr val="bg1">
                    <a:lumMod val="65000"/>
                  </a:schemeClr>
                </a:solidFill>
                <a:latin typeface="Arial" panose="020B0604020202020204" pitchFamily="34" charset="0"/>
                <a:cs typeface="Arial" panose="020B0604020202020204" pitchFamily="34" charset="0"/>
              </a:rPr>
            </a:br>
            <a:r>
              <a:rPr lang="en-US" sz="600" dirty="0">
                <a:solidFill>
                  <a:schemeClr val="bg1">
                    <a:lumMod val="65000"/>
                  </a:schemeClr>
                </a:solidFill>
                <a:latin typeface="Arial" panose="020B0604020202020204" pitchFamily="34" charset="0"/>
                <a:cs typeface="Arial" panose="020B0604020202020204" pitchFamily="34" charset="0"/>
              </a:rPr>
              <a:t>point to see daily stats</a:t>
            </a:r>
          </a:p>
        </p:txBody>
      </p:sp>
      <p:sp>
        <p:nvSpPr>
          <p:cNvPr id="31" name="Speech Bubble: Rectangle 30">
            <a:extLst>
              <a:ext uri="{FF2B5EF4-FFF2-40B4-BE49-F238E27FC236}">
                <a16:creationId xmlns:a16="http://schemas.microsoft.com/office/drawing/2014/main" id="{52D0AEBE-1C71-4A25-9AB7-BAB45C0E4B17}"/>
              </a:ext>
            </a:extLst>
          </p:cNvPr>
          <p:cNvSpPr/>
          <p:nvPr/>
        </p:nvSpPr>
        <p:spPr>
          <a:xfrm>
            <a:off x="5356860" y="1287240"/>
            <a:ext cx="1888423" cy="788631"/>
          </a:xfrm>
          <a:prstGeom prst="wedgeRectCallout">
            <a:avLst>
              <a:gd name="adj1" fmla="val 67706"/>
              <a:gd name="adj2" fmla="val 41910"/>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B5D6CA54-0C84-4FB2-B244-B32877C046AA}"/>
              </a:ext>
            </a:extLst>
          </p:cNvPr>
          <p:cNvSpPr txBox="1"/>
          <p:nvPr/>
        </p:nvSpPr>
        <p:spPr>
          <a:xfrm>
            <a:off x="5353121" y="1390590"/>
            <a:ext cx="1926380" cy="584775"/>
          </a:xfrm>
          <a:prstGeom prst="rect">
            <a:avLst/>
          </a:prstGeom>
          <a:noFill/>
        </p:spPr>
        <p:txBody>
          <a:bodyPr wrap="square" rtlCol="0">
            <a:spAutoFit/>
          </a:bodyPr>
          <a:lstStyle/>
          <a:p>
            <a:pPr algn="ctr"/>
            <a:r>
              <a:rPr lang="en-US" sz="800" b="1" dirty="0">
                <a:solidFill>
                  <a:schemeClr val="bg1">
                    <a:lumMod val="50000"/>
                  </a:schemeClr>
                </a:solidFill>
                <a:latin typeface="Arial" panose="020B0604020202020204" pitchFamily="34" charset="0"/>
                <a:cs typeface="Arial" panose="020B0604020202020204" pitchFamily="34" charset="0"/>
              </a:rPr>
              <a:t>April 29, 2020</a:t>
            </a:r>
          </a:p>
          <a:p>
            <a:pPr algn="ctr"/>
            <a:r>
              <a:rPr lang="en-US" sz="800" b="1" dirty="0">
                <a:solidFill>
                  <a:schemeClr val="bg1">
                    <a:lumMod val="50000"/>
                  </a:schemeClr>
                </a:solidFill>
                <a:latin typeface="Arial" panose="020B0604020202020204" pitchFamily="34" charset="0"/>
                <a:cs typeface="Arial" panose="020B0604020202020204" pitchFamily="34" charset="0"/>
              </a:rPr>
              <a:t>Total cases: </a:t>
            </a:r>
            <a:r>
              <a:rPr lang="en-US" sz="800" dirty="0">
                <a:solidFill>
                  <a:schemeClr val="bg1">
                    <a:lumMod val="50000"/>
                  </a:schemeClr>
                </a:solidFill>
                <a:latin typeface="Arial" panose="020B0604020202020204" pitchFamily="34" charset="0"/>
                <a:cs typeface="Arial" panose="020B0604020202020204" pitchFamily="34" charset="0"/>
              </a:rPr>
              <a:t>1,039,319</a:t>
            </a:r>
          </a:p>
          <a:p>
            <a:pPr algn="ctr"/>
            <a:r>
              <a:rPr lang="en-US" sz="800" b="1" dirty="0">
                <a:solidFill>
                  <a:schemeClr val="bg1">
                    <a:lumMod val="50000"/>
                  </a:schemeClr>
                </a:solidFill>
                <a:latin typeface="Arial" panose="020B0604020202020204" pitchFamily="34" charset="0"/>
                <a:cs typeface="Arial" panose="020B0604020202020204" pitchFamily="34" charset="0"/>
              </a:rPr>
              <a:t>Past 24hrs: </a:t>
            </a:r>
            <a:r>
              <a:rPr lang="en-US" sz="800" dirty="0">
                <a:solidFill>
                  <a:schemeClr val="bg1">
                    <a:lumMod val="50000"/>
                  </a:schemeClr>
                </a:solidFill>
                <a:latin typeface="Arial" panose="020B0604020202020204" pitchFamily="34" charset="0"/>
                <a:cs typeface="Arial" panose="020B0604020202020204" pitchFamily="34" charset="0"/>
              </a:rPr>
              <a:t>26,636 new cases (3%)</a:t>
            </a:r>
          </a:p>
          <a:p>
            <a:pPr algn="ctr"/>
            <a:r>
              <a:rPr lang="en-US" sz="800" b="1" dirty="0">
                <a:solidFill>
                  <a:schemeClr val="bg1">
                    <a:lumMod val="50000"/>
                  </a:schemeClr>
                </a:solidFill>
                <a:latin typeface="Arial" panose="020B0604020202020204" pitchFamily="34" charset="0"/>
                <a:cs typeface="Arial" panose="020B0604020202020204" pitchFamily="34" charset="0"/>
              </a:rPr>
              <a:t>Past 7 days: </a:t>
            </a:r>
            <a:r>
              <a:rPr lang="en-US" sz="800" dirty="0">
                <a:solidFill>
                  <a:schemeClr val="bg1">
                    <a:lumMod val="50000"/>
                  </a:schemeClr>
                </a:solidFill>
                <a:latin typeface="Arial" panose="020B0604020202020204" pitchFamily="34" charset="0"/>
                <a:cs typeface="Arial" panose="020B0604020202020204" pitchFamily="34" charset="0"/>
              </a:rPr>
              <a:t>204, 981 (25%)</a:t>
            </a:r>
          </a:p>
        </p:txBody>
      </p:sp>
      <p:graphicFrame>
        <p:nvGraphicFramePr>
          <p:cNvPr id="66" name="Chart 65">
            <a:extLst>
              <a:ext uri="{FF2B5EF4-FFF2-40B4-BE49-F238E27FC236}">
                <a16:creationId xmlns:a16="http://schemas.microsoft.com/office/drawing/2014/main" id="{0799807D-DCF4-4169-86A6-385D7C4072B4}"/>
              </a:ext>
            </a:extLst>
          </p:cNvPr>
          <p:cNvGraphicFramePr/>
          <p:nvPr>
            <p:extLst>
              <p:ext uri="{D42A27DB-BD31-4B8C-83A1-F6EECF244321}">
                <p14:modId xmlns:p14="http://schemas.microsoft.com/office/powerpoint/2010/main" val="3139155597"/>
              </p:ext>
            </p:extLst>
          </p:nvPr>
        </p:nvGraphicFramePr>
        <p:xfrm>
          <a:off x="698389" y="7932102"/>
          <a:ext cx="4883651" cy="1981201"/>
        </p:xfrm>
        <a:graphic>
          <a:graphicData uri="http://schemas.openxmlformats.org/drawingml/2006/chart">
            <c:chart xmlns:c="http://schemas.openxmlformats.org/drawingml/2006/chart" xmlns:r="http://schemas.openxmlformats.org/officeDocument/2006/relationships" r:id="rId4"/>
          </a:graphicData>
        </a:graphic>
      </p:graphicFrame>
      <p:cxnSp>
        <p:nvCxnSpPr>
          <p:cNvPr id="67" name="Straight Connector 66">
            <a:extLst>
              <a:ext uri="{FF2B5EF4-FFF2-40B4-BE49-F238E27FC236}">
                <a16:creationId xmlns:a16="http://schemas.microsoft.com/office/drawing/2014/main" id="{93E5C9E3-8A5D-4F60-A395-B26826B31C26}"/>
              </a:ext>
            </a:extLst>
          </p:cNvPr>
          <p:cNvCxnSpPr>
            <a:cxnSpLocks/>
          </p:cNvCxnSpPr>
          <p:nvPr/>
        </p:nvCxnSpPr>
        <p:spPr>
          <a:xfrm>
            <a:off x="698389" y="9485109"/>
            <a:ext cx="4991190" cy="0"/>
          </a:xfrm>
          <a:prstGeom prst="line">
            <a:avLst/>
          </a:prstGeom>
        </p:spPr>
        <p:style>
          <a:lnRef idx="1">
            <a:schemeClr val="dk1"/>
          </a:lnRef>
          <a:fillRef idx="0">
            <a:schemeClr val="dk1"/>
          </a:fillRef>
          <a:effectRef idx="0">
            <a:schemeClr val="dk1"/>
          </a:effectRef>
          <a:fontRef idx="minor">
            <a:schemeClr val="tx1"/>
          </a:fontRef>
        </p:style>
      </p:cxnSp>
      <p:sp>
        <p:nvSpPr>
          <p:cNvPr id="69" name="TextBox 68">
            <a:extLst>
              <a:ext uri="{FF2B5EF4-FFF2-40B4-BE49-F238E27FC236}">
                <a16:creationId xmlns:a16="http://schemas.microsoft.com/office/drawing/2014/main" id="{6EDFACAF-7136-41B5-9CBC-E882DC0AF8E9}"/>
              </a:ext>
            </a:extLst>
          </p:cNvPr>
          <p:cNvSpPr txBox="1"/>
          <p:nvPr/>
        </p:nvSpPr>
        <p:spPr>
          <a:xfrm>
            <a:off x="603427" y="7692957"/>
            <a:ext cx="2579107" cy="492443"/>
          </a:xfrm>
          <a:prstGeom prst="rect">
            <a:avLst/>
          </a:prstGeom>
          <a:noFill/>
        </p:spPr>
        <p:txBody>
          <a:bodyPr wrap="square" rtlCol="0">
            <a:spAutoFit/>
          </a:bodyPr>
          <a:lstStyle/>
          <a:p>
            <a:r>
              <a:rPr lang="en-US" sz="1600" b="1" dirty="0">
                <a:solidFill>
                  <a:schemeClr val="bg1">
                    <a:lumMod val="50000"/>
                  </a:schemeClr>
                </a:solidFill>
                <a:latin typeface="Bahnschrift" panose="020B0502040204020203" pitchFamily="34" charset="0"/>
              </a:rPr>
              <a:t>CALIFORNIA CASES</a:t>
            </a:r>
          </a:p>
          <a:p>
            <a:r>
              <a:rPr lang="en-US" sz="1000" dirty="0">
                <a:solidFill>
                  <a:schemeClr val="bg1">
                    <a:lumMod val="50000"/>
                  </a:schemeClr>
                </a:solidFill>
                <a:latin typeface="Bahnschrift" panose="020B0502040204020203" pitchFamily="34" charset="0"/>
              </a:rPr>
              <a:t>since March 1</a:t>
            </a:r>
            <a:endParaRPr lang="en-US" sz="1400" dirty="0">
              <a:solidFill>
                <a:schemeClr val="bg1">
                  <a:lumMod val="50000"/>
                </a:schemeClr>
              </a:solidFill>
              <a:latin typeface="Bahnschrift" panose="020B0502040204020203" pitchFamily="34" charset="0"/>
            </a:endParaRPr>
          </a:p>
        </p:txBody>
      </p:sp>
      <p:grpSp>
        <p:nvGrpSpPr>
          <p:cNvPr id="61" name="Group 60">
            <a:extLst>
              <a:ext uri="{FF2B5EF4-FFF2-40B4-BE49-F238E27FC236}">
                <a16:creationId xmlns:a16="http://schemas.microsoft.com/office/drawing/2014/main" id="{22BD0E14-769D-4876-A34E-B43E8AA83C82}"/>
              </a:ext>
            </a:extLst>
          </p:cNvPr>
          <p:cNvGrpSpPr/>
          <p:nvPr/>
        </p:nvGrpSpPr>
        <p:grpSpPr>
          <a:xfrm>
            <a:off x="2809003" y="4301751"/>
            <a:ext cx="5764204" cy="3528663"/>
            <a:chOff x="1723345" y="4135951"/>
            <a:chExt cx="6340624" cy="3881529"/>
          </a:xfrm>
        </p:grpSpPr>
        <p:pic>
          <p:nvPicPr>
            <p:cNvPr id="36" name="Picture 35">
              <a:extLst>
                <a:ext uri="{FF2B5EF4-FFF2-40B4-BE49-F238E27FC236}">
                  <a16:creationId xmlns:a16="http://schemas.microsoft.com/office/drawing/2014/main" id="{3F3E7D4A-2074-4849-8878-7BD831EB0D1B}"/>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5513" b="90000" l="900" r="94900">
                          <a14:foregroundMark x1="11400" y1="6795" x2="6600" y2="12436"/>
                          <a14:foregroundMark x1="6600" y1="12436" x2="4500" y2="20256"/>
                          <a14:foregroundMark x1="4500" y1="20256" x2="5200" y2="33077"/>
                          <a14:foregroundMark x1="11400" y1="3846" x2="16400" y2="6667"/>
                          <a14:foregroundMark x1="16400" y1="6667" x2="19800" y2="5769"/>
                          <a14:foregroundMark x1="91100" y1="8590" x2="91100" y2="15769"/>
                          <a14:foregroundMark x1="91100" y1="15769" x2="89900" y2="20000"/>
                          <a14:foregroundMark x1="91500" y1="20897" x2="91600" y2="21538"/>
                          <a14:foregroundMark x1="94900" y1="10897" x2="93700" y2="11410"/>
                          <a14:foregroundMark x1="900" y1="23718" x2="1500" y2="25385"/>
                        </a14:backgroundRemoval>
                      </a14:imgEffect>
                    </a14:imgLayer>
                  </a14:imgProps>
                </a:ext>
              </a:extLst>
            </a:blip>
            <a:stretch>
              <a:fillRect/>
            </a:stretch>
          </p:blipFill>
          <p:spPr>
            <a:xfrm>
              <a:off x="1723345" y="4135951"/>
              <a:ext cx="4976318" cy="3881529"/>
            </a:xfrm>
            <a:prstGeom prst="rect">
              <a:avLst/>
            </a:prstGeom>
          </p:spPr>
        </p:pic>
        <p:sp>
          <p:nvSpPr>
            <p:cNvPr id="37" name="Rectangle 36">
              <a:extLst>
                <a:ext uri="{FF2B5EF4-FFF2-40B4-BE49-F238E27FC236}">
                  <a16:creationId xmlns:a16="http://schemas.microsoft.com/office/drawing/2014/main" id="{6192A850-AB3D-48F1-8DC0-A5E4D7FD40D1}"/>
                </a:ext>
              </a:extLst>
            </p:cNvPr>
            <p:cNvSpPr/>
            <p:nvPr/>
          </p:nvSpPr>
          <p:spPr>
            <a:xfrm>
              <a:off x="6697088" y="4837691"/>
              <a:ext cx="118486" cy="118486"/>
            </a:xfrm>
            <a:prstGeom prst="rect">
              <a:avLst/>
            </a:prstGeom>
            <a:solidFill>
              <a:srgbClr val="ED3C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8BD5A7CC-8FD7-46A5-A0AF-EBE33DBF002D}"/>
                </a:ext>
              </a:extLst>
            </p:cNvPr>
            <p:cNvSpPr/>
            <p:nvPr/>
          </p:nvSpPr>
          <p:spPr>
            <a:xfrm>
              <a:off x="6704298" y="5153588"/>
              <a:ext cx="118486" cy="11848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F610177E-E68F-4D69-85E9-7D17A478BD58}"/>
                </a:ext>
              </a:extLst>
            </p:cNvPr>
            <p:cNvSpPr/>
            <p:nvPr/>
          </p:nvSpPr>
          <p:spPr>
            <a:xfrm>
              <a:off x="5570746" y="4603156"/>
              <a:ext cx="477561" cy="477561"/>
            </a:xfrm>
            <a:prstGeom prst="ellipse">
              <a:avLst/>
            </a:prstGeom>
            <a:solidFill>
              <a:schemeClr val="accent4">
                <a:alpha val="50196"/>
              </a:schemeClr>
            </a:solidFill>
            <a:ln w="6350">
              <a:solidFill>
                <a:srgbClr val="ED3C4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76CCFFD8-3B55-4C26-9591-F34DB4D9A94B}"/>
                </a:ext>
              </a:extLst>
            </p:cNvPr>
            <p:cNvSpPr/>
            <p:nvPr/>
          </p:nvSpPr>
          <p:spPr>
            <a:xfrm>
              <a:off x="4122054" y="4601942"/>
              <a:ext cx="326180" cy="326180"/>
            </a:xfrm>
            <a:prstGeom prst="ellipse">
              <a:avLst/>
            </a:prstGeom>
            <a:solidFill>
              <a:schemeClr val="accent4">
                <a:alpha val="50196"/>
              </a:schemeClr>
            </a:solidFill>
            <a:ln w="6350">
              <a:solidFill>
                <a:srgbClr val="ED3C4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58F5BB62-7521-435C-BF26-8B7064399155}"/>
                </a:ext>
              </a:extLst>
            </p:cNvPr>
            <p:cNvSpPr/>
            <p:nvPr/>
          </p:nvSpPr>
          <p:spPr>
            <a:xfrm>
              <a:off x="4552230" y="4829419"/>
              <a:ext cx="269570" cy="269570"/>
            </a:xfrm>
            <a:prstGeom prst="ellipse">
              <a:avLst/>
            </a:prstGeom>
            <a:solidFill>
              <a:schemeClr val="accent4">
                <a:alpha val="50196"/>
              </a:schemeClr>
            </a:solidFill>
            <a:ln w="6350">
              <a:solidFill>
                <a:srgbClr val="ED3C4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B6E3C977-71C0-448A-A7DA-2D1BD1CC53B1}"/>
                </a:ext>
              </a:extLst>
            </p:cNvPr>
            <p:cNvSpPr/>
            <p:nvPr/>
          </p:nvSpPr>
          <p:spPr>
            <a:xfrm>
              <a:off x="5944312" y="4543276"/>
              <a:ext cx="477561" cy="477561"/>
            </a:xfrm>
            <a:prstGeom prst="ellipse">
              <a:avLst/>
            </a:prstGeom>
            <a:solidFill>
              <a:schemeClr val="accent4">
                <a:alpha val="50196"/>
              </a:schemeClr>
            </a:solidFill>
            <a:ln w="6350">
              <a:solidFill>
                <a:srgbClr val="ED3C4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981B486-E49F-445C-BA7C-7E97192C8053}"/>
                </a:ext>
              </a:extLst>
            </p:cNvPr>
            <p:cNvSpPr/>
            <p:nvPr/>
          </p:nvSpPr>
          <p:spPr>
            <a:xfrm>
              <a:off x="5577516" y="5069793"/>
              <a:ext cx="245064" cy="245064"/>
            </a:xfrm>
            <a:prstGeom prst="ellipse">
              <a:avLst/>
            </a:prstGeom>
            <a:solidFill>
              <a:schemeClr val="accent4">
                <a:alpha val="50196"/>
              </a:schemeClr>
            </a:solidFill>
            <a:ln w="6350">
              <a:solidFill>
                <a:srgbClr val="ED3C4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A2B61CFD-DC53-495C-9BD8-2489F8199EBD}"/>
                </a:ext>
              </a:extLst>
            </p:cNvPr>
            <p:cNvSpPr/>
            <p:nvPr/>
          </p:nvSpPr>
          <p:spPr>
            <a:xfrm>
              <a:off x="6069217" y="4811924"/>
              <a:ext cx="245064" cy="245064"/>
            </a:xfrm>
            <a:prstGeom prst="ellipse">
              <a:avLst/>
            </a:prstGeom>
            <a:solidFill>
              <a:schemeClr val="accent4">
                <a:alpha val="50196"/>
              </a:schemeClr>
            </a:solidFill>
            <a:ln w="6350">
              <a:solidFill>
                <a:srgbClr val="ED3C4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3C14C862-3BD2-48CB-9BB4-9B38569C0CBE}"/>
                </a:ext>
              </a:extLst>
            </p:cNvPr>
            <p:cNvSpPr/>
            <p:nvPr/>
          </p:nvSpPr>
          <p:spPr>
            <a:xfrm>
              <a:off x="5198915" y="5236461"/>
              <a:ext cx="245064" cy="245064"/>
            </a:xfrm>
            <a:prstGeom prst="ellipse">
              <a:avLst/>
            </a:prstGeom>
            <a:solidFill>
              <a:schemeClr val="accent4">
                <a:alpha val="50196"/>
              </a:schemeClr>
            </a:solidFill>
            <a:ln w="6350">
              <a:solidFill>
                <a:srgbClr val="ED3C4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E81C9161-71EF-4183-A357-C94547411F35}"/>
                </a:ext>
              </a:extLst>
            </p:cNvPr>
            <p:cNvSpPr/>
            <p:nvPr/>
          </p:nvSpPr>
          <p:spPr>
            <a:xfrm>
              <a:off x="4871631" y="5294676"/>
              <a:ext cx="245064" cy="245064"/>
            </a:xfrm>
            <a:prstGeom prst="ellipse">
              <a:avLst/>
            </a:prstGeom>
            <a:solidFill>
              <a:schemeClr val="accent4">
                <a:alpha val="50196"/>
              </a:schemeClr>
            </a:solidFill>
            <a:ln w="6350">
              <a:solidFill>
                <a:srgbClr val="ED3C4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26FDB352-5253-4955-BA93-28680B399A9A}"/>
                </a:ext>
              </a:extLst>
            </p:cNvPr>
            <p:cNvSpPr/>
            <p:nvPr/>
          </p:nvSpPr>
          <p:spPr>
            <a:xfrm>
              <a:off x="2021552" y="4170666"/>
              <a:ext cx="430641" cy="430641"/>
            </a:xfrm>
            <a:prstGeom prst="ellipse">
              <a:avLst/>
            </a:prstGeom>
            <a:solidFill>
              <a:schemeClr val="accent4">
                <a:alpha val="50196"/>
              </a:schemeClr>
            </a:solidFill>
            <a:ln w="6350">
              <a:solidFill>
                <a:srgbClr val="ED3C4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9D3B47DC-6A13-4F86-B3D7-C4F76898BBED}"/>
                </a:ext>
              </a:extLst>
            </p:cNvPr>
            <p:cNvSpPr/>
            <p:nvPr/>
          </p:nvSpPr>
          <p:spPr>
            <a:xfrm>
              <a:off x="1967507" y="4566268"/>
              <a:ext cx="323547" cy="323547"/>
            </a:xfrm>
            <a:prstGeom prst="ellipse">
              <a:avLst/>
            </a:prstGeom>
            <a:solidFill>
              <a:schemeClr val="accent4">
                <a:alpha val="50196"/>
              </a:schemeClr>
            </a:solidFill>
            <a:ln w="6350">
              <a:solidFill>
                <a:srgbClr val="ED3C4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EE30437F-592B-46FD-A6C0-80BCE9F43DF2}"/>
                </a:ext>
              </a:extLst>
            </p:cNvPr>
            <p:cNvSpPr/>
            <p:nvPr/>
          </p:nvSpPr>
          <p:spPr>
            <a:xfrm>
              <a:off x="1800182" y="5314857"/>
              <a:ext cx="323547" cy="323547"/>
            </a:xfrm>
            <a:prstGeom prst="ellipse">
              <a:avLst/>
            </a:prstGeom>
            <a:solidFill>
              <a:schemeClr val="accent4">
                <a:alpha val="50196"/>
              </a:schemeClr>
            </a:solidFill>
            <a:ln w="6350">
              <a:solidFill>
                <a:srgbClr val="ED3C4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AEE0BF60-588E-43FA-9D94-71C0E4128CF9}"/>
                </a:ext>
              </a:extLst>
            </p:cNvPr>
            <p:cNvSpPr/>
            <p:nvPr/>
          </p:nvSpPr>
          <p:spPr>
            <a:xfrm>
              <a:off x="3707242" y="6267797"/>
              <a:ext cx="323547" cy="323547"/>
            </a:xfrm>
            <a:prstGeom prst="ellipse">
              <a:avLst/>
            </a:prstGeom>
            <a:solidFill>
              <a:schemeClr val="accent4">
                <a:alpha val="50196"/>
              </a:schemeClr>
            </a:solidFill>
            <a:ln w="6350">
              <a:solidFill>
                <a:srgbClr val="ED3C4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781419A6-2ABA-478F-ABC5-5B78E4C99E54}"/>
                </a:ext>
              </a:extLst>
            </p:cNvPr>
            <p:cNvSpPr/>
            <p:nvPr/>
          </p:nvSpPr>
          <p:spPr>
            <a:xfrm flipV="1">
              <a:off x="3087652" y="4950700"/>
              <a:ext cx="177175" cy="177175"/>
            </a:xfrm>
            <a:prstGeom prst="ellipse">
              <a:avLst/>
            </a:prstGeom>
            <a:solidFill>
              <a:schemeClr val="accent4">
                <a:alpha val="50196"/>
              </a:schemeClr>
            </a:solidFill>
            <a:ln w="6350">
              <a:solidFill>
                <a:srgbClr val="ED3C4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4924BA07-9214-4C28-887D-73B424D6D69A}"/>
                </a:ext>
              </a:extLst>
            </p:cNvPr>
            <p:cNvSpPr/>
            <p:nvPr/>
          </p:nvSpPr>
          <p:spPr>
            <a:xfrm flipV="1">
              <a:off x="2711538" y="5354016"/>
              <a:ext cx="133114" cy="133114"/>
            </a:xfrm>
            <a:prstGeom prst="ellipse">
              <a:avLst/>
            </a:prstGeom>
            <a:solidFill>
              <a:schemeClr val="accent4">
                <a:alpha val="50196"/>
              </a:schemeClr>
            </a:solidFill>
            <a:ln w="6350">
              <a:solidFill>
                <a:srgbClr val="ED3C4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22473CA2-8DDD-4F3B-9D90-A34CB72FA8DF}"/>
                </a:ext>
              </a:extLst>
            </p:cNvPr>
            <p:cNvSpPr/>
            <p:nvPr/>
          </p:nvSpPr>
          <p:spPr>
            <a:xfrm flipV="1">
              <a:off x="3731353" y="4896934"/>
              <a:ext cx="177175" cy="177175"/>
            </a:xfrm>
            <a:prstGeom prst="ellipse">
              <a:avLst/>
            </a:prstGeom>
            <a:solidFill>
              <a:schemeClr val="accent4">
                <a:alpha val="50196"/>
              </a:schemeClr>
            </a:solidFill>
            <a:ln w="6350">
              <a:solidFill>
                <a:srgbClr val="ED3C4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9469624E-B7E4-47CD-AF79-42A60959CBDB}"/>
                </a:ext>
              </a:extLst>
            </p:cNvPr>
            <p:cNvSpPr/>
            <p:nvPr/>
          </p:nvSpPr>
          <p:spPr>
            <a:xfrm flipV="1">
              <a:off x="3731352" y="4498897"/>
              <a:ext cx="177175" cy="177175"/>
            </a:xfrm>
            <a:prstGeom prst="ellipse">
              <a:avLst/>
            </a:prstGeom>
            <a:solidFill>
              <a:schemeClr val="accent4">
                <a:alpha val="50196"/>
              </a:schemeClr>
            </a:solidFill>
            <a:ln w="6350">
              <a:solidFill>
                <a:srgbClr val="ED3C4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D7220E35-2E3E-4850-9495-A65EDC0F402D}"/>
                </a:ext>
              </a:extLst>
            </p:cNvPr>
            <p:cNvSpPr/>
            <p:nvPr/>
          </p:nvSpPr>
          <p:spPr>
            <a:xfrm flipV="1">
              <a:off x="4271059" y="5117501"/>
              <a:ext cx="177175" cy="177175"/>
            </a:xfrm>
            <a:prstGeom prst="ellipse">
              <a:avLst/>
            </a:prstGeom>
            <a:solidFill>
              <a:schemeClr val="accent4">
                <a:alpha val="50196"/>
              </a:schemeClr>
            </a:solidFill>
            <a:ln w="6350">
              <a:solidFill>
                <a:srgbClr val="ED3C4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48E74C68-3B18-465D-8A08-6A0037593C1F}"/>
                </a:ext>
              </a:extLst>
            </p:cNvPr>
            <p:cNvGrpSpPr/>
            <p:nvPr/>
          </p:nvGrpSpPr>
          <p:grpSpPr>
            <a:xfrm>
              <a:off x="6626503" y="5442890"/>
              <a:ext cx="245064" cy="252023"/>
              <a:chOff x="6616425" y="5431660"/>
              <a:chExt cx="326180" cy="335443"/>
            </a:xfrm>
          </p:grpSpPr>
          <p:sp>
            <p:nvSpPr>
              <p:cNvPr id="58" name="Oval 57">
                <a:extLst>
                  <a:ext uri="{FF2B5EF4-FFF2-40B4-BE49-F238E27FC236}">
                    <a16:creationId xmlns:a16="http://schemas.microsoft.com/office/drawing/2014/main" id="{9E058C52-B842-4859-84D9-5D3848F0D82C}"/>
                  </a:ext>
                </a:extLst>
              </p:cNvPr>
              <p:cNvSpPr/>
              <p:nvPr/>
            </p:nvSpPr>
            <p:spPr>
              <a:xfrm>
                <a:off x="6616425" y="5431660"/>
                <a:ext cx="326180" cy="326180"/>
              </a:xfrm>
              <a:prstGeom prst="ellipse">
                <a:avLst/>
              </a:prstGeom>
              <a:solidFill>
                <a:schemeClr val="accent4">
                  <a:alpha val="50196"/>
                </a:schemeClr>
              </a:solidFill>
              <a:ln w="6350">
                <a:solidFill>
                  <a:srgbClr val="ED3C4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AE6160AE-0209-40D3-8AD9-D419EAB5C6FA}"/>
                  </a:ext>
                </a:extLst>
              </p:cNvPr>
              <p:cNvSpPr/>
              <p:nvPr/>
            </p:nvSpPr>
            <p:spPr>
              <a:xfrm>
                <a:off x="6669160" y="5544318"/>
                <a:ext cx="222785" cy="222785"/>
              </a:xfrm>
              <a:prstGeom prst="ellipse">
                <a:avLst/>
              </a:prstGeom>
              <a:solidFill>
                <a:schemeClr val="accent4">
                  <a:alpha val="50196"/>
                </a:schemeClr>
              </a:solidFill>
              <a:ln w="6350">
                <a:solidFill>
                  <a:srgbClr val="ED3C4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00649862-E5F1-419B-B9E1-291F0EA6BF24}"/>
                  </a:ext>
                </a:extLst>
              </p:cNvPr>
              <p:cNvSpPr/>
              <p:nvPr/>
            </p:nvSpPr>
            <p:spPr>
              <a:xfrm>
                <a:off x="6723479" y="5646878"/>
                <a:ext cx="112071" cy="110962"/>
              </a:xfrm>
              <a:prstGeom prst="ellipse">
                <a:avLst/>
              </a:prstGeom>
              <a:solidFill>
                <a:schemeClr val="accent4">
                  <a:alpha val="50196"/>
                </a:schemeClr>
              </a:solidFill>
              <a:ln w="6350">
                <a:solidFill>
                  <a:srgbClr val="ED3C4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2" name="TextBox 61">
              <a:extLst>
                <a:ext uri="{FF2B5EF4-FFF2-40B4-BE49-F238E27FC236}">
                  <a16:creationId xmlns:a16="http://schemas.microsoft.com/office/drawing/2014/main" id="{23DA73EA-9B86-4553-8F7F-9F1A473968AD}"/>
                </a:ext>
              </a:extLst>
            </p:cNvPr>
            <p:cNvSpPr txBox="1"/>
            <p:nvPr/>
          </p:nvSpPr>
          <p:spPr>
            <a:xfrm>
              <a:off x="6846054" y="5486400"/>
              <a:ext cx="1139278" cy="184666"/>
            </a:xfrm>
            <a:prstGeom prst="rect">
              <a:avLst/>
            </a:prstGeom>
            <a:noFill/>
          </p:spPr>
          <p:txBody>
            <a:bodyPr wrap="square" rtlCol="0">
              <a:spAutoFit/>
            </a:bodyPr>
            <a:lstStyle/>
            <a:p>
              <a:r>
                <a:rPr lang="en-US" sz="600" dirty="0">
                  <a:solidFill>
                    <a:schemeClr val="bg1">
                      <a:lumMod val="65000"/>
                    </a:schemeClr>
                  </a:solidFill>
                  <a:latin typeface="Arial" panose="020B0604020202020204" pitchFamily="34" charset="0"/>
                  <a:cs typeface="Arial" panose="020B0604020202020204" pitchFamily="34" charset="0"/>
                </a:rPr>
                <a:t>Cases per 1,000 residents</a:t>
              </a:r>
            </a:p>
          </p:txBody>
        </p:sp>
        <p:sp>
          <p:nvSpPr>
            <p:cNvPr id="63" name="TextBox 62">
              <a:extLst>
                <a:ext uri="{FF2B5EF4-FFF2-40B4-BE49-F238E27FC236}">
                  <a16:creationId xmlns:a16="http://schemas.microsoft.com/office/drawing/2014/main" id="{A5D5D536-9431-4D49-9AE7-0866211A5618}"/>
                </a:ext>
              </a:extLst>
            </p:cNvPr>
            <p:cNvSpPr txBox="1"/>
            <p:nvPr/>
          </p:nvSpPr>
          <p:spPr>
            <a:xfrm>
              <a:off x="6846054" y="4796477"/>
              <a:ext cx="1139278" cy="184666"/>
            </a:xfrm>
            <a:prstGeom prst="rect">
              <a:avLst/>
            </a:prstGeom>
            <a:noFill/>
          </p:spPr>
          <p:txBody>
            <a:bodyPr wrap="square" rtlCol="0">
              <a:spAutoFit/>
            </a:bodyPr>
            <a:lstStyle/>
            <a:p>
              <a:r>
                <a:rPr lang="en-US" sz="600" dirty="0">
                  <a:solidFill>
                    <a:schemeClr val="bg1">
                      <a:lumMod val="65000"/>
                    </a:schemeClr>
                  </a:solidFill>
                  <a:latin typeface="Arial" panose="020B0604020202020204" pitchFamily="34" charset="0"/>
                  <a:cs typeface="Arial" panose="020B0604020202020204" pitchFamily="34" charset="0"/>
                </a:rPr>
                <a:t>Under statewide lockdown</a:t>
              </a:r>
            </a:p>
          </p:txBody>
        </p:sp>
        <p:sp>
          <p:nvSpPr>
            <p:cNvPr id="65" name="TextBox 64">
              <a:extLst>
                <a:ext uri="{FF2B5EF4-FFF2-40B4-BE49-F238E27FC236}">
                  <a16:creationId xmlns:a16="http://schemas.microsoft.com/office/drawing/2014/main" id="{E3CA7F7D-F088-4498-928E-906E3EBD57DC}"/>
                </a:ext>
              </a:extLst>
            </p:cNvPr>
            <p:cNvSpPr txBox="1"/>
            <p:nvPr/>
          </p:nvSpPr>
          <p:spPr>
            <a:xfrm>
              <a:off x="6859744" y="5101295"/>
              <a:ext cx="1204225" cy="276999"/>
            </a:xfrm>
            <a:prstGeom prst="rect">
              <a:avLst/>
            </a:prstGeom>
            <a:noFill/>
          </p:spPr>
          <p:txBody>
            <a:bodyPr wrap="square" rtlCol="0">
              <a:spAutoFit/>
            </a:bodyPr>
            <a:lstStyle/>
            <a:p>
              <a:r>
                <a:rPr lang="en-US" sz="600" dirty="0">
                  <a:solidFill>
                    <a:schemeClr val="bg1">
                      <a:lumMod val="65000"/>
                    </a:schemeClr>
                  </a:solidFill>
                  <a:latin typeface="Arial" panose="020B0604020202020204" pitchFamily="34" charset="0"/>
                  <a:cs typeface="Arial" panose="020B0604020202020204" pitchFamily="34" charset="0"/>
                </a:rPr>
                <a:t>Not under statewide lockdown</a:t>
              </a:r>
            </a:p>
          </p:txBody>
        </p:sp>
        <p:sp>
          <p:nvSpPr>
            <p:cNvPr id="73" name="TextBox 72">
              <a:extLst>
                <a:ext uri="{FF2B5EF4-FFF2-40B4-BE49-F238E27FC236}">
                  <a16:creationId xmlns:a16="http://schemas.microsoft.com/office/drawing/2014/main" id="{D54EA081-D85E-4FC6-AEC0-703376D2C7E5}"/>
                </a:ext>
              </a:extLst>
            </p:cNvPr>
            <p:cNvSpPr txBox="1"/>
            <p:nvPr/>
          </p:nvSpPr>
          <p:spPr>
            <a:xfrm>
              <a:off x="6578122" y="5941893"/>
              <a:ext cx="1139278" cy="304699"/>
            </a:xfrm>
            <a:prstGeom prst="rect">
              <a:avLst/>
            </a:prstGeom>
            <a:noFill/>
            <a:ln>
              <a:solidFill>
                <a:schemeClr val="bg1">
                  <a:lumMod val="75000"/>
                </a:schemeClr>
              </a:solidFill>
            </a:ln>
          </p:spPr>
          <p:txBody>
            <a:bodyPr wrap="square" rtlCol="0">
              <a:spAutoFit/>
            </a:bodyPr>
            <a:lstStyle/>
            <a:p>
              <a:r>
                <a:rPr lang="en-US" sz="600" dirty="0">
                  <a:solidFill>
                    <a:schemeClr val="bg1">
                      <a:lumMod val="65000"/>
                    </a:schemeClr>
                  </a:solidFill>
                  <a:latin typeface="Arial" panose="020B0604020202020204" pitchFamily="34" charset="0"/>
                  <a:cs typeface="Arial" panose="020B0604020202020204" pitchFamily="34" charset="0"/>
                </a:rPr>
                <a:t>Click on a state to see a timeline of cases (below)</a:t>
              </a:r>
            </a:p>
          </p:txBody>
        </p:sp>
      </p:grpSp>
      <p:graphicFrame>
        <p:nvGraphicFramePr>
          <p:cNvPr id="64" name="Table 73">
            <a:extLst>
              <a:ext uri="{FF2B5EF4-FFF2-40B4-BE49-F238E27FC236}">
                <a16:creationId xmlns:a16="http://schemas.microsoft.com/office/drawing/2014/main" id="{4441F4D2-EB3D-4C43-BAF4-FA7B2F7EC488}"/>
              </a:ext>
            </a:extLst>
          </p:cNvPr>
          <p:cNvGraphicFramePr>
            <a:graphicFrameLocks noGrp="1"/>
          </p:cNvGraphicFramePr>
          <p:nvPr>
            <p:extLst>
              <p:ext uri="{D42A27DB-BD31-4B8C-83A1-F6EECF244321}">
                <p14:modId xmlns:p14="http://schemas.microsoft.com/office/powerpoint/2010/main" val="3823096578"/>
              </p:ext>
            </p:extLst>
          </p:nvPr>
        </p:nvGraphicFramePr>
        <p:xfrm>
          <a:off x="599646" y="4693090"/>
          <a:ext cx="1586651" cy="1706880"/>
        </p:xfrm>
        <a:graphic>
          <a:graphicData uri="http://schemas.openxmlformats.org/drawingml/2006/table">
            <a:tbl>
              <a:tblPr firstRow="1" bandRow="1">
                <a:tableStyleId>{F5AB1C69-6EDB-4FF4-983F-18BD219EF322}</a:tableStyleId>
              </a:tblPr>
              <a:tblGrid>
                <a:gridCol w="703682">
                  <a:extLst>
                    <a:ext uri="{9D8B030D-6E8A-4147-A177-3AD203B41FA5}">
                      <a16:colId xmlns:a16="http://schemas.microsoft.com/office/drawing/2014/main" val="3810623782"/>
                    </a:ext>
                  </a:extLst>
                </a:gridCol>
                <a:gridCol w="882969">
                  <a:extLst>
                    <a:ext uri="{9D8B030D-6E8A-4147-A177-3AD203B41FA5}">
                      <a16:colId xmlns:a16="http://schemas.microsoft.com/office/drawing/2014/main" val="1729943228"/>
                    </a:ext>
                  </a:extLst>
                </a:gridCol>
              </a:tblGrid>
              <a:tr h="187895">
                <a:tc>
                  <a:txBody>
                    <a:bodyPr/>
                    <a:lstStyle/>
                    <a:p>
                      <a:pPr algn="r"/>
                      <a:r>
                        <a:rPr lang="en-US" sz="800" dirty="0">
                          <a:solidFill>
                            <a:schemeClr val="tx1">
                              <a:lumMod val="85000"/>
                              <a:lumOff val="15000"/>
                            </a:schemeClr>
                          </a:solidFill>
                          <a:latin typeface="Arial" panose="020B0604020202020204" pitchFamily="34" charset="0"/>
                          <a:cs typeface="Arial" panose="020B0604020202020204" pitchFamily="34" charset="0"/>
                        </a:rPr>
                        <a:t>State</a:t>
                      </a:r>
                    </a:p>
                  </a:txBody>
                  <a:tcPr marL="75570" marR="7557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800" dirty="0">
                          <a:solidFill>
                            <a:schemeClr val="tx1">
                              <a:lumMod val="85000"/>
                              <a:lumOff val="15000"/>
                            </a:schemeClr>
                          </a:solidFill>
                          <a:latin typeface="Arial" panose="020B0604020202020204" pitchFamily="34" charset="0"/>
                          <a:cs typeface="Arial" panose="020B0604020202020204" pitchFamily="34" charset="0"/>
                        </a:rPr>
                        <a:t>Cases Per 1K</a:t>
                      </a:r>
                    </a:p>
                  </a:txBody>
                  <a:tcPr marL="75570" marR="7557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77168634"/>
                  </a:ext>
                </a:extLst>
              </a:tr>
              <a:tr h="187895">
                <a:tc>
                  <a:txBody>
                    <a:bodyPr/>
                    <a:lstStyle/>
                    <a:p>
                      <a:pPr algn="r"/>
                      <a:r>
                        <a:rPr lang="en-US" sz="800" dirty="0">
                          <a:solidFill>
                            <a:schemeClr val="tx1">
                              <a:lumMod val="85000"/>
                              <a:lumOff val="15000"/>
                            </a:schemeClr>
                          </a:solidFill>
                          <a:latin typeface="Arial" panose="020B0604020202020204" pitchFamily="34" charset="0"/>
                          <a:cs typeface="Arial" panose="020B0604020202020204" pitchFamily="34" charset="0"/>
                        </a:rPr>
                        <a:t>NY</a:t>
                      </a:r>
                    </a:p>
                  </a:txBody>
                  <a:tcPr marL="75570" marR="7557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en-US" sz="800" dirty="0">
                          <a:solidFill>
                            <a:schemeClr val="tx1">
                              <a:lumMod val="85000"/>
                              <a:lumOff val="15000"/>
                            </a:schemeClr>
                          </a:solidFill>
                          <a:latin typeface="Arial" panose="020B0604020202020204" pitchFamily="34" charset="0"/>
                          <a:cs typeface="Arial" panose="020B0604020202020204" pitchFamily="34" charset="0"/>
                        </a:rPr>
                        <a:t>13.54</a:t>
                      </a:r>
                    </a:p>
                  </a:txBody>
                  <a:tcPr marL="75570" marR="7557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58269359"/>
                  </a:ext>
                </a:extLst>
              </a:tr>
              <a:tr h="187895">
                <a:tc>
                  <a:txBody>
                    <a:bodyPr/>
                    <a:lstStyle/>
                    <a:p>
                      <a:pPr algn="r"/>
                      <a:r>
                        <a:rPr lang="en-US" sz="800" dirty="0">
                          <a:solidFill>
                            <a:schemeClr val="tx1">
                              <a:lumMod val="85000"/>
                              <a:lumOff val="15000"/>
                            </a:schemeClr>
                          </a:solidFill>
                          <a:latin typeface="Arial" panose="020B0604020202020204" pitchFamily="34" charset="0"/>
                          <a:cs typeface="Arial" panose="020B0604020202020204" pitchFamily="34" charset="0"/>
                        </a:rPr>
                        <a:t>NJ</a:t>
                      </a:r>
                    </a:p>
                  </a:txBody>
                  <a:tcPr marL="75570" marR="7557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86868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mn-ea"/>
                          <a:cs typeface="Arial" panose="020B0604020202020204" pitchFamily="34" charset="0"/>
                        </a:rPr>
                        <a:t>11.26</a:t>
                      </a:r>
                    </a:p>
                  </a:txBody>
                  <a:tcPr marL="75570" marR="7557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42365069"/>
                  </a:ext>
                </a:extLst>
              </a:tr>
              <a:tr h="187895">
                <a:tc>
                  <a:txBody>
                    <a:bodyPr/>
                    <a:lstStyle/>
                    <a:p>
                      <a:pPr algn="r"/>
                      <a:r>
                        <a:rPr lang="en-US" sz="800" dirty="0">
                          <a:solidFill>
                            <a:schemeClr val="tx1">
                              <a:lumMod val="85000"/>
                              <a:lumOff val="15000"/>
                            </a:schemeClr>
                          </a:solidFill>
                          <a:latin typeface="Arial" panose="020B0604020202020204" pitchFamily="34" charset="0"/>
                          <a:cs typeface="Arial" panose="020B0604020202020204" pitchFamily="34" charset="0"/>
                        </a:rPr>
                        <a:t>MA</a:t>
                      </a:r>
                    </a:p>
                  </a:txBody>
                  <a:tcPr marL="75570" marR="7557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86868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mn-ea"/>
                          <a:cs typeface="Arial" panose="020B0604020202020204" pitchFamily="34" charset="0"/>
                        </a:rPr>
                        <a:t>6.68</a:t>
                      </a:r>
                    </a:p>
                  </a:txBody>
                  <a:tcPr marL="75570" marR="7557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55875676"/>
                  </a:ext>
                </a:extLst>
              </a:tr>
              <a:tr h="187895">
                <a:tc>
                  <a:txBody>
                    <a:bodyPr/>
                    <a:lstStyle/>
                    <a:p>
                      <a:pPr algn="r"/>
                      <a:r>
                        <a:rPr lang="en-US" sz="800" dirty="0">
                          <a:solidFill>
                            <a:schemeClr val="tx1">
                              <a:lumMod val="85000"/>
                              <a:lumOff val="15000"/>
                            </a:schemeClr>
                          </a:solidFill>
                          <a:latin typeface="Arial" panose="020B0604020202020204" pitchFamily="34" charset="0"/>
                          <a:cs typeface="Arial" panose="020B0604020202020204" pitchFamily="34" charset="0"/>
                        </a:rPr>
                        <a:t>CT</a:t>
                      </a:r>
                    </a:p>
                  </a:txBody>
                  <a:tcPr marL="75570" marR="7557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86868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mn-ea"/>
                          <a:cs typeface="Arial" panose="020B0604020202020204" pitchFamily="34" charset="0"/>
                        </a:rPr>
                        <a:t>5.91</a:t>
                      </a:r>
                    </a:p>
                  </a:txBody>
                  <a:tcPr marL="75570" marR="7557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36789740"/>
                  </a:ext>
                </a:extLst>
              </a:tr>
              <a:tr h="187895">
                <a:tc>
                  <a:txBody>
                    <a:bodyPr/>
                    <a:lstStyle/>
                    <a:p>
                      <a:pPr algn="r"/>
                      <a:r>
                        <a:rPr lang="en-US" sz="800" dirty="0">
                          <a:solidFill>
                            <a:schemeClr val="tx1">
                              <a:lumMod val="85000"/>
                              <a:lumOff val="15000"/>
                            </a:schemeClr>
                          </a:solidFill>
                          <a:latin typeface="Arial" panose="020B0604020202020204" pitchFamily="34" charset="0"/>
                          <a:cs typeface="Arial" panose="020B0604020202020204" pitchFamily="34" charset="0"/>
                        </a:rPr>
                        <a:t>RI</a:t>
                      </a:r>
                    </a:p>
                  </a:txBody>
                  <a:tcPr marL="75570" marR="7557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86868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mn-ea"/>
                          <a:cs typeface="Arial" panose="020B0604020202020204" pitchFamily="34" charset="0"/>
                        </a:rPr>
                        <a:t>5.54</a:t>
                      </a:r>
                    </a:p>
                  </a:txBody>
                  <a:tcPr marL="75570" marR="7557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58042179"/>
                  </a:ext>
                </a:extLst>
              </a:tr>
              <a:tr h="187895">
                <a:tc>
                  <a:txBody>
                    <a:bodyPr/>
                    <a:lstStyle/>
                    <a:p>
                      <a:pPr algn="r"/>
                      <a:r>
                        <a:rPr lang="en-US" sz="800" dirty="0">
                          <a:solidFill>
                            <a:schemeClr val="tx1">
                              <a:lumMod val="85000"/>
                              <a:lumOff val="15000"/>
                            </a:schemeClr>
                          </a:solidFill>
                          <a:latin typeface="Arial" panose="020B0604020202020204" pitchFamily="34" charset="0"/>
                          <a:cs typeface="Arial" panose="020B0604020202020204" pitchFamily="34" charset="0"/>
                        </a:rPr>
                        <a:t>LA</a:t>
                      </a:r>
                    </a:p>
                  </a:txBody>
                  <a:tcPr marL="75570" marR="7557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86868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mn-ea"/>
                          <a:cs typeface="Arial" panose="020B0604020202020204" pitchFamily="34" charset="0"/>
                        </a:rPr>
                        <a:t>4.76</a:t>
                      </a:r>
                    </a:p>
                  </a:txBody>
                  <a:tcPr marL="75570" marR="7557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32872168"/>
                  </a:ext>
                </a:extLst>
              </a:tr>
              <a:tr h="187895">
                <a:tc>
                  <a:txBody>
                    <a:bodyPr/>
                    <a:lstStyle/>
                    <a:p>
                      <a:pPr algn="r"/>
                      <a:r>
                        <a:rPr lang="en-US" sz="800" dirty="0">
                          <a:solidFill>
                            <a:schemeClr val="tx1">
                              <a:lumMod val="85000"/>
                              <a:lumOff val="15000"/>
                            </a:schemeClr>
                          </a:solidFill>
                          <a:latin typeface="Arial" panose="020B0604020202020204" pitchFamily="34" charset="0"/>
                          <a:cs typeface="Arial" panose="020B0604020202020204" pitchFamily="34" charset="0"/>
                        </a:rPr>
                        <a:t>DC</a:t>
                      </a:r>
                    </a:p>
                  </a:txBody>
                  <a:tcPr marL="75570" marR="7557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86868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mn-ea"/>
                          <a:cs typeface="Arial" panose="020B0604020202020204" pitchFamily="34" charset="0"/>
                        </a:rPr>
                        <a:t>3.53</a:t>
                      </a:r>
                    </a:p>
                  </a:txBody>
                  <a:tcPr marL="75570" marR="7557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87881968"/>
                  </a:ext>
                </a:extLst>
              </a:tr>
            </a:tbl>
          </a:graphicData>
        </a:graphic>
      </p:graphicFrame>
      <p:cxnSp>
        <p:nvCxnSpPr>
          <p:cNvPr id="76" name="Straight Connector 75">
            <a:extLst>
              <a:ext uri="{FF2B5EF4-FFF2-40B4-BE49-F238E27FC236}">
                <a16:creationId xmlns:a16="http://schemas.microsoft.com/office/drawing/2014/main" id="{AB166E1D-72AC-454E-8D5C-860DAF183F89}"/>
              </a:ext>
            </a:extLst>
          </p:cNvPr>
          <p:cNvCxnSpPr>
            <a:cxnSpLocks/>
          </p:cNvCxnSpPr>
          <p:nvPr/>
        </p:nvCxnSpPr>
        <p:spPr>
          <a:xfrm>
            <a:off x="1361329" y="4927198"/>
            <a:ext cx="9693" cy="1468233"/>
          </a:xfrm>
          <a:prstGeom prst="line">
            <a:avLst/>
          </a:prstGeom>
          <a:ln>
            <a:solidFill>
              <a:srgbClr val="ED3C43"/>
            </a:solidFill>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75CD8A88-64A5-488B-84F0-9D7BEAAEC51A}"/>
              </a:ext>
            </a:extLst>
          </p:cNvPr>
          <p:cNvSpPr txBox="1"/>
          <p:nvPr/>
        </p:nvSpPr>
        <p:spPr>
          <a:xfrm>
            <a:off x="529705" y="4152031"/>
            <a:ext cx="2579107" cy="461665"/>
          </a:xfrm>
          <a:prstGeom prst="rect">
            <a:avLst/>
          </a:prstGeom>
          <a:noFill/>
        </p:spPr>
        <p:txBody>
          <a:bodyPr wrap="square" rtlCol="0">
            <a:spAutoFit/>
          </a:bodyPr>
          <a:lstStyle/>
          <a:p>
            <a:r>
              <a:rPr lang="en-US" sz="1200" b="1" dirty="0">
                <a:solidFill>
                  <a:schemeClr val="bg1">
                    <a:lumMod val="50000"/>
                  </a:schemeClr>
                </a:solidFill>
                <a:latin typeface="Bahnschrift" panose="020B0502040204020203" pitchFamily="34" charset="0"/>
              </a:rPr>
              <a:t>MOST AFFECTED </a:t>
            </a:r>
          </a:p>
          <a:p>
            <a:r>
              <a:rPr lang="en-US" sz="1200" b="1" dirty="0">
                <a:solidFill>
                  <a:schemeClr val="bg1">
                    <a:lumMod val="50000"/>
                  </a:schemeClr>
                </a:solidFill>
                <a:latin typeface="Bahnschrift" panose="020B0502040204020203" pitchFamily="34" charset="0"/>
              </a:rPr>
              <a:t>STATES</a:t>
            </a:r>
            <a:endParaRPr lang="en-US" sz="1100" dirty="0">
              <a:solidFill>
                <a:schemeClr val="bg1">
                  <a:lumMod val="50000"/>
                </a:schemeClr>
              </a:solidFill>
              <a:latin typeface="Bahnschrift" panose="020B0502040204020203" pitchFamily="34" charset="0"/>
            </a:endParaRPr>
          </a:p>
        </p:txBody>
      </p:sp>
      <p:sp>
        <p:nvSpPr>
          <p:cNvPr id="81" name="TextBox 80">
            <a:extLst>
              <a:ext uri="{FF2B5EF4-FFF2-40B4-BE49-F238E27FC236}">
                <a16:creationId xmlns:a16="http://schemas.microsoft.com/office/drawing/2014/main" id="{73B53BB1-F755-40C2-9B66-3EADD6BBF318}"/>
              </a:ext>
            </a:extLst>
          </p:cNvPr>
          <p:cNvSpPr txBox="1"/>
          <p:nvPr/>
        </p:nvSpPr>
        <p:spPr>
          <a:xfrm>
            <a:off x="595518" y="6533927"/>
            <a:ext cx="1586651" cy="276999"/>
          </a:xfrm>
          <a:prstGeom prst="rect">
            <a:avLst/>
          </a:prstGeom>
          <a:solidFill>
            <a:schemeClr val="bg1">
              <a:lumMod val="75000"/>
            </a:schemeClr>
          </a:solidFill>
          <a:ln>
            <a:solidFill>
              <a:schemeClr val="bg1">
                <a:lumMod val="75000"/>
              </a:schemeClr>
            </a:solidFill>
          </a:ln>
        </p:spPr>
        <p:txBody>
          <a:bodyPr wrap="square" rtlCol="0">
            <a:spAutoFit/>
          </a:bodyPr>
          <a:lstStyle/>
          <a:p>
            <a:pPr algn="ctr"/>
            <a:r>
              <a:rPr lang="en-US" sz="600" b="1" dirty="0">
                <a:solidFill>
                  <a:schemeClr val="bg1"/>
                </a:solidFill>
                <a:latin typeface="Arial" panose="020B0604020202020204" pitchFamily="34" charset="0"/>
                <a:cs typeface="Arial" panose="020B0604020202020204" pitchFamily="34" charset="0"/>
              </a:rPr>
              <a:t>Click here to see insights </a:t>
            </a:r>
            <a:br>
              <a:rPr lang="en-US" sz="600" b="1" dirty="0">
                <a:solidFill>
                  <a:schemeClr val="bg1"/>
                </a:solidFill>
                <a:latin typeface="Arial" panose="020B0604020202020204" pitchFamily="34" charset="0"/>
                <a:cs typeface="Arial" panose="020B0604020202020204" pitchFamily="34" charset="0"/>
              </a:rPr>
            </a:br>
            <a:r>
              <a:rPr lang="en-US" sz="600" b="1" dirty="0">
                <a:solidFill>
                  <a:schemeClr val="bg1"/>
                </a:solidFill>
                <a:latin typeface="Arial" panose="020B0604020202020204" pitchFamily="34" charset="0"/>
                <a:cs typeface="Arial" panose="020B0604020202020204" pitchFamily="34" charset="0"/>
              </a:rPr>
              <a:t>by state/population</a:t>
            </a:r>
          </a:p>
        </p:txBody>
      </p:sp>
      <p:sp>
        <p:nvSpPr>
          <p:cNvPr id="84" name="TextBox 83">
            <a:extLst>
              <a:ext uri="{FF2B5EF4-FFF2-40B4-BE49-F238E27FC236}">
                <a16:creationId xmlns:a16="http://schemas.microsoft.com/office/drawing/2014/main" id="{74CF343F-6350-4E0B-A53C-A007ACBC8E7C}"/>
              </a:ext>
            </a:extLst>
          </p:cNvPr>
          <p:cNvSpPr txBox="1"/>
          <p:nvPr/>
        </p:nvSpPr>
        <p:spPr>
          <a:xfrm>
            <a:off x="5963754" y="8125597"/>
            <a:ext cx="2294390" cy="492443"/>
          </a:xfrm>
          <a:prstGeom prst="rect">
            <a:avLst/>
          </a:prstGeom>
          <a:noFill/>
        </p:spPr>
        <p:txBody>
          <a:bodyPr wrap="square" rtlCol="0">
            <a:spAutoFit/>
          </a:bodyPr>
          <a:lstStyle/>
          <a:p>
            <a:r>
              <a:rPr lang="en-US" sz="1600" b="1" dirty="0">
                <a:solidFill>
                  <a:srgbClr val="ED3C43"/>
                </a:solidFill>
                <a:latin typeface="Bahnschrift" panose="020B0502040204020203" pitchFamily="34" charset="0"/>
              </a:rPr>
              <a:t>39,534</a:t>
            </a:r>
          </a:p>
          <a:p>
            <a:r>
              <a:rPr lang="en-US" sz="1000" dirty="0">
                <a:solidFill>
                  <a:schemeClr val="bg1">
                    <a:lumMod val="50000"/>
                  </a:schemeClr>
                </a:solidFill>
                <a:latin typeface="Bahnschrift" panose="020B0502040204020203" pitchFamily="34" charset="0"/>
              </a:rPr>
              <a:t>Cases</a:t>
            </a:r>
            <a:endParaRPr lang="en-US" sz="1400" dirty="0">
              <a:solidFill>
                <a:schemeClr val="bg1">
                  <a:lumMod val="50000"/>
                </a:schemeClr>
              </a:solidFill>
              <a:latin typeface="Bahnschrift" panose="020B0502040204020203" pitchFamily="34" charset="0"/>
            </a:endParaRPr>
          </a:p>
        </p:txBody>
      </p:sp>
      <p:sp>
        <p:nvSpPr>
          <p:cNvPr id="85" name="TextBox 84">
            <a:extLst>
              <a:ext uri="{FF2B5EF4-FFF2-40B4-BE49-F238E27FC236}">
                <a16:creationId xmlns:a16="http://schemas.microsoft.com/office/drawing/2014/main" id="{09C37E65-E467-4EC8-B302-2B9DCE05D016}"/>
              </a:ext>
            </a:extLst>
          </p:cNvPr>
          <p:cNvSpPr txBox="1"/>
          <p:nvPr/>
        </p:nvSpPr>
        <p:spPr>
          <a:xfrm>
            <a:off x="7069759" y="8084301"/>
            <a:ext cx="1035707" cy="646331"/>
          </a:xfrm>
          <a:prstGeom prst="rect">
            <a:avLst/>
          </a:prstGeom>
          <a:noFill/>
        </p:spPr>
        <p:txBody>
          <a:bodyPr wrap="square" rtlCol="0">
            <a:spAutoFit/>
          </a:bodyPr>
          <a:lstStyle/>
          <a:p>
            <a:r>
              <a:rPr lang="en-US" sz="1600" b="1" dirty="0">
                <a:solidFill>
                  <a:srgbClr val="ED3C43"/>
                </a:solidFill>
                <a:latin typeface="Bahnschrift" panose="020B0502040204020203" pitchFamily="34" charset="0"/>
              </a:rPr>
              <a:t>0.04</a:t>
            </a:r>
          </a:p>
          <a:p>
            <a:r>
              <a:rPr lang="en-US" sz="1000" dirty="0">
                <a:solidFill>
                  <a:schemeClr val="bg1">
                    <a:lumMod val="50000"/>
                  </a:schemeClr>
                </a:solidFill>
                <a:latin typeface="Bahnschrift" panose="020B0502040204020203" pitchFamily="34" charset="0"/>
              </a:rPr>
              <a:t>Cases per </a:t>
            </a:r>
          </a:p>
          <a:p>
            <a:r>
              <a:rPr lang="en-US" sz="1000" dirty="0">
                <a:solidFill>
                  <a:schemeClr val="bg1">
                    <a:lumMod val="50000"/>
                  </a:schemeClr>
                </a:solidFill>
                <a:latin typeface="Bahnschrift" panose="020B0502040204020203" pitchFamily="34" charset="0"/>
              </a:rPr>
              <a:t>1,000 residents</a:t>
            </a:r>
            <a:endParaRPr lang="en-US" sz="1400" dirty="0">
              <a:solidFill>
                <a:schemeClr val="bg1">
                  <a:lumMod val="50000"/>
                </a:schemeClr>
              </a:solidFill>
              <a:latin typeface="Bahnschrift" panose="020B0502040204020203" pitchFamily="34" charset="0"/>
            </a:endParaRPr>
          </a:p>
        </p:txBody>
      </p:sp>
      <p:sp>
        <p:nvSpPr>
          <p:cNvPr id="86" name="TextBox 85">
            <a:extLst>
              <a:ext uri="{FF2B5EF4-FFF2-40B4-BE49-F238E27FC236}">
                <a16:creationId xmlns:a16="http://schemas.microsoft.com/office/drawing/2014/main" id="{EFEB9BB4-EBA0-4409-85C1-DDF57F1F6D98}"/>
              </a:ext>
            </a:extLst>
          </p:cNvPr>
          <p:cNvSpPr txBox="1"/>
          <p:nvPr/>
        </p:nvSpPr>
        <p:spPr>
          <a:xfrm>
            <a:off x="5990180" y="8843078"/>
            <a:ext cx="2294390" cy="646331"/>
          </a:xfrm>
          <a:prstGeom prst="rect">
            <a:avLst/>
          </a:prstGeom>
          <a:noFill/>
        </p:spPr>
        <p:txBody>
          <a:bodyPr wrap="square" rtlCol="0">
            <a:spAutoFit/>
          </a:bodyPr>
          <a:lstStyle/>
          <a:p>
            <a:r>
              <a:rPr lang="en-US" sz="1600" b="1" dirty="0">
                <a:solidFill>
                  <a:srgbClr val="ED3C43"/>
                </a:solidFill>
                <a:latin typeface="Bahnschrift" panose="020B0502040204020203" pitchFamily="34" charset="0"/>
              </a:rPr>
              <a:t>1,627</a:t>
            </a:r>
          </a:p>
          <a:p>
            <a:r>
              <a:rPr lang="en-US" sz="1000" dirty="0">
                <a:solidFill>
                  <a:schemeClr val="bg1">
                    <a:lumMod val="50000"/>
                  </a:schemeClr>
                </a:solidFill>
                <a:latin typeface="Bahnschrift" panose="020B0502040204020203" pitchFamily="34" charset="0"/>
              </a:rPr>
              <a:t>Avg. new cases per day</a:t>
            </a:r>
          </a:p>
          <a:p>
            <a:r>
              <a:rPr lang="en-US" sz="1000" dirty="0">
                <a:solidFill>
                  <a:schemeClr val="bg1">
                    <a:lumMod val="50000"/>
                  </a:schemeClr>
                </a:solidFill>
                <a:latin typeface="Bahnschrift" panose="020B0502040204020203" pitchFamily="34" charset="0"/>
              </a:rPr>
              <a:t>based on past week</a:t>
            </a:r>
            <a:endParaRPr lang="en-US" sz="1400" dirty="0">
              <a:solidFill>
                <a:schemeClr val="bg1">
                  <a:lumMod val="50000"/>
                </a:schemeClr>
              </a:solidFill>
              <a:latin typeface="Bahnschrift" panose="020B0502040204020203" pitchFamily="34" charset="0"/>
            </a:endParaRPr>
          </a:p>
        </p:txBody>
      </p:sp>
    </p:spTree>
    <p:extLst>
      <p:ext uri="{BB962C8B-B14F-4D97-AF65-F5344CB8AC3E}">
        <p14:creationId xmlns:p14="http://schemas.microsoft.com/office/powerpoint/2010/main" val="356071323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1409</TotalTime>
  <Words>264</Words>
  <Application>Microsoft Office PowerPoint</Application>
  <PresentationFormat>Custom</PresentationFormat>
  <Paragraphs>47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Bahnschrift</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Stacey, Leanne</dc:creator>
  <cp:lastModifiedBy>Stacey, Leanne</cp:lastModifiedBy>
  <cp:revision>9</cp:revision>
  <dcterms:created xsi:type="dcterms:W3CDTF">2020-05-04T19:57:43Z</dcterms:created>
  <dcterms:modified xsi:type="dcterms:W3CDTF">2020-05-05T19:27:42Z</dcterms:modified>
</cp:coreProperties>
</file>