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5DF87-247E-4ADE-9179-F27E4DD373F6}" type="datetimeFigureOut">
              <a:rPr lang="de-DE" smtClean="0"/>
              <a:t>30.05.2024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B3E9-6F3E-4C8D-ABC6-89D8521A76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4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BB3E9-6F3E-4C8D-ABC6-89D8521A76C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34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BB3E9-6F3E-4C8D-ABC6-89D8521A76C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10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habe ich es Eingefügt – Hintergrund- </a:t>
            </a:r>
            <a:r>
              <a:rPr lang="de-DE" dirty="0" err="1"/>
              <a:t>bild</a:t>
            </a:r>
            <a:r>
              <a:rPr lang="de-DE" dirty="0"/>
              <a:t> extra groß -&gt; Proportionen </a:t>
            </a:r>
            <a:r>
              <a:rPr lang="de-DE" dirty="0" err="1"/>
              <a:t>simmen</a:t>
            </a:r>
            <a:r>
              <a:rPr lang="de-DE" dirty="0"/>
              <a:t> in etwa -&gt; Ausrichtung passt immer </a:t>
            </a:r>
          </a:p>
          <a:p>
            <a:endParaRPr lang="de-DE" dirty="0"/>
          </a:p>
          <a:p>
            <a:r>
              <a:rPr lang="de-DE" dirty="0"/>
              <a:t>Nur die Buttons wurden angepasst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BB3E9-6F3E-4C8D-ABC6-89D8521A76C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679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habe ich es Eingefügt – Hintergrund- </a:t>
            </a:r>
            <a:r>
              <a:rPr lang="de-DE" dirty="0" err="1"/>
              <a:t>bild</a:t>
            </a:r>
            <a:r>
              <a:rPr lang="de-DE" dirty="0"/>
              <a:t> extra groß -&gt; Proportionen </a:t>
            </a:r>
            <a:r>
              <a:rPr lang="de-DE" dirty="0" err="1"/>
              <a:t>simmen</a:t>
            </a:r>
            <a:r>
              <a:rPr lang="de-DE" dirty="0"/>
              <a:t> in etwa -&gt; Ausrichtung passt immer </a:t>
            </a:r>
          </a:p>
          <a:p>
            <a:endParaRPr lang="de-DE" dirty="0"/>
          </a:p>
          <a:p>
            <a:r>
              <a:rPr lang="de-DE" dirty="0"/>
              <a:t>Nur die Buttons wurden angepasst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BB3E9-6F3E-4C8D-ABC6-89D8521A76C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007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Bsp. Prüfung der Regeln während der positiven Bewegung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BB3E9-6F3E-4C8D-ABC6-89D8521A76C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870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Bsp. Prüfung der Regeln während der positiven Bewegung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BB3E9-6F3E-4C8D-ABC6-89D8521A76C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13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Bsp. Prüfung der Regeln während der positiven Bewegung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BB3E9-6F3E-4C8D-ABC6-89D8521A76C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6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F898C8C-A800-4A73-94C2-EB2F5DE78A98}" type="datetime1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Schubi Is You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4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C045-E162-459E-9D38-1D27650ADB14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Schubi Is You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5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BA86C-59B9-4D4B-9AD5-23748024510E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Schubi Is You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6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EFD5-6340-42A5-8790-8E08F595ED54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Schubi Is You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A558-8225-4020-A690-2AE95B8BE8E4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Schubi Is You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1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4083-7A4C-4511-9A7E-90BB48667375}" type="datetime1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Schubi Is You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5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FC4B-5638-403A-BFEE-F4ABCA57D74B}" type="datetime1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Schubi Is You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7E4B-AA1B-4B83-941B-5230B82192CE}" type="datetime1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Schubi Is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3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21D07-1DBA-4AEE-905B-5131165D8C05}" type="datetime1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Schubi Is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2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4DA-DC53-411E-8048-50961C743BFE}" type="datetime1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Schubi Is You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1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BE3E8F0-3134-4422-8C52-0CB2158E49FF}" type="datetime1">
              <a:rPr lang="en-US" smtClean="0"/>
              <a:t>5/30/2024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Schubi Is You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79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59A81DE-DABA-4931-B217-495F122FC166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Schubi Is You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DAFFC55-6578-4459-AE37-94EE4236C8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2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74485-B7A3-5E0C-4AA8-12C03A19D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Schubi</a:t>
            </a:r>
            <a:r>
              <a:rPr lang="en-US" dirty="0"/>
              <a:t> Is You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78868-54D6-A7DD-0280-2ABF7515E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Ein Spiel, das </a:t>
            </a:r>
            <a:r>
              <a:rPr lang="en-US" dirty="0" err="1"/>
              <a:t>Denken</a:t>
            </a:r>
            <a:r>
              <a:rPr lang="en-US" dirty="0"/>
              <a:t> </a:t>
            </a:r>
            <a:r>
              <a:rPr lang="en-US" dirty="0" err="1"/>
              <a:t>erfordert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A4E08-9B67-019C-5813-A3A89508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Schubi Is You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E16914-7DE8-0641-3B2D-8B2EFB72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48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4CD71-0050-FBC0-E223-35FFB6BB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 ich gemacht?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415547F-C028-BA4A-3783-EF2B277E9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nachher</a:t>
            </a:r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0A0C90C9-D4FC-857A-50E8-A940F86B89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07100" y="2955471"/>
            <a:ext cx="4664075" cy="2791734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9B7B11-AA15-99FD-FEA9-57DEBAD1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Schubi Is You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354C6B-E557-19A5-ECF5-24F7CDA8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10</a:t>
            </a:fld>
            <a:endParaRPr lang="en-US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A46D1EF-56EF-DE3D-5484-17F238A0A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Vorher </a:t>
            </a:r>
          </a:p>
        </p:txBody>
      </p:sp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FB746474-88CC-0FA7-DA5D-D4671D1BE2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6275" y="276552"/>
            <a:ext cx="9335943" cy="5433652"/>
          </a:xfrm>
        </p:spPr>
      </p:pic>
    </p:spTree>
    <p:extLst>
      <p:ext uri="{BB962C8B-B14F-4D97-AF65-F5344CB8AC3E}">
        <p14:creationId xmlns:p14="http://schemas.microsoft.com/office/powerpoint/2010/main" val="22439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FB746474-88CC-0FA7-DA5D-D4671D1BE2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275" y="2995646"/>
            <a:ext cx="4664075" cy="271455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284CD71-0050-FBC0-E223-35FFB6BB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 ich gemacht?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415547F-C028-BA4A-3783-EF2B277E9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nachher</a:t>
            </a:r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0A0C90C9-D4FC-857A-50E8-A940F86B89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1422400" y="211248"/>
            <a:ext cx="9248775" cy="5535957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9B7B11-AA15-99FD-FEA9-57DEBAD1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Schubi Is You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354C6B-E557-19A5-ECF5-24F7CDA8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11</a:t>
            </a:fld>
            <a:endParaRPr lang="en-US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A46D1EF-56EF-DE3D-5484-17F238A0A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Vorher </a:t>
            </a:r>
          </a:p>
        </p:txBody>
      </p:sp>
    </p:spTree>
    <p:extLst>
      <p:ext uri="{BB962C8B-B14F-4D97-AF65-F5344CB8AC3E}">
        <p14:creationId xmlns:p14="http://schemas.microsoft.com/office/powerpoint/2010/main" val="3249852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D3FF6-3F65-7BCD-3283-6C10DEED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38FFCFF-2A19-85F7-906A-7A2CF9DD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gute Variablennamen überlegen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So wenig wie möglich mit „</a:t>
            </a:r>
            <a:r>
              <a:rPr lang="de-DE" dirty="0" err="1"/>
              <a:t>magic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“ arbeiten / ordentlich kommentieren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Nicht einfach drauflos programmieren </a:t>
            </a:r>
          </a:p>
          <a:p>
            <a:pPr marL="0" lvl="2" indent="0">
              <a:buNone/>
            </a:pPr>
            <a:r>
              <a:rPr lang="de-DE" dirty="0"/>
              <a:t>  	-&gt; Systementwurf machen</a:t>
            </a:r>
          </a:p>
          <a:p>
            <a:pPr marL="0" lvl="2" indent="0">
              <a:buNone/>
            </a:pPr>
            <a:r>
              <a:rPr lang="de-DE" dirty="0"/>
              <a:t>     		-&gt;ist übersichtlicher 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931019B-0748-9DC3-E6D8-81880E0E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Schubi Is You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C70E5D-72AA-B7E3-1837-4950014B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7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52E4164-BA38-3F5D-12F2-AFA2755B0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600" dirty="0"/>
              <a:t>Danke für eure Aufmerksamkeit!</a:t>
            </a:r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D014946F-978A-3341-4719-827DCDC02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3A0EF6-DD71-1E40-C495-9694E98D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Schubi Is You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1E734E-9A78-B1EB-5161-7173B3FF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FD316-F815-9D0B-AD85-958B4407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es?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0D2984-2317-C3D5-3FD1-3C820855C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angelehnt an Baba </a:t>
            </a:r>
            <a:r>
              <a:rPr lang="de-DE" dirty="0" err="1"/>
              <a:t>Is</a:t>
            </a:r>
            <a:r>
              <a:rPr lang="de-DE" dirty="0"/>
              <a:t> You</a:t>
            </a:r>
          </a:p>
          <a:p>
            <a:r>
              <a:rPr lang="de-DE" dirty="0"/>
              <a:t>-&gt; Verschieben von Wörtern = Regeln zusammenstellen</a:t>
            </a:r>
          </a:p>
          <a:p>
            <a:r>
              <a:rPr lang="de-DE" dirty="0"/>
              <a:t>-&gt; Versuchen, die Gewinnbedingung zu erfüllen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858D3D-1606-9BE7-3014-1F38ECC5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Schubi Is You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3FF18-C6D6-F6B1-BCB3-FA079D81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0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7ADC0-4B3E-7F18-0E66-FC8ED675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20" y="0"/>
            <a:ext cx="10772775" cy="1658198"/>
          </a:xfrm>
        </p:spPr>
        <p:txBody>
          <a:bodyPr/>
          <a:lstStyle/>
          <a:p>
            <a:r>
              <a:rPr lang="de-DE" dirty="0"/>
              <a:t>Weblayout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B2AD01E4-5E3C-ACF6-F042-8BBB3B0D5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8792" y="1252411"/>
            <a:ext cx="9290936" cy="4938077"/>
          </a:xfrm>
        </p:spPr>
      </p:pic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70AA1649-9F06-F169-D990-8E7DB315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Schubi Is You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3C8C183-A1F6-056C-DCB0-7D5D35B3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5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63FB9-D8B7-9FB0-3275-103E75E4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 Handy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1193AB5-89F6-58F6-F201-85F631F7F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85" y="2157731"/>
            <a:ext cx="7213157" cy="3286245"/>
          </a:xfrm>
          <a:prstGeom prst="rect">
            <a:avLst/>
          </a:prstGeom>
        </p:spPr>
      </p:pic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8276E619-0D69-CFCC-AD15-A2C4D617D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503071" y="330846"/>
            <a:ext cx="2554570" cy="5624233"/>
          </a:xfrm>
        </p:spPr>
      </p:pic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8DE58629-C48D-62A1-2B1D-C225552C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Schubi Is You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C683A41F-4942-3C11-05FA-7DCB38DE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9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68348-65D8-E90B-BDA3-4ABD4F9F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20" y="0"/>
            <a:ext cx="10772775" cy="1658198"/>
          </a:xfrm>
        </p:spPr>
        <p:txBody>
          <a:bodyPr/>
          <a:lstStyle/>
          <a:p>
            <a:r>
              <a:rPr lang="de-DE" dirty="0"/>
              <a:t>Layouts </a:t>
            </a:r>
            <a:r>
              <a:rPr lang="de-DE" dirty="0" err="1"/>
              <a:t>HomePage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2E9B62A-93B5-FFC3-F8B7-BAEC27389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022" y="1158470"/>
            <a:ext cx="9438602" cy="5016561"/>
          </a:xfrm>
        </p:spPr>
      </p:pic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174DA77-2A93-6B1B-4A59-C7BCBCA2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Schubi Is You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20C2306-9644-9576-21CD-777B734B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68348-65D8-E90B-BDA3-4ABD4F9F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20" y="0"/>
            <a:ext cx="10772775" cy="1658198"/>
          </a:xfrm>
        </p:spPr>
        <p:txBody>
          <a:bodyPr/>
          <a:lstStyle/>
          <a:p>
            <a:r>
              <a:rPr lang="de-DE" dirty="0"/>
              <a:t>Layouts </a:t>
            </a:r>
            <a:r>
              <a:rPr lang="de-DE" dirty="0" err="1"/>
              <a:t>HomePage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67F247F5-6BC5-2B75-FDF5-A1AABA046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6862" y="428525"/>
            <a:ext cx="2631178" cy="5642338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DBC1449-5DCF-855D-482A-6DE6FDB6C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43" y="2118958"/>
            <a:ext cx="7713401" cy="3517246"/>
          </a:xfrm>
          <a:prstGeom prst="rect">
            <a:avLst/>
          </a:prstGeom>
        </p:spPr>
      </p:pic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7E110C5A-4ECE-DE55-4A6E-3C27100F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Schubi Is You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9A688CC-6076-19C6-46F1-11941E03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2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F8255-8089-62B8-8A78-3151760C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Layouts </a:t>
            </a:r>
            <a:r>
              <a:rPr lang="de-DE" dirty="0" err="1"/>
              <a:t>HomePage</a:t>
            </a:r>
            <a:endParaRPr lang="de-DE" dirty="0"/>
          </a:p>
        </p:txBody>
      </p:sp>
      <p:pic>
        <p:nvPicPr>
          <p:cNvPr id="5" name="Inhaltsplatzhalter 4" descr="Ein Bild, das Blume, gelb, Pflanze, Sonnenblume enthält.&#10;&#10;Automatisch generierte Beschreibung">
            <a:extLst>
              <a:ext uri="{FF2B5EF4-FFF2-40B4-BE49-F238E27FC236}">
                <a16:creationId xmlns:a16="http://schemas.microsoft.com/office/drawing/2014/main" id="{662F8F75-8D5E-20C2-5808-05D9A98BAF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60" y="1998663"/>
            <a:ext cx="3770904" cy="3767137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F5BBC93-5D8B-8C00-F74B-DAD1025677E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11330" y="2952075"/>
            <a:ext cx="4485982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decoration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BoxDecoration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DecorationImage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AssetImage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assets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images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/home.jpeg"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fit: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BoxFit.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cover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alignment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Alignment.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topRight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3980D9B-3231-8D04-CD5C-65D01BEEF274}"/>
              </a:ext>
            </a:extLst>
          </p:cNvPr>
          <p:cNvSpPr/>
          <p:nvPr/>
        </p:nvSpPr>
        <p:spPr>
          <a:xfrm>
            <a:off x="1122860" y="1998663"/>
            <a:ext cx="3770904" cy="2167128"/>
          </a:xfrm>
          <a:prstGeom prst="roundRect">
            <a:avLst/>
          </a:prstGeom>
          <a:solidFill>
            <a:schemeClr val="dk1">
              <a:alpha val="48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3A4056F-BCB1-392D-025D-2F08B0CE9B46}"/>
              </a:ext>
            </a:extLst>
          </p:cNvPr>
          <p:cNvSpPr/>
          <p:nvPr/>
        </p:nvSpPr>
        <p:spPr>
          <a:xfrm rot="5400000">
            <a:off x="1932881" y="2792418"/>
            <a:ext cx="3754637" cy="2167128"/>
          </a:xfrm>
          <a:prstGeom prst="roundRect">
            <a:avLst/>
          </a:prstGeom>
          <a:solidFill>
            <a:schemeClr val="dk1">
              <a:alpha val="48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3FB9499F-C432-FD1E-4127-D8671DE2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Schubi Is You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7241BBA-C1A9-36D7-AF8A-4E32878F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F8255-8089-62B8-8A78-3151760C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Layouts </a:t>
            </a:r>
            <a:r>
              <a:rPr lang="de-DE" dirty="0" err="1"/>
              <a:t>HomePage</a:t>
            </a:r>
            <a:endParaRPr lang="de-DE" dirty="0"/>
          </a:p>
        </p:txBody>
      </p:sp>
      <p:pic>
        <p:nvPicPr>
          <p:cNvPr id="5" name="Inhaltsplatzhalter 4" descr="Ein Bild, das Blume, gelb, Pflanze, Sonnenblume enthält.&#10;&#10;Automatisch generierte Beschreibung">
            <a:extLst>
              <a:ext uri="{FF2B5EF4-FFF2-40B4-BE49-F238E27FC236}">
                <a16:creationId xmlns:a16="http://schemas.microsoft.com/office/drawing/2014/main" id="{662F8F75-8D5E-20C2-5808-05D9A98BAF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15" y="1755644"/>
            <a:ext cx="2398959" cy="2396563"/>
          </a:xfr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3980D9B-3231-8D04-CD5C-65D01BEEF274}"/>
              </a:ext>
            </a:extLst>
          </p:cNvPr>
          <p:cNvSpPr/>
          <p:nvPr/>
        </p:nvSpPr>
        <p:spPr>
          <a:xfrm>
            <a:off x="577914" y="1755644"/>
            <a:ext cx="2398959" cy="1052211"/>
          </a:xfrm>
          <a:prstGeom prst="roundRect">
            <a:avLst/>
          </a:prstGeom>
          <a:solidFill>
            <a:schemeClr val="dk1">
              <a:alpha val="48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3A4056F-BCB1-392D-025D-2F08B0CE9B46}"/>
              </a:ext>
            </a:extLst>
          </p:cNvPr>
          <p:cNvSpPr/>
          <p:nvPr/>
        </p:nvSpPr>
        <p:spPr>
          <a:xfrm rot="5400000">
            <a:off x="1247812" y="2415196"/>
            <a:ext cx="2388612" cy="1069509"/>
          </a:xfrm>
          <a:prstGeom prst="roundRect">
            <a:avLst/>
          </a:prstGeom>
          <a:solidFill>
            <a:schemeClr val="dk1">
              <a:alpha val="48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F8CDD13-93E9-3CDF-4739-780629CCCB1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609137" y="1216212"/>
            <a:ext cx="4309578" cy="526297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child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Container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alignment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childAlignment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child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Padding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padding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childPadding.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padding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child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Column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children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[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topSpacer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ElevatedButton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onPressed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()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Navigator.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push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context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MaterialPageRoute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builder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(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context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=&gt;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LevelPage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},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child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Text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"Spielen"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style: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TextStyle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fontSize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style: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ButtonStyle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backgroundColor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MaterialStateColor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resolveWith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states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=&gt;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Colors.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amber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),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spacerBetween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2F972163-3C37-B69C-3DAF-3153A5F55097}"/>
              </a:ext>
            </a:extLst>
          </p:cNvPr>
          <p:cNvSpPr/>
          <p:nvPr/>
        </p:nvSpPr>
        <p:spPr>
          <a:xfrm>
            <a:off x="7635425" y="1514382"/>
            <a:ext cx="1803008" cy="31269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98E16E9-9FDF-B1A8-4FE9-FD4F920712F6}"/>
              </a:ext>
            </a:extLst>
          </p:cNvPr>
          <p:cNvSpPr txBox="1"/>
          <p:nvPr/>
        </p:nvSpPr>
        <p:spPr>
          <a:xfrm>
            <a:off x="-2107939" y="9245013"/>
            <a:ext cx="2840826" cy="1658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46283AD1-AA2E-1563-6A8B-36F78535E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99" y="4700270"/>
            <a:ext cx="5608212" cy="5847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MediaQuery.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of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context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orientation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Orientation.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landscape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childAlignment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Alignment.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centerLeft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A431F7E3-D0DD-4D8A-E898-02AE2F99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Schubi Is You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F6F2A4D1-4305-96CE-7A22-8E1ADFEB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4CD71-0050-FBC0-E223-35FFB6BB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 ich gemacht?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415547F-C028-BA4A-3783-EF2B277E9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nachher</a:t>
            </a:r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0A0C90C9-D4FC-857A-50E8-A940F86B89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07100" y="2955471"/>
            <a:ext cx="4664075" cy="2791734"/>
          </a:xfr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9B7B11-AA15-99FD-FEA9-57DEBAD1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Schubi Is You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354C6B-E557-19A5-ECF5-24F7CDA8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FC55-6578-4459-AE37-94EE4236C876}" type="slidenum">
              <a:rPr lang="en-US" smtClean="0"/>
              <a:t>9</a:t>
            </a:fld>
            <a:endParaRPr lang="en-US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A46D1EF-56EF-DE3D-5484-17F238A0A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Vorher </a:t>
            </a:r>
          </a:p>
        </p:txBody>
      </p:sp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FB746474-88CC-0FA7-DA5D-D4671D1BE2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6275" y="2995646"/>
            <a:ext cx="4664075" cy="2714558"/>
          </a:xfrm>
        </p:spPr>
      </p:pic>
    </p:spTree>
    <p:extLst>
      <p:ext uri="{BB962C8B-B14F-4D97-AF65-F5344CB8AC3E}">
        <p14:creationId xmlns:p14="http://schemas.microsoft.com/office/powerpoint/2010/main" val="2589955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434</Words>
  <Application>Microsoft Office PowerPoint</Application>
  <PresentationFormat>Breitbild</PresentationFormat>
  <Paragraphs>74</Paragraphs>
  <Slides>13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 Light</vt:lpstr>
      <vt:lpstr>JetBrains Mono</vt:lpstr>
      <vt:lpstr>Wingdings</vt:lpstr>
      <vt:lpstr>Metropolitan</vt:lpstr>
      <vt:lpstr>Schubi Is You</vt:lpstr>
      <vt:lpstr>Was ist es? </vt:lpstr>
      <vt:lpstr>Weblayout</vt:lpstr>
      <vt:lpstr>Layout Handy</vt:lpstr>
      <vt:lpstr>Layouts HomePage</vt:lpstr>
      <vt:lpstr>Layouts HomePage</vt:lpstr>
      <vt:lpstr>Layouts HomePage</vt:lpstr>
      <vt:lpstr>Layouts HomePage</vt:lpstr>
      <vt:lpstr>Was habe ich gemacht? </vt:lpstr>
      <vt:lpstr>Was habe ich gemacht? </vt:lpstr>
      <vt:lpstr>Was habe ich gemacht? </vt:lpstr>
      <vt:lpstr>Lessons learned</vt:lpstr>
      <vt:lpstr>Danke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Schubi Is You</dc:title>
  <dc:creator>G22PI-Steinitz-L</dc:creator>
  <cp:lastModifiedBy>Lisa Steinitz</cp:lastModifiedBy>
  <cp:revision>2</cp:revision>
  <dcterms:created xsi:type="dcterms:W3CDTF">2024-05-16T17:22:39Z</dcterms:created>
  <dcterms:modified xsi:type="dcterms:W3CDTF">2024-05-30T02:01:02Z</dcterms:modified>
</cp:coreProperties>
</file>