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6B1FD-BF52-1454-EF63-9798D65B8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3B631F-DD4E-2796-05B3-63ADBDC3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AF5BC-92EA-FD23-362A-5E5D046F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92DBF-4D5C-F521-F71B-8DD2D4F1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DEAAD-8C36-F45B-CC33-60AC0F02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A5F1B-2981-0B05-9A33-311F3110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5601E1-3047-573F-F23E-83B8B34B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B8885-72D6-4068-3862-C8C0BEC8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C62F4-6BFC-1452-AA22-A0A42041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39331-A518-1D79-DF00-F1C8C23D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248368-D0D5-F15B-AD14-D7DE2777B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EF7DE-06C5-3643-3AF0-640C24BE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953DB-41B8-8259-D78E-2198AC22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1308E-22FC-C139-D2A9-BC22DA15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1A32B9-525E-FB21-C728-8028504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7FAD-C39A-A7A3-F582-DFFAC575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71E31-3947-3D67-814C-AD07CEA8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47035-FE7B-6287-072C-3B0B1761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1FA6F-0FB2-0362-A474-EFDE7596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07E75-93E3-F4A4-C512-2E380FBD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242E7-224F-47D5-B39B-4C1790C1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B78576-02AF-0699-95B0-41050683D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905E73-8C35-6837-F0CF-CFCAB3BD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D3F12-05D1-781B-2DCE-16E0C3BE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F7989-348C-CF94-6B3F-BFBA7F90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5B340-16C8-AC58-A372-710A2621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78416-A051-C15F-2CD4-F6AD19F05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F68884-F8CF-F44E-BBBD-7414097C0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A8ED7A-2B5D-7713-8525-E178F095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77037D-E830-5F78-CB40-DC8C0FC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DDAC0A-4547-2FB8-C513-53E20095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6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36AB9-9667-9A25-3380-67209DC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B8520-2CF5-1DBD-BADC-2AE837A7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986BB2-D339-D3E1-F842-072437E9B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C327E5-7F9D-1FBD-E291-231C50847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E811C-80EC-D328-B473-908741205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9B80B-70FA-2C7A-307E-B3ADF890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9C774D-59A8-628C-2A4E-884C859D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C47D4D-7CD6-AED7-D92F-339667B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94AA6-D671-9644-C691-4F1D9E6A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D6396-F888-7DC5-F04F-EA98D6BB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0BA75E-64EB-9FF3-760D-1E1B19E8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733D4C-7FAD-3F44-8A53-4F8F6DF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2CA3F3-AEDA-8B9B-CC7A-31BF063A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626584-0B0A-1492-830D-EBBBFC56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3DA6A9-C43E-BE09-5F91-BF47629A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73CBB-97BD-76DD-5059-D8294D99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481E5-3875-0407-514C-6A31CED8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BE4A6D-13BA-0BF5-E6A8-A64BEE07A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22DB7-F75A-E795-625F-4A5B88C0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79EF0D-9A44-49A1-D09C-90DF3C30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741463-D582-BA8D-EC0F-72AF7C77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C37B3-8FB0-B2B7-BA4F-C2F746D1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65B9D1-059E-3AA4-904A-5B84A698E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4FE6A1-AD46-3506-75C2-8A518FEA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D34704-7AE0-E501-DC9E-1ED36C50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3F83CD-30AA-DEC8-A727-9FC2E8C0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4DE848-A3FA-85DE-124B-DD42DA2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6303B-E8E9-CA9F-CD31-4B21FA3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51625-E074-6542-C4F4-D837B4D6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32019-472C-67F7-3AC1-62001776E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0D17C-2E93-4DCC-91BF-4FF4B120BC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14063-A002-7304-DD96-2C0D5CEBD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75985-C907-B177-EA8D-7EE3569FD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74485-B7A3-5E0C-4AA8-12C03A19D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Schubi</a:t>
            </a:r>
            <a:r>
              <a:rPr lang="en-US" dirty="0"/>
              <a:t> Is You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78868-54D6-A7DD-0280-2ABF7515E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Ein Spiel, das </a:t>
            </a:r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erfordert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Schubi Is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Schubi Is You</dc:title>
  <dc:creator>G22PI-Steinitz-L</dc:creator>
  <cp:lastModifiedBy>G22PI-Steinitz-L</cp:lastModifiedBy>
  <cp:revision>1</cp:revision>
  <dcterms:created xsi:type="dcterms:W3CDTF">2024-05-16T17:22:39Z</dcterms:created>
  <dcterms:modified xsi:type="dcterms:W3CDTF">2024-05-16T17:25:35Z</dcterms:modified>
</cp:coreProperties>
</file>