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89"/>
    <a:srgbClr val="EC90D8"/>
    <a:srgbClr val="D525AF"/>
    <a:srgbClr val="E56BCB"/>
    <a:srgbClr val="E91717"/>
    <a:srgbClr val="EB2D2D"/>
    <a:srgbClr val="D61414"/>
    <a:srgbClr val="F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728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07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062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58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509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201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122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568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107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05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97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A783-E156-4A7D-9587-785CCEEF8F83}" type="datetimeFigureOut">
              <a:rPr lang="hr-HR" smtClean="0"/>
              <a:t>13.11.2016.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12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369538" y="1933805"/>
            <a:ext cx="2646947" cy="2656573"/>
          </a:xfrm>
          <a:prstGeom prst="ellipse">
            <a:avLst/>
          </a:prstGeom>
          <a:solidFill>
            <a:srgbClr val="A71D89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/>
          <p:cNvSpPr/>
          <p:nvPr/>
        </p:nvSpPr>
        <p:spPr>
          <a:xfrm>
            <a:off x="4539428" y="3970589"/>
            <a:ext cx="399751" cy="402206"/>
          </a:xfrm>
          <a:prstGeom prst="ellipse">
            <a:avLst/>
          </a:prstGeom>
          <a:solidFill>
            <a:srgbClr val="A71D89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Oval 4"/>
          <p:cNvSpPr/>
          <p:nvPr/>
        </p:nvSpPr>
        <p:spPr>
          <a:xfrm>
            <a:off x="4600022" y="2215123"/>
            <a:ext cx="2167316" cy="2093936"/>
          </a:xfrm>
          <a:prstGeom prst="ellipse">
            <a:avLst/>
          </a:prstGeom>
          <a:solidFill>
            <a:srgbClr val="D525AF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Oval 5"/>
          <p:cNvSpPr/>
          <p:nvPr/>
        </p:nvSpPr>
        <p:spPr>
          <a:xfrm>
            <a:off x="4969563" y="2599558"/>
            <a:ext cx="1390910" cy="1343727"/>
          </a:xfrm>
          <a:prstGeom prst="ellipse">
            <a:avLst/>
          </a:prstGeom>
          <a:solidFill>
            <a:srgbClr val="EC90D8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6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368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Darko Jurić</dc:creator>
  <cp:lastModifiedBy>Darko</cp:lastModifiedBy>
  <cp:revision>10</cp:revision>
  <dcterms:created xsi:type="dcterms:W3CDTF">2015-06-13T17:51:03Z</dcterms:created>
  <dcterms:modified xsi:type="dcterms:W3CDTF">2016-11-13T12:05:24Z</dcterms:modified>
</cp:coreProperties>
</file>