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0"/>
  </p:notesMasterIdLst>
  <p:sldIdLst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745"/>
    <a:srgbClr val="2E5292"/>
    <a:srgbClr val="303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84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6490F-2C8E-4E5A-A900-2564D1BDEB0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F10B-0C64-482F-8C58-592A8C4B7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688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2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6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21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1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1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2018/4/28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2DBD-07E6-495B-AFEC-1ADD057B937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B8B-393C-4A66-AAA2-EAEE8F393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5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8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2982"/>
            <a:ext cx="12192000" cy="1935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7797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" y="1615814"/>
            <a:ext cx="4580543" cy="2862160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DFC68A12-FC5A-46BC-8248-0CF4C82581DA}"/>
              </a:ext>
            </a:extLst>
          </p:cNvPr>
          <p:cNvSpPr txBox="1"/>
          <p:nvPr/>
        </p:nvSpPr>
        <p:spPr>
          <a:xfrm>
            <a:off x="4816999" y="1791610"/>
            <a:ext cx="73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数据结构</a:t>
            </a:r>
            <a:r>
              <a:rPr lang="en-US" altLang="zh-CN" sz="4000" dirty="0">
                <a:solidFill>
                  <a:srgbClr val="DA3C49"/>
                </a:solidFill>
                <a:latin typeface="微软雅黑"/>
              </a:rPr>
              <a:t>——</a:t>
            </a:r>
            <a:r>
              <a:rPr lang="en-US" altLang="zh-CN" sz="4000" dirty="0" smtClean="0">
                <a:solidFill>
                  <a:srgbClr val="DA3C49"/>
                </a:solidFill>
                <a:latin typeface="微软雅黑"/>
              </a:rPr>
              <a:t>C</a:t>
            </a:r>
            <a:r>
              <a:rPr lang="zh-CN" altLang="en-US" sz="4000" dirty="0">
                <a:solidFill>
                  <a:srgbClr val="DA3C49"/>
                </a:solidFill>
                <a:latin typeface="微软雅黑"/>
              </a:rPr>
              <a:t>语言</a:t>
            </a:r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描述</a:t>
            </a: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（慕课版</a:t>
            </a:r>
            <a:r>
              <a:rPr lang="zh-CN" alt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）</a:t>
            </a:r>
            <a:endParaRPr lang="zh-CN" altLang="en-US" sz="4000" dirty="0">
              <a:solidFill>
                <a:prstClr val="black">
                  <a:lumMod val="95000"/>
                  <a:lumOff val="5000"/>
                </a:prstClr>
              </a:solidFill>
              <a:latin typeface="微软雅黑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xmlns="" id="{F0CB5C24-75F1-426D-87DF-343E070481DF}"/>
              </a:ext>
            </a:extLst>
          </p:cNvPr>
          <p:cNvSpPr txBox="1"/>
          <p:nvPr/>
        </p:nvSpPr>
        <p:spPr>
          <a:xfrm>
            <a:off x="4934022" y="2670850"/>
            <a:ext cx="1387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303689"/>
                </a:solidFill>
              </a:rPr>
              <a:t>05</a:t>
            </a:r>
            <a:endParaRPr lang="zh-CN" altLang="en-US" sz="8000" dirty="0">
              <a:solidFill>
                <a:srgbClr val="303689"/>
              </a:solidFill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xmlns="" id="{FE159559-7E72-48F4-B73A-BC69958911E6}"/>
              </a:ext>
            </a:extLst>
          </p:cNvPr>
          <p:cNvSpPr txBox="1"/>
          <p:nvPr/>
        </p:nvSpPr>
        <p:spPr>
          <a:xfrm>
            <a:off x="6321913" y="3044329"/>
            <a:ext cx="560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</a:rPr>
              <a:t>多重邻接表和十字链表</a:t>
            </a: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xmlns="" id="{306A7427-0FB6-48A1-B5A8-E2ED4BF47138}"/>
              </a:ext>
            </a:extLst>
          </p:cNvPr>
          <p:cNvSpPr txBox="1"/>
          <p:nvPr/>
        </p:nvSpPr>
        <p:spPr>
          <a:xfrm>
            <a:off x="5045664" y="3855789"/>
            <a:ext cx="51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编著：张</a:t>
            </a:r>
            <a:r>
              <a:rPr lang="zh-CN" altLang="en-US" sz="2000" dirty="0">
                <a:solidFill>
                  <a:prstClr val="black"/>
                </a:solidFill>
              </a:rPr>
              <a:t>同珍 </a:t>
            </a:r>
            <a:r>
              <a:rPr lang="en-US" altLang="zh-CN" sz="2000" dirty="0" smtClean="0">
                <a:solidFill>
                  <a:prstClr val="black"/>
                </a:solidFill>
              </a:rPr>
              <a:t>&amp;  </a:t>
            </a:r>
            <a:r>
              <a:rPr lang="zh-CN" altLang="en-US" sz="2000" dirty="0" smtClean="0">
                <a:solidFill>
                  <a:prstClr val="black"/>
                </a:solidFill>
              </a:rPr>
              <a:t>学校</a:t>
            </a:r>
            <a:r>
              <a:rPr lang="zh-CN" altLang="en-US" sz="2000" dirty="0">
                <a:solidFill>
                  <a:prstClr val="black"/>
                </a:solidFill>
              </a:rPr>
              <a:t>： 上海交通大学</a:t>
            </a:r>
          </a:p>
        </p:txBody>
      </p:sp>
    </p:spTree>
    <p:extLst>
      <p:ext uri="{BB962C8B-B14F-4D97-AF65-F5344CB8AC3E}">
        <p14:creationId xmlns:p14="http://schemas.microsoft.com/office/powerpoint/2010/main" val="102876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808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57398" y="326564"/>
            <a:ext cx="9662161" cy="122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white"/>
                </a:solidFill>
              </a:rPr>
              <a:t>无向图每条边都用了两个边结点，如边</a:t>
            </a:r>
            <a:r>
              <a:rPr lang="en-US" altLang="zh-CN" dirty="0">
                <a:solidFill>
                  <a:prstClr val="white"/>
                </a:solidFill>
              </a:rPr>
              <a:t>(A,C)</a:t>
            </a:r>
            <a:r>
              <a:rPr lang="zh-CN" altLang="en-US" dirty="0">
                <a:solidFill>
                  <a:prstClr val="white"/>
                </a:solidFill>
              </a:rPr>
              <a:t>既在顶点</a:t>
            </a:r>
            <a:r>
              <a:rPr lang="en-US" altLang="zh-CN" dirty="0">
                <a:solidFill>
                  <a:prstClr val="white"/>
                </a:solidFill>
              </a:rPr>
              <a:t>A</a:t>
            </a:r>
            <a:r>
              <a:rPr lang="zh-CN" altLang="en-US" dirty="0">
                <a:solidFill>
                  <a:prstClr val="white"/>
                </a:solidFill>
              </a:rPr>
              <a:t>的边表中有一个边结点也在顶点</a:t>
            </a:r>
            <a:r>
              <a:rPr lang="en-US" altLang="zh-CN" dirty="0">
                <a:solidFill>
                  <a:prstClr val="white"/>
                </a:solidFill>
              </a:rPr>
              <a:t>C</a:t>
            </a:r>
            <a:r>
              <a:rPr lang="zh-CN" altLang="en-US" dirty="0">
                <a:solidFill>
                  <a:prstClr val="white"/>
                </a:solidFill>
              </a:rPr>
              <a:t>的边表中有一个边结点，同一条边被存储了两次。</a:t>
            </a:r>
            <a:endParaRPr lang="zh-CN" altLang="en-US" dirty="0" smtClean="0">
              <a:solidFill>
                <a:prstClr val="white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37937" y="2347808"/>
            <a:ext cx="9662161" cy="72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rgbClr val="303689"/>
                </a:solidFill>
              </a:rPr>
              <a:t>多重邻接表：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37937" y="3076704"/>
            <a:ext cx="3169788" cy="34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black"/>
                </a:solidFill>
              </a:rPr>
              <a:t>多重邻接表中每个边仅使用一个结点来表示，即只存储一遍，但这个边结点同时在该边邻接的两个顶点的边表中被链。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668417" y="2997796"/>
            <a:ext cx="11181512" cy="0"/>
          </a:xfrm>
          <a:prstGeom prst="line">
            <a:avLst/>
          </a:prstGeom>
          <a:ln w="12700"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flipV="1">
            <a:off x="0" y="1918540"/>
            <a:ext cx="12192000" cy="82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37937" y="326564"/>
            <a:ext cx="1071183" cy="1120086"/>
            <a:chOff x="333069" y="2792417"/>
            <a:chExt cx="1494418" cy="1562644"/>
          </a:xfrm>
        </p:grpSpPr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3CAB390C-B78C-4C2F-8B71-4B9D8BB509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3069" y="2792417"/>
              <a:ext cx="1494418" cy="1562644"/>
            </a:xfrm>
            <a:custGeom>
              <a:avLst/>
              <a:gdLst>
                <a:gd name="T0" fmla="*/ 208 w 351"/>
                <a:gd name="T1" fmla="*/ 0 h 367"/>
                <a:gd name="T2" fmla="*/ 0 w 351"/>
                <a:gd name="T3" fmla="*/ 0 h 367"/>
                <a:gd name="T4" fmla="*/ 72 w 351"/>
                <a:gd name="T5" fmla="*/ 72 h 367"/>
                <a:gd name="T6" fmla="*/ 72 w 351"/>
                <a:gd name="T7" fmla="*/ 224 h 367"/>
                <a:gd name="T8" fmla="*/ 215 w 351"/>
                <a:gd name="T9" fmla="*/ 367 h 367"/>
                <a:gd name="T10" fmla="*/ 351 w 351"/>
                <a:gd name="T11" fmla="*/ 367 h 367"/>
                <a:gd name="T12" fmla="*/ 351 w 351"/>
                <a:gd name="T13" fmla="*/ 144 h 367"/>
                <a:gd name="T14" fmla="*/ 208 w 351"/>
                <a:gd name="T1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1" h="367">
                  <a:moveTo>
                    <a:pt x="2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72" y="32"/>
                    <a:pt x="72" y="72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303"/>
                    <a:pt x="136" y="367"/>
                    <a:pt x="215" y="367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1" y="144"/>
                    <a:pt x="351" y="144"/>
                    <a:pt x="351" y="144"/>
                  </a:cubicBezTo>
                  <a:cubicBezTo>
                    <a:pt x="351" y="65"/>
                    <a:pt x="286" y="0"/>
                    <a:pt x="208" y="0"/>
                  </a:cubicBezTo>
                  <a:close/>
                </a:path>
              </a:pathLst>
            </a:custGeom>
            <a:solidFill>
              <a:srgbClr val="303689"/>
            </a:solidFill>
            <a:ln w="603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="" xmlns:a16="http://schemas.microsoft.com/office/drawing/2014/main" id="{93220134-18A9-4FC4-A84F-0243F3C8F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273" y="3329813"/>
              <a:ext cx="380537" cy="455074"/>
            </a:xfrm>
            <a:custGeom>
              <a:avLst/>
              <a:gdLst>
                <a:gd name="T0" fmla="*/ 102 w 120"/>
                <a:gd name="T1" fmla="*/ 60 h 144"/>
                <a:gd name="T2" fmla="*/ 102 w 120"/>
                <a:gd name="T3" fmla="*/ 42 h 144"/>
                <a:gd name="T4" fmla="*/ 60 w 120"/>
                <a:gd name="T5" fmla="*/ 0 h 144"/>
                <a:gd name="T6" fmla="*/ 18 w 120"/>
                <a:gd name="T7" fmla="*/ 42 h 144"/>
                <a:gd name="T8" fmla="*/ 18 w 120"/>
                <a:gd name="T9" fmla="*/ 60 h 144"/>
                <a:gd name="T10" fmla="*/ 0 w 120"/>
                <a:gd name="T11" fmla="*/ 60 h 144"/>
                <a:gd name="T12" fmla="*/ 0 w 120"/>
                <a:gd name="T13" fmla="*/ 144 h 144"/>
                <a:gd name="T14" fmla="*/ 120 w 120"/>
                <a:gd name="T15" fmla="*/ 144 h 144"/>
                <a:gd name="T16" fmla="*/ 120 w 120"/>
                <a:gd name="T17" fmla="*/ 60 h 144"/>
                <a:gd name="T18" fmla="*/ 102 w 120"/>
                <a:gd name="T19" fmla="*/ 60 h 144"/>
                <a:gd name="T20" fmla="*/ 66 w 120"/>
                <a:gd name="T21" fmla="*/ 106 h 144"/>
                <a:gd name="T22" fmla="*/ 66 w 120"/>
                <a:gd name="T23" fmla="*/ 126 h 144"/>
                <a:gd name="T24" fmla="*/ 54 w 120"/>
                <a:gd name="T25" fmla="*/ 126 h 144"/>
                <a:gd name="T26" fmla="*/ 54 w 120"/>
                <a:gd name="T27" fmla="*/ 106 h 144"/>
                <a:gd name="T28" fmla="*/ 48 w 120"/>
                <a:gd name="T29" fmla="*/ 96 h 144"/>
                <a:gd name="T30" fmla="*/ 60 w 120"/>
                <a:gd name="T31" fmla="*/ 84 h 144"/>
                <a:gd name="T32" fmla="*/ 72 w 120"/>
                <a:gd name="T33" fmla="*/ 96 h 144"/>
                <a:gd name="T34" fmla="*/ 66 w 120"/>
                <a:gd name="T35" fmla="*/ 106 h 144"/>
                <a:gd name="T36" fmla="*/ 90 w 120"/>
                <a:gd name="T37" fmla="*/ 60 h 144"/>
                <a:gd name="T38" fmla="*/ 30 w 120"/>
                <a:gd name="T39" fmla="*/ 60 h 144"/>
                <a:gd name="T40" fmla="*/ 30 w 120"/>
                <a:gd name="T41" fmla="*/ 42 h 144"/>
                <a:gd name="T42" fmla="*/ 60 w 120"/>
                <a:gd name="T43" fmla="*/ 12 h 144"/>
                <a:gd name="T44" fmla="*/ 90 w 120"/>
                <a:gd name="T45" fmla="*/ 42 h 144"/>
                <a:gd name="T46" fmla="*/ 90 w 120"/>
                <a:gd name="T47" fmla="*/ 6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44">
                  <a:moveTo>
                    <a:pt x="102" y="60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0"/>
                    <a:pt x="60" y="0"/>
                  </a:cubicBezTo>
                  <a:cubicBezTo>
                    <a:pt x="18" y="0"/>
                    <a:pt x="18" y="42"/>
                    <a:pt x="18" y="42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0" y="60"/>
                    <a:pt x="120" y="60"/>
                    <a:pt x="120" y="60"/>
                  </a:cubicBezTo>
                  <a:lnTo>
                    <a:pt x="102" y="60"/>
                  </a:lnTo>
                  <a:close/>
                  <a:moveTo>
                    <a:pt x="66" y="106"/>
                  </a:moveTo>
                  <a:cubicBezTo>
                    <a:pt x="66" y="126"/>
                    <a:pt x="66" y="126"/>
                    <a:pt x="6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0" y="104"/>
                    <a:pt x="48" y="100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67" y="84"/>
                    <a:pt x="72" y="89"/>
                    <a:pt x="72" y="96"/>
                  </a:cubicBezTo>
                  <a:cubicBezTo>
                    <a:pt x="72" y="100"/>
                    <a:pt x="70" y="104"/>
                    <a:pt x="66" y="106"/>
                  </a:cubicBezTo>
                  <a:moveTo>
                    <a:pt x="9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7"/>
                    <a:pt x="32" y="12"/>
                    <a:pt x="60" y="12"/>
                  </a:cubicBezTo>
                  <a:cubicBezTo>
                    <a:pt x="88" y="12"/>
                    <a:pt x="90" y="37"/>
                    <a:pt x="90" y="42"/>
                  </a:cubicBezTo>
                  <a:lnTo>
                    <a:pt x="90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40" name="图片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93" y="2997796"/>
            <a:ext cx="7377136" cy="317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2212351" y="605523"/>
            <a:ext cx="9470979" cy="1077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prstClr val="black"/>
                </a:solidFill>
              </a:rPr>
              <a:t>用邻接表表示有向图时，可以很方便地得出某顶点所有射出的边；而用逆邻接表表示有向图时，可以很方便地得出某顶点所有射入的边。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13519" y="4654449"/>
            <a:ext cx="11200974" cy="1401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多重邻接表中每个边仅使用一个结点来表示，即只存储一遍，但这个边结点同时在该边邻接的两个顶点的边表中被链。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13519" y="3950110"/>
            <a:ext cx="9058276" cy="53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2E5292"/>
                </a:solidFill>
                <a:latin typeface="微软雅黑"/>
              </a:rPr>
              <a:t>十字链表：</a:t>
            </a:r>
            <a:endParaRPr lang="zh-CN" altLang="en-US" b="1" dirty="0" smtClean="0">
              <a:solidFill>
                <a:srgbClr val="2E5292"/>
              </a:solidFill>
              <a:latin typeface="微软雅黑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713520" y="4566957"/>
            <a:ext cx="10914957" cy="0"/>
          </a:xfrm>
          <a:prstGeom prst="line">
            <a:avLst/>
          </a:prstGeom>
          <a:ln w="38100">
            <a:solidFill>
              <a:srgbClr val="D547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2"/>
          <p:cNvSpPr txBox="1">
            <a:spLocks/>
          </p:cNvSpPr>
          <p:nvPr/>
        </p:nvSpPr>
        <p:spPr>
          <a:xfrm>
            <a:off x="2212351" y="2150788"/>
            <a:ext cx="8790285" cy="69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现在将邻接表和逆邻接表结合在一起。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22083" y="1996726"/>
            <a:ext cx="907553" cy="907553"/>
            <a:chOff x="1832407" y="2754629"/>
            <a:chExt cx="907553" cy="907553"/>
          </a:xfrm>
        </p:grpSpPr>
        <p:sp>
          <p:nvSpPr>
            <p:cNvPr id="16" name="Oval 18"/>
            <p:cNvSpPr/>
            <p:nvPr/>
          </p:nvSpPr>
          <p:spPr>
            <a:xfrm>
              <a:off x="1832407" y="2754629"/>
              <a:ext cx="907553" cy="90755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5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AutoShape 147"/>
            <p:cNvSpPr/>
            <p:nvPr/>
          </p:nvSpPr>
          <p:spPr bwMode="auto">
            <a:xfrm>
              <a:off x="2042036" y="3042099"/>
              <a:ext cx="488041" cy="42797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96" tIns="50796" rIns="50796" bIns="50796" anchor="ctr"/>
            <a:lstStyle/>
            <a:p>
              <a:pPr defTabSz="856805">
                <a:lnSpc>
                  <a:spcPct val="130000"/>
                </a:lnSpc>
              </a:pPr>
              <a:endPara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9" name="Oval 20"/>
          <p:cNvSpPr/>
          <p:nvPr/>
        </p:nvSpPr>
        <p:spPr>
          <a:xfrm>
            <a:off x="922083" y="658796"/>
            <a:ext cx="907553" cy="9075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253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AutoShape 139"/>
          <p:cNvSpPr/>
          <p:nvPr/>
        </p:nvSpPr>
        <p:spPr bwMode="auto">
          <a:xfrm>
            <a:off x="1136798" y="866614"/>
            <a:ext cx="488040" cy="47302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6" tIns="50796" rIns="50796" bIns="50796" anchor="ctr"/>
          <a:lstStyle/>
          <a:p>
            <a:pPr defTabSz="856805">
              <a:lnSpc>
                <a:spcPct val="130000"/>
              </a:lnSpc>
            </a:pP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57550" y="3975176"/>
            <a:ext cx="2375652" cy="564485"/>
            <a:chOff x="1923105" y="2353782"/>
            <a:chExt cx="8345789" cy="1983064"/>
          </a:xfrm>
        </p:grpSpPr>
        <p:sp>
          <p:nvSpPr>
            <p:cNvPr id="21" name="空心弧 20">
              <a:extLst>
                <a:ext uri="{FF2B5EF4-FFF2-40B4-BE49-F238E27FC236}">
                  <a16:creationId xmlns="" xmlns:a16="http://schemas.microsoft.com/office/drawing/2014/main" id="{C9551B12-E157-47EB-B691-4F920D9CB686}"/>
                </a:ext>
              </a:extLst>
            </p:cNvPr>
            <p:cNvSpPr/>
            <p:nvPr/>
          </p:nvSpPr>
          <p:spPr>
            <a:xfrm rot="214576">
              <a:off x="1923105" y="2408946"/>
              <a:ext cx="1835215" cy="1927900"/>
            </a:xfrm>
            <a:prstGeom prst="blockArc">
              <a:avLst>
                <a:gd name="adj1" fmla="val 10659121"/>
                <a:gd name="adj2" fmla="val 21336081"/>
                <a:gd name="adj3" fmla="val 11305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="" xmlns:a16="http://schemas.microsoft.com/office/drawing/2014/main" id="{C8D4C4A6-E811-4FD1-A0F1-3D397789C88A}"/>
                </a:ext>
              </a:extLst>
            </p:cNvPr>
            <p:cNvSpPr/>
            <p:nvPr/>
          </p:nvSpPr>
          <p:spPr>
            <a:xfrm rot="10995896">
              <a:off x="3544873" y="2379442"/>
              <a:ext cx="1835215" cy="1927900"/>
            </a:xfrm>
            <a:prstGeom prst="blockArc">
              <a:avLst>
                <a:gd name="adj1" fmla="val 10659121"/>
                <a:gd name="adj2" fmla="val 21336081"/>
                <a:gd name="adj3" fmla="val 11305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="" xmlns:a16="http://schemas.microsoft.com/office/drawing/2014/main" id="{833CBC38-94E8-4D80-B75C-4FE503627C0B}"/>
                </a:ext>
              </a:extLst>
            </p:cNvPr>
            <p:cNvSpPr/>
            <p:nvPr/>
          </p:nvSpPr>
          <p:spPr>
            <a:xfrm rot="214576">
              <a:off x="5178392" y="2408946"/>
              <a:ext cx="1835215" cy="1927900"/>
            </a:xfrm>
            <a:prstGeom prst="blockArc">
              <a:avLst>
                <a:gd name="adj1" fmla="val 10659121"/>
                <a:gd name="adj2" fmla="val 21336081"/>
                <a:gd name="adj3" fmla="val 11305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="" xmlns:a16="http://schemas.microsoft.com/office/drawing/2014/main" id="{8A55FE84-284E-4C1F-8852-A3674379077B}"/>
                </a:ext>
              </a:extLst>
            </p:cNvPr>
            <p:cNvSpPr/>
            <p:nvPr/>
          </p:nvSpPr>
          <p:spPr>
            <a:xfrm rot="10995896">
              <a:off x="6804038" y="2353782"/>
              <a:ext cx="1835215" cy="1927900"/>
            </a:xfrm>
            <a:prstGeom prst="blockArc">
              <a:avLst>
                <a:gd name="adj1" fmla="val 10659121"/>
                <a:gd name="adj2" fmla="val 21336081"/>
                <a:gd name="adj3" fmla="val 11305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="" xmlns:a16="http://schemas.microsoft.com/office/drawing/2014/main" id="{DB0BCF30-C923-4310-811E-9824BF76E4D7}"/>
                </a:ext>
              </a:extLst>
            </p:cNvPr>
            <p:cNvSpPr/>
            <p:nvPr/>
          </p:nvSpPr>
          <p:spPr>
            <a:xfrm rot="214576">
              <a:off x="8433679" y="2393632"/>
              <a:ext cx="1835215" cy="1927900"/>
            </a:xfrm>
            <a:prstGeom prst="blockArc">
              <a:avLst>
                <a:gd name="adj1" fmla="val 10659121"/>
                <a:gd name="adj2" fmla="val 21336081"/>
                <a:gd name="adj3" fmla="val 11305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49842FA3-E99F-43BC-876B-793C84206718}"/>
                </a:ext>
              </a:extLst>
            </p:cNvPr>
            <p:cNvSpPr/>
            <p:nvPr/>
          </p:nvSpPr>
          <p:spPr>
            <a:xfrm>
              <a:off x="2315639" y="2771484"/>
              <a:ext cx="1097185" cy="1075665"/>
            </a:xfrm>
            <a:prstGeom prst="ellipse">
              <a:avLst/>
            </a:prstGeom>
            <a:noFill/>
            <a:ln w="31750">
              <a:solidFill>
                <a:schemeClr val="accent1">
                  <a:lumMod val="10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49721E62-680B-46A0-8A9B-8AA016B19A49}"/>
                </a:ext>
              </a:extLst>
            </p:cNvPr>
            <p:cNvSpPr/>
            <p:nvPr/>
          </p:nvSpPr>
          <p:spPr>
            <a:xfrm>
              <a:off x="8802693" y="2761518"/>
              <a:ext cx="1097185" cy="1075665"/>
            </a:xfrm>
            <a:prstGeom prst="ellipse">
              <a:avLst/>
            </a:prstGeom>
            <a:noFill/>
            <a:ln w="31750">
              <a:solidFill>
                <a:schemeClr val="accent1">
                  <a:lumMod val="10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80A9883B-87D5-4D8C-B2C8-1D5A85560688}"/>
                </a:ext>
              </a:extLst>
            </p:cNvPr>
            <p:cNvGrpSpPr/>
            <p:nvPr/>
          </p:nvGrpSpPr>
          <p:grpSpPr>
            <a:xfrm>
              <a:off x="9105917" y="3038637"/>
              <a:ext cx="478432" cy="498566"/>
              <a:chOff x="9153542" y="3057687"/>
              <a:chExt cx="478432" cy="498566"/>
            </a:xfrm>
            <a:solidFill>
              <a:schemeClr val="accent1"/>
            </a:solidFill>
          </p:grpSpPr>
          <p:sp>
            <p:nvSpPr>
              <p:cNvPr id="30" name="半闭框 29">
                <a:extLst>
                  <a:ext uri="{FF2B5EF4-FFF2-40B4-BE49-F238E27FC236}">
                    <a16:creationId xmlns="" xmlns:a16="http://schemas.microsoft.com/office/drawing/2014/main" id="{36656E8C-0824-4D97-B890-7435CB9C55CE}"/>
                  </a:ext>
                </a:extLst>
              </p:cNvPr>
              <p:cNvSpPr/>
              <p:nvPr/>
            </p:nvSpPr>
            <p:spPr>
              <a:xfrm rot="2785234">
                <a:off x="9167723" y="3064038"/>
                <a:ext cx="441328" cy="428625"/>
              </a:xfrm>
              <a:prstGeom prst="halfFrame">
                <a:avLst>
                  <a:gd name="adj1" fmla="val 10504"/>
                  <a:gd name="adj2" fmla="val 12886"/>
                </a:avLst>
              </a:prstGeom>
              <a:grp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五边形 3">
                <a:extLst>
                  <a:ext uri="{FF2B5EF4-FFF2-40B4-BE49-F238E27FC236}">
                    <a16:creationId xmlns="" xmlns:a16="http://schemas.microsoft.com/office/drawing/2014/main" id="{ACCC76B2-9DCB-4BB5-9F02-FA6DE4F8C1AD}"/>
                  </a:ext>
                </a:extLst>
              </p:cNvPr>
              <p:cNvSpPr/>
              <p:nvPr/>
            </p:nvSpPr>
            <p:spPr>
              <a:xfrm rot="16200000">
                <a:off x="9147075" y="3071354"/>
                <a:ext cx="491366" cy="478432"/>
              </a:xfrm>
              <a:prstGeom prst="homePlate">
                <a:avLst>
                  <a:gd name="adj" fmla="val 5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4C6D1310-91BB-4066-93DB-7C12B5804BAB}"/>
                  </a:ext>
                </a:extLst>
              </p:cNvPr>
              <p:cNvSpPr/>
              <p:nvPr/>
            </p:nvSpPr>
            <p:spPr>
              <a:xfrm>
                <a:off x="9505713" y="3064887"/>
                <a:ext cx="48993" cy="74161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178E58B3-95F5-4E54-B8B1-8A1245916AF5}"/>
                  </a:ext>
                </a:extLst>
              </p:cNvPr>
              <p:cNvSpPr/>
              <p:nvPr/>
            </p:nvSpPr>
            <p:spPr>
              <a:xfrm>
                <a:off x="9342205" y="3405625"/>
                <a:ext cx="104076" cy="15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DC03DB4D-AC1D-4DBF-A111-275F85360AA4}"/>
                </a:ext>
              </a:extLst>
            </p:cNvPr>
            <p:cNvSpPr/>
            <p:nvPr/>
          </p:nvSpPr>
          <p:spPr>
            <a:xfrm>
              <a:off x="3918700" y="2853278"/>
              <a:ext cx="1097185" cy="1075665"/>
            </a:xfrm>
            <a:prstGeom prst="ellipse">
              <a:avLst/>
            </a:prstGeom>
            <a:noFill/>
            <a:ln w="31750">
              <a:solidFill>
                <a:schemeClr val="accent1">
                  <a:lumMod val="10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="" xmlns:a16="http://schemas.microsoft.com/office/drawing/2014/main" id="{8E6B396D-1EFA-42E4-AA81-FDD58F648C19}"/>
                </a:ext>
              </a:extLst>
            </p:cNvPr>
            <p:cNvGrpSpPr/>
            <p:nvPr/>
          </p:nvGrpSpPr>
          <p:grpSpPr>
            <a:xfrm>
              <a:off x="4251516" y="3180266"/>
              <a:ext cx="470579" cy="508781"/>
              <a:chOff x="4251516" y="3180266"/>
              <a:chExt cx="470579" cy="508781"/>
            </a:xfrm>
            <a:solidFill>
              <a:schemeClr val="accent1"/>
            </a:solidFill>
          </p:grpSpPr>
          <p:sp>
            <p:nvSpPr>
              <p:cNvPr id="36" name="圆角矩形 111">
                <a:extLst>
                  <a:ext uri="{FF2B5EF4-FFF2-40B4-BE49-F238E27FC236}">
                    <a16:creationId xmlns="" xmlns:a16="http://schemas.microsoft.com/office/drawing/2014/main" id="{000530EE-0F3E-4AA8-8414-4020E7713D7F}"/>
                  </a:ext>
                </a:extLst>
              </p:cNvPr>
              <p:cNvSpPr/>
              <p:nvPr/>
            </p:nvSpPr>
            <p:spPr>
              <a:xfrm rot="16200000">
                <a:off x="4057611" y="3408849"/>
                <a:ext cx="502393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120">
                <a:extLst>
                  <a:ext uri="{FF2B5EF4-FFF2-40B4-BE49-F238E27FC236}">
                    <a16:creationId xmlns="" xmlns:a16="http://schemas.microsoft.com/office/drawing/2014/main" id="{155A6F23-3050-497F-BD63-FBF3DEFFC807}"/>
                  </a:ext>
                </a:extLst>
              </p:cNvPr>
              <p:cNvSpPr/>
              <p:nvPr/>
            </p:nvSpPr>
            <p:spPr>
              <a:xfrm rot="16200000">
                <a:off x="4111727" y="3410955"/>
                <a:ext cx="502393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121">
                <a:extLst>
                  <a:ext uri="{FF2B5EF4-FFF2-40B4-BE49-F238E27FC236}">
                    <a16:creationId xmlns="" xmlns:a16="http://schemas.microsoft.com/office/drawing/2014/main" id="{6473975D-1AB9-4ABC-9F65-89D1BEDAC1EA}"/>
                  </a:ext>
                </a:extLst>
              </p:cNvPr>
              <p:cNvSpPr/>
              <p:nvPr/>
            </p:nvSpPr>
            <p:spPr>
              <a:xfrm rot="16200000">
                <a:off x="4375072" y="3414991"/>
                <a:ext cx="502393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122">
                <a:extLst>
                  <a:ext uri="{FF2B5EF4-FFF2-40B4-BE49-F238E27FC236}">
                    <a16:creationId xmlns="" xmlns:a16="http://schemas.microsoft.com/office/drawing/2014/main" id="{D5DEE170-01E7-41D9-AECB-A635BE536544}"/>
                  </a:ext>
                </a:extLst>
              </p:cNvPr>
              <p:cNvSpPr/>
              <p:nvPr/>
            </p:nvSpPr>
            <p:spPr>
              <a:xfrm rot="16200000">
                <a:off x="4428940" y="3414888"/>
                <a:ext cx="502393" cy="4571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="" xmlns:a16="http://schemas.microsoft.com/office/drawing/2014/main" id="{61222B1F-41FC-4B04-ABAA-DFDEBB011E50}"/>
                  </a:ext>
                </a:extLst>
              </p:cNvPr>
              <p:cNvSpPr/>
              <p:nvPr/>
            </p:nvSpPr>
            <p:spPr>
              <a:xfrm>
                <a:off x="4285948" y="3191085"/>
                <a:ext cx="217942" cy="246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="" xmlns:a16="http://schemas.microsoft.com/office/drawing/2014/main" id="{7E36D2B8-51D0-49DA-903C-2120DFBFFF7D}"/>
                  </a:ext>
                </a:extLst>
              </p:cNvPr>
              <p:cNvSpPr/>
              <p:nvPr/>
            </p:nvSpPr>
            <p:spPr>
              <a:xfrm rot="10800000">
                <a:off x="4481957" y="3194188"/>
                <a:ext cx="217883" cy="2467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6">
                <a:extLst>
                  <a:ext uri="{FF2B5EF4-FFF2-40B4-BE49-F238E27FC236}">
                    <a16:creationId xmlns="" xmlns:a16="http://schemas.microsoft.com/office/drawing/2014/main" id="{33A9E98C-D110-4C0D-B74C-9A4BDEB25DCD}"/>
                  </a:ext>
                </a:extLst>
              </p:cNvPr>
              <p:cNvSpPr/>
              <p:nvPr/>
            </p:nvSpPr>
            <p:spPr>
              <a:xfrm>
                <a:off x="4251516" y="3180266"/>
                <a:ext cx="470579" cy="82976"/>
              </a:xfrm>
              <a:prstGeom prst="roundRect">
                <a:avLst/>
              </a:prstGeom>
              <a:grp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29EA9F0-FC28-4FC5-B4E4-2B867084A3FA}"/>
                </a:ext>
              </a:extLst>
            </p:cNvPr>
            <p:cNvSpPr/>
            <p:nvPr/>
          </p:nvSpPr>
          <p:spPr>
            <a:xfrm>
              <a:off x="5556947" y="2779899"/>
              <a:ext cx="1097185" cy="1075665"/>
            </a:xfrm>
            <a:prstGeom prst="ellipse">
              <a:avLst/>
            </a:prstGeom>
            <a:noFill/>
            <a:ln w="31750">
              <a:solidFill>
                <a:schemeClr val="accent2">
                  <a:lumMod val="10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56D96C14-D759-4AE6-BFA8-075003F4CADB}"/>
                </a:ext>
              </a:extLst>
            </p:cNvPr>
            <p:cNvSpPr/>
            <p:nvPr/>
          </p:nvSpPr>
          <p:spPr>
            <a:xfrm>
              <a:off x="7168123" y="2830100"/>
              <a:ext cx="1097185" cy="1075665"/>
            </a:xfrm>
            <a:prstGeom prst="ellipse">
              <a:avLst/>
            </a:prstGeom>
            <a:noFill/>
            <a:ln w="31750">
              <a:solidFill>
                <a:schemeClr val="accent1">
                  <a:lumMod val="10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="" xmlns:a16="http://schemas.microsoft.com/office/drawing/2014/main" id="{8065300A-F8E1-4541-BF2F-FAC9D0E8F21E}"/>
                </a:ext>
              </a:extLst>
            </p:cNvPr>
            <p:cNvGrpSpPr/>
            <p:nvPr/>
          </p:nvGrpSpPr>
          <p:grpSpPr>
            <a:xfrm>
              <a:off x="7341220" y="2743596"/>
              <a:ext cx="753796" cy="1227972"/>
              <a:chOff x="9448741" y="420146"/>
              <a:chExt cx="1709324" cy="2784574"/>
            </a:xfrm>
          </p:grpSpPr>
          <p:sp>
            <p:nvSpPr>
              <p:cNvPr id="53" name="弧形 52">
                <a:extLst>
                  <a:ext uri="{FF2B5EF4-FFF2-40B4-BE49-F238E27FC236}">
                    <a16:creationId xmlns="" xmlns:a16="http://schemas.microsoft.com/office/drawing/2014/main" id="{D7DA817F-0565-4B0D-B826-1C5DC7FF59FF}"/>
                  </a:ext>
                </a:extLst>
              </p:cNvPr>
              <p:cNvSpPr/>
              <p:nvPr/>
            </p:nvSpPr>
            <p:spPr>
              <a:xfrm rot="5400000">
                <a:off x="9716296" y="339574"/>
                <a:ext cx="1149957" cy="1311102"/>
              </a:xfrm>
              <a:prstGeom prst="arc">
                <a:avLst>
                  <a:gd name="adj1" fmla="val 18904918"/>
                  <a:gd name="adj2" fmla="val 2658451"/>
                </a:avLst>
              </a:prstGeom>
              <a:ln w="38100"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="" xmlns:a16="http://schemas.microsoft.com/office/drawing/2014/main" id="{8139E97D-1EC3-44AD-9D32-3F9B6F26645A}"/>
                  </a:ext>
                </a:extLst>
              </p:cNvPr>
              <p:cNvGrpSpPr/>
              <p:nvPr/>
            </p:nvGrpSpPr>
            <p:grpSpPr>
              <a:xfrm>
                <a:off x="9448741" y="1158279"/>
                <a:ext cx="1709324" cy="1315046"/>
                <a:chOff x="9448741" y="1158279"/>
                <a:chExt cx="1709324" cy="131504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="" xmlns:a16="http://schemas.microsoft.com/office/drawing/2014/main" id="{8F7E79C1-EF8A-43EB-B2F0-F90D92780B28}"/>
                    </a:ext>
                  </a:extLst>
                </p:cNvPr>
                <p:cNvSpPr/>
                <p:nvPr/>
              </p:nvSpPr>
              <p:spPr>
                <a:xfrm>
                  <a:off x="9728806" y="1243520"/>
                  <a:ext cx="1141355" cy="1152525"/>
                </a:xfrm>
                <a:prstGeom prst="ellipse">
                  <a:avLst/>
                </a:prstGeom>
                <a:noFill/>
                <a:ln w="38100">
                  <a:solidFill>
                    <a:schemeClr val="accent1">
                      <a:lumMod val="10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="" xmlns:a16="http://schemas.microsoft.com/office/drawing/2014/main" id="{71003D86-EF25-4AEC-AB2D-36EB5F4AB5F2}"/>
                    </a:ext>
                  </a:extLst>
                </p:cNvPr>
                <p:cNvCxnSpPr>
                  <a:endCxn id="56" idx="4"/>
                </p:cNvCxnSpPr>
                <p:nvPr/>
              </p:nvCxnSpPr>
              <p:spPr>
                <a:xfrm>
                  <a:off x="10299483" y="1243520"/>
                  <a:ext cx="1" cy="115252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弧形 57">
                  <a:extLst>
                    <a:ext uri="{FF2B5EF4-FFF2-40B4-BE49-F238E27FC236}">
                      <a16:creationId xmlns="" xmlns:a16="http://schemas.microsoft.com/office/drawing/2014/main" id="{47B5236D-3DC3-4E37-8C2A-4FBF82A23EFF}"/>
                    </a:ext>
                  </a:extLst>
                </p:cNvPr>
                <p:cNvSpPr/>
                <p:nvPr/>
              </p:nvSpPr>
              <p:spPr>
                <a:xfrm>
                  <a:off x="9448741" y="1162223"/>
                  <a:ext cx="1149957" cy="1311102"/>
                </a:xfrm>
                <a:prstGeom prst="arc">
                  <a:avLst>
                    <a:gd name="adj1" fmla="val 17794895"/>
                    <a:gd name="adj2" fmla="val 3720093"/>
                  </a:avLst>
                </a:prstGeom>
                <a:ln w="38100">
                  <a:solidFill>
                    <a:schemeClr val="accent1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弧形 58">
                  <a:extLst>
                    <a:ext uri="{FF2B5EF4-FFF2-40B4-BE49-F238E27FC236}">
                      <a16:creationId xmlns="" xmlns:a16="http://schemas.microsoft.com/office/drawing/2014/main" id="{82690126-28CC-47C8-9643-2E56937A040A}"/>
                    </a:ext>
                  </a:extLst>
                </p:cNvPr>
                <p:cNvSpPr/>
                <p:nvPr/>
              </p:nvSpPr>
              <p:spPr>
                <a:xfrm rot="10800000">
                  <a:off x="10008108" y="1158279"/>
                  <a:ext cx="1149957" cy="1311102"/>
                </a:xfrm>
                <a:prstGeom prst="arc">
                  <a:avLst>
                    <a:gd name="adj1" fmla="val 17794895"/>
                    <a:gd name="adj2" fmla="val 3720093"/>
                  </a:avLst>
                </a:prstGeom>
                <a:ln w="38100">
                  <a:solidFill>
                    <a:schemeClr val="accent1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>
                  <a:extLst>
                    <a:ext uri="{FF2B5EF4-FFF2-40B4-BE49-F238E27FC236}">
                      <a16:creationId xmlns="" xmlns:a16="http://schemas.microsoft.com/office/drawing/2014/main" id="{ADA70A47-5313-490A-B272-40190EFF09C5}"/>
                    </a:ext>
                  </a:extLst>
                </p:cNvPr>
                <p:cNvCxnSpPr>
                  <a:stCxn id="56" idx="6"/>
                  <a:endCxn id="56" idx="2"/>
                </p:cNvCxnSpPr>
                <p:nvPr/>
              </p:nvCxnSpPr>
              <p:spPr>
                <a:xfrm flipH="1">
                  <a:off x="9728806" y="1819783"/>
                  <a:ext cx="1141355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弧形 54">
                <a:extLst>
                  <a:ext uri="{FF2B5EF4-FFF2-40B4-BE49-F238E27FC236}">
                    <a16:creationId xmlns="" xmlns:a16="http://schemas.microsoft.com/office/drawing/2014/main" id="{699BC453-E3A4-42F2-8403-798029BEA6D9}"/>
                  </a:ext>
                </a:extLst>
              </p:cNvPr>
              <p:cNvSpPr/>
              <p:nvPr/>
            </p:nvSpPr>
            <p:spPr>
              <a:xfrm rot="16200000">
                <a:off x="9729695" y="1974191"/>
                <a:ext cx="1149957" cy="1311102"/>
              </a:xfrm>
              <a:prstGeom prst="arc">
                <a:avLst>
                  <a:gd name="adj1" fmla="val 18904918"/>
                  <a:gd name="adj2" fmla="val 2658451"/>
                </a:avLst>
              </a:prstGeom>
              <a:ln w="38100"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="" xmlns:a16="http://schemas.microsoft.com/office/drawing/2014/main" id="{F6CA7E47-B905-4745-9E2C-9BDC8A81205C}"/>
                </a:ext>
              </a:extLst>
            </p:cNvPr>
            <p:cNvGrpSpPr/>
            <p:nvPr/>
          </p:nvGrpSpPr>
          <p:grpSpPr>
            <a:xfrm rot="1934626">
              <a:off x="2613026" y="3018100"/>
              <a:ext cx="532824" cy="582430"/>
              <a:chOff x="8356823" y="3113165"/>
              <a:chExt cx="545308" cy="596077"/>
            </a:xfrm>
          </p:grpSpPr>
          <p:sp>
            <p:nvSpPr>
              <p:cNvPr id="62" name="椭圆 61">
                <a:extLst>
                  <a:ext uri="{FF2B5EF4-FFF2-40B4-BE49-F238E27FC236}">
                    <a16:creationId xmlns="" xmlns:a16="http://schemas.microsoft.com/office/drawing/2014/main" id="{17962A72-6C99-4117-9E1A-3465E657F3C7}"/>
                  </a:ext>
                </a:extLst>
              </p:cNvPr>
              <p:cNvSpPr/>
              <p:nvPr/>
            </p:nvSpPr>
            <p:spPr>
              <a:xfrm>
                <a:off x="8356823" y="3113165"/>
                <a:ext cx="395818" cy="395818"/>
              </a:xfrm>
              <a:prstGeom prst="ellipse">
                <a:avLst/>
              </a:prstGeom>
              <a:solidFill>
                <a:srgbClr val="FF9900"/>
              </a:solidFill>
              <a:ln w="57150"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125">
                <a:extLst>
                  <a:ext uri="{FF2B5EF4-FFF2-40B4-BE49-F238E27FC236}">
                    <a16:creationId xmlns="" xmlns:a16="http://schemas.microsoft.com/office/drawing/2014/main" id="{E3D9DEA7-F389-478E-9DB0-E2619CFF3BAC}"/>
                  </a:ext>
                </a:extLst>
              </p:cNvPr>
              <p:cNvSpPr/>
              <p:nvPr/>
            </p:nvSpPr>
            <p:spPr>
              <a:xfrm rot="19664489">
                <a:off x="8635276" y="3594978"/>
                <a:ext cx="230191" cy="45782"/>
              </a:xfrm>
              <a:prstGeom prst="roundRect">
                <a:avLst>
                  <a:gd name="adj" fmla="val 36880"/>
                </a:avLst>
              </a:prstGeom>
              <a:solidFill>
                <a:schemeClr val="accent1">
                  <a:lumMod val="100000"/>
                </a:schemeClr>
              </a:solidFill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圆角矩形 126">
                <a:extLst>
                  <a:ext uri="{FF2B5EF4-FFF2-40B4-BE49-F238E27FC236}">
                    <a16:creationId xmlns="" xmlns:a16="http://schemas.microsoft.com/office/drawing/2014/main" id="{24661807-04B5-4E62-A6F7-BFF111BA818B}"/>
                  </a:ext>
                </a:extLst>
              </p:cNvPr>
              <p:cNvSpPr/>
              <p:nvPr/>
            </p:nvSpPr>
            <p:spPr>
              <a:xfrm rot="19609440">
                <a:off x="8541149" y="3318244"/>
                <a:ext cx="199351" cy="252740"/>
              </a:xfrm>
              <a:prstGeom prst="roundRect">
                <a:avLst/>
              </a:prstGeom>
              <a:solidFill>
                <a:srgbClr val="F8F8F8"/>
              </a:solidFill>
              <a:ln w="57150"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127">
                <a:extLst>
                  <a:ext uri="{FF2B5EF4-FFF2-40B4-BE49-F238E27FC236}">
                    <a16:creationId xmlns="" xmlns:a16="http://schemas.microsoft.com/office/drawing/2014/main" id="{64A33927-DBBD-4307-91F8-A85D4C08B478}"/>
                  </a:ext>
                </a:extLst>
              </p:cNvPr>
              <p:cNvSpPr/>
              <p:nvPr/>
            </p:nvSpPr>
            <p:spPr>
              <a:xfrm rot="19664489">
                <a:off x="8702929" y="3663523"/>
                <a:ext cx="199202" cy="45719"/>
              </a:xfrm>
              <a:prstGeom prst="roundRect">
                <a:avLst>
                  <a:gd name="adj" fmla="val 36880"/>
                </a:avLst>
              </a:prstGeom>
              <a:solidFill>
                <a:schemeClr val="accent1">
                  <a:lumMod val="100000"/>
                </a:schemeClr>
              </a:solidFill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="" xmlns:a16="http://schemas.microsoft.com/office/drawing/2014/main" id="{46ECEFDC-FB8E-4E54-BACF-136F612E358A}"/>
                  </a:ext>
                </a:extLst>
              </p:cNvPr>
              <p:cNvSpPr/>
              <p:nvPr/>
            </p:nvSpPr>
            <p:spPr>
              <a:xfrm>
                <a:off x="8378537" y="3140283"/>
                <a:ext cx="350405" cy="350405"/>
              </a:xfrm>
              <a:prstGeom prst="ellipse">
                <a:avLst/>
              </a:prstGeom>
              <a:solidFill>
                <a:srgbClr val="F8F8F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>
                <a:extLst>
                  <a:ext uri="{FF2B5EF4-FFF2-40B4-BE49-F238E27FC236}">
                    <a16:creationId xmlns="" xmlns:a16="http://schemas.microsoft.com/office/drawing/2014/main" id="{730E125C-1050-40B3-A9E9-9B4E6A4DE253}"/>
                  </a:ext>
                </a:extLst>
              </p:cNvPr>
              <p:cNvSpPr/>
              <p:nvPr/>
            </p:nvSpPr>
            <p:spPr>
              <a:xfrm rot="15033183">
                <a:off x="8432318" y="3183080"/>
                <a:ext cx="264210" cy="264232"/>
              </a:xfrm>
              <a:prstGeom prst="arc">
                <a:avLst>
                  <a:gd name="adj1" fmla="val 14957718"/>
                  <a:gd name="adj2" fmla="val 21104537"/>
                </a:avLst>
              </a:prstGeom>
              <a:ln w="38100"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AEFD84A4-DB27-4255-A2A2-B1B9859D0D75}"/>
                </a:ext>
              </a:extLst>
            </p:cNvPr>
            <p:cNvGrpSpPr/>
            <p:nvPr/>
          </p:nvGrpSpPr>
          <p:grpSpPr>
            <a:xfrm>
              <a:off x="5834345" y="3022648"/>
              <a:ext cx="583201" cy="573335"/>
              <a:chOff x="13102693" y="-212669"/>
              <a:chExt cx="2428626" cy="2387541"/>
            </a:xfrm>
            <a:solidFill>
              <a:schemeClr val="accent1"/>
            </a:solidFill>
          </p:grpSpPr>
          <p:sp>
            <p:nvSpPr>
              <p:cNvPr id="69" name="椭圆 68">
                <a:extLst>
                  <a:ext uri="{FF2B5EF4-FFF2-40B4-BE49-F238E27FC236}">
                    <a16:creationId xmlns="" xmlns:a16="http://schemas.microsoft.com/office/drawing/2014/main" id="{8554901B-D469-41E9-94A8-D38061096962}"/>
                  </a:ext>
                </a:extLst>
              </p:cNvPr>
              <p:cNvSpPr/>
              <p:nvPr/>
            </p:nvSpPr>
            <p:spPr>
              <a:xfrm>
                <a:off x="13424186" y="95892"/>
                <a:ext cx="1779800" cy="17798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C640E345-F456-46BD-83E8-709FA132604E}"/>
                  </a:ext>
                </a:extLst>
              </p:cNvPr>
              <p:cNvSpPr/>
              <p:nvPr/>
            </p:nvSpPr>
            <p:spPr>
              <a:xfrm>
                <a:off x="13998667" y="-212669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="" xmlns:a16="http://schemas.microsoft.com/office/drawing/2014/main" id="{E8582944-0E72-4767-B4F5-C1A9CE4665EC}"/>
                  </a:ext>
                </a:extLst>
              </p:cNvPr>
              <p:cNvSpPr/>
              <p:nvPr/>
            </p:nvSpPr>
            <p:spPr>
              <a:xfrm>
                <a:off x="14028124" y="1666567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59174A5C-798F-4FCF-8FE2-6F43FAC02018}"/>
                  </a:ext>
                </a:extLst>
              </p:cNvPr>
              <p:cNvSpPr/>
              <p:nvPr/>
            </p:nvSpPr>
            <p:spPr>
              <a:xfrm rot="2839072">
                <a:off x="14709055" y="41483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="" xmlns:a16="http://schemas.microsoft.com/office/drawing/2014/main" id="{64470BD2-579F-4439-8524-B87FD638B5AF}"/>
                  </a:ext>
                </a:extLst>
              </p:cNvPr>
              <p:cNvSpPr/>
              <p:nvPr/>
            </p:nvSpPr>
            <p:spPr>
              <a:xfrm rot="18902390">
                <a:off x="13352709" y="51112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="" xmlns:a16="http://schemas.microsoft.com/office/drawing/2014/main" id="{950A5B31-4774-46DF-931D-1A0ACAC6C077}"/>
                  </a:ext>
                </a:extLst>
              </p:cNvPr>
              <p:cNvSpPr/>
              <p:nvPr/>
            </p:nvSpPr>
            <p:spPr>
              <a:xfrm rot="18902390">
                <a:off x="14699131" y="1406091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="" xmlns:a16="http://schemas.microsoft.com/office/drawing/2014/main" id="{92B7A5C8-34B3-4113-B894-9207D75D2AE2}"/>
                  </a:ext>
                </a:extLst>
              </p:cNvPr>
              <p:cNvSpPr/>
              <p:nvPr/>
            </p:nvSpPr>
            <p:spPr>
              <a:xfrm rot="2839072">
                <a:off x="13365455" y="1418602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="" xmlns:a16="http://schemas.microsoft.com/office/drawing/2014/main" id="{941D4778-453B-4EEA-B50B-364961037A7F}"/>
                  </a:ext>
                </a:extLst>
              </p:cNvPr>
              <p:cNvSpPr/>
              <p:nvPr/>
            </p:nvSpPr>
            <p:spPr>
              <a:xfrm rot="16200000">
                <a:off x="13073055" y="727868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="" xmlns:a16="http://schemas.microsoft.com/office/drawing/2014/main" id="{7370A476-4BBB-4407-B7B1-C868B2774398}"/>
                  </a:ext>
                </a:extLst>
              </p:cNvPr>
              <p:cNvSpPr/>
              <p:nvPr/>
            </p:nvSpPr>
            <p:spPr>
              <a:xfrm rot="16200000">
                <a:off x="14993376" y="741509"/>
                <a:ext cx="567581" cy="5083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="" xmlns:a16="http://schemas.microsoft.com/office/drawing/2014/main" id="{05494FD6-2582-418E-974A-ABB68F14EEE1}"/>
                  </a:ext>
                </a:extLst>
              </p:cNvPr>
              <p:cNvSpPr/>
              <p:nvPr/>
            </p:nvSpPr>
            <p:spPr>
              <a:xfrm>
                <a:off x="13709282" y="392015"/>
                <a:ext cx="1163134" cy="1163134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0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06" y="75744"/>
            <a:ext cx="8102088" cy="4756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-11673" y="4982940"/>
            <a:ext cx="12203673" cy="1875059"/>
            <a:chOff x="-11673" y="4982940"/>
            <a:chExt cx="12203673" cy="1875059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F7A15177-57F4-44E4-B755-122644BF8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27948"/>
              <a:ext cx="12192000" cy="143005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76FF15D6-F4BD-4456-B573-E9C2F7513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73" y="4982940"/>
              <a:ext cx="12192000" cy="445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342"/>
            <a:ext cx="12192000" cy="1070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534233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20" y="1861555"/>
            <a:ext cx="5497877" cy="3435358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="" xmlns:a16="http://schemas.microsoft.com/office/drawing/2014/main" id="{DFC68A12-FC5A-46BC-8248-0CF4C82581DA}"/>
              </a:ext>
            </a:extLst>
          </p:cNvPr>
          <p:cNvSpPr txBox="1"/>
          <p:nvPr/>
        </p:nvSpPr>
        <p:spPr>
          <a:xfrm>
            <a:off x="569090" y="2393035"/>
            <a:ext cx="5299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rgbClr val="DA3C49"/>
                </a:solidFill>
                <a:latin typeface="+mj-ea"/>
                <a:ea typeface="+mj-ea"/>
              </a:rPr>
              <a:t>谢谢观看</a:t>
            </a:r>
            <a:endParaRPr lang="zh-CN" altLang="en-US" sz="6000" dirty="0">
              <a:solidFill>
                <a:srgbClr val="DA3C49"/>
              </a:solidFill>
              <a:latin typeface="+mj-ea"/>
              <a:ea typeface="+mj-ea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="" xmlns:a16="http://schemas.microsoft.com/office/drawing/2014/main" id="{FE159559-7E72-48F4-B73A-BC69958911E6}"/>
              </a:ext>
            </a:extLst>
          </p:cNvPr>
          <p:cNvSpPr txBox="1"/>
          <p:nvPr/>
        </p:nvSpPr>
        <p:spPr>
          <a:xfrm>
            <a:off x="871767" y="3726302"/>
            <a:ext cx="469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</a:t>
            </a:r>
            <a:r>
              <a:rPr lang="en-US" altLang="zh-CN" sz="2400" dirty="0"/>
              <a:t>——C</a:t>
            </a:r>
            <a:r>
              <a:rPr lang="zh-CN" altLang="en-US" sz="2400" dirty="0"/>
              <a:t>语言描述（慕课版）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83" y="4524575"/>
            <a:ext cx="1638605" cy="3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Office PowerPoint</Application>
  <PresentationFormat>自定义</PresentationFormat>
  <Paragraphs>15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Office 主题​​</vt:lpstr>
      <vt:lpstr>千图网海量PPT模板www.58pic.com </vt:lpstr>
      <vt:lpstr>1_千图网海量PPT模板www.58pic.com </vt:lpstr>
      <vt:lpstr>2_千图网海量PPT模板www.58pic.com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tzzhang_2</dc:creator>
  <cp:lastModifiedBy>admin</cp:lastModifiedBy>
  <cp:revision>30</cp:revision>
  <dcterms:created xsi:type="dcterms:W3CDTF">2018-04-22T06:03:48Z</dcterms:created>
  <dcterms:modified xsi:type="dcterms:W3CDTF">2018-04-28T01:15:19Z</dcterms:modified>
</cp:coreProperties>
</file>