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599670" cy="1800352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tIns="0" rIns="0" bIns="0" anchor="ctr"/>
          <a:p>
            <a:pPr algn="ctr"/>
            <a:r>
              <a:rPr lang="en-US" sz="4400" b="0" strike="noStrike" spc="-1">
                <a:latin typeface="Arial" charset="0"/>
              </a:rPr>
              <a:t>Click to move the slide</a:t>
            </a:r>
            <a:endParaRPr lang="en-US" sz="4400" b="0" strike="noStrike" spc="-1">
              <a:latin typeface="Arial" charset="0"/>
            </a:endParaRPr>
          </a:p>
        </p:txBody>
      </p:sp>
      <p:sp>
        <p:nvSpPr>
          <p:cNvPr id="41" name="PlaceHolder 2"/>
          <p:cNvSpPr>
            <a:spLocks noGrp="1"/>
          </p:cNvSpPr>
          <p:nvPr>
            <p:ph type="body"/>
          </p:nvPr>
        </p:nvSpPr>
        <p:spPr>
          <a:xfrm>
            <a:off x="777240" y="4777560"/>
            <a:ext cx="6217560" cy="4525920"/>
          </a:xfrm>
          <a:prstGeom prst="rect">
            <a:avLst/>
          </a:prstGeom>
        </p:spPr>
        <p:txBody>
          <a:bodyPr lIns="0" tIns="0" rIns="0" bIns="0"/>
          <a:p>
            <a:r>
              <a:rPr lang="en-US" sz="2000" b="0" strike="noStrike" spc="-1">
                <a:latin typeface="Arial" charset="0"/>
              </a:rPr>
              <a:t>Click to edit the notes format</a:t>
            </a:r>
            <a:endParaRPr lang="en-US" sz="2000" b="0" strike="noStrike" spc="-1">
              <a:latin typeface="Arial" charset="0"/>
            </a:endParaRPr>
          </a:p>
        </p:txBody>
      </p:sp>
      <p:sp>
        <p:nvSpPr>
          <p:cNvPr id="42" name="PlaceHolder 3"/>
          <p:cNvSpPr>
            <a:spLocks noGrp="1"/>
          </p:cNvSpPr>
          <p:nvPr>
            <p:ph type="hdr"/>
          </p:nvPr>
        </p:nvSpPr>
        <p:spPr>
          <a:xfrm>
            <a:off x="0" y="0"/>
            <a:ext cx="3372840" cy="502560"/>
          </a:xfrm>
          <a:prstGeom prst="rect">
            <a:avLst/>
          </a:prstGeom>
        </p:spPr>
        <p:txBody>
          <a:bodyPr lIns="0" tIns="0" rIns="0" bIns="0"/>
          <a:p>
            <a:r>
              <a:rPr lang="en-US" sz="1400" b="0" strike="noStrike" spc="-1">
                <a:latin typeface="Times New Roman"/>
              </a:rPr>
              <a:t> </a:t>
            </a:r>
            <a:endParaRPr lang="en-US" sz="1400" b="0" strike="noStrike" spc="-1">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tIns="0" rIns="0" bIns="0"/>
          <a:p>
            <a:pPr algn="r"/>
            <a:r>
              <a:rPr lang="en-US" sz="1400" b="0" strike="noStrike" spc="-1">
                <a:latin typeface="Times New Roman"/>
              </a:rPr>
              <a:t> </a:t>
            </a:r>
            <a:endParaRPr lang="en-US" sz="1400" b="0" strike="noStrike" spc="-1">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tIns="0" rIns="0" bIns="0" anchor="b"/>
          <a:p>
            <a:r>
              <a:rPr lang="en-US" sz="1400" b="0" strike="noStrike" spc="-1">
                <a:latin typeface="Times New Roman"/>
              </a:rPr>
              <a:t> </a:t>
            </a:r>
            <a:endParaRPr lang="en-US" sz="1400" b="0" strike="noStrike" spc="-1">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p>
            <a:pPr algn="r"/>
            <a:fld id="{667B5843-36C8-451E-8CD5-DD63CA3377A4}"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228760" y="685800"/>
            <a:ext cx="2399760" cy="3428280"/>
          </a:xfrm>
          <a:prstGeom prst="rect">
            <a:avLst/>
          </a:prstGeom>
        </p:spPr>
      </p:sp>
      <p:sp>
        <p:nvSpPr>
          <p:cNvPr id="86" name="PlaceHolder 2"/>
          <p:cNvSpPr>
            <a:spLocks noGrp="1"/>
          </p:cNvSpPr>
          <p:nvPr>
            <p:ph type="body"/>
          </p:nvPr>
        </p:nvSpPr>
        <p:spPr>
          <a:xfrm>
            <a:off x="685800" y="4343400"/>
            <a:ext cx="5485680" cy="4114080"/>
          </a:xfrm>
          <a:prstGeom prst="rect">
            <a:avLst/>
          </a:prstGeom>
        </p:spPr>
        <p:txBody>
          <a:bodyPr lIns="0" tIns="0" rIns="0" bIns="0"/>
          <a:p>
            <a:endParaRPr lang="en-US" sz="2000" b="0" strike="noStrike" spc="-1">
              <a:latin typeface="Arial" charset="0"/>
            </a:endParaRPr>
          </a:p>
        </p:txBody>
      </p:sp>
      <p:sp>
        <p:nvSpPr>
          <p:cNvPr id="87" name="CustomShape 3"/>
          <p:cNvSpPr/>
          <p:nvPr/>
        </p:nvSpPr>
        <p:spPr>
          <a:xfrm>
            <a:off x="3884760" y="8685360"/>
            <a:ext cx="2971080" cy="4564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6" name="PlaceHolder 2"/>
          <p:cNvSpPr>
            <a:spLocks noGrp="1"/>
          </p:cNvSpPr>
          <p:nvPr>
            <p:ph type="body"/>
          </p:nvPr>
        </p:nvSpPr>
        <p:spPr>
          <a:xfrm>
            <a:off x="630000" y="4212720"/>
            <a:ext cx="11339640" cy="4980600"/>
          </a:xfrm>
          <a:prstGeom prst="rect">
            <a:avLst/>
          </a:prstGeom>
        </p:spPr>
        <p:txBody>
          <a:bodyPr lIns="0" tIns="0" rIns="0" bIns="0">
            <a:normAutofit/>
          </a:bodyPr>
          <a:p>
            <a:endParaRPr lang="en-US" sz="3200" b="0" strike="noStrike" spc="-1">
              <a:latin typeface="Arial" charset="0"/>
            </a:endParaRPr>
          </a:p>
        </p:txBody>
      </p:sp>
      <p:sp>
        <p:nvSpPr>
          <p:cNvPr id="27" name="PlaceHolder 3"/>
          <p:cNvSpPr>
            <a:spLocks noGrp="1"/>
          </p:cNvSpPr>
          <p:nvPr>
            <p:ph type="body"/>
          </p:nvPr>
        </p:nvSpPr>
        <p:spPr>
          <a:xfrm>
            <a:off x="630000" y="9666720"/>
            <a:ext cx="1133964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9"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30"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31" name="PlaceHolder 4"/>
          <p:cNvSpPr>
            <a:spLocks noGrp="1"/>
          </p:cNvSpPr>
          <p:nvPr>
            <p:ph type="body"/>
          </p:nvPr>
        </p:nvSpPr>
        <p:spPr>
          <a:xfrm>
            <a:off x="630000" y="9666720"/>
            <a:ext cx="5533560" cy="4980600"/>
          </a:xfrm>
          <a:prstGeom prst="rect">
            <a:avLst/>
          </a:prstGeom>
        </p:spPr>
        <p:txBody>
          <a:bodyPr lIns="0" tIns="0" rIns="0" bIns="0">
            <a:normAutofit/>
          </a:bodyPr>
          <a:p>
            <a:endParaRPr lang="en-US" sz="3200" b="0" strike="noStrike" spc="-1">
              <a:latin typeface="Arial" charset="0"/>
            </a:endParaRPr>
          </a:p>
        </p:txBody>
      </p:sp>
      <p:sp>
        <p:nvSpPr>
          <p:cNvPr id="32" name="PlaceHolder 5"/>
          <p:cNvSpPr>
            <a:spLocks noGrp="1"/>
          </p:cNvSpPr>
          <p:nvPr>
            <p:ph type="body"/>
          </p:nvPr>
        </p:nvSpPr>
        <p:spPr>
          <a:xfrm>
            <a:off x="644076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34" name="PlaceHolder 2"/>
          <p:cNvSpPr>
            <a:spLocks noGrp="1"/>
          </p:cNvSpPr>
          <p:nvPr>
            <p:ph type="body"/>
          </p:nvPr>
        </p:nvSpPr>
        <p:spPr>
          <a:xfrm>
            <a:off x="630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5" name="PlaceHolder 3"/>
          <p:cNvSpPr>
            <a:spLocks noGrp="1"/>
          </p:cNvSpPr>
          <p:nvPr>
            <p:ph type="body"/>
          </p:nvPr>
        </p:nvSpPr>
        <p:spPr>
          <a:xfrm>
            <a:off x="4464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6" name="PlaceHolder 4"/>
          <p:cNvSpPr>
            <a:spLocks noGrp="1"/>
          </p:cNvSpPr>
          <p:nvPr>
            <p:ph type="body"/>
          </p:nvPr>
        </p:nvSpPr>
        <p:spPr>
          <a:xfrm>
            <a:off x="8298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7" name="PlaceHolder 5"/>
          <p:cNvSpPr>
            <a:spLocks noGrp="1"/>
          </p:cNvSpPr>
          <p:nvPr>
            <p:ph type="body"/>
          </p:nvPr>
        </p:nvSpPr>
        <p:spPr>
          <a:xfrm>
            <a:off x="630000" y="9666720"/>
            <a:ext cx="3651120" cy="4980600"/>
          </a:xfrm>
          <a:prstGeom prst="rect">
            <a:avLst/>
          </a:prstGeom>
        </p:spPr>
        <p:txBody>
          <a:bodyPr lIns="0" tIns="0" rIns="0" bIns="0">
            <a:normAutofit/>
          </a:bodyPr>
          <a:p>
            <a:endParaRPr lang="en-US" sz="3200" b="0" strike="noStrike" spc="-1">
              <a:latin typeface="Arial" charset="0"/>
            </a:endParaRPr>
          </a:p>
        </p:txBody>
      </p:sp>
      <p:sp>
        <p:nvSpPr>
          <p:cNvPr id="38" name="PlaceHolder 6"/>
          <p:cNvSpPr>
            <a:spLocks noGrp="1"/>
          </p:cNvSpPr>
          <p:nvPr>
            <p:ph type="body"/>
          </p:nvPr>
        </p:nvSpPr>
        <p:spPr>
          <a:xfrm>
            <a:off x="4464000" y="9666720"/>
            <a:ext cx="3651120" cy="4980600"/>
          </a:xfrm>
          <a:prstGeom prst="rect">
            <a:avLst/>
          </a:prstGeom>
        </p:spPr>
        <p:txBody>
          <a:bodyPr lIns="0" tIns="0" rIns="0" bIns="0">
            <a:normAutofit/>
          </a:bodyPr>
          <a:p>
            <a:endParaRPr lang="en-US" sz="3200" b="0" strike="noStrike" spc="-1">
              <a:latin typeface="Arial" charset="0"/>
            </a:endParaRPr>
          </a:p>
        </p:txBody>
      </p:sp>
      <p:sp>
        <p:nvSpPr>
          <p:cNvPr id="39" name="PlaceHolder 7"/>
          <p:cNvSpPr>
            <a:spLocks noGrp="1"/>
          </p:cNvSpPr>
          <p:nvPr>
            <p:ph type="body"/>
          </p:nvPr>
        </p:nvSpPr>
        <p:spPr>
          <a:xfrm>
            <a:off x="8298000" y="9666720"/>
            <a:ext cx="365112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5" name="PlaceHolder 2"/>
          <p:cNvSpPr>
            <a:spLocks noGrp="1"/>
          </p:cNvSpPr>
          <p:nvPr>
            <p:ph type="subTitle"/>
          </p:nvPr>
        </p:nvSpPr>
        <p:spPr>
          <a:xfrm>
            <a:off x="630000" y="4212720"/>
            <a:ext cx="11339640" cy="10441800"/>
          </a:xfrm>
          <a:prstGeom prst="rect">
            <a:avLst/>
          </a:prstGeom>
        </p:spPr>
        <p:txBody>
          <a:bodyPr lIns="0" tIns="0" rIns="0" bIns="0" anchor="ctr"/>
          <a:p>
            <a:pPr algn="ctr"/>
            <a:endParaRPr lang="en-US" sz="3200" b="0" strike="noStrike" spc="-1">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7" name="PlaceHolder 2"/>
          <p:cNvSpPr>
            <a:spLocks noGrp="1"/>
          </p:cNvSpPr>
          <p:nvPr>
            <p:ph type="body"/>
          </p:nvPr>
        </p:nvSpPr>
        <p:spPr>
          <a:xfrm>
            <a:off x="630000" y="4212720"/>
            <a:ext cx="11339640" cy="104418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9" name="PlaceHolder 2"/>
          <p:cNvSpPr>
            <a:spLocks noGrp="1"/>
          </p:cNvSpPr>
          <p:nvPr>
            <p:ph type="body"/>
          </p:nvPr>
        </p:nvSpPr>
        <p:spPr>
          <a:xfrm>
            <a:off x="630000" y="4212720"/>
            <a:ext cx="5533560" cy="10441800"/>
          </a:xfrm>
          <a:prstGeom prst="rect">
            <a:avLst/>
          </a:prstGeom>
        </p:spPr>
        <p:txBody>
          <a:bodyPr lIns="0" tIns="0" rIns="0" bIns="0">
            <a:normAutofit/>
          </a:bodyPr>
          <a:p>
            <a:endParaRPr lang="en-US" sz="3200" b="0" strike="noStrike" spc="-1">
              <a:latin typeface="Arial" charset="0"/>
            </a:endParaRPr>
          </a:p>
        </p:txBody>
      </p:sp>
      <p:sp>
        <p:nvSpPr>
          <p:cNvPr id="10" name="PlaceHolder 3"/>
          <p:cNvSpPr>
            <a:spLocks noGrp="1"/>
          </p:cNvSpPr>
          <p:nvPr>
            <p:ph type="body"/>
          </p:nvPr>
        </p:nvSpPr>
        <p:spPr>
          <a:xfrm>
            <a:off x="6440760" y="4212720"/>
            <a:ext cx="5533560" cy="104418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tIns="0" rIns="0" bIns="0" anchor="ctr"/>
          <a:p>
            <a:pPr algn="ctr"/>
            <a:endParaRPr lang="en-US" sz="3200" b="0" strike="noStrike" spc="-1">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14"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15" name="PlaceHolder 3"/>
          <p:cNvSpPr>
            <a:spLocks noGrp="1"/>
          </p:cNvSpPr>
          <p:nvPr>
            <p:ph type="body"/>
          </p:nvPr>
        </p:nvSpPr>
        <p:spPr>
          <a:xfrm>
            <a:off x="6440760" y="4212720"/>
            <a:ext cx="5533560" cy="10441800"/>
          </a:xfrm>
          <a:prstGeom prst="rect">
            <a:avLst/>
          </a:prstGeom>
        </p:spPr>
        <p:txBody>
          <a:bodyPr lIns="0" tIns="0" rIns="0" bIns="0">
            <a:normAutofit/>
          </a:bodyPr>
          <a:p>
            <a:endParaRPr lang="en-US" sz="3200" b="0" strike="noStrike" spc="-1">
              <a:latin typeface="Arial" charset="0"/>
            </a:endParaRPr>
          </a:p>
        </p:txBody>
      </p:sp>
      <p:sp>
        <p:nvSpPr>
          <p:cNvPr id="16" name="PlaceHolder 4"/>
          <p:cNvSpPr>
            <a:spLocks noGrp="1"/>
          </p:cNvSpPr>
          <p:nvPr>
            <p:ph type="body"/>
          </p:nvPr>
        </p:nvSpPr>
        <p:spPr>
          <a:xfrm>
            <a:off x="63000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18" name="PlaceHolder 2"/>
          <p:cNvSpPr>
            <a:spLocks noGrp="1"/>
          </p:cNvSpPr>
          <p:nvPr>
            <p:ph type="body"/>
          </p:nvPr>
        </p:nvSpPr>
        <p:spPr>
          <a:xfrm>
            <a:off x="630000" y="4212720"/>
            <a:ext cx="5533560" cy="10441800"/>
          </a:xfrm>
          <a:prstGeom prst="rect">
            <a:avLst/>
          </a:prstGeom>
        </p:spPr>
        <p:txBody>
          <a:bodyPr lIns="0" tIns="0" rIns="0" bIns="0">
            <a:normAutofit/>
          </a:bodyPr>
          <a:p>
            <a:endParaRPr lang="en-US" sz="3200" b="0" strike="noStrike" spc="-1">
              <a:latin typeface="Arial" charset="0"/>
            </a:endParaRPr>
          </a:p>
        </p:txBody>
      </p:sp>
      <p:sp>
        <p:nvSpPr>
          <p:cNvPr id="19"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20" name="PlaceHolder 4"/>
          <p:cNvSpPr>
            <a:spLocks noGrp="1"/>
          </p:cNvSpPr>
          <p:nvPr>
            <p:ph type="body"/>
          </p:nvPr>
        </p:nvSpPr>
        <p:spPr>
          <a:xfrm>
            <a:off x="644076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2"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23"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24" name="PlaceHolder 4"/>
          <p:cNvSpPr>
            <a:spLocks noGrp="1"/>
          </p:cNvSpPr>
          <p:nvPr>
            <p:ph type="body"/>
          </p:nvPr>
        </p:nvSpPr>
        <p:spPr>
          <a:xfrm>
            <a:off x="630000" y="9666720"/>
            <a:ext cx="1133964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Image 3"/>
          <p:cNvPicPr/>
          <p:nvPr/>
        </p:nvPicPr>
        <p:blipFill>
          <a:blip r:embed="rId13"/>
          <a:stretch>
            <a:fillRect/>
          </a:stretch>
        </p:blipFill>
        <p:spPr>
          <a:xfrm>
            <a:off x="0" y="0"/>
            <a:ext cx="12599280" cy="3418920"/>
          </a:xfrm>
          <a:prstGeom prst="rect">
            <a:avLst/>
          </a:prstGeom>
          <a:ln>
            <a:noFill/>
          </a:ln>
        </p:spPr>
      </p:pic>
      <p:pic>
        <p:nvPicPr>
          <p:cNvPr id="2" name="Image 4"/>
          <p:cNvPicPr/>
          <p:nvPr/>
        </p:nvPicPr>
        <p:blipFill>
          <a:blip r:embed="rId14"/>
          <a:stretch>
            <a:fillRect/>
          </a:stretch>
        </p:blipFill>
        <p:spPr>
          <a:xfrm>
            <a:off x="0" y="17193240"/>
            <a:ext cx="12599280" cy="810000"/>
          </a:xfrm>
          <a:prstGeom prst="rect">
            <a:avLst/>
          </a:prstGeom>
          <a:ln>
            <a:noFill/>
          </a:ln>
        </p:spPr>
      </p:pic>
      <p:sp>
        <p:nvSpPr>
          <p:cNvPr id="3" name="PlaceHolder 1"/>
          <p:cNvSpPr>
            <a:spLocks noGrp="1"/>
          </p:cNvSpPr>
          <p:nvPr>
            <p:ph type="title"/>
          </p:nvPr>
        </p:nvSpPr>
        <p:spPr>
          <a:xfrm>
            <a:off x="630000" y="718200"/>
            <a:ext cx="11339640" cy="3006000"/>
          </a:xfrm>
          <a:prstGeom prst="rect">
            <a:avLst/>
          </a:prstGeom>
        </p:spPr>
        <p:txBody>
          <a:bodyPr lIns="0" tIns="0" rIns="0" bIns="0" anchor="ctr"/>
          <a:p>
            <a:pPr algn="ctr"/>
            <a:r>
              <a:rPr lang="en-US" sz="4400" b="0" strike="noStrike" spc="-1">
                <a:latin typeface="Arial" charset="0"/>
              </a:rPr>
              <a:t>Click to edit the title text format</a:t>
            </a:r>
            <a:endParaRPr lang="en-US" sz="4400" b="0" strike="noStrike" spc="-1">
              <a:latin typeface="Arial" charset="0"/>
            </a:endParaRPr>
          </a:p>
        </p:txBody>
      </p:sp>
      <p:sp>
        <p:nvSpPr>
          <p:cNvPr id="4" name="PlaceHolder 2"/>
          <p:cNvSpPr>
            <a:spLocks noGrp="1"/>
          </p:cNvSpPr>
          <p:nvPr>
            <p:ph type="body"/>
          </p:nvPr>
        </p:nvSpPr>
        <p:spPr>
          <a:xfrm>
            <a:off x="630000" y="4212720"/>
            <a:ext cx="11339640" cy="10441800"/>
          </a:xfrm>
          <a:prstGeom prst="rect">
            <a:avLst/>
          </a:prstGeom>
        </p:spPr>
        <p:txBody>
          <a:bodyPr lIns="0" tIns="0" rIns="0" bIns="0">
            <a:normAutofit/>
          </a:bodyPr>
          <a:p>
            <a:pPr marL="431800" indent="-323850">
              <a:spcBef>
                <a:spcPts val="1415"/>
              </a:spcBef>
              <a:buClr>
                <a:srgbClr val="000000"/>
              </a:buClr>
              <a:buSzPct val="45000"/>
              <a:buFont typeface="Wingdings" panose="05000000000000000000" charset="2"/>
              <a:buChar char=""/>
            </a:pPr>
            <a:r>
              <a:rPr lang="en-US" sz="3200" b="0" strike="noStrike" spc="-1">
                <a:latin typeface="Arial" charset="0"/>
              </a:rPr>
              <a:t>Click to edit the outline text format</a:t>
            </a:r>
            <a:endParaRPr lang="en-US" sz="3200" b="0" strike="noStrike" spc="-1">
              <a:latin typeface="Arial" charset="0"/>
            </a:endParaRPr>
          </a:p>
          <a:p>
            <a:pPr marL="864235" lvl="1" indent="-323850">
              <a:spcBef>
                <a:spcPts val="1135"/>
              </a:spcBef>
              <a:buClr>
                <a:srgbClr val="000000"/>
              </a:buClr>
              <a:buSzPct val="75000"/>
              <a:buFont typeface="Symbol" charset="2"/>
              <a:buChar char=""/>
            </a:pPr>
            <a:r>
              <a:rPr lang="en-US" sz="2800" b="0" strike="noStrike" spc="-1">
                <a:latin typeface="Arial" charset="0"/>
              </a:rPr>
              <a:t>Second Outline Level</a:t>
            </a:r>
            <a:endParaRPr lang="en-US" sz="2800" b="0" strike="noStrike" spc="-1">
              <a:latin typeface="Arial" charset="0"/>
            </a:endParaRPr>
          </a:p>
          <a:p>
            <a:pPr marL="1296035" lvl="2" indent="-288290">
              <a:spcBef>
                <a:spcPts val="850"/>
              </a:spcBef>
              <a:buClr>
                <a:srgbClr val="000000"/>
              </a:buClr>
              <a:buSzPct val="45000"/>
              <a:buFont typeface="Wingdings" panose="05000000000000000000" charset="2"/>
              <a:buChar char=""/>
            </a:pPr>
            <a:r>
              <a:rPr lang="en-US" sz="2400" b="0" strike="noStrike" spc="-1">
                <a:latin typeface="Arial" charset="0"/>
              </a:rPr>
              <a:t>Third Outline Level</a:t>
            </a:r>
            <a:endParaRPr lang="en-US" sz="2400" b="0" strike="noStrike" spc="-1">
              <a:latin typeface="Arial" charset="0"/>
            </a:endParaRPr>
          </a:p>
          <a:p>
            <a:pPr marL="1727835" lvl="3" indent="-215900">
              <a:spcBef>
                <a:spcPts val="565"/>
              </a:spcBef>
              <a:buClr>
                <a:srgbClr val="000000"/>
              </a:buClr>
              <a:buSzPct val="75000"/>
              <a:buFont typeface="Symbol" charset="2"/>
              <a:buChar char=""/>
            </a:pPr>
            <a:r>
              <a:rPr lang="en-US" sz="2000" b="0" strike="noStrike" spc="-1">
                <a:latin typeface="Arial" charset="0"/>
              </a:rPr>
              <a:t>Fourth Outline Level</a:t>
            </a:r>
            <a:endParaRPr lang="en-US" sz="2000" b="0" strike="noStrike" spc="-1">
              <a:latin typeface="Arial" charset="0"/>
            </a:endParaRPr>
          </a:p>
          <a:p>
            <a:pPr marL="2160270" lvl="4" indent="-215900">
              <a:spcBef>
                <a:spcPts val="285"/>
              </a:spcBef>
              <a:buClr>
                <a:srgbClr val="000000"/>
              </a:buClr>
              <a:buSzPct val="45000"/>
              <a:buFont typeface="Wingdings" panose="05000000000000000000" charset="2"/>
              <a:buChar char=""/>
            </a:pPr>
            <a:r>
              <a:rPr lang="en-US" sz="2000" b="0" strike="noStrike" spc="-1">
                <a:latin typeface="Arial" charset="0"/>
              </a:rPr>
              <a:t>Fifth Outline Level</a:t>
            </a:r>
            <a:endParaRPr lang="en-US" sz="2000" b="0" strike="noStrike" spc="-1">
              <a:latin typeface="Arial" charset="0"/>
            </a:endParaRPr>
          </a:p>
          <a:p>
            <a:pPr marL="2592070" lvl="5" indent="-215900">
              <a:spcBef>
                <a:spcPts val="285"/>
              </a:spcBef>
              <a:buClr>
                <a:srgbClr val="000000"/>
              </a:buClr>
              <a:buSzPct val="45000"/>
              <a:buFont typeface="Wingdings" panose="05000000000000000000" charset="2"/>
              <a:buChar char=""/>
            </a:pPr>
            <a:r>
              <a:rPr lang="en-US" sz="2000" b="0" strike="noStrike" spc="-1">
                <a:latin typeface="Arial" charset="0"/>
              </a:rPr>
              <a:t>Sixth Outline Level</a:t>
            </a:r>
            <a:endParaRPr lang="en-US" sz="2000" b="0" strike="noStrike" spc="-1">
              <a:latin typeface="Arial" charset="0"/>
            </a:endParaRPr>
          </a:p>
          <a:p>
            <a:pPr marL="3023870" lvl="6" indent="-215900">
              <a:spcBef>
                <a:spcPts val="285"/>
              </a:spcBef>
              <a:buClr>
                <a:srgbClr val="000000"/>
              </a:buClr>
              <a:buSzPct val="45000"/>
              <a:buFont typeface="Wingdings" panose="05000000000000000000" charset="2"/>
              <a:buChar char=""/>
            </a:pPr>
            <a:r>
              <a:rPr lang="en-US" sz="2000" b="0" strike="noStrike" spc="-1">
                <a:latin typeface="Arial" charset="0"/>
              </a:rPr>
              <a:t>Seventh Outline Level</a:t>
            </a:r>
            <a:endParaRPr lang="en-US" sz="2000" b="0" strike="noStrike" spc="-1">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p:nvPr/>
        </p:nvPicPr>
        <p:blipFill>
          <a:blip r:embed="rId1"/>
          <a:stretch>
            <a:fillRect/>
          </a:stretch>
        </p:blipFill>
        <p:spPr>
          <a:xfrm>
            <a:off x="0" y="10332000"/>
            <a:ext cx="3024378" cy="2040255"/>
          </a:xfrm>
          <a:prstGeom prst="rect">
            <a:avLst/>
          </a:prstGeom>
          <a:ln>
            <a:noFill/>
          </a:ln>
        </p:spPr>
      </p:pic>
      <p:pic>
        <p:nvPicPr>
          <p:cNvPr id="81" name="Picture 80"/>
          <p:cNvPicPr/>
          <p:nvPr/>
        </p:nvPicPr>
        <p:blipFill>
          <a:blip r:embed="rId2"/>
          <a:stretch>
            <a:fillRect/>
          </a:stretch>
        </p:blipFill>
        <p:spPr>
          <a:xfrm>
            <a:off x="3168000" y="8460000"/>
            <a:ext cx="2880360" cy="1943100"/>
          </a:xfrm>
          <a:prstGeom prst="rect">
            <a:avLst/>
          </a:prstGeom>
          <a:ln>
            <a:noFill/>
          </a:ln>
        </p:spPr>
      </p:pic>
      <p:pic>
        <p:nvPicPr>
          <p:cNvPr id="80" name="Picture 79"/>
          <p:cNvPicPr/>
          <p:nvPr/>
        </p:nvPicPr>
        <p:blipFill>
          <a:blip r:embed="rId3"/>
          <a:stretch>
            <a:fillRect/>
          </a:stretch>
        </p:blipFill>
        <p:spPr>
          <a:xfrm>
            <a:off x="0" y="8460000"/>
            <a:ext cx="2986920" cy="2014920"/>
          </a:xfrm>
          <a:prstGeom prst="rect">
            <a:avLst/>
          </a:prstGeom>
          <a:ln>
            <a:noFill/>
          </a:ln>
        </p:spPr>
      </p:pic>
      <p:pic>
        <p:nvPicPr>
          <p:cNvPr id="66" name="Picture 19"/>
          <p:cNvPicPr/>
          <p:nvPr/>
        </p:nvPicPr>
        <p:blipFill>
          <a:blip r:embed="rId4"/>
          <a:srcRect l="840" t="1132" r="-1495"/>
          <a:stretch>
            <a:fillRect/>
          </a:stretch>
        </p:blipFill>
        <p:spPr>
          <a:xfrm>
            <a:off x="2880000" y="6012000"/>
            <a:ext cx="2933741" cy="2233001"/>
          </a:xfrm>
          <a:prstGeom prst="rect">
            <a:avLst/>
          </a:prstGeom>
          <a:ln>
            <a:noFill/>
          </a:ln>
        </p:spPr>
      </p:pic>
      <p:pic>
        <p:nvPicPr>
          <p:cNvPr id="68" name="Picture 51"/>
          <p:cNvPicPr/>
          <p:nvPr/>
        </p:nvPicPr>
        <p:blipFill>
          <a:blip r:embed="rId5"/>
          <a:stretch>
            <a:fillRect/>
          </a:stretch>
        </p:blipFill>
        <p:spPr>
          <a:xfrm>
            <a:off x="2772000" y="3744000"/>
            <a:ext cx="3143880" cy="2405160"/>
          </a:xfrm>
          <a:prstGeom prst="rect">
            <a:avLst/>
          </a:prstGeom>
          <a:ln>
            <a:noFill/>
          </a:ln>
        </p:spPr>
      </p:pic>
      <p:pic>
        <p:nvPicPr>
          <p:cNvPr id="79" name="Picture 78"/>
          <p:cNvPicPr/>
          <p:nvPr/>
        </p:nvPicPr>
        <p:blipFill>
          <a:blip r:embed="rId6"/>
          <a:srcRect l="-1415"/>
          <a:stretch>
            <a:fillRect/>
          </a:stretch>
        </p:blipFill>
        <p:spPr>
          <a:xfrm>
            <a:off x="-46990" y="13895705"/>
            <a:ext cx="3368169" cy="2252091"/>
          </a:xfrm>
          <a:prstGeom prst="rect">
            <a:avLst/>
          </a:prstGeom>
          <a:ln>
            <a:noFill/>
          </a:ln>
        </p:spPr>
      </p:pic>
      <p:pic>
        <p:nvPicPr>
          <p:cNvPr id="84" name="Picture 83"/>
          <p:cNvPicPr/>
          <p:nvPr/>
        </p:nvPicPr>
        <p:blipFill>
          <a:blip r:embed="rId7"/>
          <a:stretch>
            <a:fillRect/>
          </a:stretch>
        </p:blipFill>
        <p:spPr>
          <a:xfrm>
            <a:off x="3060000" y="14004001"/>
            <a:ext cx="3096387" cy="2168271"/>
          </a:xfrm>
          <a:prstGeom prst="rect">
            <a:avLst/>
          </a:prstGeom>
          <a:ln>
            <a:noFill/>
          </a:ln>
        </p:spPr>
      </p:pic>
      <p:pic>
        <p:nvPicPr>
          <p:cNvPr id="74" name="Picture 73"/>
          <p:cNvPicPr/>
          <p:nvPr/>
        </p:nvPicPr>
        <p:blipFill>
          <a:blip r:embed="rId8"/>
          <a:stretch>
            <a:fillRect/>
          </a:stretch>
        </p:blipFill>
        <p:spPr>
          <a:xfrm>
            <a:off x="8856000" y="9108000"/>
            <a:ext cx="3715560" cy="2454480"/>
          </a:xfrm>
          <a:prstGeom prst="rect">
            <a:avLst/>
          </a:prstGeom>
          <a:ln>
            <a:noFill/>
          </a:ln>
        </p:spPr>
      </p:pic>
      <p:pic>
        <p:nvPicPr>
          <p:cNvPr id="75" name="Picture 74"/>
          <p:cNvPicPr/>
          <p:nvPr/>
        </p:nvPicPr>
        <p:blipFill>
          <a:blip r:embed="rId9"/>
          <a:stretch>
            <a:fillRect/>
          </a:stretch>
        </p:blipFill>
        <p:spPr>
          <a:xfrm>
            <a:off x="8778875" y="6660000"/>
            <a:ext cx="3768725" cy="2555875"/>
          </a:xfrm>
          <a:prstGeom prst="rect">
            <a:avLst/>
          </a:prstGeom>
          <a:ln>
            <a:noFill/>
          </a:ln>
        </p:spPr>
      </p:pic>
      <p:sp>
        <p:nvSpPr>
          <p:cNvPr id="46" name="CustomShape 1"/>
          <p:cNvSpPr/>
          <p:nvPr/>
        </p:nvSpPr>
        <p:spPr>
          <a:xfrm>
            <a:off x="3322955" y="635"/>
            <a:ext cx="9243695" cy="223456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1" strike="noStrike" spc="-1">
                <a:solidFill>
                  <a:srgbClr val="FFFFFF"/>
                </a:solidFill>
                <a:latin typeface="Arial" charset="0"/>
                <a:ea typeface="DejaVu Sans"/>
              </a:rPr>
              <a:t>Performance of the ATLAS RPC detector and trigger at 13 TeV</a:t>
            </a:r>
            <a:endParaRPr lang="en-US" sz="3200" b="0" strike="noStrike" spc="-1">
              <a:latin typeface="Arial" charset="0"/>
            </a:endParaRPr>
          </a:p>
        </p:txBody>
      </p:sp>
      <p:sp>
        <p:nvSpPr>
          <p:cNvPr id="47" name="CustomShape 2"/>
          <p:cNvSpPr/>
          <p:nvPr/>
        </p:nvSpPr>
        <p:spPr>
          <a:xfrm>
            <a:off x="318240" y="17498520"/>
            <a:ext cx="10365120" cy="6087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800" b="0" strike="noStrike" spc="-1">
                <a:solidFill>
                  <a:srgbClr val="FFFFFF"/>
                </a:solidFill>
                <a:latin typeface="Arial" charset="0"/>
                <a:ea typeface="DejaVu Sans"/>
              </a:rPr>
              <a:t>Heng Li (University of Science and Technology of China)  on behalf of the ATLAS Collaboration  </a:t>
            </a:r>
            <a:endParaRPr lang="en-US" sz="1800" b="0" strike="noStrike" spc="-1">
              <a:latin typeface="Arial" charset="0"/>
            </a:endParaRPr>
          </a:p>
          <a:p>
            <a:pPr>
              <a:lnSpc>
                <a:spcPct val="100000"/>
              </a:lnSpc>
            </a:pPr>
            <a:r>
              <a:rPr lang="en-US" sz="1800" b="0" strike="noStrike" spc="-1">
                <a:solidFill>
                  <a:srgbClr val="FFFFFF"/>
                </a:solidFill>
                <a:latin typeface="Arial Narrow"/>
                <a:ea typeface="DejaVu Sans"/>
              </a:rPr>
              <a:t> </a:t>
            </a:r>
            <a:endParaRPr lang="en-US" sz="1800" b="0" strike="noStrike" spc="-1">
              <a:latin typeface="Arial" charset="0"/>
            </a:endParaRPr>
          </a:p>
        </p:txBody>
      </p:sp>
      <p:sp>
        <p:nvSpPr>
          <p:cNvPr id="49" name="CustomShape 4"/>
          <p:cNvSpPr/>
          <p:nvPr/>
        </p:nvSpPr>
        <p:spPr>
          <a:xfrm>
            <a:off x="3109680" y="2147400"/>
            <a:ext cx="9491400" cy="1355760"/>
          </a:xfrm>
          <a:prstGeom prst="rect">
            <a:avLst/>
          </a:prstGeom>
          <a:solidFill>
            <a:schemeClr val="accent1">
              <a:lumMod val="20000"/>
              <a:lumOff val="80000"/>
            </a:schemeClr>
          </a:solid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2000" b="0" strike="noStrike" spc="-1">
                <a:solidFill>
                  <a:srgbClr val="000000"/>
                </a:solidFill>
                <a:latin typeface="Arial" charset="0"/>
                <a:ea typeface="DejaVu Sans"/>
              </a:rPr>
              <a:t> </a:t>
            </a:r>
            <a:endParaRPr lang="en-US" sz="2000" b="0" strike="noStrike" spc="-1">
              <a:latin typeface="Arial" charset="0"/>
            </a:endParaRPr>
          </a:p>
        </p:txBody>
      </p:sp>
      <p:sp>
        <p:nvSpPr>
          <p:cNvPr id="50" name="CustomShape 5"/>
          <p:cNvSpPr/>
          <p:nvPr/>
        </p:nvSpPr>
        <p:spPr>
          <a:xfrm>
            <a:off x="0" y="3434040"/>
            <a:ext cx="60840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The ATLAS RPC Detector and Trigger System </a:t>
            </a:r>
            <a:endParaRPr lang="en-US" sz="1800" b="0" strike="noStrike" spc="-1">
              <a:latin typeface="Arial" charset="0"/>
            </a:endParaRPr>
          </a:p>
        </p:txBody>
      </p:sp>
      <p:sp>
        <p:nvSpPr>
          <p:cNvPr id="51" name="CustomShape 6"/>
          <p:cNvSpPr/>
          <p:nvPr/>
        </p:nvSpPr>
        <p:spPr>
          <a:xfrm>
            <a:off x="6127200" y="3434040"/>
            <a:ext cx="644976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Trigger timing performance</a:t>
            </a:r>
            <a:endParaRPr lang="en-US" sz="1800" b="0" strike="noStrike" spc="-1">
              <a:latin typeface="Arial" charset="0"/>
            </a:endParaRPr>
          </a:p>
        </p:txBody>
      </p:sp>
      <p:sp>
        <p:nvSpPr>
          <p:cNvPr id="52" name="CustomShape 7"/>
          <p:cNvSpPr/>
          <p:nvPr/>
        </p:nvSpPr>
        <p:spPr>
          <a:xfrm>
            <a:off x="17280" y="13706640"/>
            <a:ext cx="61092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x-none" altLang="en-US" sz="1800" b="1" strike="noStrike" spc="-1">
                <a:solidFill>
                  <a:srgbClr val="FFFFFF"/>
                </a:solidFill>
                <a:latin typeface="Arial" charset="0"/>
                <a:ea typeface="DejaVu Sans"/>
              </a:rPr>
              <a:t>Detector</a:t>
            </a:r>
            <a:r>
              <a:rPr lang="en-US" sz="1800" b="1" strike="noStrike" spc="-1">
                <a:solidFill>
                  <a:srgbClr val="FFFFFF"/>
                </a:solidFill>
                <a:latin typeface="Arial" charset="0"/>
                <a:ea typeface="DejaVu Sans"/>
              </a:rPr>
              <a:t> efficiency </a:t>
            </a:r>
            <a:r>
              <a:rPr lang="x-none" altLang="en-US" sz="1800" b="1" strike="noStrike" spc="-1">
                <a:solidFill>
                  <a:srgbClr val="FFFFFF"/>
                </a:solidFill>
                <a:latin typeface="Arial" charset="0"/>
                <a:ea typeface="DejaVu Sans"/>
              </a:rPr>
              <a:t>overall performance</a:t>
            </a:r>
            <a:r>
              <a:rPr lang="en-US" sz="1800" b="1" strike="noStrike" spc="-1">
                <a:solidFill>
                  <a:srgbClr val="FFFFFF"/>
                </a:solidFill>
                <a:latin typeface="Arial" charset="0"/>
                <a:ea typeface="DejaVu Sans"/>
              </a:rPr>
              <a:t>  </a:t>
            </a:r>
            <a:endParaRPr lang="en-US" sz="1800" b="0" strike="noStrike" spc="-1">
              <a:latin typeface="Arial" charset="0"/>
            </a:endParaRPr>
          </a:p>
        </p:txBody>
      </p:sp>
      <p:sp>
        <p:nvSpPr>
          <p:cNvPr id="53" name="CustomShape 8"/>
          <p:cNvSpPr/>
          <p:nvPr/>
        </p:nvSpPr>
        <p:spPr>
          <a:xfrm>
            <a:off x="6153840" y="11555999"/>
            <a:ext cx="64026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Noto Sans CJK SC Regular"/>
              </a:rPr>
              <a:t>Trigger efficiency vs. offline muon η/</a:t>
            </a:r>
            <a:r>
              <a:rPr lang="en-US" sz="1800" b="1" strike="noStrike" spc="-1">
                <a:solidFill>
                  <a:srgbClr val="FFFFFF"/>
                </a:solidFill>
                <a:latin typeface="Arial" charset="0"/>
                <a:ea typeface="DejaVu Sans"/>
              </a:rPr>
              <a:t>φ</a:t>
            </a:r>
            <a:endParaRPr lang="en-US" sz="1800" b="0" strike="noStrike" spc="-1">
              <a:latin typeface="Arial" charset="0"/>
            </a:endParaRPr>
          </a:p>
        </p:txBody>
      </p:sp>
      <p:sp>
        <p:nvSpPr>
          <p:cNvPr id="54" name="CustomShape 9"/>
          <p:cNvSpPr/>
          <p:nvPr/>
        </p:nvSpPr>
        <p:spPr>
          <a:xfrm>
            <a:off x="3128400" y="2160000"/>
            <a:ext cx="945324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Introduction</a:t>
            </a:r>
            <a:endParaRPr lang="en-US" sz="1800" b="0" strike="noStrike" spc="-1">
              <a:latin typeface="Arial" charset="0"/>
            </a:endParaRPr>
          </a:p>
        </p:txBody>
      </p:sp>
      <p:sp>
        <p:nvSpPr>
          <p:cNvPr id="55" name="CustomShape 10"/>
          <p:cNvSpPr/>
          <p:nvPr/>
        </p:nvSpPr>
        <p:spPr>
          <a:xfrm>
            <a:off x="3101400" y="2505240"/>
            <a:ext cx="9495720" cy="942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000000"/>
                </a:solidFill>
                <a:latin typeface="Arial" charset="0"/>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trigger timing and efficiency.</a:t>
            </a:r>
            <a:endParaRPr lang="en-US" sz="1400" b="0" strike="noStrike" spc="-1">
              <a:latin typeface="Arial" charset="0"/>
            </a:endParaRPr>
          </a:p>
        </p:txBody>
      </p:sp>
      <p:sp>
        <p:nvSpPr>
          <p:cNvPr id="56" name="CustomShape 11"/>
          <p:cNvSpPr/>
          <p:nvPr/>
        </p:nvSpPr>
        <p:spPr>
          <a:xfrm>
            <a:off x="151920" y="3780000"/>
            <a:ext cx="2591280" cy="237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The present ATLAS muon trigger in the barrel region based on</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3 concentric RPC layers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16 physical sectors, </a:t>
            </a:r>
            <a:r>
              <a:rPr lang="x-none" altLang="en-US" sz="1200" b="0" strike="noStrike" spc="-1">
                <a:solidFill>
                  <a:srgbClr val="000000"/>
                </a:solidFill>
                <a:latin typeface="Arial" charset="0"/>
                <a:ea typeface="DejaVu Sans"/>
              </a:rPr>
              <a:t>more than </a:t>
            </a:r>
            <a:r>
              <a:rPr lang="en-US" sz="1200" b="0" strike="noStrike" spc="-1">
                <a:solidFill>
                  <a:srgbClr val="000000"/>
                </a:solidFill>
                <a:latin typeface="Arial" charset="0"/>
                <a:ea typeface="DejaVu Sans"/>
              </a:rPr>
              <a:t>37</a:t>
            </a:r>
            <a:r>
              <a:rPr lang="x-none" altLang="en-US" sz="1200" b="0" strike="noStrike" spc="-1">
                <a:solidFill>
                  <a:srgbClr val="000000"/>
                </a:solidFill>
                <a:latin typeface="Arial" charset="0"/>
                <a:ea typeface="DejaVu Sans"/>
              </a:rPr>
              <a:t>00 gas volumes</a:t>
            </a:r>
            <a:endParaRPr lang="x-none" altLang="en-US" sz="1200" b="0" strike="noStrike" spc="-1">
              <a:solidFill>
                <a:srgbClr val="000000"/>
              </a:solidFill>
              <a:latin typeface="Arial" charset="0"/>
              <a:ea typeface="DejaVu Sans"/>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physical sector is segmented in 2 trigger sectors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totally 64 trigger sectors in side A and side C</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trigger sector is segmented along η in towers</a:t>
            </a:r>
            <a:endParaRPr lang="en-US" sz="1200" b="0" strike="noStrike" spc="-1">
              <a:latin typeface="Arial" charset="0"/>
            </a:endParaRPr>
          </a:p>
        </p:txBody>
      </p:sp>
      <p:sp>
        <p:nvSpPr>
          <p:cNvPr id="57" name="CustomShape 12"/>
          <p:cNvSpPr/>
          <p:nvPr/>
        </p:nvSpPr>
        <p:spPr>
          <a:xfrm>
            <a:off x="6207840" y="9252000"/>
            <a:ext cx="2550240" cy="182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Plateau value of the trigger efficiency as a function of time [2]. </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point corresponds to a different ATLAS run recorded in 2017</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only runs with integrated luminosity greater than 50 pb</a:t>
            </a:r>
            <a:r>
              <a:rPr lang="en-US" sz="1200" b="0" strike="noStrike" spc="-1" baseline="30000">
                <a:solidFill>
                  <a:srgbClr val="000000"/>
                </a:solidFill>
                <a:latin typeface="Arial" charset="0"/>
                <a:ea typeface="DejaVu Sans"/>
              </a:rPr>
              <a:t>-1</a:t>
            </a:r>
            <a:r>
              <a:rPr lang="en-US" sz="1200" b="0" strike="noStrike" spc="-1">
                <a:solidFill>
                  <a:srgbClr val="000000"/>
                </a:solidFill>
                <a:latin typeface="Arial" charset="0"/>
                <a:ea typeface="DejaVu Sans"/>
              </a:rPr>
              <a:t> and at least 1000 muons collected are used</a:t>
            </a:r>
            <a:endParaRPr lang="en-US" sz="1200" b="0" strike="noStrike" spc="-1">
              <a:latin typeface="Arial" charset="0"/>
            </a:endParaRPr>
          </a:p>
        </p:txBody>
      </p:sp>
      <p:sp>
        <p:nvSpPr>
          <p:cNvPr id="58" name="CustomShape 13"/>
          <p:cNvSpPr/>
          <p:nvPr/>
        </p:nvSpPr>
        <p:spPr>
          <a:xfrm>
            <a:off x="28575" y="16048990"/>
            <a:ext cx="6076315" cy="1115060"/>
          </a:xfrm>
          <a:prstGeom prst="rect">
            <a:avLst/>
          </a:prstGeom>
          <a:noFill/>
          <a:ln>
            <a:noFill/>
          </a:ln>
        </p:spPr>
        <p:style>
          <a:lnRef idx="0">
            <a:srgbClr val="FFFFFF"/>
          </a:lnRef>
          <a:fillRef idx="0">
            <a:srgbClr val="FFFFFF"/>
          </a:fillRef>
          <a:effectRef idx="0">
            <a:srgbClr val="FFFFFF"/>
          </a:effectRef>
          <a:fontRef idx="minor"/>
        </p:style>
      </p:sp>
      <p:sp>
        <p:nvSpPr>
          <p:cNvPr id="60" name="CustomShape 15"/>
          <p:cNvSpPr/>
          <p:nvPr/>
        </p:nvSpPr>
        <p:spPr>
          <a:xfrm>
            <a:off x="108000" y="6228000"/>
            <a:ext cx="2726055" cy="20554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The Level-1 (L1) trigger algorithm is based on hit coincidence of 3 concentric RPC stations</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Low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coincidence between the innermost two RPC stations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additional confirmation on the third external station</a:t>
            </a:r>
            <a:endParaRPr lang="en-US" sz="1200" b="0" strike="noStrike" spc="-1">
              <a:latin typeface="Arial" charset="0"/>
            </a:endParaRPr>
          </a:p>
        </p:txBody>
      </p:sp>
      <p:sp>
        <p:nvSpPr>
          <p:cNvPr id="61" name="CustomShape 16"/>
          <p:cNvSpPr/>
          <p:nvPr/>
        </p:nvSpPr>
        <p:spPr>
          <a:xfrm>
            <a:off x="9327615" y="3858815"/>
            <a:ext cx="307404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Fraction of RPC trigger hits associated to the correct BC [1] for each of the barrel muon trigger towers for one example run in 2017  [2]. </a:t>
            </a:r>
            <a:endParaRPr lang="en-US" sz="1200" b="0" strike="noStrike" spc="-1">
              <a:latin typeface="Arial" charset="0"/>
            </a:endParaRPr>
          </a:p>
        </p:txBody>
      </p:sp>
      <p:sp>
        <p:nvSpPr>
          <p:cNvPr id="62" name="CustomShape 17"/>
          <p:cNvSpPr/>
          <p:nvPr/>
        </p:nvSpPr>
        <p:spPr>
          <a:xfrm>
            <a:off x="9327460" y="4660975"/>
            <a:ext cx="3291840" cy="102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Fraction for the whole RPC trigger system as a function of time. Each point corresponds to a different ATLAS run recorded in 2017 [2]. The fraction of 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muons associated to the correct BC is 99.6% [1].</a:t>
            </a:r>
            <a:endParaRPr lang="en-US" sz="1200" b="0" strike="noStrike" spc="-1">
              <a:latin typeface="Arial" charset="0"/>
            </a:endParaRPr>
          </a:p>
        </p:txBody>
      </p:sp>
      <p:sp>
        <p:nvSpPr>
          <p:cNvPr id="64" name="CustomShape 19"/>
          <p:cNvSpPr/>
          <p:nvPr/>
        </p:nvSpPr>
        <p:spPr>
          <a:xfrm>
            <a:off x="6228000" y="6804000"/>
            <a:ext cx="2550240" cy="205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L1 muon barrel trigger efficiency for reconstructed muons as a function of transverse momentum is shown for 6 L1 thresholds [2]. </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efficiencies for the low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thresholds (MU4, MU6, MU10) reach a plateau of about 80% </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efficiencies for 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thresholds (MU11, MU20, MU21) rise to around 70% [1] </a:t>
            </a:r>
            <a:endParaRPr lang="en-US" sz="1200" b="0" strike="noStrike" spc="-1">
              <a:latin typeface="Arial" charset="0"/>
            </a:endParaRPr>
          </a:p>
        </p:txBody>
      </p:sp>
      <p:sp>
        <p:nvSpPr>
          <p:cNvPr id="65" name="CustomShape 20"/>
          <p:cNvSpPr/>
          <p:nvPr/>
        </p:nvSpPr>
        <p:spPr>
          <a:xfrm>
            <a:off x="6192000" y="6300000"/>
            <a:ext cx="6397560" cy="40104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Trigger efficiency vs. offline muon p</a:t>
            </a:r>
            <a:r>
              <a:rPr lang="en-US" sz="1800" b="1" strike="noStrike" spc="-1" baseline="-25000">
                <a:solidFill>
                  <a:srgbClr val="FFFFFF"/>
                </a:solidFill>
                <a:latin typeface="Arial" charset="0"/>
                <a:ea typeface="DejaVu Sans"/>
              </a:rPr>
              <a:t>T</a:t>
            </a:r>
            <a:endParaRPr lang="en-US" sz="1800" b="0" strike="noStrike" spc="-1">
              <a:latin typeface="Arial" charset="0"/>
            </a:endParaRPr>
          </a:p>
        </p:txBody>
      </p:sp>
      <p:sp>
        <p:nvSpPr>
          <p:cNvPr id="67" name="CustomShape 21"/>
          <p:cNvSpPr/>
          <p:nvPr/>
        </p:nvSpPr>
        <p:spPr>
          <a:xfrm>
            <a:off x="0" y="8244000"/>
            <a:ext cx="609084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x-none" altLang="en-US" sz="1800" b="1" strike="noStrike" spc="-1">
                <a:solidFill>
                  <a:srgbClr val="FFFFFF"/>
                </a:solidFill>
                <a:latin typeface="Arial" charset="0"/>
                <a:ea typeface="DejaVu Sans"/>
              </a:rPr>
              <a:t>Performance in one detector gas gap</a:t>
            </a:r>
            <a:endParaRPr lang="en-US" sz="1800" b="0" strike="noStrike" spc="-1">
              <a:latin typeface="Arial" charset="0"/>
            </a:endParaRPr>
          </a:p>
        </p:txBody>
      </p:sp>
      <p:sp>
        <p:nvSpPr>
          <p:cNvPr id="71" name="CustomShape 23"/>
          <p:cNvSpPr/>
          <p:nvPr/>
        </p:nvSpPr>
        <p:spPr>
          <a:xfrm>
            <a:off x="8889480" y="8604000"/>
            <a:ext cx="689400" cy="118620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25"/>
          <p:cNvSpPr/>
          <p:nvPr/>
        </p:nvSpPr>
        <p:spPr>
          <a:xfrm>
            <a:off x="6103620" y="16149320"/>
            <a:ext cx="6478905" cy="1047115"/>
          </a:xfrm>
          <a:prstGeom prst="rect">
            <a:avLst/>
          </a:prstGeom>
          <a:solidFill>
            <a:schemeClr val="accent1">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[1] M. Corradi, Performance of ATLAS RPC Level-1 muon trigger during the 2015 data taking, 6032 Journal of Instrumentation 11 (2016) C09003</a:t>
            </a:r>
            <a:endParaRPr lang="en-US" sz="1200" b="0" strike="noStrike" spc="-1">
              <a:latin typeface="Arial" charset="0"/>
            </a:endParaRPr>
          </a:p>
          <a:p>
            <a:pPr>
              <a:lnSpc>
                <a:spcPct val="100000"/>
              </a:lnSpc>
            </a:pPr>
            <a:r>
              <a:rPr lang="en-US" sz="1200" b="0" strike="noStrike" spc="-1">
                <a:solidFill>
                  <a:srgbClr val="000000"/>
                </a:solidFill>
                <a:latin typeface="Arial" charset="0"/>
                <a:ea typeface="DejaVu Sans"/>
              </a:rPr>
              <a:t>[2] ATLAS Collaboration, ATL-COM-DAQ-2018-008</a:t>
            </a:r>
            <a:endParaRPr lang="en-US" sz="1200" b="0" strike="noStrike" spc="-1">
              <a:latin typeface="Arial" charset="0"/>
            </a:endParaRPr>
          </a:p>
        </p:txBody>
      </p:sp>
      <p:pic>
        <p:nvPicPr>
          <p:cNvPr id="76" name="Picture 75"/>
          <p:cNvPicPr/>
          <p:nvPr/>
        </p:nvPicPr>
        <p:blipFill>
          <a:blip r:embed="rId10"/>
          <a:stretch>
            <a:fillRect/>
          </a:stretch>
        </p:blipFill>
        <p:spPr>
          <a:xfrm>
            <a:off x="6059520" y="11916000"/>
            <a:ext cx="3240000" cy="2376000"/>
          </a:xfrm>
          <a:prstGeom prst="rect">
            <a:avLst/>
          </a:prstGeom>
          <a:ln>
            <a:noFill/>
          </a:ln>
        </p:spPr>
      </p:pic>
      <p:pic>
        <p:nvPicPr>
          <p:cNvPr id="77" name="Picture 76"/>
          <p:cNvPicPr/>
          <p:nvPr/>
        </p:nvPicPr>
        <p:blipFill>
          <a:blip r:embed="rId11"/>
          <a:stretch>
            <a:fillRect/>
          </a:stretch>
        </p:blipFill>
        <p:spPr>
          <a:xfrm>
            <a:off x="9216000" y="11916000"/>
            <a:ext cx="3312414" cy="2426398"/>
          </a:xfrm>
          <a:prstGeom prst="rect">
            <a:avLst/>
          </a:prstGeom>
          <a:ln>
            <a:noFill/>
          </a:ln>
        </p:spPr>
      </p:pic>
      <p:pic>
        <p:nvPicPr>
          <p:cNvPr id="78" name="Picture 77"/>
          <p:cNvPicPr/>
          <p:nvPr/>
        </p:nvPicPr>
        <p:blipFill>
          <a:blip r:embed="rId12"/>
          <a:stretch>
            <a:fillRect/>
          </a:stretch>
        </p:blipFill>
        <p:spPr>
          <a:xfrm>
            <a:off x="6156000" y="3840480"/>
            <a:ext cx="3456432" cy="2478024"/>
          </a:xfrm>
          <a:prstGeom prst="rect">
            <a:avLst/>
          </a:prstGeom>
          <a:ln>
            <a:noFill/>
          </a:ln>
        </p:spPr>
      </p:pic>
      <p:pic>
        <p:nvPicPr>
          <p:cNvPr id="83" name="Picture 82"/>
          <p:cNvPicPr/>
          <p:nvPr/>
        </p:nvPicPr>
        <p:blipFill>
          <a:blip r:embed="rId13"/>
          <a:stretch>
            <a:fillRect/>
          </a:stretch>
        </p:blipFill>
        <p:spPr>
          <a:xfrm>
            <a:off x="3168000" y="10191080"/>
            <a:ext cx="3024378" cy="2037017"/>
          </a:xfrm>
          <a:prstGeom prst="rect">
            <a:avLst/>
          </a:prstGeom>
          <a:ln>
            <a:noFill/>
          </a:ln>
        </p:spPr>
      </p:pic>
      <p:sp>
        <p:nvSpPr>
          <p:cNvPr id="72" name="CustomShape 24"/>
          <p:cNvSpPr/>
          <p:nvPr/>
        </p:nvSpPr>
        <p:spPr>
          <a:xfrm rot="18540000">
            <a:off x="8244000" y="8783999"/>
            <a:ext cx="129600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17375E"/>
                </a:solidFill>
                <a:latin typeface="Arial" charset="0"/>
                <a:ea typeface="DejaVu Sans"/>
              </a:rPr>
              <a:t>Fit per run</a:t>
            </a:r>
            <a:endParaRPr lang="en-US" sz="1800" b="0" strike="noStrike" spc="-1">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2352</Words>
  <Application>Kingsoft Office WPP</Application>
  <PresentationFormat/>
  <Paragraphs>55</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Company>APO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André-Pierre OLIVIER</dc:creator>
  <cp:lastModifiedBy>heng</cp:lastModifiedBy>
  <cp:revision>206</cp:revision>
  <dcterms:created xsi:type="dcterms:W3CDTF">2019-02-06T09:45:18Z</dcterms:created>
  <dcterms:modified xsi:type="dcterms:W3CDTF">2019-02-06T09:45:18Z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   9-10.1.0.5672</vt:lpwstr>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