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56" r:id="rId3"/>
  </p:sldIdLst>
  <p:sldSz cx="12599670" cy="18003520"/>
  <p:notesSz cx="6858000" cy="9144000"/>
  <p:defaultTextStyle>
    <a:defPPr>
      <a:defRPr lang="fr-FR"/>
    </a:defPPr>
    <a:lvl1pPr marL="0" algn="l" defTabSz="821055" rtl="0" eaLnBrk="1" latinLnBrk="0" hangingPunct="1">
      <a:defRPr sz="3200" kern="1200">
        <a:solidFill>
          <a:schemeClr val="tx1"/>
        </a:solidFill>
        <a:latin typeface="+mn-lt"/>
        <a:ea typeface="+mn-ea"/>
        <a:cs typeface="+mn-cs"/>
      </a:defRPr>
    </a:lvl1pPr>
    <a:lvl2pPr marL="821055" algn="l" defTabSz="821055" rtl="0" eaLnBrk="1" latinLnBrk="0" hangingPunct="1">
      <a:defRPr sz="3200" kern="1200">
        <a:solidFill>
          <a:schemeClr val="tx1"/>
        </a:solidFill>
        <a:latin typeface="+mn-lt"/>
        <a:ea typeface="+mn-ea"/>
        <a:cs typeface="+mn-cs"/>
      </a:defRPr>
    </a:lvl2pPr>
    <a:lvl3pPr marL="1642110" algn="l" defTabSz="821055" rtl="0" eaLnBrk="1" latinLnBrk="0" hangingPunct="1">
      <a:defRPr sz="3200" kern="1200">
        <a:solidFill>
          <a:schemeClr val="tx1"/>
        </a:solidFill>
        <a:latin typeface="+mn-lt"/>
        <a:ea typeface="+mn-ea"/>
        <a:cs typeface="+mn-cs"/>
      </a:defRPr>
    </a:lvl3pPr>
    <a:lvl4pPr marL="2463165" algn="l" defTabSz="821055" rtl="0" eaLnBrk="1" latinLnBrk="0" hangingPunct="1">
      <a:defRPr sz="3200" kern="1200">
        <a:solidFill>
          <a:schemeClr val="tx1"/>
        </a:solidFill>
        <a:latin typeface="+mn-lt"/>
        <a:ea typeface="+mn-ea"/>
        <a:cs typeface="+mn-cs"/>
      </a:defRPr>
    </a:lvl4pPr>
    <a:lvl5pPr marL="3284220" algn="l" defTabSz="821055" rtl="0" eaLnBrk="1" latinLnBrk="0" hangingPunct="1">
      <a:defRPr sz="3200" kern="1200">
        <a:solidFill>
          <a:schemeClr val="tx1"/>
        </a:solidFill>
        <a:latin typeface="+mn-lt"/>
        <a:ea typeface="+mn-ea"/>
        <a:cs typeface="+mn-cs"/>
      </a:defRPr>
    </a:lvl5pPr>
    <a:lvl6pPr marL="4105275" algn="l" defTabSz="821055" rtl="0" eaLnBrk="1" latinLnBrk="0" hangingPunct="1">
      <a:defRPr sz="3200" kern="1200">
        <a:solidFill>
          <a:schemeClr val="tx1"/>
        </a:solidFill>
        <a:latin typeface="+mn-lt"/>
        <a:ea typeface="+mn-ea"/>
        <a:cs typeface="+mn-cs"/>
      </a:defRPr>
    </a:lvl6pPr>
    <a:lvl7pPr marL="4926330" algn="l" defTabSz="821055" rtl="0" eaLnBrk="1" latinLnBrk="0" hangingPunct="1">
      <a:defRPr sz="3200" kern="1200">
        <a:solidFill>
          <a:schemeClr val="tx1"/>
        </a:solidFill>
        <a:latin typeface="+mn-lt"/>
        <a:ea typeface="+mn-ea"/>
        <a:cs typeface="+mn-cs"/>
      </a:defRPr>
    </a:lvl7pPr>
    <a:lvl8pPr marL="5747385" algn="l" defTabSz="821055" rtl="0" eaLnBrk="1" latinLnBrk="0" hangingPunct="1">
      <a:defRPr sz="3200" kern="1200">
        <a:solidFill>
          <a:schemeClr val="tx1"/>
        </a:solidFill>
        <a:latin typeface="+mn-lt"/>
        <a:ea typeface="+mn-ea"/>
        <a:cs typeface="+mn-cs"/>
      </a:defRPr>
    </a:lvl8pPr>
    <a:lvl9pPr marL="6568440" algn="l" defTabSz="821055" rtl="0" eaLnBrk="1" latinLnBrk="0" hangingPunct="1">
      <a:defRPr sz="3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78" autoAdjust="0"/>
    <p:restoredTop sz="99582" autoAdjust="0"/>
  </p:normalViewPr>
  <p:slideViewPr>
    <p:cSldViewPr snapToObjects="1" showGuides="1">
      <p:cViewPr varScale="1">
        <p:scale>
          <a:sx n="81" d="100"/>
          <a:sy n="81" d="100"/>
        </p:scale>
        <p:origin x="-928" y="-152"/>
      </p:cViewPr>
      <p:guideLst>
        <p:guide orient="horz" pos="3278"/>
        <p:guide pos="404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39FE4F-110B-BA4D-BEF6-F84732C91D07}" type="datetimeFigureOut">
              <a:rPr lang="en-US"/>
            </a:fld>
            <a:endParaRPr lang="fr-FR"/>
          </a:p>
        </p:txBody>
      </p:sp>
      <p:sp>
        <p:nvSpPr>
          <p:cNvPr id="4" name="Espace réservé de l'image des diapositives 3"/>
          <p:cNvSpPr>
            <a:spLocks noGrp="1" noRot="1" noChangeAspect="1"/>
          </p:cNvSpPr>
          <p:nvPr>
            <p:ph type="sldImg" idx="2"/>
          </p:nvPr>
        </p:nvSpPr>
        <p:spPr>
          <a:xfrm>
            <a:off x="2228850" y="685800"/>
            <a:ext cx="24003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076C4A-9FBE-F148-AA61-CF1FEED7B458}" type="slidenum">
              <a:rPr/>
            </a:fld>
            <a:endParaRPr lang="fr-FR"/>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tLang="en-US"/>
          </a:p>
        </p:txBody>
      </p:sp>
      <p:sp>
        <p:nvSpPr>
          <p:cNvPr id="4" name="Slide Number Placeholder 3"/>
          <p:cNvSpPr>
            <a:spLocks noGrp="1"/>
          </p:cNvSpPr>
          <p:nvPr>
            <p:ph type="sldNum" sz="quarter" idx="5"/>
          </p:nvPr>
        </p:nvSpPr>
        <p:spPr/>
        <p:txBody>
          <a:bodyPr/>
          <a:p>
            <a:fld id="{1A076C4A-9FBE-F148-AA61-CF1FEED7B458}" type="slidenum">
              <a:rPr/>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4" name="Image 3" descr="ATLAS-Poster-TopNew-200.jpg"/>
          <p:cNvPicPr>
            <a:picLocks noChangeAspect="1"/>
          </p:cNvPicPr>
          <p:nvPr userDrawn="1"/>
        </p:nvPicPr>
        <p:blipFill>
          <a:blip r:embed="rId2"/>
          <a:stretch>
            <a:fillRect/>
          </a:stretch>
        </p:blipFill>
        <p:spPr>
          <a:xfrm>
            <a:off x="0" y="0"/>
            <a:ext cx="12599988" cy="3419735"/>
          </a:xfrm>
          <a:prstGeom prst="rect">
            <a:avLst/>
          </a:prstGeom>
        </p:spPr>
      </p:pic>
      <p:pic>
        <p:nvPicPr>
          <p:cNvPr id="5" name="Image 4" descr="ATLAS-Poster-BottomNew-300.jpg"/>
          <p:cNvPicPr>
            <a:picLocks noChangeAspect="1"/>
          </p:cNvPicPr>
          <p:nvPr userDrawn="1"/>
        </p:nvPicPr>
        <p:blipFill>
          <a:blip r:embed="rId3"/>
          <a:stretch>
            <a:fillRect/>
          </a:stretch>
        </p:blipFill>
        <p:spPr>
          <a:xfrm>
            <a:off x="0" y="17193099"/>
            <a:ext cx="12599988" cy="81073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a:t>Cliquez et modifiez le titre</a:t>
            </a:r>
          </a:p>
        </p:txBody>
      </p:sp>
      <p:sp>
        <p:nvSpPr>
          <p:cNvPr id="3" name="Espace réservé du texte vertical 2"/>
          <p:cNvSpPr>
            <a:spLocks noGrp="1"/>
          </p:cNvSpPr>
          <p:nvPr>
            <p:ph type="body" orient="vert" idx="1" hasCustomPrompt="1"/>
          </p:nvPr>
        </p:nvSpPr>
        <p:spPr/>
        <p:txBody>
          <a:bodyPr vert="eaVert"/>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p>
        </p:txBody>
      </p:sp>
      <p:sp>
        <p:nvSpPr>
          <p:cNvPr id="4" name="Espace réservé de la date 3"/>
          <p:cNvSpPr>
            <a:spLocks noGrp="1"/>
          </p:cNvSpPr>
          <p:nvPr>
            <p:ph type="dt" sz="half" idx="10"/>
          </p:nvPr>
        </p:nvSpPr>
        <p:spPr/>
        <p:txBody>
          <a:bodyPr/>
          <a:lstStyle/>
          <a:p>
            <a:fld id="{01A6C040-1218-784C-A62E-06D001AE7600}" type="datetimeFigureOut">
              <a:rPr lang="en-US"/>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D08E3B9-429A-8B4B-9AD9-FBC565A1FE4D}" type="slidenum">
              <a:rPr/>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7089682" y="1046060"/>
            <a:ext cx="2200623" cy="22275580"/>
          </a:xfrm>
        </p:spPr>
        <p:txBody>
          <a:bodyPr vert="eaVert"/>
          <a:lstStyle/>
          <a:p>
            <a:r>
              <a:rPr lang="fr-FR"/>
              <a:t>Cliquez et modifiez le titre</a:t>
            </a:r>
          </a:p>
        </p:txBody>
      </p:sp>
      <p:sp>
        <p:nvSpPr>
          <p:cNvPr id="3" name="Espace réservé du texte vertical 2"/>
          <p:cNvSpPr>
            <a:spLocks noGrp="1"/>
          </p:cNvSpPr>
          <p:nvPr>
            <p:ph type="body" orient="vert" idx="1" hasCustomPrompt="1"/>
          </p:nvPr>
        </p:nvSpPr>
        <p:spPr>
          <a:xfrm>
            <a:off x="487814" y="1046060"/>
            <a:ext cx="6391869" cy="22275580"/>
          </a:xfrm>
        </p:spPr>
        <p:txBody>
          <a:bodyPr vert="eaVert"/>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p>
        </p:txBody>
      </p:sp>
      <p:sp>
        <p:nvSpPr>
          <p:cNvPr id="4" name="Espace réservé de la date 3"/>
          <p:cNvSpPr>
            <a:spLocks noGrp="1"/>
          </p:cNvSpPr>
          <p:nvPr>
            <p:ph type="dt" sz="half" idx="10"/>
          </p:nvPr>
        </p:nvSpPr>
        <p:spPr/>
        <p:txBody>
          <a:bodyPr/>
          <a:lstStyle/>
          <a:p>
            <a:fld id="{01A6C040-1218-784C-A62E-06D001AE7600}" type="datetimeFigureOut">
              <a:rPr lang="en-US"/>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D08E3B9-429A-8B4B-9AD9-FBC565A1FE4D}" type="slidenum">
              <a:rPr/>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a:t>Cliquez et modifiez le titre</a:t>
            </a:r>
          </a:p>
        </p:txBody>
      </p:sp>
      <p:sp>
        <p:nvSpPr>
          <p:cNvPr id="3" name="Espace réservé du contenu 2"/>
          <p:cNvSpPr>
            <a:spLocks noGrp="1"/>
          </p:cNvSpPr>
          <p:nvPr>
            <p:ph idx="1" hasCustomPrompt="1"/>
          </p:nvPr>
        </p:nvSpPr>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p>
        </p:txBody>
      </p:sp>
      <p:sp>
        <p:nvSpPr>
          <p:cNvPr id="4" name="Espace réservé de la date 3"/>
          <p:cNvSpPr>
            <a:spLocks noGrp="1"/>
          </p:cNvSpPr>
          <p:nvPr>
            <p:ph type="dt" sz="half" idx="10"/>
          </p:nvPr>
        </p:nvSpPr>
        <p:spPr/>
        <p:txBody>
          <a:bodyPr/>
          <a:lstStyle/>
          <a:p>
            <a:fld id="{01A6C040-1218-784C-A62E-06D001AE7600}" type="datetimeFigureOut">
              <a:rPr lang="en-US"/>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D08E3B9-429A-8B4B-9AD9-FBC565A1FE4D}" type="slidenum">
              <a:rPr/>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995312" y="11569136"/>
            <a:ext cx="10709989" cy="3575763"/>
          </a:xfrm>
        </p:spPr>
        <p:txBody>
          <a:bodyPr anchor="t"/>
          <a:lstStyle>
            <a:lvl1pPr algn="l">
              <a:defRPr sz="7200" b="1" cap="all"/>
            </a:lvl1pPr>
          </a:lstStyle>
          <a:p>
            <a:r>
              <a:rPr lang="fr-FR"/>
              <a:t>Cliquez et modifiez le titre</a:t>
            </a:r>
          </a:p>
        </p:txBody>
      </p:sp>
      <p:sp>
        <p:nvSpPr>
          <p:cNvPr id="3" name="Espace réservé du texte 2"/>
          <p:cNvSpPr>
            <a:spLocks noGrp="1"/>
          </p:cNvSpPr>
          <p:nvPr>
            <p:ph type="body" idx="1" hasCustomPrompt="1"/>
          </p:nvPr>
        </p:nvSpPr>
        <p:spPr>
          <a:xfrm>
            <a:off x="995312" y="7630798"/>
            <a:ext cx="10709989" cy="3938338"/>
          </a:xfrm>
        </p:spPr>
        <p:txBody>
          <a:bodyPr anchor="b"/>
          <a:lstStyle>
            <a:lvl1pPr marL="0" indent="0">
              <a:buNone/>
              <a:defRPr sz="3600">
                <a:solidFill>
                  <a:schemeClr val="tx1">
                    <a:tint val="75000"/>
                  </a:schemeClr>
                </a:solidFill>
              </a:defRPr>
            </a:lvl1pPr>
            <a:lvl2pPr marL="821055" indent="0">
              <a:buNone/>
              <a:defRPr sz="3200">
                <a:solidFill>
                  <a:schemeClr val="tx1">
                    <a:tint val="75000"/>
                  </a:schemeClr>
                </a:solidFill>
              </a:defRPr>
            </a:lvl2pPr>
            <a:lvl3pPr marL="1642110" indent="0">
              <a:buNone/>
              <a:defRPr sz="2900">
                <a:solidFill>
                  <a:schemeClr val="tx1">
                    <a:tint val="75000"/>
                  </a:schemeClr>
                </a:solidFill>
              </a:defRPr>
            </a:lvl3pPr>
            <a:lvl4pPr marL="2463165" indent="0">
              <a:buNone/>
              <a:defRPr sz="2500">
                <a:solidFill>
                  <a:schemeClr val="tx1">
                    <a:tint val="75000"/>
                  </a:schemeClr>
                </a:solidFill>
              </a:defRPr>
            </a:lvl4pPr>
            <a:lvl5pPr marL="3284220" indent="0">
              <a:buNone/>
              <a:defRPr sz="2500">
                <a:solidFill>
                  <a:schemeClr val="tx1">
                    <a:tint val="75000"/>
                  </a:schemeClr>
                </a:solidFill>
              </a:defRPr>
            </a:lvl5pPr>
            <a:lvl6pPr marL="4105275" indent="0">
              <a:buNone/>
              <a:defRPr sz="2500">
                <a:solidFill>
                  <a:schemeClr val="tx1">
                    <a:tint val="75000"/>
                  </a:schemeClr>
                </a:solidFill>
              </a:defRPr>
            </a:lvl6pPr>
            <a:lvl7pPr marL="4926330" indent="0">
              <a:buNone/>
              <a:defRPr sz="2500">
                <a:solidFill>
                  <a:schemeClr val="tx1">
                    <a:tint val="75000"/>
                  </a:schemeClr>
                </a:solidFill>
              </a:defRPr>
            </a:lvl7pPr>
            <a:lvl8pPr marL="5747385" indent="0">
              <a:buNone/>
              <a:defRPr sz="2500">
                <a:solidFill>
                  <a:schemeClr val="tx1">
                    <a:tint val="75000"/>
                  </a:schemeClr>
                </a:solidFill>
              </a:defRPr>
            </a:lvl8pPr>
            <a:lvl9pPr marL="6568440" indent="0">
              <a:buNone/>
              <a:defRPr sz="25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01A6C040-1218-784C-A62E-06D001AE7600}" type="datetimeFigureOut">
              <a:rPr lang="en-US"/>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D08E3B9-429A-8B4B-9AD9-FBC565A1FE4D}" type="slidenum">
              <a:rPr/>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a:t>Cliquez et modifiez le titre</a:t>
            </a:r>
          </a:p>
        </p:txBody>
      </p:sp>
      <p:sp>
        <p:nvSpPr>
          <p:cNvPr id="3" name="Espace réservé du contenu 2"/>
          <p:cNvSpPr>
            <a:spLocks noGrp="1"/>
          </p:cNvSpPr>
          <p:nvPr>
            <p:ph sz="half" idx="1" hasCustomPrompt="1"/>
          </p:nvPr>
        </p:nvSpPr>
        <p:spPr>
          <a:xfrm>
            <a:off x="487813" y="6092968"/>
            <a:ext cx="4296247" cy="17228672"/>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p>
        </p:txBody>
      </p:sp>
      <p:sp>
        <p:nvSpPr>
          <p:cNvPr id="4" name="Espace réservé du contenu 3"/>
          <p:cNvSpPr>
            <a:spLocks noGrp="1"/>
          </p:cNvSpPr>
          <p:nvPr>
            <p:ph sz="half" idx="2" hasCustomPrompt="1"/>
          </p:nvPr>
        </p:nvSpPr>
        <p:spPr>
          <a:xfrm>
            <a:off x="4994058" y="6092968"/>
            <a:ext cx="4296247" cy="17228672"/>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p>
        </p:txBody>
      </p:sp>
      <p:sp>
        <p:nvSpPr>
          <p:cNvPr id="5" name="Espace réservé de la date 4"/>
          <p:cNvSpPr>
            <a:spLocks noGrp="1"/>
          </p:cNvSpPr>
          <p:nvPr>
            <p:ph type="dt" sz="half" idx="10"/>
          </p:nvPr>
        </p:nvSpPr>
        <p:spPr/>
        <p:txBody>
          <a:bodyPr/>
          <a:lstStyle/>
          <a:p>
            <a:fld id="{01A6C040-1218-784C-A62E-06D001AE7600}" type="datetimeFigureOut">
              <a:rPr lang="en-US"/>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D08E3B9-429A-8B4B-9AD9-FBC565A1FE4D}" type="slidenum">
              <a:rPr/>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630000" y="720988"/>
            <a:ext cx="11339990" cy="3000640"/>
          </a:xfrm>
        </p:spPr>
        <p:txBody>
          <a:bodyPr/>
          <a:lstStyle>
            <a:lvl1pPr>
              <a:defRPr/>
            </a:lvl1pPr>
          </a:lstStyle>
          <a:p>
            <a:r>
              <a:rPr lang="fr-FR"/>
              <a:t>Cliquez et modifiez le titre</a:t>
            </a:r>
          </a:p>
        </p:txBody>
      </p:sp>
      <p:sp>
        <p:nvSpPr>
          <p:cNvPr id="3" name="Espace réservé du texte 2"/>
          <p:cNvSpPr>
            <a:spLocks noGrp="1"/>
          </p:cNvSpPr>
          <p:nvPr>
            <p:ph type="body" idx="1" hasCustomPrompt="1"/>
          </p:nvPr>
        </p:nvSpPr>
        <p:spPr>
          <a:xfrm>
            <a:off x="629999" y="4030028"/>
            <a:ext cx="5567182" cy="1679524"/>
          </a:xfrm>
        </p:spPr>
        <p:txBody>
          <a:bodyPr anchor="b"/>
          <a:lstStyle>
            <a:lvl1pPr marL="0" indent="0">
              <a:buNone/>
              <a:defRPr sz="4300" b="1"/>
            </a:lvl1pPr>
            <a:lvl2pPr marL="821055" indent="0">
              <a:buNone/>
              <a:defRPr sz="3600" b="1"/>
            </a:lvl2pPr>
            <a:lvl3pPr marL="1642110" indent="0">
              <a:buNone/>
              <a:defRPr sz="3200" b="1"/>
            </a:lvl3pPr>
            <a:lvl4pPr marL="2463165" indent="0">
              <a:buNone/>
              <a:defRPr sz="2900" b="1"/>
            </a:lvl4pPr>
            <a:lvl5pPr marL="3284220" indent="0">
              <a:buNone/>
              <a:defRPr sz="2900" b="1"/>
            </a:lvl5pPr>
            <a:lvl6pPr marL="4105275" indent="0">
              <a:buNone/>
              <a:defRPr sz="2900" b="1"/>
            </a:lvl6pPr>
            <a:lvl7pPr marL="4926330" indent="0">
              <a:buNone/>
              <a:defRPr sz="2900" b="1"/>
            </a:lvl7pPr>
            <a:lvl8pPr marL="5747385" indent="0">
              <a:buNone/>
              <a:defRPr sz="2900" b="1"/>
            </a:lvl8pPr>
            <a:lvl9pPr marL="6568440" indent="0">
              <a:buNone/>
              <a:defRPr sz="2900" b="1"/>
            </a:lvl9pPr>
          </a:lstStyle>
          <a:p>
            <a:pPr lvl="0"/>
            <a:r>
              <a:rPr lang="fr-FR"/>
              <a:t>Cliquez pour modifier les styles du texte du masque</a:t>
            </a:r>
          </a:p>
        </p:txBody>
      </p:sp>
      <p:sp>
        <p:nvSpPr>
          <p:cNvPr id="4" name="Espace réservé du contenu 3"/>
          <p:cNvSpPr>
            <a:spLocks noGrp="1"/>
          </p:cNvSpPr>
          <p:nvPr>
            <p:ph sz="half" idx="2" hasCustomPrompt="1"/>
          </p:nvPr>
        </p:nvSpPr>
        <p:spPr>
          <a:xfrm>
            <a:off x="629999" y="5709551"/>
            <a:ext cx="5567182" cy="10373047"/>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p>
        </p:txBody>
      </p:sp>
      <p:sp>
        <p:nvSpPr>
          <p:cNvPr id="5" name="Espace réservé du texte 4"/>
          <p:cNvSpPr>
            <a:spLocks noGrp="1"/>
          </p:cNvSpPr>
          <p:nvPr>
            <p:ph type="body" sz="quarter" idx="3" hasCustomPrompt="1"/>
          </p:nvPr>
        </p:nvSpPr>
        <p:spPr>
          <a:xfrm>
            <a:off x="6400619" y="4030028"/>
            <a:ext cx="5569370" cy="1679524"/>
          </a:xfrm>
        </p:spPr>
        <p:txBody>
          <a:bodyPr anchor="b"/>
          <a:lstStyle>
            <a:lvl1pPr marL="0" indent="0">
              <a:buNone/>
              <a:defRPr sz="4300" b="1"/>
            </a:lvl1pPr>
            <a:lvl2pPr marL="821055" indent="0">
              <a:buNone/>
              <a:defRPr sz="3600" b="1"/>
            </a:lvl2pPr>
            <a:lvl3pPr marL="1642110" indent="0">
              <a:buNone/>
              <a:defRPr sz="3200" b="1"/>
            </a:lvl3pPr>
            <a:lvl4pPr marL="2463165" indent="0">
              <a:buNone/>
              <a:defRPr sz="2900" b="1"/>
            </a:lvl4pPr>
            <a:lvl5pPr marL="3284220" indent="0">
              <a:buNone/>
              <a:defRPr sz="2900" b="1"/>
            </a:lvl5pPr>
            <a:lvl6pPr marL="4105275" indent="0">
              <a:buNone/>
              <a:defRPr sz="2900" b="1"/>
            </a:lvl6pPr>
            <a:lvl7pPr marL="4926330" indent="0">
              <a:buNone/>
              <a:defRPr sz="2900" b="1"/>
            </a:lvl7pPr>
            <a:lvl8pPr marL="5747385" indent="0">
              <a:buNone/>
              <a:defRPr sz="2900" b="1"/>
            </a:lvl8pPr>
            <a:lvl9pPr marL="6568440" indent="0">
              <a:buNone/>
              <a:defRPr sz="2900" b="1"/>
            </a:lvl9pPr>
          </a:lstStyle>
          <a:p>
            <a:pPr lvl="0"/>
            <a:r>
              <a:rPr lang="fr-FR"/>
              <a:t>Cliquez pour modifier les styles du texte du masque</a:t>
            </a:r>
          </a:p>
        </p:txBody>
      </p:sp>
      <p:sp>
        <p:nvSpPr>
          <p:cNvPr id="6" name="Espace réservé du contenu 5"/>
          <p:cNvSpPr>
            <a:spLocks noGrp="1"/>
          </p:cNvSpPr>
          <p:nvPr>
            <p:ph sz="quarter" idx="4" hasCustomPrompt="1"/>
          </p:nvPr>
        </p:nvSpPr>
        <p:spPr>
          <a:xfrm>
            <a:off x="6400619" y="5709551"/>
            <a:ext cx="5569370" cy="10373047"/>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p>
        </p:txBody>
      </p:sp>
      <p:sp>
        <p:nvSpPr>
          <p:cNvPr id="7" name="Espace réservé de la date 6"/>
          <p:cNvSpPr>
            <a:spLocks noGrp="1"/>
          </p:cNvSpPr>
          <p:nvPr>
            <p:ph type="dt" sz="half" idx="10"/>
          </p:nvPr>
        </p:nvSpPr>
        <p:spPr/>
        <p:txBody>
          <a:bodyPr/>
          <a:lstStyle/>
          <a:p>
            <a:fld id="{01A6C040-1218-784C-A62E-06D001AE7600}" type="datetimeFigureOut">
              <a:rPr lang="en-US"/>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D08E3B9-429A-8B4B-9AD9-FBC565A1FE4D}" type="slidenum">
              <a:rPr/>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a:t>Cliquez et modifiez le titre</a:t>
            </a:r>
          </a:p>
        </p:txBody>
      </p:sp>
      <p:sp>
        <p:nvSpPr>
          <p:cNvPr id="3" name="Espace réservé de la date 2"/>
          <p:cNvSpPr>
            <a:spLocks noGrp="1"/>
          </p:cNvSpPr>
          <p:nvPr>
            <p:ph type="dt" sz="half" idx="10"/>
          </p:nvPr>
        </p:nvSpPr>
        <p:spPr/>
        <p:txBody>
          <a:bodyPr/>
          <a:lstStyle/>
          <a:p>
            <a:fld id="{01A6C040-1218-784C-A62E-06D001AE7600}" type="datetimeFigureOut">
              <a:rPr lang="en-US"/>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D08E3B9-429A-8B4B-9AD9-FBC565A1FE4D}" type="slidenum">
              <a:rPr/>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1A6C040-1218-784C-A62E-06D001AE7600}" type="datetimeFigureOut">
              <a:rPr lang="en-US"/>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D08E3B9-429A-8B4B-9AD9-FBC565A1FE4D}" type="slidenum">
              <a:rPr/>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630001" y="716820"/>
            <a:ext cx="4145309" cy="3050651"/>
          </a:xfrm>
        </p:spPr>
        <p:txBody>
          <a:bodyPr anchor="b"/>
          <a:lstStyle>
            <a:lvl1pPr algn="l">
              <a:defRPr sz="3600" b="1"/>
            </a:lvl1pPr>
          </a:lstStyle>
          <a:p>
            <a:r>
              <a:rPr lang="fr-FR"/>
              <a:t>Cliquez et modifiez le titre</a:t>
            </a:r>
          </a:p>
        </p:txBody>
      </p:sp>
      <p:sp>
        <p:nvSpPr>
          <p:cNvPr id="3" name="Espace réservé du contenu 2"/>
          <p:cNvSpPr>
            <a:spLocks noGrp="1"/>
          </p:cNvSpPr>
          <p:nvPr>
            <p:ph idx="1" hasCustomPrompt="1"/>
          </p:nvPr>
        </p:nvSpPr>
        <p:spPr>
          <a:xfrm>
            <a:off x="4926247" y="716820"/>
            <a:ext cx="7043743" cy="15365777"/>
          </a:xfrm>
        </p:spPr>
        <p:txBody>
          <a:bodyPr/>
          <a:lstStyle>
            <a:lvl1pPr>
              <a:defRPr sz="5700"/>
            </a:lvl1pPr>
            <a:lvl2pPr>
              <a:defRPr sz="5000"/>
            </a:lvl2pPr>
            <a:lvl3pPr>
              <a:defRPr sz="4300"/>
            </a:lvl3pPr>
            <a:lvl4pPr>
              <a:defRPr sz="3600"/>
            </a:lvl4pPr>
            <a:lvl5pPr>
              <a:defRPr sz="3600"/>
            </a:lvl5pPr>
            <a:lvl6pPr>
              <a:defRPr sz="3600"/>
            </a:lvl6pPr>
            <a:lvl7pPr>
              <a:defRPr sz="3600"/>
            </a:lvl7pPr>
            <a:lvl8pPr>
              <a:defRPr sz="3600"/>
            </a:lvl8pPr>
            <a:lvl9pPr>
              <a:defRPr sz="36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p>
        </p:txBody>
      </p:sp>
      <p:sp>
        <p:nvSpPr>
          <p:cNvPr id="4" name="Espace réservé du texte 3"/>
          <p:cNvSpPr>
            <a:spLocks noGrp="1"/>
          </p:cNvSpPr>
          <p:nvPr>
            <p:ph type="body" sz="half" idx="2" hasCustomPrompt="1"/>
          </p:nvPr>
        </p:nvSpPr>
        <p:spPr>
          <a:xfrm>
            <a:off x="630001" y="3767473"/>
            <a:ext cx="4145309" cy="12315126"/>
          </a:xfrm>
        </p:spPr>
        <p:txBody>
          <a:bodyPr/>
          <a:lstStyle>
            <a:lvl1pPr marL="0" indent="0">
              <a:buNone/>
              <a:defRPr sz="2500"/>
            </a:lvl1pPr>
            <a:lvl2pPr marL="821055" indent="0">
              <a:buNone/>
              <a:defRPr sz="2200"/>
            </a:lvl2pPr>
            <a:lvl3pPr marL="1642110" indent="0">
              <a:buNone/>
              <a:defRPr sz="1800"/>
            </a:lvl3pPr>
            <a:lvl4pPr marL="2463165" indent="0">
              <a:buNone/>
              <a:defRPr sz="1600"/>
            </a:lvl4pPr>
            <a:lvl5pPr marL="3284220" indent="0">
              <a:buNone/>
              <a:defRPr sz="1600"/>
            </a:lvl5pPr>
            <a:lvl6pPr marL="4105275" indent="0">
              <a:buNone/>
              <a:defRPr sz="1600"/>
            </a:lvl6pPr>
            <a:lvl7pPr marL="4926330" indent="0">
              <a:buNone/>
              <a:defRPr sz="1600"/>
            </a:lvl7pPr>
            <a:lvl8pPr marL="5747385" indent="0">
              <a:buNone/>
              <a:defRPr sz="1600"/>
            </a:lvl8pPr>
            <a:lvl9pPr marL="6568440" indent="0">
              <a:buNone/>
              <a:defRPr sz="16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01A6C040-1218-784C-A62E-06D001AE7600}" type="datetimeFigureOut">
              <a:rPr lang="en-US"/>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D08E3B9-429A-8B4B-9AD9-FBC565A1FE4D}" type="slidenum">
              <a:rPr/>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469686" y="12602687"/>
            <a:ext cx="7559993" cy="1487818"/>
          </a:xfrm>
        </p:spPr>
        <p:txBody>
          <a:bodyPr anchor="b"/>
          <a:lstStyle>
            <a:lvl1pPr algn="l">
              <a:defRPr sz="3600" b="1"/>
            </a:lvl1pPr>
          </a:lstStyle>
          <a:p>
            <a:r>
              <a:rPr lang="fr-FR"/>
              <a:t>Cliquez et modifiez le titre</a:t>
            </a:r>
          </a:p>
        </p:txBody>
      </p:sp>
      <p:sp>
        <p:nvSpPr>
          <p:cNvPr id="3" name="Espace réservé pour une image  2"/>
          <p:cNvSpPr>
            <a:spLocks noGrp="1"/>
          </p:cNvSpPr>
          <p:nvPr>
            <p:ph type="pic" idx="1"/>
          </p:nvPr>
        </p:nvSpPr>
        <p:spPr>
          <a:xfrm>
            <a:off x="2469686" y="1608677"/>
            <a:ext cx="7559993" cy="10802303"/>
          </a:xfrm>
        </p:spPr>
        <p:txBody>
          <a:bodyPr/>
          <a:lstStyle>
            <a:lvl1pPr marL="0" indent="0">
              <a:buNone/>
              <a:defRPr sz="5700"/>
            </a:lvl1pPr>
            <a:lvl2pPr marL="821055" indent="0">
              <a:buNone/>
              <a:defRPr sz="5000"/>
            </a:lvl2pPr>
            <a:lvl3pPr marL="1642110" indent="0">
              <a:buNone/>
              <a:defRPr sz="4300"/>
            </a:lvl3pPr>
            <a:lvl4pPr marL="2463165" indent="0">
              <a:buNone/>
              <a:defRPr sz="3600"/>
            </a:lvl4pPr>
            <a:lvl5pPr marL="3284220" indent="0">
              <a:buNone/>
              <a:defRPr sz="3600"/>
            </a:lvl5pPr>
            <a:lvl6pPr marL="4105275" indent="0">
              <a:buNone/>
              <a:defRPr sz="3600"/>
            </a:lvl6pPr>
            <a:lvl7pPr marL="4926330" indent="0">
              <a:buNone/>
              <a:defRPr sz="3600"/>
            </a:lvl7pPr>
            <a:lvl8pPr marL="5747385" indent="0">
              <a:buNone/>
              <a:defRPr sz="3600"/>
            </a:lvl8pPr>
            <a:lvl9pPr marL="6568440" indent="0">
              <a:buNone/>
              <a:defRPr sz="3600"/>
            </a:lvl9pPr>
          </a:lstStyle>
          <a:p>
            <a:endParaRPr lang="fr-FR"/>
          </a:p>
        </p:txBody>
      </p:sp>
      <p:sp>
        <p:nvSpPr>
          <p:cNvPr id="4" name="Espace réservé du texte 3"/>
          <p:cNvSpPr>
            <a:spLocks noGrp="1"/>
          </p:cNvSpPr>
          <p:nvPr>
            <p:ph type="body" sz="half" idx="2" hasCustomPrompt="1"/>
          </p:nvPr>
        </p:nvSpPr>
        <p:spPr>
          <a:xfrm>
            <a:off x="2469686" y="14090505"/>
            <a:ext cx="7559993" cy="2112949"/>
          </a:xfrm>
        </p:spPr>
        <p:txBody>
          <a:bodyPr/>
          <a:lstStyle>
            <a:lvl1pPr marL="0" indent="0">
              <a:buNone/>
              <a:defRPr sz="2500"/>
            </a:lvl1pPr>
            <a:lvl2pPr marL="821055" indent="0">
              <a:buNone/>
              <a:defRPr sz="2200"/>
            </a:lvl2pPr>
            <a:lvl3pPr marL="1642110" indent="0">
              <a:buNone/>
              <a:defRPr sz="1800"/>
            </a:lvl3pPr>
            <a:lvl4pPr marL="2463165" indent="0">
              <a:buNone/>
              <a:defRPr sz="1600"/>
            </a:lvl4pPr>
            <a:lvl5pPr marL="3284220" indent="0">
              <a:buNone/>
              <a:defRPr sz="1600"/>
            </a:lvl5pPr>
            <a:lvl6pPr marL="4105275" indent="0">
              <a:buNone/>
              <a:defRPr sz="1600"/>
            </a:lvl6pPr>
            <a:lvl7pPr marL="4926330" indent="0">
              <a:buNone/>
              <a:defRPr sz="1600"/>
            </a:lvl7pPr>
            <a:lvl8pPr marL="5747385" indent="0">
              <a:buNone/>
              <a:defRPr sz="1600"/>
            </a:lvl8pPr>
            <a:lvl9pPr marL="6568440" indent="0">
              <a:buNone/>
              <a:defRPr sz="16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01A6C040-1218-784C-A62E-06D001AE7600}" type="datetimeFigureOut">
              <a:rPr lang="en-US"/>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D08E3B9-429A-8B4B-9AD9-FBC565A1FE4D}" type="slidenum">
              <a:rPr/>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30000" y="720988"/>
            <a:ext cx="11339990" cy="3000640"/>
          </a:xfrm>
          <a:prstGeom prst="rect">
            <a:avLst/>
          </a:prstGeom>
        </p:spPr>
        <p:txBody>
          <a:bodyPr vert="horz" lIns="164217" tIns="82109" rIns="164217" bIns="82109" rtlCol="0" anchor="ctr">
            <a:normAutofit/>
          </a:bodyPr>
          <a:lstStyle/>
          <a:p>
            <a:r>
              <a:rPr lang="fr-FR"/>
              <a:t>Cliquez et modifiez le titre</a:t>
            </a:r>
          </a:p>
        </p:txBody>
      </p:sp>
      <p:sp>
        <p:nvSpPr>
          <p:cNvPr id="3" name="Espace réservé du texte 2"/>
          <p:cNvSpPr>
            <a:spLocks noGrp="1"/>
          </p:cNvSpPr>
          <p:nvPr>
            <p:ph type="body" idx="1"/>
          </p:nvPr>
        </p:nvSpPr>
        <p:spPr>
          <a:xfrm>
            <a:off x="630000" y="4200897"/>
            <a:ext cx="11339990" cy="11881700"/>
          </a:xfrm>
          <a:prstGeom prst="rect">
            <a:avLst/>
          </a:prstGeom>
        </p:spPr>
        <p:txBody>
          <a:bodyPr vert="horz" lIns="164217" tIns="82109" rIns="164217" bIns="82109" rtlCol="0">
            <a:normAutofit/>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p>
        </p:txBody>
      </p:sp>
      <p:sp>
        <p:nvSpPr>
          <p:cNvPr id="4" name="Espace réservé de la date 3"/>
          <p:cNvSpPr>
            <a:spLocks noGrp="1"/>
          </p:cNvSpPr>
          <p:nvPr>
            <p:ph type="dt" sz="half" idx="2"/>
          </p:nvPr>
        </p:nvSpPr>
        <p:spPr>
          <a:xfrm>
            <a:off x="630000" y="16686893"/>
            <a:ext cx="2939998" cy="958537"/>
          </a:xfrm>
          <a:prstGeom prst="rect">
            <a:avLst/>
          </a:prstGeom>
        </p:spPr>
        <p:txBody>
          <a:bodyPr vert="horz" lIns="164217" tIns="82109" rIns="164217" bIns="82109" rtlCol="0" anchor="ctr"/>
          <a:lstStyle>
            <a:lvl1pPr algn="l">
              <a:defRPr sz="2200">
                <a:solidFill>
                  <a:schemeClr val="tx1">
                    <a:tint val="75000"/>
                  </a:schemeClr>
                </a:solidFill>
              </a:defRPr>
            </a:lvl1pPr>
          </a:lstStyle>
          <a:p>
            <a:fld id="{01A6C040-1218-784C-A62E-06D001AE7600}" type="datetimeFigureOut">
              <a:rPr lang="en-US"/>
            </a:fld>
            <a:endParaRPr lang="fr-FR"/>
          </a:p>
        </p:txBody>
      </p:sp>
      <p:sp>
        <p:nvSpPr>
          <p:cNvPr id="5" name="Espace réservé du pied de page 4"/>
          <p:cNvSpPr>
            <a:spLocks noGrp="1"/>
          </p:cNvSpPr>
          <p:nvPr>
            <p:ph type="ftr" sz="quarter" idx="3"/>
          </p:nvPr>
        </p:nvSpPr>
        <p:spPr>
          <a:xfrm>
            <a:off x="4304997" y="16686893"/>
            <a:ext cx="3989996" cy="958537"/>
          </a:xfrm>
          <a:prstGeom prst="rect">
            <a:avLst/>
          </a:prstGeom>
        </p:spPr>
        <p:txBody>
          <a:bodyPr vert="horz" lIns="164217" tIns="82109" rIns="164217" bIns="82109" rtlCol="0" anchor="ctr"/>
          <a:lstStyle>
            <a:lvl1pPr algn="ctr">
              <a:defRPr sz="2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9029992" y="16686893"/>
            <a:ext cx="2939998" cy="958537"/>
          </a:xfrm>
          <a:prstGeom prst="rect">
            <a:avLst/>
          </a:prstGeom>
        </p:spPr>
        <p:txBody>
          <a:bodyPr vert="horz" lIns="164217" tIns="82109" rIns="164217" bIns="82109" rtlCol="0" anchor="ctr"/>
          <a:lstStyle>
            <a:lvl1pPr algn="r">
              <a:defRPr sz="2200">
                <a:solidFill>
                  <a:schemeClr val="tx1">
                    <a:tint val="75000"/>
                  </a:schemeClr>
                </a:solidFill>
              </a:defRPr>
            </a:lvl1pPr>
          </a:lstStyle>
          <a:p>
            <a:fld id="{8D08E3B9-429A-8B4B-9AD9-FBC565A1FE4D}" type="slidenum">
              <a:rPr/>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21055" rtl="0" eaLnBrk="1" latinLnBrk="0" hangingPunct="1">
        <a:spcBef>
          <a:spcPct val="0"/>
        </a:spcBef>
        <a:buNone/>
        <a:defRPr sz="7900" kern="1200">
          <a:solidFill>
            <a:schemeClr val="tx1"/>
          </a:solidFill>
          <a:latin typeface="+mj-lt"/>
          <a:ea typeface="+mj-ea"/>
          <a:cs typeface="+mj-cs"/>
        </a:defRPr>
      </a:lvl1pPr>
    </p:titleStyle>
    <p:bodyStyle>
      <a:lvl1pPr marL="615950" indent="-615950" algn="l" defTabSz="821055" rtl="0" eaLnBrk="1" latinLnBrk="0" hangingPunct="1">
        <a:spcBef>
          <a:spcPct val="20000"/>
        </a:spcBef>
        <a:buFont typeface="Arial" charset="0"/>
        <a:buChar char="•"/>
        <a:defRPr sz="5700" kern="1200">
          <a:solidFill>
            <a:schemeClr val="tx1"/>
          </a:solidFill>
          <a:latin typeface="+mn-lt"/>
          <a:ea typeface="+mn-ea"/>
          <a:cs typeface="+mn-cs"/>
        </a:defRPr>
      </a:lvl1pPr>
      <a:lvl2pPr marL="1334135" indent="-513080" algn="l" defTabSz="821055" rtl="0" eaLnBrk="1" latinLnBrk="0" hangingPunct="1">
        <a:spcBef>
          <a:spcPct val="20000"/>
        </a:spcBef>
        <a:buFont typeface="Arial" charset="0"/>
        <a:buChar char="–"/>
        <a:defRPr sz="5000" kern="1200">
          <a:solidFill>
            <a:schemeClr val="tx1"/>
          </a:solidFill>
          <a:latin typeface="+mn-lt"/>
          <a:ea typeface="+mn-ea"/>
          <a:cs typeface="+mn-cs"/>
        </a:defRPr>
      </a:lvl2pPr>
      <a:lvl3pPr marL="2052955" indent="-410845" algn="l" defTabSz="821055" rtl="0" eaLnBrk="1" latinLnBrk="0" hangingPunct="1">
        <a:spcBef>
          <a:spcPct val="20000"/>
        </a:spcBef>
        <a:buFont typeface="Arial" charset="0"/>
        <a:buChar char="•"/>
        <a:defRPr sz="4300" kern="1200">
          <a:solidFill>
            <a:schemeClr val="tx1"/>
          </a:solidFill>
          <a:latin typeface="+mn-lt"/>
          <a:ea typeface="+mn-ea"/>
          <a:cs typeface="+mn-cs"/>
        </a:defRPr>
      </a:lvl3pPr>
      <a:lvl4pPr marL="2874010" indent="-410845" algn="l" defTabSz="821055" rtl="0" eaLnBrk="1" latinLnBrk="0" hangingPunct="1">
        <a:spcBef>
          <a:spcPct val="20000"/>
        </a:spcBef>
        <a:buFont typeface="Arial" charset="0"/>
        <a:buChar char="–"/>
        <a:defRPr sz="3600" kern="1200">
          <a:solidFill>
            <a:schemeClr val="tx1"/>
          </a:solidFill>
          <a:latin typeface="+mn-lt"/>
          <a:ea typeface="+mn-ea"/>
          <a:cs typeface="+mn-cs"/>
        </a:defRPr>
      </a:lvl4pPr>
      <a:lvl5pPr marL="3695065" indent="-410845" algn="l" defTabSz="821055" rtl="0" eaLnBrk="1" latinLnBrk="0" hangingPunct="1">
        <a:spcBef>
          <a:spcPct val="20000"/>
        </a:spcBef>
        <a:buFont typeface="Arial" charset="0"/>
        <a:buChar char="»"/>
        <a:defRPr sz="3600" kern="1200">
          <a:solidFill>
            <a:schemeClr val="tx1"/>
          </a:solidFill>
          <a:latin typeface="+mn-lt"/>
          <a:ea typeface="+mn-ea"/>
          <a:cs typeface="+mn-cs"/>
        </a:defRPr>
      </a:lvl5pPr>
      <a:lvl6pPr marL="4516120" indent="-410845" algn="l" defTabSz="821055" rtl="0" eaLnBrk="1" latinLnBrk="0" hangingPunct="1">
        <a:spcBef>
          <a:spcPct val="20000"/>
        </a:spcBef>
        <a:buFont typeface="Arial" charset="0"/>
        <a:buChar char="•"/>
        <a:defRPr sz="3600" kern="1200">
          <a:solidFill>
            <a:schemeClr val="tx1"/>
          </a:solidFill>
          <a:latin typeface="+mn-lt"/>
          <a:ea typeface="+mn-ea"/>
          <a:cs typeface="+mn-cs"/>
        </a:defRPr>
      </a:lvl6pPr>
      <a:lvl7pPr marL="5337175" indent="-410845" algn="l" defTabSz="821055" rtl="0" eaLnBrk="1" latinLnBrk="0" hangingPunct="1">
        <a:spcBef>
          <a:spcPct val="20000"/>
        </a:spcBef>
        <a:buFont typeface="Arial" charset="0"/>
        <a:buChar char="•"/>
        <a:defRPr sz="3600" kern="1200">
          <a:solidFill>
            <a:schemeClr val="tx1"/>
          </a:solidFill>
          <a:latin typeface="+mn-lt"/>
          <a:ea typeface="+mn-ea"/>
          <a:cs typeface="+mn-cs"/>
        </a:defRPr>
      </a:lvl7pPr>
      <a:lvl8pPr marL="6158230" indent="-410845" algn="l" defTabSz="821055" rtl="0" eaLnBrk="1" latinLnBrk="0" hangingPunct="1">
        <a:spcBef>
          <a:spcPct val="20000"/>
        </a:spcBef>
        <a:buFont typeface="Arial" charset="0"/>
        <a:buChar char="•"/>
        <a:defRPr sz="3600" kern="1200">
          <a:solidFill>
            <a:schemeClr val="tx1"/>
          </a:solidFill>
          <a:latin typeface="+mn-lt"/>
          <a:ea typeface="+mn-ea"/>
          <a:cs typeface="+mn-cs"/>
        </a:defRPr>
      </a:lvl8pPr>
      <a:lvl9pPr marL="6979285" indent="-410845" algn="l" defTabSz="821055" rtl="0" eaLnBrk="1" latinLnBrk="0" hangingPunct="1">
        <a:spcBef>
          <a:spcPct val="20000"/>
        </a:spcBef>
        <a:buFont typeface="Arial" charset="0"/>
        <a:buChar char="•"/>
        <a:defRPr sz="3600" kern="1200">
          <a:solidFill>
            <a:schemeClr val="tx1"/>
          </a:solidFill>
          <a:latin typeface="+mn-lt"/>
          <a:ea typeface="+mn-ea"/>
          <a:cs typeface="+mn-cs"/>
        </a:defRPr>
      </a:lvl9pPr>
    </p:bodyStyle>
    <p:otherStyle>
      <a:defPPr>
        <a:defRPr lang="fr-FR"/>
      </a:defPPr>
      <a:lvl1pPr marL="0" algn="l" defTabSz="821055" rtl="0" eaLnBrk="1" latinLnBrk="0" hangingPunct="1">
        <a:defRPr sz="3200" kern="1200">
          <a:solidFill>
            <a:schemeClr val="tx1"/>
          </a:solidFill>
          <a:latin typeface="+mn-lt"/>
          <a:ea typeface="+mn-ea"/>
          <a:cs typeface="+mn-cs"/>
        </a:defRPr>
      </a:lvl1pPr>
      <a:lvl2pPr marL="821055" algn="l" defTabSz="821055" rtl="0" eaLnBrk="1" latinLnBrk="0" hangingPunct="1">
        <a:defRPr sz="3200" kern="1200">
          <a:solidFill>
            <a:schemeClr val="tx1"/>
          </a:solidFill>
          <a:latin typeface="+mn-lt"/>
          <a:ea typeface="+mn-ea"/>
          <a:cs typeface="+mn-cs"/>
        </a:defRPr>
      </a:lvl2pPr>
      <a:lvl3pPr marL="1642110" algn="l" defTabSz="821055" rtl="0" eaLnBrk="1" latinLnBrk="0" hangingPunct="1">
        <a:defRPr sz="3200" kern="1200">
          <a:solidFill>
            <a:schemeClr val="tx1"/>
          </a:solidFill>
          <a:latin typeface="+mn-lt"/>
          <a:ea typeface="+mn-ea"/>
          <a:cs typeface="+mn-cs"/>
        </a:defRPr>
      </a:lvl3pPr>
      <a:lvl4pPr marL="2463165" algn="l" defTabSz="821055" rtl="0" eaLnBrk="1" latinLnBrk="0" hangingPunct="1">
        <a:defRPr sz="3200" kern="1200">
          <a:solidFill>
            <a:schemeClr val="tx1"/>
          </a:solidFill>
          <a:latin typeface="+mn-lt"/>
          <a:ea typeface="+mn-ea"/>
          <a:cs typeface="+mn-cs"/>
        </a:defRPr>
      </a:lvl4pPr>
      <a:lvl5pPr marL="3284220" algn="l" defTabSz="821055" rtl="0" eaLnBrk="1" latinLnBrk="0" hangingPunct="1">
        <a:defRPr sz="3200" kern="1200">
          <a:solidFill>
            <a:schemeClr val="tx1"/>
          </a:solidFill>
          <a:latin typeface="+mn-lt"/>
          <a:ea typeface="+mn-ea"/>
          <a:cs typeface="+mn-cs"/>
        </a:defRPr>
      </a:lvl5pPr>
      <a:lvl6pPr marL="4105275" algn="l" defTabSz="821055" rtl="0" eaLnBrk="1" latinLnBrk="0" hangingPunct="1">
        <a:defRPr sz="3200" kern="1200">
          <a:solidFill>
            <a:schemeClr val="tx1"/>
          </a:solidFill>
          <a:latin typeface="+mn-lt"/>
          <a:ea typeface="+mn-ea"/>
          <a:cs typeface="+mn-cs"/>
        </a:defRPr>
      </a:lvl6pPr>
      <a:lvl7pPr marL="4926330" algn="l" defTabSz="821055" rtl="0" eaLnBrk="1" latinLnBrk="0" hangingPunct="1">
        <a:defRPr sz="3200" kern="1200">
          <a:solidFill>
            <a:schemeClr val="tx1"/>
          </a:solidFill>
          <a:latin typeface="+mn-lt"/>
          <a:ea typeface="+mn-ea"/>
          <a:cs typeface="+mn-cs"/>
        </a:defRPr>
      </a:lvl7pPr>
      <a:lvl8pPr marL="5747385" algn="l" defTabSz="821055" rtl="0" eaLnBrk="1" latinLnBrk="0" hangingPunct="1">
        <a:defRPr sz="3200" kern="1200">
          <a:solidFill>
            <a:schemeClr val="tx1"/>
          </a:solidFill>
          <a:latin typeface="+mn-lt"/>
          <a:ea typeface="+mn-ea"/>
          <a:cs typeface="+mn-cs"/>
        </a:defRPr>
      </a:lvl8pPr>
      <a:lvl9pPr marL="6568440" algn="l" defTabSz="821055"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6" Type="http://schemas.openxmlformats.org/officeDocument/2006/relationships/notesSlide" Target="../notesSlides/notesSlide1.xml"/><Relationship Id="rId15" Type="http://schemas.openxmlformats.org/officeDocument/2006/relationships/slideLayout" Target="../slideLayouts/slideLayout1.xml"/><Relationship Id="rId14" Type="http://schemas.openxmlformats.org/officeDocument/2006/relationships/image" Target="../media/image16.png"/><Relationship Id="rId13" Type="http://schemas.openxmlformats.org/officeDocument/2006/relationships/image" Target="../media/image15.png"/><Relationship Id="rId12" Type="http://schemas.openxmlformats.org/officeDocument/2006/relationships/image" Target="../media/image14.png"/><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ZoneTexte 2"/>
          <p:cNvSpPr txBox="1"/>
          <p:nvPr/>
        </p:nvSpPr>
        <p:spPr>
          <a:xfrm>
            <a:off x="9525" y="13846810"/>
            <a:ext cx="6065520" cy="3312160"/>
          </a:xfrm>
          <a:prstGeom prst="rect">
            <a:avLst/>
          </a:prstGeom>
          <a:solidFill>
            <a:schemeClr val="accent1">
              <a:lumMod val="20000"/>
              <a:lumOff val="80000"/>
            </a:schemeClr>
          </a:solidFill>
        </p:spPr>
        <p:txBody>
          <a:bodyPr wrap="square" lIns="0" tIns="0" rIns="0" bIns="0" rtlCol="0">
            <a:noAutofit/>
          </a:bodyPr>
          <a:p>
            <a:endParaRPr lang="fr-FR" sz="600" baseline="30000" smtClean="0"/>
          </a:p>
        </p:txBody>
      </p:sp>
      <p:sp>
        <p:nvSpPr>
          <p:cNvPr id="3" name="ZoneTexte 2"/>
          <p:cNvSpPr txBox="1"/>
          <p:nvPr/>
        </p:nvSpPr>
        <p:spPr>
          <a:xfrm>
            <a:off x="33655" y="3542030"/>
            <a:ext cx="6057265" cy="4725035"/>
          </a:xfrm>
          <a:prstGeom prst="rect">
            <a:avLst/>
          </a:prstGeom>
          <a:solidFill>
            <a:schemeClr val="accent1">
              <a:lumMod val="20000"/>
              <a:lumOff val="80000"/>
            </a:schemeClr>
          </a:solidFill>
        </p:spPr>
        <p:txBody>
          <a:bodyPr wrap="square" lIns="0" tIns="0" rIns="0" bIns="0" rtlCol="0">
            <a:noAutofit/>
          </a:bodyPr>
          <a:lstStyle/>
          <a:p>
            <a:endParaRPr lang="fr-FR" sz="600" baseline="30000" smtClean="0"/>
          </a:p>
        </p:txBody>
      </p:sp>
      <p:sp>
        <p:nvSpPr>
          <p:cNvPr id="5" name="ZoneTexte 4"/>
          <p:cNvSpPr txBox="1"/>
          <p:nvPr/>
        </p:nvSpPr>
        <p:spPr>
          <a:xfrm>
            <a:off x="6156960" y="3543300"/>
            <a:ext cx="6396990" cy="4371975"/>
          </a:xfrm>
          <a:prstGeom prst="rect">
            <a:avLst/>
          </a:prstGeom>
          <a:solidFill>
            <a:schemeClr val="accent1">
              <a:lumMod val="20000"/>
              <a:lumOff val="80000"/>
            </a:schemeClr>
          </a:solidFill>
        </p:spPr>
        <p:txBody>
          <a:bodyPr wrap="square" lIns="0" tIns="0" rIns="0" bIns="0" rtlCol="0">
            <a:noAutofit/>
          </a:bodyPr>
          <a:lstStyle/>
          <a:p>
            <a:endParaRPr lang="fr-FR" sz="600"/>
          </a:p>
        </p:txBody>
      </p:sp>
      <p:sp>
        <p:nvSpPr>
          <p:cNvPr id="16" name="Titre 1"/>
          <p:cNvSpPr txBox="1"/>
          <p:nvPr/>
        </p:nvSpPr>
        <p:spPr>
          <a:xfrm>
            <a:off x="3355592" y="288449"/>
            <a:ext cx="9244396" cy="2073275"/>
          </a:xfrm>
          <a:prstGeom prst="rect">
            <a:avLst/>
          </a:prstGeom>
        </p:spPr>
        <p:txBody>
          <a:bodyPr vert="horz" lIns="0" tIns="0" rIns="0" bIns="0" rtlCol="0" anchor="ctr">
            <a:noAutofit/>
          </a:bodyPr>
          <a:lstStyle/>
          <a:p>
            <a:pPr marL="0" marR="0" lvl="0" indent="0" algn="ctr" defTabSz="821055" rtl="0" eaLnBrk="1" fontAlgn="auto" latinLnBrk="0" hangingPunct="1">
              <a:lnSpc>
                <a:spcPct val="100000"/>
              </a:lnSpc>
              <a:spcBef>
                <a:spcPct val="0"/>
              </a:spcBef>
              <a:spcAft>
                <a:spcPts val="0"/>
              </a:spcAft>
              <a:buClrTx/>
              <a:buSzTx/>
              <a:buFontTx/>
              <a:buNone/>
              <a:defRPr/>
            </a:pPr>
            <a:r>
              <a:rPr kumimoji="0" lang="fr-FR" sz="4000" i="0" u="none" strike="noStrike" kern="1200" cap="none" spc="0" normalizeH="0" baseline="0" noProof="0" dirty="0" smtClean="0">
                <a:ln>
                  <a:noFill/>
                </a:ln>
                <a:solidFill>
                  <a:schemeClr val="bg1"/>
                </a:solidFill>
                <a:effectLst/>
                <a:uLnTx/>
                <a:uFillTx/>
                <a:ea typeface="+mj-ea"/>
              </a:rPr>
              <a:t>ATLAS Muon Barrel Level-1 trigger performance in 2017 data</a:t>
            </a:r>
            <a:endParaRPr kumimoji="0" lang="fr-FR" sz="4000" b="1" i="0" u="none" strike="noStrike" kern="1200" cap="none" spc="0" normalizeH="0" baseline="0" noProof="0" dirty="0">
              <a:ln>
                <a:noFill/>
              </a:ln>
              <a:solidFill>
                <a:schemeClr val="bg1"/>
              </a:solidFill>
              <a:effectLst/>
              <a:uLnTx/>
              <a:uFillTx/>
              <a:latin typeface="Arial Bold"/>
              <a:ea typeface="+mj-ea"/>
              <a:cs typeface="Arial Bold"/>
            </a:endParaRPr>
          </a:p>
        </p:txBody>
      </p:sp>
      <p:sp>
        <p:nvSpPr>
          <p:cNvPr id="17" name="Titre 1"/>
          <p:cNvSpPr txBox="1"/>
          <p:nvPr/>
        </p:nvSpPr>
        <p:spPr>
          <a:xfrm>
            <a:off x="356870" y="17432655"/>
            <a:ext cx="10365740" cy="609600"/>
          </a:xfrm>
          <a:prstGeom prst="rect">
            <a:avLst/>
          </a:prstGeom>
        </p:spPr>
        <p:txBody>
          <a:bodyPr vert="horz" lIns="0" tIns="0" rIns="0" bIns="0" rtlCol="0" anchor="ctr">
            <a:noAutofit/>
          </a:bodyPr>
          <a:lstStyle/>
          <a:p>
            <a:pPr marL="0" marR="0" lvl="0" indent="0" algn="l" defTabSz="821055" rtl="0" eaLnBrk="1" fontAlgn="auto" latinLnBrk="0" hangingPunct="1">
              <a:lnSpc>
                <a:spcPct val="100000"/>
              </a:lnSpc>
              <a:spcBef>
                <a:spcPct val="0"/>
              </a:spcBef>
              <a:spcAft>
                <a:spcPts val="0"/>
              </a:spcAft>
              <a:buClrTx/>
              <a:buSzTx/>
              <a:buFontTx/>
              <a:buNone/>
              <a:defRPr/>
            </a:pPr>
            <a:r>
              <a:rPr kumimoji="0" lang="x-none" altLang="fr-FR" sz="1800" i="0" u="none" strike="noStrike" kern="1200" cap="none" spc="0" normalizeH="0" noProof="0" dirty="0" smtClean="0">
                <a:ln>
                  <a:noFill/>
                </a:ln>
                <a:solidFill>
                  <a:schemeClr val="bg1"/>
                </a:solidFill>
                <a:effectLst/>
                <a:uLnTx/>
                <a:uFillTx/>
                <a:latin typeface="Arial" charset="0"/>
                <a:ea typeface="+mj-ea"/>
                <a:cs typeface="Arial" charset="0"/>
              </a:rPr>
              <a:t>Heng Li (University of Science and Technology of China)  on behalf of the ATLAS Collaboration </a:t>
            </a:r>
            <a:r>
              <a:rPr kumimoji="0" lang="fr-FR" sz="1800" i="0" u="none" strike="noStrike" kern="1200" cap="none" spc="0" normalizeH="0" noProof="0" dirty="0" smtClean="0">
                <a:ln>
                  <a:noFill/>
                </a:ln>
                <a:solidFill>
                  <a:schemeClr val="bg1"/>
                </a:solidFill>
                <a:effectLst/>
                <a:uLnTx/>
                <a:uFillTx/>
                <a:latin typeface="Arial" charset="0"/>
                <a:ea typeface="+mj-ea"/>
                <a:cs typeface="Arial" charset="0"/>
              </a:rPr>
              <a:t> </a:t>
            </a:r>
            <a:endParaRPr kumimoji="0" lang="fr-FR" sz="1800" i="0" u="none" strike="noStrike" kern="1200" cap="none" spc="0" normalizeH="0" noProof="0" dirty="0" smtClean="0">
              <a:ln>
                <a:noFill/>
              </a:ln>
              <a:solidFill>
                <a:schemeClr val="bg1"/>
              </a:solidFill>
              <a:effectLst/>
              <a:uLnTx/>
              <a:uFillTx/>
              <a:latin typeface="Arial" charset="0"/>
              <a:ea typeface="+mj-ea"/>
              <a:cs typeface="Arial" charset="0"/>
            </a:endParaRPr>
          </a:p>
          <a:p>
            <a:pPr marL="0" marR="0" lvl="0" indent="0" algn="l" defTabSz="821055" rtl="0" eaLnBrk="1" fontAlgn="auto" latinLnBrk="0" hangingPunct="1">
              <a:lnSpc>
                <a:spcPct val="100000"/>
              </a:lnSpc>
              <a:spcBef>
                <a:spcPct val="0"/>
              </a:spcBef>
              <a:spcAft>
                <a:spcPts val="0"/>
              </a:spcAft>
              <a:buClrTx/>
              <a:buSzTx/>
              <a:buFontTx/>
              <a:buNone/>
              <a:defRPr/>
            </a:pPr>
            <a:r>
              <a:rPr kumimoji="0" lang="fr-FR" sz="1800" i="0" u="none" strike="noStrike" kern="1200" cap="none" spc="0" normalizeH="0" noProof="0" dirty="0" smtClean="0">
                <a:ln>
                  <a:noFill/>
                </a:ln>
                <a:solidFill>
                  <a:schemeClr val="bg1"/>
                </a:solidFill>
                <a:effectLst/>
                <a:uLnTx/>
                <a:uFillTx/>
                <a:latin typeface="Arial Narrow"/>
                <a:ea typeface="+mj-ea"/>
                <a:cs typeface="Arial Narrow"/>
              </a:rPr>
              <a:t> </a:t>
            </a:r>
            <a:endParaRPr kumimoji="0" lang="fr-FR" sz="1800" i="0" u="none" strike="noStrike" kern="1200" cap="none" spc="0" normalizeH="0" baseline="0" noProof="0" dirty="0">
              <a:ln>
                <a:noFill/>
              </a:ln>
              <a:solidFill>
                <a:schemeClr val="bg1"/>
              </a:solidFill>
              <a:effectLst/>
              <a:uLnTx/>
              <a:uFillTx/>
              <a:latin typeface="Arial Bold"/>
              <a:ea typeface="+mj-ea"/>
              <a:cs typeface="Arial Bold"/>
            </a:endParaRPr>
          </a:p>
        </p:txBody>
      </p:sp>
      <p:sp>
        <p:nvSpPr>
          <p:cNvPr id="2" name="TextBox 1"/>
          <p:cNvSpPr txBox="1"/>
          <p:nvPr/>
        </p:nvSpPr>
        <p:spPr>
          <a:xfrm>
            <a:off x="4795520" y="90170"/>
            <a:ext cx="7206615" cy="429260"/>
          </a:xfrm>
          <a:prstGeom prst="rect">
            <a:avLst/>
          </a:prstGeom>
          <a:noFill/>
        </p:spPr>
        <p:txBody>
          <a:bodyPr wrap="square" rtlCol="0">
            <a:spAutoFit/>
          </a:bodyPr>
          <a:p>
            <a:r>
              <a:rPr lang="en-US" altLang="en-US" sz="2200">
                <a:solidFill>
                  <a:schemeClr val="bg1"/>
                </a:solidFill>
              </a:rPr>
              <a:t>LHCC Poster Session - CERN, 2</a:t>
            </a:r>
            <a:r>
              <a:rPr lang="x-none" altLang="en-US" sz="2200">
                <a:solidFill>
                  <a:schemeClr val="bg1"/>
                </a:solidFill>
              </a:rPr>
              <a:t>8</a:t>
            </a:r>
            <a:r>
              <a:rPr lang="en-US" altLang="en-US" sz="2200">
                <a:solidFill>
                  <a:schemeClr val="bg1"/>
                </a:solidFill>
              </a:rPr>
              <a:t> February 201</a:t>
            </a:r>
            <a:r>
              <a:rPr lang="x-none" altLang="en-US" sz="2200">
                <a:solidFill>
                  <a:schemeClr val="bg1"/>
                </a:solidFill>
              </a:rPr>
              <a:t>8</a:t>
            </a:r>
            <a:endParaRPr lang="x-none" altLang="en-US" sz="2200">
              <a:solidFill>
                <a:schemeClr val="bg1"/>
              </a:solidFill>
            </a:endParaRPr>
          </a:p>
        </p:txBody>
      </p:sp>
      <p:sp>
        <p:nvSpPr>
          <p:cNvPr id="8" name="ZoneTexte 2"/>
          <p:cNvSpPr txBox="1"/>
          <p:nvPr/>
        </p:nvSpPr>
        <p:spPr>
          <a:xfrm>
            <a:off x="3109595" y="2147570"/>
            <a:ext cx="9436735" cy="1356360"/>
          </a:xfrm>
          <a:prstGeom prst="rect">
            <a:avLst/>
          </a:prstGeom>
          <a:solidFill>
            <a:schemeClr val="accent1">
              <a:lumMod val="20000"/>
              <a:lumOff val="80000"/>
            </a:schemeClr>
          </a:solidFill>
        </p:spPr>
        <p:txBody>
          <a:bodyPr wrap="square" lIns="0" tIns="0" rIns="0" bIns="0" rtlCol="0">
            <a:noAutofit/>
          </a:bodyPr>
          <a:p>
            <a:r>
              <a:rPr lang="x-none" altLang="en-US" sz="2000">
                <a:sym typeface="+mn-ea"/>
              </a:rPr>
              <a:t> </a:t>
            </a:r>
            <a:endParaRPr lang="fr-FR" sz="1800" baseline="30000" smtClean="0"/>
          </a:p>
        </p:txBody>
      </p:sp>
      <p:sp>
        <p:nvSpPr>
          <p:cNvPr id="18" name="ZoneTexte 2"/>
          <p:cNvSpPr txBox="1"/>
          <p:nvPr/>
        </p:nvSpPr>
        <p:spPr>
          <a:xfrm>
            <a:off x="6178550" y="7964805"/>
            <a:ext cx="6398895" cy="5074285"/>
          </a:xfrm>
          <a:prstGeom prst="rect">
            <a:avLst/>
          </a:prstGeom>
          <a:solidFill>
            <a:schemeClr val="accent1">
              <a:lumMod val="20000"/>
              <a:lumOff val="80000"/>
            </a:schemeClr>
          </a:solidFill>
        </p:spPr>
        <p:txBody>
          <a:bodyPr wrap="square" lIns="0" tIns="0" rIns="0" bIns="0" rtlCol="0">
            <a:noAutofit/>
          </a:bodyPr>
          <a:p>
            <a:endParaRPr lang="fr-FR" sz="600" baseline="30000" smtClean="0"/>
          </a:p>
        </p:txBody>
      </p:sp>
      <p:pic>
        <p:nvPicPr>
          <p:cNvPr id="20" name="Picture 19" descr="towerex"/>
          <p:cNvPicPr>
            <a:picLocks noChangeAspect="1"/>
          </p:cNvPicPr>
          <p:nvPr/>
        </p:nvPicPr>
        <p:blipFill>
          <a:blip r:embed="rId1"/>
          <a:stretch>
            <a:fillRect/>
          </a:stretch>
        </p:blipFill>
        <p:spPr>
          <a:xfrm>
            <a:off x="172085" y="6049010"/>
            <a:ext cx="2671445" cy="1962785"/>
          </a:xfrm>
          <a:prstGeom prst="rect">
            <a:avLst/>
          </a:prstGeom>
        </p:spPr>
      </p:pic>
      <p:pic>
        <p:nvPicPr>
          <p:cNvPr id="21" name="Picture 20" descr="triggerlogic"/>
          <p:cNvPicPr>
            <a:picLocks noChangeAspect="1"/>
          </p:cNvPicPr>
          <p:nvPr/>
        </p:nvPicPr>
        <p:blipFill>
          <a:blip r:embed="rId2"/>
          <a:stretch>
            <a:fillRect/>
          </a:stretch>
        </p:blipFill>
        <p:spPr>
          <a:xfrm>
            <a:off x="3195320" y="6062345"/>
            <a:ext cx="2493645" cy="1990090"/>
          </a:xfrm>
          <a:prstGeom prst="rect">
            <a:avLst/>
          </a:prstGeom>
        </p:spPr>
      </p:pic>
      <p:pic>
        <p:nvPicPr>
          <p:cNvPr id="25" name="Picture 24" descr="Picture6"/>
          <p:cNvPicPr>
            <a:picLocks noChangeAspect="1"/>
          </p:cNvPicPr>
          <p:nvPr/>
        </p:nvPicPr>
        <p:blipFill>
          <a:blip r:embed="rId3"/>
          <a:stretch>
            <a:fillRect/>
          </a:stretch>
        </p:blipFill>
        <p:spPr>
          <a:xfrm>
            <a:off x="9547225" y="5673725"/>
            <a:ext cx="2898140" cy="1961515"/>
          </a:xfrm>
          <a:prstGeom prst="rect">
            <a:avLst/>
          </a:prstGeom>
        </p:spPr>
      </p:pic>
      <p:sp>
        <p:nvSpPr>
          <p:cNvPr id="22" name="TextBox 21"/>
          <p:cNvSpPr txBox="1"/>
          <p:nvPr/>
        </p:nvSpPr>
        <p:spPr>
          <a:xfrm>
            <a:off x="40640" y="3504565"/>
            <a:ext cx="6021705" cy="367665"/>
          </a:xfrm>
          <a:prstGeom prst="rect">
            <a:avLst/>
          </a:prstGeom>
          <a:solidFill>
            <a:schemeClr val="tx2">
              <a:lumMod val="60000"/>
              <a:lumOff val="40000"/>
            </a:schemeClr>
          </a:solidFill>
        </p:spPr>
        <p:txBody>
          <a:bodyPr wrap="square" rtlCol="0">
            <a:spAutoFit/>
          </a:bodyPr>
          <a:p>
            <a:r>
              <a:rPr lang="en-US" altLang="en-US" sz="1800"/>
              <a:t>The ATLAS RPC </a:t>
            </a:r>
            <a:r>
              <a:rPr lang="x-none" altLang="en-US" sz="1800"/>
              <a:t>Detector and Trigger</a:t>
            </a:r>
            <a:r>
              <a:rPr lang="en-US" altLang="en-US" sz="1800"/>
              <a:t> System </a:t>
            </a:r>
            <a:endParaRPr lang="x-none" sz="1800"/>
          </a:p>
        </p:txBody>
      </p:sp>
      <p:sp>
        <p:nvSpPr>
          <p:cNvPr id="7" name="TextBox 6"/>
          <p:cNvSpPr txBox="1"/>
          <p:nvPr/>
        </p:nvSpPr>
        <p:spPr>
          <a:xfrm>
            <a:off x="6181725" y="3569970"/>
            <a:ext cx="6363970" cy="367665"/>
          </a:xfrm>
          <a:prstGeom prst="rect">
            <a:avLst/>
          </a:prstGeom>
          <a:solidFill>
            <a:schemeClr val="tx2">
              <a:lumMod val="60000"/>
              <a:lumOff val="40000"/>
            </a:schemeClr>
          </a:solidFill>
        </p:spPr>
        <p:txBody>
          <a:bodyPr wrap="square" rtlCol="0">
            <a:spAutoFit/>
          </a:bodyPr>
          <a:p>
            <a:r>
              <a:rPr lang="x-none" altLang="en-US" sz="1800"/>
              <a:t>Tigger timing performance</a:t>
            </a:r>
            <a:endParaRPr lang="x-none" altLang="en-US" sz="1800"/>
          </a:p>
        </p:txBody>
      </p:sp>
      <p:sp>
        <p:nvSpPr>
          <p:cNvPr id="9" name="TextBox 8"/>
          <p:cNvSpPr txBox="1"/>
          <p:nvPr/>
        </p:nvSpPr>
        <p:spPr>
          <a:xfrm>
            <a:off x="6203315" y="7795895"/>
            <a:ext cx="6350635" cy="367665"/>
          </a:xfrm>
          <a:prstGeom prst="rect">
            <a:avLst/>
          </a:prstGeom>
          <a:solidFill>
            <a:schemeClr val="tx2">
              <a:lumMod val="60000"/>
              <a:lumOff val="40000"/>
            </a:schemeClr>
          </a:solidFill>
        </p:spPr>
        <p:txBody>
          <a:bodyPr wrap="square" rtlCol="0">
            <a:spAutoFit/>
          </a:bodyPr>
          <a:p>
            <a:r>
              <a:rPr lang="x-none" altLang="en-US" sz="1800"/>
              <a:t>Trigger efficiency vs. offline muon p</a:t>
            </a:r>
            <a:r>
              <a:rPr lang="x-none" altLang="en-US" sz="1800" baseline="-25000"/>
              <a:t>T</a:t>
            </a:r>
            <a:endParaRPr lang="x-none" altLang="en-US" sz="1800" baseline="-25000"/>
          </a:p>
        </p:txBody>
      </p:sp>
      <p:pic>
        <p:nvPicPr>
          <p:cNvPr id="10" name="Picture 9" descr="Picture2"/>
          <p:cNvPicPr>
            <a:picLocks noChangeAspect="1"/>
          </p:cNvPicPr>
          <p:nvPr/>
        </p:nvPicPr>
        <p:blipFill>
          <a:blip r:embed="rId4"/>
          <a:stretch>
            <a:fillRect/>
          </a:stretch>
        </p:blipFill>
        <p:spPr>
          <a:xfrm>
            <a:off x="6308090" y="10278110"/>
            <a:ext cx="2896235" cy="2171700"/>
          </a:xfrm>
          <a:prstGeom prst="rect">
            <a:avLst/>
          </a:prstGeom>
        </p:spPr>
      </p:pic>
      <p:pic>
        <p:nvPicPr>
          <p:cNvPr id="11" name="Picture 10" descr="Picture7"/>
          <p:cNvPicPr>
            <a:picLocks noChangeAspect="1"/>
          </p:cNvPicPr>
          <p:nvPr/>
        </p:nvPicPr>
        <p:blipFill>
          <a:blip r:embed="rId5"/>
          <a:stretch>
            <a:fillRect/>
          </a:stretch>
        </p:blipFill>
        <p:spPr>
          <a:xfrm>
            <a:off x="9467850" y="10290175"/>
            <a:ext cx="3089275" cy="2078355"/>
          </a:xfrm>
          <a:prstGeom prst="rect">
            <a:avLst/>
          </a:prstGeom>
        </p:spPr>
      </p:pic>
      <p:sp>
        <p:nvSpPr>
          <p:cNvPr id="12" name="ZoneTexte 2"/>
          <p:cNvSpPr txBox="1"/>
          <p:nvPr/>
        </p:nvSpPr>
        <p:spPr>
          <a:xfrm>
            <a:off x="18415" y="8241030"/>
            <a:ext cx="6057900" cy="5595620"/>
          </a:xfrm>
          <a:prstGeom prst="rect">
            <a:avLst/>
          </a:prstGeom>
          <a:solidFill>
            <a:schemeClr val="accent1">
              <a:lumMod val="20000"/>
              <a:lumOff val="80000"/>
            </a:schemeClr>
          </a:solidFill>
        </p:spPr>
        <p:txBody>
          <a:bodyPr wrap="square" lIns="0" tIns="0" rIns="0" bIns="0" rtlCol="0">
            <a:noAutofit/>
          </a:bodyPr>
          <a:p>
            <a:endParaRPr lang="fr-FR" sz="600" baseline="30000" smtClean="0"/>
          </a:p>
        </p:txBody>
      </p:sp>
      <p:pic>
        <p:nvPicPr>
          <p:cNvPr id="13" name="Picture 12" descr="Picture1"/>
          <p:cNvPicPr>
            <a:picLocks noChangeAspect="1"/>
          </p:cNvPicPr>
          <p:nvPr/>
        </p:nvPicPr>
        <p:blipFill>
          <a:blip r:embed="rId6"/>
          <a:stretch>
            <a:fillRect/>
          </a:stretch>
        </p:blipFill>
        <p:spPr>
          <a:xfrm>
            <a:off x="359410" y="10110470"/>
            <a:ext cx="2627630" cy="1791335"/>
          </a:xfrm>
          <a:prstGeom prst="rect">
            <a:avLst/>
          </a:prstGeom>
        </p:spPr>
      </p:pic>
      <p:pic>
        <p:nvPicPr>
          <p:cNvPr id="14" name="Picture 13" descr="Picture4"/>
          <p:cNvPicPr>
            <a:picLocks noChangeAspect="1"/>
          </p:cNvPicPr>
          <p:nvPr/>
        </p:nvPicPr>
        <p:blipFill>
          <a:blip r:embed="rId7"/>
          <a:stretch>
            <a:fillRect/>
          </a:stretch>
        </p:blipFill>
        <p:spPr>
          <a:xfrm>
            <a:off x="3267075" y="10110470"/>
            <a:ext cx="2503170" cy="1849120"/>
          </a:xfrm>
          <a:prstGeom prst="rect">
            <a:avLst/>
          </a:prstGeom>
        </p:spPr>
      </p:pic>
      <p:pic>
        <p:nvPicPr>
          <p:cNvPr id="6" name="Picture 5" descr="Picture9"/>
          <p:cNvPicPr>
            <a:picLocks noChangeAspect="1"/>
          </p:cNvPicPr>
          <p:nvPr/>
        </p:nvPicPr>
        <p:blipFill>
          <a:blip r:embed="rId8"/>
          <a:stretch>
            <a:fillRect/>
          </a:stretch>
        </p:blipFill>
        <p:spPr>
          <a:xfrm>
            <a:off x="384810" y="11938635"/>
            <a:ext cx="2613025" cy="1785620"/>
          </a:xfrm>
          <a:prstGeom prst="rect">
            <a:avLst/>
          </a:prstGeom>
        </p:spPr>
      </p:pic>
      <p:pic>
        <p:nvPicPr>
          <p:cNvPr id="15" name="Picture 14" descr="Picture10"/>
          <p:cNvPicPr>
            <a:picLocks noChangeAspect="1"/>
          </p:cNvPicPr>
          <p:nvPr/>
        </p:nvPicPr>
        <p:blipFill>
          <a:blip r:embed="rId9"/>
          <a:stretch>
            <a:fillRect/>
          </a:stretch>
        </p:blipFill>
        <p:spPr>
          <a:xfrm>
            <a:off x="3234690" y="12000230"/>
            <a:ext cx="2586990" cy="1763395"/>
          </a:xfrm>
          <a:prstGeom prst="rect">
            <a:avLst/>
          </a:prstGeom>
        </p:spPr>
      </p:pic>
      <p:sp>
        <p:nvSpPr>
          <p:cNvPr id="19" name="ZoneTexte 2"/>
          <p:cNvSpPr txBox="1"/>
          <p:nvPr/>
        </p:nvSpPr>
        <p:spPr>
          <a:xfrm>
            <a:off x="6169660" y="12332335"/>
            <a:ext cx="6373495" cy="4859655"/>
          </a:xfrm>
          <a:prstGeom prst="rect">
            <a:avLst/>
          </a:prstGeom>
          <a:solidFill>
            <a:schemeClr val="accent1">
              <a:lumMod val="20000"/>
              <a:lumOff val="80000"/>
            </a:schemeClr>
          </a:solidFill>
        </p:spPr>
        <p:txBody>
          <a:bodyPr wrap="square" lIns="0" tIns="0" rIns="0" bIns="0" rtlCol="0">
            <a:noAutofit/>
          </a:bodyPr>
          <a:p>
            <a:endParaRPr lang="fr-FR" sz="600" baseline="30000" smtClean="0"/>
          </a:p>
        </p:txBody>
      </p:sp>
      <p:pic>
        <p:nvPicPr>
          <p:cNvPr id="23" name="Picture 22" descr="Picture3"/>
          <p:cNvPicPr>
            <a:picLocks noChangeAspect="1"/>
          </p:cNvPicPr>
          <p:nvPr/>
        </p:nvPicPr>
        <p:blipFill>
          <a:blip r:embed="rId10"/>
          <a:stretch>
            <a:fillRect/>
          </a:stretch>
        </p:blipFill>
        <p:spPr>
          <a:xfrm>
            <a:off x="168910" y="15251430"/>
            <a:ext cx="2673985" cy="1823720"/>
          </a:xfrm>
          <a:prstGeom prst="rect">
            <a:avLst/>
          </a:prstGeom>
        </p:spPr>
      </p:pic>
      <p:pic>
        <p:nvPicPr>
          <p:cNvPr id="26" name="Picture 25" descr="Picture11"/>
          <p:cNvPicPr>
            <a:picLocks noChangeAspect="1"/>
          </p:cNvPicPr>
          <p:nvPr/>
        </p:nvPicPr>
        <p:blipFill>
          <a:blip r:embed="rId11"/>
          <a:stretch>
            <a:fillRect/>
          </a:stretch>
        </p:blipFill>
        <p:spPr>
          <a:xfrm>
            <a:off x="3267075" y="15236825"/>
            <a:ext cx="2695575" cy="1838325"/>
          </a:xfrm>
          <a:prstGeom prst="rect">
            <a:avLst/>
          </a:prstGeom>
        </p:spPr>
      </p:pic>
      <p:pic>
        <p:nvPicPr>
          <p:cNvPr id="28" name="Picture 27" descr="Picture8"/>
          <p:cNvPicPr>
            <a:picLocks noChangeAspect="1"/>
          </p:cNvPicPr>
          <p:nvPr/>
        </p:nvPicPr>
        <p:blipFill>
          <a:blip r:embed="rId12"/>
          <a:stretch>
            <a:fillRect/>
          </a:stretch>
        </p:blipFill>
        <p:spPr>
          <a:xfrm>
            <a:off x="6291580" y="13466445"/>
            <a:ext cx="2887345" cy="2574925"/>
          </a:xfrm>
          <a:prstGeom prst="rect">
            <a:avLst/>
          </a:prstGeom>
        </p:spPr>
      </p:pic>
      <p:pic>
        <p:nvPicPr>
          <p:cNvPr id="29" name="Picture 28" descr="Picture12"/>
          <p:cNvPicPr>
            <a:picLocks noChangeAspect="1"/>
          </p:cNvPicPr>
          <p:nvPr/>
        </p:nvPicPr>
        <p:blipFill>
          <a:blip r:embed="rId13"/>
          <a:stretch>
            <a:fillRect/>
          </a:stretch>
        </p:blipFill>
        <p:spPr>
          <a:xfrm>
            <a:off x="9547225" y="13462635"/>
            <a:ext cx="2890520" cy="2578100"/>
          </a:xfrm>
          <a:prstGeom prst="rect">
            <a:avLst/>
          </a:prstGeom>
        </p:spPr>
      </p:pic>
      <p:sp>
        <p:nvSpPr>
          <p:cNvPr id="30" name="TextBox 29"/>
          <p:cNvSpPr txBox="1"/>
          <p:nvPr/>
        </p:nvSpPr>
        <p:spPr>
          <a:xfrm>
            <a:off x="5080" y="8243570"/>
            <a:ext cx="6045200" cy="367665"/>
          </a:xfrm>
          <a:prstGeom prst="rect">
            <a:avLst/>
          </a:prstGeom>
          <a:solidFill>
            <a:schemeClr val="tx2">
              <a:lumMod val="60000"/>
              <a:lumOff val="40000"/>
            </a:schemeClr>
          </a:solidFill>
        </p:spPr>
        <p:txBody>
          <a:bodyPr wrap="square" rtlCol="0">
            <a:spAutoFit/>
          </a:bodyPr>
          <a:p>
            <a:r>
              <a:rPr lang="x-none" altLang="en-US" sz="1800">
                <a:sym typeface="+mn-ea"/>
              </a:rPr>
              <a:t>Trigger efficiency vs. offline muon η </a:t>
            </a:r>
            <a:endParaRPr lang="x-none" altLang="en-US" sz="1800"/>
          </a:p>
        </p:txBody>
      </p:sp>
      <p:sp>
        <p:nvSpPr>
          <p:cNvPr id="31" name="TextBox 30"/>
          <p:cNvSpPr txBox="1"/>
          <p:nvPr/>
        </p:nvSpPr>
        <p:spPr>
          <a:xfrm>
            <a:off x="3810" y="13831570"/>
            <a:ext cx="6061710" cy="367665"/>
          </a:xfrm>
          <a:prstGeom prst="rect">
            <a:avLst/>
          </a:prstGeom>
          <a:solidFill>
            <a:schemeClr val="tx2">
              <a:lumMod val="60000"/>
              <a:lumOff val="40000"/>
            </a:schemeClr>
          </a:solidFill>
        </p:spPr>
        <p:txBody>
          <a:bodyPr wrap="square" rtlCol="0">
            <a:spAutoFit/>
          </a:bodyPr>
          <a:p>
            <a:r>
              <a:rPr lang="x-none" altLang="en-US" sz="1800">
                <a:sym typeface="+mn-ea"/>
              </a:rPr>
              <a:t>Trigger efficiency vs. offline muon </a:t>
            </a:r>
            <a:r>
              <a:rPr lang="en-US" altLang="en-US" sz="1800">
                <a:sym typeface="+mn-ea"/>
              </a:rPr>
              <a:t>φ </a:t>
            </a:r>
            <a:endParaRPr lang="x-none" altLang="en-US" sz="1800">
              <a:sym typeface="+mn-ea"/>
            </a:endParaRPr>
          </a:p>
        </p:txBody>
      </p:sp>
      <p:sp>
        <p:nvSpPr>
          <p:cNvPr id="32" name="TextBox 31"/>
          <p:cNvSpPr txBox="1"/>
          <p:nvPr/>
        </p:nvSpPr>
        <p:spPr>
          <a:xfrm>
            <a:off x="6188710" y="12486005"/>
            <a:ext cx="6368415" cy="367665"/>
          </a:xfrm>
          <a:prstGeom prst="rect">
            <a:avLst/>
          </a:prstGeom>
          <a:solidFill>
            <a:schemeClr val="tx2">
              <a:lumMod val="60000"/>
              <a:lumOff val="40000"/>
            </a:schemeClr>
          </a:solidFill>
        </p:spPr>
        <p:txBody>
          <a:bodyPr wrap="square" rtlCol="0">
            <a:spAutoFit/>
          </a:bodyPr>
          <a:p>
            <a:r>
              <a:rPr lang="x-none" altLang="en-US" sz="1800"/>
              <a:t>Ratio of trigger efficiencies (2017/2016)</a:t>
            </a:r>
            <a:endParaRPr lang="x-none" altLang="en-US" sz="1800"/>
          </a:p>
        </p:txBody>
      </p:sp>
      <p:sp>
        <p:nvSpPr>
          <p:cNvPr id="33" name="TextBox 32"/>
          <p:cNvSpPr txBox="1"/>
          <p:nvPr/>
        </p:nvSpPr>
        <p:spPr>
          <a:xfrm>
            <a:off x="3128400" y="2160000"/>
            <a:ext cx="9453880" cy="367665"/>
          </a:xfrm>
          <a:prstGeom prst="rect">
            <a:avLst/>
          </a:prstGeom>
          <a:solidFill>
            <a:schemeClr val="tx2">
              <a:lumMod val="60000"/>
              <a:lumOff val="40000"/>
            </a:schemeClr>
          </a:solidFill>
        </p:spPr>
        <p:txBody>
          <a:bodyPr wrap="square" rtlCol="0">
            <a:spAutoFit/>
          </a:bodyPr>
          <a:p>
            <a:r>
              <a:rPr lang="x-none" altLang="en-US" sz="1800">
                <a:sym typeface="+mn-ea"/>
              </a:rPr>
              <a:t>Introduction</a:t>
            </a:r>
            <a:endParaRPr lang="en-US" altLang="en-US" sz="1800"/>
          </a:p>
        </p:txBody>
      </p:sp>
      <p:sp>
        <p:nvSpPr>
          <p:cNvPr id="34" name="TextBox 33"/>
          <p:cNvSpPr txBox="1"/>
          <p:nvPr/>
        </p:nvSpPr>
        <p:spPr>
          <a:xfrm>
            <a:off x="3117215" y="2505075"/>
            <a:ext cx="9565005" cy="946150"/>
          </a:xfrm>
          <a:prstGeom prst="rect">
            <a:avLst/>
          </a:prstGeom>
          <a:noFill/>
        </p:spPr>
        <p:txBody>
          <a:bodyPr wrap="square" rtlCol="0">
            <a:spAutoFit/>
          </a:bodyPr>
          <a:p>
            <a:r>
              <a:rPr lang="en-US" altLang="en-US" sz="1400"/>
              <a:t>The ATLAS experiment utili</a:t>
            </a:r>
            <a:r>
              <a:rPr lang="x-none" altLang="en-US" sz="1400"/>
              <a:t>s</a:t>
            </a:r>
            <a:r>
              <a:rPr lang="en-US" altLang="en-US" sz="1400"/>
              <a:t>es the Resistive Plate Chambers detector (RPC) for the first level muon trigger system in the barrel region of the detector. This poster presents measurements of RPC detector and trigger performance using proton-proton collision</a:t>
            </a:r>
            <a:r>
              <a:rPr lang="x-none" altLang="en-US" sz="1400"/>
              <a:t>s</a:t>
            </a:r>
            <a:r>
              <a:rPr lang="en-US" altLang="en-US" sz="1400"/>
              <a:t> </a:t>
            </a:r>
            <a:r>
              <a:rPr lang="en-US" altLang="en-US" sz="1400">
                <a:sym typeface="+mn-ea"/>
              </a:rPr>
              <a:t>at a centre-of-mass energy of 13 TeV </a:t>
            </a:r>
            <a:r>
              <a:rPr lang="en-US" altLang="en-US" sz="1400"/>
              <a:t>collected in 2017</a:t>
            </a:r>
            <a:r>
              <a:rPr lang="x-none" altLang="en-US" sz="1400"/>
              <a:t>,</a:t>
            </a:r>
            <a:r>
              <a:rPr lang="en-US" altLang="en-US" sz="1400"/>
              <a:t> show</a:t>
            </a:r>
            <a:r>
              <a:rPr lang="x-none" altLang="en-US" sz="1400"/>
              <a:t>ing</a:t>
            </a:r>
            <a:r>
              <a:rPr lang="en-US" altLang="en-US" sz="1400"/>
              <a:t> results in terms of the trigger timing </a:t>
            </a:r>
            <a:r>
              <a:rPr lang="x-none" altLang="en-US" sz="1400"/>
              <a:t>and </a:t>
            </a:r>
            <a:r>
              <a:rPr lang="en-US" altLang="en-US" sz="1400">
                <a:sym typeface="+mn-ea"/>
              </a:rPr>
              <a:t> efficiency</a:t>
            </a:r>
            <a:r>
              <a:rPr lang="en-US" altLang="en-US" sz="1400"/>
              <a:t>.</a:t>
            </a:r>
            <a:endParaRPr lang="en-US" altLang="en-US" sz="1400"/>
          </a:p>
        </p:txBody>
      </p:sp>
      <p:sp>
        <p:nvSpPr>
          <p:cNvPr id="36" name="TextBox 35"/>
          <p:cNvSpPr txBox="1"/>
          <p:nvPr/>
        </p:nvSpPr>
        <p:spPr>
          <a:xfrm>
            <a:off x="-6985" y="3937635"/>
            <a:ext cx="6176645" cy="1891030"/>
          </a:xfrm>
          <a:prstGeom prst="rect">
            <a:avLst/>
          </a:prstGeom>
          <a:noFill/>
        </p:spPr>
        <p:txBody>
          <a:bodyPr wrap="square" rtlCol="0">
            <a:spAutoFit/>
          </a:bodyPr>
          <a:p>
            <a:r>
              <a:rPr lang="x-none" altLang="en-US" sz="1400"/>
              <a:t>- </a:t>
            </a:r>
            <a:r>
              <a:rPr lang="en-US" altLang="en-US" sz="1400"/>
              <a:t>There are </a:t>
            </a:r>
            <a:r>
              <a:rPr lang="x-none" altLang="en-US" sz="1400">
                <a:sym typeface="+mn-ea"/>
              </a:rPr>
              <a:t>3</a:t>
            </a:r>
            <a:r>
              <a:rPr lang="en-US" altLang="en-US" sz="1400">
                <a:sym typeface="+mn-ea"/>
              </a:rPr>
              <a:t> concentric </a:t>
            </a:r>
            <a:r>
              <a:rPr lang="x-none" altLang="en-US" sz="1400">
                <a:sym typeface="+mn-ea"/>
              </a:rPr>
              <a:t>RPC </a:t>
            </a:r>
            <a:r>
              <a:rPr lang="en-US" altLang="en-US" sz="1400">
                <a:sym typeface="+mn-ea"/>
              </a:rPr>
              <a:t>layers </a:t>
            </a:r>
            <a:r>
              <a:rPr lang="x-none" altLang="en-US" sz="1400">
                <a:sym typeface="+mn-ea"/>
              </a:rPr>
              <a:t>arranged in </a:t>
            </a:r>
            <a:r>
              <a:rPr lang="en-US" altLang="en-US" sz="1400"/>
              <a:t>16 physical sectors</a:t>
            </a:r>
            <a:r>
              <a:rPr lang="x-none" altLang="en-US" sz="1400"/>
              <a:t>. E</a:t>
            </a:r>
            <a:r>
              <a:rPr lang="en-US" altLang="en-US" sz="1400"/>
              <a:t>ach </a:t>
            </a:r>
            <a:r>
              <a:rPr lang="x-none" altLang="en-US" sz="1400"/>
              <a:t>physical </a:t>
            </a:r>
            <a:r>
              <a:rPr lang="en-US" altLang="en-US" sz="1400"/>
              <a:t>sector is segmented in 2 trigger sectors, totally 64 trigger sectors in side A and side C. Each trigger sector is segmented along η in towers</a:t>
            </a:r>
            <a:r>
              <a:rPr lang="x-none" altLang="en-US" sz="1400"/>
              <a:t>.</a:t>
            </a:r>
            <a:endParaRPr lang="x-none" altLang="en-US" sz="1400"/>
          </a:p>
          <a:p>
            <a:endParaRPr lang="x-none" altLang="en-US" sz="600"/>
          </a:p>
          <a:p>
            <a:pPr indent="0">
              <a:buNone/>
            </a:pPr>
            <a:r>
              <a:rPr lang="x-none" altLang="en-US" sz="1400"/>
              <a:t>- The Level-1 (L1) trigger algorithm is based on hit coincidence of three concentric RPC stations (both in η and </a:t>
            </a:r>
            <a:r>
              <a:rPr lang="en-US" altLang="en-US" sz="1400">
                <a:sym typeface="+mn-ea"/>
              </a:rPr>
              <a:t>φ </a:t>
            </a:r>
            <a:r>
              <a:rPr lang="x-none" altLang="en-US" sz="1400"/>
              <a:t> projections). The low p</a:t>
            </a:r>
            <a:r>
              <a:rPr lang="x-none" altLang="en-US" sz="1400" baseline="-25000"/>
              <a:t>T</a:t>
            </a:r>
            <a:r>
              <a:rPr lang="x-none" altLang="en-US" sz="1400"/>
              <a:t> trigger requires a coincidence between the innermost two RPC stations while the high p</a:t>
            </a:r>
            <a:r>
              <a:rPr lang="x-none" altLang="en-US" sz="1400" baseline="-25000"/>
              <a:t>T</a:t>
            </a:r>
            <a:r>
              <a:rPr lang="x-none" altLang="en-US" sz="1400"/>
              <a:t> trigger requires an additional confirmation on the third external station.</a:t>
            </a:r>
            <a:endParaRPr lang="x-none" altLang="en-US" sz="1400"/>
          </a:p>
        </p:txBody>
      </p:sp>
      <p:sp>
        <p:nvSpPr>
          <p:cNvPr id="37" name="TextBox 36"/>
          <p:cNvSpPr txBox="1"/>
          <p:nvPr/>
        </p:nvSpPr>
        <p:spPr>
          <a:xfrm>
            <a:off x="6104890" y="3903345"/>
            <a:ext cx="6490970" cy="1769110"/>
          </a:xfrm>
          <a:prstGeom prst="rect">
            <a:avLst/>
          </a:prstGeom>
          <a:noFill/>
        </p:spPr>
        <p:txBody>
          <a:bodyPr wrap="square" rtlCol="0">
            <a:spAutoFit/>
          </a:bodyPr>
          <a:p>
            <a:r>
              <a:rPr lang="en-US" altLang="en-US" sz="1400"/>
              <a:t>One of the main requirements of the L</a:t>
            </a:r>
            <a:r>
              <a:rPr lang="x-none" altLang="en-US" sz="1400"/>
              <a:t>evel-</a:t>
            </a:r>
            <a:r>
              <a:rPr lang="en-US" altLang="en-US" sz="1400"/>
              <a:t>1 trigger system is the </a:t>
            </a:r>
            <a:r>
              <a:rPr lang="x-none" altLang="en-US" sz="1400"/>
              <a:t>a</a:t>
            </a:r>
            <a:r>
              <a:rPr lang="en-US" altLang="en-US" sz="1400"/>
              <a:t>ssociation of the triggering muon to the correct collision bunch crossing (BC). </a:t>
            </a:r>
            <a:endParaRPr lang="en-US" altLang="en-US" sz="1400"/>
          </a:p>
          <a:p>
            <a:endParaRPr lang="en-US" altLang="en-US" sz="600"/>
          </a:p>
          <a:p>
            <a:r>
              <a:rPr lang="x-none" altLang="en-US" sz="1400"/>
              <a:t>- </a:t>
            </a:r>
            <a:r>
              <a:rPr lang="en-US" altLang="en-US" sz="1400"/>
              <a:t>Left plot shows the fraction of RPC trigger hits associated </a:t>
            </a:r>
            <a:r>
              <a:rPr lang="x-none" altLang="en-US" sz="1400"/>
              <a:t>to the </a:t>
            </a:r>
            <a:r>
              <a:rPr lang="en-US" altLang="en-US" sz="1400"/>
              <a:t>correct BC for each of the </a:t>
            </a:r>
            <a:r>
              <a:rPr lang="x-none" altLang="en-US" sz="1400"/>
              <a:t>b</a:t>
            </a:r>
            <a:r>
              <a:rPr lang="en-US" altLang="en-US" sz="1400"/>
              <a:t>arrel </a:t>
            </a:r>
            <a:r>
              <a:rPr lang="x-none" altLang="en-US" sz="1400"/>
              <a:t>m</a:t>
            </a:r>
            <a:r>
              <a:rPr lang="en-US" altLang="en-US" sz="1400"/>
              <a:t>uon trigger towers </a:t>
            </a:r>
            <a:r>
              <a:rPr lang="x-none" altLang="en-US" sz="1400"/>
              <a:t>for one example run in 2017.</a:t>
            </a:r>
            <a:r>
              <a:rPr lang="en-US" altLang="en-US" sz="1400"/>
              <a:t> </a:t>
            </a:r>
            <a:endParaRPr lang="en-US" altLang="en-US" sz="1400"/>
          </a:p>
          <a:p>
            <a:endParaRPr lang="en-US" altLang="en-US" sz="600"/>
          </a:p>
          <a:p>
            <a:r>
              <a:rPr lang="x-none" altLang="en-US" sz="1400"/>
              <a:t>- </a:t>
            </a:r>
            <a:r>
              <a:rPr lang="en-US" altLang="en-US" sz="1400"/>
              <a:t>Right plot shows the fraction for the whole RPC trigger system </a:t>
            </a:r>
            <a:r>
              <a:rPr lang="x-none" altLang="en-US" sz="1400"/>
              <a:t>as a function of time</a:t>
            </a:r>
            <a:r>
              <a:rPr lang="en-US" altLang="en-US" sz="1400"/>
              <a:t>. </a:t>
            </a:r>
            <a:r>
              <a:rPr lang="en-US" altLang="en-US" sz="1400">
                <a:sym typeface="+mn-ea"/>
              </a:rPr>
              <a:t>Each point corresponds to a different ATLAS run recorded in 2017</a:t>
            </a:r>
            <a:r>
              <a:rPr lang="x-none" altLang="en-US" sz="1400">
                <a:sym typeface="+mn-ea"/>
              </a:rPr>
              <a:t>. </a:t>
            </a:r>
            <a:r>
              <a:rPr lang="en-US" altLang="en-US" sz="1400"/>
              <a:t>The fraction of reconstructed high p</a:t>
            </a:r>
            <a:r>
              <a:rPr lang="en-US" altLang="en-US" sz="1400" baseline="-25000"/>
              <a:t>T</a:t>
            </a:r>
            <a:r>
              <a:rPr lang="en-US" altLang="en-US" sz="1400"/>
              <a:t> muons associated to the correct BC is 99.6%</a:t>
            </a:r>
            <a:r>
              <a:rPr lang="x-none" altLang="en-US" sz="1400"/>
              <a:t>.</a:t>
            </a:r>
            <a:endParaRPr lang="x-none" altLang="en-US" sz="1400"/>
          </a:p>
        </p:txBody>
      </p:sp>
      <p:sp>
        <p:nvSpPr>
          <p:cNvPr id="38" name="TextBox 37"/>
          <p:cNvSpPr txBox="1"/>
          <p:nvPr/>
        </p:nvSpPr>
        <p:spPr>
          <a:xfrm>
            <a:off x="-30480" y="8641080"/>
            <a:ext cx="6080760" cy="1493520"/>
          </a:xfrm>
          <a:prstGeom prst="rect">
            <a:avLst/>
          </a:prstGeom>
          <a:noFill/>
        </p:spPr>
        <p:txBody>
          <a:bodyPr wrap="square" rtlCol="0">
            <a:spAutoFit/>
          </a:bodyPr>
          <a:p>
            <a:r>
              <a:rPr lang="en-US" altLang="en-US" sz="1400"/>
              <a:t>The other important parameter for the trigger system is its efficiency. </a:t>
            </a:r>
            <a:endParaRPr lang="en-US" altLang="en-US" sz="1400"/>
          </a:p>
          <a:p>
            <a:endParaRPr lang="en-US" altLang="en-US" sz="600"/>
          </a:p>
          <a:p>
            <a:r>
              <a:rPr lang="en-US" altLang="en-US" sz="1400"/>
              <a:t>Plots show Efficiency of Level</a:t>
            </a:r>
            <a:r>
              <a:rPr lang="x-none" altLang="en-US" sz="1400"/>
              <a:t>-</a:t>
            </a:r>
            <a:r>
              <a:rPr lang="en-US" altLang="en-US" sz="1400"/>
              <a:t>1 MU10 and MU11 trigger in 2017 including (in green) or excluding (yellow) the newly </a:t>
            </a:r>
            <a:r>
              <a:rPr lang="x-none" altLang="en-US" sz="1400"/>
              <a:t>c</a:t>
            </a:r>
            <a:r>
              <a:rPr lang="en-US" altLang="en-US" sz="1400"/>
              <a:t>ommissioned trigger chambers in the “feet” region of the ATLAS Muon Spectrometer as a function of η of  </a:t>
            </a:r>
            <a:r>
              <a:rPr lang="x-none" altLang="en-US" sz="1400"/>
              <a:t>the </a:t>
            </a:r>
            <a:r>
              <a:rPr lang="en-US" altLang="en-US" sz="1400"/>
              <a:t>offline muon candidates in the barrel detector region, for </a:t>
            </a:r>
            <a:r>
              <a:rPr lang="x-none" altLang="en-US" sz="1400"/>
              <a:t>sector 12 and 14</a:t>
            </a:r>
            <a:r>
              <a:rPr lang="en-US" altLang="en-US" sz="1400"/>
              <a:t> of the “feet” region.</a:t>
            </a:r>
            <a:r>
              <a:rPr lang="en-US" altLang="en-US" sz="1600"/>
              <a:t> </a:t>
            </a:r>
            <a:endParaRPr lang="en-US" altLang="en-US" sz="1600"/>
          </a:p>
        </p:txBody>
      </p:sp>
      <p:sp>
        <p:nvSpPr>
          <p:cNvPr id="39" name="TextBox 38"/>
          <p:cNvSpPr txBox="1"/>
          <p:nvPr/>
        </p:nvSpPr>
        <p:spPr>
          <a:xfrm>
            <a:off x="6137910" y="8167370"/>
            <a:ext cx="6372860" cy="2104390"/>
          </a:xfrm>
          <a:prstGeom prst="rect">
            <a:avLst/>
          </a:prstGeom>
          <a:noFill/>
        </p:spPr>
        <p:txBody>
          <a:bodyPr wrap="square" rtlCol="0">
            <a:spAutoFit/>
          </a:bodyPr>
          <a:p>
            <a:r>
              <a:rPr lang="x-none" altLang="en-US" sz="1400"/>
              <a:t>- </a:t>
            </a:r>
            <a:r>
              <a:rPr lang="en-US" altLang="en-US" sz="1400"/>
              <a:t>Level</a:t>
            </a:r>
            <a:r>
              <a:rPr lang="x-none" altLang="en-US" sz="1400"/>
              <a:t>-</a:t>
            </a:r>
            <a:r>
              <a:rPr lang="en-US" altLang="en-US" sz="1400"/>
              <a:t>1 muon barrel trigger efficiency for reconstructed muons as a function of transverse momentum is shown for the </a:t>
            </a:r>
            <a:r>
              <a:rPr lang="x-none" altLang="en-US" sz="1400"/>
              <a:t>6</a:t>
            </a:r>
            <a:r>
              <a:rPr lang="en-US" altLang="en-US" sz="1400"/>
              <a:t> Level</a:t>
            </a:r>
            <a:r>
              <a:rPr lang="x-none" altLang="en-US" sz="1400"/>
              <a:t>-</a:t>
            </a:r>
            <a:r>
              <a:rPr lang="en-US" altLang="en-US" sz="1400"/>
              <a:t>1 thresholds</a:t>
            </a:r>
            <a:r>
              <a:rPr lang="x-none" altLang="en-US" sz="1400"/>
              <a:t>. T</a:t>
            </a:r>
            <a:r>
              <a:rPr altLang="en-US" sz="1400"/>
              <a:t>he efficiency for the </a:t>
            </a:r>
            <a:r>
              <a:rPr lang="x-none" sz="1400"/>
              <a:t>l</a:t>
            </a:r>
            <a:r>
              <a:rPr altLang="en-US" sz="1400"/>
              <a:t>ow p</a:t>
            </a:r>
            <a:r>
              <a:rPr lang="x-none" sz="1400" baseline="-25000"/>
              <a:t>T</a:t>
            </a:r>
            <a:r>
              <a:rPr altLang="en-US" sz="1400"/>
              <a:t> trigger thresholds (</a:t>
            </a:r>
            <a:r>
              <a:rPr lang="x-none" sz="1400"/>
              <a:t>MU</a:t>
            </a:r>
            <a:r>
              <a:rPr altLang="en-US" sz="1400"/>
              <a:t>4</a:t>
            </a:r>
            <a:r>
              <a:rPr lang="x-none" sz="1400"/>
              <a:t>, MU</a:t>
            </a:r>
            <a:r>
              <a:rPr altLang="en-US" sz="1400"/>
              <a:t>6</a:t>
            </a:r>
            <a:r>
              <a:rPr lang="x-none" sz="1400"/>
              <a:t>,</a:t>
            </a:r>
            <a:r>
              <a:rPr altLang="en-US" sz="1400"/>
              <a:t> </a:t>
            </a:r>
            <a:r>
              <a:rPr lang="x-none" sz="1400"/>
              <a:t>MU</a:t>
            </a:r>
            <a:r>
              <a:rPr altLang="en-US" sz="1400"/>
              <a:t>10) </a:t>
            </a:r>
            <a:r>
              <a:rPr lang="x-none" altLang="en-US" sz="1400"/>
              <a:t>reach a plateau of about 80% while t</a:t>
            </a:r>
            <a:r>
              <a:rPr altLang="en-US" sz="1400">
                <a:sym typeface="+mn-ea"/>
              </a:rPr>
              <a:t>he efficiency for </a:t>
            </a:r>
            <a:r>
              <a:rPr lang="x-none" altLang="en-US" sz="1400"/>
              <a:t>high p</a:t>
            </a:r>
            <a:r>
              <a:rPr lang="x-none" altLang="en-US" sz="1400" baseline="-25000"/>
              <a:t>T</a:t>
            </a:r>
            <a:r>
              <a:rPr lang="x-none" altLang="en-US" sz="1400"/>
              <a:t> trigger </a:t>
            </a:r>
            <a:r>
              <a:rPr lang="en-US" altLang="en-US" sz="1400">
                <a:sym typeface="+mn-ea"/>
              </a:rPr>
              <a:t>thresholds </a:t>
            </a:r>
            <a:r>
              <a:rPr lang="x-none" altLang="en-US" sz="1400">
                <a:sym typeface="+mn-ea"/>
              </a:rPr>
              <a:t>(</a:t>
            </a:r>
            <a:r>
              <a:rPr lang="en-US" altLang="en-US" sz="1400"/>
              <a:t>MU11</a:t>
            </a:r>
            <a:r>
              <a:rPr lang="x-none" altLang="en-US" sz="1400"/>
              <a:t>, </a:t>
            </a:r>
            <a:r>
              <a:rPr lang="en-US" altLang="en-US" sz="1400"/>
              <a:t>MU20</a:t>
            </a:r>
            <a:r>
              <a:rPr lang="x-none" altLang="en-US" sz="1400"/>
              <a:t>, </a:t>
            </a:r>
            <a:r>
              <a:rPr lang="en-US" altLang="en-US" sz="1400"/>
              <a:t>MU21</a:t>
            </a:r>
            <a:r>
              <a:rPr lang="x-none" altLang="en-US" sz="1400"/>
              <a:t>)</a:t>
            </a:r>
            <a:r>
              <a:rPr lang="en-US" altLang="en-US" sz="1400"/>
              <a:t> </a:t>
            </a:r>
            <a:r>
              <a:rPr lang="x-none" altLang="en-US" sz="1400"/>
              <a:t>lift to around 70%.</a:t>
            </a:r>
            <a:endParaRPr lang="x-none" altLang="en-US" sz="1400"/>
          </a:p>
          <a:p>
            <a:endParaRPr lang="x-none" altLang="en-US" sz="600"/>
          </a:p>
          <a:p>
            <a:r>
              <a:rPr lang="x-none" altLang="en-US" sz="1400"/>
              <a:t>- </a:t>
            </a:r>
            <a:r>
              <a:rPr lang="en-US" altLang="en-US" sz="1400"/>
              <a:t>Plat</a:t>
            </a:r>
            <a:r>
              <a:rPr lang="x-none" altLang="en-US" sz="1400"/>
              <a:t>e</a:t>
            </a:r>
            <a:r>
              <a:rPr lang="en-US" altLang="en-US" sz="1400"/>
              <a:t>au value of the trigger efficiency</a:t>
            </a:r>
            <a:r>
              <a:rPr lang="x-none" altLang="en-US" sz="1400"/>
              <a:t> </a:t>
            </a:r>
            <a:r>
              <a:rPr lang="en-US" altLang="en-US" sz="1400"/>
              <a:t>as a function of time </a:t>
            </a:r>
            <a:r>
              <a:rPr lang="x-none" altLang="en-US" sz="1400"/>
              <a:t>is shown on the right. </a:t>
            </a:r>
            <a:r>
              <a:rPr lang="en-US" altLang="en-US" sz="1400"/>
              <a:t>Each point corresponds to a different ATLAS run recorded in 2017. Only runs with integrated luminosity greater than 50 pb</a:t>
            </a:r>
            <a:r>
              <a:rPr lang="en-US" altLang="en-US" sz="1400" baseline="30000"/>
              <a:t>-1</a:t>
            </a:r>
            <a:r>
              <a:rPr lang="en-US" altLang="en-US" sz="1400"/>
              <a:t> and at least 1000 muons collected are used.</a:t>
            </a:r>
            <a:endParaRPr lang="en-US" altLang="en-US" sz="1400"/>
          </a:p>
        </p:txBody>
      </p:sp>
      <p:sp>
        <p:nvSpPr>
          <p:cNvPr id="40" name="TextBox 39"/>
          <p:cNvSpPr txBox="1"/>
          <p:nvPr/>
        </p:nvSpPr>
        <p:spPr>
          <a:xfrm>
            <a:off x="18415" y="14351000"/>
            <a:ext cx="5995035" cy="732790"/>
          </a:xfrm>
          <a:prstGeom prst="rect">
            <a:avLst/>
          </a:prstGeom>
          <a:noFill/>
        </p:spPr>
        <p:txBody>
          <a:bodyPr wrap="square" rtlCol="0">
            <a:spAutoFit/>
          </a:bodyPr>
          <a:p>
            <a:r>
              <a:rPr lang="en-US" altLang="en-US" sz="1400"/>
              <a:t>Efficiency of Level</a:t>
            </a:r>
            <a:r>
              <a:rPr lang="x-none" altLang="en-US" sz="1400"/>
              <a:t>-</a:t>
            </a:r>
            <a:r>
              <a:rPr lang="en-US" altLang="en-US" sz="1400"/>
              <a:t>1 MU10 and MU11 trigger in 2017 and comparison with 2016 trigger efficiency </a:t>
            </a:r>
            <a:r>
              <a:rPr lang="x-none" altLang="en-US" sz="1400"/>
              <a:t>are shown</a:t>
            </a:r>
            <a:r>
              <a:rPr lang="en-US" altLang="en-US" sz="1400"/>
              <a:t>. The efficiency is plotted as a function of φ of offline muon candidates in the barrel detector region.</a:t>
            </a:r>
            <a:endParaRPr lang="en-US" altLang="en-US" sz="1400"/>
          </a:p>
        </p:txBody>
      </p:sp>
      <p:sp>
        <p:nvSpPr>
          <p:cNvPr id="41" name="TextBox 40"/>
          <p:cNvSpPr txBox="1"/>
          <p:nvPr/>
        </p:nvSpPr>
        <p:spPr>
          <a:xfrm>
            <a:off x="6203315" y="12870180"/>
            <a:ext cx="6350000" cy="519430"/>
          </a:xfrm>
          <a:prstGeom prst="rect">
            <a:avLst/>
          </a:prstGeom>
          <a:noFill/>
        </p:spPr>
        <p:txBody>
          <a:bodyPr wrap="square" rtlCol="0">
            <a:spAutoFit/>
          </a:bodyPr>
          <a:p>
            <a:r>
              <a:rPr lang="en-US" altLang="en-US" sz="1400"/>
              <a:t>η-φ map of the ratio between the Level</a:t>
            </a:r>
            <a:r>
              <a:rPr lang="x-none" altLang="en-US" sz="1400"/>
              <a:t>-</a:t>
            </a:r>
            <a:r>
              <a:rPr lang="en-US" altLang="en-US" sz="1400"/>
              <a:t>1 Barrel muon trigger efficiency in 2017 and 2016 for the trigger threshold MU10 and MU11 </a:t>
            </a:r>
            <a:r>
              <a:rPr lang="x-none" altLang="en-US" sz="1400"/>
              <a:t>are shown</a:t>
            </a:r>
            <a:r>
              <a:rPr lang="en-US" altLang="en-US" sz="1400"/>
              <a:t>.</a:t>
            </a:r>
            <a:endParaRPr lang="en-US" altLang="en-US" sz="1400"/>
          </a:p>
        </p:txBody>
      </p:sp>
      <p:pic>
        <p:nvPicPr>
          <p:cNvPr id="35" name="Picture 34" descr="Picture5"/>
          <p:cNvPicPr>
            <a:picLocks noChangeAspect="1"/>
          </p:cNvPicPr>
          <p:nvPr/>
        </p:nvPicPr>
        <p:blipFill>
          <a:blip r:embed="rId14"/>
          <a:stretch>
            <a:fillRect/>
          </a:stretch>
        </p:blipFill>
        <p:spPr>
          <a:xfrm>
            <a:off x="6308090" y="5673725"/>
            <a:ext cx="2870835" cy="1991995"/>
          </a:xfrm>
          <a:prstGeom prst="rect">
            <a:avLst/>
          </a:prstGeom>
        </p:spPr>
      </p:pic>
      <p:sp>
        <p:nvSpPr>
          <p:cNvPr id="42" name="TextBox 41"/>
          <p:cNvSpPr txBox="1"/>
          <p:nvPr/>
        </p:nvSpPr>
        <p:spPr>
          <a:xfrm>
            <a:off x="6104890" y="16184245"/>
            <a:ext cx="6438900" cy="946150"/>
          </a:xfrm>
          <a:prstGeom prst="rect">
            <a:avLst/>
          </a:prstGeom>
          <a:noFill/>
        </p:spPr>
        <p:txBody>
          <a:bodyPr wrap="square" rtlCol="0">
            <a:spAutoFit/>
          </a:bodyPr>
          <a:p>
            <a:r>
              <a:rPr lang="x-none" altLang="en-US" sz="1400"/>
              <a:t>Trigger efficiency in 2017 is slightly lower than that in 2016, mainly due to new chambers HV disconnected because of gas leak. We gain efficiency in the feet sectors credited with re-cabling of the high p</a:t>
            </a:r>
            <a:r>
              <a:rPr lang="x-none" altLang="en-US" sz="1400" baseline="-25000"/>
              <a:t>T</a:t>
            </a:r>
            <a:r>
              <a:rPr lang="x-none" altLang="en-US" sz="1400"/>
              <a:t> feet trigger performed in the 2016-2017 shutdown and in sector 13 where the BME chambers do work. </a:t>
            </a:r>
            <a:endParaRPr lang="x-none" altLang="en-US" sz="1400"/>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3500</Words>
  <Application>Kingsoft Office WPP</Application>
  <PresentationFormat>Custom</PresentationFormat>
  <Paragraphs>49</Paragraphs>
  <Slides>1</Slides>
  <Notes>1</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Thème Office</vt:lpstr>
      <vt:lpstr>PowerPoint 演示文稿</vt:lpstr>
    </vt:vector>
  </TitlesOfParts>
  <Company>APO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André-Pierre OLIVIER</dc:creator>
  <cp:lastModifiedBy>heng</cp:lastModifiedBy>
  <cp:revision>111</cp:revision>
  <dcterms:created xsi:type="dcterms:W3CDTF">2018-02-12T10:16:37Z</dcterms:created>
  <dcterms:modified xsi:type="dcterms:W3CDTF">2018-02-12T10:16:37Z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   9-10.1.0.5672</vt:lpwstr>
  </property>
</Properties>
</file>