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599988" cy="18003838"/>
  <p:notesSz cx="6858000" cy="9144000"/>
  <p:defaultTextStyle>
    <a:defPPr>
      <a:defRPr lang="fr-FR"/>
    </a:defPPr>
    <a:lvl1pPr marL="0" algn="l" defTabSz="8210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1085" algn="l" defTabSz="8210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2171" algn="l" defTabSz="8210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3256" algn="l" defTabSz="8210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84342" algn="l" defTabSz="8210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05427" algn="l" defTabSz="8210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26513" algn="l" defTabSz="8210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47598" algn="l" defTabSz="8210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68684" algn="l" defTabSz="821085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9582" autoAdjust="0"/>
  </p:normalViewPr>
  <p:slideViewPr>
    <p:cSldViewPr snapToObjects="1" showGuides="1">
      <p:cViewPr varScale="1">
        <p:scale>
          <a:sx n="81" d="100"/>
          <a:sy n="81" d="100"/>
        </p:scale>
        <p:origin x="-928" y="-152"/>
      </p:cViewPr>
      <p:guideLst>
        <p:guide orient="horz" pos="3270"/>
        <p:guide pos="39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FE4F-110B-BA4D-BEF6-F84732C91D07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76C4A-9FBE-F148-AA61-CF1FEED7B458}" type="slidenum">
              <a:rPr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11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76C4A-9FBE-F148-AA61-CF1FEED7B458}" type="slidenum">
              <a:rPr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ATLAS-Poster-TopNew-2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599988" cy="3419735"/>
          </a:xfrm>
          <a:prstGeom prst="rect">
            <a:avLst/>
          </a:prstGeom>
        </p:spPr>
      </p:pic>
      <p:pic>
        <p:nvPicPr>
          <p:cNvPr id="5" name="Image 4" descr="ATLAS-Poster-BottomNew-30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7193099"/>
            <a:ext cx="12599988" cy="8107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89682" y="1046060"/>
            <a:ext cx="2200623" cy="22275580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7814" y="1046060"/>
            <a:ext cx="6391869" cy="222755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5312" y="11569136"/>
            <a:ext cx="10709989" cy="3575763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5312" y="7630798"/>
            <a:ext cx="10709989" cy="3938338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108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217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325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8434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0542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2651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4759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6868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7813" y="6092968"/>
            <a:ext cx="4296247" cy="1722867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94058" y="6092968"/>
            <a:ext cx="4296247" cy="1722867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00" y="720988"/>
            <a:ext cx="11339990" cy="30006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999" y="4030028"/>
            <a:ext cx="5567182" cy="1679524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1085" indent="0">
              <a:buNone/>
              <a:defRPr sz="3600" b="1"/>
            </a:lvl2pPr>
            <a:lvl3pPr marL="1642171" indent="0">
              <a:buNone/>
              <a:defRPr sz="3200" b="1"/>
            </a:lvl3pPr>
            <a:lvl4pPr marL="2463256" indent="0">
              <a:buNone/>
              <a:defRPr sz="2900" b="1"/>
            </a:lvl4pPr>
            <a:lvl5pPr marL="3284342" indent="0">
              <a:buNone/>
              <a:defRPr sz="2900" b="1"/>
            </a:lvl5pPr>
            <a:lvl6pPr marL="4105427" indent="0">
              <a:buNone/>
              <a:defRPr sz="2900" b="1"/>
            </a:lvl6pPr>
            <a:lvl7pPr marL="4926513" indent="0">
              <a:buNone/>
              <a:defRPr sz="2900" b="1"/>
            </a:lvl7pPr>
            <a:lvl8pPr marL="5747598" indent="0">
              <a:buNone/>
              <a:defRPr sz="2900" b="1"/>
            </a:lvl8pPr>
            <a:lvl9pPr marL="6568684" indent="0">
              <a:buNone/>
              <a:defRPr sz="2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999" y="5709551"/>
            <a:ext cx="5567182" cy="10373047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00619" y="4030028"/>
            <a:ext cx="5569370" cy="1679524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1085" indent="0">
              <a:buNone/>
              <a:defRPr sz="3600" b="1"/>
            </a:lvl2pPr>
            <a:lvl3pPr marL="1642171" indent="0">
              <a:buNone/>
              <a:defRPr sz="3200" b="1"/>
            </a:lvl3pPr>
            <a:lvl4pPr marL="2463256" indent="0">
              <a:buNone/>
              <a:defRPr sz="2900" b="1"/>
            </a:lvl4pPr>
            <a:lvl5pPr marL="3284342" indent="0">
              <a:buNone/>
              <a:defRPr sz="2900" b="1"/>
            </a:lvl5pPr>
            <a:lvl6pPr marL="4105427" indent="0">
              <a:buNone/>
              <a:defRPr sz="2900" b="1"/>
            </a:lvl6pPr>
            <a:lvl7pPr marL="4926513" indent="0">
              <a:buNone/>
              <a:defRPr sz="2900" b="1"/>
            </a:lvl7pPr>
            <a:lvl8pPr marL="5747598" indent="0">
              <a:buNone/>
              <a:defRPr sz="2900" b="1"/>
            </a:lvl8pPr>
            <a:lvl9pPr marL="6568684" indent="0">
              <a:buNone/>
              <a:defRPr sz="2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00619" y="5709551"/>
            <a:ext cx="5569370" cy="10373047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01" y="716820"/>
            <a:ext cx="4145309" cy="3050651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6247" y="716820"/>
            <a:ext cx="7043743" cy="15365777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001" y="3767473"/>
            <a:ext cx="4145309" cy="12315126"/>
          </a:xfrm>
        </p:spPr>
        <p:txBody>
          <a:bodyPr/>
          <a:lstStyle>
            <a:lvl1pPr marL="0" indent="0">
              <a:buNone/>
              <a:defRPr sz="2500"/>
            </a:lvl1pPr>
            <a:lvl2pPr marL="821085" indent="0">
              <a:buNone/>
              <a:defRPr sz="2200"/>
            </a:lvl2pPr>
            <a:lvl3pPr marL="1642171" indent="0">
              <a:buNone/>
              <a:defRPr sz="1800"/>
            </a:lvl3pPr>
            <a:lvl4pPr marL="2463256" indent="0">
              <a:buNone/>
              <a:defRPr sz="1600"/>
            </a:lvl4pPr>
            <a:lvl5pPr marL="3284342" indent="0">
              <a:buNone/>
              <a:defRPr sz="1600"/>
            </a:lvl5pPr>
            <a:lvl6pPr marL="4105427" indent="0">
              <a:buNone/>
              <a:defRPr sz="1600"/>
            </a:lvl6pPr>
            <a:lvl7pPr marL="4926513" indent="0">
              <a:buNone/>
              <a:defRPr sz="1600"/>
            </a:lvl7pPr>
            <a:lvl8pPr marL="5747598" indent="0">
              <a:buNone/>
              <a:defRPr sz="1600"/>
            </a:lvl8pPr>
            <a:lvl9pPr marL="6568684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9686" y="12602687"/>
            <a:ext cx="7559993" cy="148781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469686" y="1608677"/>
            <a:ext cx="7559993" cy="10802303"/>
          </a:xfrm>
        </p:spPr>
        <p:txBody>
          <a:bodyPr/>
          <a:lstStyle>
            <a:lvl1pPr marL="0" indent="0">
              <a:buNone/>
              <a:defRPr sz="5700"/>
            </a:lvl1pPr>
            <a:lvl2pPr marL="821085" indent="0">
              <a:buNone/>
              <a:defRPr sz="5000"/>
            </a:lvl2pPr>
            <a:lvl3pPr marL="1642171" indent="0">
              <a:buNone/>
              <a:defRPr sz="4300"/>
            </a:lvl3pPr>
            <a:lvl4pPr marL="2463256" indent="0">
              <a:buNone/>
              <a:defRPr sz="3600"/>
            </a:lvl4pPr>
            <a:lvl5pPr marL="3284342" indent="0">
              <a:buNone/>
              <a:defRPr sz="3600"/>
            </a:lvl5pPr>
            <a:lvl6pPr marL="4105427" indent="0">
              <a:buNone/>
              <a:defRPr sz="3600"/>
            </a:lvl6pPr>
            <a:lvl7pPr marL="4926513" indent="0">
              <a:buNone/>
              <a:defRPr sz="3600"/>
            </a:lvl7pPr>
            <a:lvl8pPr marL="5747598" indent="0">
              <a:buNone/>
              <a:defRPr sz="3600"/>
            </a:lvl8pPr>
            <a:lvl9pPr marL="6568684" indent="0">
              <a:buNone/>
              <a:defRPr sz="36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69686" y="14090505"/>
            <a:ext cx="7559993" cy="2112949"/>
          </a:xfrm>
        </p:spPr>
        <p:txBody>
          <a:bodyPr/>
          <a:lstStyle>
            <a:lvl1pPr marL="0" indent="0">
              <a:buNone/>
              <a:defRPr sz="2500"/>
            </a:lvl1pPr>
            <a:lvl2pPr marL="821085" indent="0">
              <a:buNone/>
              <a:defRPr sz="2200"/>
            </a:lvl2pPr>
            <a:lvl3pPr marL="1642171" indent="0">
              <a:buNone/>
              <a:defRPr sz="1800"/>
            </a:lvl3pPr>
            <a:lvl4pPr marL="2463256" indent="0">
              <a:buNone/>
              <a:defRPr sz="1600"/>
            </a:lvl4pPr>
            <a:lvl5pPr marL="3284342" indent="0">
              <a:buNone/>
              <a:defRPr sz="1600"/>
            </a:lvl5pPr>
            <a:lvl6pPr marL="4105427" indent="0">
              <a:buNone/>
              <a:defRPr sz="1600"/>
            </a:lvl6pPr>
            <a:lvl7pPr marL="4926513" indent="0">
              <a:buNone/>
              <a:defRPr sz="1600"/>
            </a:lvl7pPr>
            <a:lvl8pPr marL="5747598" indent="0">
              <a:buNone/>
              <a:defRPr sz="1600"/>
            </a:lvl8pPr>
            <a:lvl9pPr marL="6568684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30000" y="720988"/>
            <a:ext cx="11339990" cy="3000640"/>
          </a:xfrm>
          <a:prstGeom prst="rect">
            <a:avLst/>
          </a:prstGeom>
        </p:spPr>
        <p:txBody>
          <a:bodyPr vert="horz" lIns="164217" tIns="82109" rIns="164217" bIns="82109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00" y="4200897"/>
            <a:ext cx="11339990" cy="11881700"/>
          </a:xfrm>
          <a:prstGeom prst="rect">
            <a:avLst/>
          </a:prstGeom>
        </p:spPr>
        <p:txBody>
          <a:bodyPr vert="horz" lIns="164217" tIns="82109" rIns="164217" bIns="82109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30000" y="16686893"/>
            <a:ext cx="2939998" cy="958537"/>
          </a:xfrm>
          <a:prstGeom prst="rect">
            <a:avLst/>
          </a:prstGeom>
        </p:spPr>
        <p:txBody>
          <a:bodyPr vert="horz" lIns="164217" tIns="82109" rIns="164217" bIns="82109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6C040-1218-784C-A62E-06D001AE7600}" type="datetimeFigureOut">
              <a:rPr lang="en-US"/>
              <a:pPr/>
              <a:t>16/06/15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4997" y="16686893"/>
            <a:ext cx="3989996" cy="958537"/>
          </a:xfrm>
          <a:prstGeom prst="rect">
            <a:avLst/>
          </a:prstGeom>
        </p:spPr>
        <p:txBody>
          <a:bodyPr vert="horz" lIns="164217" tIns="82109" rIns="164217" bIns="82109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029992" y="16686893"/>
            <a:ext cx="2939998" cy="958537"/>
          </a:xfrm>
          <a:prstGeom prst="rect">
            <a:avLst/>
          </a:prstGeom>
        </p:spPr>
        <p:txBody>
          <a:bodyPr vert="horz" lIns="164217" tIns="82109" rIns="164217" bIns="82109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E3B9-429A-8B4B-9AD9-FBC565A1FE4D}" type="slidenum">
              <a:rPr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1085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5814" indent="-615814" algn="l" defTabSz="821085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34264" indent="-513178" algn="l" defTabSz="821085" rtl="0" eaLnBrk="1" latinLnBrk="0" hangingPunct="1">
        <a:spcBef>
          <a:spcPct val="20000"/>
        </a:spcBef>
        <a:buFont typeface="Arial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2714" indent="-410543" algn="l" defTabSz="82108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73799" indent="-410543" algn="l" defTabSz="821085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94885" indent="-410543" algn="l" defTabSz="821085" rtl="0" eaLnBrk="1" latinLnBrk="0" hangingPunct="1">
        <a:spcBef>
          <a:spcPct val="20000"/>
        </a:spcBef>
        <a:buFont typeface="Arial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5970" indent="-410543" algn="l" defTabSz="821085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37056" indent="-410543" algn="l" defTabSz="821085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58141" indent="-410543" algn="l" defTabSz="821085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79227" indent="-410543" algn="l" defTabSz="821085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210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1085" algn="l" defTabSz="8210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2171" algn="l" defTabSz="8210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3256" algn="l" defTabSz="8210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84342" algn="l" defTabSz="8210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05427" algn="l" defTabSz="8210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26513" algn="l" defTabSz="8210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47598" algn="l" defTabSz="8210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68684" algn="l" defTabSz="821085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8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Relationship Id="rId10" Type="http://schemas.openxmlformats.org/officeDocument/2006/relationships/image" Target="../media/image4.jpeg"/><Relationship Id="rId11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6394" y="3646765"/>
            <a:ext cx="2880000" cy="13498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 baseline="3000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355592" y="2600325"/>
            <a:ext cx="2880000" cy="14545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sp>
        <p:nvSpPr>
          <p:cNvPr id="5" name="ZoneTexte 4"/>
          <p:cNvSpPr txBox="1"/>
          <p:nvPr/>
        </p:nvSpPr>
        <p:spPr>
          <a:xfrm>
            <a:off x="6354790" y="2600325"/>
            <a:ext cx="2880000" cy="14545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sp>
        <p:nvSpPr>
          <p:cNvPr id="6" name="ZoneTexte 5"/>
          <p:cNvSpPr txBox="1"/>
          <p:nvPr/>
        </p:nvSpPr>
        <p:spPr>
          <a:xfrm>
            <a:off x="9353989" y="2600325"/>
            <a:ext cx="2880000" cy="14545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pic>
        <p:nvPicPr>
          <p:cNvPr id="9" name="Image 8" descr="ATLAS-PosterImage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2" y="6182519"/>
            <a:ext cx="8878397" cy="4070425"/>
          </a:xfrm>
          <a:prstGeom prst="rect">
            <a:avLst/>
          </a:prstGeom>
        </p:spPr>
      </p:pic>
      <p:pic>
        <p:nvPicPr>
          <p:cNvPr id="10" name="Image 9" descr="ATLAS-PosterImage-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94" y="12822994"/>
            <a:ext cx="2880000" cy="4322539"/>
          </a:xfrm>
          <a:prstGeom prst="rect">
            <a:avLst/>
          </a:prstGeom>
        </p:spPr>
      </p:pic>
      <p:pic>
        <p:nvPicPr>
          <p:cNvPr id="11" name="Image 10" descr="ATLAS-PosterImage-0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592" y="15705534"/>
            <a:ext cx="1440000" cy="1440000"/>
          </a:xfrm>
          <a:prstGeom prst="rect">
            <a:avLst/>
          </a:prstGeom>
        </p:spPr>
      </p:pic>
      <p:pic>
        <p:nvPicPr>
          <p:cNvPr id="12" name="Image 11" descr="ATLAS-PosterImage-0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790" y="15705534"/>
            <a:ext cx="1440000" cy="1440000"/>
          </a:xfrm>
          <a:prstGeom prst="rect">
            <a:avLst/>
          </a:prstGeom>
        </p:spPr>
      </p:pic>
      <p:pic>
        <p:nvPicPr>
          <p:cNvPr id="13" name="Image 12" descr="ATLAS-PosterImage-0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989" y="15705534"/>
            <a:ext cx="1440000" cy="1440000"/>
          </a:xfrm>
          <a:prstGeom prst="rect">
            <a:avLst/>
          </a:prstGeom>
        </p:spPr>
      </p:pic>
      <p:pic>
        <p:nvPicPr>
          <p:cNvPr id="14" name="Image 13" descr="ATLAS-PosterImage-0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94" y="8214791"/>
            <a:ext cx="2880000" cy="2038154"/>
          </a:xfrm>
          <a:prstGeom prst="rect">
            <a:avLst/>
          </a:prstGeom>
        </p:spPr>
      </p:pic>
      <p:pic>
        <p:nvPicPr>
          <p:cNvPr id="15" name="Image 14" descr="ATLAS-PosterImage-0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790" y="10373519"/>
            <a:ext cx="2880000" cy="1928267"/>
          </a:xfrm>
          <a:prstGeom prst="rect">
            <a:avLst/>
          </a:prstGeom>
        </p:spPr>
      </p:pic>
      <p:sp>
        <p:nvSpPr>
          <p:cNvPr id="16" name="Titre 1"/>
          <p:cNvSpPr txBox="1">
            <a:spLocks/>
          </p:cNvSpPr>
          <p:nvPr/>
        </p:nvSpPr>
        <p:spPr>
          <a:xfrm>
            <a:off x="3355592" y="70644"/>
            <a:ext cx="9244396" cy="20732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ADD THE TITLE OF THE POSTER HERE</a:t>
            </a:r>
            <a:b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</a:b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IN ARIAL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NARROW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BOLD ALL IN CAPITAL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FONT SIZE 40 PT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/>
              <a:ea typeface="+mj-ea"/>
              <a:cs typeface="Arial Bold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356393" y="17307719"/>
            <a:ext cx="8878397" cy="609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Name and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FR" sz="18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refrences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of </a:t>
            </a:r>
            <a:r>
              <a:rPr kumimoji="0" lang="fr-FR" sz="18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: Font Arial 18 pt </a:t>
            </a:r>
          </a:p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 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/>
              <a:ea typeface="+mj-ea"/>
              <a:cs typeface="Arial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355592" y="70644"/>
            <a:ext cx="9244396" cy="207327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ADD THE TITLE OF THE POSTER HERE</a:t>
            </a:r>
            <a:b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</a:br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IN ARIAL </a:t>
            </a:r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NARROW </a:t>
            </a:r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BOLD ALL IN CAPITAL</a:t>
            </a:r>
            <a:r>
              <a:rPr lang="fr-FR" sz="4000" dirty="0" smtClean="0">
                <a:solidFill>
                  <a:schemeClr val="bg1"/>
                </a:solidFill>
              </a:rPr>
              <a:t/>
            </a:r>
            <a:br>
              <a:rPr lang="fr-FR" sz="4000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FONT SIZE 40 PT</a:t>
            </a:r>
            <a:endParaRPr lang="fr-FR" sz="4000" b="1" dirty="0">
              <a:solidFill>
                <a:schemeClr val="bg1"/>
              </a:solidFill>
              <a:latin typeface="Arial Bold"/>
              <a:cs typeface="Arial Bold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6394" y="3646765"/>
            <a:ext cx="2880000" cy="13498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 baseline="3000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355592" y="2600325"/>
            <a:ext cx="2880000" cy="14545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sp>
        <p:nvSpPr>
          <p:cNvPr id="5" name="ZoneTexte 4"/>
          <p:cNvSpPr txBox="1"/>
          <p:nvPr/>
        </p:nvSpPr>
        <p:spPr>
          <a:xfrm>
            <a:off x="6354790" y="2600326"/>
            <a:ext cx="2880000" cy="145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sp>
        <p:nvSpPr>
          <p:cNvPr id="6" name="ZoneTexte 5"/>
          <p:cNvSpPr txBox="1"/>
          <p:nvPr/>
        </p:nvSpPr>
        <p:spPr>
          <a:xfrm>
            <a:off x="9353989" y="2600325"/>
            <a:ext cx="2880000" cy="14545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pic>
        <p:nvPicPr>
          <p:cNvPr id="9" name="Image 8" descr="ATLAS-PosterImage-01.jpg"/>
          <p:cNvPicPr>
            <a:picLocks noChangeAspect="1"/>
          </p:cNvPicPr>
          <p:nvPr/>
        </p:nvPicPr>
        <p:blipFill>
          <a:blip r:embed="rId2"/>
          <a:srcRect t="14451" b="18252"/>
          <a:stretch>
            <a:fillRect/>
          </a:stretch>
        </p:blipFill>
        <p:spPr>
          <a:xfrm>
            <a:off x="3355592" y="15401925"/>
            <a:ext cx="2880000" cy="1371600"/>
          </a:xfrm>
          <a:prstGeom prst="rect">
            <a:avLst/>
          </a:prstGeom>
        </p:spPr>
      </p:pic>
      <p:pic>
        <p:nvPicPr>
          <p:cNvPr id="14" name="Image 13" descr="ATLAS-PosterImage-04.jpg"/>
          <p:cNvPicPr>
            <a:picLocks noChangeAspect="1"/>
          </p:cNvPicPr>
          <p:nvPr/>
        </p:nvPicPr>
        <p:blipFill>
          <a:blip r:embed="rId3"/>
          <a:srcRect b="32704"/>
          <a:stretch>
            <a:fillRect/>
          </a:stretch>
        </p:blipFill>
        <p:spPr>
          <a:xfrm>
            <a:off x="356394" y="15401925"/>
            <a:ext cx="2880000" cy="1371600"/>
          </a:xfrm>
          <a:prstGeom prst="rect">
            <a:avLst/>
          </a:prstGeom>
        </p:spPr>
      </p:pic>
      <p:pic>
        <p:nvPicPr>
          <p:cNvPr id="15" name="Image 14" descr="ATLAS-PosterImage-05.jpg"/>
          <p:cNvPicPr>
            <a:picLocks noChangeAspect="1"/>
          </p:cNvPicPr>
          <p:nvPr/>
        </p:nvPicPr>
        <p:blipFill>
          <a:blip r:embed="rId4"/>
          <a:srcRect t="9659"/>
          <a:stretch>
            <a:fillRect/>
          </a:stretch>
        </p:blipFill>
        <p:spPr>
          <a:xfrm>
            <a:off x="356394" y="6182519"/>
            <a:ext cx="5879198" cy="3556136"/>
          </a:xfrm>
          <a:prstGeom prst="rect">
            <a:avLst/>
          </a:prstGeom>
        </p:spPr>
      </p:pic>
      <p:pic>
        <p:nvPicPr>
          <p:cNvPr id="16" name="Image 15" descr="ATLAS-PosterImage-06.jpg"/>
          <p:cNvPicPr>
            <a:picLocks noChangeAspect="1"/>
          </p:cNvPicPr>
          <p:nvPr/>
        </p:nvPicPr>
        <p:blipFill>
          <a:blip r:embed="rId5"/>
          <a:srcRect t="9659"/>
          <a:stretch>
            <a:fillRect/>
          </a:stretch>
        </p:blipFill>
        <p:spPr>
          <a:xfrm>
            <a:off x="6354789" y="6182519"/>
            <a:ext cx="5879199" cy="3556136"/>
          </a:xfrm>
          <a:prstGeom prst="rect">
            <a:avLst/>
          </a:prstGeom>
        </p:spPr>
      </p:pic>
      <p:pic>
        <p:nvPicPr>
          <p:cNvPr id="17" name="Image 16" descr="ATLAS-PosterImage-07.jpg"/>
          <p:cNvPicPr>
            <a:picLocks noChangeAspect="1"/>
          </p:cNvPicPr>
          <p:nvPr/>
        </p:nvPicPr>
        <p:blipFill>
          <a:blip r:embed="rId6"/>
          <a:srcRect t="14451" b="18252"/>
          <a:stretch>
            <a:fillRect/>
          </a:stretch>
        </p:blipFill>
        <p:spPr>
          <a:xfrm>
            <a:off x="6354790" y="15401925"/>
            <a:ext cx="2880000" cy="1371600"/>
          </a:xfrm>
          <a:prstGeom prst="rect">
            <a:avLst/>
          </a:prstGeom>
        </p:spPr>
      </p:pic>
      <p:pic>
        <p:nvPicPr>
          <p:cNvPr id="18" name="Image 17" descr="ATLAS-PosterImage-08.jpg"/>
          <p:cNvPicPr>
            <a:picLocks noChangeAspect="1"/>
          </p:cNvPicPr>
          <p:nvPr/>
        </p:nvPicPr>
        <p:blipFill>
          <a:blip r:embed="rId7"/>
          <a:srcRect l="5742" t="14452" b="18252"/>
          <a:stretch>
            <a:fillRect/>
          </a:stretch>
        </p:blipFill>
        <p:spPr>
          <a:xfrm>
            <a:off x="9353989" y="15401925"/>
            <a:ext cx="2880000" cy="1371600"/>
          </a:xfrm>
          <a:prstGeom prst="rect">
            <a:avLst/>
          </a:prstGeom>
        </p:spPr>
      </p:pic>
      <p:pic>
        <p:nvPicPr>
          <p:cNvPr id="19" name="Image 18" descr="ATLAS-PosterImage-09.jpg"/>
          <p:cNvPicPr>
            <a:picLocks noChangeAspect="1"/>
          </p:cNvPicPr>
          <p:nvPr/>
        </p:nvPicPr>
        <p:blipFill>
          <a:blip r:embed="rId8"/>
          <a:srcRect t="11806"/>
          <a:stretch>
            <a:fillRect/>
          </a:stretch>
        </p:blipFill>
        <p:spPr>
          <a:xfrm>
            <a:off x="6354789" y="9916319"/>
            <a:ext cx="2880000" cy="1905000"/>
          </a:xfrm>
          <a:prstGeom prst="rect">
            <a:avLst/>
          </a:prstGeom>
        </p:spPr>
      </p:pic>
      <p:sp>
        <p:nvSpPr>
          <p:cNvPr id="20" name="Titre 1"/>
          <p:cNvSpPr txBox="1">
            <a:spLocks/>
          </p:cNvSpPr>
          <p:nvPr/>
        </p:nvSpPr>
        <p:spPr>
          <a:xfrm>
            <a:off x="356393" y="17307719"/>
            <a:ext cx="8878397" cy="609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Name and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FR" sz="18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refrences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of </a:t>
            </a:r>
            <a:r>
              <a:rPr kumimoji="0" lang="fr-FR" sz="18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: Font Arial 18 pt </a:t>
            </a:r>
          </a:p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 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/>
              <a:ea typeface="+mj-ea"/>
              <a:cs typeface="Arial Bol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355592" y="70644"/>
            <a:ext cx="9244396" cy="207327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ADD THE TITLE OF THE POSTER HERE</a:t>
            </a:r>
            <a:b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</a:br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IN ARIAL </a:t>
            </a:r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NARROW </a:t>
            </a:r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BOLD ALL IN CAPITAL</a:t>
            </a:r>
            <a:r>
              <a:rPr lang="fr-FR" sz="4000" dirty="0" smtClean="0">
                <a:solidFill>
                  <a:schemeClr val="bg1"/>
                </a:solidFill>
              </a:rPr>
              <a:t/>
            </a:r>
            <a:br>
              <a:rPr lang="fr-FR" sz="4000" dirty="0" smtClean="0">
                <a:solidFill>
                  <a:schemeClr val="bg1"/>
                </a:solidFill>
              </a:rPr>
            </a:br>
            <a:r>
              <a:rPr lang="fr-FR" sz="4000" b="1" dirty="0" smtClean="0">
                <a:solidFill>
                  <a:schemeClr val="bg1"/>
                </a:solidFill>
                <a:latin typeface="Arial Narrow"/>
                <a:cs typeface="Arial Narrow"/>
              </a:rPr>
              <a:t>FONT SIZE 40 PT</a:t>
            </a:r>
            <a:endParaRPr lang="fr-FR" sz="4000" b="1" dirty="0">
              <a:solidFill>
                <a:schemeClr val="bg1"/>
              </a:solidFill>
              <a:latin typeface="Arial Bold"/>
              <a:cs typeface="Arial Bold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6394" y="3646765"/>
            <a:ext cx="2880000" cy="13498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 baseline="3000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355592" y="2600325"/>
            <a:ext cx="2880000" cy="14545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sp>
        <p:nvSpPr>
          <p:cNvPr id="5" name="ZoneTexte 4"/>
          <p:cNvSpPr txBox="1"/>
          <p:nvPr/>
        </p:nvSpPr>
        <p:spPr>
          <a:xfrm>
            <a:off x="6354790" y="2600326"/>
            <a:ext cx="2880000" cy="145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sp>
        <p:nvSpPr>
          <p:cNvPr id="6" name="ZoneTexte 5"/>
          <p:cNvSpPr txBox="1"/>
          <p:nvPr/>
        </p:nvSpPr>
        <p:spPr>
          <a:xfrm>
            <a:off x="9353989" y="2600325"/>
            <a:ext cx="2880000" cy="14545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pic>
        <p:nvPicPr>
          <p:cNvPr id="15" name="Image 14" descr="ATLAS-PosterImage-05.jpg"/>
          <p:cNvPicPr>
            <a:picLocks noChangeAspect="1"/>
          </p:cNvPicPr>
          <p:nvPr/>
        </p:nvPicPr>
        <p:blipFill>
          <a:blip r:embed="rId2"/>
          <a:srcRect t="9659"/>
          <a:stretch>
            <a:fillRect/>
          </a:stretch>
        </p:blipFill>
        <p:spPr>
          <a:xfrm>
            <a:off x="356393" y="9916319"/>
            <a:ext cx="11877595" cy="7184372"/>
          </a:xfrm>
          <a:prstGeom prst="rect">
            <a:avLst/>
          </a:prstGeom>
        </p:spPr>
      </p:pic>
      <p:pic>
        <p:nvPicPr>
          <p:cNvPr id="19" name="Image 18" descr="ATLAS-PosterImage-09.jpg"/>
          <p:cNvPicPr>
            <a:picLocks noChangeAspect="1"/>
          </p:cNvPicPr>
          <p:nvPr/>
        </p:nvPicPr>
        <p:blipFill>
          <a:blip r:embed="rId3"/>
          <a:srcRect t="11806"/>
          <a:stretch>
            <a:fillRect/>
          </a:stretch>
        </p:blipFill>
        <p:spPr>
          <a:xfrm>
            <a:off x="6354789" y="9916319"/>
            <a:ext cx="2880000" cy="1905000"/>
          </a:xfrm>
          <a:prstGeom prst="rect">
            <a:avLst/>
          </a:prstGeom>
        </p:spPr>
      </p:pic>
      <p:sp>
        <p:nvSpPr>
          <p:cNvPr id="20" name="Titre 1"/>
          <p:cNvSpPr txBox="1">
            <a:spLocks/>
          </p:cNvSpPr>
          <p:nvPr/>
        </p:nvSpPr>
        <p:spPr>
          <a:xfrm>
            <a:off x="356393" y="17307719"/>
            <a:ext cx="8878397" cy="609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Name and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FR" sz="18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refrences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of </a:t>
            </a:r>
            <a:r>
              <a:rPr kumimoji="0" lang="fr-FR" sz="18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: Font Arial 18 pt </a:t>
            </a:r>
          </a:p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 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/>
              <a:ea typeface="+mj-ea"/>
              <a:cs typeface="Arial Bold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6394" y="3646765"/>
            <a:ext cx="2880000" cy="13498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 baseline="3000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355592" y="2600325"/>
            <a:ext cx="2880000" cy="14545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sp>
        <p:nvSpPr>
          <p:cNvPr id="5" name="ZoneTexte 4"/>
          <p:cNvSpPr txBox="1"/>
          <p:nvPr/>
        </p:nvSpPr>
        <p:spPr>
          <a:xfrm>
            <a:off x="6354790" y="2600326"/>
            <a:ext cx="2880000" cy="145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sp>
        <p:nvSpPr>
          <p:cNvPr id="6" name="ZoneTexte 5"/>
          <p:cNvSpPr txBox="1"/>
          <p:nvPr/>
        </p:nvSpPr>
        <p:spPr>
          <a:xfrm>
            <a:off x="9353989" y="2600325"/>
            <a:ext cx="2880000" cy="14545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lang="fr-FR" sz="600"/>
          </a:p>
        </p:txBody>
      </p:sp>
      <p:pic>
        <p:nvPicPr>
          <p:cNvPr id="9" name="Image 8" descr="ATLAS-PosterImage-01.jpg"/>
          <p:cNvPicPr>
            <a:picLocks noChangeAspect="1"/>
          </p:cNvPicPr>
          <p:nvPr/>
        </p:nvPicPr>
        <p:blipFill>
          <a:blip r:embed="rId3"/>
          <a:srcRect t="-4204" b="-481"/>
          <a:stretch>
            <a:fillRect/>
          </a:stretch>
        </p:blipFill>
        <p:spPr>
          <a:xfrm>
            <a:off x="3355592" y="14639925"/>
            <a:ext cx="2880000" cy="2133600"/>
          </a:xfrm>
          <a:prstGeom prst="rect">
            <a:avLst/>
          </a:prstGeom>
        </p:spPr>
      </p:pic>
      <p:pic>
        <p:nvPicPr>
          <p:cNvPr id="14" name="Image 13" descr="ATLAS-PosterImage-04.jpg"/>
          <p:cNvPicPr>
            <a:picLocks noChangeAspect="1"/>
          </p:cNvPicPr>
          <p:nvPr/>
        </p:nvPicPr>
        <p:blipFill>
          <a:blip r:embed="rId4"/>
          <a:srcRect b="14640"/>
          <a:stretch>
            <a:fillRect/>
          </a:stretch>
        </p:blipFill>
        <p:spPr>
          <a:xfrm>
            <a:off x="356394" y="7490755"/>
            <a:ext cx="2880000" cy="1739764"/>
          </a:xfrm>
          <a:prstGeom prst="rect">
            <a:avLst/>
          </a:prstGeom>
        </p:spPr>
      </p:pic>
      <p:pic>
        <p:nvPicPr>
          <p:cNvPr id="15" name="Image 14" descr="ATLAS-PosterImage-05.jpg"/>
          <p:cNvPicPr>
            <a:picLocks noChangeAspect="1"/>
          </p:cNvPicPr>
          <p:nvPr/>
        </p:nvPicPr>
        <p:blipFill>
          <a:blip r:embed="rId5"/>
          <a:srcRect t="20632" b="13551"/>
          <a:stretch>
            <a:fillRect/>
          </a:stretch>
        </p:blipFill>
        <p:spPr>
          <a:xfrm>
            <a:off x="3355592" y="2600326"/>
            <a:ext cx="5879198" cy="2590799"/>
          </a:xfrm>
          <a:prstGeom prst="rect">
            <a:avLst/>
          </a:prstGeom>
        </p:spPr>
      </p:pic>
      <p:pic>
        <p:nvPicPr>
          <p:cNvPr id="16" name="Image 15" descr="ATLAS-PosterImage-06.jpg"/>
          <p:cNvPicPr>
            <a:picLocks noChangeAspect="1"/>
          </p:cNvPicPr>
          <p:nvPr/>
        </p:nvPicPr>
        <p:blipFill>
          <a:blip r:embed="rId6"/>
          <a:srcRect l="19335" t="9659" r="14703" b="1715"/>
          <a:stretch>
            <a:fillRect/>
          </a:stretch>
        </p:blipFill>
        <p:spPr>
          <a:xfrm>
            <a:off x="9353989" y="2600325"/>
            <a:ext cx="2880000" cy="2590800"/>
          </a:xfrm>
          <a:prstGeom prst="rect">
            <a:avLst/>
          </a:prstGeom>
        </p:spPr>
      </p:pic>
      <p:pic>
        <p:nvPicPr>
          <p:cNvPr id="17" name="Image 16" descr="ATLAS-PosterImage-07.jpg"/>
          <p:cNvPicPr>
            <a:picLocks noChangeAspect="1"/>
          </p:cNvPicPr>
          <p:nvPr/>
        </p:nvPicPr>
        <p:blipFill>
          <a:blip r:embed="rId7"/>
          <a:srcRect t="14451" r="50000" b="18252"/>
          <a:stretch>
            <a:fillRect/>
          </a:stretch>
        </p:blipFill>
        <p:spPr>
          <a:xfrm>
            <a:off x="9353989" y="6868319"/>
            <a:ext cx="1440000" cy="1371600"/>
          </a:xfrm>
          <a:prstGeom prst="rect">
            <a:avLst/>
          </a:prstGeom>
        </p:spPr>
      </p:pic>
      <p:pic>
        <p:nvPicPr>
          <p:cNvPr id="18" name="Image 17" descr="ATLAS-PosterImage-08.jpg"/>
          <p:cNvPicPr>
            <a:picLocks noChangeAspect="1"/>
          </p:cNvPicPr>
          <p:nvPr/>
        </p:nvPicPr>
        <p:blipFill>
          <a:blip r:embed="rId8"/>
          <a:srcRect l="5742" t="2607" b="188"/>
          <a:stretch>
            <a:fillRect/>
          </a:stretch>
        </p:blipFill>
        <p:spPr>
          <a:xfrm>
            <a:off x="6354790" y="10297319"/>
            <a:ext cx="2880000" cy="1981200"/>
          </a:xfrm>
          <a:prstGeom prst="rect">
            <a:avLst/>
          </a:prstGeom>
        </p:spPr>
      </p:pic>
      <p:pic>
        <p:nvPicPr>
          <p:cNvPr id="19" name="Image 18" descr="ATLAS-PosterImage-09.jpg"/>
          <p:cNvPicPr>
            <a:picLocks/>
          </p:cNvPicPr>
          <p:nvPr/>
        </p:nvPicPr>
        <p:blipFill>
          <a:blip r:embed="rId9"/>
          <a:srcRect t="-1326" r="19626" b="-980"/>
          <a:stretch>
            <a:fillRect/>
          </a:stretch>
        </p:blipFill>
        <p:spPr>
          <a:xfrm>
            <a:off x="9353989" y="5344319"/>
            <a:ext cx="1440000" cy="1440000"/>
          </a:xfrm>
          <a:prstGeom prst="rect">
            <a:avLst/>
          </a:prstGeom>
        </p:spPr>
      </p:pic>
      <p:pic>
        <p:nvPicPr>
          <p:cNvPr id="20" name="Image 19" descr="ATLAS-PosterImage-02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394" y="12822994"/>
            <a:ext cx="2880000" cy="4322539"/>
          </a:xfrm>
          <a:prstGeom prst="rect">
            <a:avLst/>
          </a:prstGeom>
        </p:spPr>
      </p:pic>
      <p:pic>
        <p:nvPicPr>
          <p:cNvPr id="21" name="Image 20" descr="ATLAS-PosterImage-03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3989" y="8316119"/>
            <a:ext cx="1440000" cy="1440000"/>
          </a:xfrm>
          <a:prstGeom prst="rect">
            <a:avLst/>
          </a:prstGeom>
        </p:spPr>
      </p:pic>
      <p:pic>
        <p:nvPicPr>
          <p:cNvPr id="22" name="Image 21" descr="ATLAS-PosterImage-04.jpg"/>
          <p:cNvPicPr>
            <a:picLocks noChangeAspect="1"/>
          </p:cNvPicPr>
          <p:nvPr/>
        </p:nvPicPr>
        <p:blipFill>
          <a:blip r:embed="rId4"/>
          <a:srcRect r="39592" b="14640"/>
          <a:stretch>
            <a:fillRect/>
          </a:stretch>
        </p:blipFill>
        <p:spPr>
          <a:xfrm>
            <a:off x="9353989" y="9847919"/>
            <a:ext cx="1440000" cy="1440000"/>
          </a:xfrm>
          <a:prstGeom prst="rect">
            <a:avLst/>
          </a:prstGeom>
        </p:spPr>
      </p:pic>
      <p:sp>
        <p:nvSpPr>
          <p:cNvPr id="24" name="Titre 1"/>
          <p:cNvSpPr txBox="1">
            <a:spLocks/>
          </p:cNvSpPr>
          <p:nvPr/>
        </p:nvSpPr>
        <p:spPr>
          <a:xfrm>
            <a:off x="3355592" y="70644"/>
            <a:ext cx="9244396" cy="20732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ADD THE TITLE OF THE POSTER HERE</a:t>
            </a:r>
            <a:b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</a:b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IN ARIAL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NARROW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BOLD ALL IN CAPITAL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FONT SIZE 40 PT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/>
              <a:ea typeface="+mj-ea"/>
              <a:cs typeface="Arial Bold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356393" y="17307719"/>
            <a:ext cx="8878397" cy="609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Name and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FR" sz="18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refrences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of </a:t>
            </a:r>
            <a:r>
              <a:rPr kumimoji="0" lang="fr-FR" sz="180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</a:t>
            </a: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: Font Arial 18 pt </a:t>
            </a:r>
          </a:p>
          <a:p>
            <a:pPr marL="0" marR="0" lvl="0" indent="0" algn="l" defTabSz="8210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arrow"/>
                <a:ea typeface="+mj-ea"/>
                <a:cs typeface="Arial Narrow"/>
              </a:rPr>
              <a:t> </a:t>
            </a:r>
            <a:endParaRPr kumimoji="0" lang="fr-FR" sz="1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old"/>
              <a:ea typeface="+mj-ea"/>
              <a:cs typeface="Arial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73</Words>
  <Application>Microsoft Macintosh PowerPoint</Application>
  <PresentationFormat>Custom</PresentationFormat>
  <Paragraphs>13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Thème Office</vt:lpstr>
      <vt:lpstr>PowerPoint Presentation</vt:lpstr>
      <vt:lpstr>ADD THE TITLE OF THE POSTER HERE IN ARIAL NARROW BOLD ALL IN CAPITAL FONT SIZE 40 PT</vt:lpstr>
      <vt:lpstr>ADD THE TITLE OF THE POSTER HERE IN ARIAL NARROW BOLD ALL IN CAPITAL FONT SIZE 40 PT</vt:lpstr>
      <vt:lpstr>PowerPoint Presentation</vt:lpstr>
    </vt:vector>
  </TitlesOfParts>
  <Company>APO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André-Pierre OLIVIER</dc:creator>
  <cp:lastModifiedBy>Steven Goldfarb</cp:lastModifiedBy>
  <cp:revision>11</cp:revision>
  <dcterms:created xsi:type="dcterms:W3CDTF">2015-06-01T07:03:25Z</dcterms:created>
  <dcterms:modified xsi:type="dcterms:W3CDTF">2015-06-16T08:30:27Z</dcterms:modified>
</cp:coreProperties>
</file>