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7.png" ContentType="image/png"/>
  <Override PartName="/ppt/media/image2.jpeg" ContentType="image/jpeg"/>
  <Override PartName="/ppt/media/image8.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12599987" cy="18003837"/>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sldImg"/>
          </p:nvPr>
        </p:nvSpPr>
        <p:spPr>
          <a:xfrm>
            <a:off x="533520" y="764280"/>
            <a:ext cx="6704640" cy="3771360"/>
          </a:xfrm>
          <a:prstGeom prst="rect">
            <a:avLst/>
          </a:prstGeom>
        </p:spPr>
        <p:txBody>
          <a:bodyPr lIns="0" rIns="0" tIns="0" bIns="0" anchor="ctr"/>
          <a:p>
            <a:r>
              <a:rPr b="0" lang="fr-FR" sz="3200" spc="-1" strike="noStrike">
                <a:solidFill>
                  <a:srgbClr val="000000"/>
                </a:solidFill>
                <a:latin typeface="Arial"/>
              </a:rPr>
              <a:t>Click to move the slide</a:t>
            </a:r>
            <a:endParaRPr b="0" lang="fr-FR" sz="3200" spc="-1" strike="noStrike">
              <a:solidFill>
                <a:srgbClr val="000000"/>
              </a:solidFill>
              <a:latin typeface="Arial"/>
            </a:endParaRPr>
          </a:p>
        </p:txBody>
      </p:sp>
      <p:sp>
        <p:nvSpPr>
          <p:cNvPr id="41"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2"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3"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44"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45" name="PlaceHolder 6"/>
          <p:cNvSpPr>
            <a:spLocks noGrp="1"/>
          </p:cNvSpPr>
          <p:nvPr>
            <p:ph type="sldNum"/>
          </p:nvPr>
        </p:nvSpPr>
        <p:spPr>
          <a:xfrm>
            <a:off x="4399200" y="9555480"/>
            <a:ext cx="3372840" cy="502560"/>
          </a:xfrm>
          <a:prstGeom prst="rect">
            <a:avLst/>
          </a:prstGeom>
        </p:spPr>
        <p:txBody>
          <a:bodyPr lIns="0" rIns="0" tIns="0" bIns="0" anchor="b"/>
          <a:p>
            <a:pPr algn="r"/>
            <a:fld id="{B75CA278-BB9F-40F7-BA59-EBB0C6DAD741}"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sldImg"/>
          </p:nvPr>
        </p:nvSpPr>
        <p:spPr>
          <a:xfrm>
            <a:off x="2228760" y="685800"/>
            <a:ext cx="2400120" cy="3428640"/>
          </a:xfrm>
          <a:prstGeom prst="rect">
            <a:avLst/>
          </a:prstGeom>
        </p:spPr>
      </p:sp>
      <p:sp>
        <p:nvSpPr>
          <p:cNvPr id="91"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92" name="TextShape 3"/>
          <p:cNvSpPr txBox="1"/>
          <p:nvPr/>
        </p:nvSpPr>
        <p:spPr>
          <a:xfrm>
            <a:off x="3884760" y="8685360"/>
            <a:ext cx="2971440" cy="456840"/>
          </a:xfrm>
          <a:prstGeom prst="rect">
            <a:avLst/>
          </a:prstGeom>
          <a:noFill/>
          <a:ln>
            <a:noFill/>
          </a:ln>
        </p:spPr>
        <p:txBody>
          <a:bodyPr anchor="b"/>
          <a:p>
            <a:endParaRPr b="0" lang="en-US" sz="2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29640" y="718200"/>
            <a:ext cx="11339280" cy="3006000"/>
          </a:xfrm>
          <a:prstGeom prst="rect">
            <a:avLst/>
          </a:prstGeom>
        </p:spPr>
        <p:txBody>
          <a:bodyPr lIns="0" rIns="0" tIns="0" bIns="0" anchor="ctr"/>
          <a:p>
            <a:endParaRPr b="0" lang="fr-FR" sz="3200" spc="-1" strike="noStrike">
              <a:solidFill>
                <a:srgbClr val="000000"/>
              </a:solidFill>
              <a:latin typeface="Arial"/>
            </a:endParaRPr>
          </a:p>
        </p:txBody>
      </p:sp>
      <p:sp>
        <p:nvSpPr>
          <p:cNvPr id="26" name="PlaceHolder 2"/>
          <p:cNvSpPr>
            <a:spLocks noGrp="1"/>
          </p:cNvSpPr>
          <p:nvPr>
            <p:ph type="body"/>
          </p:nvPr>
        </p:nvSpPr>
        <p:spPr>
          <a:xfrm>
            <a:off x="629640" y="4212720"/>
            <a:ext cx="11339280" cy="4980240"/>
          </a:xfrm>
          <a:prstGeom prst="rect">
            <a:avLst/>
          </a:prstGeom>
        </p:spPr>
        <p:txBody>
          <a:bodyPr lIns="0" rIns="0" tIns="0" bIns="0">
            <a:normAutofit/>
          </a:bodyPr>
          <a:p>
            <a:endParaRPr b="0" lang="fr-FR" sz="5700" spc="-1" strike="noStrike">
              <a:solidFill>
                <a:srgbClr val="000000"/>
              </a:solidFill>
              <a:latin typeface="Arial"/>
            </a:endParaRPr>
          </a:p>
        </p:txBody>
      </p:sp>
      <p:sp>
        <p:nvSpPr>
          <p:cNvPr id="27" name="PlaceHolder 3"/>
          <p:cNvSpPr>
            <a:spLocks noGrp="1"/>
          </p:cNvSpPr>
          <p:nvPr>
            <p:ph type="body"/>
          </p:nvPr>
        </p:nvSpPr>
        <p:spPr>
          <a:xfrm>
            <a:off x="629640" y="9666360"/>
            <a:ext cx="11339280" cy="4980240"/>
          </a:xfrm>
          <a:prstGeom prst="rect">
            <a:avLst/>
          </a:prstGeom>
        </p:spPr>
        <p:txBody>
          <a:bodyPr lIns="0" rIns="0" tIns="0" bIns="0">
            <a:normAutofit/>
          </a:bodyPr>
          <a:p>
            <a:endParaRPr b="0" lang="fr-FR" sz="57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29640" y="718200"/>
            <a:ext cx="11339280" cy="3006000"/>
          </a:xfrm>
          <a:prstGeom prst="rect">
            <a:avLst/>
          </a:prstGeom>
        </p:spPr>
        <p:txBody>
          <a:bodyPr lIns="0" rIns="0" tIns="0" bIns="0" anchor="ctr"/>
          <a:p>
            <a:endParaRPr b="0" lang="fr-FR" sz="3200" spc="-1" strike="noStrike">
              <a:solidFill>
                <a:srgbClr val="000000"/>
              </a:solidFill>
              <a:latin typeface="Arial"/>
            </a:endParaRPr>
          </a:p>
        </p:txBody>
      </p:sp>
      <p:sp>
        <p:nvSpPr>
          <p:cNvPr id="29" name="PlaceHolder 2"/>
          <p:cNvSpPr>
            <a:spLocks noGrp="1"/>
          </p:cNvSpPr>
          <p:nvPr>
            <p:ph type="body"/>
          </p:nvPr>
        </p:nvSpPr>
        <p:spPr>
          <a:xfrm>
            <a:off x="629640" y="4212720"/>
            <a:ext cx="5533560" cy="4980240"/>
          </a:xfrm>
          <a:prstGeom prst="rect">
            <a:avLst/>
          </a:prstGeom>
        </p:spPr>
        <p:txBody>
          <a:bodyPr lIns="0" rIns="0" tIns="0" bIns="0">
            <a:normAutofit/>
          </a:bodyPr>
          <a:p>
            <a:endParaRPr b="0" lang="fr-FR" sz="5700" spc="-1" strike="noStrike">
              <a:solidFill>
                <a:srgbClr val="000000"/>
              </a:solidFill>
              <a:latin typeface="Arial"/>
            </a:endParaRPr>
          </a:p>
        </p:txBody>
      </p:sp>
      <p:sp>
        <p:nvSpPr>
          <p:cNvPr id="30" name="PlaceHolder 3"/>
          <p:cNvSpPr>
            <a:spLocks noGrp="1"/>
          </p:cNvSpPr>
          <p:nvPr>
            <p:ph type="body"/>
          </p:nvPr>
        </p:nvSpPr>
        <p:spPr>
          <a:xfrm>
            <a:off x="6440400" y="4212720"/>
            <a:ext cx="5533560" cy="4980240"/>
          </a:xfrm>
          <a:prstGeom prst="rect">
            <a:avLst/>
          </a:prstGeom>
        </p:spPr>
        <p:txBody>
          <a:bodyPr lIns="0" rIns="0" tIns="0" bIns="0">
            <a:normAutofit/>
          </a:bodyPr>
          <a:p>
            <a:endParaRPr b="0" lang="fr-FR" sz="5700" spc="-1" strike="noStrike">
              <a:solidFill>
                <a:srgbClr val="000000"/>
              </a:solidFill>
              <a:latin typeface="Arial"/>
            </a:endParaRPr>
          </a:p>
        </p:txBody>
      </p:sp>
      <p:sp>
        <p:nvSpPr>
          <p:cNvPr id="31" name="PlaceHolder 4"/>
          <p:cNvSpPr>
            <a:spLocks noGrp="1"/>
          </p:cNvSpPr>
          <p:nvPr>
            <p:ph type="body"/>
          </p:nvPr>
        </p:nvSpPr>
        <p:spPr>
          <a:xfrm>
            <a:off x="629640" y="9666360"/>
            <a:ext cx="5533560" cy="4980240"/>
          </a:xfrm>
          <a:prstGeom prst="rect">
            <a:avLst/>
          </a:prstGeom>
        </p:spPr>
        <p:txBody>
          <a:bodyPr lIns="0" rIns="0" tIns="0" bIns="0">
            <a:normAutofit/>
          </a:bodyPr>
          <a:p>
            <a:endParaRPr b="0" lang="fr-FR" sz="5700" spc="-1" strike="noStrike">
              <a:solidFill>
                <a:srgbClr val="000000"/>
              </a:solidFill>
              <a:latin typeface="Arial"/>
            </a:endParaRPr>
          </a:p>
        </p:txBody>
      </p:sp>
      <p:sp>
        <p:nvSpPr>
          <p:cNvPr id="32" name="PlaceHolder 5"/>
          <p:cNvSpPr>
            <a:spLocks noGrp="1"/>
          </p:cNvSpPr>
          <p:nvPr>
            <p:ph type="body"/>
          </p:nvPr>
        </p:nvSpPr>
        <p:spPr>
          <a:xfrm>
            <a:off x="6440400" y="9666360"/>
            <a:ext cx="5533560" cy="4980240"/>
          </a:xfrm>
          <a:prstGeom prst="rect">
            <a:avLst/>
          </a:prstGeom>
        </p:spPr>
        <p:txBody>
          <a:bodyPr lIns="0" rIns="0" tIns="0" bIns="0">
            <a:normAutofit/>
          </a:bodyPr>
          <a:p>
            <a:endParaRPr b="0" lang="fr-FR" sz="57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29640" y="718200"/>
            <a:ext cx="11339280" cy="3006000"/>
          </a:xfrm>
          <a:prstGeom prst="rect">
            <a:avLst/>
          </a:prstGeom>
        </p:spPr>
        <p:txBody>
          <a:bodyPr lIns="0" rIns="0" tIns="0" bIns="0" anchor="ctr"/>
          <a:p>
            <a:endParaRPr b="0" lang="fr-FR" sz="3200" spc="-1" strike="noStrike">
              <a:solidFill>
                <a:srgbClr val="000000"/>
              </a:solidFill>
              <a:latin typeface="Arial"/>
            </a:endParaRPr>
          </a:p>
        </p:txBody>
      </p:sp>
      <p:sp>
        <p:nvSpPr>
          <p:cNvPr id="34" name="PlaceHolder 2"/>
          <p:cNvSpPr>
            <a:spLocks noGrp="1"/>
          </p:cNvSpPr>
          <p:nvPr>
            <p:ph type="body"/>
          </p:nvPr>
        </p:nvSpPr>
        <p:spPr>
          <a:xfrm>
            <a:off x="629640" y="4212720"/>
            <a:ext cx="3651120" cy="4980240"/>
          </a:xfrm>
          <a:prstGeom prst="rect">
            <a:avLst/>
          </a:prstGeom>
        </p:spPr>
        <p:txBody>
          <a:bodyPr lIns="0" rIns="0" tIns="0" bIns="0">
            <a:normAutofit/>
          </a:bodyPr>
          <a:p>
            <a:endParaRPr b="0" lang="fr-FR" sz="5700" spc="-1" strike="noStrike">
              <a:solidFill>
                <a:srgbClr val="000000"/>
              </a:solidFill>
              <a:latin typeface="Arial"/>
            </a:endParaRPr>
          </a:p>
        </p:txBody>
      </p:sp>
      <p:sp>
        <p:nvSpPr>
          <p:cNvPr id="35" name="PlaceHolder 3"/>
          <p:cNvSpPr>
            <a:spLocks noGrp="1"/>
          </p:cNvSpPr>
          <p:nvPr>
            <p:ph type="body"/>
          </p:nvPr>
        </p:nvSpPr>
        <p:spPr>
          <a:xfrm>
            <a:off x="4463640" y="4212720"/>
            <a:ext cx="3651120" cy="4980240"/>
          </a:xfrm>
          <a:prstGeom prst="rect">
            <a:avLst/>
          </a:prstGeom>
        </p:spPr>
        <p:txBody>
          <a:bodyPr lIns="0" rIns="0" tIns="0" bIns="0">
            <a:normAutofit/>
          </a:bodyPr>
          <a:p>
            <a:endParaRPr b="0" lang="fr-FR" sz="5700" spc="-1" strike="noStrike">
              <a:solidFill>
                <a:srgbClr val="000000"/>
              </a:solidFill>
              <a:latin typeface="Arial"/>
            </a:endParaRPr>
          </a:p>
        </p:txBody>
      </p:sp>
      <p:sp>
        <p:nvSpPr>
          <p:cNvPr id="36" name="PlaceHolder 4"/>
          <p:cNvSpPr>
            <a:spLocks noGrp="1"/>
          </p:cNvSpPr>
          <p:nvPr>
            <p:ph type="body"/>
          </p:nvPr>
        </p:nvSpPr>
        <p:spPr>
          <a:xfrm>
            <a:off x="8297640" y="4212720"/>
            <a:ext cx="3651120" cy="4980240"/>
          </a:xfrm>
          <a:prstGeom prst="rect">
            <a:avLst/>
          </a:prstGeom>
        </p:spPr>
        <p:txBody>
          <a:bodyPr lIns="0" rIns="0" tIns="0" bIns="0">
            <a:normAutofit/>
          </a:bodyPr>
          <a:p>
            <a:endParaRPr b="0" lang="fr-FR" sz="5700" spc="-1" strike="noStrike">
              <a:solidFill>
                <a:srgbClr val="000000"/>
              </a:solidFill>
              <a:latin typeface="Arial"/>
            </a:endParaRPr>
          </a:p>
        </p:txBody>
      </p:sp>
      <p:sp>
        <p:nvSpPr>
          <p:cNvPr id="37" name="PlaceHolder 5"/>
          <p:cNvSpPr>
            <a:spLocks noGrp="1"/>
          </p:cNvSpPr>
          <p:nvPr>
            <p:ph type="body"/>
          </p:nvPr>
        </p:nvSpPr>
        <p:spPr>
          <a:xfrm>
            <a:off x="629640" y="9666360"/>
            <a:ext cx="3651120" cy="4980240"/>
          </a:xfrm>
          <a:prstGeom prst="rect">
            <a:avLst/>
          </a:prstGeom>
        </p:spPr>
        <p:txBody>
          <a:bodyPr lIns="0" rIns="0" tIns="0" bIns="0">
            <a:normAutofit/>
          </a:bodyPr>
          <a:p>
            <a:endParaRPr b="0" lang="fr-FR" sz="5700" spc="-1" strike="noStrike">
              <a:solidFill>
                <a:srgbClr val="000000"/>
              </a:solidFill>
              <a:latin typeface="Arial"/>
            </a:endParaRPr>
          </a:p>
        </p:txBody>
      </p:sp>
      <p:sp>
        <p:nvSpPr>
          <p:cNvPr id="38" name="PlaceHolder 6"/>
          <p:cNvSpPr>
            <a:spLocks noGrp="1"/>
          </p:cNvSpPr>
          <p:nvPr>
            <p:ph type="body"/>
          </p:nvPr>
        </p:nvSpPr>
        <p:spPr>
          <a:xfrm>
            <a:off x="4463640" y="9666360"/>
            <a:ext cx="3651120" cy="4980240"/>
          </a:xfrm>
          <a:prstGeom prst="rect">
            <a:avLst/>
          </a:prstGeom>
        </p:spPr>
        <p:txBody>
          <a:bodyPr lIns="0" rIns="0" tIns="0" bIns="0">
            <a:normAutofit/>
          </a:bodyPr>
          <a:p>
            <a:endParaRPr b="0" lang="fr-FR" sz="5700" spc="-1" strike="noStrike">
              <a:solidFill>
                <a:srgbClr val="000000"/>
              </a:solidFill>
              <a:latin typeface="Arial"/>
            </a:endParaRPr>
          </a:p>
        </p:txBody>
      </p:sp>
      <p:sp>
        <p:nvSpPr>
          <p:cNvPr id="39" name="PlaceHolder 7"/>
          <p:cNvSpPr>
            <a:spLocks noGrp="1"/>
          </p:cNvSpPr>
          <p:nvPr>
            <p:ph type="body"/>
          </p:nvPr>
        </p:nvSpPr>
        <p:spPr>
          <a:xfrm>
            <a:off x="8297640" y="9666360"/>
            <a:ext cx="3651120" cy="4980240"/>
          </a:xfrm>
          <a:prstGeom prst="rect">
            <a:avLst/>
          </a:prstGeom>
        </p:spPr>
        <p:txBody>
          <a:bodyPr lIns="0" rIns="0" tIns="0" bIns="0">
            <a:normAutofit/>
          </a:bodyPr>
          <a:p>
            <a:endParaRPr b="0" lang="fr-FR" sz="57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29640" y="718200"/>
            <a:ext cx="11339280" cy="3006000"/>
          </a:xfrm>
          <a:prstGeom prst="rect">
            <a:avLst/>
          </a:prstGeom>
        </p:spPr>
        <p:txBody>
          <a:bodyPr lIns="0" rIns="0" tIns="0" bIns="0" anchor="ctr"/>
          <a:p>
            <a:endParaRPr b="0" lang="fr-FR" sz="3200" spc="-1" strike="noStrike">
              <a:solidFill>
                <a:srgbClr val="000000"/>
              </a:solidFill>
              <a:latin typeface="Arial"/>
            </a:endParaRPr>
          </a:p>
        </p:txBody>
      </p:sp>
      <p:sp>
        <p:nvSpPr>
          <p:cNvPr id="5" name="PlaceHolder 2"/>
          <p:cNvSpPr>
            <a:spLocks noGrp="1"/>
          </p:cNvSpPr>
          <p:nvPr>
            <p:ph type="subTitle"/>
          </p:nvPr>
        </p:nvSpPr>
        <p:spPr>
          <a:xfrm>
            <a:off x="629640" y="4212720"/>
            <a:ext cx="11339280" cy="10441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29640" y="718200"/>
            <a:ext cx="11339280" cy="3006000"/>
          </a:xfrm>
          <a:prstGeom prst="rect">
            <a:avLst/>
          </a:prstGeom>
        </p:spPr>
        <p:txBody>
          <a:bodyPr lIns="0" rIns="0" tIns="0" bIns="0" anchor="ctr"/>
          <a:p>
            <a:endParaRPr b="0" lang="fr-FR" sz="3200" spc="-1" strike="noStrike">
              <a:solidFill>
                <a:srgbClr val="000000"/>
              </a:solidFill>
              <a:latin typeface="Arial"/>
            </a:endParaRPr>
          </a:p>
        </p:txBody>
      </p:sp>
      <p:sp>
        <p:nvSpPr>
          <p:cNvPr id="7" name="PlaceHolder 2"/>
          <p:cNvSpPr>
            <a:spLocks noGrp="1"/>
          </p:cNvSpPr>
          <p:nvPr>
            <p:ph type="body"/>
          </p:nvPr>
        </p:nvSpPr>
        <p:spPr>
          <a:xfrm>
            <a:off x="629640" y="4212720"/>
            <a:ext cx="11339280" cy="10441440"/>
          </a:xfrm>
          <a:prstGeom prst="rect">
            <a:avLst/>
          </a:prstGeom>
        </p:spPr>
        <p:txBody>
          <a:bodyPr lIns="0" rIns="0" tIns="0" bIns="0">
            <a:normAutofit/>
          </a:bodyPr>
          <a:p>
            <a:endParaRPr b="0" lang="fr-FR" sz="57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29640" y="718200"/>
            <a:ext cx="11339280" cy="3006000"/>
          </a:xfrm>
          <a:prstGeom prst="rect">
            <a:avLst/>
          </a:prstGeom>
        </p:spPr>
        <p:txBody>
          <a:bodyPr lIns="0" rIns="0" tIns="0" bIns="0" anchor="ctr"/>
          <a:p>
            <a:endParaRPr b="0" lang="fr-FR" sz="3200" spc="-1" strike="noStrike">
              <a:solidFill>
                <a:srgbClr val="000000"/>
              </a:solidFill>
              <a:latin typeface="Arial"/>
            </a:endParaRPr>
          </a:p>
        </p:txBody>
      </p:sp>
      <p:sp>
        <p:nvSpPr>
          <p:cNvPr id="9" name="PlaceHolder 2"/>
          <p:cNvSpPr>
            <a:spLocks noGrp="1"/>
          </p:cNvSpPr>
          <p:nvPr>
            <p:ph type="body"/>
          </p:nvPr>
        </p:nvSpPr>
        <p:spPr>
          <a:xfrm>
            <a:off x="629640" y="4212720"/>
            <a:ext cx="5533560" cy="10441440"/>
          </a:xfrm>
          <a:prstGeom prst="rect">
            <a:avLst/>
          </a:prstGeom>
        </p:spPr>
        <p:txBody>
          <a:bodyPr lIns="0" rIns="0" tIns="0" bIns="0">
            <a:normAutofit/>
          </a:bodyPr>
          <a:p>
            <a:endParaRPr b="0" lang="fr-FR" sz="5700" spc="-1" strike="noStrike">
              <a:solidFill>
                <a:srgbClr val="000000"/>
              </a:solidFill>
              <a:latin typeface="Arial"/>
            </a:endParaRPr>
          </a:p>
        </p:txBody>
      </p:sp>
      <p:sp>
        <p:nvSpPr>
          <p:cNvPr id="10" name="PlaceHolder 3"/>
          <p:cNvSpPr>
            <a:spLocks noGrp="1"/>
          </p:cNvSpPr>
          <p:nvPr>
            <p:ph type="body"/>
          </p:nvPr>
        </p:nvSpPr>
        <p:spPr>
          <a:xfrm>
            <a:off x="6440400" y="4212720"/>
            <a:ext cx="5533560" cy="10441440"/>
          </a:xfrm>
          <a:prstGeom prst="rect">
            <a:avLst/>
          </a:prstGeom>
        </p:spPr>
        <p:txBody>
          <a:bodyPr lIns="0" rIns="0" tIns="0" bIns="0">
            <a:normAutofit/>
          </a:bodyPr>
          <a:p>
            <a:endParaRPr b="0" lang="fr-FR" sz="57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29640" y="718200"/>
            <a:ext cx="11339280" cy="3006000"/>
          </a:xfrm>
          <a:prstGeom prst="rect">
            <a:avLst/>
          </a:prstGeom>
        </p:spPr>
        <p:txBody>
          <a:bodyPr lIns="0" rIns="0" tIns="0" bIns="0" anchor="ctr"/>
          <a:p>
            <a:endParaRPr b="0" lang="fr-FR"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29640" y="718200"/>
            <a:ext cx="11339280" cy="13935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29640" y="718200"/>
            <a:ext cx="11339280" cy="3006000"/>
          </a:xfrm>
          <a:prstGeom prst="rect">
            <a:avLst/>
          </a:prstGeom>
        </p:spPr>
        <p:txBody>
          <a:bodyPr lIns="0" rIns="0" tIns="0" bIns="0" anchor="ctr"/>
          <a:p>
            <a:endParaRPr b="0" lang="fr-FR" sz="3200" spc="-1" strike="noStrike">
              <a:solidFill>
                <a:srgbClr val="000000"/>
              </a:solidFill>
              <a:latin typeface="Arial"/>
            </a:endParaRPr>
          </a:p>
        </p:txBody>
      </p:sp>
      <p:sp>
        <p:nvSpPr>
          <p:cNvPr id="14" name="PlaceHolder 2"/>
          <p:cNvSpPr>
            <a:spLocks noGrp="1"/>
          </p:cNvSpPr>
          <p:nvPr>
            <p:ph type="body"/>
          </p:nvPr>
        </p:nvSpPr>
        <p:spPr>
          <a:xfrm>
            <a:off x="629640" y="4212720"/>
            <a:ext cx="5533560" cy="4980240"/>
          </a:xfrm>
          <a:prstGeom prst="rect">
            <a:avLst/>
          </a:prstGeom>
        </p:spPr>
        <p:txBody>
          <a:bodyPr lIns="0" rIns="0" tIns="0" bIns="0">
            <a:normAutofit/>
          </a:bodyPr>
          <a:p>
            <a:endParaRPr b="0" lang="fr-FR" sz="5700" spc="-1" strike="noStrike">
              <a:solidFill>
                <a:srgbClr val="000000"/>
              </a:solidFill>
              <a:latin typeface="Arial"/>
            </a:endParaRPr>
          </a:p>
        </p:txBody>
      </p:sp>
      <p:sp>
        <p:nvSpPr>
          <p:cNvPr id="15" name="PlaceHolder 3"/>
          <p:cNvSpPr>
            <a:spLocks noGrp="1"/>
          </p:cNvSpPr>
          <p:nvPr>
            <p:ph type="body"/>
          </p:nvPr>
        </p:nvSpPr>
        <p:spPr>
          <a:xfrm>
            <a:off x="6440400" y="4212720"/>
            <a:ext cx="5533560" cy="10441440"/>
          </a:xfrm>
          <a:prstGeom prst="rect">
            <a:avLst/>
          </a:prstGeom>
        </p:spPr>
        <p:txBody>
          <a:bodyPr lIns="0" rIns="0" tIns="0" bIns="0">
            <a:normAutofit/>
          </a:bodyPr>
          <a:p>
            <a:endParaRPr b="0" lang="fr-FR" sz="5700" spc="-1" strike="noStrike">
              <a:solidFill>
                <a:srgbClr val="000000"/>
              </a:solidFill>
              <a:latin typeface="Arial"/>
            </a:endParaRPr>
          </a:p>
        </p:txBody>
      </p:sp>
      <p:sp>
        <p:nvSpPr>
          <p:cNvPr id="16" name="PlaceHolder 4"/>
          <p:cNvSpPr>
            <a:spLocks noGrp="1"/>
          </p:cNvSpPr>
          <p:nvPr>
            <p:ph type="body"/>
          </p:nvPr>
        </p:nvSpPr>
        <p:spPr>
          <a:xfrm>
            <a:off x="629640" y="9666360"/>
            <a:ext cx="5533560" cy="4980240"/>
          </a:xfrm>
          <a:prstGeom prst="rect">
            <a:avLst/>
          </a:prstGeom>
        </p:spPr>
        <p:txBody>
          <a:bodyPr lIns="0" rIns="0" tIns="0" bIns="0">
            <a:normAutofit/>
          </a:bodyPr>
          <a:p>
            <a:endParaRPr b="0" lang="fr-FR" sz="57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29640" y="718200"/>
            <a:ext cx="11339280" cy="3006000"/>
          </a:xfrm>
          <a:prstGeom prst="rect">
            <a:avLst/>
          </a:prstGeom>
        </p:spPr>
        <p:txBody>
          <a:bodyPr lIns="0" rIns="0" tIns="0" bIns="0" anchor="ctr"/>
          <a:p>
            <a:endParaRPr b="0" lang="fr-FR" sz="3200" spc="-1" strike="noStrike">
              <a:solidFill>
                <a:srgbClr val="000000"/>
              </a:solidFill>
              <a:latin typeface="Arial"/>
            </a:endParaRPr>
          </a:p>
        </p:txBody>
      </p:sp>
      <p:sp>
        <p:nvSpPr>
          <p:cNvPr id="18" name="PlaceHolder 2"/>
          <p:cNvSpPr>
            <a:spLocks noGrp="1"/>
          </p:cNvSpPr>
          <p:nvPr>
            <p:ph type="body"/>
          </p:nvPr>
        </p:nvSpPr>
        <p:spPr>
          <a:xfrm>
            <a:off x="629640" y="4212720"/>
            <a:ext cx="5533560" cy="10441440"/>
          </a:xfrm>
          <a:prstGeom prst="rect">
            <a:avLst/>
          </a:prstGeom>
        </p:spPr>
        <p:txBody>
          <a:bodyPr lIns="0" rIns="0" tIns="0" bIns="0">
            <a:normAutofit/>
          </a:bodyPr>
          <a:p>
            <a:endParaRPr b="0" lang="fr-FR" sz="5700" spc="-1" strike="noStrike">
              <a:solidFill>
                <a:srgbClr val="000000"/>
              </a:solidFill>
              <a:latin typeface="Arial"/>
            </a:endParaRPr>
          </a:p>
        </p:txBody>
      </p:sp>
      <p:sp>
        <p:nvSpPr>
          <p:cNvPr id="19" name="PlaceHolder 3"/>
          <p:cNvSpPr>
            <a:spLocks noGrp="1"/>
          </p:cNvSpPr>
          <p:nvPr>
            <p:ph type="body"/>
          </p:nvPr>
        </p:nvSpPr>
        <p:spPr>
          <a:xfrm>
            <a:off x="6440400" y="4212720"/>
            <a:ext cx="5533560" cy="4980240"/>
          </a:xfrm>
          <a:prstGeom prst="rect">
            <a:avLst/>
          </a:prstGeom>
        </p:spPr>
        <p:txBody>
          <a:bodyPr lIns="0" rIns="0" tIns="0" bIns="0">
            <a:normAutofit/>
          </a:bodyPr>
          <a:p>
            <a:endParaRPr b="0" lang="fr-FR" sz="5700" spc="-1" strike="noStrike">
              <a:solidFill>
                <a:srgbClr val="000000"/>
              </a:solidFill>
              <a:latin typeface="Arial"/>
            </a:endParaRPr>
          </a:p>
        </p:txBody>
      </p:sp>
      <p:sp>
        <p:nvSpPr>
          <p:cNvPr id="20" name="PlaceHolder 4"/>
          <p:cNvSpPr>
            <a:spLocks noGrp="1"/>
          </p:cNvSpPr>
          <p:nvPr>
            <p:ph type="body"/>
          </p:nvPr>
        </p:nvSpPr>
        <p:spPr>
          <a:xfrm>
            <a:off x="6440400" y="9666360"/>
            <a:ext cx="5533560" cy="4980240"/>
          </a:xfrm>
          <a:prstGeom prst="rect">
            <a:avLst/>
          </a:prstGeom>
        </p:spPr>
        <p:txBody>
          <a:bodyPr lIns="0" rIns="0" tIns="0" bIns="0">
            <a:normAutofit/>
          </a:bodyPr>
          <a:p>
            <a:endParaRPr b="0" lang="fr-FR" sz="57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29640" y="718200"/>
            <a:ext cx="11339280" cy="3006000"/>
          </a:xfrm>
          <a:prstGeom prst="rect">
            <a:avLst/>
          </a:prstGeom>
        </p:spPr>
        <p:txBody>
          <a:bodyPr lIns="0" rIns="0" tIns="0" bIns="0" anchor="ctr"/>
          <a:p>
            <a:endParaRPr b="0" lang="fr-FR" sz="3200" spc="-1" strike="noStrike">
              <a:solidFill>
                <a:srgbClr val="000000"/>
              </a:solidFill>
              <a:latin typeface="Arial"/>
            </a:endParaRPr>
          </a:p>
        </p:txBody>
      </p:sp>
      <p:sp>
        <p:nvSpPr>
          <p:cNvPr id="22" name="PlaceHolder 2"/>
          <p:cNvSpPr>
            <a:spLocks noGrp="1"/>
          </p:cNvSpPr>
          <p:nvPr>
            <p:ph type="body"/>
          </p:nvPr>
        </p:nvSpPr>
        <p:spPr>
          <a:xfrm>
            <a:off x="629640" y="4212720"/>
            <a:ext cx="5533560" cy="4980240"/>
          </a:xfrm>
          <a:prstGeom prst="rect">
            <a:avLst/>
          </a:prstGeom>
        </p:spPr>
        <p:txBody>
          <a:bodyPr lIns="0" rIns="0" tIns="0" bIns="0">
            <a:normAutofit/>
          </a:bodyPr>
          <a:p>
            <a:endParaRPr b="0" lang="fr-FR" sz="5700" spc="-1" strike="noStrike">
              <a:solidFill>
                <a:srgbClr val="000000"/>
              </a:solidFill>
              <a:latin typeface="Arial"/>
            </a:endParaRPr>
          </a:p>
        </p:txBody>
      </p:sp>
      <p:sp>
        <p:nvSpPr>
          <p:cNvPr id="23" name="PlaceHolder 3"/>
          <p:cNvSpPr>
            <a:spLocks noGrp="1"/>
          </p:cNvSpPr>
          <p:nvPr>
            <p:ph type="body"/>
          </p:nvPr>
        </p:nvSpPr>
        <p:spPr>
          <a:xfrm>
            <a:off x="6440400" y="4212720"/>
            <a:ext cx="5533560" cy="4980240"/>
          </a:xfrm>
          <a:prstGeom prst="rect">
            <a:avLst/>
          </a:prstGeom>
        </p:spPr>
        <p:txBody>
          <a:bodyPr lIns="0" rIns="0" tIns="0" bIns="0">
            <a:normAutofit/>
          </a:bodyPr>
          <a:p>
            <a:endParaRPr b="0" lang="fr-FR" sz="5700" spc="-1" strike="noStrike">
              <a:solidFill>
                <a:srgbClr val="000000"/>
              </a:solidFill>
              <a:latin typeface="Arial"/>
            </a:endParaRPr>
          </a:p>
        </p:txBody>
      </p:sp>
      <p:sp>
        <p:nvSpPr>
          <p:cNvPr id="24" name="PlaceHolder 4"/>
          <p:cNvSpPr>
            <a:spLocks noGrp="1"/>
          </p:cNvSpPr>
          <p:nvPr>
            <p:ph type="body"/>
          </p:nvPr>
        </p:nvSpPr>
        <p:spPr>
          <a:xfrm>
            <a:off x="629640" y="9666360"/>
            <a:ext cx="11339280" cy="4980240"/>
          </a:xfrm>
          <a:prstGeom prst="rect">
            <a:avLst/>
          </a:prstGeom>
        </p:spPr>
        <p:txBody>
          <a:bodyPr lIns="0" rIns="0" tIns="0" bIns="0">
            <a:normAutofit/>
          </a:bodyPr>
          <a:p>
            <a:endParaRPr b="0" lang="fr-FR" sz="57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Image 3" descr=""/>
          <p:cNvPicPr/>
          <p:nvPr/>
        </p:nvPicPr>
        <p:blipFill>
          <a:blip r:embed="rId2"/>
          <a:stretch/>
        </p:blipFill>
        <p:spPr>
          <a:xfrm>
            <a:off x="0" y="0"/>
            <a:ext cx="12599640" cy="3419280"/>
          </a:xfrm>
          <a:prstGeom prst="rect">
            <a:avLst/>
          </a:prstGeom>
          <a:ln>
            <a:noFill/>
          </a:ln>
        </p:spPr>
      </p:pic>
      <p:pic>
        <p:nvPicPr>
          <p:cNvPr id="1" name="Image 4" descr=""/>
          <p:cNvPicPr/>
          <p:nvPr/>
        </p:nvPicPr>
        <p:blipFill>
          <a:blip r:embed="rId3"/>
          <a:stretch/>
        </p:blipFill>
        <p:spPr>
          <a:xfrm>
            <a:off x="0" y="17193240"/>
            <a:ext cx="12599640" cy="810360"/>
          </a:xfrm>
          <a:prstGeom prst="rect">
            <a:avLst/>
          </a:prstGeom>
          <a:ln>
            <a:noFill/>
          </a:ln>
        </p:spPr>
      </p:pic>
      <p:sp>
        <p:nvSpPr>
          <p:cNvPr id="2" name="PlaceHolder 1"/>
          <p:cNvSpPr>
            <a:spLocks noGrp="1"/>
          </p:cNvSpPr>
          <p:nvPr>
            <p:ph type="title"/>
          </p:nvPr>
        </p:nvSpPr>
        <p:spPr>
          <a:xfrm>
            <a:off x="629640" y="718200"/>
            <a:ext cx="11339280" cy="3006000"/>
          </a:xfrm>
          <a:prstGeom prst="rect">
            <a:avLst/>
          </a:prstGeom>
        </p:spPr>
        <p:txBody>
          <a:bodyPr lIns="0" rIns="0" tIns="0" bIns="0" anchor="ctr"/>
          <a:p>
            <a:r>
              <a:rPr b="0" lang="fr-FR" sz="3200" spc="-1" strike="noStrike">
                <a:solidFill>
                  <a:srgbClr val="000000"/>
                </a:solidFill>
                <a:latin typeface="Arial"/>
              </a:rPr>
              <a:t>Click to edit the title text format</a:t>
            </a:r>
            <a:endParaRPr b="0" lang="fr-FR" sz="3200" spc="-1" strike="noStrike">
              <a:solidFill>
                <a:srgbClr val="000000"/>
              </a:solidFill>
              <a:latin typeface="Arial"/>
            </a:endParaRPr>
          </a:p>
        </p:txBody>
      </p:sp>
      <p:sp>
        <p:nvSpPr>
          <p:cNvPr id="3" name="PlaceHolder 2"/>
          <p:cNvSpPr>
            <a:spLocks noGrp="1"/>
          </p:cNvSpPr>
          <p:nvPr>
            <p:ph type="body"/>
          </p:nvPr>
        </p:nvSpPr>
        <p:spPr>
          <a:xfrm>
            <a:off x="629640" y="4212720"/>
            <a:ext cx="11339280" cy="10441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5700" spc="-1" strike="noStrike">
                <a:solidFill>
                  <a:srgbClr val="000000"/>
                </a:solidFill>
                <a:latin typeface="Arial"/>
              </a:rPr>
              <a:t>Click to edit the outline text format</a:t>
            </a:r>
            <a:endParaRPr b="0" lang="fr-FR" sz="57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4300" spc="-1" strike="noStrike">
                <a:solidFill>
                  <a:srgbClr val="000000"/>
                </a:solidFill>
                <a:latin typeface="Arial"/>
              </a:rPr>
              <a:t>Second Outline Level</a:t>
            </a:r>
            <a:endParaRPr b="0" lang="fr-FR" sz="4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3600" spc="-1" strike="noStrike">
                <a:solidFill>
                  <a:srgbClr val="000000"/>
                </a:solidFill>
                <a:latin typeface="Arial"/>
              </a:rPr>
              <a:t>Third Outline Level</a:t>
            </a:r>
            <a:endParaRPr b="0" lang="fr-FR" sz="3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3600" spc="-1" strike="noStrike">
                <a:solidFill>
                  <a:srgbClr val="000000"/>
                </a:solidFill>
                <a:latin typeface="Arial"/>
              </a:rPr>
              <a:t>Fourth Outline Level</a:t>
            </a:r>
            <a:endParaRPr b="0" lang="fr-FR" sz="3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slideLayout" Target="../slideLayouts/slideLayout1.xml"/><Relationship Id="rId16"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720" y="3446640"/>
            <a:ext cx="6115320" cy="13246200"/>
          </a:xfrm>
          <a:prstGeom prst="rect">
            <a:avLst/>
          </a:prstGeom>
          <a:solidFill>
            <a:schemeClr val="accent1">
              <a:lumMod val="20000"/>
              <a:lumOff val="80000"/>
            </a:schemeClr>
          </a:solidFill>
          <a:ln>
            <a:noFill/>
          </a:ln>
        </p:spPr>
        <p:style>
          <a:lnRef idx="0"/>
          <a:fillRef idx="0"/>
          <a:effectRef idx="0"/>
          <a:fontRef idx="minor"/>
        </p:style>
      </p:sp>
      <p:pic>
        <p:nvPicPr>
          <p:cNvPr id="47" name="Picture 40" descr=""/>
          <p:cNvPicPr/>
          <p:nvPr/>
        </p:nvPicPr>
        <p:blipFill>
          <a:blip r:embed="rId1"/>
          <a:srcRect l="0" t="3456" r="4533" b="0"/>
          <a:stretch/>
        </p:blipFill>
        <p:spPr>
          <a:xfrm>
            <a:off x="157320" y="11020320"/>
            <a:ext cx="2823480" cy="1944000"/>
          </a:xfrm>
          <a:prstGeom prst="rect">
            <a:avLst/>
          </a:prstGeom>
          <a:ln>
            <a:noFill/>
          </a:ln>
        </p:spPr>
      </p:pic>
      <p:pic>
        <p:nvPicPr>
          <p:cNvPr id="48" name="Picture 36" descr=""/>
          <p:cNvPicPr/>
          <p:nvPr/>
        </p:nvPicPr>
        <p:blipFill>
          <a:blip r:embed="rId2"/>
          <a:srcRect l="0" t="3633" r="4679" b="0"/>
          <a:stretch/>
        </p:blipFill>
        <p:spPr>
          <a:xfrm>
            <a:off x="157320" y="9076680"/>
            <a:ext cx="2823480" cy="1943280"/>
          </a:xfrm>
          <a:prstGeom prst="rect">
            <a:avLst/>
          </a:prstGeom>
          <a:ln>
            <a:noFill/>
          </a:ln>
        </p:spPr>
      </p:pic>
      <p:sp>
        <p:nvSpPr>
          <p:cNvPr id="49" name="CustomShape 2"/>
          <p:cNvSpPr/>
          <p:nvPr/>
        </p:nvSpPr>
        <p:spPr>
          <a:xfrm>
            <a:off x="3322440" y="162000"/>
            <a:ext cx="9244080" cy="207288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a:solidFill>
                  <a:srgbClr val="ffffff"/>
                </a:solidFill>
                <a:latin typeface="Arial"/>
              </a:rPr>
              <a:t>Performance of the ATLAS RPC detector and trigger at 13 TeV</a:t>
            </a:r>
            <a:endParaRPr b="0" lang="en-US" sz="3200" spc="-1" strike="noStrike">
              <a:latin typeface="Arial"/>
            </a:endParaRPr>
          </a:p>
        </p:txBody>
      </p:sp>
      <p:sp>
        <p:nvSpPr>
          <p:cNvPr id="50" name="CustomShape 3"/>
          <p:cNvSpPr/>
          <p:nvPr/>
        </p:nvSpPr>
        <p:spPr>
          <a:xfrm>
            <a:off x="318240" y="17498520"/>
            <a:ext cx="10365480" cy="609120"/>
          </a:xfrm>
          <a:prstGeom prst="rect">
            <a:avLst/>
          </a:prstGeom>
          <a:noFill/>
          <a:ln>
            <a:noFill/>
          </a:ln>
        </p:spPr>
        <p:style>
          <a:lnRef idx="0"/>
          <a:fillRef idx="0"/>
          <a:effectRef idx="0"/>
          <a:fontRef idx="minor"/>
        </p:style>
        <p:txBody>
          <a:bodyPr lIns="0" rIns="0" tIns="0" bIns="0" anchor="ctr"/>
          <a:p>
            <a:pPr>
              <a:lnSpc>
                <a:spcPct val="100000"/>
              </a:lnSpc>
            </a:pPr>
            <a:r>
              <a:rPr b="0" lang="en-US" sz="1800" spc="-1" strike="noStrike">
                <a:solidFill>
                  <a:srgbClr val="ffffff"/>
                </a:solidFill>
                <a:latin typeface="Arial"/>
              </a:rPr>
              <a:t>Heng Li (University of Science and Technology of China)  on behalf of the ATLAS Collaboration  </a:t>
            </a:r>
            <a:endParaRPr b="0" lang="en-US" sz="1800" spc="-1" strike="noStrike">
              <a:latin typeface="Arial"/>
            </a:endParaRPr>
          </a:p>
          <a:p>
            <a:pPr>
              <a:lnSpc>
                <a:spcPct val="100000"/>
              </a:lnSpc>
            </a:pPr>
            <a:r>
              <a:rPr b="0" lang="en-US" sz="1800" spc="-1" strike="noStrike">
                <a:solidFill>
                  <a:srgbClr val="ffffff"/>
                </a:solidFill>
                <a:latin typeface="Arial Narrow"/>
              </a:rPr>
              <a:t> </a:t>
            </a:r>
            <a:endParaRPr b="0" lang="en-US" sz="1800" spc="-1" strike="noStrike">
              <a:latin typeface="Arial"/>
            </a:endParaRPr>
          </a:p>
        </p:txBody>
      </p:sp>
      <p:sp>
        <p:nvSpPr>
          <p:cNvPr id="51" name="CustomShape 4"/>
          <p:cNvSpPr/>
          <p:nvPr/>
        </p:nvSpPr>
        <p:spPr>
          <a:xfrm>
            <a:off x="4795560" y="90000"/>
            <a:ext cx="7206120" cy="425520"/>
          </a:xfrm>
          <a:prstGeom prst="rect">
            <a:avLst/>
          </a:prstGeom>
          <a:noFill/>
          <a:ln>
            <a:noFill/>
          </a:ln>
        </p:spPr>
        <p:style>
          <a:lnRef idx="0"/>
          <a:fillRef idx="0"/>
          <a:effectRef idx="0"/>
          <a:fontRef idx="minor"/>
        </p:style>
        <p:txBody>
          <a:bodyPr lIns="90000" rIns="90000" tIns="45000" bIns="45000"/>
          <a:p>
            <a:pPr>
              <a:lnSpc>
                <a:spcPct val="100000"/>
              </a:lnSpc>
            </a:pPr>
            <a:r>
              <a:rPr b="0" lang="en-US" sz="2200" spc="-1" strike="noStrike">
                <a:solidFill>
                  <a:srgbClr val="ffffff"/>
                </a:solidFill>
                <a:latin typeface="Arial"/>
              </a:rPr>
              <a:t>LHCC Poster Session - CERN, 27 February 2019</a:t>
            </a:r>
            <a:endParaRPr b="0" lang="en-US" sz="2200" spc="-1" strike="noStrike">
              <a:latin typeface="Arial"/>
            </a:endParaRPr>
          </a:p>
        </p:txBody>
      </p:sp>
      <p:sp>
        <p:nvSpPr>
          <p:cNvPr id="52" name="CustomShape 5"/>
          <p:cNvSpPr/>
          <p:nvPr/>
        </p:nvSpPr>
        <p:spPr>
          <a:xfrm>
            <a:off x="3109680" y="2147400"/>
            <a:ext cx="9491760" cy="1356120"/>
          </a:xfrm>
          <a:prstGeom prst="rect">
            <a:avLst/>
          </a:prstGeom>
          <a:solidFill>
            <a:schemeClr val="accent1">
              <a:lumMod val="20000"/>
              <a:lumOff val="80000"/>
            </a:schemeClr>
          </a:solidFill>
          <a:ln>
            <a:noFill/>
          </a:ln>
        </p:spPr>
        <p:style>
          <a:lnRef idx="0"/>
          <a:fillRef idx="0"/>
          <a:effectRef idx="0"/>
          <a:fontRef idx="minor"/>
        </p:style>
        <p:txBody>
          <a:bodyPr lIns="0" rIns="0" tIns="0" bIns="0"/>
          <a:p>
            <a:pPr>
              <a:lnSpc>
                <a:spcPct val="100000"/>
              </a:lnSpc>
            </a:pPr>
            <a:r>
              <a:rPr b="0" lang="en-US" sz="2000" spc="-1" strike="noStrike">
                <a:solidFill>
                  <a:srgbClr val="000000"/>
                </a:solidFill>
                <a:latin typeface="Arial"/>
              </a:rPr>
              <a:t> </a:t>
            </a:r>
            <a:endParaRPr b="0" lang="en-US" sz="2000" spc="-1" strike="noStrike">
              <a:latin typeface="Arial"/>
            </a:endParaRPr>
          </a:p>
        </p:txBody>
      </p:sp>
      <p:sp>
        <p:nvSpPr>
          <p:cNvPr id="53" name="CustomShape 6"/>
          <p:cNvSpPr/>
          <p:nvPr/>
        </p:nvSpPr>
        <p:spPr>
          <a:xfrm>
            <a:off x="0" y="3434040"/>
            <a:ext cx="6084360" cy="36468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rPr>
              <a:t>The ATLAS RPC Detector and Trigger System </a:t>
            </a:r>
            <a:endParaRPr b="0" lang="en-US" sz="1800" spc="-1" strike="noStrike">
              <a:latin typeface="Arial"/>
            </a:endParaRPr>
          </a:p>
        </p:txBody>
      </p:sp>
      <p:sp>
        <p:nvSpPr>
          <p:cNvPr id="54" name="CustomShape 7"/>
          <p:cNvSpPr/>
          <p:nvPr/>
        </p:nvSpPr>
        <p:spPr>
          <a:xfrm>
            <a:off x="6127200" y="3434040"/>
            <a:ext cx="6450120" cy="36468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rPr>
              <a:t>Trigger timing performance</a:t>
            </a:r>
            <a:endParaRPr b="0" lang="en-US" sz="1800" spc="-1" strike="noStrike">
              <a:latin typeface="Arial"/>
            </a:endParaRPr>
          </a:p>
        </p:txBody>
      </p:sp>
      <p:sp>
        <p:nvSpPr>
          <p:cNvPr id="55" name="CustomShape 8"/>
          <p:cNvSpPr/>
          <p:nvPr/>
        </p:nvSpPr>
        <p:spPr>
          <a:xfrm>
            <a:off x="17280" y="13706640"/>
            <a:ext cx="6109560" cy="36468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rPr>
              <a:t>Trigger efficiency vs. offline muon φ </a:t>
            </a:r>
            <a:endParaRPr b="0" lang="en-US" sz="1800" spc="-1" strike="noStrike">
              <a:latin typeface="Arial"/>
            </a:endParaRPr>
          </a:p>
        </p:txBody>
      </p:sp>
      <p:sp>
        <p:nvSpPr>
          <p:cNvPr id="56" name="CustomShape 9"/>
          <p:cNvSpPr/>
          <p:nvPr/>
        </p:nvSpPr>
        <p:spPr>
          <a:xfrm>
            <a:off x="6153840" y="12342960"/>
            <a:ext cx="6402960" cy="36468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Noto Sans CJK SC Regular"/>
              </a:rPr>
              <a:t>Trigger efficiency vs. offline muon η/</a:t>
            </a:r>
            <a:r>
              <a:rPr b="1" lang="en-US" sz="1800" spc="-1" strike="noStrike">
                <a:solidFill>
                  <a:srgbClr val="ffffff"/>
                </a:solidFill>
                <a:latin typeface="Arial"/>
              </a:rPr>
              <a:t>φ</a:t>
            </a:r>
            <a:endParaRPr b="0" lang="en-US" sz="1800" spc="-1" strike="noStrike">
              <a:latin typeface="Arial"/>
            </a:endParaRPr>
          </a:p>
        </p:txBody>
      </p:sp>
      <p:sp>
        <p:nvSpPr>
          <p:cNvPr id="57" name="CustomShape 10"/>
          <p:cNvSpPr/>
          <p:nvPr/>
        </p:nvSpPr>
        <p:spPr>
          <a:xfrm>
            <a:off x="3128400" y="2160000"/>
            <a:ext cx="9453600" cy="36468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rPr>
              <a:t>Introduction</a:t>
            </a:r>
            <a:endParaRPr b="0" lang="en-US" sz="1800" spc="-1" strike="noStrike">
              <a:latin typeface="Arial"/>
            </a:endParaRPr>
          </a:p>
        </p:txBody>
      </p:sp>
      <p:sp>
        <p:nvSpPr>
          <p:cNvPr id="58" name="CustomShape 11"/>
          <p:cNvSpPr/>
          <p:nvPr/>
        </p:nvSpPr>
        <p:spPr>
          <a:xfrm>
            <a:off x="3101400" y="2505240"/>
            <a:ext cx="9496080" cy="9428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rPr>
              <a:t>The ATLAS experiment utilises the Resistive Plate Chambers detector (RPC) for the first level muon trigger system in the barrel region of the detector. This poster presents measurements of RPC detector and trigger performance using proton-proton collisions at a centre-of-mass energy of 13 TeV collected in 2018, showing results in terms of the trigger timing and efficiency.</a:t>
            </a:r>
            <a:endParaRPr b="0" lang="en-US" sz="1400" spc="-1" strike="noStrike">
              <a:latin typeface="Arial"/>
            </a:endParaRPr>
          </a:p>
        </p:txBody>
      </p:sp>
      <p:sp>
        <p:nvSpPr>
          <p:cNvPr id="59" name="CustomShape 12"/>
          <p:cNvSpPr/>
          <p:nvPr/>
        </p:nvSpPr>
        <p:spPr>
          <a:xfrm>
            <a:off x="151920" y="3931200"/>
            <a:ext cx="2332080" cy="23720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rPr>
              <a:t>The present ATLAS muon trigger in the barrel region based on</a:t>
            </a:r>
            <a:endParaRPr b="0" lang="en-US" sz="1200" spc="-1" strike="noStrike">
              <a:latin typeface="Arial"/>
            </a:endParaRPr>
          </a:p>
          <a:p>
            <a:pPr>
              <a:lnSpc>
                <a:spcPct val="100000"/>
              </a:lnSpc>
            </a:pPr>
            <a:endParaRPr b="0" lang="en-US" sz="1200" spc="-1" strike="noStrike">
              <a:latin typeface="Arial"/>
            </a:endParaRPr>
          </a:p>
          <a:p>
            <a:pPr marL="171360" indent="-171000">
              <a:lnSpc>
                <a:spcPct val="100000"/>
              </a:lnSpc>
              <a:buClr>
                <a:srgbClr val="000000"/>
              </a:buClr>
              <a:buFont typeface="Arial"/>
              <a:buChar char="•"/>
            </a:pPr>
            <a:r>
              <a:rPr b="0" lang="en-US" sz="1200" spc="-1" strike="noStrike">
                <a:solidFill>
                  <a:srgbClr val="000000"/>
                </a:solidFill>
                <a:latin typeface="Arial"/>
              </a:rPr>
              <a:t>3 concentric RPC layers</a:t>
            </a:r>
            <a:endParaRPr b="0" lang="en-US" sz="1200" spc="-1" strike="noStrike">
              <a:latin typeface="Arial"/>
            </a:endParaRPr>
          </a:p>
          <a:p>
            <a:pPr marL="171360" indent="-171000">
              <a:lnSpc>
                <a:spcPct val="100000"/>
              </a:lnSpc>
              <a:buClr>
                <a:srgbClr val="000000"/>
              </a:buClr>
              <a:buFont typeface="Arial"/>
              <a:buChar char="•"/>
            </a:pPr>
            <a:r>
              <a:rPr b="0" lang="en-US" sz="1200" spc="-1" strike="noStrike">
                <a:solidFill>
                  <a:srgbClr val="000000"/>
                </a:solidFill>
                <a:latin typeface="Arial"/>
              </a:rPr>
              <a:t>16 physical sectors</a:t>
            </a:r>
            <a:endParaRPr b="0" lang="en-US" sz="1200" spc="-1" strike="noStrike">
              <a:latin typeface="Arial"/>
            </a:endParaRPr>
          </a:p>
          <a:p>
            <a:pPr marL="171360" indent="-171000">
              <a:lnSpc>
                <a:spcPct val="100000"/>
              </a:lnSpc>
              <a:buClr>
                <a:srgbClr val="000000"/>
              </a:buClr>
              <a:buFont typeface="Arial"/>
              <a:buChar char="•"/>
            </a:pPr>
            <a:r>
              <a:rPr b="0" lang="en-US" sz="1200" spc="-1" strike="noStrike">
                <a:solidFill>
                  <a:srgbClr val="000000"/>
                </a:solidFill>
                <a:latin typeface="Arial"/>
              </a:rPr>
              <a:t>each physical sector is segmented in 2 trigger sectors</a:t>
            </a:r>
            <a:endParaRPr b="0" lang="en-US" sz="1200" spc="-1" strike="noStrike">
              <a:latin typeface="Arial"/>
            </a:endParaRPr>
          </a:p>
          <a:p>
            <a:pPr marL="171360" indent="-171000">
              <a:lnSpc>
                <a:spcPct val="100000"/>
              </a:lnSpc>
              <a:buClr>
                <a:srgbClr val="000000"/>
              </a:buClr>
              <a:buFont typeface="Arial"/>
              <a:buChar char="•"/>
            </a:pPr>
            <a:r>
              <a:rPr b="0" lang="en-US" sz="1200" spc="-1" strike="noStrike">
                <a:solidFill>
                  <a:srgbClr val="000000"/>
                </a:solidFill>
                <a:latin typeface="Arial"/>
              </a:rPr>
              <a:t>totally 64 trigger sectors in side A and side C</a:t>
            </a:r>
            <a:endParaRPr b="0" lang="en-US" sz="1200" spc="-1" strike="noStrike">
              <a:latin typeface="Arial"/>
            </a:endParaRPr>
          </a:p>
          <a:p>
            <a:pPr marL="171360" indent="-171000">
              <a:lnSpc>
                <a:spcPct val="100000"/>
              </a:lnSpc>
              <a:buClr>
                <a:srgbClr val="000000"/>
              </a:buClr>
              <a:buFont typeface="Arial"/>
              <a:buChar char="•"/>
            </a:pPr>
            <a:r>
              <a:rPr b="0" lang="en-US" sz="1200" spc="-1" strike="noStrike">
                <a:solidFill>
                  <a:srgbClr val="000000"/>
                </a:solidFill>
                <a:latin typeface="Arial"/>
              </a:rPr>
              <a:t>each trigger sector is segmented along η in towers</a:t>
            </a:r>
            <a:endParaRPr b="0" lang="en-US" sz="1200" spc="-1" strike="noStrike">
              <a:latin typeface="Arial"/>
            </a:endParaRPr>
          </a:p>
        </p:txBody>
      </p:sp>
      <p:sp>
        <p:nvSpPr>
          <p:cNvPr id="60" name="CustomShape 13"/>
          <p:cNvSpPr/>
          <p:nvPr/>
        </p:nvSpPr>
        <p:spPr>
          <a:xfrm>
            <a:off x="6207840" y="10212840"/>
            <a:ext cx="2550600" cy="18244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rPr>
              <a:t>Plateau value of the trigger efficiency as a function of time [2]. </a:t>
            </a:r>
            <a:endParaRPr b="0" lang="en-US" sz="1200" spc="-1" strike="noStrike">
              <a:latin typeface="Arial"/>
            </a:endParaRPr>
          </a:p>
          <a:p>
            <a:pPr>
              <a:lnSpc>
                <a:spcPct val="100000"/>
              </a:lnSpc>
            </a:pPr>
            <a:endParaRPr b="0" lang="en-US" sz="1200" spc="-1" strike="noStrike">
              <a:latin typeface="Arial"/>
            </a:endParaRPr>
          </a:p>
          <a:p>
            <a:pPr marL="171360" indent="-171000">
              <a:lnSpc>
                <a:spcPct val="100000"/>
              </a:lnSpc>
              <a:buClr>
                <a:srgbClr val="000000"/>
              </a:buClr>
              <a:buFont typeface="Arial"/>
              <a:buChar char="•"/>
            </a:pPr>
            <a:r>
              <a:rPr b="0" lang="en-US" sz="1200" spc="-1" strike="noStrike">
                <a:solidFill>
                  <a:srgbClr val="000000"/>
                </a:solidFill>
                <a:latin typeface="Arial"/>
              </a:rPr>
              <a:t>each point corresponds to a different ATLAS run recorded in 2017</a:t>
            </a:r>
            <a:endParaRPr b="0" lang="en-US" sz="1200" spc="-1" strike="noStrike">
              <a:latin typeface="Arial"/>
            </a:endParaRPr>
          </a:p>
          <a:p>
            <a:pPr marL="171360" indent="-171000">
              <a:lnSpc>
                <a:spcPct val="100000"/>
              </a:lnSpc>
              <a:buClr>
                <a:srgbClr val="000000"/>
              </a:buClr>
              <a:buFont typeface="Arial"/>
              <a:buChar char="•"/>
            </a:pPr>
            <a:r>
              <a:rPr b="0" lang="en-US" sz="1200" spc="-1" strike="noStrike">
                <a:solidFill>
                  <a:srgbClr val="000000"/>
                </a:solidFill>
                <a:latin typeface="Arial"/>
              </a:rPr>
              <a:t>only runs with integrated luminosity greater than 50 pb</a:t>
            </a:r>
            <a:r>
              <a:rPr b="0" lang="en-US" sz="1200" spc="-1" strike="noStrike" baseline="30000">
                <a:solidFill>
                  <a:srgbClr val="000000"/>
                </a:solidFill>
                <a:latin typeface="Arial"/>
              </a:rPr>
              <a:t>-1</a:t>
            </a:r>
            <a:r>
              <a:rPr b="0" lang="en-US" sz="1200" spc="-1" strike="noStrike">
                <a:solidFill>
                  <a:srgbClr val="000000"/>
                </a:solidFill>
                <a:latin typeface="Arial"/>
              </a:rPr>
              <a:t> and at least 1000 muons collected are used</a:t>
            </a:r>
            <a:endParaRPr b="0" lang="en-US" sz="1200" spc="-1" strike="noStrike">
              <a:latin typeface="Arial"/>
            </a:endParaRPr>
          </a:p>
        </p:txBody>
      </p:sp>
      <p:sp>
        <p:nvSpPr>
          <p:cNvPr id="61" name="CustomShape 14"/>
          <p:cNvSpPr/>
          <p:nvPr/>
        </p:nvSpPr>
        <p:spPr>
          <a:xfrm>
            <a:off x="28080" y="16049160"/>
            <a:ext cx="607644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rPr>
              <a:t>Efficiency of L1 MU10 and MU11 trigger in 2017 and comparison with 2016 trigger efficiency. The efficiency is plotted as a function of φ of offline muon candidates in the barrel detector region [2].</a:t>
            </a:r>
            <a:endParaRPr b="0" lang="en-US" sz="1200" spc="-1" strike="noStrike">
              <a:latin typeface="Arial"/>
            </a:endParaRPr>
          </a:p>
        </p:txBody>
      </p:sp>
      <p:sp>
        <p:nvSpPr>
          <p:cNvPr id="62" name="CustomShape 15"/>
          <p:cNvSpPr/>
          <p:nvPr/>
        </p:nvSpPr>
        <p:spPr>
          <a:xfrm>
            <a:off x="6105600" y="15897960"/>
            <a:ext cx="6460920" cy="1209600"/>
          </a:xfrm>
          <a:prstGeom prst="rect">
            <a:avLst/>
          </a:prstGeom>
          <a:noFill/>
          <a:ln>
            <a:noFill/>
          </a:ln>
        </p:spPr>
        <p:style>
          <a:lnRef idx="0"/>
          <a:fillRef idx="0"/>
          <a:effectRef idx="0"/>
          <a:fontRef idx="minor"/>
        </p:style>
        <p:txBody>
          <a:bodyPr lIns="90000" rIns="90000" tIns="45000" bIns="45000"/>
          <a:p>
            <a:pPr marL="171360" indent="-171000">
              <a:lnSpc>
                <a:spcPct val="100000"/>
              </a:lnSpc>
              <a:buClr>
                <a:srgbClr val="000000"/>
              </a:buClr>
              <a:buFont typeface="Arial"/>
              <a:buChar char="•"/>
            </a:pPr>
            <a:r>
              <a:rPr b="1" lang="en-US" sz="1200" spc="-1" strike="noStrike">
                <a:solidFill>
                  <a:srgbClr val="000000"/>
                </a:solidFill>
                <a:latin typeface="Arial"/>
              </a:rPr>
              <a:t>slight decrease in trigger efficiency in 2017 mainly due to gas leaks </a:t>
            </a:r>
            <a:r>
              <a:rPr b="1" lang="en-US" sz="1200" spc="-1" strike="noStrike">
                <a:solidFill>
                  <a:srgbClr val="000000"/>
                </a:solidFill>
                <a:latin typeface="Arial"/>
              </a:rPr>
              <a:t>→ HV disconnected</a:t>
            </a:r>
            <a:endParaRPr b="0" lang="en-US" sz="1200" spc="-1" strike="noStrike">
              <a:latin typeface="Arial"/>
            </a:endParaRPr>
          </a:p>
          <a:p>
            <a:pPr marL="171360" indent="-171000">
              <a:lnSpc>
                <a:spcPct val="100000"/>
              </a:lnSpc>
              <a:buClr>
                <a:srgbClr val="000000"/>
              </a:buClr>
              <a:buFont typeface="Arial"/>
              <a:buChar char="•"/>
            </a:pPr>
            <a:r>
              <a:rPr b="1" lang="en-US" sz="1200" spc="-1" strike="noStrike">
                <a:solidFill>
                  <a:srgbClr val="000000"/>
                </a:solidFill>
                <a:latin typeface="Arial"/>
              </a:rPr>
              <a:t>efficiency gained in the feet sectors credited with re-cabling of the high p</a:t>
            </a:r>
            <a:r>
              <a:rPr b="1" lang="en-US" sz="1200" spc="-1" strike="noStrike" baseline="-25000">
                <a:solidFill>
                  <a:srgbClr val="000000"/>
                </a:solidFill>
                <a:latin typeface="Arial"/>
              </a:rPr>
              <a:t>T</a:t>
            </a:r>
            <a:r>
              <a:rPr b="1" lang="en-US" sz="1200" spc="-1" strike="noStrike">
                <a:solidFill>
                  <a:srgbClr val="000000"/>
                </a:solidFill>
                <a:latin typeface="Arial"/>
              </a:rPr>
              <a:t> feet trigger performed in the 2016-2017 shutdown</a:t>
            </a:r>
            <a:endParaRPr b="0" lang="en-US" sz="1200" spc="-1" strike="noStrike">
              <a:latin typeface="Arial"/>
            </a:endParaRPr>
          </a:p>
          <a:p>
            <a:pPr marL="171360" indent="-171000">
              <a:lnSpc>
                <a:spcPct val="100000"/>
              </a:lnSpc>
              <a:buClr>
                <a:srgbClr val="000000"/>
              </a:buClr>
              <a:buFont typeface="Arial"/>
              <a:buChar char="•"/>
            </a:pPr>
            <a:r>
              <a:rPr b="1" lang="en-US" sz="1200" spc="-1" strike="noStrike">
                <a:solidFill>
                  <a:srgbClr val="000000"/>
                </a:solidFill>
                <a:latin typeface="Arial"/>
              </a:rPr>
              <a:t>improvement in sector 13 where the "elevator" chambers in Medium Layer work now </a:t>
            </a:r>
            <a:endParaRPr b="0" lang="en-US" sz="1200" spc="-1" strike="noStrike">
              <a:latin typeface="Arial"/>
            </a:endParaRPr>
          </a:p>
        </p:txBody>
      </p:sp>
      <p:sp>
        <p:nvSpPr>
          <p:cNvPr id="63" name="CustomShape 16"/>
          <p:cNvSpPr/>
          <p:nvPr/>
        </p:nvSpPr>
        <p:spPr>
          <a:xfrm>
            <a:off x="156240" y="6482880"/>
            <a:ext cx="2347200" cy="2055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rPr>
              <a:t>The Level-1 (L1) trigger algorithm is based on hit coincidence of 3 concentric RPC stations</a:t>
            </a:r>
            <a:endParaRPr b="0" lang="en-US" sz="1200" spc="-1" strike="noStrike">
              <a:latin typeface="Arial"/>
            </a:endParaRPr>
          </a:p>
          <a:p>
            <a:pPr>
              <a:lnSpc>
                <a:spcPct val="100000"/>
              </a:lnSpc>
            </a:pPr>
            <a:endParaRPr b="0" lang="en-US" sz="1200" spc="-1" strike="noStrike">
              <a:latin typeface="Arial"/>
            </a:endParaRPr>
          </a:p>
          <a:p>
            <a:pPr marL="171360" indent="-171000">
              <a:lnSpc>
                <a:spcPct val="100000"/>
              </a:lnSpc>
              <a:buClr>
                <a:srgbClr val="000000"/>
              </a:buClr>
              <a:buFont typeface="Arial"/>
              <a:buChar char="•"/>
            </a:pPr>
            <a:r>
              <a:rPr b="0" lang="en-US" sz="1200" spc="-1" strike="noStrike">
                <a:solidFill>
                  <a:srgbClr val="000000"/>
                </a:solidFill>
                <a:latin typeface="Arial"/>
              </a:rPr>
              <a:t>Low p</a:t>
            </a:r>
            <a:r>
              <a:rPr b="0" lang="en-US" sz="1200" spc="-1" strike="noStrike" baseline="-25000">
                <a:solidFill>
                  <a:srgbClr val="000000"/>
                </a:solidFill>
                <a:latin typeface="Arial"/>
              </a:rPr>
              <a:t>T</a:t>
            </a:r>
            <a:r>
              <a:rPr b="0" lang="en-US" sz="1200" spc="-1" strike="noStrike">
                <a:solidFill>
                  <a:srgbClr val="000000"/>
                </a:solidFill>
                <a:latin typeface="Arial"/>
              </a:rPr>
              <a:t> trigger: coincidence between the innermost two RPC stations</a:t>
            </a:r>
            <a:endParaRPr b="0" lang="en-US" sz="1200" spc="-1" strike="noStrike">
              <a:latin typeface="Arial"/>
            </a:endParaRPr>
          </a:p>
          <a:p>
            <a:pPr marL="171360" indent="-171000">
              <a:lnSpc>
                <a:spcPct val="100000"/>
              </a:lnSpc>
              <a:buClr>
                <a:srgbClr val="000000"/>
              </a:buClr>
              <a:buFont typeface="Arial"/>
              <a:buChar char="•"/>
            </a:pPr>
            <a:r>
              <a:rPr b="0" lang="en-US" sz="1200" spc="-1" strike="noStrike">
                <a:solidFill>
                  <a:srgbClr val="000000"/>
                </a:solidFill>
                <a:latin typeface="Arial"/>
              </a:rPr>
              <a:t>High p</a:t>
            </a:r>
            <a:r>
              <a:rPr b="0" lang="en-US" sz="1200" spc="-1" strike="noStrike" baseline="-25000">
                <a:solidFill>
                  <a:srgbClr val="000000"/>
                </a:solidFill>
                <a:latin typeface="Arial"/>
              </a:rPr>
              <a:t>T</a:t>
            </a:r>
            <a:r>
              <a:rPr b="0" lang="en-US" sz="1200" spc="-1" strike="noStrike">
                <a:solidFill>
                  <a:srgbClr val="000000"/>
                </a:solidFill>
                <a:latin typeface="Arial"/>
              </a:rPr>
              <a:t> trigger: additional confirmation on the third external station</a:t>
            </a:r>
            <a:endParaRPr b="0" lang="en-US" sz="1200" spc="-1" strike="noStrike">
              <a:latin typeface="Arial"/>
            </a:endParaRPr>
          </a:p>
        </p:txBody>
      </p:sp>
      <p:sp>
        <p:nvSpPr>
          <p:cNvPr id="64" name="CustomShape 17"/>
          <p:cNvSpPr/>
          <p:nvPr/>
        </p:nvSpPr>
        <p:spPr>
          <a:xfrm>
            <a:off x="6159600" y="6136560"/>
            <a:ext cx="3074400" cy="820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rPr>
              <a:t>Fraction of RPC trigger hits associated to the correct BC [1] for each of the barrel muon trigger towers for one example run in 2017  [2]. </a:t>
            </a:r>
            <a:endParaRPr b="0" lang="en-US" sz="1200" spc="-1" strike="noStrike">
              <a:latin typeface="Arial"/>
            </a:endParaRPr>
          </a:p>
        </p:txBody>
      </p:sp>
      <p:sp>
        <p:nvSpPr>
          <p:cNvPr id="65" name="CustomShape 18"/>
          <p:cNvSpPr/>
          <p:nvPr/>
        </p:nvSpPr>
        <p:spPr>
          <a:xfrm>
            <a:off x="9253800" y="6105600"/>
            <a:ext cx="3292200" cy="10270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rPr>
              <a:t>Fraction for the whole RPC trigger system as a function of time. Each point corresponds to a different ATLAS run recorded in 2017 [2]. The fraction of high p</a:t>
            </a:r>
            <a:r>
              <a:rPr b="0" lang="en-US" sz="1200" spc="-1" strike="noStrike" baseline="-25000">
                <a:solidFill>
                  <a:srgbClr val="000000"/>
                </a:solidFill>
                <a:latin typeface="Arial"/>
              </a:rPr>
              <a:t>T</a:t>
            </a:r>
            <a:r>
              <a:rPr b="0" lang="en-US" sz="1200" spc="-1" strike="noStrike">
                <a:solidFill>
                  <a:srgbClr val="000000"/>
                </a:solidFill>
                <a:latin typeface="Arial"/>
              </a:rPr>
              <a:t> muons associated to the correct BC is 99.6% [1].</a:t>
            </a:r>
            <a:endParaRPr b="0" lang="en-US" sz="1200" spc="-1" strike="noStrike">
              <a:latin typeface="Arial"/>
            </a:endParaRPr>
          </a:p>
        </p:txBody>
      </p:sp>
      <p:sp>
        <p:nvSpPr>
          <p:cNvPr id="66" name="CustomShape 19"/>
          <p:cNvSpPr/>
          <p:nvPr/>
        </p:nvSpPr>
        <p:spPr>
          <a:xfrm>
            <a:off x="84960" y="12934800"/>
            <a:ext cx="5935680" cy="820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rPr>
              <a:t>Efficiency of L1 MU10 and MU11 trigger in 2017 including (in green) or excluding (yellow) the newly commissioned trigger chambers in the “feet” region of the ATLAS Muon Spectrometer as a function of η of  the offline muon candidates in the barrel detector region, for sector 12 and 14 of the “feet” region [2]. </a:t>
            </a:r>
            <a:endParaRPr b="0" lang="en-US" sz="1200" spc="-1" strike="noStrike">
              <a:latin typeface="Arial"/>
            </a:endParaRPr>
          </a:p>
        </p:txBody>
      </p:sp>
      <p:sp>
        <p:nvSpPr>
          <p:cNvPr id="67" name="CustomShape 20"/>
          <p:cNvSpPr/>
          <p:nvPr/>
        </p:nvSpPr>
        <p:spPr>
          <a:xfrm>
            <a:off x="6207120" y="7805520"/>
            <a:ext cx="2550600" cy="20559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rPr>
              <a:t>L1 muon barrel trigger efficiency for reconstructed muons as a function of transverse momentum is shown for 6 L1 thresholds [2]. </a:t>
            </a:r>
            <a:endParaRPr b="0" lang="en-US" sz="1200" spc="-1" strike="noStrike">
              <a:latin typeface="Arial"/>
            </a:endParaRPr>
          </a:p>
          <a:p>
            <a:pPr>
              <a:lnSpc>
                <a:spcPct val="100000"/>
              </a:lnSpc>
            </a:pPr>
            <a:endParaRPr b="0" lang="en-US" sz="1200" spc="-1" strike="noStrike">
              <a:latin typeface="Arial"/>
            </a:endParaRPr>
          </a:p>
          <a:p>
            <a:pPr marL="171360" indent="-171000">
              <a:lnSpc>
                <a:spcPct val="100000"/>
              </a:lnSpc>
              <a:buClr>
                <a:srgbClr val="000000"/>
              </a:buClr>
              <a:buFont typeface="Arial"/>
              <a:buChar char="•"/>
            </a:pPr>
            <a:r>
              <a:rPr b="0" lang="en-US" sz="1200" spc="-1" strike="noStrike">
                <a:solidFill>
                  <a:srgbClr val="000000"/>
                </a:solidFill>
                <a:latin typeface="Arial"/>
              </a:rPr>
              <a:t>efficiencies for the low p</a:t>
            </a:r>
            <a:r>
              <a:rPr b="0" lang="en-US" sz="1200" spc="-1" strike="noStrike" baseline="-25000">
                <a:solidFill>
                  <a:srgbClr val="000000"/>
                </a:solidFill>
                <a:latin typeface="Arial"/>
              </a:rPr>
              <a:t>T</a:t>
            </a:r>
            <a:r>
              <a:rPr b="0" lang="en-US" sz="1200" spc="-1" strike="noStrike">
                <a:solidFill>
                  <a:srgbClr val="000000"/>
                </a:solidFill>
                <a:latin typeface="Arial"/>
              </a:rPr>
              <a:t> trigger thresholds (MU4, MU6, MU10) reach a plateau of about 80% </a:t>
            </a:r>
            <a:endParaRPr b="0" lang="en-US" sz="1200" spc="-1" strike="noStrike">
              <a:latin typeface="Arial"/>
            </a:endParaRPr>
          </a:p>
          <a:p>
            <a:pPr marL="171360" indent="-171000">
              <a:lnSpc>
                <a:spcPct val="100000"/>
              </a:lnSpc>
              <a:buClr>
                <a:srgbClr val="000000"/>
              </a:buClr>
              <a:buFont typeface="Arial"/>
              <a:buChar char="•"/>
            </a:pPr>
            <a:r>
              <a:rPr b="0" lang="en-US" sz="1200" spc="-1" strike="noStrike">
                <a:solidFill>
                  <a:srgbClr val="000000"/>
                </a:solidFill>
                <a:latin typeface="Arial"/>
              </a:rPr>
              <a:t>efficiencies for high p</a:t>
            </a:r>
            <a:r>
              <a:rPr b="0" lang="en-US" sz="1200" spc="-1" strike="noStrike" baseline="-25000">
                <a:solidFill>
                  <a:srgbClr val="000000"/>
                </a:solidFill>
                <a:latin typeface="Arial"/>
              </a:rPr>
              <a:t>T</a:t>
            </a:r>
            <a:r>
              <a:rPr b="0" lang="en-US" sz="1200" spc="-1" strike="noStrike">
                <a:solidFill>
                  <a:srgbClr val="000000"/>
                </a:solidFill>
                <a:latin typeface="Arial"/>
              </a:rPr>
              <a:t> trigger thresholds (MU11, MU20, MU21) rise to around 70% [1] </a:t>
            </a:r>
            <a:endParaRPr b="0" lang="en-US" sz="1200" spc="-1" strike="noStrike">
              <a:latin typeface="Arial"/>
            </a:endParaRPr>
          </a:p>
        </p:txBody>
      </p:sp>
      <p:sp>
        <p:nvSpPr>
          <p:cNvPr id="68" name="CustomShape 21"/>
          <p:cNvSpPr/>
          <p:nvPr/>
        </p:nvSpPr>
        <p:spPr>
          <a:xfrm>
            <a:off x="6155640" y="7079040"/>
            <a:ext cx="6397920" cy="40140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rPr>
              <a:t>Trigger efficiency vs. offline muon p</a:t>
            </a:r>
            <a:r>
              <a:rPr b="1" lang="en-US" sz="1800" spc="-1" strike="noStrike" baseline="-25000">
                <a:solidFill>
                  <a:srgbClr val="ffffff"/>
                </a:solidFill>
                <a:latin typeface="Arial"/>
              </a:rPr>
              <a:t>T</a:t>
            </a:r>
            <a:endParaRPr b="0" lang="en-US" sz="1800" spc="-1" strike="noStrike">
              <a:latin typeface="Arial"/>
            </a:endParaRPr>
          </a:p>
        </p:txBody>
      </p:sp>
      <p:pic>
        <p:nvPicPr>
          <p:cNvPr id="69" name="Picture 19" descr=""/>
          <p:cNvPicPr/>
          <p:nvPr/>
        </p:nvPicPr>
        <p:blipFill>
          <a:blip r:embed="rId3"/>
          <a:srcRect l="840" t="1132" r="-1495" b="0"/>
          <a:stretch/>
        </p:blipFill>
        <p:spPr>
          <a:xfrm>
            <a:off x="2798280" y="6311160"/>
            <a:ext cx="3174120" cy="2405520"/>
          </a:xfrm>
          <a:prstGeom prst="rect">
            <a:avLst/>
          </a:prstGeom>
          <a:ln>
            <a:noFill/>
          </a:ln>
        </p:spPr>
      </p:pic>
      <p:sp>
        <p:nvSpPr>
          <p:cNvPr id="70" name="CustomShape 22"/>
          <p:cNvSpPr/>
          <p:nvPr/>
        </p:nvSpPr>
        <p:spPr>
          <a:xfrm>
            <a:off x="1115640" y="10932120"/>
            <a:ext cx="955800" cy="272880"/>
          </a:xfrm>
          <a:prstGeom prst="rect">
            <a:avLst/>
          </a:prstGeom>
          <a:solidFill>
            <a:srgbClr val="2462a1"/>
          </a:solidFill>
          <a:ln>
            <a:solidFill>
              <a:schemeClr val="accent1"/>
            </a:solidFill>
          </a:ln>
        </p:spPr>
        <p:style>
          <a:lnRef idx="0"/>
          <a:fillRef idx="0"/>
          <a:effectRef idx="0"/>
          <a:fontRef idx="minor"/>
        </p:style>
        <p:txBody>
          <a:bodyPr lIns="90000" rIns="90000" tIns="45000" bIns="45000"/>
          <a:p>
            <a:pPr algn="ctr">
              <a:lnSpc>
                <a:spcPct val="100000"/>
              </a:lnSpc>
            </a:pPr>
            <a:r>
              <a:rPr b="1" lang="en-US" sz="1200" spc="-1" strike="noStrike">
                <a:solidFill>
                  <a:srgbClr val="ffffff"/>
                </a:solidFill>
                <a:latin typeface="Arial"/>
              </a:rPr>
              <a:t>sector 12</a:t>
            </a:r>
            <a:endParaRPr b="0" lang="en-US" sz="1200" spc="-1" strike="noStrike">
              <a:latin typeface="Arial"/>
            </a:endParaRPr>
          </a:p>
        </p:txBody>
      </p:sp>
      <p:sp>
        <p:nvSpPr>
          <p:cNvPr id="71" name="CustomShape 23"/>
          <p:cNvSpPr/>
          <p:nvPr/>
        </p:nvSpPr>
        <p:spPr>
          <a:xfrm>
            <a:off x="-6840" y="8706960"/>
            <a:ext cx="6091200" cy="36468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rPr>
              <a:t>Trigger efficiency vs. offline muon η </a:t>
            </a:r>
            <a:endParaRPr b="0" lang="en-US" sz="1800" spc="-1" strike="noStrike">
              <a:latin typeface="Arial"/>
            </a:endParaRPr>
          </a:p>
        </p:txBody>
      </p:sp>
      <p:pic>
        <p:nvPicPr>
          <p:cNvPr id="72" name="Picture 51" descr=""/>
          <p:cNvPicPr/>
          <p:nvPr/>
        </p:nvPicPr>
        <p:blipFill>
          <a:blip r:embed="rId4"/>
          <a:stretch/>
        </p:blipFill>
        <p:spPr>
          <a:xfrm>
            <a:off x="2797920" y="3843000"/>
            <a:ext cx="3144240" cy="2405520"/>
          </a:xfrm>
          <a:prstGeom prst="rect">
            <a:avLst/>
          </a:prstGeom>
          <a:ln>
            <a:noFill/>
          </a:ln>
        </p:spPr>
      </p:pic>
      <p:sp>
        <p:nvSpPr>
          <p:cNvPr id="73" name="CustomShape 24"/>
          <p:cNvSpPr/>
          <p:nvPr/>
        </p:nvSpPr>
        <p:spPr>
          <a:xfrm>
            <a:off x="6159600" y="15466680"/>
            <a:ext cx="6349680" cy="4554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rPr>
              <a:t>η-φ map of the ratio between the Level-1 Barrel muon trigger efficiency in 2017 and 2016 for the trigger threshold MU10 and MU11 are shown [2].</a:t>
            </a:r>
            <a:endParaRPr b="0" lang="en-US" sz="1200" spc="-1" strike="noStrike">
              <a:latin typeface="Arial"/>
            </a:endParaRPr>
          </a:p>
        </p:txBody>
      </p:sp>
      <p:pic>
        <p:nvPicPr>
          <p:cNvPr id="74" name="Picture 11" descr=""/>
          <p:cNvPicPr/>
          <p:nvPr/>
        </p:nvPicPr>
        <p:blipFill>
          <a:blip r:embed="rId5"/>
          <a:srcRect l="2669" t="0" r="5478" b="4129"/>
          <a:stretch/>
        </p:blipFill>
        <p:spPr>
          <a:xfrm>
            <a:off x="6159600" y="3834720"/>
            <a:ext cx="3081240" cy="2230920"/>
          </a:xfrm>
          <a:prstGeom prst="rect">
            <a:avLst/>
          </a:prstGeom>
          <a:ln>
            <a:noFill/>
          </a:ln>
        </p:spPr>
      </p:pic>
      <p:pic>
        <p:nvPicPr>
          <p:cNvPr id="75" name="Picture 52" descr=""/>
          <p:cNvPicPr/>
          <p:nvPr/>
        </p:nvPicPr>
        <p:blipFill>
          <a:blip r:embed="rId6"/>
          <a:srcRect l="0" t="3545" r="4933" b="0"/>
          <a:stretch/>
        </p:blipFill>
        <p:spPr>
          <a:xfrm>
            <a:off x="3118320" y="11014200"/>
            <a:ext cx="2823480" cy="1950120"/>
          </a:xfrm>
          <a:prstGeom prst="rect">
            <a:avLst/>
          </a:prstGeom>
          <a:ln>
            <a:noFill/>
          </a:ln>
        </p:spPr>
      </p:pic>
      <p:sp>
        <p:nvSpPr>
          <p:cNvPr id="76" name="CustomShape 25"/>
          <p:cNvSpPr/>
          <p:nvPr/>
        </p:nvSpPr>
        <p:spPr>
          <a:xfrm>
            <a:off x="2670120" y="12096000"/>
            <a:ext cx="633240" cy="27288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200" spc="-1" strike="noStrike">
                <a:solidFill>
                  <a:srgbClr val="ffffff"/>
                </a:solidFill>
                <a:latin typeface="Arial"/>
              </a:rPr>
              <a:t>MU11</a:t>
            </a:r>
            <a:endParaRPr b="0" lang="en-US" sz="1200" spc="-1" strike="noStrike">
              <a:latin typeface="Arial"/>
            </a:endParaRPr>
          </a:p>
        </p:txBody>
      </p:sp>
      <p:pic>
        <p:nvPicPr>
          <p:cNvPr id="77" name="Picture 37" descr=""/>
          <p:cNvPicPr/>
          <p:nvPr/>
        </p:nvPicPr>
        <p:blipFill>
          <a:blip r:embed="rId7"/>
          <a:srcRect l="0" t="3035" r="4459" b="0"/>
          <a:stretch/>
        </p:blipFill>
        <p:spPr>
          <a:xfrm>
            <a:off x="3118320" y="9074880"/>
            <a:ext cx="2823480" cy="1950840"/>
          </a:xfrm>
          <a:prstGeom prst="rect">
            <a:avLst/>
          </a:prstGeom>
          <a:ln>
            <a:noFill/>
          </a:ln>
        </p:spPr>
      </p:pic>
      <p:sp>
        <p:nvSpPr>
          <p:cNvPr id="78" name="CustomShape 26"/>
          <p:cNvSpPr/>
          <p:nvPr/>
        </p:nvSpPr>
        <p:spPr>
          <a:xfrm>
            <a:off x="3912120" y="10935360"/>
            <a:ext cx="1008720" cy="272880"/>
          </a:xfrm>
          <a:prstGeom prst="rect">
            <a:avLst/>
          </a:prstGeom>
          <a:solidFill>
            <a:srgbClr val="2462a1"/>
          </a:solidFill>
          <a:ln>
            <a:solidFill>
              <a:schemeClr val="accent1"/>
            </a:solidFill>
          </a:ln>
        </p:spPr>
        <p:style>
          <a:lnRef idx="0"/>
          <a:fillRef idx="0"/>
          <a:effectRef idx="0"/>
          <a:fontRef idx="minor"/>
        </p:style>
        <p:txBody>
          <a:bodyPr lIns="90000" rIns="90000" tIns="45000" bIns="45000"/>
          <a:p>
            <a:pPr algn="ctr">
              <a:lnSpc>
                <a:spcPct val="100000"/>
              </a:lnSpc>
            </a:pPr>
            <a:r>
              <a:rPr b="1" lang="en-US" sz="1200" spc="-1" strike="noStrike">
                <a:solidFill>
                  <a:srgbClr val="ffffff"/>
                </a:solidFill>
                <a:latin typeface="Arial"/>
              </a:rPr>
              <a:t>sector 14</a:t>
            </a:r>
            <a:endParaRPr b="0" lang="en-US" sz="1200" spc="-1" strike="noStrike">
              <a:latin typeface="Arial"/>
            </a:endParaRPr>
          </a:p>
        </p:txBody>
      </p:sp>
      <p:sp>
        <p:nvSpPr>
          <p:cNvPr id="79" name="CustomShape 27"/>
          <p:cNvSpPr/>
          <p:nvPr/>
        </p:nvSpPr>
        <p:spPr>
          <a:xfrm>
            <a:off x="2710080" y="10095120"/>
            <a:ext cx="615600" cy="27288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200" spc="-1" strike="noStrike">
                <a:solidFill>
                  <a:srgbClr val="ffffff"/>
                </a:solidFill>
                <a:latin typeface="Arial"/>
              </a:rPr>
              <a:t>MU10</a:t>
            </a:r>
            <a:endParaRPr b="0" lang="en-US" sz="1200" spc="-1" strike="noStrike">
              <a:latin typeface="Arial"/>
            </a:endParaRPr>
          </a:p>
        </p:txBody>
      </p:sp>
      <p:sp>
        <p:nvSpPr>
          <p:cNvPr id="80" name="CustomShape 28"/>
          <p:cNvSpPr/>
          <p:nvPr/>
        </p:nvSpPr>
        <p:spPr>
          <a:xfrm>
            <a:off x="8889480" y="9613800"/>
            <a:ext cx="689760" cy="1186560"/>
          </a:xfrm>
          <a:prstGeom prst="curvedRightArrow">
            <a:avLst>
              <a:gd name="adj1" fmla="val 38536"/>
              <a:gd name="adj2" fmla="val 72953"/>
              <a:gd name="adj3" fmla="val 33302"/>
            </a:avLst>
          </a:prstGeom>
          <a:solidFill>
            <a:schemeClr val="tx2">
              <a:lumMod val="60000"/>
              <a:lumOff val="40000"/>
              <a:alpha val="37000"/>
            </a:schemeClr>
          </a:solidFill>
          <a:ln w="6480">
            <a:solidFill>
              <a:schemeClr val="accent1">
                <a:alpha val="23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1" name="CustomShape 29"/>
          <p:cNvSpPr/>
          <p:nvPr/>
        </p:nvSpPr>
        <p:spPr>
          <a:xfrm rot="18660000">
            <a:off x="8181000" y="9776160"/>
            <a:ext cx="12963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17375e"/>
                </a:solidFill>
                <a:latin typeface="Arial"/>
              </a:rPr>
              <a:t>Fit per run</a:t>
            </a:r>
            <a:endParaRPr b="0" lang="en-US" sz="1800" spc="-1" strike="noStrike">
              <a:latin typeface="Arial"/>
            </a:endParaRPr>
          </a:p>
        </p:txBody>
      </p:sp>
      <p:pic>
        <p:nvPicPr>
          <p:cNvPr id="82" name="Picture 5" descr=""/>
          <p:cNvPicPr/>
          <p:nvPr/>
        </p:nvPicPr>
        <p:blipFill>
          <a:blip r:embed="rId8"/>
          <a:srcRect l="1786" t="4984" r="6599" b="1361"/>
          <a:stretch/>
        </p:blipFill>
        <p:spPr>
          <a:xfrm>
            <a:off x="84960" y="14074200"/>
            <a:ext cx="2896560" cy="1975680"/>
          </a:xfrm>
          <a:prstGeom prst="rect">
            <a:avLst/>
          </a:prstGeom>
          <a:ln>
            <a:noFill/>
          </a:ln>
        </p:spPr>
      </p:pic>
      <p:pic>
        <p:nvPicPr>
          <p:cNvPr id="83" name="Picture 12" descr=""/>
          <p:cNvPicPr/>
          <p:nvPr/>
        </p:nvPicPr>
        <p:blipFill>
          <a:blip r:embed="rId9"/>
          <a:srcRect l="1060" t="4367" r="6419" b="1283"/>
          <a:stretch/>
        </p:blipFill>
        <p:spPr>
          <a:xfrm>
            <a:off x="3117240" y="14074200"/>
            <a:ext cx="2896560" cy="1975680"/>
          </a:xfrm>
          <a:prstGeom prst="rect">
            <a:avLst/>
          </a:prstGeom>
          <a:ln>
            <a:noFill/>
          </a:ln>
        </p:spPr>
      </p:pic>
      <p:sp>
        <p:nvSpPr>
          <p:cNvPr id="84" name="CustomShape 30"/>
          <p:cNvSpPr/>
          <p:nvPr/>
        </p:nvSpPr>
        <p:spPr>
          <a:xfrm>
            <a:off x="6840" y="16736760"/>
            <a:ext cx="12601080" cy="455400"/>
          </a:xfrm>
          <a:prstGeom prst="rect">
            <a:avLst/>
          </a:prstGeom>
          <a:solidFill>
            <a:schemeClr val="accent1">
              <a:lumMod val="20000"/>
              <a:lumOff val="80000"/>
            </a:schemeClr>
          </a:solid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rPr>
              <a:t>[1] M. Corradi, Performance of ATLAS RPC Level-1 muon trigger during the 2015 data taking, 6032 Journal of Instrumentation 11 (2016) C09003</a:t>
            </a:r>
            <a:endParaRPr b="0" lang="en-US" sz="1200" spc="-1" strike="noStrike">
              <a:latin typeface="Arial"/>
            </a:endParaRPr>
          </a:p>
          <a:p>
            <a:pPr>
              <a:lnSpc>
                <a:spcPct val="100000"/>
              </a:lnSpc>
            </a:pPr>
            <a:r>
              <a:rPr b="0" lang="en-US" sz="1200" spc="-1" strike="noStrike">
                <a:solidFill>
                  <a:srgbClr val="000000"/>
                </a:solidFill>
                <a:latin typeface="Arial"/>
              </a:rPr>
              <a:t>[2] ATLAS Collaboration, ATL-COM-DAQ-2018-008</a:t>
            </a:r>
            <a:endParaRPr b="0" lang="en-US" sz="1200" spc="-1" strike="noStrike">
              <a:latin typeface="Arial"/>
            </a:endParaRPr>
          </a:p>
        </p:txBody>
      </p:sp>
      <p:pic>
        <p:nvPicPr>
          <p:cNvPr id="85" name="" descr=""/>
          <p:cNvPicPr/>
          <p:nvPr/>
        </p:nvPicPr>
        <p:blipFill>
          <a:blip r:embed="rId10"/>
          <a:stretch/>
        </p:blipFill>
        <p:spPr>
          <a:xfrm>
            <a:off x="8837640" y="9861480"/>
            <a:ext cx="3715920" cy="2454840"/>
          </a:xfrm>
          <a:prstGeom prst="rect">
            <a:avLst/>
          </a:prstGeom>
          <a:ln>
            <a:noFill/>
          </a:ln>
        </p:spPr>
      </p:pic>
      <p:pic>
        <p:nvPicPr>
          <p:cNvPr id="86" name="" descr=""/>
          <p:cNvPicPr/>
          <p:nvPr/>
        </p:nvPicPr>
        <p:blipFill>
          <a:blip r:embed="rId11"/>
          <a:stretch/>
        </p:blipFill>
        <p:spPr>
          <a:xfrm>
            <a:off x="9097920" y="7480440"/>
            <a:ext cx="3455640" cy="2477880"/>
          </a:xfrm>
          <a:prstGeom prst="rect">
            <a:avLst/>
          </a:prstGeom>
          <a:ln>
            <a:noFill/>
          </a:ln>
        </p:spPr>
      </p:pic>
      <p:pic>
        <p:nvPicPr>
          <p:cNvPr id="87" name="" descr=""/>
          <p:cNvPicPr/>
          <p:nvPr/>
        </p:nvPicPr>
        <p:blipFill>
          <a:blip r:embed="rId12"/>
          <a:stretch/>
        </p:blipFill>
        <p:spPr>
          <a:xfrm>
            <a:off x="6059520" y="12771000"/>
            <a:ext cx="3358800" cy="2408040"/>
          </a:xfrm>
          <a:prstGeom prst="rect">
            <a:avLst/>
          </a:prstGeom>
          <a:ln>
            <a:noFill/>
          </a:ln>
        </p:spPr>
      </p:pic>
      <p:pic>
        <p:nvPicPr>
          <p:cNvPr id="88" name="" descr=""/>
          <p:cNvPicPr/>
          <p:nvPr/>
        </p:nvPicPr>
        <p:blipFill>
          <a:blip r:embed="rId13"/>
          <a:stretch/>
        </p:blipFill>
        <p:spPr>
          <a:xfrm>
            <a:off x="9235440" y="12832920"/>
            <a:ext cx="3272760" cy="2346120"/>
          </a:xfrm>
          <a:prstGeom prst="rect">
            <a:avLst/>
          </a:prstGeom>
          <a:ln>
            <a:noFill/>
          </a:ln>
        </p:spPr>
      </p:pic>
      <p:pic>
        <p:nvPicPr>
          <p:cNvPr id="89" name="" descr=""/>
          <p:cNvPicPr/>
          <p:nvPr/>
        </p:nvPicPr>
        <p:blipFill>
          <a:blip r:embed="rId14"/>
          <a:stretch/>
        </p:blipFill>
        <p:spPr>
          <a:xfrm>
            <a:off x="9283680" y="3840480"/>
            <a:ext cx="3160080" cy="226512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LibreOffice/6.0.7.3$Linux_X86_64 LibreOffice_project/00m0$Build-3</Application>
  <Words>3340</Words>
  <Paragraphs>75</Paragraphs>
  <Company>APO</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2018-02-21T08:49:17Z</dcterms:created>
  <dc:creator>André-Pierre OLIVIER</dc:creator>
  <dc:description/>
  <dc:language>en-US</dc:language>
  <cp:lastModifiedBy/>
  <dcterms:modified xsi:type="dcterms:W3CDTF">2019-02-04T09:42:58Z</dcterms:modified>
  <cp:revision>195</cp:revision>
  <dc:subject/>
  <dc:title>Diapositive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APO</vt:lpwstr>
  </property>
  <property fmtid="{D5CDD505-2E9C-101B-9397-08002B2CF9AE}" pid="4" name="HiddenSlides">
    <vt:i4>0</vt:i4>
  </property>
  <property fmtid="{D5CDD505-2E9C-101B-9397-08002B2CF9AE}" pid="5" name="HyperlinksChanged">
    <vt:bool>0</vt:bool>
  </property>
  <property fmtid="{D5CDD505-2E9C-101B-9397-08002B2CF9AE}" pid="6" name="KSOProductBuildVer">
    <vt:lpwstr>   9-10.1.0.5672</vt:lpwstr>
  </property>
  <property fmtid="{D5CDD505-2E9C-101B-9397-08002B2CF9AE}" pid="7" name="LinksUpToDate">
    <vt:bool>0</vt:bool>
  </property>
  <property fmtid="{D5CDD505-2E9C-101B-9397-08002B2CF9AE}" pid="8" name="MMClips">
    <vt:i4>0</vt:i4>
  </property>
  <property fmtid="{D5CDD505-2E9C-101B-9397-08002B2CF9AE}" pid="9" name="Notes">
    <vt:i4>1</vt:i4>
  </property>
  <property fmtid="{D5CDD505-2E9C-101B-9397-08002B2CF9AE}" pid="10" name="PresentationFormat">
    <vt:lpwstr>Custom</vt:lpwstr>
  </property>
  <property fmtid="{D5CDD505-2E9C-101B-9397-08002B2CF9AE}" pid="11" name="ScaleCrop">
    <vt:bool>0</vt:bool>
  </property>
  <property fmtid="{D5CDD505-2E9C-101B-9397-08002B2CF9AE}" pid="12" name="ShareDoc">
    <vt:bool>0</vt:bool>
  </property>
  <property fmtid="{D5CDD505-2E9C-101B-9397-08002B2CF9AE}" pid="13" name="Slides">
    <vt:i4>1</vt:i4>
  </property>
</Properties>
</file>