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69" r:id="rId3"/>
    <p:sldId id="268" r:id="rId4"/>
    <p:sldId id="270" r:id="rId5"/>
    <p:sldId id="271" r:id="rId6"/>
    <p:sldId id="262" r:id="rId7"/>
    <p:sldId id="259" r:id="rId8"/>
    <p:sldId id="261" r:id="rId9"/>
    <p:sldId id="272" r:id="rId10"/>
    <p:sldId id="266" r:id="rId11"/>
    <p:sldId id="258" r:id="rId12"/>
    <p:sldId id="267" r:id="rId13"/>
    <p:sldId id="273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79"/>
    <a:srgbClr val="FFCABA"/>
    <a:srgbClr val="FFA7A7"/>
    <a:srgbClr val="FFA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365D-D163-4B05-BC4C-9B090CEF6E82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94988-C3B0-4766-97F5-CC044E1C2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8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0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EE396-1E5A-4EF2-8B16-890CB5042A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8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9">
            <a:extLst>
              <a:ext uri="{FF2B5EF4-FFF2-40B4-BE49-F238E27FC236}">
                <a16:creationId xmlns:a16="http://schemas.microsoft.com/office/drawing/2014/main" id="{4875100D-CD02-4B6E-A234-A60190222CD2}"/>
              </a:ext>
            </a:extLst>
          </p:cNvPr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6">
            <a:extLst>
              <a:ext uri="{FF2B5EF4-FFF2-40B4-BE49-F238E27FC236}">
                <a16:creationId xmlns:a16="http://schemas.microsoft.com/office/drawing/2014/main" id="{2C43912E-6D83-4724-BF2E-F087C5718865}"/>
              </a:ext>
            </a:extLst>
          </p:cNvPr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763C2-7EAA-4DCA-B497-38CE6B074D70}"/>
              </a:ext>
            </a:extLst>
          </p:cNvPr>
          <p:cNvSpPr txBox="1"/>
          <p:nvPr/>
        </p:nvSpPr>
        <p:spPr>
          <a:xfrm>
            <a:off x="4100187" y="3986954"/>
            <a:ext cx="7611379" cy="2425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오픈소스소프트웨어</a:t>
            </a:r>
            <a:endParaRPr lang="en-US" altLang="ko-KR" sz="40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40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</a:t>
            </a:r>
            <a:r>
              <a:rPr lang="ko-KR" altLang="en-US" sz="4000" b="1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웹제안서</a:t>
            </a:r>
            <a:endParaRPr lang="en-US" altLang="ko-KR" sz="4000" b="1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20181661 </a:t>
            </a:r>
            <a:r>
              <a:rPr lang="ko-KR" altLang="en-US" sz="2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이수연 </a:t>
            </a:r>
            <a:r>
              <a:rPr lang="en-US" altLang="ko-KR" sz="2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20163101 </a:t>
            </a:r>
            <a:r>
              <a:rPr lang="ko-KR" altLang="en-US" sz="24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김찬민</a:t>
            </a:r>
            <a:r>
              <a:rPr lang="ko-KR" altLang="en-US" sz="2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20183529</a:t>
            </a:r>
            <a:r>
              <a:rPr lang="ko-KR" altLang="en-US" sz="24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ko-KR" altLang="en-US" sz="2400" dirty="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남니콜라이</a:t>
            </a:r>
            <a:endParaRPr lang="en-US" altLang="ko-KR" sz="24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74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9">
            <a:extLst>
              <a:ext uri="{FF2B5EF4-FFF2-40B4-BE49-F238E27FC236}">
                <a16:creationId xmlns:a16="http://schemas.microsoft.com/office/drawing/2014/main" id="{79B5107C-1622-4B3B-BCBA-145D3C68631A}"/>
              </a:ext>
            </a:extLst>
          </p:cNvPr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각 삼각형 6">
            <a:extLst>
              <a:ext uri="{FF2B5EF4-FFF2-40B4-BE49-F238E27FC236}">
                <a16:creationId xmlns:a16="http://schemas.microsoft.com/office/drawing/2014/main" id="{B7DFE399-4456-49B1-9645-2B1E422118AD}"/>
              </a:ext>
            </a:extLst>
          </p:cNvPr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81965" y="2534257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48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Community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971908" y="1424204"/>
            <a:ext cx="870857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DIY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961748" y="854041"/>
            <a:ext cx="870859" cy="476249"/>
          </a:xfrm>
          <a:prstGeom prst="roundRect">
            <a:avLst/>
          </a:prstGeom>
          <a:solidFill>
            <a:srgbClr val="FFA7A7"/>
          </a:solidFill>
          <a:ln w="28575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HOME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981965" y="1981733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Gallery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0010" y="678847"/>
            <a:ext cx="10758545" cy="5838832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17" y="309515"/>
            <a:ext cx="21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TODAY 20190917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760" y="228303"/>
            <a:ext cx="21996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오소의</a:t>
            </a:r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다이어리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2AF1CC-9805-43C2-9C97-20A7969A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7184"/>
              </p:ext>
            </p:extLst>
          </p:nvPr>
        </p:nvGraphicFramePr>
        <p:xfrm>
          <a:off x="1103445" y="1791941"/>
          <a:ext cx="9290239" cy="4252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77">
                  <a:extLst>
                    <a:ext uri="{9D8B030D-6E8A-4147-A177-3AD203B41FA5}">
                      <a16:colId xmlns:a16="http://schemas.microsoft.com/office/drawing/2014/main" val="3755861792"/>
                    </a:ext>
                  </a:extLst>
                </a:gridCol>
                <a:gridCol w="1327177">
                  <a:extLst>
                    <a:ext uri="{9D8B030D-6E8A-4147-A177-3AD203B41FA5}">
                      <a16:colId xmlns:a16="http://schemas.microsoft.com/office/drawing/2014/main" val="2570637303"/>
                    </a:ext>
                  </a:extLst>
                </a:gridCol>
                <a:gridCol w="1327177">
                  <a:extLst>
                    <a:ext uri="{9D8B030D-6E8A-4147-A177-3AD203B41FA5}">
                      <a16:colId xmlns:a16="http://schemas.microsoft.com/office/drawing/2014/main" val="3260372153"/>
                    </a:ext>
                  </a:extLst>
                </a:gridCol>
                <a:gridCol w="1327177">
                  <a:extLst>
                    <a:ext uri="{9D8B030D-6E8A-4147-A177-3AD203B41FA5}">
                      <a16:colId xmlns:a16="http://schemas.microsoft.com/office/drawing/2014/main" val="3672235521"/>
                    </a:ext>
                  </a:extLst>
                </a:gridCol>
                <a:gridCol w="1327177">
                  <a:extLst>
                    <a:ext uri="{9D8B030D-6E8A-4147-A177-3AD203B41FA5}">
                      <a16:colId xmlns:a16="http://schemas.microsoft.com/office/drawing/2014/main" val="2267263963"/>
                    </a:ext>
                  </a:extLst>
                </a:gridCol>
                <a:gridCol w="1327177">
                  <a:extLst>
                    <a:ext uri="{9D8B030D-6E8A-4147-A177-3AD203B41FA5}">
                      <a16:colId xmlns:a16="http://schemas.microsoft.com/office/drawing/2014/main" val="1785836590"/>
                    </a:ext>
                  </a:extLst>
                </a:gridCol>
                <a:gridCol w="1327177">
                  <a:extLst>
                    <a:ext uri="{9D8B030D-6E8A-4147-A177-3AD203B41FA5}">
                      <a16:colId xmlns:a16="http://schemas.microsoft.com/office/drawing/2014/main" val="3466745662"/>
                    </a:ext>
                  </a:extLst>
                </a:gridCol>
              </a:tblGrid>
              <a:tr h="430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30921"/>
                  </a:ext>
                </a:extLst>
              </a:tr>
              <a:tr h="76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485111"/>
                  </a:ext>
                </a:extLst>
              </a:tr>
              <a:tr h="76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94367"/>
                  </a:ext>
                </a:extLst>
              </a:tr>
              <a:tr h="76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855494"/>
                  </a:ext>
                </a:extLst>
              </a:tr>
              <a:tr h="76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525622"/>
                  </a:ext>
                </a:extLst>
              </a:tr>
              <a:tr h="76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9785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675775-76DF-4CC8-97A4-019D9AAADCF6}"/>
              </a:ext>
            </a:extLst>
          </p:cNvPr>
          <p:cNvSpPr txBox="1"/>
          <p:nvPr/>
        </p:nvSpPr>
        <p:spPr>
          <a:xfrm>
            <a:off x="5391297" y="924470"/>
            <a:ext cx="108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797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9</a:t>
            </a:r>
            <a:r>
              <a:rPr lang="ko-KR" altLang="en-US" sz="3600" b="1" dirty="0">
                <a:solidFill>
                  <a:srgbClr val="FF797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월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376B1E5-DB3B-4AE1-BD0B-16750C8B162D}"/>
              </a:ext>
            </a:extLst>
          </p:cNvPr>
          <p:cNvSpPr/>
          <p:nvPr/>
        </p:nvSpPr>
        <p:spPr>
          <a:xfrm rot="16200000">
            <a:off x="5078380" y="1146035"/>
            <a:ext cx="204820" cy="176569"/>
          </a:xfrm>
          <a:prstGeom prst="triangle">
            <a:avLst/>
          </a:prstGeom>
          <a:solidFill>
            <a:srgbClr val="FFCA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A776AEF-AA62-4DE7-802E-D3C6835D76C6}"/>
              </a:ext>
            </a:extLst>
          </p:cNvPr>
          <p:cNvSpPr/>
          <p:nvPr/>
        </p:nvSpPr>
        <p:spPr>
          <a:xfrm rot="5400000">
            <a:off x="6348380" y="1146035"/>
            <a:ext cx="204820" cy="176569"/>
          </a:xfrm>
          <a:prstGeom prst="triangle">
            <a:avLst/>
          </a:prstGeom>
          <a:solidFill>
            <a:srgbClr val="FFCA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55A6A5-F6C1-46CF-9847-AD54D5A5EF87}"/>
              </a:ext>
            </a:extLst>
          </p:cNvPr>
          <p:cNvSpPr/>
          <p:nvPr/>
        </p:nvSpPr>
        <p:spPr>
          <a:xfrm>
            <a:off x="9976757" y="-138275"/>
            <a:ext cx="442430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시제품 예상</a:t>
            </a:r>
          </a:p>
        </p:txBody>
      </p:sp>
    </p:spTree>
    <p:extLst>
      <p:ext uri="{BB962C8B-B14F-4D97-AF65-F5344CB8AC3E}">
        <p14:creationId xmlns:p14="http://schemas.microsoft.com/office/powerpoint/2010/main" val="426782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자유형 9">
            <a:extLst>
              <a:ext uri="{FF2B5EF4-FFF2-40B4-BE49-F238E27FC236}">
                <a16:creationId xmlns:a16="http://schemas.microsoft.com/office/drawing/2014/main" id="{40554C47-7DFF-4D2C-802B-089B8EA5FC5D}"/>
              </a:ext>
            </a:extLst>
          </p:cNvPr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각 삼각형 6">
            <a:extLst>
              <a:ext uri="{FF2B5EF4-FFF2-40B4-BE49-F238E27FC236}">
                <a16:creationId xmlns:a16="http://schemas.microsoft.com/office/drawing/2014/main" id="{B11E855B-A17E-4DF4-BAA4-DD193444EC9C}"/>
              </a:ext>
            </a:extLst>
          </p:cNvPr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41">
            <a:extLst>
              <a:ext uri="{FF2B5EF4-FFF2-40B4-BE49-F238E27FC236}">
                <a16:creationId xmlns:a16="http://schemas.microsoft.com/office/drawing/2014/main" id="{582F07DC-2D29-4412-A8C3-2AC90D3720FD}"/>
              </a:ext>
            </a:extLst>
          </p:cNvPr>
          <p:cNvSpPr/>
          <p:nvPr/>
        </p:nvSpPr>
        <p:spPr>
          <a:xfrm>
            <a:off x="10981965" y="2534257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48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Community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72330DCB-F484-43D2-9731-A90F3C0AE48F}"/>
              </a:ext>
            </a:extLst>
          </p:cNvPr>
          <p:cNvSpPr/>
          <p:nvPr/>
        </p:nvSpPr>
        <p:spPr>
          <a:xfrm>
            <a:off x="10976144" y="850477"/>
            <a:ext cx="870857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HOME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1" name="모서리가 둥근 직사각형 25">
            <a:extLst>
              <a:ext uri="{FF2B5EF4-FFF2-40B4-BE49-F238E27FC236}">
                <a16:creationId xmlns:a16="http://schemas.microsoft.com/office/drawing/2014/main" id="{BC03D79B-BF3C-4F3F-A489-7B7AA41CC2F1}"/>
              </a:ext>
            </a:extLst>
          </p:cNvPr>
          <p:cNvSpPr/>
          <p:nvPr/>
        </p:nvSpPr>
        <p:spPr>
          <a:xfrm>
            <a:off x="10991132" y="1431095"/>
            <a:ext cx="870859" cy="476249"/>
          </a:xfrm>
          <a:prstGeom prst="roundRect">
            <a:avLst/>
          </a:prstGeom>
          <a:solidFill>
            <a:srgbClr val="FFA7A7"/>
          </a:solidFill>
          <a:ln w="28575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DIY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2" name="모서리가 둥근 직사각형 26">
            <a:extLst>
              <a:ext uri="{FF2B5EF4-FFF2-40B4-BE49-F238E27FC236}">
                <a16:creationId xmlns:a16="http://schemas.microsoft.com/office/drawing/2014/main" id="{8E8647CF-734C-4B22-A26E-3980171A7726}"/>
              </a:ext>
            </a:extLst>
          </p:cNvPr>
          <p:cNvSpPr/>
          <p:nvPr/>
        </p:nvSpPr>
        <p:spPr>
          <a:xfrm>
            <a:off x="10981965" y="1981733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Gallery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648433" y="678847"/>
            <a:ext cx="7440121" cy="5838832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altLang="ko-KR" sz="2400" dirty="0">
              <a:solidFill>
                <a:srgbClr val="FF9999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0009" y="678847"/>
            <a:ext cx="3162587" cy="5826429"/>
          </a:xfrm>
          <a:prstGeom prst="roundRect">
            <a:avLst>
              <a:gd name="adj" fmla="val 6788"/>
            </a:avLst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550017" y="309515"/>
            <a:ext cx="21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TODAY 20190917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807192" y="1198232"/>
            <a:ext cx="6992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7172" y="4437901"/>
            <a:ext cx="102118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>
                <a:solidFill>
                  <a:srgbClr val="FF797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memo</a:t>
            </a:r>
            <a:endParaRPr lang="ko-KR" altLang="en-US" sz="1467" dirty="0">
              <a:solidFill>
                <a:srgbClr val="FF797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80735" y="4813847"/>
            <a:ext cx="6992688" cy="1549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603489" y="1233838"/>
            <a:ext cx="2607988" cy="3075905"/>
          </a:xfrm>
          <a:ln w="12700">
            <a:solidFill>
              <a:srgbClr val="FF7979"/>
            </a:solidFill>
          </a:ln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50016" y="4813847"/>
            <a:ext cx="270424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195" y="4542738"/>
            <a:ext cx="102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7979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▶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to do list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9812" y="229493"/>
            <a:ext cx="21996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오소의</a:t>
            </a:r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다이어리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E52F6E-FCDF-4C4F-BA0B-CA970832D467}"/>
              </a:ext>
            </a:extLst>
          </p:cNvPr>
          <p:cNvSpPr txBox="1"/>
          <p:nvPr/>
        </p:nvSpPr>
        <p:spPr>
          <a:xfrm>
            <a:off x="620162" y="900349"/>
            <a:ext cx="204895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2019.09.17</a:t>
            </a:r>
            <a:r>
              <a:rPr lang="ko-KR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  다이어리</a:t>
            </a:r>
            <a:endParaRPr lang="ko-KR" altLang="en-US" sz="1467" dirty="0">
              <a:solidFill>
                <a:srgbClr val="FF7979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5CB47F-D1EF-437D-A278-C2860CEB42B0}"/>
              </a:ext>
            </a:extLst>
          </p:cNvPr>
          <p:cNvSpPr txBox="1"/>
          <p:nvPr/>
        </p:nvSpPr>
        <p:spPr>
          <a:xfrm>
            <a:off x="3872149" y="848590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7979"/>
                </a:solidFill>
                <a:latin typeface="a타이틀고딕2" panose="02020600000000000000" pitchFamily="18" charset="-127"/>
                <a:ea typeface="a타이틀고딕2" panose="02020600000000000000" pitchFamily="18" charset="-127"/>
              </a:rPr>
              <a:t>▶ 일정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45B004-6568-4290-A141-2868290E70C3}"/>
              </a:ext>
            </a:extLst>
          </p:cNvPr>
          <p:cNvCxnSpPr/>
          <p:nvPr/>
        </p:nvCxnSpPr>
        <p:spPr>
          <a:xfrm>
            <a:off x="3872149" y="4764363"/>
            <a:ext cx="69926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3ABCD3-10C6-4125-98EA-465541DA164C}"/>
              </a:ext>
            </a:extLst>
          </p:cNvPr>
          <p:cNvSpPr txBox="1"/>
          <p:nvPr/>
        </p:nvSpPr>
        <p:spPr>
          <a:xfrm>
            <a:off x="3793431" y="1295332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</a:t>
            </a:r>
            <a:r>
              <a:rPr lang="ko-KR" altLang="en-US" dirty="0">
                <a:solidFill>
                  <a:srgbClr val="FF9999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9:00 ~ 11:30 |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장소 방문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</a:t>
            </a:r>
            <a:r>
              <a:rPr lang="en-US" altLang="ko-KR" dirty="0">
                <a:solidFill>
                  <a:srgbClr val="FF9999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12:00 ~ 13:00 | 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점심 먹기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rgbClr val="FFCAB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331BB2-8348-4037-88BA-F73BDE9FB6A5}"/>
              </a:ext>
            </a:extLst>
          </p:cNvPr>
          <p:cNvSpPr txBox="1"/>
          <p:nvPr/>
        </p:nvSpPr>
        <p:spPr>
          <a:xfrm>
            <a:off x="490720" y="4831218"/>
            <a:ext cx="1420582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9999"/>
                </a:solidFill>
              </a:rPr>
              <a:t>ⓥ </a:t>
            </a:r>
            <a:r>
              <a:rPr lang="ko-KR" altLang="en-US" dirty="0">
                <a:solidFill>
                  <a:srgbClr val="FFCABA"/>
                </a:solidFill>
              </a:rPr>
              <a:t>잠자기</a:t>
            </a:r>
            <a:endParaRPr lang="en-US" altLang="ko-KR" dirty="0">
              <a:solidFill>
                <a:srgbClr val="FFCAB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9999"/>
                </a:solidFill>
              </a:rPr>
              <a:t>ⓥ</a:t>
            </a:r>
            <a:r>
              <a:rPr lang="en-US" altLang="ko-KR" dirty="0">
                <a:solidFill>
                  <a:srgbClr val="FF9999"/>
                </a:solidFill>
              </a:rPr>
              <a:t> </a:t>
            </a:r>
            <a:r>
              <a:rPr lang="ko-KR" altLang="en-US" dirty="0" err="1">
                <a:solidFill>
                  <a:srgbClr val="FFCABA"/>
                </a:solidFill>
              </a:rPr>
              <a:t>밥먹기</a:t>
            </a:r>
            <a:endParaRPr lang="en-US" altLang="ko-KR" dirty="0">
              <a:solidFill>
                <a:srgbClr val="FFCAB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</a:t>
            </a:r>
            <a:r>
              <a:rPr lang="en-US" altLang="ko-KR" dirty="0">
                <a:solidFill>
                  <a:srgbClr val="FF9999"/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물마시기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dirty="0">
              <a:solidFill>
                <a:srgbClr val="FFCABA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DC59DE-0D91-4AE5-B076-B817D81BC4C2}"/>
              </a:ext>
            </a:extLst>
          </p:cNvPr>
          <p:cNvSpPr/>
          <p:nvPr/>
        </p:nvSpPr>
        <p:spPr>
          <a:xfrm>
            <a:off x="9976757" y="-138275"/>
            <a:ext cx="442430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시제품 예상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D0587324-F498-4C08-859F-11782047FDE7}"/>
              </a:ext>
            </a:extLst>
          </p:cNvPr>
          <p:cNvSpPr/>
          <p:nvPr/>
        </p:nvSpPr>
        <p:spPr>
          <a:xfrm>
            <a:off x="7663764" y="1695489"/>
            <a:ext cx="3081463" cy="2064580"/>
          </a:xfrm>
          <a:prstGeom prst="wedgeRectCallout">
            <a:avLst/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일정 마다 사진 등록 가능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일정 알림 기능</a:t>
            </a:r>
          </a:p>
        </p:txBody>
      </p:sp>
    </p:spTree>
    <p:extLst>
      <p:ext uri="{BB962C8B-B14F-4D97-AF65-F5344CB8AC3E}">
        <p14:creationId xmlns:p14="http://schemas.microsoft.com/office/powerpoint/2010/main" val="215799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9">
            <a:extLst>
              <a:ext uri="{FF2B5EF4-FFF2-40B4-BE49-F238E27FC236}">
                <a16:creationId xmlns:a16="http://schemas.microsoft.com/office/drawing/2014/main" id="{79B5107C-1622-4B3B-BCBA-145D3C68631A}"/>
              </a:ext>
            </a:extLst>
          </p:cNvPr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각 삼각형 6">
            <a:extLst>
              <a:ext uri="{FF2B5EF4-FFF2-40B4-BE49-F238E27FC236}">
                <a16:creationId xmlns:a16="http://schemas.microsoft.com/office/drawing/2014/main" id="{B7DFE399-4456-49B1-9645-2B1E422118AD}"/>
              </a:ext>
            </a:extLst>
          </p:cNvPr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81965" y="2534257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48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Community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971908" y="1424204"/>
            <a:ext cx="870857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DIY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961748" y="854041"/>
            <a:ext cx="870859" cy="4762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HOME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981965" y="1981733"/>
            <a:ext cx="870859" cy="476249"/>
          </a:xfrm>
          <a:prstGeom prst="roundRect">
            <a:avLst/>
          </a:prstGeom>
          <a:solidFill>
            <a:srgbClr val="FFA7A7"/>
          </a:solidFill>
          <a:ln w="127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Gallery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0010" y="678847"/>
            <a:ext cx="10758545" cy="5838832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17" y="309515"/>
            <a:ext cx="21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TODAY 20190917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760" y="228303"/>
            <a:ext cx="21996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오소의</a:t>
            </a:r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다이어리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75775-76DF-4CC8-97A4-019D9AAADCF6}"/>
              </a:ext>
            </a:extLst>
          </p:cNvPr>
          <p:cNvSpPr txBox="1"/>
          <p:nvPr/>
        </p:nvSpPr>
        <p:spPr>
          <a:xfrm>
            <a:off x="5391297" y="924470"/>
            <a:ext cx="108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797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9</a:t>
            </a:r>
            <a:r>
              <a:rPr lang="ko-KR" altLang="en-US" sz="3600" b="1" dirty="0">
                <a:solidFill>
                  <a:srgbClr val="FF797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월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9376B1E5-DB3B-4AE1-BD0B-16750C8B162D}"/>
              </a:ext>
            </a:extLst>
          </p:cNvPr>
          <p:cNvSpPr/>
          <p:nvPr/>
        </p:nvSpPr>
        <p:spPr>
          <a:xfrm rot="16200000">
            <a:off x="5078380" y="1146035"/>
            <a:ext cx="204820" cy="176569"/>
          </a:xfrm>
          <a:prstGeom prst="triangle">
            <a:avLst/>
          </a:prstGeom>
          <a:solidFill>
            <a:srgbClr val="FFCA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A776AEF-AA62-4DE7-802E-D3C6835D76C6}"/>
              </a:ext>
            </a:extLst>
          </p:cNvPr>
          <p:cNvSpPr/>
          <p:nvPr/>
        </p:nvSpPr>
        <p:spPr>
          <a:xfrm rot="5400000">
            <a:off x="6348380" y="1146035"/>
            <a:ext cx="204820" cy="176569"/>
          </a:xfrm>
          <a:prstGeom prst="triangle">
            <a:avLst/>
          </a:prstGeom>
          <a:solidFill>
            <a:srgbClr val="FFCA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55A6A5-F6C1-46CF-9847-AD54D5A5EF87}"/>
              </a:ext>
            </a:extLst>
          </p:cNvPr>
          <p:cNvSpPr/>
          <p:nvPr/>
        </p:nvSpPr>
        <p:spPr>
          <a:xfrm>
            <a:off x="9976757" y="-138275"/>
            <a:ext cx="442430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시제품 예상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3E26911-A4A9-40DC-A3F4-5F446F6D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69" y="1816424"/>
            <a:ext cx="2279953" cy="2065098"/>
          </a:xfrm>
          <a:ln w="12700">
            <a:solidFill>
              <a:srgbClr val="FF7979"/>
            </a:solidFill>
          </a:ln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0249383-3611-4A8B-A7A3-B179C758FDD7}"/>
              </a:ext>
            </a:extLst>
          </p:cNvPr>
          <p:cNvSpPr txBox="1">
            <a:spLocks/>
          </p:cNvSpPr>
          <p:nvPr/>
        </p:nvSpPr>
        <p:spPr>
          <a:xfrm>
            <a:off x="3429329" y="1816424"/>
            <a:ext cx="2279953" cy="2065098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8FCE35F-AD5D-4F86-B621-44D30194DAC3}"/>
              </a:ext>
            </a:extLst>
          </p:cNvPr>
          <p:cNvSpPr txBox="1">
            <a:spLocks/>
          </p:cNvSpPr>
          <p:nvPr/>
        </p:nvSpPr>
        <p:spPr>
          <a:xfrm>
            <a:off x="5929289" y="1816424"/>
            <a:ext cx="2279953" cy="2065098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F87213D-5A2A-4C51-A347-2958726C4366}"/>
              </a:ext>
            </a:extLst>
          </p:cNvPr>
          <p:cNvSpPr txBox="1">
            <a:spLocks/>
          </p:cNvSpPr>
          <p:nvPr/>
        </p:nvSpPr>
        <p:spPr>
          <a:xfrm>
            <a:off x="8429249" y="1813769"/>
            <a:ext cx="2279953" cy="2065098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91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9">
            <a:extLst>
              <a:ext uri="{FF2B5EF4-FFF2-40B4-BE49-F238E27FC236}">
                <a16:creationId xmlns:a16="http://schemas.microsoft.com/office/drawing/2014/main" id="{79B5107C-1622-4B3B-BCBA-145D3C68631A}"/>
              </a:ext>
            </a:extLst>
          </p:cNvPr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각 삼각형 6">
            <a:extLst>
              <a:ext uri="{FF2B5EF4-FFF2-40B4-BE49-F238E27FC236}">
                <a16:creationId xmlns:a16="http://schemas.microsoft.com/office/drawing/2014/main" id="{B7DFE399-4456-49B1-9645-2B1E422118AD}"/>
              </a:ext>
            </a:extLst>
          </p:cNvPr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1906" y="2003602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48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Gallery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971908" y="1424204"/>
            <a:ext cx="870857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DIY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961748" y="854041"/>
            <a:ext cx="870859" cy="476249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HOME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971906" y="2577787"/>
            <a:ext cx="870859" cy="476249"/>
          </a:xfrm>
          <a:prstGeom prst="roundRect">
            <a:avLst/>
          </a:prstGeom>
          <a:solidFill>
            <a:srgbClr val="FFA7A7"/>
          </a:solidFill>
          <a:ln w="12700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Community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0010" y="678847"/>
            <a:ext cx="10758545" cy="5838832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17" y="309515"/>
            <a:ext cx="21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TODAY 20190917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760" y="228303"/>
            <a:ext cx="21996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오소의</a:t>
            </a:r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다이어리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55A6A5-F6C1-46CF-9847-AD54D5A5EF87}"/>
              </a:ext>
            </a:extLst>
          </p:cNvPr>
          <p:cNvSpPr/>
          <p:nvPr/>
        </p:nvSpPr>
        <p:spPr>
          <a:xfrm>
            <a:off x="9976757" y="-138275"/>
            <a:ext cx="442430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시제품 예상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3E26911-A4A9-40DC-A3F4-5F446F6D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69" y="1816424"/>
            <a:ext cx="1798289" cy="1628824"/>
          </a:xfrm>
          <a:ln w="12700">
            <a:solidFill>
              <a:srgbClr val="FF7979"/>
            </a:solidFill>
          </a:ln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0249383-3611-4A8B-A7A3-B179C758FDD7}"/>
              </a:ext>
            </a:extLst>
          </p:cNvPr>
          <p:cNvSpPr txBox="1">
            <a:spLocks/>
          </p:cNvSpPr>
          <p:nvPr/>
        </p:nvSpPr>
        <p:spPr>
          <a:xfrm>
            <a:off x="929369" y="4000451"/>
            <a:ext cx="1798289" cy="1628824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1EBDE-FCC9-4AAF-B897-BA7E6B825C2E}"/>
              </a:ext>
            </a:extLst>
          </p:cNvPr>
          <p:cNvSpPr txBox="1"/>
          <p:nvPr/>
        </p:nvSpPr>
        <p:spPr>
          <a:xfrm>
            <a:off x="1236474" y="925015"/>
            <a:ext cx="157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7979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장소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1F01F33-5279-493D-8666-28DD22E39EEE}"/>
              </a:ext>
            </a:extLst>
          </p:cNvPr>
          <p:cNvSpPr/>
          <p:nvPr/>
        </p:nvSpPr>
        <p:spPr>
          <a:xfrm rot="3614322">
            <a:off x="915243" y="1159351"/>
            <a:ext cx="204820" cy="176569"/>
          </a:xfrm>
          <a:prstGeom prst="triangle">
            <a:avLst/>
          </a:prstGeom>
          <a:solidFill>
            <a:srgbClr val="FFCAB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FCD4C8-AC61-47AE-98B1-893298E91579}"/>
              </a:ext>
            </a:extLst>
          </p:cNvPr>
          <p:cNvSpPr txBox="1"/>
          <p:nvPr/>
        </p:nvSpPr>
        <p:spPr>
          <a:xfrm>
            <a:off x="3057668" y="1857817"/>
            <a:ext cx="186621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★★☆☆☆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(2.3)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E9A658C3-4998-4F14-BAA1-F6F05F19CA87}"/>
              </a:ext>
            </a:extLst>
          </p:cNvPr>
          <p:cNvSpPr txBox="1">
            <a:spLocks/>
          </p:cNvSpPr>
          <p:nvPr/>
        </p:nvSpPr>
        <p:spPr>
          <a:xfrm>
            <a:off x="6031898" y="1816424"/>
            <a:ext cx="1798289" cy="1628824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B7B54C4C-C596-4081-97AB-A5B86918C7D1}"/>
              </a:ext>
            </a:extLst>
          </p:cNvPr>
          <p:cNvSpPr txBox="1">
            <a:spLocks/>
          </p:cNvSpPr>
          <p:nvPr/>
        </p:nvSpPr>
        <p:spPr>
          <a:xfrm>
            <a:off x="6031898" y="3999434"/>
            <a:ext cx="1798289" cy="1628824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사진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E628E-CD31-4927-B256-D1A8C525BD63}"/>
              </a:ext>
            </a:extLst>
          </p:cNvPr>
          <p:cNvSpPr txBox="1"/>
          <p:nvPr/>
        </p:nvSpPr>
        <p:spPr>
          <a:xfrm>
            <a:off x="3040194" y="4096192"/>
            <a:ext cx="186621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★★★★★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(5.0)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5AA49-D6A1-4198-BAB8-4B487AB9207F}"/>
              </a:ext>
            </a:extLst>
          </p:cNvPr>
          <p:cNvSpPr txBox="1"/>
          <p:nvPr/>
        </p:nvSpPr>
        <p:spPr>
          <a:xfrm>
            <a:off x="8160197" y="1835423"/>
            <a:ext cx="186621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★★★★☆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(4.9)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EF7735-031C-41F5-A5D2-C6389D26F4E4}"/>
              </a:ext>
            </a:extLst>
          </p:cNvPr>
          <p:cNvSpPr txBox="1"/>
          <p:nvPr/>
        </p:nvSpPr>
        <p:spPr>
          <a:xfrm>
            <a:off x="8110540" y="4103840"/>
            <a:ext cx="186621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위치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★★★☆☆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(3.3)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ⓥ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9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2286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sp>
        <p:nvSpPr>
          <p:cNvPr id="67" name="자유형 66"/>
          <p:cNvSpPr/>
          <p:nvPr/>
        </p:nvSpPr>
        <p:spPr>
          <a:xfrm rot="10800000">
            <a:off x="1312205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 rot="10800000">
            <a:off x="1491192" y="2269463"/>
            <a:ext cx="180000" cy="32400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365192" y="5375122"/>
            <a:ext cx="432000" cy="432000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0" name="Group 28"/>
          <p:cNvGrpSpPr>
            <a:grpSpLocks noChangeAspect="1"/>
          </p:cNvGrpSpPr>
          <p:nvPr/>
        </p:nvGrpSpPr>
        <p:grpSpPr bwMode="auto">
          <a:xfrm>
            <a:off x="1474688" y="5508284"/>
            <a:ext cx="196504" cy="171979"/>
            <a:chOff x="496" y="4251"/>
            <a:chExt cx="641" cy="561"/>
          </a:xfrm>
          <a:solidFill>
            <a:schemeClr val="bg1">
              <a:lumMod val="95000"/>
            </a:schemeClr>
          </a:solidFill>
        </p:grpSpPr>
        <p:sp>
          <p:nvSpPr>
            <p:cNvPr id="71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556610" y="1736347"/>
            <a:ext cx="1692000" cy="533116"/>
            <a:chOff x="2718660" y="2200242"/>
            <a:chExt cx="1692000" cy="533116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rgbClr val="FF999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2946240" y="2200242"/>
              <a:ext cx="6479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90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2108157" y="2428532"/>
            <a:ext cx="24255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자유형 76"/>
          <p:cNvSpPr/>
          <p:nvPr/>
        </p:nvSpPr>
        <p:spPr>
          <a:xfrm rot="10800000">
            <a:off x="4681818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 rot="10800000">
            <a:off x="4860805" y="3457463"/>
            <a:ext cx="180000" cy="2052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734805" y="5375122"/>
            <a:ext cx="432000" cy="43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26223" y="2955547"/>
            <a:ext cx="1692000" cy="533116"/>
            <a:chOff x="2718660" y="2200242"/>
            <a:chExt cx="1692000" cy="533116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2946240" y="2200242"/>
              <a:ext cx="6479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57</a:t>
              </a:r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5477770" y="3647732"/>
            <a:ext cx="24255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자유형 83"/>
          <p:cNvSpPr/>
          <p:nvPr/>
        </p:nvSpPr>
        <p:spPr>
          <a:xfrm rot="10800000">
            <a:off x="8051431" y="1808918"/>
            <a:ext cx="540000" cy="4044615"/>
          </a:xfrm>
          <a:custGeom>
            <a:avLst/>
            <a:gdLst>
              <a:gd name="connsiteX0" fmla="*/ 269999 w 540000"/>
              <a:gd name="connsiteY0" fmla="*/ 4044615 h 4044615"/>
              <a:gd name="connsiteX1" fmla="*/ 119834 w 540000"/>
              <a:gd name="connsiteY1" fmla="*/ 3894450 h 4044615"/>
              <a:gd name="connsiteX2" fmla="*/ 119834 w 540000"/>
              <a:gd name="connsiteY2" fmla="*/ 488395 h 4044615"/>
              <a:gd name="connsiteX3" fmla="*/ 79081 w 540000"/>
              <a:gd name="connsiteY3" fmla="*/ 460919 h 4044615"/>
              <a:gd name="connsiteX4" fmla="*/ 0 w 540000"/>
              <a:gd name="connsiteY4" fmla="*/ 270000 h 4044615"/>
              <a:gd name="connsiteX5" fmla="*/ 270000 w 540000"/>
              <a:gd name="connsiteY5" fmla="*/ 0 h 4044615"/>
              <a:gd name="connsiteX6" fmla="*/ 540000 w 540000"/>
              <a:gd name="connsiteY6" fmla="*/ 270000 h 4044615"/>
              <a:gd name="connsiteX7" fmla="*/ 460919 w 540000"/>
              <a:gd name="connsiteY7" fmla="*/ 460919 h 4044615"/>
              <a:gd name="connsiteX8" fmla="*/ 420164 w 540000"/>
              <a:gd name="connsiteY8" fmla="*/ 488397 h 4044615"/>
              <a:gd name="connsiteX9" fmla="*/ 420164 w 540000"/>
              <a:gd name="connsiteY9" fmla="*/ 3894450 h 4044615"/>
              <a:gd name="connsiteX10" fmla="*/ 269999 w 540000"/>
              <a:gd name="connsiteY10" fmla="*/ 4044615 h 40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4044615">
                <a:moveTo>
                  <a:pt x="269999" y="4044615"/>
                </a:moveTo>
                <a:cubicBezTo>
                  <a:pt x="187065" y="4044615"/>
                  <a:pt x="119834" y="3977384"/>
                  <a:pt x="119834" y="3894450"/>
                </a:cubicBezTo>
                <a:lnTo>
                  <a:pt x="119834" y="488395"/>
                </a:lnTo>
                <a:lnTo>
                  <a:pt x="79081" y="460919"/>
                </a:lnTo>
                <a:cubicBezTo>
                  <a:pt x="30221" y="412059"/>
                  <a:pt x="0" y="344559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ubicBezTo>
                  <a:pt x="419117" y="0"/>
                  <a:pt x="540000" y="120883"/>
                  <a:pt x="540000" y="270000"/>
                </a:cubicBezTo>
                <a:cubicBezTo>
                  <a:pt x="540000" y="344559"/>
                  <a:pt x="509779" y="412059"/>
                  <a:pt x="460919" y="460919"/>
                </a:cubicBezTo>
                <a:lnTo>
                  <a:pt x="420164" y="488397"/>
                </a:lnTo>
                <a:lnTo>
                  <a:pt x="420164" y="3894450"/>
                </a:lnTo>
                <a:cubicBezTo>
                  <a:pt x="420164" y="3977384"/>
                  <a:pt x="352933" y="4044615"/>
                  <a:pt x="269999" y="404461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 rot="10800000">
            <a:off x="8230418" y="4141463"/>
            <a:ext cx="180000" cy="1368000"/>
          </a:xfrm>
          <a:prstGeom prst="roundRect">
            <a:avLst>
              <a:gd name="adj" fmla="val 50000"/>
            </a:avLst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104418" y="5375122"/>
            <a:ext cx="432000" cy="432000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8295836" y="3623205"/>
            <a:ext cx="1692000" cy="533116"/>
            <a:chOff x="2718660" y="2200242"/>
            <a:chExt cx="1692000" cy="533116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2718660" y="2733358"/>
              <a:ext cx="1692000" cy="0"/>
            </a:xfrm>
            <a:prstGeom prst="line">
              <a:avLst/>
            </a:prstGeom>
            <a:ln>
              <a:solidFill>
                <a:srgbClr val="A6CFE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2946240" y="2200242"/>
              <a:ext cx="6479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4472C4"/>
                  </a:solidFill>
                </a:rPr>
                <a:t>38</a:t>
              </a:r>
              <a:r>
                <a:rPr lang="en-US" altLang="ko-KR" sz="1000" dirty="0">
                  <a:solidFill>
                    <a:srgbClr val="4472C4"/>
                  </a:solidFill>
                </a:rPr>
                <a:t>%</a:t>
              </a:r>
              <a:endParaRPr lang="ko-KR" altLang="en-US" sz="1000" dirty="0">
                <a:solidFill>
                  <a:srgbClr val="4472C4"/>
                </a:solidFill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8847383" y="4315390"/>
            <a:ext cx="24255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1" name="Group 14"/>
          <p:cNvGrpSpPr>
            <a:grpSpLocks noChangeAspect="1"/>
          </p:cNvGrpSpPr>
          <p:nvPr/>
        </p:nvGrpSpPr>
        <p:grpSpPr bwMode="auto">
          <a:xfrm>
            <a:off x="8228557" y="5524322"/>
            <a:ext cx="181587" cy="154030"/>
            <a:chOff x="3669" y="3943"/>
            <a:chExt cx="626" cy="531"/>
          </a:xfrm>
          <a:solidFill>
            <a:schemeClr val="bg1"/>
          </a:solidFill>
        </p:grpSpPr>
        <p:sp>
          <p:nvSpPr>
            <p:cNvPr id="92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4" name="Freeform 11"/>
          <p:cNvSpPr>
            <a:spLocks noEditPoints="1"/>
          </p:cNvSpPr>
          <p:nvPr/>
        </p:nvSpPr>
        <p:spPr bwMode="auto">
          <a:xfrm>
            <a:off x="4884334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5171C2-F18B-4A8E-8B16-736559131A68}"/>
              </a:ext>
            </a:extLst>
          </p:cNvPr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251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77578" y="227614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 다이어리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7CDEAE-C451-4CC8-B90E-C0A612D211F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05"/>
          <a:stretch/>
        </p:blipFill>
        <p:spPr bwMode="auto">
          <a:xfrm>
            <a:off x="707239" y="447203"/>
            <a:ext cx="1938843" cy="205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04F2E0-9BD5-40D7-BA91-E89D1C96EFFD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 bwMode="auto">
          <a:xfrm>
            <a:off x="1950048" y="1353326"/>
            <a:ext cx="1996154" cy="302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C99211-2698-4453-B03C-F2A0E1C53CD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31"/>
          <a:stretch/>
        </p:blipFill>
        <p:spPr bwMode="auto">
          <a:xfrm>
            <a:off x="9401465" y="357513"/>
            <a:ext cx="2447925" cy="302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이미지2">
            <a:extLst>
              <a:ext uri="{FF2B5EF4-FFF2-40B4-BE49-F238E27FC236}">
                <a16:creationId xmlns:a16="http://schemas.microsoft.com/office/drawing/2014/main" id="{5B5B1D51-C88F-4C25-A312-EA883E796912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43787" y="905161"/>
            <a:ext cx="1832610" cy="2966720"/>
          </a:xfrm>
          <a:prstGeom prst="rect">
            <a:avLst/>
          </a:prstGeom>
        </p:spPr>
      </p:pic>
      <p:pic>
        <p:nvPicPr>
          <p:cNvPr id="14" name="이미지3">
            <a:extLst>
              <a:ext uri="{FF2B5EF4-FFF2-40B4-BE49-F238E27FC236}">
                <a16:creationId xmlns:a16="http://schemas.microsoft.com/office/drawing/2014/main" id="{2CC3F2F9-60A5-493A-AB0E-B9054B5B385E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0262207" y="3502984"/>
            <a:ext cx="1399802" cy="2490545"/>
          </a:xfrm>
          <a:prstGeom prst="rect">
            <a:avLst/>
          </a:prstGeom>
        </p:spPr>
      </p:pic>
      <p:pic>
        <p:nvPicPr>
          <p:cNvPr id="15" name="이미지4">
            <a:extLst>
              <a:ext uri="{FF2B5EF4-FFF2-40B4-BE49-F238E27FC236}">
                <a16:creationId xmlns:a16="http://schemas.microsoft.com/office/drawing/2014/main" id="{A0B5500F-4281-4958-9E25-292524DCB370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79179" y="2988246"/>
            <a:ext cx="2028190" cy="3608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733D7E-0084-44AD-A873-2C2DE4E6CCAF}"/>
              </a:ext>
            </a:extLst>
          </p:cNvPr>
          <p:cNvPicPr/>
          <p:nvPr/>
        </p:nvPicPr>
        <p:blipFill rotWithShape="1">
          <a:blip r:embed="rId8"/>
          <a:srcRect b="32281"/>
          <a:stretch/>
        </p:blipFill>
        <p:spPr>
          <a:xfrm>
            <a:off x="8521535" y="4464357"/>
            <a:ext cx="1524000" cy="21195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12ABA18-D256-42F6-BA13-ABDB0CED59F2}"/>
              </a:ext>
            </a:extLst>
          </p:cNvPr>
          <p:cNvPicPr/>
          <p:nvPr/>
        </p:nvPicPr>
        <p:blipFill rotWithShape="1">
          <a:blip r:embed="rId9"/>
          <a:srcRect b="46774"/>
          <a:stretch/>
        </p:blipFill>
        <p:spPr>
          <a:xfrm>
            <a:off x="372708" y="2574995"/>
            <a:ext cx="1517650" cy="16591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F5A7C2-538D-461D-9CDD-6476855057D5}"/>
              </a:ext>
            </a:extLst>
          </p:cNvPr>
          <p:cNvPicPr/>
          <p:nvPr/>
        </p:nvPicPr>
        <p:blipFill rotWithShape="1">
          <a:blip r:embed="rId10"/>
          <a:srcRect b="19793"/>
          <a:stretch/>
        </p:blipFill>
        <p:spPr>
          <a:xfrm>
            <a:off x="804383" y="3773627"/>
            <a:ext cx="1511300" cy="2490545"/>
          </a:xfrm>
          <a:prstGeom prst="rect">
            <a:avLst/>
          </a:prstGeom>
        </p:spPr>
      </p:pic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13768D85-ABD0-437E-916B-BA049F94894D}"/>
              </a:ext>
            </a:extLst>
          </p:cNvPr>
          <p:cNvSpPr/>
          <p:nvPr/>
        </p:nvSpPr>
        <p:spPr>
          <a:xfrm>
            <a:off x="3244814" y="1002047"/>
            <a:ext cx="5670585" cy="5189203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70794" y="1617982"/>
            <a:ext cx="2119553" cy="2119553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Triple</a:t>
            </a:r>
          </a:p>
        </p:txBody>
      </p:sp>
      <p:sp>
        <p:nvSpPr>
          <p:cNvPr id="7" name="타원 6"/>
          <p:cNvSpPr/>
          <p:nvPr/>
        </p:nvSpPr>
        <p:spPr>
          <a:xfrm>
            <a:off x="4791873" y="2677759"/>
            <a:ext cx="2608253" cy="2608253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white"/>
                </a:solidFill>
              </a:rPr>
              <a:t>Journi</a:t>
            </a:r>
            <a:r>
              <a:rPr lang="en-US" altLang="ko-KR" sz="2800" b="1" dirty="0">
                <a:solidFill>
                  <a:prstClr val="white"/>
                </a:solidFill>
              </a:rPr>
              <a:t> Blog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F1382D6-2F8D-4CBA-9C7B-02D800175024}"/>
              </a:ext>
            </a:extLst>
          </p:cNvPr>
          <p:cNvSpPr/>
          <p:nvPr/>
        </p:nvSpPr>
        <p:spPr>
          <a:xfrm>
            <a:off x="3801652" y="1208637"/>
            <a:ext cx="2294347" cy="22943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prstClr val="white"/>
                </a:solidFill>
              </a:rPr>
              <a:t>Viaggio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4763" y="5524134"/>
            <a:ext cx="73024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각자의 개성과 커뮤니티를 가진 다이어리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1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668352" y="2021035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Viaggio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471179" y="1858734"/>
            <a:ext cx="3103713" cy="3779002"/>
            <a:chOff x="4786212" y="2519001"/>
            <a:chExt cx="3103713" cy="3779002"/>
          </a:xfrm>
        </p:grpSpPr>
        <p:grpSp>
          <p:nvGrpSpPr>
            <p:cNvPr id="30" name="그룹 29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직선 연결선 42"/>
              <p:cNvCxnSpPr>
                <a:cxnSpLocks/>
                <a:stCxn id="4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원호 30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직선 연결선 31"/>
            <p:cNvCxnSpPr>
              <a:cxnSpLocks/>
              <a:stCxn id="31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EE929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40" name="원호 39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cxnSpLocks/>
                <a:stCxn id="40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38" name="원호 37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직선 연결선 38"/>
              <p:cNvCxnSpPr>
                <a:cxnSpLocks/>
                <a:stCxn id="38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/>
            <p:cNvCxnSpPr>
              <a:cxnSpLocks/>
              <a:stCxn id="31" idx="0"/>
              <a:endCxn id="3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원호 36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EE929D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E0AC77-6CD6-4CC3-BC52-A939F095C500}"/>
              </a:ext>
            </a:extLst>
          </p:cNvPr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제안 배경 및 목적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C6BB8C2-1D0D-4986-A47D-922C6FF00BD3}"/>
              </a:ext>
            </a:extLst>
          </p:cNvPr>
          <p:cNvPicPr/>
          <p:nvPr/>
        </p:nvPicPr>
        <p:blipFill rotWithShape="1">
          <a:blip r:embed="rId3"/>
          <a:srcRect l="58938" t="76658" r="22615" b="12318"/>
          <a:stretch/>
        </p:blipFill>
        <p:spPr bwMode="auto">
          <a:xfrm>
            <a:off x="2351884" y="2930820"/>
            <a:ext cx="781050" cy="958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308269-A987-437A-AA7A-5D4F320CBBA9}"/>
              </a:ext>
            </a:extLst>
          </p:cNvPr>
          <p:cNvSpPr/>
          <p:nvPr/>
        </p:nvSpPr>
        <p:spPr>
          <a:xfrm>
            <a:off x="4763331" y="1825295"/>
            <a:ext cx="4961686" cy="419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 국내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해외 지정이 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다이어리 테마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배낭 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제공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글쓰기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 등록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장까지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사진화질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기능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암호 기능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아쉬운 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후기형식으로 구성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 소통 기능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	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달력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x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7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668352" y="2021035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Journi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Blog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E0AC77-6CD6-4CC3-BC52-A939F095C500}"/>
              </a:ext>
            </a:extLst>
          </p:cNvPr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제안 배경 및 목적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308269-A987-437A-AA7A-5D4F320CBBA9}"/>
              </a:ext>
            </a:extLst>
          </p:cNvPr>
          <p:cNvSpPr/>
          <p:nvPr/>
        </p:nvSpPr>
        <p:spPr>
          <a:xfrm>
            <a:off x="4763331" y="1825295"/>
            <a:ext cx="4961686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다이어리 테마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가족 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제공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(100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장까지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월마다 사진 등록 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사진등록 시 위치 자동 등록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쉽게 대륙 혹은 나라로 검색 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아쉬운 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사진이 자동 최적화로 인해 품질이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좋지 않은 상태로 업로드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오프라인시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다른 회원 게시글을 보지 못함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3FA1B69-A83C-4544-B274-A42406E7E39C}"/>
              </a:ext>
            </a:extLst>
          </p:cNvPr>
          <p:cNvGrpSpPr/>
          <p:nvPr/>
        </p:nvGrpSpPr>
        <p:grpSpPr>
          <a:xfrm>
            <a:off x="1475040" y="1858733"/>
            <a:ext cx="3103713" cy="3779002"/>
            <a:chOff x="4786212" y="2519001"/>
            <a:chExt cx="3103713" cy="377900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9B0DDC7-2689-4DEC-9DB0-A6ABD3A991ED}"/>
                </a:ext>
              </a:extLst>
            </p:cNvPr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F2CB3AE1-6C50-413B-BE94-4FA97022780F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27640E0-8BDF-4034-A069-5CE517540CF6}"/>
                  </a:ext>
                </a:extLst>
              </p:cNvPr>
              <p:cNvCxnSpPr>
                <a:stCxn id="5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ECC9D00D-60D8-49D8-95F0-1C2A7BAA3B07}"/>
                </a:ext>
              </a:extLst>
            </p:cNvPr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55A1CF7-2D9C-4F9F-84CF-2949697DB28A}"/>
                </a:ext>
              </a:extLst>
            </p:cNvPr>
            <p:cNvCxnSpPr>
              <a:stCxn id="27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A6CFE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2A9B06-9B9B-486D-99CF-419678333EA8}"/>
                </a:ext>
              </a:extLst>
            </p:cNvPr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E3302B87-E47F-4BE3-81B6-77CEB67325A8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D772135-F31A-4C5D-AD98-26C864F669BB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708BB19-5F40-45EE-B98A-1BFF80E729EE}"/>
                </a:ext>
              </a:extLst>
            </p:cNvPr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89079F7-9E96-4AE6-B7DE-F5CA20245642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AE59F71-7E81-4505-A3CD-3DE6647AC990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D494E0F-B11A-4F7F-9DC7-36DE9BE85260}"/>
                </a:ext>
              </a:extLst>
            </p:cNvPr>
            <p:cNvCxnSpPr>
              <a:stCxn id="27" idx="0"/>
              <a:endCxn id="4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B187D13B-4E0B-4ACC-87B6-193CD5A454CF}"/>
                </a:ext>
              </a:extLst>
            </p:cNvPr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A6CF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4" name="이미지1">
            <a:extLst>
              <a:ext uri="{FF2B5EF4-FFF2-40B4-BE49-F238E27FC236}">
                <a16:creationId xmlns:a16="http://schemas.microsoft.com/office/drawing/2014/main" id="{3D8A73EE-6074-42CB-A12E-8FB0FA55D422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l="45483" t="17579" r="3921" b="31122"/>
          <a:stretch/>
        </p:blipFill>
        <p:spPr>
          <a:xfrm>
            <a:off x="2301567" y="3007769"/>
            <a:ext cx="888996" cy="90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668352" y="2021035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Triple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E0AC77-6CD6-4CC3-BC52-A939F095C500}"/>
              </a:ext>
            </a:extLst>
          </p:cNvPr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제안 배경 및 목적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2308269-A987-437A-AA7A-5D4F320CBBA9}"/>
              </a:ext>
            </a:extLst>
          </p:cNvPr>
          <p:cNvSpPr/>
          <p:nvPr/>
        </p:nvSpPr>
        <p:spPr>
          <a:xfrm>
            <a:off x="4763331" y="1825295"/>
            <a:ext cx="4961686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쉽게 여행지를 분류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여행지에 따라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맛집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관광 등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 제공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정보에 평점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댓글 기능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 기능으로 오프라인때도 정보 열람가능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아쉬운 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해외 위주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 후기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느낀 점은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기록 불가능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3FA1B69-A83C-4544-B274-A42406E7E39C}"/>
              </a:ext>
            </a:extLst>
          </p:cNvPr>
          <p:cNvGrpSpPr/>
          <p:nvPr/>
        </p:nvGrpSpPr>
        <p:grpSpPr>
          <a:xfrm>
            <a:off x="1475040" y="1858733"/>
            <a:ext cx="3103713" cy="3779002"/>
            <a:chOff x="4786212" y="2519001"/>
            <a:chExt cx="3103713" cy="377900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9B0DDC7-2689-4DEC-9DB0-A6ABD3A991ED}"/>
                </a:ext>
              </a:extLst>
            </p:cNvPr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F2CB3AE1-6C50-413B-BE94-4FA97022780F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27640E0-8BDF-4034-A069-5CE517540CF6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ECC9D00D-60D8-49D8-95F0-1C2A7BAA3B07}"/>
                </a:ext>
              </a:extLst>
            </p:cNvPr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55A1CF7-2D9C-4F9F-84CF-2949697DB28A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B2A9B06-9B9B-486D-99CF-419678333EA8}"/>
                </a:ext>
              </a:extLst>
            </p:cNvPr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E3302B87-E47F-4BE3-81B6-77CEB67325A8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D772135-F31A-4C5D-AD98-26C864F669BB}"/>
                  </a:ext>
                </a:extLst>
              </p:cNvPr>
              <p:cNvCxnSpPr>
                <a:cxnSpLocks/>
                <a:stCxn id="50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708BB19-5F40-45EE-B98A-1BFF80E729EE}"/>
                </a:ext>
              </a:extLst>
            </p:cNvPr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89079F7-9E96-4AE6-B7DE-F5CA20245642}"/>
                  </a:ext>
                </a:extLst>
              </p:cNvPr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AE59F71-7E81-4505-A3CD-3DE6647AC990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D494E0F-B11A-4F7F-9DC7-36DE9BE85260}"/>
                </a:ext>
              </a:extLst>
            </p:cNvPr>
            <p:cNvCxnSpPr>
              <a:cxnSpLocks/>
              <a:stCxn id="27" idx="0"/>
              <a:endCxn id="4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B187D13B-4E0B-4ACC-87B6-193CD5A454CF}"/>
                </a:ext>
              </a:extLst>
            </p:cNvPr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chemeClr val="bg1">
                  <a:lumMod val="6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BEECE14-64ED-43BE-841B-812AD915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85" y="3052134"/>
            <a:ext cx="970447" cy="9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4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1668352" y="2021035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Viaggio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 등록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정보 소통 기능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1471179" y="1858734"/>
            <a:ext cx="3103713" cy="3779002"/>
            <a:chOff x="4786212" y="2519001"/>
            <a:chExt cx="3103713" cy="3779002"/>
          </a:xfrm>
        </p:grpSpPr>
        <p:grpSp>
          <p:nvGrpSpPr>
            <p:cNvPr id="30" name="그룹 29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직선 연결선 42"/>
              <p:cNvCxnSpPr>
                <a:stCxn id="42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원호 30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직선 연결선 31"/>
            <p:cNvCxnSpPr>
              <a:stCxn id="31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EE929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40" name="원호 39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직선 연결선 40"/>
              <p:cNvCxnSpPr>
                <a:stCxn id="40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38" name="원호 37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직선 연결선 38"/>
              <p:cNvCxnSpPr>
                <a:stCxn id="38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EE92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직선 연결선 34"/>
            <p:cNvCxnSpPr>
              <a:stCxn id="31" idx="0"/>
              <a:endCxn id="37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EE92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원호 36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EE929D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822404" y="1858733"/>
            <a:ext cx="3103713" cy="3779002"/>
            <a:chOff x="4786212" y="2519001"/>
            <a:chExt cx="3103713" cy="3779002"/>
          </a:xfrm>
        </p:grpSpPr>
        <p:grpSp>
          <p:nvGrpSpPr>
            <p:cNvPr id="45" name="그룹 44"/>
            <p:cNvGrpSpPr/>
            <p:nvPr/>
          </p:nvGrpSpPr>
          <p:grpSpPr>
            <a:xfrm>
              <a:off x="5066839" y="2519001"/>
              <a:ext cx="2261834" cy="561252"/>
              <a:chOff x="5066839" y="2519001"/>
              <a:chExt cx="2261834" cy="561252"/>
            </a:xfrm>
          </p:grpSpPr>
          <p:sp>
            <p:nvSpPr>
              <p:cNvPr id="56" name="원호 55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7" name="직선 연결선 56"/>
              <p:cNvCxnSpPr>
                <a:stCxn id="56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원호 45"/>
            <p:cNvSpPr/>
            <p:nvPr/>
          </p:nvSpPr>
          <p:spPr>
            <a:xfrm rot="5400000">
              <a:off x="6767421" y="5736751"/>
              <a:ext cx="561252" cy="561252"/>
            </a:xfrm>
            <a:prstGeom prst="arc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/>
            <p:cNvCxnSpPr>
              <a:stCxn id="46" idx="0"/>
            </p:cNvCxnSpPr>
            <p:nvPr/>
          </p:nvCxnSpPr>
          <p:spPr>
            <a:xfrm flipV="1">
              <a:off x="7328673" y="2799627"/>
              <a:ext cx="0" cy="1368000"/>
            </a:xfrm>
            <a:prstGeom prst="line">
              <a:avLst/>
            </a:prstGeom>
            <a:ln w="41275">
              <a:solidFill>
                <a:srgbClr val="A6CFE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 flipH="1" flipV="1">
              <a:off x="4786213" y="5736751"/>
              <a:ext cx="2261834" cy="561252"/>
              <a:chOff x="5066839" y="2519001"/>
              <a:chExt cx="2261834" cy="561252"/>
            </a:xfrm>
          </p:grpSpPr>
          <p:sp>
            <p:nvSpPr>
              <p:cNvPr id="54" name="원호 53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5" name="직선 연결선 54"/>
              <p:cNvCxnSpPr>
                <a:stCxn id="54" idx="0"/>
              </p:cNvCxnSpPr>
              <p:nvPr/>
            </p:nvCxnSpPr>
            <p:spPr>
              <a:xfrm flipH="1">
                <a:off x="5066839" y="2519001"/>
                <a:ext cx="1981208" cy="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 rot="16200000">
              <a:off x="3317650" y="3987563"/>
              <a:ext cx="3498376" cy="561252"/>
              <a:chOff x="3830297" y="2519001"/>
              <a:chExt cx="3498376" cy="561252"/>
            </a:xfrm>
          </p:grpSpPr>
          <p:sp>
            <p:nvSpPr>
              <p:cNvPr id="52" name="원호 51"/>
              <p:cNvSpPr/>
              <p:nvPr/>
            </p:nvSpPr>
            <p:spPr>
              <a:xfrm>
                <a:off x="6767421" y="2519001"/>
                <a:ext cx="561252" cy="561252"/>
              </a:xfrm>
              <a:prstGeom prst="arc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직선 연결선 52"/>
              <p:cNvCxnSpPr>
                <a:stCxn id="52" idx="0"/>
              </p:cNvCxnSpPr>
              <p:nvPr/>
            </p:nvCxnSpPr>
            <p:spPr>
              <a:xfrm rot="16200000" flipV="1">
                <a:off x="5439172" y="910126"/>
                <a:ext cx="0" cy="3217750"/>
              </a:xfrm>
              <a:prstGeom prst="line">
                <a:avLst/>
              </a:prstGeom>
              <a:ln w="41275">
                <a:solidFill>
                  <a:srgbClr val="A6CF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연결선 49"/>
            <p:cNvCxnSpPr>
              <a:stCxn id="46" idx="0"/>
              <a:endCxn id="51" idx="0"/>
            </p:cNvCxnSpPr>
            <p:nvPr/>
          </p:nvCxnSpPr>
          <p:spPr>
            <a:xfrm flipV="1">
              <a:off x="7328673" y="4702678"/>
              <a:ext cx="0" cy="1314699"/>
            </a:xfrm>
            <a:prstGeom prst="line">
              <a:avLst/>
            </a:prstGeom>
            <a:ln w="41275">
              <a:solidFill>
                <a:srgbClr val="A6CF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/>
            <p:cNvSpPr/>
            <p:nvPr/>
          </p:nvSpPr>
          <p:spPr>
            <a:xfrm rot="16200000">
              <a:off x="7328673" y="4422052"/>
              <a:ext cx="561252" cy="561252"/>
            </a:xfrm>
            <a:prstGeom prst="arc">
              <a:avLst>
                <a:gd name="adj1" fmla="val 16200000"/>
                <a:gd name="adj2" fmla="val 735352"/>
              </a:avLst>
            </a:prstGeom>
            <a:ln w="41275">
              <a:solidFill>
                <a:srgbClr val="A6CF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8173628" y="1872282"/>
            <a:ext cx="2542462" cy="3779002"/>
          </a:xfrm>
          <a:prstGeom prst="roundRect">
            <a:avLst>
              <a:gd name="adj" fmla="val 10673"/>
            </a:avLst>
          </a:prstGeom>
          <a:noFill/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19577" y="2012657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Journi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Blog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 화질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오프라인 기능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70801" y="2012657"/>
            <a:ext cx="2148115" cy="3454400"/>
          </a:xfrm>
          <a:prstGeom prst="roundRect">
            <a:avLst>
              <a:gd name="adj" fmla="val 9910"/>
            </a:avLst>
          </a:prstGeom>
          <a:gradFill flip="none" rotWithShape="1">
            <a:gsLst>
              <a:gs pos="73000">
                <a:schemeClr val="bg1"/>
              </a:gs>
              <a:gs pos="2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3000000" scaled="0"/>
            <a:tileRect/>
          </a:gradFill>
          <a:ln w="25400">
            <a:solidFill>
              <a:schemeClr val="bg1">
                <a:lumMod val="95000"/>
              </a:schemeClr>
            </a:solidFill>
          </a:ln>
          <a:effectLst>
            <a:outerShdw blurRad="609600" dist="393700" dir="2700000" sx="90000" sy="90000" algn="tl" rotWithShape="0">
              <a:prstClr val="black">
                <a:alpha val="21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b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Triple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여행지 선택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 후기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느낀 점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E0AC77-6CD6-4CC3-BC52-A939F095C500}"/>
              </a:ext>
            </a:extLst>
          </p:cNvPr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제안 배경 및 목적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B2576C91-BE83-4E00-89F6-546BCEEF3D0C}"/>
              </a:ext>
            </a:extLst>
          </p:cNvPr>
          <p:cNvPicPr/>
          <p:nvPr/>
        </p:nvPicPr>
        <p:blipFill rotWithShape="1">
          <a:blip r:embed="rId3"/>
          <a:srcRect l="58938" t="76658" r="22615" b="12318"/>
          <a:stretch/>
        </p:blipFill>
        <p:spPr bwMode="auto">
          <a:xfrm>
            <a:off x="2351884" y="2445045"/>
            <a:ext cx="781050" cy="958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이미지1">
            <a:extLst>
              <a:ext uri="{FF2B5EF4-FFF2-40B4-BE49-F238E27FC236}">
                <a16:creationId xmlns:a16="http://schemas.microsoft.com/office/drawing/2014/main" id="{F48CE80A-960C-4336-8D48-DEF31C35608D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l="45483" t="17579" r="3921" b="31122"/>
          <a:stretch/>
        </p:blipFill>
        <p:spPr>
          <a:xfrm>
            <a:off x="5655509" y="2520412"/>
            <a:ext cx="888996" cy="90428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6EA73C1-5B1C-468A-81D9-3C357B590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634" y="2459277"/>
            <a:ext cx="970447" cy="9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0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271311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제안 배경 및 목적</a:t>
            </a: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>
            <a:off x="3930988" y="2185421"/>
            <a:ext cx="241536" cy="510155"/>
          </a:xfrm>
          <a:custGeom>
            <a:avLst/>
            <a:gdLst>
              <a:gd name="connsiteX0" fmla="*/ 143802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2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2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2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8" y="424628"/>
                  <a:pt x="171515" y="499679"/>
                </a:cubicBezTo>
                <a:lnTo>
                  <a:pt x="143802" y="607458"/>
                </a:lnTo>
                <a:lnTo>
                  <a:pt x="116090" y="499679"/>
                </a:lnTo>
                <a:cubicBezTo>
                  <a:pt x="92746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899905" y="2185421"/>
            <a:ext cx="241537" cy="510155"/>
          </a:xfrm>
          <a:custGeom>
            <a:avLst/>
            <a:gdLst>
              <a:gd name="connsiteX0" fmla="*/ 143803 w 287606"/>
              <a:gd name="connsiteY0" fmla="*/ 0 h 607458"/>
              <a:gd name="connsiteX1" fmla="*/ 176442 w 287606"/>
              <a:gd name="connsiteY1" fmla="*/ 43647 h 607458"/>
              <a:gd name="connsiteX2" fmla="*/ 249223 w 287606"/>
              <a:gd name="connsiteY2" fmla="*/ 163449 h 607458"/>
              <a:gd name="connsiteX3" fmla="*/ 287606 w 287606"/>
              <a:gd name="connsiteY3" fmla="*/ 243127 h 607458"/>
              <a:gd name="connsiteX4" fmla="*/ 262278 w 287606"/>
              <a:gd name="connsiteY4" fmla="*/ 284819 h 607458"/>
              <a:gd name="connsiteX5" fmla="*/ 171516 w 287606"/>
              <a:gd name="connsiteY5" fmla="*/ 499679 h 607458"/>
              <a:gd name="connsiteX6" fmla="*/ 143803 w 287606"/>
              <a:gd name="connsiteY6" fmla="*/ 607458 h 607458"/>
              <a:gd name="connsiteX7" fmla="*/ 116091 w 287606"/>
              <a:gd name="connsiteY7" fmla="*/ 499679 h 607458"/>
              <a:gd name="connsiteX8" fmla="*/ 25329 w 287606"/>
              <a:gd name="connsiteY8" fmla="*/ 284819 h 607458"/>
              <a:gd name="connsiteX9" fmla="*/ 0 w 287606"/>
              <a:gd name="connsiteY9" fmla="*/ 243127 h 607458"/>
              <a:gd name="connsiteX10" fmla="*/ 38384 w 287606"/>
              <a:gd name="connsiteY10" fmla="*/ 163449 h 607458"/>
              <a:gd name="connsiteX11" fmla="*/ 111165 w 287606"/>
              <a:gd name="connsiteY11" fmla="*/ 43647 h 607458"/>
              <a:gd name="connsiteX12" fmla="*/ 143803 w 287606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8">
                <a:moveTo>
                  <a:pt x="143803" y="0"/>
                </a:moveTo>
                <a:lnTo>
                  <a:pt x="176442" y="43647"/>
                </a:lnTo>
                <a:cubicBezTo>
                  <a:pt x="202554" y="82298"/>
                  <a:pt x="226855" y="122272"/>
                  <a:pt x="249223" y="163449"/>
                </a:cubicBezTo>
                <a:lnTo>
                  <a:pt x="287606" y="243127"/>
                </a:lnTo>
                <a:lnTo>
                  <a:pt x="262278" y="284819"/>
                </a:lnTo>
                <a:cubicBezTo>
                  <a:pt x="225381" y="352741"/>
                  <a:pt x="194859" y="424628"/>
                  <a:pt x="171516" y="499679"/>
                </a:cubicBezTo>
                <a:lnTo>
                  <a:pt x="143803" y="607458"/>
                </a:lnTo>
                <a:lnTo>
                  <a:pt x="116091" y="499679"/>
                </a:lnTo>
                <a:cubicBezTo>
                  <a:pt x="92747" y="424628"/>
                  <a:pt x="62226" y="352741"/>
                  <a:pt x="25329" y="284819"/>
                </a:cubicBezTo>
                <a:lnTo>
                  <a:pt x="0" y="243127"/>
                </a:lnTo>
                <a:lnTo>
                  <a:pt x="38384" y="163449"/>
                </a:lnTo>
                <a:cubicBezTo>
                  <a:pt x="60752" y="122272"/>
                  <a:pt x="85053" y="82298"/>
                  <a:pt x="111165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7868825" y="2185421"/>
            <a:ext cx="241536" cy="510155"/>
          </a:xfrm>
          <a:custGeom>
            <a:avLst/>
            <a:gdLst>
              <a:gd name="connsiteX0" fmla="*/ 143803 w 287605"/>
              <a:gd name="connsiteY0" fmla="*/ 0 h 607458"/>
              <a:gd name="connsiteX1" fmla="*/ 176441 w 287605"/>
              <a:gd name="connsiteY1" fmla="*/ 43647 h 607458"/>
              <a:gd name="connsiteX2" fmla="*/ 249222 w 287605"/>
              <a:gd name="connsiteY2" fmla="*/ 163449 h 607458"/>
              <a:gd name="connsiteX3" fmla="*/ 287605 w 287605"/>
              <a:gd name="connsiteY3" fmla="*/ 243127 h 607458"/>
              <a:gd name="connsiteX4" fmla="*/ 262277 w 287605"/>
              <a:gd name="connsiteY4" fmla="*/ 284819 h 607458"/>
              <a:gd name="connsiteX5" fmla="*/ 171515 w 287605"/>
              <a:gd name="connsiteY5" fmla="*/ 499679 h 607458"/>
              <a:gd name="connsiteX6" fmla="*/ 143803 w 287605"/>
              <a:gd name="connsiteY6" fmla="*/ 607458 h 607458"/>
              <a:gd name="connsiteX7" fmla="*/ 116090 w 287605"/>
              <a:gd name="connsiteY7" fmla="*/ 499679 h 607458"/>
              <a:gd name="connsiteX8" fmla="*/ 25328 w 287605"/>
              <a:gd name="connsiteY8" fmla="*/ 284819 h 607458"/>
              <a:gd name="connsiteX9" fmla="*/ 0 w 287605"/>
              <a:gd name="connsiteY9" fmla="*/ 243127 h 607458"/>
              <a:gd name="connsiteX10" fmla="*/ 38383 w 287605"/>
              <a:gd name="connsiteY10" fmla="*/ 163449 h 607458"/>
              <a:gd name="connsiteX11" fmla="*/ 111164 w 287605"/>
              <a:gd name="connsiteY11" fmla="*/ 43647 h 607458"/>
              <a:gd name="connsiteX12" fmla="*/ 143803 w 287605"/>
              <a:gd name="connsiteY12" fmla="*/ 0 h 6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8">
                <a:moveTo>
                  <a:pt x="143803" y="0"/>
                </a:moveTo>
                <a:lnTo>
                  <a:pt x="176441" y="43647"/>
                </a:lnTo>
                <a:cubicBezTo>
                  <a:pt x="202553" y="82298"/>
                  <a:pt x="226854" y="122272"/>
                  <a:pt x="249222" y="163449"/>
                </a:cubicBezTo>
                <a:lnTo>
                  <a:pt x="287605" y="243127"/>
                </a:lnTo>
                <a:lnTo>
                  <a:pt x="262277" y="284819"/>
                </a:lnTo>
                <a:cubicBezTo>
                  <a:pt x="225380" y="352741"/>
                  <a:pt x="194859" y="424628"/>
                  <a:pt x="171515" y="499679"/>
                </a:cubicBezTo>
                <a:lnTo>
                  <a:pt x="143803" y="607458"/>
                </a:lnTo>
                <a:lnTo>
                  <a:pt x="116090" y="499679"/>
                </a:lnTo>
                <a:cubicBezTo>
                  <a:pt x="92747" y="424628"/>
                  <a:pt x="62225" y="352741"/>
                  <a:pt x="25328" y="284819"/>
                </a:cubicBezTo>
                <a:lnTo>
                  <a:pt x="0" y="243127"/>
                </a:lnTo>
                <a:lnTo>
                  <a:pt x="38383" y="163449"/>
                </a:lnTo>
                <a:cubicBezTo>
                  <a:pt x="60751" y="122272"/>
                  <a:pt x="85052" y="82298"/>
                  <a:pt x="111164" y="43647"/>
                </a:cubicBezTo>
                <a:lnTo>
                  <a:pt x="1438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30988" y="3113112"/>
            <a:ext cx="241536" cy="510154"/>
          </a:xfrm>
          <a:custGeom>
            <a:avLst/>
            <a:gdLst>
              <a:gd name="connsiteX0" fmla="*/ 143802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2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2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2" y="0"/>
                </a:moveTo>
                <a:lnTo>
                  <a:pt x="171515" y="107778"/>
                </a:lnTo>
                <a:cubicBezTo>
                  <a:pt x="194858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2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6" y="182829"/>
                  <a:pt x="116090" y="107778"/>
                </a:cubicBezTo>
                <a:lnTo>
                  <a:pt x="14380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5899905" y="3113112"/>
            <a:ext cx="241537" cy="510154"/>
          </a:xfrm>
          <a:custGeom>
            <a:avLst/>
            <a:gdLst>
              <a:gd name="connsiteX0" fmla="*/ 143803 w 287606"/>
              <a:gd name="connsiteY0" fmla="*/ 0 h 607457"/>
              <a:gd name="connsiteX1" fmla="*/ 171516 w 287606"/>
              <a:gd name="connsiteY1" fmla="*/ 107778 h 607457"/>
              <a:gd name="connsiteX2" fmla="*/ 262278 w 287606"/>
              <a:gd name="connsiteY2" fmla="*/ 322638 h 607457"/>
              <a:gd name="connsiteX3" fmla="*/ 287606 w 287606"/>
              <a:gd name="connsiteY3" fmla="*/ 364330 h 607457"/>
              <a:gd name="connsiteX4" fmla="*/ 249223 w 287606"/>
              <a:gd name="connsiteY4" fmla="*/ 444008 h 607457"/>
              <a:gd name="connsiteX5" fmla="*/ 176442 w 287606"/>
              <a:gd name="connsiteY5" fmla="*/ 563810 h 607457"/>
              <a:gd name="connsiteX6" fmla="*/ 143803 w 287606"/>
              <a:gd name="connsiteY6" fmla="*/ 607457 h 607457"/>
              <a:gd name="connsiteX7" fmla="*/ 111165 w 287606"/>
              <a:gd name="connsiteY7" fmla="*/ 563810 h 607457"/>
              <a:gd name="connsiteX8" fmla="*/ 38384 w 287606"/>
              <a:gd name="connsiteY8" fmla="*/ 444008 h 607457"/>
              <a:gd name="connsiteX9" fmla="*/ 0 w 287606"/>
              <a:gd name="connsiteY9" fmla="*/ 364330 h 607457"/>
              <a:gd name="connsiteX10" fmla="*/ 25329 w 287606"/>
              <a:gd name="connsiteY10" fmla="*/ 322638 h 607457"/>
              <a:gd name="connsiteX11" fmla="*/ 116091 w 287606"/>
              <a:gd name="connsiteY11" fmla="*/ 107778 h 607457"/>
              <a:gd name="connsiteX12" fmla="*/ 143803 w 287606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6" h="607457">
                <a:moveTo>
                  <a:pt x="143803" y="0"/>
                </a:moveTo>
                <a:lnTo>
                  <a:pt x="171516" y="107778"/>
                </a:lnTo>
                <a:cubicBezTo>
                  <a:pt x="194859" y="182829"/>
                  <a:pt x="225381" y="254716"/>
                  <a:pt x="262278" y="322638"/>
                </a:cubicBezTo>
                <a:lnTo>
                  <a:pt x="287606" y="364330"/>
                </a:lnTo>
                <a:lnTo>
                  <a:pt x="249223" y="444008"/>
                </a:lnTo>
                <a:cubicBezTo>
                  <a:pt x="226855" y="485185"/>
                  <a:pt x="202554" y="525159"/>
                  <a:pt x="176442" y="563810"/>
                </a:cubicBezTo>
                <a:lnTo>
                  <a:pt x="143803" y="607457"/>
                </a:lnTo>
                <a:lnTo>
                  <a:pt x="111165" y="563810"/>
                </a:lnTo>
                <a:cubicBezTo>
                  <a:pt x="85053" y="525159"/>
                  <a:pt x="60752" y="485185"/>
                  <a:pt x="38384" y="444008"/>
                </a:cubicBezTo>
                <a:lnTo>
                  <a:pt x="0" y="364330"/>
                </a:lnTo>
                <a:lnTo>
                  <a:pt x="25329" y="322638"/>
                </a:lnTo>
                <a:cubicBezTo>
                  <a:pt x="62226" y="254716"/>
                  <a:pt x="92747" y="182829"/>
                  <a:pt x="116091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7868825" y="3113112"/>
            <a:ext cx="241536" cy="510154"/>
          </a:xfrm>
          <a:custGeom>
            <a:avLst/>
            <a:gdLst>
              <a:gd name="connsiteX0" fmla="*/ 143803 w 287605"/>
              <a:gd name="connsiteY0" fmla="*/ 0 h 607457"/>
              <a:gd name="connsiteX1" fmla="*/ 171515 w 287605"/>
              <a:gd name="connsiteY1" fmla="*/ 107778 h 607457"/>
              <a:gd name="connsiteX2" fmla="*/ 262277 w 287605"/>
              <a:gd name="connsiteY2" fmla="*/ 322638 h 607457"/>
              <a:gd name="connsiteX3" fmla="*/ 287605 w 287605"/>
              <a:gd name="connsiteY3" fmla="*/ 364330 h 607457"/>
              <a:gd name="connsiteX4" fmla="*/ 249222 w 287605"/>
              <a:gd name="connsiteY4" fmla="*/ 444008 h 607457"/>
              <a:gd name="connsiteX5" fmla="*/ 176441 w 287605"/>
              <a:gd name="connsiteY5" fmla="*/ 563810 h 607457"/>
              <a:gd name="connsiteX6" fmla="*/ 143803 w 287605"/>
              <a:gd name="connsiteY6" fmla="*/ 607457 h 607457"/>
              <a:gd name="connsiteX7" fmla="*/ 111164 w 287605"/>
              <a:gd name="connsiteY7" fmla="*/ 563810 h 607457"/>
              <a:gd name="connsiteX8" fmla="*/ 38383 w 287605"/>
              <a:gd name="connsiteY8" fmla="*/ 444008 h 607457"/>
              <a:gd name="connsiteX9" fmla="*/ 0 w 287605"/>
              <a:gd name="connsiteY9" fmla="*/ 364330 h 607457"/>
              <a:gd name="connsiteX10" fmla="*/ 25328 w 287605"/>
              <a:gd name="connsiteY10" fmla="*/ 322638 h 607457"/>
              <a:gd name="connsiteX11" fmla="*/ 116090 w 287605"/>
              <a:gd name="connsiteY11" fmla="*/ 107778 h 607457"/>
              <a:gd name="connsiteX12" fmla="*/ 143803 w 287605"/>
              <a:gd name="connsiteY12" fmla="*/ 0 h 60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605" h="607457">
                <a:moveTo>
                  <a:pt x="143803" y="0"/>
                </a:moveTo>
                <a:lnTo>
                  <a:pt x="171515" y="107778"/>
                </a:lnTo>
                <a:cubicBezTo>
                  <a:pt x="194859" y="182829"/>
                  <a:pt x="225380" y="254716"/>
                  <a:pt x="262277" y="322638"/>
                </a:cubicBezTo>
                <a:lnTo>
                  <a:pt x="287605" y="364330"/>
                </a:lnTo>
                <a:lnTo>
                  <a:pt x="249222" y="444008"/>
                </a:lnTo>
                <a:cubicBezTo>
                  <a:pt x="226854" y="485185"/>
                  <a:pt x="202553" y="525159"/>
                  <a:pt x="176441" y="563810"/>
                </a:cubicBezTo>
                <a:lnTo>
                  <a:pt x="143803" y="607457"/>
                </a:lnTo>
                <a:lnTo>
                  <a:pt x="111164" y="563810"/>
                </a:lnTo>
                <a:cubicBezTo>
                  <a:pt x="85052" y="525159"/>
                  <a:pt x="60751" y="485185"/>
                  <a:pt x="38383" y="444008"/>
                </a:cubicBezTo>
                <a:lnTo>
                  <a:pt x="0" y="364330"/>
                </a:lnTo>
                <a:lnTo>
                  <a:pt x="25328" y="322638"/>
                </a:lnTo>
                <a:cubicBezTo>
                  <a:pt x="62225" y="254716"/>
                  <a:pt x="92747" y="182829"/>
                  <a:pt x="116090" y="1077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847022" y="1684070"/>
            <a:ext cx="2204732" cy="2440547"/>
          </a:xfrm>
          <a:custGeom>
            <a:avLst/>
            <a:gdLst>
              <a:gd name="connsiteX0" fmla="*/ 1453019 w 2625246"/>
              <a:gd name="connsiteY0" fmla="*/ 0 h 2906038"/>
              <a:gd name="connsiteX1" fmla="*/ 2574239 w 2625246"/>
              <a:gd name="connsiteY1" fmla="*/ 528764 h 2906038"/>
              <a:gd name="connsiteX2" fmla="*/ 2625246 w 2625246"/>
              <a:gd name="connsiteY2" fmla="*/ 596975 h 2906038"/>
              <a:gd name="connsiteX3" fmla="*/ 2592608 w 2625246"/>
              <a:gd name="connsiteY3" fmla="*/ 640622 h 2906038"/>
              <a:gd name="connsiteX4" fmla="*/ 2519827 w 2625246"/>
              <a:gd name="connsiteY4" fmla="*/ 760424 h 2906038"/>
              <a:gd name="connsiteX5" fmla="*/ 2481444 w 2625246"/>
              <a:gd name="connsiteY5" fmla="*/ 840102 h 2906038"/>
              <a:gd name="connsiteX6" fmla="*/ 2446745 w 2625246"/>
              <a:gd name="connsiteY6" fmla="*/ 782986 h 2906038"/>
              <a:gd name="connsiteX7" fmla="*/ 1453019 w 2625246"/>
              <a:gd name="connsiteY7" fmla="*/ 254627 h 2906038"/>
              <a:gd name="connsiteX8" fmla="*/ 254627 w 2625246"/>
              <a:gd name="connsiteY8" fmla="*/ 1453019 h 2906038"/>
              <a:gd name="connsiteX9" fmla="*/ 1453019 w 2625246"/>
              <a:gd name="connsiteY9" fmla="*/ 2651411 h 2906038"/>
              <a:gd name="connsiteX10" fmla="*/ 2446745 w 2625246"/>
              <a:gd name="connsiteY10" fmla="*/ 2123052 h 2906038"/>
              <a:gd name="connsiteX11" fmla="*/ 2481444 w 2625246"/>
              <a:gd name="connsiteY11" fmla="*/ 2065936 h 2906038"/>
              <a:gd name="connsiteX12" fmla="*/ 2519827 w 2625246"/>
              <a:gd name="connsiteY12" fmla="*/ 2145614 h 2906038"/>
              <a:gd name="connsiteX13" fmla="*/ 2592608 w 2625246"/>
              <a:gd name="connsiteY13" fmla="*/ 2265416 h 2906038"/>
              <a:gd name="connsiteX14" fmla="*/ 2625246 w 2625246"/>
              <a:gd name="connsiteY14" fmla="*/ 2309063 h 2906038"/>
              <a:gd name="connsiteX15" fmla="*/ 2574239 w 2625246"/>
              <a:gd name="connsiteY15" fmla="*/ 2377274 h 2906038"/>
              <a:gd name="connsiteX16" fmla="*/ 1453019 w 2625246"/>
              <a:gd name="connsiteY16" fmla="*/ 2906038 h 2906038"/>
              <a:gd name="connsiteX17" fmla="*/ 0 w 2625246"/>
              <a:gd name="connsiteY17" fmla="*/ 1453019 h 2906038"/>
              <a:gd name="connsiteX18" fmla="*/ 1453019 w 2625246"/>
              <a:gd name="connsiteY18" fmla="*/ 0 h 290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5246" h="2906038">
                <a:moveTo>
                  <a:pt x="1453019" y="0"/>
                </a:moveTo>
                <a:cubicBezTo>
                  <a:pt x="1904414" y="0"/>
                  <a:pt x="2307734" y="205835"/>
                  <a:pt x="2574239" y="528764"/>
                </a:cubicBezTo>
                <a:lnTo>
                  <a:pt x="2625246" y="596975"/>
                </a:lnTo>
                <a:lnTo>
                  <a:pt x="2592608" y="640622"/>
                </a:lnTo>
                <a:cubicBezTo>
                  <a:pt x="2566496" y="679273"/>
                  <a:pt x="2542195" y="719247"/>
                  <a:pt x="2519827" y="760424"/>
                </a:cubicBezTo>
                <a:lnTo>
                  <a:pt x="2481444" y="840102"/>
                </a:lnTo>
                <a:lnTo>
                  <a:pt x="2446745" y="782986"/>
                </a:lnTo>
                <a:cubicBezTo>
                  <a:pt x="2231385" y="464212"/>
                  <a:pt x="1866678" y="254627"/>
                  <a:pt x="1453019" y="254627"/>
                </a:cubicBezTo>
                <a:cubicBezTo>
                  <a:pt x="791165" y="254627"/>
                  <a:pt x="254627" y="791165"/>
                  <a:pt x="254627" y="1453019"/>
                </a:cubicBezTo>
                <a:cubicBezTo>
                  <a:pt x="254627" y="2114873"/>
                  <a:pt x="791165" y="2651411"/>
                  <a:pt x="1453019" y="2651411"/>
                </a:cubicBezTo>
                <a:cubicBezTo>
                  <a:pt x="1866678" y="2651411"/>
                  <a:pt x="2231385" y="2441826"/>
                  <a:pt x="2446745" y="2123052"/>
                </a:cubicBezTo>
                <a:lnTo>
                  <a:pt x="2481444" y="2065936"/>
                </a:lnTo>
                <a:lnTo>
                  <a:pt x="2519827" y="2145614"/>
                </a:lnTo>
                <a:cubicBezTo>
                  <a:pt x="2542195" y="2186791"/>
                  <a:pt x="2566496" y="2226765"/>
                  <a:pt x="2592608" y="2265416"/>
                </a:cubicBezTo>
                <a:lnTo>
                  <a:pt x="2625246" y="2309063"/>
                </a:lnTo>
                <a:lnTo>
                  <a:pt x="2574239" y="2377274"/>
                </a:lnTo>
                <a:cubicBezTo>
                  <a:pt x="2307734" y="2700204"/>
                  <a:pt x="1904414" y="2906038"/>
                  <a:pt x="1453019" y="2906038"/>
                </a:cubicBezTo>
                <a:cubicBezTo>
                  <a:pt x="650539" y="2906038"/>
                  <a:pt x="0" y="2255499"/>
                  <a:pt x="0" y="1453019"/>
                </a:cubicBezTo>
                <a:cubicBezTo>
                  <a:pt x="0" y="650539"/>
                  <a:pt x="650539" y="0"/>
                  <a:pt x="1453019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1755" y="1684070"/>
            <a:ext cx="1968919" cy="705534"/>
          </a:xfrm>
          <a:custGeom>
            <a:avLst/>
            <a:gdLst>
              <a:gd name="connsiteX0" fmla="*/ 1172228 w 2344455"/>
              <a:gd name="connsiteY0" fmla="*/ 0 h 840102"/>
              <a:gd name="connsiteX1" fmla="*/ 2293448 w 2344455"/>
              <a:gd name="connsiteY1" fmla="*/ 528764 h 840102"/>
              <a:gd name="connsiteX2" fmla="*/ 2344455 w 2344455"/>
              <a:gd name="connsiteY2" fmla="*/ 596975 h 840102"/>
              <a:gd name="connsiteX3" fmla="*/ 2311817 w 2344455"/>
              <a:gd name="connsiteY3" fmla="*/ 640622 h 840102"/>
              <a:gd name="connsiteX4" fmla="*/ 2239036 w 2344455"/>
              <a:gd name="connsiteY4" fmla="*/ 760424 h 840102"/>
              <a:gd name="connsiteX5" fmla="*/ 2200652 w 2344455"/>
              <a:gd name="connsiteY5" fmla="*/ 840102 h 840102"/>
              <a:gd name="connsiteX6" fmla="*/ 2165954 w 2344455"/>
              <a:gd name="connsiteY6" fmla="*/ 782986 h 840102"/>
              <a:gd name="connsiteX7" fmla="*/ 1172228 w 2344455"/>
              <a:gd name="connsiteY7" fmla="*/ 254627 h 840102"/>
              <a:gd name="connsiteX8" fmla="*/ 178502 w 2344455"/>
              <a:gd name="connsiteY8" fmla="*/ 782986 h 840102"/>
              <a:gd name="connsiteX9" fmla="*/ 143803 w 2344455"/>
              <a:gd name="connsiteY9" fmla="*/ 840102 h 840102"/>
              <a:gd name="connsiteX10" fmla="*/ 105420 w 2344455"/>
              <a:gd name="connsiteY10" fmla="*/ 760424 h 840102"/>
              <a:gd name="connsiteX11" fmla="*/ 32639 w 2344455"/>
              <a:gd name="connsiteY11" fmla="*/ 640622 h 840102"/>
              <a:gd name="connsiteX12" fmla="*/ 0 w 2344455"/>
              <a:gd name="connsiteY12" fmla="*/ 596975 h 840102"/>
              <a:gd name="connsiteX13" fmla="*/ 51008 w 2344455"/>
              <a:gd name="connsiteY13" fmla="*/ 528764 h 840102"/>
              <a:gd name="connsiteX14" fmla="*/ 1172228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5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2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20673" y="1684070"/>
            <a:ext cx="1968920" cy="705534"/>
          </a:xfrm>
          <a:custGeom>
            <a:avLst/>
            <a:gdLst>
              <a:gd name="connsiteX0" fmla="*/ 1172228 w 2344456"/>
              <a:gd name="connsiteY0" fmla="*/ 0 h 840102"/>
              <a:gd name="connsiteX1" fmla="*/ 2293448 w 2344456"/>
              <a:gd name="connsiteY1" fmla="*/ 528764 h 840102"/>
              <a:gd name="connsiteX2" fmla="*/ 2344456 w 2344456"/>
              <a:gd name="connsiteY2" fmla="*/ 596975 h 840102"/>
              <a:gd name="connsiteX3" fmla="*/ 2311817 w 2344456"/>
              <a:gd name="connsiteY3" fmla="*/ 640622 h 840102"/>
              <a:gd name="connsiteX4" fmla="*/ 2239036 w 2344456"/>
              <a:gd name="connsiteY4" fmla="*/ 760424 h 840102"/>
              <a:gd name="connsiteX5" fmla="*/ 2200653 w 2344456"/>
              <a:gd name="connsiteY5" fmla="*/ 840102 h 840102"/>
              <a:gd name="connsiteX6" fmla="*/ 2165954 w 2344456"/>
              <a:gd name="connsiteY6" fmla="*/ 782986 h 840102"/>
              <a:gd name="connsiteX7" fmla="*/ 1172228 w 2344456"/>
              <a:gd name="connsiteY7" fmla="*/ 254627 h 840102"/>
              <a:gd name="connsiteX8" fmla="*/ 178502 w 2344456"/>
              <a:gd name="connsiteY8" fmla="*/ 782986 h 840102"/>
              <a:gd name="connsiteX9" fmla="*/ 143803 w 2344456"/>
              <a:gd name="connsiteY9" fmla="*/ 840102 h 840102"/>
              <a:gd name="connsiteX10" fmla="*/ 105420 w 2344456"/>
              <a:gd name="connsiteY10" fmla="*/ 760424 h 840102"/>
              <a:gd name="connsiteX11" fmla="*/ 32639 w 2344456"/>
              <a:gd name="connsiteY11" fmla="*/ 640622 h 840102"/>
              <a:gd name="connsiteX12" fmla="*/ 0 w 2344456"/>
              <a:gd name="connsiteY12" fmla="*/ 596975 h 840102"/>
              <a:gd name="connsiteX13" fmla="*/ 51008 w 2344456"/>
              <a:gd name="connsiteY13" fmla="*/ 528764 h 840102"/>
              <a:gd name="connsiteX14" fmla="*/ 1172228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172228" y="0"/>
                </a:moveTo>
                <a:cubicBezTo>
                  <a:pt x="1623623" y="0"/>
                  <a:pt x="2026943" y="205835"/>
                  <a:pt x="2293448" y="528764"/>
                </a:cubicBezTo>
                <a:lnTo>
                  <a:pt x="2344456" y="596975"/>
                </a:lnTo>
                <a:lnTo>
                  <a:pt x="2311817" y="640622"/>
                </a:lnTo>
                <a:cubicBezTo>
                  <a:pt x="2285705" y="679273"/>
                  <a:pt x="2261404" y="719247"/>
                  <a:pt x="2239036" y="760424"/>
                </a:cubicBezTo>
                <a:lnTo>
                  <a:pt x="2200653" y="840102"/>
                </a:lnTo>
                <a:lnTo>
                  <a:pt x="2165954" y="782986"/>
                </a:lnTo>
                <a:cubicBezTo>
                  <a:pt x="1950594" y="464212"/>
                  <a:pt x="1585887" y="254627"/>
                  <a:pt x="1172228" y="254627"/>
                </a:cubicBezTo>
                <a:cubicBezTo>
                  <a:pt x="758569" y="254627"/>
                  <a:pt x="393862" y="464212"/>
                  <a:pt x="178502" y="782986"/>
                </a:cubicBezTo>
                <a:lnTo>
                  <a:pt x="143803" y="840102"/>
                </a:lnTo>
                <a:lnTo>
                  <a:pt x="105420" y="760424"/>
                </a:lnTo>
                <a:cubicBezTo>
                  <a:pt x="83052" y="719247"/>
                  <a:pt x="58751" y="679273"/>
                  <a:pt x="32639" y="640622"/>
                </a:cubicBezTo>
                <a:lnTo>
                  <a:pt x="0" y="596975"/>
                </a:lnTo>
                <a:lnTo>
                  <a:pt x="51008" y="528764"/>
                </a:lnTo>
                <a:cubicBezTo>
                  <a:pt x="317513" y="205835"/>
                  <a:pt x="720833" y="0"/>
                  <a:pt x="1172228" y="0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7989593" y="1684070"/>
            <a:ext cx="2204732" cy="2440547"/>
          </a:xfrm>
          <a:custGeom>
            <a:avLst/>
            <a:gdLst>
              <a:gd name="connsiteX0" fmla="*/ 1172227 w 2625246"/>
              <a:gd name="connsiteY0" fmla="*/ 0 h 2906038"/>
              <a:gd name="connsiteX1" fmla="*/ 2625246 w 2625246"/>
              <a:gd name="connsiteY1" fmla="*/ 1453019 h 2906038"/>
              <a:gd name="connsiteX2" fmla="*/ 1172227 w 2625246"/>
              <a:gd name="connsiteY2" fmla="*/ 2906038 h 2906038"/>
              <a:gd name="connsiteX3" fmla="*/ 51007 w 2625246"/>
              <a:gd name="connsiteY3" fmla="*/ 2377274 h 2906038"/>
              <a:gd name="connsiteX4" fmla="*/ 0 w 2625246"/>
              <a:gd name="connsiteY4" fmla="*/ 2309063 h 2906038"/>
              <a:gd name="connsiteX5" fmla="*/ 32638 w 2625246"/>
              <a:gd name="connsiteY5" fmla="*/ 2265416 h 2906038"/>
              <a:gd name="connsiteX6" fmla="*/ 105419 w 2625246"/>
              <a:gd name="connsiteY6" fmla="*/ 2145614 h 2906038"/>
              <a:gd name="connsiteX7" fmla="*/ 143802 w 2625246"/>
              <a:gd name="connsiteY7" fmla="*/ 2065936 h 2906038"/>
              <a:gd name="connsiteX8" fmla="*/ 178501 w 2625246"/>
              <a:gd name="connsiteY8" fmla="*/ 2123052 h 2906038"/>
              <a:gd name="connsiteX9" fmla="*/ 1172227 w 2625246"/>
              <a:gd name="connsiteY9" fmla="*/ 2651411 h 2906038"/>
              <a:gd name="connsiteX10" fmla="*/ 2370619 w 2625246"/>
              <a:gd name="connsiteY10" fmla="*/ 1453019 h 2906038"/>
              <a:gd name="connsiteX11" fmla="*/ 1172227 w 2625246"/>
              <a:gd name="connsiteY11" fmla="*/ 254627 h 2906038"/>
              <a:gd name="connsiteX12" fmla="*/ 178501 w 2625246"/>
              <a:gd name="connsiteY12" fmla="*/ 782986 h 2906038"/>
              <a:gd name="connsiteX13" fmla="*/ 143802 w 2625246"/>
              <a:gd name="connsiteY13" fmla="*/ 840102 h 2906038"/>
              <a:gd name="connsiteX14" fmla="*/ 105419 w 2625246"/>
              <a:gd name="connsiteY14" fmla="*/ 760424 h 2906038"/>
              <a:gd name="connsiteX15" fmla="*/ 32638 w 2625246"/>
              <a:gd name="connsiteY15" fmla="*/ 640622 h 2906038"/>
              <a:gd name="connsiteX16" fmla="*/ 0 w 2625246"/>
              <a:gd name="connsiteY16" fmla="*/ 596975 h 2906038"/>
              <a:gd name="connsiteX17" fmla="*/ 51007 w 2625246"/>
              <a:gd name="connsiteY17" fmla="*/ 528764 h 2906038"/>
              <a:gd name="connsiteX18" fmla="*/ 1172227 w 2625246"/>
              <a:gd name="connsiteY18" fmla="*/ 0 h 290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25246" h="2906038">
                <a:moveTo>
                  <a:pt x="1172227" y="0"/>
                </a:moveTo>
                <a:cubicBezTo>
                  <a:pt x="1974707" y="0"/>
                  <a:pt x="2625246" y="650539"/>
                  <a:pt x="2625246" y="1453019"/>
                </a:cubicBezTo>
                <a:cubicBezTo>
                  <a:pt x="2625246" y="2255499"/>
                  <a:pt x="1974707" y="2906038"/>
                  <a:pt x="1172227" y="2906038"/>
                </a:cubicBezTo>
                <a:cubicBezTo>
                  <a:pt x="720832" y="2906038"/>
                  <a:pt x="317512" y="2700204"/>
                  <a:pt x="51007" y="2377274"/>
                </a:cubicBezTo>
                <a:lnTo>
                  <a:pt x="0" y="2309063"/>
                </a:lnTo>
                <a:lnTo>
                  <a:pt x="32638" y="2265416"/>
                </a:lnTo>
                <a:cubicBezTo>
                  <a:pt x="58750" y="2226765"/>
                  <a:pt x="83051" y="2186791"/>
                  <a:pt x="105419" y="2145614"/>
                </a:cubicBezTo>
                <a:lnTo>
                  <a:pt x="143802" y="2065936"/>
                </a:lnTo>
                <a:lnTo>
                  <a:pt x="178501" y="2123052"/>
                </a:lnTo>
                <a:cubicBezTo>
                  <a:pt x="393861" y="2441826"/>
                  <a:pt x="758568" y="2651411"/>
                  <a:pt x="1172227" y="2651411"/>
                </a:cubicBezTo>
                <a:cubicBezTo>
                  <a:pt x="1834081" y="2651411"/>
                  <a:pt x="2370619" y="2114873"/>
                  <a:pt x="2370619" y="1453019"/>
                </a:cubicBezTo>
                <a:cubicBezTo>
                  <a:pt x="2370619" y="791165"/>
                  <a:pt x="1834081" y="254627"/>
                  <a:pt x="1172227" y="254627"/>
                </a:cubicBezTo>
                <a:cubicBezTo>
                  <a:pt x="758568" y="254627"/>
                  <a:pt x="393861" y="464212"/>
                  <a:pt x="178501" y="782986"/>
                </a:cubicBezTo>
                <a:lnTo>
                  <a:pt x="143802" y="840102"/>
                </a:lnTo>
                <a:lnTo>
                  <a:pt x="105419" y="760424"/>
                </a:lnTo>
                <a:cubicBezTo>
                  <a:pt x="83051" y="719247"/>
                  <a:pt x="58750" y="679273"/>
                  <a:pt x="32638" y="640622"/>
                </a:cubicBezTo>
                <a:lnTo>
                  <a:pt x="0" y="596975"/>
                </a:lnTo>
                <a:lnTo>
                  <a:pt x="51007" y="528764"/>
                </a:lnTo>
                <a:cubicBezTo>
                  <a:pt x="317512" y="205835"/>
                  <a:pt x="720832" y="0"/>
                  <a:pt x="1172227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815942" y="2389604"/>
            <a:ext cx="235814" cy="1029479"/>
          </a:xfrm>
          <a:custGeom>
            <a:avLst/>
            <a:gdLst>
              <a:gd name="connsiteX0" fmla="*/ 136989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9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9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4051754" y="2389604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784860" y="2389604"/>
            <a:ext cx="235814" cy="1029479"/>
          </a:xfrm>
          <a:custGeom>
            <a:avLst/>
            <a:gdLst>
              <a:gd name="connsiteX0" fmla="*/ 136988 w 280791"/>
              <a:gd name="connsiteY0" fmla="*/ 0 h 1225834"/>
              <a:gd name="connsiteX1" fmla="*/ 162317 w 280791"/>
              <a:gd name="connsiteY1" fmla="*/ 41692 h 1225834"/>
              <a:gd name="connsiteX2" fmla="*/ 253079 w 280791"/>
              <a:gd name="connsiteY2" fmla="*/ 256552 h 1225834"/>
              <a:gd name="connsiteX3" fmla="*/ 280791 w 280791"/>
              <a:gd name="connsiteY3" fmla="*/ 364331 h 1225834"/>
              <a:gd name="connsiteX4" fmla="*/ 278974 w 280791"/>
              <a:gd name="connsiteY4" fmla="*/ 371399 h 1225834"/>
              <a:gd name="connsiteX5" fmla="*/ 254627 w 280791"/>
              <a:gd name="connsiteY5" fmla="*/ 612917 h 1225834"/>
              <a:gd name="connsiteX6" fmla="*/ 278974 w 280791"/>
              <a:gd name="connsiteY6" fmla="*/ 854435 h 1225834"/>
              <a:gd name="connsiteX7" fmla="*/ 280791 w 280791"/>
              <a:gd name="connsiteY7" fmla="*/ 861504 h 1225834"/>
              <a:gd name="connsiteX8" fmla="*/ 253079 w 280791"/>
              <a:gd name="connsiteY8" fmla="*/ 969282 h 1225834"/>
              <a:gd name="connsiteX9" fmla="*/ 162317 w 280791"/>
              <a:gd name="connsiteY9" fmla="*/ 1184142 h 1225834"/>
              <a:gd name="connsiteX10" fmla="*/ 136988 w 280791"/>
              <a:gd name="connsiteY10" fmla="*/ 1225834 h 1225834"/>
              <a:gd name="connsiteX11" fmla="*/ 114185 w 280791"/>
              <a:gd name="connsiteY11" fmla="*/ 1178497 h 1225834"/>
              <a:gd name="connsiteX12" fmla="*/ 0 w 280791"/>
              <a:gd name="connsiteY12" fmla="*/ 612917 h 1225834"/>
              <a:gd name="connsiteX13" fmla="*/ 114185 w 280791"/>
              <a:gd name="connsiteY13" fmla="*/ 47337 h 1225834"/>
              <a:gd name="connsiteX14" fmla="*/ 136988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36988" y="0"/>
                </a:moveTo>
                <a:lnTo>
                  <a:pt x="162317" y="41692"/>
                </a:lnTo>
                <a:cubicBezTo>
                  <a:pt x="199214" y="109614"/>
                  <a:pt x="229735" y="181501"/>
                  <a:pt x="253079" y="256552"/>
                </a:cubicBezTo>
                <a:lnTo>
                  <a:pt x="280791" y="364331"/>
                </a:lnTo>
                <a:lnTo>
                  <a:pt x="278974" y="371399"/>
                </a:lnTo>
                <a:cubicBezTo>
                  <a:pt x="263010" y="449412"/>
                  <a:pt x="254627" y="530185"/>
                  <a:pt x="254627" y="612917"/>
                </a:cubicBezTo>
                <a:cubicBezTo>
                  <a:pt x="254627" y="695649"/>
                  <a:pt x="263010" y="776423"/>
                  <a:pt x="278974" y="854435"/>
                </a:cubicBezTo>
                <a:lnTo>
                  <a:pt x="280791" y="861504"/>
                </a:lnTo>
                <a:lnTo>
                  <a:pt x="253079" y="969282"/>
                </a:lnTo>
                <a:cubicBezTo>
                  <a:pt x="229735" y="1044333"/>
                  <a:pt x="199214" y="1116220"/>
                  <a:pt x="162317" y="1184142"/>
                </a:cubicBezTo>
                <a:lnTo>
                  <a:pt x="136988" y="1225834"/>
                </a:lnTo>
                <a:lnTo>
                  <a:pt x="114185" y="1178497"/>
                </a:lnTo>
                <a:cubicBezTo>
                  <a:pt x="40658" y="1004661"/>
                  <a:pt x="0" y="813537"/>
                  <a:pt x="0" y="612917"/>
                </a:cubicBezTo>
                <a:cubicBezTo>
                  <a:pt x="0" y="412297"/>
                  <a:pt x="40658" y="221173"/>
                  <a:pt x="114185" y="47337"/>
                </a:cubicBezTo>
                <a:lnTo>
                  <a:pt x="136988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020673" y="2389604"/>
            <a:ext cx="235815" cy="1029479"/>
          </a:xfrm>
          <a:custGeom>
            <a:avLst/>
            <a:gdLst>
              <a:gd name="connsiteX0" fmla="*/ 143803 w 280792"/>
              <a:gd name="connsiteY0" fmla="*/ 0 h 1225834"/>
              <a:gd name="connsiteX1" fmla="*/ 166607 w 280792"/>
              <a:gd name="connsiteY1" fmla="*/ 47337 h 1225834"/>
              <a:gd name="connsiteX2" fmla="*/ 280792 w 280792"/>
              <a:gd name="connsiteY2" fmla="*/ 612917 h 1225834"/>
              <a:gd name="connsiteX3" fmla="*/ 166607 w 280792"/>
              <a:gd name="connsiteY3" fmla="*/ 1178497 h 1225834"/>
              <a:gd name="connsiteX4" fmla="*/ 143803 w 280792"/>
              <a:gd name="connsiteY4" fmla="*/ 1225834 h 1225834"/>
              <a:gd name="connsiteX5" fmla="*/ 118475 w 280792"/>
              <a:gd name="connsiteY5" fmla="*/ 1184142 h 1225834"/>
              <a:gd name="connsiteX6" fmla="*/ 27713 w 280792"/>
              <a:gd name="connsiteY6" fmla="*/ 969282 h 1225834"/>
              <a:gd name="connsiteX7" fmla="*/ 0 w 280792"/>
              <a:gd name="connsiteY7" fmla="*/ 861504 h 1225834"/>
              <a:gd name="connsiteX8" fmla="*/ 1818 w 280792"/>
              <a:gd name="connsiteY8" fmla="*/ 854435 h 1225834"/>
              <a:gd name="connsiteX9" fmla="*/ 26165 w 280792"/>
              <a:gd name="connsiteY9" fmla="*/ 612917 h 1225834"/>
              <a:gd name="connsiteX10" fmla="*/ 1818 w 280792"/>
              <a:gd name="connsiteY10" fmla="*/ 371399 h 1225834"/>
              <a:gd name="connsiteX11" fmla="*/ 0 w 280792"/>
              <a:gd name="connsiteY11" fmla="*/ 364331 h 1225834"/>
              <a:gd name="connsiteX12" fmla="*/ 27713 w 280792"/>
              <a:gd name="connsiteY12" fmla="*/ 256552 h 1225834"/>
              <a:gd name="connsiteX13" fmla="*/ 118475 w 280792"/>
              <a:gd name="connsiteY13" fmla="*/ 41692 h 1225834"/>
              <a:gd name="connsiteX14" fmla="*/ 143803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43803" y="0"/>
                </a:moveTo>
                <a:lnTo>
                  <a:pt x="166607" y="47337"/>
                </a:lnTo>
                <a:cubicBezTo>
                  <a:pt x="240133" y="221173"/>
                  <a:pt x="280792" y="412297"/>
                  <a:pt x="280792" y="612917"/>
                </a:cubicBezTo>
                <a:cubicBezTo>
                  <a:pt x="280792" y="813537"/>
                  <a:pt x="240133" y="1004661"/>
                  <a:pt x="166607" y="1178497"/>
                </a:cubicBezTo>
                <a:lnTo>
                  <a:pt x="143803" y="1225834"/>
                </a:lnTo>
                <a:lnTo>
                  <a:pt x="118475" y="1184142"/>
                </a:lnTo>
                <a:cubicBezTo>
                  <a:pt x="81578" y="1116220"/>
                  <a:pt x="51056" y="1044333"/>
                  <a:pt x="27713" y="969282"/>
                </a:cubicBezTo>
                <a:lnTo>
                  <a:pt x="0" y="861504"/>
                </a:lnTo>
                <a:lnTo>
                  <a:pt x="1818" y="854435"/>
                </a:lnTo>
                <a:cubicBezTo>
                  <a:pt x="17781" y="776423"/>
                  <a:pt x="26165" y="695649"/>
                  <a:pt x="26165" y="612917"/>
                </a:cubicBezTo>
                <a:cubicBezTo>
                  <a:pt x="26165" y="530185"/>
                  <a:pt x="17781" y="449412"/>
                  <a:pt x="1818" y="371399"/>
                </a:cubicBezTo>
                <a:lnTo>
                  <a:pt x="0" y="364331"/>
                </a:lnTo>
                <a:lnTo>
                  <a:pt x="27713" y="256552"/>
                </a:lnTo>
                <a:cubicBezTo>
                  <a:pt x="51056" y="181501"/>
                  <a:pt x="81578" y="109614"/>
                  <a:pt x="118475" y="41692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7753778" y="2389604"/>
            <a:ext cx="235815" cy="1029479"/>
          </a:xfrm>
          <a:custGeom>
            <a:avLst/>
            <a:gdLst>
              <a:gd name="connsiteX0" fmla="*/ 136989 w 280792"/>
              <a:gd name="connsiteY0" fmla="*/ 0 h 1225834"/>
              <a:gd name="connsiteX1" fmla="*/ 162317 w 280792"/>
              <a:gd name="connsiteY1" fmla="*/ 41692 h 1225834"/>
              <a:gd name="connsiteX2" fmla="*/ 253079 w 280792"/>
              <a:gd name="connsiteY2" fmla="*/ 256552 h 1225834"/>
              <a:gd name="connsiteX3" fmla="*/ 280792 w 280792"/>
              <a:gd name="connsiteY3" fmla="*/ 364331 h 1225834"/>
              <a:gd name="connsiteX4" fmla="*/ 278974 w 280792"/>
              <a:gd name="connsiteY4" fmla="*/ 371399 h 1225834"/>
              <a:gd name="connsiteX5" fmla="*/ 254627 w 280792"/>
              <a:gd name="connsiteY5" fmla="*/ 612917 h 1225834"/>
              <a:gd name="connsiteX6" fmla="*/ 278974 w 280792"/>
              <a:gd name="connsiteY6" fmla="*/ 854435 h 1225834"/>
              <a:gd name="connsiteX7" fmla="*/ 280792 w 280792"/>
              <a:gd name="connsiteY7" fmla="*/ 861504 h 1225834"/>
              <a:gd name="connsiteX8" fmla="*/ 253079 w 280792"/>
              <a:gd name="connsiteY8" fmla="*/ 969282 h 1225834"/>
              <a:gd name="connsiteX9" fmla="*/ 162317 w 280792"/>
              <a:gd name="connsiteY9" fmla="*/ 1184142 h 1225834"/>
              <a:gd name="connsiteX10" fmla="*/ 136989 w 280792"/>
              <a:gd name="connsiteY10" fmla="*/ 1225834 h 1225834"/>
              <a:gd name="connsiteX11" fmla="*/ 114185 w 280792"/>
              <a:gd name="connsiteY11" fmla="*/ 1178497 h 1225834"/>
              <a:gd name="connsiteX12" fmla="*/ 0 w 280792"/>
              <a:gd name="connsiteY12" fmla="*/ 612917 h 1225834"/>
              <a:gd name="connsiteX13" fmla="*/ 114185 w 280792"/>
              <a:gd name="connsiteY13" fmla="*/ 47337 h 1225834"/>
              <a:gd name="connsiteX14" fmla="*/ 136989 w 280792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2" h="1225834">
                <a:moveTo>
                  <a:pt x="136989" y="0"/>
                </a:moveTo>
                <a:lnTo>
                  <a:pt x="162317" y="41692"/>
                </a:lnTo>
                <a:cubicBezTo>
                  <a:pt x="199214" y="109614"/>
                  <a:pt x="229736" y="181501"/>
                  <a:pt x="253079" y="256552"/>
                </a:cubicBezTo>
                <a:lnTo>
                  <a:pt x="280792" y="364331"/>
                </a:lnTo>
                <a:lnTo>
                  <a:pt x="278974" y="371399"/>
                </a:lnTo>
                <a:cubicBezTo>
                  <a:pt x="263011" y="449412"/>
                  <a:pt x="254627" y="530185"/>
                  <a:pt x="254627" y="612917"/>
                </a:cubicBezTo>
                <a:cubicBezTo>
                  <a:pt x="254627" y="695649"/>
                  <a:pt x="263011" y="776423"/>
                  <a:pt x="278974" y="854435"/>
                </a:cubicBezTo>
                <a:lnTo>
                  <a:pt x="280792" y="861504"/>
                </a:lnTo>
                <a:lnTo>
                  <a:pt x="253079" y="969282"/>
                </a:lnTo>
                <a:cubicBezTo>
                  <a:pt x="229736" y="1044333"/>
                  <a:pt x="199214" y="1116220"/>
                  <a:pt x="162317" y="1184142"/>
                </a:cubicBezTo>
                <a:lnTo>
                  <a:pt x="136989" y="1225834"/>
                </a:lnTo>
                <a:lnTo>
                  <a:pt x="114185" y="1178497"/>
                </a:lnTo>
                <a:cubicBezTo>
                  <a:pt x="40659" y="1004661"/>
                  <a:pt x="0" y="813537"/>
                  <a:pt x="0" y="612917"/>
                </a:cubicBezTo>
                <a:cubicBezTo>
                  <a:pt x="0" y="412297"/>
                  <a:pt x="40659" y="221173"/>
                  <a:pt x="114185" y="47337"/>
                </a:cubicBezTo>
                <a:lnTo>
                  <a:pt x="136989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7989593" y="2389604"/>
            <a:ext cx="235814" cy="1029479"/>
          </a:xfrm>
          <a:custGeom>
            <a:avLst/>
            <a:gdLst>
              <a:gd name="connsiteX0" fmla="*/ 143802 w 280791"/>
              <a:gd name="connsiteY0" fmla="*/ 0 h 1225834"/>
              <a:gd name="connsiteX1" fmla="*/ 166606 w 280791"/>
              <a:gd name="connsiteY1" fmla="*/ 47337 h 1225834"/>
              <a:gd name="connsiteX2" fmla="*/ 280791 w 280791"/>
              <a:gd name="connsiteY2" fmla="*/ 612917 h 1225834"/>
              <a:gd name="connsiteX3" fmla="*/ 166606 w 280791"/>
              <a:gd name="connsiteY3" fmla="*/ 1178497 h 1225834"/>
              <a:gd name="connsiteX4" fmla="*/ 143802 w 280791"/>
              <a:gd name="connsiteY4" fmla="*/ 1225834 h 1225834"/>
              <a:gd name="connsiteX5" fmla="*/ 118474 w 280791"/>
              <a:gd name="connsiteY5" fmla="*/ 1184142 h 1225834"/>
              <a:gd name="connsiteX6" fmla="*/ 27712 w 280791"/>
              <a:gd name="connsiteY6" fmla="*/ 969282 h 1225834"/>
              <a:gd name="connsiteX7" fmla="*/ 0 w 280791"/>
              <a:gd name="connsiteY7" fmla="*/ 861504 h 1225834"/>
              <a:gd name="connsiteX8" fmla="*/ 1817 w 280791"/>
              <a:gd name="connsiteY8" fmla="*/ 854435 h 1225834"/>
              <a:gd name="connsiteX9" fmla="*/ 26164 w 280791"/>
              <a:gd name="connsiteY9" fmla="*/ 612917 h 1225834"/>
              <a:gd name="connsiteX10" fmla="*/ 1817 w 280791"/>
              <a:gd name="connsiteY10" fmla="*/ 371399 h 1225834"/>
              <a:gd name="connsiteX11" fmla="*/ 0 w 280791"/>
              <a:gd name="connsiteY11" fmla="*/ 364331 h 1225834"/>
              <a:gd name="connsiteX12" fmla="*/ 27712 w 280791"/>
              <a:gd name="connsiteY12" fmla="*/ 256552 h 1225834"/>
              <a:gd name="connsiteX13" fmla="*/ 118474 w 280791"/>
              <a:gd name="connsiteY13" fmla="*/ 41692 h 1225834"/>
              <a:gd name="connsiteX14" fmla="*/ 143802 w 280791"/>
              <a:gd name="connsiteY14" fmla="*/ 0 h 122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791" h="1225834">
                <a:moveTo>
                  <a:pt x="143802" y="0"/>
                </a:moveTo>
                <a:lnTo>
                  <a:pt x="166606" y="47337"/>
                </a:lnTo>
                <a:cubicBezTo>
                  <a:pt x="240132" y="221173"/>
                  <a:pt x="280791" y="412297"/>
                  <a:pt x="280791" y="612917"/>
                </a:cubicBezTo>
                <a:cubicBezTo>
                  <a:pt x="280791" y="813537"/>
                  <a:pt x="240132" y="1004661"/>
                  <a:pt x="166606" y="1178497"/>
                </a:cubicBezTo>
                <a:lnTo>
                  <a:pt x="143802" y="1225834"/>
                </a:lnTo>
                <a:lnTo>
                  <a:pt x="118474" y="1184142"/>
                </a:lnTo>
                <a:cubicBezTo>
                  <a:pt x="81577" y="1116220"/>
                  <a:pt x="51056" y="1044333"/>
                  <a:pt x="27712" y="969282"/>
                </a:cubicBezTo>
                <a:lnTo>
                  <a:pt x="0" y="861504"/>
                </a:lnTo>
                <a:lnTo>
                  <a:pt x="1817" y="854435"/>
                </a:lnTo>
                <a:cubicBezTo>
                  <a:pt x="17781" y="776423"/>
                  <a:pt x="26164" y="695649"/>
                  <a:pt x="26164" y="612917"/>
                </a:cubicBezTo>
                <a:cubicBezTo>
                  <a:pt x="26164" y="530185"/>
                  <a:pt x="17781" y="449412"/>
                  <a:pt x="1817" y="371399"/>
                </a:cubicBezTo>
                <a:lnTo>
                  <a:pt x="0" y="364331"/>
                </a:lnTo>
                <a:lnTo>
                  <a:pt x="27712" y="256552"/>
                </a:lnTo>
                <a:cubicBezTo>
                  <a:pt x="51056" y="181501"/>
                  <a:pt x="81577" y="109614"/>
                  <a:pt x="118474" y="41692"/>
                </a:cubicBezTo>
                <a:lnTo>
                  <a:pt x="143802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051755" y="3419083"/>
            <a:ext cx="1968919" cy="705534"/>
          </a:xfrm>
          <a:custGeom>
            <a:avLst/>
            <a:gdLst>
              <a:gd name="connsiteX0" fmla="*/ 143803 w 2344455"/>
              <a:gd name="connsiteY0" fmla="*/ 0 h 840102"/>
              <a:gd name="connsiteX1" fmla="*/ 178502 w 2344455"/>
              <a:gd name="connsiteY1" fmla="*/ 57116 h 840102"/>
              <a:gd name="connsiteX2" fmla="*/ 1172228 w 2344455"/>
              <a:gd name="connsiteY2" fmla="*/ 585475 h 840102"/>
              <a:gd name="connsiteX3" fmla="*/ 2165954 w 2344455"/>
              <a:gd name="connsiteY3" fmla="*/ 57116 h 840102"/>
              <a:gd name="connsiteX4" fmla="*/ 2200652 w 2344455"/>
              <a:gd name="connsiteY4" fmla="*/ 0 h 840102"/>
              <a:gd name="connsiteX5" fmla="*/ 2239036 w 2344455"/>
              <a:gd name="connsiteY5" fmla="*/ 79678 h 840102"/>
              <a:gd name="connsiteX6" fmla="*/ 2311817 w 2344455"/>
              <a:gd name="connsiteY6" fmla="*/ 199480 h 840102"/>
              <a:gd name="connsiteX7" fmla="*/ 2344455 w 2344455"/>
              <a:gd name="connsiteY7" fmla="*/ 243127 h 840102"/>
              <a:gd name="connsiteX8" fmla="*/ 2293448 w 2344455"/>
              <a:gd name="connsiteY8" fmla="*/ 311338 h 840102"/>
              <a:gd name="connsiteX9" fmla="*/ 1172228 w 2344455"/>
              <a:gd name="connsiteY9" fmla="*/ 840102 h 840102"/>
              <a:gd name="connsiteX10" fmla="*/ 51008 w 2344455"/>
              <a:gd name="connsiteY10" fmla="*/ 311338 h 840102"/>
              <a:gd name="connsiteX11" fmla="*/ 0 w 2344455"/>
              <a:gd name="connsiteY11" fmla="*/ 243127 h 840102"/>
              <a:gd name="connsiteX12" fmla="*/ 32639 w 2344455"/>
              <a:gd name="connsiteY12" fmla="*/ 199480 h 840102"/>
              <a:gd name="connsiteX13" fmla="*/ 105420 w 2344455"/>
              <a:gd name="connsiteY13" fmla="*/ 79678 h 840102"/>
              <a:gd name="connsiteX14" fmla="*/ 143803 w 2344455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5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2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5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6020673" y="3419083"/>
            <a:ext cx="1968920" cy="705534"/>
          </a:xfrm>
          <a:custGeom>
            <a:avLst/>
            <a:gdLst>
              <a:gd name="connsiteX0" fmla="*/ 143803 w 2344456"/>
              <a:gd name="connsiteY0" fmla="*/ 0 h 840102"/>
              <a:gd name="connsiteX1" fmla="*/ 178502 w 2344456"/>
              <a:gd name="connsiteY1" fmla="*/ 57116 h 840102"/>
              <a:gd name="connsiteX2" fmla="*/ 1172228 w 2344456"/>
              <a:gd name="connsiteY2" fmla="*/ 585475 h 840102"/>
              <a:gd name="connsiteX3" fmla="*/ 2165954 w 2344456"/>
              <a:gd name="connsiteY3" fmla="*/ 57116 h 840102"/>
              <a:gd name="connsiteX4" fmla="*/ 2200653 w 2344456"/>
              <a:gd name="connsiteY4" fmla="*/ 0 h 840102"/>
              <a:gd name="connsiteX5" fmla="*/ 2239036 w 2344456"/>
              <a:gd name="connsiteY5" fmla="*/ 79678 h 840102"/>
              <a:gd name="connsiteX6" fmla="*/ 2311817 w 2344456"/>
              <a:gd name="connsiteY6" fmla="*/ 199480 h 840102"/>
              <a:gd name="connsiteX7" fmla="*/ 2344456 w 2344456"/>
              <a:gd name="connsiteY7" fmla="*/ 243127 h 840102"/>
              <a:gd name="connsiteX8" fmla="*/ 2293448 w 2344456"/>
              <a:gd name="connsiteY8" fmla="*/ 311338 h 840102"/>
              <a:gd name="connsiteX9" fmla="*/ 1172228 w 2344456"/>
              <a:gd name="connsiteY9" fmla="*/ 840102 h 840102"/>
              <a:gd name="connsiteX10" fmla="*/ 51008 w 2344456"/>
              <a:gd name="connsiteY10" fmla="*/ 311338 h 840102"/>
              <a:gd name="connsiteX11" fmla="*/ 0 w 2344456"/>
              <a:gd name="connsiteY11" fmla="*/ 243127 h 840102"/>
              <a:gd name="connsiteX12" fmla="*/ 32639 w 2344456"/>
              <a:gd name="connsiteY12" fmla="*/ 199480 h 840102"/>
              <a:gd name="connsiteX13" fmla="*/ 105420 w 2344456"/>
              <a:gd name="connsiteY13" fmla="*/ 79678 h 840102"/>
              <a:gd name="connsiteX14" fmla="*/ 143803 w 2344456"/>
              <a:gd name="connsiteY14" fmla="*/ 0 h 84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44456" h="840102">
                <a:moveTo>
                  <a:pt x="143803" y="0"/>
                </a:moveTo>
                <a:lnTo>
                  <a:pt x="178502" y="57116"/>
                </a:lnTo>
                <a:cubicBezTo>
                  <a:pt x="393862" y="375890"/>
                  <a:pt x="758569" y="585475"/>
                  <a:pt x="1172228" y="585475"/>
                </a:cubicBezTo>
                <a:cubicBezTo>
                  <a:pt x="1585887" y="585475"/>
                  <a:pt x="1950594" y="375890"/>
                  <a:pt x="2165954" y="57116"/>
                </a:cubicBezTo>
                <a:lnTo>
                  <a:pt x="2200653" y="0"/>
                </a:lnTo>
                <a:lnTo>
                  <a:pt x="2239036" y="79678"/>
                </a:lnTo>
                <a:cubicBezTo>
                  <a:pt x="2261404" y="120855"/>
                  <a:pt x="2285705" y="160829"/>
                  <a:pt x="2311817" y="199480"/>
                </a:cubicBezTo>
                <a:lnTo>
                  <a:pt x="2344456" y="243127"/>
                </a:lnTo>
                <a:lnTo>
                  <a:pt x="2293448" y="311338"/>
                </a:lnTo>
                <a:cubicBezTo>
                  <a:pt x="2026943" y="634268"/>
                  <a:pt x="1623623" y="840102"/>
                  <a:pt x="1172228" y="840102"/>
                </a:cubicBezTo>
                <a:cubicBezTo>
                  <a:pt x="720833" y="840102"/>
                  <a:pt x="317513" y="634268"/>
                  <a:pt x="51008" y="311338"/>
                </a:cubicBezTo>
                <a:lnTo>
                  <a:pt x="0" y="243127"/>
                </a:lnTo>
                <a:lnTo>
                  <a:pt x="32639" y="199480"/>
                </a:lnTo>
                <a:cubicBezTo>
                  <a:pt x="58751" y="160829"/>
                  <a:pt x="83052" y="120855"/>
                  <a:pt x="105420" y="79678"/>
                </a:cubicBezTo>
                <a:lnTo>
                  <a:pt x="143803" y="0"/>
                </a:ln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3960" y="4328800"/>
            <a:ext cx="1624676" cy="1724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반응형 웹으로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어디서든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사용이 가능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to do list, 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메모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느낀 점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오프라인 저장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318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46703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B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88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C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374734" y="1831552"/>
            <a:ext cx="1106227" cy="410569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D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223876" y="4328800"/>
            <a:ext cx="1624676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자유롭게 꾸미고 개성을 살림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스크랩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사진등록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93793" y="4328800"/>
            <a:ext cx="1624676" cy="1724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기반 커뮤니티를 통한 정보 습득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후기 작성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여행 정보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맛집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평점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댓글 기능 등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163709" y="4328800"/>
            <a:ext cx="1624676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개인정보보호 등 보안 강화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&lt;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 시스템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암호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&gt;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27989" y="2642733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편리성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79029" y="26427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개성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47971" y="262276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정보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08669" y="26431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white">
                    <a:lumMod val="50000"/>
                  </a:prstClr>
                </a:solidFill>
              </a:rPr>
              <a:t>보안</a:t>
            </a:r>
            <a:endParaRPr lang="en-US" altLang="ko-KR" sz="10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0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3" y="605409"/>
            <a:ext cx="258583" cy="258583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58298"/>
              </p:ext>
            </p:extLst>
          </p:nvPr>
        </p:nvGraphicFramePr>
        <p:xfrm>
          <a:off x="1121727" y="1650748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HOME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달력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일정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로그인 시스템으로 개인 정보를 보호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당시의 달이 메인으로 뜸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한눈에 볼 수 있는 일정을 보여줌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FF9999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FF9999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DIY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 do list, memo,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알림 시스템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To-do list,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다이어리 내용 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스크랩 등을 자유롭게 할 수 있는 공간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rgbClr val="FF9999"/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rgbClr val="FF9999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사진첩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사진 모음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다이어리에 모인 사진들을 앨범형식으로 모아서 한눈에 보여줌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Community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추천서비스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추천 서비스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댓글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평점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웹크롤링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기능을 이용한 빈도수에 따른 추천순위 제공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사용자들의 글 작성을 바탕으로 댓글 기능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평점 기능을 활용한 추천 제공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ⓥ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49C3B77-9C90-450F-8633-440D0CAF6881}"/>
              </a:ext>
            </a:extLst>
          </p:cNvPr>
          <p:cNvSpPr/>
          <p:nvPr/>
        </p:nvSpPr>
        <p:spPr>
          <a:xfrm>
            <a:off x="1283808" y="29217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구현할 기능</a:t>
            </a:r>
          </a:p>
        </p:txBody>
      </p:sp>
    </p:spTree>
    <p:extLst>
      <p:ext uri="{BB962C8B-B14F-4D97-AF65-F5344CB8AC3E}">
        <p14:creationId xmlns:p14="http://schemas.microsoft.com/office/powerpoint/2010/main" val="195076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9">
            <a:extLst>
              <a:ext uri="{FF2B5EF4-FFF2-40B4-BE49-F238E27FC236}">
                <a16:creationId xmlns:a16="http://schemas.microsoft.com/office/drawing/2014/main" id="{79B5107C-1622-4B3B-BCBA-145D3C68631A}"/>
              </a:ext>
            </a:extLst>
          </p:cNvPr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각 삼각형 6">
            <a:extLst>
              <a:ext uri="{FF2B5EF4-FFF2-40B4-BE49-F238E27FC236}">
                <a16:creationId xmlns:a16="http://schemas.microsoft.com/office/drawing/2014/main" id="{B7DFE399-4456-49B1-9645-2B1E422118AD}"/>
              </a:ext>
            </a:extLst>
          </p:cNvPr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81965" y="2534257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48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Community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971908" y="1424204"/>
            <a:ext cx="870857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DIY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961748" y="854041"/>
            <a:ext cx="870859" cy="476249"/>
          </a:xfrm>
          <a:prstGeom prst="roundRect">
            <a:avLst/>
          </a:prstGeom>
          <a:solidFill>
            <a:srgbClr val="FFA7A7"/>
          </a:solidFill>
          <a:ln w="28575"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HOME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981965" y="1981733"/>
            <a:ext cx="870859" cy="47624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8000" rIns="96000" rtlCol="0" anchor="ctr" anchorCtr="0"/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Gallery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0010" y="678847"/>
            <a:ext cx="10758545" cy="5838832"/>
          </a:xfrm>
          <a:prstGeom prst="roundRect">
            <a:avLst>
              <a:gd name="adj" fmla="val 3731"/>
            </a:avLst>
          </a:prstGeom>
          <a:solidFill>
            <a:schemeClr val="bg1"/>
          </a:solidFill>
          <a:ln>
            <a:solidFill>
              <a:srgbClr val="FF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17" y="309515"/>
            <a:ext cx="2135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TODAY 20190917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3760" y="228303"/>
            <a:ext cx="21996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3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오소의</a:t>
            </a:r>
            <a:r>
              <a:rPr lang="ko-KR" altLang="en-US" sz="2133" dirty="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 다이어리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55A6A5-F6C1-46CF-9847-AD54D5A5EF87}"/>
              </a:ext>
            </a:extLst>
          </p:cNvPr>
          <p:cNvSpPr/>
          <p:nvPr/>
        </p:nvSpPr>
        <p:spPr>
          <a:xfrm>
            <a:off x="9976757" y="-138275"/>
            <a:ext cx="4424305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시제품 예상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014723F-1B81-4F2C-8D4F-55CF7DBE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56" y="1794954"/>
            <a:ext cx="3963406" cy="3589908"/>
          </a:xfrm>
          <a:ln w="12700">
            <a:solidFill>
              <a:srgbClr val="FF7979"/>
            </a:solidFill>
          </a:ln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여행지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A409516A-7B77-444D-AF9B-4E7C475AE821}"/>
              </a:ext>
            </a:extLst>
          </p:cNvPr>
          <p:cNvSpPr txBox="1">
            <a:spLocks/>
          </p:cNvSpPr>
          <p:nvPr/>
        </p:nvSpPr>
        <p:spPr>
          <a:xfrm>
            <a:off x="5915115" y="1794954"/>
            <a:ext cx="3963406" cy="3589908"/>
          </a:xfrm>
          <a:prstGeom prst="rect">
            <a:avLst/>
          </a:prstGeom>
          <a:ln w="12700">
            <a:solidFill>
              <a:srgbClr val="FF7979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+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92788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595</Words>
  <Application>Microsoft Office PowerPoint</Application>
  <PresentationFormat>와이드스크린</PresentationFormat>
  <Paragraphs>229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a타이틀고딕2</vt:lpstr>
      <vt:lpstr>a타이틀고딕3</vt:lpstr>
      <vt:lpstr>맑은 고딕</vt:lpstr>
      <vt:lpstr>아리따-돋움(TTF)-Medium</vt:lpstr>
      <vt:lpstr>Arial</vt:lpstr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Suyeon</cp:lastModifiedBy>
  <cp:revision>31</cp:revision>
  <dcterms:created xsi:type="dcterms:W3CDTF">2019-04-05T05:16:35Z</dcterms:created>
  <dcterms:modified xsi:type="dcterms:W3CDTF">2019-09-18T11:01:42Z</dcterms:modified>
</cp:coreProperties>
</file>