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329" r:id="rId2"/>
    <p:sldId id="350" r:id="rId3"/>
    <p:sldId id="348" r:id="rId4"/>
    <p:sldId id="333" r:id="rId5"/>
    <p:sldId id="269" r:id="rId6"/>
    <p:sldId id="265" r:id="rId7"/>
    <p:sldId id="347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46" r:id="rId16"/>
    <p:sldId id="343" r:id="rId17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19"/>
    </p:embeddedFont>
    <p:embeddedFont>
      <p:font typeface="210 맨발의청춘 L" panose="02020603020101020101" pitchFamily="18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  <p:embeddedFont>
      <p:font typeface="함초롬돋움" panose="020B0604000101010101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E421A"/>
    <a:srgbClr val="FFD180"/>
    <a:srgbClr val="F9F9F9"/>
    <a:srgbClr val="F2F2F2"/>
    <a:srgbClr val="FFE79B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5B982-C538-D041-B9B6-41485C11742A}" type="datetimeFigureOut">
              <a:rPr kumimoji="1" lang="ko-KR" altLang="en-US" smtClean="0"/>
              <a:t>2019-10-07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ED452-3CDD-DC49-BB4E-E458786EFED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518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ED452-3CDD-DC49-BB4E-E458786EFED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65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ED452-3CDD-DC49-BB4E-E458786EFED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0458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ED452-3CDD-DC49-BB4E-E458786EFED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773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ED452-3CDD-DC49-BB4E-E458786EFED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0643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ED452-3CDD-DC49-BB4E-E458786EFED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506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ED452-3CDD-DC49-BB4E-E458786EFED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160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95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4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1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9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04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75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6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91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C0B12-6E18-4A3C-8905-7778CAEAAD98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2019-10-07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11406-5283-4A8F-9584-1EF359671C1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12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4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>
            <a:off x="-2019795" y="4280701"/>
            <a:ext cx="16208795" cy="4320002"/>
            <a:chOff x="-2019795" y="4280701"/>
            <a:chExt cx="16208795" cy="432000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EB20C8-1680-48A8-92A6-C96EF96878C0}"/>
                </a:ext>
              </a:extLst>
            </p:cNvPr>
            <p:cNvGrpSpPr/>
            <p:nvPr/>
          </p:nvGrpSpPr>
          <p:grpSpPr>
            <a:xfrm>
              <a:off x="9886998" y="4298702"/>
              <a:ext cx="4302002" cy="4302001"/>
              <a:chOff x="-2019795" y="4280701"/>
              <a:chExt cx="4302002" cy="4302001"/>
            </a:xfrm>
          </p:grpSpPr>
          <p:sp>
            <p:nvSpPr>
              <p:cNvPr id="56" name="자유형: 도형 81">
                <a:extLst>
                  <a:ext uri="{FF2B5EF4-FFF2-40B4-BE49-F238E27FC236}">
                    <a16:creationId xmlns:a16="http://schemas.microsoft.com/office/drawing/2014/main" id="{FFF871D0-FFDD-4C57-9D75-89267541C601}"/>
                  </a:ext>
                </a:extLst>
              </p:cNvPr>
              <p:cNvSpPr/>
              <p:nvPr/>
            </p:nvSpPr>
            <p:spPr>
              <a:xfrm>
                <a:off x="-1536438" y="4783650"/>
                <a:ext cx="3335291" cy="290285"/>
              </a:xfrm>
              <a:custGeom>
                <a:avLst/>
                <a:gdLst>
                  <a:gd name="connsiteX0" fmla="*/ 286465 w 3335291"/>
                  <a:gd name="connsiteY0" fmla="*/ 0 h 290285"/>
                  <a:gd name="connsiteX1" fmla="*/ 3048826 w 3335291"/>
                  <a:gd name="connsiteY1" fmla="*/ 0 h 290285"/>
                  <a:gd name="connsiteX2" fmla="*/ 3188632 w 3335291"/>
                  <a:gd name="connsiteY2" fmla="*/ 127065 h 290285"/>
                  <a:gd name="connsiteX3" fmla="*/ 3327462 w 3335291"/>
                  <a:gd name="connsiteY3" fmla="*/ 279816 h 290285"/>
                  <a:gd name="connsiteX4" fmla="*/ 3335291 w 3335291"/>
                  <a:gd name="connsiteY4" fmla="*/ 290285 h 290285"/>
                  <a:gd name="connsiteX5" fmla="*/ 0 w 3335291"/>
                  <a:gd name="connsiteY5" fmla="*/ 290285 h 290285"/>
                  <a:gd name="connsiteX6" fmla="*/ 7828 w 3335291"/>
                  <a:gd name="connsiteY6" fmla="*/ 279816 h 290285"/>
                  <a:gd name="connsiteX7" fmla="*/ 146658 w 3335291"/>
                  <a:gd name="connsiteY7" fmla="*/ 127065 h 290285"/>
                  <a:gd name="connsiteX8" fmla="*/ 286465 w 3335291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5291" h="290285">
                    <a:moveTo>
                      <a:pt x="286465" y="0"/>
                    </a:moveTo>
                    <a:lnTo>
                      <a:pt x="3048826" y="0"/>
                    </a:lnTo>
                    <a:lnTo>
                      <a:pt x="3188632" y="127065"/>
                    </a:lnTo>
                    <a:cubicBezTo>
                      <a:pt x="3237289" y="175722"/>
                      <a:pt x="3283626" y="226699"/>
                      <a:pt x="3327462" y="279816"/>
                    </a:cubicBezTo>
                    <a:lnTo>
                      <a:pt x="3335291" y="290285"/>
                    </a:lnTo>
                    <a:lnTo>
                      <a:pt x="0" y="290285"/>
                    </a:lnTo>
                    <a:lnTo>
                      <a:pt x="7828" y="279816"/>
                    </a:lnTo>
                    <a:cubicBezTo>
                      <a:pt x="51664" y="226699"/>
                      <a:pt x="98001" y="175722"/>
                      <a:pt x="146658" y="127065"/>
                    </a:cubicBezTo>
                    <a:lnTo>
                      <a:pt x="286465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7" name="자유형: 도형 82">
                <a:extLst>
                  <a:ext uri="{FF2B5EF4-FFF2-40B4-BE49-F238E27FC236}">
                    <a16:creationId xmlns:a16="http://schemas.microsoft.com/office/drawing/2014/main" id="{4ABF3FA3-0702-4F98-8028-B173FB003C02}"/>
                  </a:ext>
                </a:extLst>
              </p:cNvPr>
              <p:cNvSpPr/>
              <p:nvPr/>
            </p:nvSpPr>
            <p:spPr>
              <a:xfrm>
                <a:off x="-1887852" y="5405498"/>
                <a:ext cx="4038116" cy="290285"/>
              </a:xfrm>
              <a:custGeom>
                <a:avLst/>
                <a:gdLst>
                  <a:gd name="connsiteX0" fmla="*/ 128223 w 4038116"/>
                  <a:gd name="connsiteY0" fmla="*/ 0 h 290285"/>
                  <a:gd name="connsiteX1" fmla="*/ 3909893 w 4038116"/>
                  <a:gd name="connsiteY1" fmla="*/ 0 h 290285"/>
                  <a:gd name="connsiteX2" fmla="*/ 3910445 w 4038116"/>
                  <a:gd name="connsiteY2" fmla="*/ 909 h 290285"/>
                  <a:gd name="connsiteX3" fmla="*/ 4001023 w 4038116"/>
                  <a:gd name="connsiteY3" fmla="*/ 188937 h 290285"/>
                  <a:gd name="connsiteX4" fmla="*/ 4038116 w 4038116"/>
                  <a:gd name="connsiteY4" fmla="*/ 290285 h 290285"/>
                  <a:gd name="connsiteX5" fmla="*/ 0 w 4038116"/>
                  <a:gd name="connsiteY5" fmla="*/ 290285 h 290285"/>
                  <a:gd name="connsiteX6" fmla="*/ 37093 w 4038116"/>
                  <a:gd name="connsiteY6" fmla="*/ 188937 h 290285"/>
                  <a:gd name="connsiteX7" fmla="*/ 127671 w 4038116"/>
                  <a:gd name="connsiteY7" fmla="*/ 909 h 290285"/>
                  <a:gd name="connsiteX8" fmla="*/ 128223 w 4038116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38116" h="290285">
                    <a:moveTo>
                      <a:pt x="128223" y="0"/>
                    </a:moveTo>
                    <a:lnTo>
                      <a:pt x="3909893" y="0"/>
                    </a:lnTo>
                    <a:lnTo>
                      <a:pt x="3910445" y="909"/>
                    </a:lnTo>
                    <a:cubicBezTo>
                      <a:pt x="3943558" y="61866"/>
                      <a:pt x="3973811" y="124602"/>
                      <a:pt x="4001023" y="188937"/>
                    </a:cubicBezTo>
                    <a:lnTo>
                      <a:pt x="4038116" y="290285"/>
                    </a:lnTo>
                    <a:lnTo>
                      <a:pt x="0" y="290285"/>
                    </a:lnTo>
                    <a:lnTo>
                      <a:pt x="37093" y="188937"/>
                    </a:lnTo>
                    <a:cubicBezTo>
                      <a:pt x="64305" y="124602"/>
                      <a:pt x="94558" y="61866"/>
                      <a:pt x="127671" y="909"/>
                    </a:cubicBezTo>
                    <a:lnTo>
                      <a:pt x="128223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자유형: 도형 83">
                <a:extLst>
                  <a:ext uri="{FF2B5EF4-FFF2-40B4-BE49-F238E27FC236}">
                    <a16:creationId xmlns:a16="http://schemas.microsoft.com/office/drawing/2014/main" id="{B1B1E2A0-0EC3-4038-A6DF-63F463692315}"/>
                  </a:ext>
                </a:extLst>
              </p:cNvPr>
              <p:cNvSpPr/>
              <p:nvPr/>
            </p:nvSpPr>
            <p:spPr>
              <a:xfrm>
                <a:off x="-2014035" y="6027346"/>
                <a:ext cx="4290482" cy="290285"/>
              </a:xfrm>
              <a:custGeom>
                <a:avLst/>
                <a:gdLst>
                  <a:gd name="connsiteX0" fmla="*/ 33493 w 4290482"/>
                  <a:gd name="connsiteY0" fmla="*/ 0 h 290285"/>
                  <a:gd name="connsiteX1" fmla="*/ 4256989 w 4290482"/>
                  <a:gd name="connsiteY1" fmla="*/ 0 h 290285"/>
                  <a:gd name="connsiteX2" fmla="*/ 4285137 w 4290482"/>
                  <a:gd name="connsiteY2" fmla="*/ 184429 h 290285"/>
                  <a:gd name="connsiteX3" fmla="*/ 4290482 w 4290482"/>
                  <a:gd name="connsiteY3" fmla="*/ 290285 h 290285"/>
                  <a:gd name="connsiteX4" fmla="*/ 0 w 4290482"/>
                  <a:gd name="connsiteY4" fmla="*/ 290285 h 290285"/>
                  <a:gd name="connsiteX5" fmla="*/ 5345 w 4290482"/>
                  <a:gd name="connsiteY5" fmla="*/ 184429 h 290285"/>
                  <a:gd name="connsiteX6" fmla="*/ 33493 w 4290482"/>
                  <a:gd name="connsiteY6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90482" h="290285">
                    <a:moveTo>
                      <a:pt x="33493" y="0"/>
                    </a:moveTo>
                    <a:lnTo>
                      <a:pt x="4256989" y="0"/>
                    </a:lnTo>
                    <a:lnTo>
                      <a:pt x="4285137" y="184429"/>
                    </a:lnTo>
                    <a:lnTo>
                      <a:pt x="4290482" y="290285"/>
                    </a:lnTo>
                    <a:lnTo>
                      <a:pt x="0" y="290285"/>
                    </a:lnTo>
                    <a:lnTo>
                      <a:pt x="5345" y="184429"/>
                    </a:lnTo>
                    <a:lnTo>
                      <a:pt x="33493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자유형: 도형 84">
                <a:extLst>
                  <a:ext uri="{FF2B5EF4-FFF2-40B4-BE49-F238E27FC236}">
                    <a16:creationId xmlns:a16="http://schemas.microsoft.com/office/drawing/2014/main" id="{17EADF8C-2037-48C5-AD7E-858337B047D2}"/>
                  </a:ext>
                </a:extLst>
              </p:cNvPr>
              <p:cNvSpPr/>
              <p:nvPr/>
            </p:nvSpPr>
            <p:spPr>
              <a:xfrm>
                <a:off x="-2008813" y="6649194"/>
                <a:ext cx="4280038" cy="290285"/>
              </a:xfrm>
              <a:custGeom>
                <a:avLst/>
                <a:gdLst>
                  <a:gd name="connsiteX0" fmla="*/ 0 w 4280038"/>
                  <a:gd name="connsiteY0" fmla="*/ 0 h 290285"/>
                  <a:gd name="connsiteX1" fmla="*/ 4280038 w 4280038"/>
                  <a:gd name="connsiteY1" fmla="*/ 0 h 290285"/>
                  <a:gd name="connsiteX2" fmla="*/ 4279915 w 4280038"/>
                  <a:gd name="connsiteY2" fmla="*/ 2435 h 290285"/>
                  <a:gd name="connsiteX3" fmla="*/ 4247319 w 4280038"/>
                  <a:gd name="connsiteY3" fmla="*/ 216010 h 290285"/>
                  <a:gd name="connsiteX4" fmla="*/ 4228221 w 4280038"/>
                  <a:gd name="connsiteY4" fmla="*/ 290285 h 290285"/>
                  <a:gd name="connsiteX5" fmla="*/ 51817 w 4280038"/>
                  <a:gd name="connsiteY5" fmla="*/ 290285 h 290285"/>
                  <a:gd name="connsiteX6" fmla="*/ 32719 w 4280038"/>
                  <a:gd name="connsiteY6" fmla="*/ 216010 h 290285"/>
                  <a:gd name="connsiteX7" fmla="*/ 123 w 4280038"/>
                  <a:gd name="connsiteY7" fmla="*/ 2435 h 290285"/>
                  <a:gd name="connsiteX8" fmla="*/ 0 w 4280038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0038" h="290285">
                    <a:moveTo>
                      <a:pt x="0" y="0"/>
                    </a:moveTo>
                    <a:lnTo>
                      <a:pt x="4280038" y="0"/>
                    </a:lnTo>
                    <a:lnTo>
                      <a:pt x="4279915" y="2435"/>
                    </a:lnTo>
                    <a:cubicBezTo>
                      <a:pt x="4272571" y="74746"/>
                      <a:pt x="4261646" y="145997"/>
                      <a:pt x="4247319" y="216010"/>
                    </a:cubicBezTo>
                    <a:lnTo>
                      <a:pt x="4228221" y="290285"/>
                    </a:lnTo>
                    <a:lnTo>
                      <a:pt x="51817" y="290285"/>
                    </a:lnTo>
                    <a:lnTo>
                      <a:pt x="32719" y="216010"/>
                    </a:lnTo>
                    <a:cubicBezTo>
                      <a:pt x="18392" y="145997"/>
                      <a:pt x="7467" y="74746"/>
                      <a:pt x="123" y="24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자유형: 도형 85">
                <a:extLst>
                  <a:ext uri="{FF2B5EF4-FFF2-40B4-BE49-F238E27FC236}">
                    <a16:creationId xmlns:a16="http://schemas.microsoft.com/office/drawing/2014/main" id="{BFC96128-70F5-4F3B-8C97-9FA744E81CE5}"/>
                  </a:ext>
                </a:extLst>
              </p:cNvPr>
              <p:cNvSpPr/>
              <p:nvPr/>
            </p:nvSpPr>
            <p:spPr>
              <a:xfrm>
                <a:off x="-1849760" y="7271042"/>
                <a:ext cx="3961932" cy="290285"/>
              </a:xfrm>
              <a:custGeom>
                <a:avLst/>
                <a:gdLst>
                  <a:gd name="connsiteX0" fmla="*/ 0 w 3961932"/>
                  <a:gd name="connsiteY0" fmla="*/ 0 h 290285"/>
                  <a:gd name="connsiteX1" fmla="*/ 3961932 w 3961932"/>
                  <a:gd name="connsiteY1" fmla="*/ 0 h 290285"/>
                  <a:gd name="connsiteX2" fmla="*/ 3872353 w 3961932"/>
                  <a:gd name="connsiteY2" fmla="*/ 185955 h 290285"/>
                  <a:gd name="connsiteX3" fmla="*/ 3808971 w 3961932"/>
                  <a:gd name="connsiteY3" fmla="*/ 290285 h 290285"/>
                  <a:gd name="connsiteX4" fmla="*/ 152961 w 3961932"/>
                  <a:gd name="connsiteY4" fmla="*/ 290285 h 290285"/>
                  <a:gd name="connsiteX5" fmla="*/ 89579 w 3961932"/>
                  <a:gd name="connsiteY5" fmla="*/ 185955 h 290285"/>
                  <a:gd name="connsiteX6" fmla="*/ 0 w 3961932"/>
                  <a:gd name="connsiteY6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1932" h="290285">
                    <a:moveTo>
                      <a:pt x="0" y="0"/>
                    </a:moveTo>
                    <a:lnTo>
                      <a:pt x="3961932" y="0"/>
                    </a:lnTo>
                    <a:lnTo>
                      <a:pt x="3872353" y="185955"/>
                    </a:lnTo>
                    <a:lnTo>
                      <a:pt x="3808971" y="290285"/>
                    </a:lnTo>
                    <a:lnTo>
                      <a:pt x="152961" y="290285"/>
                    </a:lnTo>
                    <a:lnTo>
                      <a:pt x="89579" y="185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자유형: 도형 86">
                <a:extLst>
                  <a:ext uri="{FF2B5EF4-FFF2-40B4-BE49-F238E27FC236}">
                    <a16:creationId xmlns:a16="http://schemas.microsoft.com/office/drawing/2014/main" id="{D4E65DA5-8AE8-42A8-BF1D-7401461FF8AF}"/>
                  </a:ext>
                </a:extLst>
              </p:cNvPr>
              <p:cNvSpPr/>
              <p:nvPr/>
            </p:nvSpPr>
            <p:spPr>
              <a:xfrm>
                <a:off x="-1444128" y="7892892"/>
                <a:ext cx="3150668" cy="290285"/>
              </a:xfrm>
              <a:custGeom>
                <a:avLst/>
                <a:gdLst>
                  <a:gd name="connsiteX0" fmla="*/ 0 w 3150668"/>
                  <a:gd name="connsiteY0" fmla="*/ 0 h 290285"/>
                  <a:gd name="connsiteX1" fmla="*/ 3150668 w 3150668"/>
                  <a:gd name="connsiteY1" fmla="*/ 0 h 290285"/>
                  <a:gd name="connsiteX2" fmla="*/ 3096321 w 3150668"/>
                  <a:gd name="connsiteY2" fmla="*/ 59797 h 290285"/>
                  <a:gd name="connsiteX3" fmla="*/ 2943570 w 3150668"/>
                  <a:gd name="connsiteY3" fmla="*/ 198627 h 290285"/>
                  <a:gd name="connsiteX4" fmla="*/ 2820998 w 3150668"/>
                  <a:gd name="connsiteY4" fmla="*/ 290285 h 290285"/>
                  <a:gd name="connsiteX5" fmla="*/ 329670 w 3150668"/>
                  <a:gd name="connsiteY5" fmla="*/ 290285 h 290285"/>
                  <a:gd name="connsiteX6" fmla="*/ 207098 w 3150668"/>
                  <a:gd name="connsiteY6" fmla="*/ 198627 h 290285"/>
                  <a:gd name="connsiteX7" fmla="*/ 54347 w 3150668"/>
                  <a:gd name="connsiteY7" fmla="*/ 59797 h 290285"/>
                  <a:gd name="connsiteX8" fmla="*/ 0 w 3150668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50668" h="290285">
                    <a:moveTo>
                      <a:pt x="0" y="0"/>
                    </a:moveTo>
                    <a:lnTo>
                      <a:pt x="3150668" y="0"/>
                    </a:lnTo>
                    <a:lnTo>
                      <a:pt x="3096321" y="59797"/>
                    </a:lnTo>
                    <a:cubicBezTo>
                      <a:pt x="3047665" y="108454"/>
                      <a:pt x="2996687" y="154791"/>
                      <a:pt x="2943570" y="198627"/>
                    </a:cubicBezTo>
                    <a:lnTo>
                      <a:pt x="2820998" y="290285"/>
                    </a:lnTo>
                    <a:lnTo>
                      <a:pt x="329670" y="290285"/>
                    </a:lnTo>
                    <a:lnTo>
                      <a:pt x="207098" y="198627"/>
                    </a:lnTo>
                    <a:cubicBezTo>
                      <a:pt x="153981" y="154791"/>
                      <a:pt x="103004" y="108454"/>
                      <a:pt x="54347" y="597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자유형: 도형 87">
                <a:extLst>
                  <a:ext uri="{FF2B5EF4-FFF2-40B4-BE49-F238E27FC236}">
                    <a16:creationId xmlns:a16="http://schemas.microsoft.com/office/drawing/2014/main" id="{06677CCF-316A-4776-B94F-A44A61D5B935}"/>
                  </a:ext>
                </a:extLst>
              </p:cNvPr>
              <p:cNvSpPr/>
              <p:nvPr/>
            </p:nvSpPr>
            <p:spPr>
              <a:xfrm>
                <a:off x="-1249973" y="4280701"/>
                <a:ext cx="2762361" cy="502949"/>
              </a:xfrm>
              <a:custGeom>
                <a:avLst/>
                <a:gdLst>
                  <a:gd name="connsiteX0" fmla="*/ 1381180 w 2762361"/>
                  <a:gd name="connsiteY0" fmla="*/ 0 h 502949"/>
                  <a:gd name="connsiteX1" fmla="*/ 2749416 w 2762361"/>
                  <a:gd name="connsiteY1" fmla="*/ 491184 h 502949"/>
                  <a:gd name="connsiteX2" fmla="*/ 2762361 w 2762361"/>
                  <a:gd name="connsiteY2" fmla="*/ 502949 h 502949"/>
                  <a:gd name="connsiteX3" fmla="*/ 0 w 2762361"/>
                  <a:gd name="connsiteY3" fmla="*/ 502949 h 502949"/>
                  <a:gd name="connsiteX4" fmla="*/ 12944 w 2762361"/>
                  <a:gd name="connsiteY4" fmla="*/ 491184 h 502949"/>
                  <a:gd name="connsiteX5" fmla="*/ 1381180 w 2762361"/>
                  <a:gd name="connsiteY5" fmla="*/ 0 h 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2361" h="502949">
                    <a:moveTo>
                      <a:pt x="1381180" y="0"/>
                    </a:moveTo>
                    <a:cubicBezTo>
                      <a:pt x="1900915" y="0"/>
                      <a:pt x="2377597" y="184331"/>
                      <a:pt x="2749416" y="491184"/>
                    </a:cubicBezTo>
                    <a:lnTo>
                      <a:pt x="2762361" y="502949"/>
                    </a:lnTo>
                    <a:lnTo>
                      <a:pt x="0" y="502949"/>
                    </a:lnTo>
                    <a:lnTo>
                      <a:pt x="12944" y="491184"/>
                    </a:lnTo>
                    <a:cubicBezTo>
                      <a:pt x="384764" y="184331"/>
                      <a:pt x="861446" y="0"/>
                      <a:pt x="138118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자유형: 도형 88">
                <a:extLst>
                  <a:ext uri="{FF2B5EF4-FFF2-40B4-BE49-F238E27FC236}">
                    <a16:creationId xmlns:a16="http://schemas.microsoft.com/office/drawing/2014/main" id="{FBD4018A-9CA3-459C-9C58-D9171ABC80DA}"/>
                  </a:ext>
                </a:extLst>
              </p:cNvPr>
              <p:cNvSpPr/>
              <p:nvPr/>
            </p:nvSpPr>
            <p:spPr>
              <a:xfrm>
                <a:off x="-1759629" y="5073935"/>
                <a:ext cx="3781670" cy="331563"/>
              </a:xfrm>
              <a:custGeom>
                <a:avLst/>
                <a:gdLst>
                  <a:gd name="connsiteX0" fmla="*/ 223190 w 3781670"/>
                  <a:gd name="connsiteY0" fmla="*/ 0 h 331563"/>
                  <a:gd name="connsiteX1" fmla="*/ 3558481 w 3781670"/>
                  <a:gd name="connsiteY1" fmla="*/ 0 h 331563"/>
                  <a:gd name="connsiteX2" fmla="*/ 3674479 w 3781670"/>
                  <a:gd name="connsiteY2" fmla="*/ 155122 h 331563"/>
                  <a:gd name="connsiteX3" fmla="*/ 3781670 w 3781670"/>
                  <a:gd name="connsiteY3" fmla="*/ 331563 h 331563"/>
                  <a:gd name="connsiteX4" fmla="*/ 0 w 3781670"/>
                  <a:gd name="connsiteY4" fmla="*/ 331563 h 331563"/>
                  <a:gd name="connsiteX5" fmla="*/ 107191 w 3781670"/>
                  <a:gd name="connsiteY5" fmla="*/ 155122 h 331563"/>
                  <a:gd name="connsiteX6" fmla="*/ 223190 w 3781670"/>
                  <a:gd name="connsiteY6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670" h="331563">
                    <a:moveTo>
                      <a:pt x="223190" y="0"/>
                    </a:moveTo>
                    <a:lnTo>
                      <a:pt x="3558481" y="0"/>
                    </a:lnTo>
                    <a:lnTo>
                      <a:pt x="3674479" y="155122"/>
                    </a:lnTo>
                    <a:lnTo>
                      <a:pt x="3781670" y="331563"/>
                    </a:lnTo>
                    <a:lnTo>
                      <a:pt x="0" y="331563"/>
                    </a:lnTo>
                    <a:lnTo>
                      <a:pt x="107191" y="155122"/>
                    </a:lnTo>
                    <a:lnTo>
                      <a:pt x="22319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자유형: 도형 89">
                <a:extLst>
                  <a:ext uri="{FF2B5EF4-FFF2-40B4-BE49-F238E27FC236}">
                    <a16:creationId xmlns:a16="http://schemas.microsoft.com/office/drawing/2014/main" id="{2B85E38F-3B66-4987-9DC1-8C253F5A3949}"/>
                  </a:ext>
                </a:extLst>
              </p:cNvPr>
              <p:cNvSpPr/>
              <p:nvPr/>
            </p:nvSpPr>
            <p:spPr>
              <a:xfrm>
                <a:off x="-1980542" y="5695783"/>
                <a:ext cx="4223496" cy="331563"/>
              </a:xfrm>
              <a:custGeom>
                <a:avLst/>
                <a:gdLst>
                  <a:gd name="connsiteX0" fmla="*/ 92690 w 4223496"/>
                  <a:gd name="connsiteY0" fmla="*/ 0 h 331563"/>
                  <a:gd name="connsiteX1" fmla="*/ 4130806 w 4223496"/>
                  <a:gd name="connsiteY1" fmla="*/ 0 h 331563"/>
                  <a:gd name="connsiteX2" fmla="*/ 4166044 w 4223496"/>
                  <a:gd name="connsiteY2" fmla="*/ 96277 h 331563"/>
                  <a:gd name="connsiteX3" fmla="*/ 4219048 w 4223496"/>
                  <a:gd name="connsiteY3" fmla="*/ 302417 h 331563"/>
                  <a:gd name="connsiteX4" fmla="*/ 4223496 w 4223496"/>
                  <a:gd name="connsiteY4" fmla="*/ 331563 h 331563"/>
                  <a:gd name="connsiteX5" fmla="*/ 0 w 4223496"/>
                  <a:gd name="connsiteY5" fmla="*/ 331563 h 331563"/>
                  <a:gd name="connsiteX6" fmla="*/ 4448 w 4223496"/>
                  <a:gd name="connsiteY6" fmla="*/ 302417 h 331563"/>
                  <a:gd name="connsiteX7" fmla="*/ 57452 w 4223496"/>
                  <a:gd name="connsiteY7" fmla="*/ 96277 h 331563"/>
                  <a:gd name="connsiteX8" fmla="*/ 92690 w 4223496"/>
                  <a:gd name="connsiteY8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3496" h="331563">
                    <a:moveTo>
                      <a:pt x="92690" y="0"/>
                    </a:moveTo>
                    <a:lnTo>
                      <a:pt x="4130806" y="0"/>
                    </a:lnTo>
                    <a:lnTo>
                      <a:pt x="4166044" y="96277"/>
                    </a:lnTo>
                    <a:cubicBezTo>
                      <a:pt x="4186994" y="163632"/>
                      <a:pt x="4204722" y="232405"/>
                      <a:pt x="4219048" y="302417"/>
                    </a:cubicBezTo>
                    <a:lnTo>
                      <a:pt x="4223496" y="331563"/>
                    </a:lnTo>
                    <a:lnTo>
                      <a:pt x="0" y="331563"/>
                    </a:lnTo>
                    <a:lnTo>
                      <a:pt x="4448" y="302417"/>
                    </a:lnTo>
                    <a:cubicBezTo>
                      <a:pt x="18775" y="232405"/>
                      <a:pt x="36503" y="163632"/>
                      <a:pt x="57452" y="96277"/>
                    </a:cubicBezTo>
                    <a:lnTo>
                      <a:pt x="9269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자유형: 도형 90">
                <a:extLst>
                  <a:ext uri="{FF2B5EF4-FFF2-40B4-BE49-F238E27FC236}">
                    <a16:creationId xmlns:a16="http://schemas.microsoft.com/office/drawing/2014/main" id="{40C9321A-4070-478A-B343-7A9588FC0687}"/>
                  </a:ext>
                </a:extLst>
              </p:cNvPr>
              <p:cNvSpPr/>
              <p:nvPr/>
            </p:nvSpPr>
            <p:spPr>
              <a:xfrm>
                <a:off x="-2019795" y="6317631"/>
                <a:ext cx="4302002" cy="331563"/>
              </a:xfrm>
              <a:custGeom>
                <a:avLst/>
                <a:gdLst>
                  <a:gd name="connsiteX0" fmla="*/ 5760 w 4302002"/>
                  <a:gd name="connsiteY0" fmla="*/ 0 h 331563"/>
                  <a:gd name="connsiteX1" fmla="*/ 4296242 w 4302002"/>
                  <a:gd name="connsiteY1" fmla="*/ 0 h 331563"/>
                  <a:gd name="connsiteX2" fmla="*/ 4302002 w 4302002"/>
                  <a:gd name="connsiteY2" fmla="*/ 114071 h 331563"/>
                  <a:gd name="connsiteX3" fmla="*/ 4291020 w 4302002"/>
                  <a:gd name="connsiteY3" fmla="*/ 331563 h 331563"/>
                  <a:gd name="connsiteX4" fmla="*/ 10982 w 4302002"/>
                  <a:gd name="connsiteY4" fmla="*/ 331563 h 331563"/>
                  <a:gd name="connsiteX5" fmla="*/ 0 w 4302002"/>
                  <a:gd name="connsiteY5" fmla="*/ 114071 h 331563"/>
                  <a:gd name="connsiteX6" fmla="*/ 5760 w 4302002"/>
                  <a:gd name="connsiteY6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2002" h="331563">
                    <a:moveTo>
                      <a:pt x="5760" y="0"/>
                    </a:moveTo>
                    <a:lnTo>
                      <a:pt x="4296242" y="0"/>
                    </a:lnTo>
                    <a:lnTo>
                      <a:pt x="4302002" y="114071"/>
                    </a:lnTo>
                    <a:lnTo>
                      <a:pt x="4291020" y="331563"/>
                    </a:lnTo>
                    <a:lnTo>
                      <a:pt x="10982" y="331563"/>
                    </a:lnTo>
                    <a:lnTo>
                      <a:pt x="0" y="114071"/>
                    </a:lnTo>
                    <a:lnTo>
                      <a:pt x="576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1" name="자유형: 도형 91">
                <a:extLst>
                  <a:ext uri="{FF2B5EF4-FFF2-40B4-BE49-F238E27FC236}">
                    <a16:creationId xmlns:a16="http://schemas.microsoft.com/office/drawing/2014/main" id="{3476BAB7-ACB6-4847-A822-8D89E4C4C7F5}"/>
                  </a:ext>
                </a:extLst>
              </p:cNvPr>
              <p:cNvSpPr/>
              <p:nvPr/>
            </p:nvSpPr>
            <p:spPr>
              <a:xfrm>
                <a:off x="-1956996" y="6939479"/>
                <a:ext cx="4176404" cy="331563"/>
              </a:xfrm>
              <a:custGeom>
                <a:avLst/>
                <a:gdLst>
                  <a:gd name="connsiteX0" fmla="*/ 0 w 4176404"/>
                  <a:gd name="connsiteY0" fmla="*/ 0 h 331563"/>
                  <a:gd name="connsiteX1" fmla="*/ 4176404 w 4176404"/>
                  <a:gd name="connsiteY1" fmla="*/ 0 h 331563"/>
                  <a:gd name="connsiteX2" fmla="*/ 4142498 w 4176404"/>
                  <a:gd name="connsiteY2" fmla="*/ 131865 h 331563"/>
                  <a:gd name="connsiteX3" fmla="*/ 4070167 w 4176404"/>
                  <a:gd name="connsiteY3" fmla="*/ 329490 h 331563"/>
                  <a:gd name="connsiteX4" fmla="*/ 4069168 w 4176404"/>
                  <a:gd name="connsiteY4" fmla="*/ 331563 h 331563"/>
                  <a:gd name="connsiteX5" fmla="*/ 107236 w 4176404"/>
                  <a:gd name="connsiteY5" fmla="*/ 331563 h 331563"/>
                  <a:gd name="connsiteX6" fmla="*/ 106237 w 4176404"/>
                  <a:gd name="connsiteY6" fmla="*/ 329490 h 331563"/>
                  <a:gd name="connsiteX7" fmla="*/ 33906 w 4176404"/>
                  <a:gd name="connsiteY7" fmla="*/ 131865 h 331563"/>
                  <a:gd name="connsiteX8" fmla="*/ 0 w 4176404"/>
                  <a:gd name="connsiteY8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76404" h="331563">
                    <a:moveTo>
                      <a:pt x="0" y="0"/>
                    </a:moveTo>
                    <a:lnTo>
                      <a:pt x="4176404" y="0"/>
                    </a:lnTo>
                    <a:lnTo>
                      <a:pt x="4142498" y="131865"/>
                    </a:lnTo>
                    <a:cubicBezTo>
                      <a:pt x="4121549" y="199219"/>
                      <a:pt x="4097378" y="265154"/>
                      <a:pt x="4070167" y="329490"/>
                    </a:cubicBezTo>
                    <a:lnTo>
                      <a:pt x="4069168" y="331563"/>
                    </a:lnTo>
                    <a:lnTo>
                      <a:pt x="107236" y="331563"/>
                    </a:lnTo>
                    <a:lnTo>
                      <a:pt x="106237" y="329490"/>
                    </a:lnTo>
                    <a:cubicBezTo>
                      <a:pt x="79026" y="265154"/>
                      <a:pt x="54855" y="199219"/>
                      <a:pt x="33906" y="1318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자유형: 도형 92">
                <a:extLst>
                  <a:ext uri="{FF2B5EF4-FFF2-40B4-BE49-F238E27FC236}">
                    <a16:creationId xmlns:a16="http://schemas.microsoft.com/office/drawing/2014/main" id="{EF76AB5F-1465-41CB-83C4-20FC988991B9}"/>
                  </a:ext>
                </a:extLst>
              </p:cNvPr>
              <p:cNvSpPr/>
              <p:nvPr/>
            </p:nvSpPr>
            <p:spPr>
              <a:xfrm>
                <a:off x="-1696799" y="7561327"/>
                <a:ext cx="3656010" cy="331565"/>
              </a:xfrm>
              <a:custGeom>
                <a:avLst/>
                <a:gdLst>
                  <a:gd name="connsiteX0" fmla="*/ 0 w 3656010"/>
                  <a:gd name="connsiteY0" fmla="*/ 0 h 331565"/>
                  <a:gd name="connsiteX1" fmla="*/ 3656010 w 3656010"/>
                  <a:gd name="connsiteY1" fmla="*/ 0 h 331565"/>
                  <a:gd name="connsiteX2" fmla="*/ 3611649 w 3656010"/>
                  <a:gd name="connsiteY2" fmla="*/ 73020 h 331565"/>
                  <a:gd name="connsiteX3" fmla="*/ 3487822 w 3656010"/>
                  <a:gd name="connsiteY3" fmla="*/ 238611 h 331565"/>
                  <a:gd name="connsiteX4" fmla="*/ 3403339 w 3656010"/>
                  <a:gd name="connsiteY4" fmla="*/ 331565 h 331565"/>
                  <a:gd name="connsiteX5" fmla="*/ 252671 w 3656010"/>
                  <a:gd name="connsiteY5" fmla="*/ 331565 h 331565"/>
                  <a:gd name="connsiteX6" fmla="*/ 168188 w 3656010"/>
                  <a:gd name="connsiteY6" fmla="*/ 238611 h 331565"/>
                  <a:gd name="connsiteX7" fmla="*/ 44361 w 3656010"/>
                  <a:gd name="connsiteY7" fmla="*/ 73020 h 331565"/>
                  <a:gd name="connsiteX8" fmla="*/ 0 w 3656010"/>
                  <a:gd name="connsiteY8" fmla="*/ 0 h 33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010" h="331565">
                    <a:moveTo>
                      <a:pt x="0" y="0"/>
                    </a:moveTo>
                    <a:lnTo>
                      <a:pt x="3656010" y="0"/>
                    </a:lnTo>
                    <a:lnTo>
                      <a:pt x="3611649" y="73020"/>
                    </a:lnTo>
                    <a:cubicBezTo>
                      <a:pt x="3572994" y="130237"/>
                      <a:pt x="3531658" y="185494"/>
                      <a:pt x="3487822" y="238611"/>
                    </a:cubicBezTo>
                    <a:lnTo>
                      <a:pt x="3403339" y="331565"/>
                    </a:lnTo>
                    <a:lnTo>
                      <a:pt x="252671" y="331565"/>
                    </a:lnTo>
                    <a:lnTo>
                      <a:pt x="168188" y="238611"/>
                    </a:lnTo>
                    <a:cubicBezTo>
                      <a:pt x="124352" y="185494"/>
                      <a:pt x="83016" y="130237"/>
                      <a:pt x="44361" y="730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자유형: 도형 93">
                <a:extLst>
                  <a:ext uri="{FF2B5EF4-FFF2-40B4-BE49-F238E27FC236}">
                    <a16:creationId xmlns:a16="http://schemas.microsoft.com/office/drawing/2014/main" id="{B09BEF6D-CFD8-4B50-A499-EAA0C7159144}"/>
                  </a:ext>
                </a:extLst>
              </p:cNvPr>
              <p:cNvSpPr/>
              <p:nvPr/>
            </p:nvSpPr>
            <p:spPr>
              <a:xfrm>
                <a:off x="-1114458" y="8183176"/>
                <a:ext cx="2491328" cy="399526"/>
              </a:xfrm>
              <a:custGeom>
                <a:avLst/>
                <a:gdLst>
                  <a:gd name="connsiteX0" fmla="*/ 0 w 2491328"/>
                  <a:gd name="connsiteY0" fmla="*/ 0 h 399526"/>
                  <a:gd name="connsiteX1" fmla="*/ 2491328 w 2491328"/>
                  <a:gd name="connsiteY1" fmla="*/ 0 h 399526"/>
                  <a:gd name="connsiteX2" fmla="*/ 2448309 w 2491328"/>
                  <a:gd name="connsiteY2" fmla="*/ 32169 h 399526"/>
                  <a:gd name="connsiteX3" fmla="*/ 1245664 w 2491328"/>
                  <a:gd name="connsiteY3" fmla="*/ 399526 h 399526"/>
                  <a:gd name="connsiteX4" fmla="*/ 43019 w 2491328"/>
                  <a:gd name="connsiteY4" fmla="*/ 32169 h 399526"/>
                  <a:gd name="connsiteX5" fmla="*/ 0 w 2491328"/>
                  <a:gd name="connsiteY5" fmla="*/ 0 h 39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1328" h="399526">
                    <a:moveTo>
                      <a:pt x="0" y="0"/>
                    </a:moveTo>
                    <a:lnTo>
                      <a:pt x="2491328" y="0"/>
                    </a:lnTo>
                    <a:lnTo>
                      <a:pt x="2448309" y="32169"/>
                    </a:lnTo>
                    <a:cubicBezTo>
                      <a:pt x="2105007" y="264099"/>
                      <a:pt x="1691151" y="399526"/>
                      <a:pt x="1245664" y="399526"/>
                    </a:cubicBezTo>
                    <a:cubicBezTo>
                      <a:pt x="800177" y="399526"/>
                      <a:pt x="386321" y="264099"/>
                      <a:pt x="43019" y="321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3" name="원형: 비어 있음 94">
              <a:extLst>
                <a:ext uri="{FF2B5EF4-FFF2-40B4-BE49-F238E27FC236}">
                  <a16:creationId xmlns:a16="http://schemas.microsoft.com/office/drawing/2014/main" id="{EC57C579-7E4E-455B-8F50-853B03A11658}"/>
                </a:ext>
              </a:extLst>
            </p:cNvPr>
            <p:cNvSpPr/>
            <p:nvPr/>
          </p:nvSpPr>
          <p:spPr>
            <a:xfrm>
              <a:off x="9886998" y="4316703"/>
              <a:ext cx="4284000" cy="4284000"/>
            </a:xfrm>
            <a:prstGeom prst="donut">
              <a:avLst>
                <a:gd name="adj" fmla="val 5241"/>
              </a:avLst>
            </a:prstGeom>
            <a:gradFill flip="none" rotWithShape="1">
              <a:gsLst>
                <a:gs pos="47000">
                  <a:schemeClr val="bg1">
                    <a:shade val="300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771D6830-F508-4116-9712-DA3397ACE718}"/>
                </a:ext>
              </a:extLst>
            </p:cNvPr>
            <p:cNvGrpSpPr/>
            <p:nvPr/>
          </p:nvGrpSpPr>
          <p:grpSpPr>
            <a:xfrm>
              <a:off x="-2019795" y="4280701"/>
              <a:ext cx="4302002" cy="4302001"/>
              <a:chOff x="-2019795" y="4280701"/>
              <a:chExt cx="4302002" cy="4302001"/>
            </a:xfrm>
          </p:grpSpPr>
          <p:sp>
            <p:nvSpPr>
              <p:cNvPr id="38" name="자유형: 도형 63">
                <a:extLst>
                  <a:ext uri="{FF2B5EF4-FFF2-40B4-BE49-F238E27FC236}">
                    <a16:creationId xmlns:a16="http://schemas.microsoft.com/office/drawing/2014/main" id="{5E3A6A18-20B4-4FC6-AD4B-E5FC82931802}"/>
                  </a:ext>
                </a:extLst>
              </p:cNvPr>
              <p:cNvSpPr/>
              <p:nvPr/>
            </p:nvSpPr>
            <p:spPr>
              <a:xfrm>
                <a:off x="-1536438" y="4783650"/>
                <a:ext cx="3335291" cy="290285"/>
              </a:xfrm>
              <a:custGeom>
                <a:avLst/>
                <a:gdLst>
                  <a:gd name="connsiteX0" fmla="*/ 286465 w 3335291"/>
                  <a:gd name="connsiteY0" fmla="*/ 0 h 290285"/>
                  <a:gd name="connsiteX1" fmla="*/ 3048826 w 3335291"/>
                  <a:gd name="connsiteY1" fmla="*/ 0 h 290285"/>
                  <a:gd name="connsiteX2" fmla="*/ 3188632 w 3335291"/>
                  <a:gd name="connsiteY2" fmla="*/ 127065 h 290285"/>
                  <a:gd name="connsiteX3" fmla="*/ 3327462 w 3335291"/>
                  <a:gd name="connsiteY3" fmla="*/ 279816 h 290285"/>
                  <a:gd name="connsiteX4" fmla="*/ 3335291 w 3335291"/>
                  <a:gd name="connsiteY4" fmla="*/ 290285 h 290285"/>
                  <a:gd name="connsiteX5" fmla="*/ 0 w 3335291"/>
                  <a:gd name="connsiteY5" fmla="*/ 290285 h 290285"/>
                  <a:gd name="connsiteX6" fmla="*/ 7828 w 3335291"/>
                  <a:gd name="connsiteY6" fmla="*/ 279816 h 290285"/>
                  <a:gd name="connsiteX7" fmla="*/ 146658 w 3335291"/>
                  <a:gd name="connsiteY7" fmla="*/ 127065 h 290285"/>
                  <a:gd name="connsiteX8" fmla="*/ 286465 w 3335291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5291" h="290285">
                    <a:moveTo>
                      <a:pt x="286465" y="0"/>
                    </a:moveTo>
                    <a:lnTo>
                      <a:pt x="3048826" y="0"/>
                    </a:lnTo>
                    <a:lnTo>
                      <a:pt x="3188632" y="127065"/>
                    </a:lnTo>
                    <a:cubicBezTo>
                      <a:pt x="3237289" y="175722"/>
                      <a:pt x="3283626" y="226699"/>
                      <a:pt x="3327462" y="279816"/>
                    </a:cubicBezTo>
                    <a:lnTo>
                      <a:pt x="3335291" y="290285"/>
                    </a:lnTo>
                    <a:lnTo>
                      <a:pt x="0" y="290285"/>
                    </a:lnTo>
                    <a:lnTo>
                      <a:pt x="7828" y="279816"/>
                    </a:lnTo>
                    <a:cubicBezTo>
                      <a:pt x="51664" y="226699"/>
                      <a:pt x="98001" y="175722"/>
                      <a:pt x="146658" y="127065"/>
                    </a:cubicBezTo>
                    <a:lnTo>
                      <a:pt x="286465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62">
                <a:extLst>
                  <a:ext uri="{FF2B5EF4-FFF2-40B4-BE49-F238E27FC236}">
                    <a16:creationId xmlns:a16="http://schemas.microsoft.com/office/drawing/2014/main" id="{3AD3F183-18CA-4FBE-A686-1946FDF93A0F}"/>
                  </a:ext>
                </a:extLst>
              </p:cNvPr>
              <p:cNvSpPr/>
              <p:nvPr/>
            </p:nvSpPr>
            <p:spPr>
              <a:xfrm>
                <a:off x="-1887852" y="5405498"/>
                <a:ext cx="4038116" cy="290285"/>
              </a:xfrm>
              <a:custGeom>
                <a:avLst/>
                <a:gdLst>
                  <a:gd name="connsiteX0" fmla="*/ 128223 w 4038116"/>
                  <a:gd name="connsiteY0" fmla="*/ 0 h 290285"/>
                  <a:gd name="connsiteX1" fmla="*/ 3909893 w 4038116"/>
                  <a:gd name="connsiteY1" fmla="*/ 0 h 290285"/>
                  <a:gd name="connsiteX2" fmla="*/ 3910445 w 4038116"/>
                  <a:gd name="connsiteY2" fmla="*/ 909 h 290285"/>
                  <a:gd name="connsiteX3" fmla="*/ 4001023 w 4038116"/>
                  <a:gd name="connsiteY3" fmla="*/ 188937 h 290285"/>
                  <a:gd name="connsiteX4" fmla="*/ 4038116 w 4038116"/>
                  <a:gd name="connsiteY4" fmla="*/ 290285 h 290285"/>
                  <a:gd name="connsiteX5" fmla="*/ 0 w 4038116"/>
                  <a:gd name="connsiteY5" fmla="*/ 290285 h 290285"/>
                  <a:gd name="connsiteX6" fmla="*/ 37093 w 4038116"/>
                  <a:gd name="connsiteY6" fmla="*/ 188937 h 290285"/>
                  <a:gd name="connsiteX7" fmla="*/ 127671 w 4038116"/>
                  <a:gd name="connsiteY7" fmla="*/ 909 h 290285"/>
                  <a:gd name="connsiteX8" fmla="*/ 128223 w 4038116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38116" h="290285">
                    <a:moveTo>
                      <a:pt x="128223" y="0"/>
                    </a:moveTo>
                    <a:lnTo>
                      <a:pt x="3909893" y="0"/>
                    </a:lnTo>
                    <a:lnTo>
                      <a:pt x="3910445" y="909"/>
                    </a:lnTo>
                    <a:cubicBezTo>
                      <a:pt x="3943558" y="61866"/>
                      <a:pt x="3973811" y="124602"/>
                      <a:pt x="4001023" y="188937"/>
                    </a:cubicBezTo>
                    <a:lnTo>
                      <a:pt x="4038116" y="290285"/>
                    </a:lnTo>
                    <a:lnTo>
                      <a:pt x="0" y="290285"/>
                    </a:lnTo>
                    <a:lnTo>
                      <a:pt x="37093" y="188937"/>
                    </a:lnTo>
                    <a:cubicBezTo>
                      <a:pt x="64305" y="124602"/>
                      <a:pt x="94558" y="61866"/>
                      <a:pt x="127671" y="909"/>
                    </a:cubicBezTo>
                    <a:lnTo>
                      <a:pt x="128223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61">
                <a:extLst>
                  <a:ext uri="{FF2B5EF4-FFF2-40B4-BE49-F238E27FC236}">
                    <a16:creationId xmlns:a16="http://schemas.microsoft.com/office/drawing/2014/main" id="{2DC51B54-F2A9-4643-B4CC-036648D01CA3}"/>
                  </a:ext>
                </a:extLst>
              </p:cNvPr>
              <p:cNvSpPr/>
              <p:nvPr/>
            </p:nvSpPr>
            <p:spPr>
              <a:xfrm>
                <a:off x="-2014035" y="6027346"/>
                <a:ext cx="4290482" cy="290285"/>
              </a:xfrm>
              <a:custGeom>
                <a:avLst/>
                <a:gdLst>
                  <a:gd name="connsiteX0" fmla="*/ 33493 w 4290482"/>
                  <a:gd name="connsiteY0" fmla="*/ 0 h 290285"/>
                  <a:gd name="connsiteX1" fmla="*/ 4256989 w 4290482"/>
                  <a:gd name="connsiteY1" fmla="*/ 0 h 290285"/>
                  <a:gd name="connsiteX2" fmla="*/ 4285137 w 4290482"/>
                  <a:gd name="connsiteY2" fmla="*/ 184429 h 290285"/>
                  <a:gd name="connsiteX3" fmla="*/ 4290482 w 4290482"/>
                  <a:gd name="connsiteY3" fmla="*/ 290285 h 290285"/>
                  <a:gd name="connsiteX4" fmla="*/ 0 w 4290482"/>
                  <a:gd name="connsiteY4" fmla="*/ 290285 h 290285"/>
                  <a:gd name="connsiteX5" fmla="*/ 5345 w 4290482"/>
                  <a:gd name="connsiteY5" fmla="*/ 184429 h 290285"/>
                  <a:gd name="connsiteX6" fmla="*/ 33493 w 4290482"/>
                  <a:gd name="connsiteY6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90482" h="290285">
                    <a:moveTo>
                      <a:pt x="33493" y="0"/>
                    </a:moveTo>
                    <a:lnTo>
                      <a:pt x="4256989" y="0"/>
                    </a:lnTo>
                    <a:lnTo>
                      <a:pt x="4285137" y="184429"/>
                    </a:lnTo>
                    <a:lnTo>
                      <a:pt x="4290482" y="290285"/>
                    </a:lnTo>
                    <a:lnTo>
                      <a:pt x="0" y="290285"/>
                    </a:lnTo>
                    <a:lnTo>
                      <a:pt x="5345" y="184429"/>
                    </a:lnTo>
                    <a:lnTo>
                      <a:pt x="33493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60">
                <a:extLst>
                  <a:ext uri="{FF2B5EF4-FFF2-40B4-BE49-F238E27FC236}">
                    <a16:creationId xmlns:a16="http://schemas.microsoft.com/office/drawing/2014/main" id="{94AAAF70-3AD5-4580-BC21-417A9E97EE8F}"/>
                  </a:ext>
                </a:extLst>
              </p:cNvPr>
              <p:cNvSpPr/>
              <p:nvPr/>
            </p:nvSpPr>
            <p:spPr>
              <a:xfrm>
                <a:off x="-2008813" y="6649194"/>
                <a:ext cx="4280038" cy="290285"/>
              </a:xfrm>
              <a:custGeom>
                <a:avLst/>
                <a:gdLst>
                  <a:gd name="connsiteX0" fmla="*/ 0 w 4280038"/>
                  <a:gd name="connsiteY0" fmla="*/ 0 h 290285"/>
                  <a:gd name="connsiteX1" fmla="*/ 4280038 w 4280038"/>
                  <a:gd name="connsiteY1" fmla="*/ 0 h 290285"/>
                  <a:gd name="connsiteX2" fmla="*/ 4279915 w 4280038"/>
                  <a:gd name="connsiteY2" fmla="*/ 2435 h 290285"/>
                  <a:gd name="connsiteX3" fmla="*/ 4247319 w 4280038"/>
                  <a:gd name="connsiteY3" fmla="*/ 216010 h 290285"/>
                  <a:gd name="connsiteX4" fmla="*/ 4228221 w 4280038"/>
                  <a:gd name="connsiteY4" fmla="*/ 290285 h 290285"/>
                  <a:gd name="connsiteX5" fmla="*/ 51817 w 4280038"/>
                  <a:gd name="connsiteY5" fmla="*/ 290285 h 290285"/>
                  <a:gd name="connsiteX6" fmla="*/ 32719 w 4280038"/>
                  <a:gd name="connsiteY6" fmla="*/ 216010 h 290285"/>
                  <a:gd name="connsiteX7" fmla="*/ 123 w 4280038"/>
                  <a:gd name="connsiteY7" fmla="*/ 2435 h 290285"/>
                  <a:gd name="connsiteX8" fmla="*/ 0 w 4280038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0038" h="290285">
                    <a:moveTo>
                      <a:pt x="0" y="0"/>
                    </a:moveTo>
                    <a:lnTo>
                      <a:pt x="4280038" y="0"/>
                    </a:lnTo>
                    <a:lnTo>
                      <a:pt x="4279915" y="2435"/>
                    </a:lnTo>
                    <a:cubicBezTo>
                      <a:pt x="4272571" y="74746"/>
                      <a:pt x="4261646" y="145997"/>
                      <a:pt x="4247319" y="216010"/>
                    </a:cubicBezTo>
                    <a:lnTo>
                      <a:pt x="4228221" y="290285"/>
                    </a:lnTo>
                    <a:lnTo>
                      <a:pt x="51817" y="290285"/>
                    </a:lnTo>
                    <a:lnTo>
                      <a:pt x="32719" y="216010"/>
                    </a:lnTo>
                    <a:cubicBezTo>
                      <a:pt x="18392" y="145997"/>
                      <a:pt x="7467" y="74746"/>
                      <a:pt x="123" y="243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59">
                <a:extLst>
                  <a:ext uri="{FF2B5EF4-FFF2-40B4-BE49-F238E27FC236}">
                    <a16:creationId xmlns:a16="http://schemas.microsoft.com/office/drawing/2014/main" id="{AEC729C7-F816-4ECA-A8D2-6E681D7AB703}"/>
                  </a:ext>
                </a:extLst>
              </p:cNvPr>
              <p:cNvSpPr/>
              <p:nvPr/>
            </p:nvSpPr>
            <p:spPr>
              <a:xfrm>
                <a:off x="-1849760" y="7271042"/>
                <a:ext cx="3961932" cy="290285"/>
              </a:xfrm>
              <a:custGeom>
                <a:avLst/>
                <a:gdLst>
                  <a:gd name="connsiteX0" fmla="*/ 0 w 3961932"/>
                  <a:gd name="connsiteY0" fmla="*/ 0 h 290285"/>
                  <a:gd name="connsiteX1" fmla="*/ 3961932 w 3961932"/>
                  <a:gd name="connsiteY1" fmla="*/ 0 h 290285"/>
                  <a:gd name="connsiteX2" fmla="*/ 3872353 w 3961932"/>
                  <a:gd name="connsiteY2" fmla="*/ 185955 h 290285"/>
                  <a:gd name="connsiteX3" fmla="*/ 3808971 w 3961932"/>
                  <a:gd name="connsiteY3" fmla="*/ 290285 h 290285"/>
                  <a:gd name="connsiteX4" fmla="*/ 152961 w 3961932"/>
                  <a:gd name="connsiteY4" fmla="*/ 290285 h 290285"/>
                  <a:gd name="connsiteX5" fmla="*/ 89579 w 3961932"/>
                  <a:gd name="connsiteY5" fmla="*/ 185955 h 290285"/>
                  <a:gd name="connsiteX6" fmla="*/ 0 w 3961932"/>
                  <a:gd name="connsiteY6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1932" h="290285">
                    <a:moveTo>
                      <a:pt x="0" y="0"/>
                    </a:moveTo>
                    <a:lnTo>
                      <a:pt x="3961932" y="0"/>
                    </a:lnTo>
                    <a:lnTo>
                      <a:pt x="3872353" y="185955"/>
                    </a:lnTo>
                    <a:lnTo>
                      <a:pt x="3808971" y="290285"/>
                    </a:lnTo>
                    <a:lnTo>
                      <a:pt x="152961" y="290285"/>
                    </a:lnTo>
                    <a:lnTo>
                      <a:pt x="89579" y="1859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58">
                <a:extLst>
                  <a:ext uri="{FF2B5EF4-FFF2-40B4-BE49-F238E27FC236}">
                    <a16:creationId xmlns:a16="http://schemas.microsoft.com/office/drawing/2014/main" id="{3D5CAD0E-B27E-4EC9-83E3-81FC52BFE833}"/>
                  </a:ext>
                </a:extLst>
              </p:cNvPr>
              <p:cNvSpPr/>
              <p:nvPr/>
            </p:nvSpPr>
            <p:spPr>
              <a:xfrm>
                <a:off x="-1444128" y="7892892"/>
                <a:ext cx="3150668" cy="290285"/>
              </a:xfrm>
              <a:custGeom>
                <a:avLst/>
                <a:gdLst>
                  <a:gd name="connsiteX0" fmla="*/ 0 w 3150668"/>
                  <a:gd name="connsiteY0" fmla="*/ 0 h 290285"/>
                  <a:gd name="connsiteX1" fmla="*/ 3150668 w 3150668"/>
                  <a:gd name="connsiteY1" fmla="*/ 0 h 290285"/>
                  <a:gd name="connsiteX2" fmla="*/ 3096321 w 3150668"/>
                  <a:gd name="connsiteY2" fmla="*/ 59797 h 290285"/>
                  <a:gd name="connsiteX3" fmla="*/ 2943570 w 3150668"/>
                  <a:gd name="connsiteY3" fmla="*/ 198627 h 290285"/>
                  <a:gd name="connsiteX4" fmla="*/ 2820998 w 3150668"/>
                  <a:gd name="connsiteY4" fmla="*/ 290285 h 290285"/>
                  <a:gd name="connsiteX5" fmla="*/ 329670 w 3150668"/>
                  <a:gd name="connsiteY5" fmla="*/ 290285 h 290285"/>
                  <a:gd name="connsiteX6" fmla="*/ 207098 w 3150668"/>
                  <a:gd name="connsiteY6" fmla="*/ 198627 h 290285"/>
                  <a:gd name="connsiteX7" fmla="*/ 54347 w 3150668"/>
                  <a:gd name="connsiteY7" fmla="*/ 59797 h 290285"/>
                  <a:gd name="connsiteX8" fmla="*/ 0 w 3150668"/>
                  <a:gd name="connsiteY8" fmla="*/ 0 h 290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50668" h="290285">
                    <a:moveTo>
                      <a:pt x="0" y="0"/>
                    </a:moveTo>
                    <a:lnTo>
                      <a:pt x="3150668" y="0"/>
                    </a:lnTo>
                    <a:lnTo>
                      <a:pt x="3096321" y="59797"/>
                    </a:lnTo>
                    <a:cubicBezTo>
                      <a:pt x="3047665" y="108454"/>
                      <a:pt x="2996687" y="154791"/>
                      <a:pt x="2943570" y="198627"/>
                    </a:cubicBezTo>
                    <a:lnTo>
                      <a:pt x="2820998" y="290285"/>
                    </a:lnTo>
                    <a:lnTo>
                      <a:pt x="329670" y="290285"/>
                    </a:lnTo>
                    <a:lnTo>
                      <a:pt x="207098" y="198627"/>
                    </a:lnTo>
                    <a:cubicBezTo>
                      <a:pt x="153981" y="154791"/>
                      <a:pt x="103004" y="108454"/>
                      <a:pt x="54347" y="5979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57">
                <a:extLst>
                  <a:ext uri="{FF2B5EF4-FFF2-40B4-BE49-F238E27FC236}">
                    <a16:creationId xmlns:a16="http://schemas.microsoft.com/office/drawing/2014/main" id="{BF0083A0-1412-43B4-A5E1-296E7F39622C}"/>
                  </a:ext>
                </a:extLst>
              </p:cNvPr>
              <p:cNvSpPr/>
              <p:nvPr/>
            </p:nvSpPr>
            <p:spPr>
              <a:xfrm>
                <a:off x="-1249973" y="4280701"/>
                <a:ext cx="2762361" cy="502949"/>
              </a:xfrm>
              <a:custGeom>
                <a:avLst/>
                <a:gdLst>
                  <a:gd name="connsiteX0" fmla="*/ 1381180 w 2762361"/>
                  <a:gd name="connsiteY0" fmla="*/ 0 h 502949"/>
                  <a:gd name="connsiteX1" fmla="*/ 2749416 w 2762361"/>
                  <a:gd name="connsiteY1" fmla="*/ 491184 h 502949"/>
                  <a:gd name="connsiteX2" fmla="*/ 2762361 w 2762361"/>
                  <a:gd name="connsiteY2" fmla="*/ 502949 h 502949"/>
                  <a:gd name="connsiteX3" fmla="*/ 0 w 2762361"/>
                  <a:gd name="connsiteY3" fmla="*/ 502949 h 502949"/>
                  <a:gd name="connsiteX4" fmla="*/ 12944 w 2762361"/>
                  <a:gd name="connsiteY4" fmla="*/ 491184 h 502949"/>
                  <a:gd name="connsiteX5" fmla="*/ 1381180 w 2762361"/>
                  <a:gd name="connsiteY5" fmla="*/ 0 h 502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62361" h="502949">
                    <a:moveTo>
                      <a:pt x="1381180" y="0"/>
                    </a:moveTo>
                    <a:cubicBezTo>
                      <a:pt x="1900915" y="0"/>
                      <a:pt x="2377597" y="184331"/>
                      <a:pt x="2749416" y="491184"/>
                    </a:cubicBezTo>
                    <a:lnTo>
                      <a:pt x="2762361" y="502949"/>
                    </a:lnTo>
                    <a:lnTo>
                      <a:pt x="0" y="502949"/>
                    </a:lnTo>
                    <a:lnTo>
                      <a:pt x="12944" y="491184"/>
                    </a:lnTo>
                    <a:cubicBezTo>
                      <a:pt x="384764" y="184331"/>
                      <a:pt x="861446" y="0"/>
                      <a:pt x="1381180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54">
                <a:extLst>
                  <a:ext uri="{FF2B5EF4-FFF2-40B4-BE49-F238E27FC236}">
                    <a16:creationId xmlns:a16="http://schemas.microsoft.com/office/drawing/2014/main" id="{787CF270-5D1B-4278-8662-EC96535C59B5}"/>
                  </a:ext>
                </a:extLst>
              </p:cNvPr>
              <p:cNvSpPr/>
              <p:nvPr/>
            </p:nvSpPr>
            <p:spPr>
              <a:xfrm>
                <a:off x="-1759629" y="5073935"/>
                <a:ext cx="3781670" cy="331563"/>
              </a:xfrm>
              <a:custGeom>
                <a:avLst/>
                <a:gdLst>
                  <a:gd name="connsiteX0" fmla="*/ 223190 w 3781670"/>
                  <a:gd name="connsiteY0" fmla="*/ 0 h 331563"/>
                  <a:gd name="connsiteX1" fmla="*/ 3558481 w 3781670"/>
                  <a:gd name="connsiteY1" fmla="*/ 0 h 331563"/>
                  <a:gd name="connsiteX2" fmla="*/ 3674479 w 3781670"/>
                  <a:gd name="connsiteY2" fmla="*/ 155122 h 331563"/>
                  <a:gd name="connsiteX3" fmla="*/ 3781670 w 3781670"/>
                  <a:gd name="connsiteY3" fmla="*/ 331563 h 331563"/>
                  <a:gd name="connsiteX4" fmla="*/ 0 w 3781670"/>
                  <a:gd name="connsiteY4" fmla="*/ 331563 h 331563"/>
                  <a:gd name="connsiteX5" fmla="*/ 107191 w 3781670"/>
                  <a:gd name="connsiteY5" fmla="*/ 155122 h 331563"/>
                  <a:gd name="connsiteX6" fmla="*/ 223190 w 3781670"/>
                  <a:gd name="connsiteY6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81670" h="331563">
                    <a:moveTo>
                      <a:pt x="223190" y="0"/>
                    </a:moveTo>
                    <a:lnTo>
                      <a:pt x="3558481" y="0"/>
                    </a:lnTo>
                    <a:lnTo>
                      <a:pt x="3674479" y="155122"/>
                    </a:lnTo>
                    <a:lnTo>
                      <a:pt x="3781670" y="331563"/>
                    </a:lnTo>
                    <a:lnTo>
                      <a:pt x="0" y="331563"/>
                    </a:lnTo>
                    <a:lnTo>
                      <a:pt x="107191" y="155122"/>
                    </a:lnTo>
                    <a:lnTo>
                      <a:pt x="22319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51">
                <a:extLst>
                  <a:ext uri="{FF2B5EF4-FFF2-40B4-BE49-F238E27FC236}">
                    <a16:creationId xmlns:a16="http://schemas.microsoft.com/office/drawing/2014/main" id="{6D33FD5A-6CC2-4E65-87C8-D66130E8E1EA}"/>
                  </a:ext>
                </a:extLst>
              </p:cNvPr>
              <p:cNvSpPr/>
              <p:nvPr/>
            </p:nvSpPr>
            <p:spPr>
              <a:xfrm>
                <a:off x="-1980542" y="5695783"/>
                <a:ext cx="4223496" cy="331563"/>
              </a:xfrm>
              <a:custGeom>
                <a:avLst/>
                <a:gdLst>
                  <a:gd name="connsiteX0" fmla="*/ 92690 w 4223496"/>
                  <a:gd name="connsiteY0" fmla="*/ 0 h 331563"/>
                  <a:gd name="connsiteX1" fmla="*/ 4130806 w 4223496"/>
                  <a:gd name="connsiteY1" fmla="*/ 0 h 331563"/>
                  <a:gd name="connsiteX2" fmla="*/ 4166044 w 4223496"/>
                  <a:gd name="connsiteY2" fmla="*/ 96277 h 331563"/>
                  <a:gd name="connsiteX3" fmla="*/ 4219048 w 4223496"/>
                  <a:gd name="connsiteY3" fmla="*/ 302417 h 331563"/>
                  <a:gd name="connsiteX4" fmla="*/ 4223496 w 4223496"/>
                  <a:gd name="connsiteY4" fmla="*/ 331563 h 331563"/>
                  <a:gd name="connsiteX5" fmla="*/ 0 w 4223496"/>
                  <a:gd name="connsiteY5" fmla="*/ 331563 h 331563"/>
                  <a:gd name="connsiteX6" fmla="*/ 4448 w 4223496"/>
                  <a:gd name="connsiteY6" fmla="*/ 302417 h 331563"/>
                  <a:gd name="connsiteX7" fmla="*/ 57452 w 4223496"/>
                  <a:gd name="connsiteY7" fmla="*/ 96277 h 331563"/>
                  <a:gd name="connsiteX8" fmla="*/ 92690 w 4223496"/>
                  <a:gd name="connsiteY8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23496" h="331563">
                    <a:moveTo>
                      <a:pt x="92690" y="0"/>
                    </a:moveTo>
                    <a:lnTo>
                      <a:pt x="4130806" y="0"/>
                    </a:lnTo>
                    <a:lnTo>
                      <a:pt x="4166044" y="96277"/>
                    </a:lnTo>
                    <a:cubicBezTo>
                      <a:pt x="4186994" y="163632"/>
                      <a:pt x="4204722" y="232405"/>
                      <a:pt x="4219048" y="302417"/>
                    </a:cubicBezTo>
                    <a:lnTo>
                      <a:pt x="4223496" y="331563"/>
                    </a:lnTo>
                    <a:lnTo>
                      <a:pt x="0" y="331563"/>
                    </a:lnTo>
                    <a:lnTo>
                      <a:pt x="4448" y="302417"/>
                    </a:lnTo>
                    <a:cubicBezTo>
                      <a:pt x="18775" y="232405"/>
                      <a:pt x="36503" y="163632"/>
                      <a:pt x="57452" y="96277"/>
                    </a:cubicBezTo>
                    <a:lnTo>
                      <a:pt x="9269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B3C54070-2748-463F-8D0E-147FAB4A3B06}"/>
                  </a:ext>
                </a:extLst>
              </p:cNvPr>
              <p:cNvSpPr/>
              <p:nvPr/>
            </p:nvSpPr>
            <p:spPr>
              <a:xfrm>
                <a:off x="-2019795" y="6317631"/>
                <a:ext cx="4302002" cy="331563"/>
              </a:xfrm>
              <a:custGeom>
                <a:avLst/>
                <a:gdLst>
                  <a:gd name="connsiteX0" fmla="*/ 5760 w 4302002"/>
                  <a:gd name="connsiteY0" fmla="*/ 0 h 331563"/>
                  <a:gd name="connsiteX1" fmla="*/ 4296242 w 4302002"/>
                  <a:gd name="connsiteY1" fmla="*/ 0 h 331563"/>
                  <a:gd name="connsiteX2" fmla="*/ 4302002 w 4302002"/>
                  <a:gd name="connsiteY2" fmla="*/ 114071 h 331563"/>
                  <a:gd name="connsiteX3" fmla="*/ 4291020 w 4302002"/>
                  <a:gd name="connsiteY3" fmla="*/ 331563 h 331563"/>
                  <a:gd name="connsiteX4" fmla="*/ 10982 w 4302002"/>
                  <a:gd name="connsiteY4" fmla="*/ 331563 h 331563"/>
                  <a:gd name="connsiteX5" fmla="*/ 0 w 4302002"/>
                  <a:gd name="connsiteY5" fmla="*/ 114071 h 331563"/>
                  <a:gd name="connsiteX6" fmla="*/ 5760 w 4302002"/>
                  <a:gd name="connsiteY6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02002" h="331563">
                    <a:moveTo>
                      <a:pt x="5760" y="0"/>
                    </a:moveTo>
                    <a:lnTo>
                      <a:pt x="4296242" y="0"/>
                    </a:lnTo>
                    <a:lnTo>
                      <a:pt x="4302002" y="114071"/>
                    </a:lnTo>
                    <a:lnTo>
                      <a:pt x="4291020" y="331563"/>
                    </a:lnTo>
                    <a:lnTo>
                      <a:pt x="10982" y="331563"/>
                    </a:lnTo>
                    <a:lnTo>
                      <a:pt x="0" y="114071"/>
                    </a:lnTo>
                    <a:lnTo>
                      <a:pt x="576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자유형: 도형 45">
                <a:extLst>
                  <a:ext uri="{FF2B5EF4-FFF2-40B4-BE49-F238E27FC236}">
                    <a16:creationId xmlns:a16="http://schemas.microsoft.com/office/drawing/2014/main" id="{0B7FA7B5-9BA8-43F5-BD39-688BF05D4946}"/>
                  </a:ext>
                </a:extLst>
              </p:cNvPr>
              <p:cNvSpPr/>
              <p:nvPr/>
            </p:nvSpPr>
            <p:spPr>
              <a:xfrm>
                <a:off x="-1956996" y="6939479"/>
                <a:ext cx="4176404" cy="331563"/>
              </a:xfrm>
              <a:custGeom>
                <a:avLst/>
                <a:gdLst>
                  <a:gd name="connsiteX0" fmla="*/ 0 w 4176404"/>
                  <a:gd name="connsiteY0" fmla="*/ 0 h 331563"/>
                  <a:gd name="connsiteX1" fmla="*/ 4176404 w 4176404"/>
                  <a:gd name="connsiteY1" fmla="*/ 0 h 331563"/>
                  <a:gd name="connsiteX2" fmla="*/ 4142498 w 4176404"/>
                  <a:gd name="connsiteY2" fmla="*/ 131865 h 331563"/>
                  <a:gd name="connsiteX3" fmla="*/ 4070167 w 4176404"/>
                  <a:gd name="connsiteY3" fmla="*/ 329490 h 331563"/>
                  <a:gd name="connsiteX4" fmla="*/ 4069168 w 4176404"/>
                  <a:gd name="connsiteY4" fmla="*/ 331563 h 331563"/>
                  <a:gd name="connsiteX5" fmla="*/ 107236 w 4176404"/>
                  <a:gd name="connsiteY5" fmla="*/ 331563 h 331563"/>
                  <a:gd name="connsiteX6" fmla="*/ 106237 w 4176404"/>
                  <a:gd name="connsiteY6" fmla="*/ 329490 h 331563"/>
                  <a:gd name="connsiteX7" fmla="*/ 33906 w 4176404"/>
                  <a:gd name="connsiteY7" fmla="*/ 131865 h 331563"/>
                  <a:gd name="connsiteX8" fmla="*/ 0 w 4176404"/>
                  <a:gd name="connsiteY8" fmla="*/ 0 h 33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76404" h="331563">
                    <a:moveTo>
                      <a:pt x="0" y="0"/>
                    </a:moveTo>
                    <a:lnTo>
                      <a:pt x="4176404" y="0"/>
                    </a:lnTo>
                    <a:lnTo>
                      <a:pt x="4142498" y="131865"/>
                    </a:lnTo>
                    <a:cubicBezTo>
                      <a:pt x="4121549" y="199219"/>
                      <a:pt x="4097378" y="265154"/>
                      <a:pt x="4070167" y="329490"/>
                    </a:cubicBezTo>
                    <a:lnTo>
                      <a:pt x="4069168" y="331563"/>
                    </a:lnTo>
                    <a:lnTo>
                      <a:pt x="107236" y="331563"/>
                    </a:lnTo>
                    <a:lnTo>
                      <a:pt x="106237" y="329490"/>
                    </a:lnTo>
                    <a:cubicBezTo>
                      <a:pt x="79026" y="265154"/>
                      <a:pt x="54855" y="199219"/>
                      <a:pt x="33906" y="1318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자유형: 도형 42">
                <a:extLst>
                  <a:ext uri="{FF2B5EF4-FFF2-40B4-BE49-F238E27FC236}">
                    <a16:creationId xmlns:a16="http://schemas.microsoft.com/office/drawing/2014/main" id="{CFC595B9-09A3-4763-A559-2B85191E8E5F}"/>
                  </a:ext>
                </a:extLst>
              </p:cNvPr>
              <p:cNvSpPr/>
              <p:nvPr/>
            </p:nvSpPr>
            <p:spPr>
              <a:xfrm>
                <a:off x="-1696799" y="7561327"/>
                <a:ext cx="3656010" cy="331565"/>
              </a:xfrm>
              <a:custGeom>
                <a:avLst/>
                <a:gdLst>
                  <a:gd name="connsiteX0" fmla="*/ 0 w 3656010"/>
                  <a:gd name="connsiteY0" fmla="*/ 0 h 331565"/>
                  <a:gd name="connsiteX1" fmla="*/ 3656010 w 3656010"/>
                  <a:gd name="connsiteY1" fmla="*/ 0 h 331565"/>
                  <a:gd name="connsiteX2" fmla="*/ 3611649 w 3656010"/>
                  <a:gd name="connsiteY2" fmla="*/ 73020 h 331565"/>
                  <a:gd name="connsiteX3" fmla="*/ 3487822 w 3656010"/>
                  <a:gd name="connsiteY3" fmla="*/ 238611 h 331565"/>
                  <a:gd name="connsiteX4" fmla="*/ 3403339 w 3656010"/>
                  <a:gd name="connsiteY4" fmla="*/ 331565 h 331565"/>
                  <a:gd name="connsiteX5" fmla="*/ 252671 w 3656010"/>
                  <a:gd name="connsiteY5" fmla="*/ 331565 h 331565"/>
                  <a:gd name="connsiteX6" fmla="*/ 168188 w 3656010"/>
                  <a:gd name="connsiteY6" fmla="*/ 238611 h 331565"/>
                  <a:gd name="connsiteX7" fmla="*/ 44361 w 3656010"/>
                  <a:gd name="connsiteY7" fmla="*/ 73020 h 331565"/>
                  <a:gd name="connsiteX8" fmla="*/ 0 w 3656010"/>
                  <a:gd name="connsiteY8" fmla="*/ 0 h 331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6010" h="331565">
                    <a:moveTo>
                      <a:pt x="0" y="0"/>
                    </a:moveTo>
                    <a:lnTo>
                      <a:pt x="3656010" y="0"/>
                    </a:lnTo>
                    <a:lnTo>
                      <a:pt x="3611649" y="73020"/>
                    </a:lnTo>
                    <a:cubicBezTo>
                      <a:pt x="3572994" y="130237"/>
                      <a:pt x="3531658" y="185494"/>
                      <a:pt x="3487822" y="238611"/>
                    </a:cubicBezTo>
                    <a:lnTo>
                      <a:pt x="3403339" y="331565"/>
                    </a:lnTo>
                    <a:lnTo>
                      <a:pt x="252671" y="331565"/>
                    </a:lnTo>
                    <a:lnTo>
                      <a:pt x="168188" y="238611"/>
                    </a:lnTo>
                    <a:cubicBezTo>
                      <a:pt x="124352" y="185494"/>
                      <a:pt x="83016" y="130237"/>
                      <a:pt x="44361" y="7302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자유형: 도형 39">
                <a:extLst>
                  <a:ext uri="{FF2B5EF4-FFF2-40B4-BE49-F238E27FC236}">
                    <a16:creationId xmlns:a16="http://schemas.microsoft.com/office/drawing/2014/main" id="{1A51C97E-1C3C-452E-9C61-402A4DB3CC15}"/>
                  </a:ext>
                </a:extLst>
              </p:cNvPr>
              <p:cNvSpPr/>
              <p:nvPr/>
            </p:nvSpPr>
            <p:spPr>
              <a:xfrm>
                <a:off x="-1114458" y="8183176"/>
                <a:ext cx="2491328" cy="399526"/>
              </a:xfrm>
              <a:custGeom>
                <a:avLst/>
                <a:gdLst>
                  <a:gd name="connsiteX0" fmla="*/ 0 w 2491328"/>
                  <a:gd name="connsiteY0" fmla="*/ 0 h 399526"/>
                  <a:gd name="connsiteX1" fmla="*/ 2491328 w 2491328"/>
                  <a:gd name="connsiteY1" fmla="*/ 0 h 399526"/>
                  <a:gd name="connsiteX2" fmla="*/ 2448309 w 2491328"/>
                  <a:gd name="connsiteY2" fmla="*/ 32169 h 399526"/>
                  <a:gd name="connsiteX3" fmla="*/ 1245664 w 2491328"/>
                  <a:gd name="connsiteY3" fmla="*/ 399526 h 399526"/>
                  <a:gd name="connsiteX4" fmla="*/ 43019 w 2491328"/>
                  <a:gd name="connsiteY4" fmla="*/ 32169 h 399526"/>
                  <a:gd name="connsiteX5" fmla="*/ 0 w 2491328"/>
                  <a:gd name="connsiteY5" fmla="*/ 0 h 39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91328" h="399526">
                    <a:moveTo>
                      <a:pt x="0" y="0"/>
                    </a:moveTo>
                    <a:lnTo>
                      <a:pt x="2491328" y="0"/>
                    </a:lnTo>
                    <a:lnTo>
                      <a:pt x="2448309" y="32169"/>
                    </a:lnTo>
                    <a:cubicBezTo>
                      <a:pt x="2105007" y="264099"/>
                      <a:pt x="1691151" y="399526"/>
                      <a:pt x="1245664" y="399526"/>
                    </a:cubicBezTo>
                    <a:cubicBezTo>
                      <a:pt x="800177" y="399526"/>
                      <a:pt x="386321" y="264099"/>
                      <a:pt x="43019" y="3216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5" name="원형: 비어 있음 64">
              <a:extLst>
                <a:ext uri="{FF2B5EF4-FFF2-40B4-BE49-F238E27FC236}">
                  <a16:creationId xmlns:a16="http://schemas.microsoft.com/office/drawing/2014/main" id="{CC57AB50-8567-437F-8881-110F509E606F}"/>
                </a:ext>
              </a:extLst>
            </p:cNvPr>
            <p:cNvSpPr/>
            <p:nvPr/>
          </p:nvSpPr>
          <p:spPr>
            <a:xfrm>
              <a:off x="-2019795" y="4298702"/>
              <a:ext cx="4284000" cy="4284000"/>
            </a:xfrm>
            <a:prstGeom prst="donut">
              <a:avLst>
                <a:gd name="adj" fmla="val 5241"/>
              </a:avLst>
            </a:prstGeom>
            <a:gradFill flip="none" rotWithShape="1">
              <a:gsLst>
                <a:gs pos="47000">
                  <a:schemeClr val="bg1">
                    <a:shade val="300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사다리꼴 35">
              <a:extLst>
                <a:ext uri="{FF2B5EF4-FFF2-40B4-BE49-F238E27FC236}">
                  <a16:creationId xmlns:a16="http://schemas.microsoft.com/office/drawing/2014/main" id="{9E0C0888-4EF5-4465-92B0-88EA33148F9D}"/>
                </a:ext>
              </a:extLst>
            </p:cNvPr>
            <p:cNvSpPr/>
            <p:nvPr/>
          </p:nvSpPr>
          <p:spPr>
            <a:xfrm>
              <a:off x="-615025" y="6358909"/>
              <a:ext cx="1377026" cy="153385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 w="130175" cap="rnd">
              <a:solidFill>
                <a:schemeClr val="bg1">
                  <a:lumMod val="85000"/>
                </a:schemeClr>
              </a:solidFill>
              <a:round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사다리꼴 36">
              <a:extLst>
                <a:ext uri="{FF2B5EF4-FFF2-40B4-BE49-F238E27FC236}">
                  <a16:creationId xmlns:a16="http://schemas.microsoft.com/office/drawing/2014/main" id="{289C38AE-4C90-4019-A0D0-1AF69DBD1D8A}"/>
                </a:ext>
              </a:extLst>
            </p:cNvPr>
            <p:cNvSpPr/>
            <p:nvPr/>
          </p:nvSpPr>
          <p:spPr>
            <a:xfrm>
              <a:off x="11538316" y="6341851"/>
              <a:ext cx="1377026" cy="153385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 w="130175" cap="rnd">
              <a:solidFill>
                <a:schemeClr val="bg1">
                  <a:lumMod val="85000"/>
                </a:schemeClr>
              </a:solidFill>
              <a:round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5A5894D-4FD7-44A8-8099-2B2C57794ED0}"/>
              </a:ext>
            </a:extLst>
          </p:cNvPr>
          <p:cNvSpPr/>
          <p:nvPr/>
        </p:nvSpPr>
        <p:spPr>
          <a:xfrm>
            <a:off x="4241947" y="576209"/>
            <a:ext cx="3415307" cy="6068338"/>
          </a:xfrm>
          <a:prstGeom prst="round2SameRect">
            <a:avLst>
              <a:gd name="adj1" fmla="val 12948"/>
              <a:gd name="adj2" fmla="val 6984"/>
            </a:avLst>
          </a:prstGeom>
          <a:pattFill prst="smConfetti">
            <a:fgClr>
              <a:schemeClr val="tx1">
                <a:lumMod val="65000"/>
                <a:lumOff val="35000"/>
              </a:schemeClr>
            </a:fgClr>
            <a:bgClr>
              <a:schemeClr val="tx1">
                <a:lumMod val="75000"/>
                <a:lumOff val="25000"/>
              </a:schemeClr>
            </a:bgClr>
          </a:pattFill>
          <a:ln>
            <a:noFill/>
          </a:ln>
          <a:effectLst>
            <a:outerShdw blurRad="533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6988023" y="5182186"/>
            <a:ext cx="1066915" cy="1683071"/>
            <a:chOff x="6988023" y="5182186"/>
            <a:chExt cx="1066915" cy="1683071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 bwMode="auto">
            <a:xfrm rot="19234213">
              <a:off x="6988023" y="5182186"/>
              <a:ext cx="473513" cy="1027192"/>
              <a:chOff x="3179" y="2510"/>
              <a:chExt cx="443" cy="961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auto">
              <a:xfrm>
                <a:off x="3290" y="3360"/>
                <a:ext cx="221" cy="111"/>
              </a:xfrm>
              <a:prstGeom prst="rect">
                <a:avLst/>
              </a:prstGeom>
              <a:solidFill>
                <a:srgbClr val="AFB6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auto">
              <a:xfrm>
                <a:off x="3179" y="2953"/>
                <a:ext cx="443" cy="407"/>
              </a:xfrm>
              <a:prstGeom prst="rect">
                <a:avLst/>
              </a:prstGeom>
              <a:solidFill>
                <a:srgbClr val="CE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7"/>
              <p:cNvSpPr>
                <a:spLocks/>
              </p:cNvSpPr>
              <p:nvPr/>
            </p:nvSpPr>
            <p:spPr bwMode="auto">
              <a:xfrm>
                <a:off x="3215" y="2510"/>
                <a:ext cx="371" cy="443"/>
              </a:xfrm>
              <a:custGeom>
                <a:avLst/>
                <a:gdLst>
                  <a:gd name="T0" fmla="*/ 371 w 371"/>
                  <a:gd name="T1" fmla="*/ 443 h 443"/>
                  <a:gd name="T2" fmla="*/ 0 w 371"/>
                  <a:gd name="T3" fmla="*/ 443 h 443"/>
                  <a:gd name="T4" fmla="*/ 0 w 371"/>
                  <a:gd name="T5" fmla="*/ 83 h 443"/>
                  <a:gd name="T6" fmla="*/ 6 w 371"/>
                  <a:gd name="T7" fmla="*/ 50 h 443"/>
                  <a:gd name="T8" fmla="*/ 50 w 371"/>
                  <a:gd name="T9" fmla="*/ 6 h 443"/>
                  <a:gd name="T10" fmla="*/ 83 w 371"/>
                  <a:gd name="T11" fmla="*/ 0 h 443"/>
                  <a:gd name="T12" fmla="*/ 288 w 371"/>
                  <a:gd name="T13" fmla="*/ 0 h 443"/>
                  <a:gd name="T14" fmla="*/ 321 w 371"/>
                  <a:gd name="T15" fmla="*/ 6 h 443"/>
                  <a:gd name="T16" fmla="*/ 366 w 371"/>
                  <a:gd name="T17" fmla="*/ 50 h 443"/>
                  <a:gd name="T18" fmla="*/ 371 w 371"/>
                  <a:gd name="T19" fmla="*/ 83 h 443"/>
                  <a:gd name="T20" fmla="*/ 371 w 371"/>
                  <a:gd name="T21" fmla="*/ 443 h 4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3">
                    <a:moveTo>
                      <a:pt x="371" y="443"/>
                    </a:moveTo>
                    <a:lnTo>
                      <a:pt x="0" y="443"/>
                    </a:lnTo>
                    <a:lnTo>
                      <a:pt x="0" y="83"/>
                    </a:lnTo>
                    <a:lnTo>
                      <a:pt x="6" y="50"/>
                    </a:lnTo>
                    <a:lnTo>
                      <a:pt x="50" y="6"/>
                    </a:lnTo>
                    <a:lnTo>
                      <a:pt x="83" y="0"/>
                    </a:lnTo>
                    <a:lnTo>
                      <a:pt x="288" y="0"/>
                    </a:lnTo>
                    <a:lnTo>
                      <a:pt x="321" y="6"/>
                    </a:lnTo>
                    <a:lnTo>
                      <a:pt x="366" y="50"/>
                    </a:lnTo>
                    <a:lnTo>
                      <a:pt x="371" y="83"/>
                    </a:lnTo>
                    <a:lnTo>
                      <a:pt x="371" y="443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3254" y="2621"/>
                <a:ext cx="72" cy="149"/>
              </a:xfrm>
              <a:prstGeom prst="rect">
                <a:avLst/>
              </a:prstGeom>
              <a:solidFill>
                <a:srgbClr val="D3AA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3365" y="2621"/>
                <a:ext cx="72" cy="149"/>
              </a:xfrm>
              <a:prstGeom prst="rect">
                <a:avLst/>
              </a:prstGeom>
              <a:solidFill>
                <a:srgbClr val="D3AA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21"/>
              <p:cNvSpPr>
                <a:spLocks noChangeArrowheads="1"/>
              </p:cNvSpPr>
              <p:nvPr/>
            </p:nvSpPr>
            <p:spPr bwMode="auto">
              <a:xfrm>
                <a:off x="3475" y="2621"/>
                <a:ext cx="72" cy="149"/>
              </a:xfrm>
              <a:prstGeom prst="rect">
                <a:avLst/>
              </a:prstGeom>
              <a:solidFill>
                <a:srgbClr val="D3AA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자유형 28"/>
            <p:cNvSpPr/>
            <p:nvPr/>
          </p:nvSpPr>
          <p:spPr>
            <a:xfrm>
              <a:off x="7479044" y="6083300"/>
              <a:ext cx="575894" cy="781957"/>
            </a:xfrm>
            <a:custGeom>
              <a:avLst/>
              <a:gdLst>
                <a:gd name="connsiteX0" fmla="*/ 82900 w 575747"/>
                <a:gd name="connsiteY0" fmla="*/ 0 h 769257"/>
                <a:gd name="connsiteX1" fmla="*/ 402214 w 575747"/>
                <a:gd name="connsiteY1" fmla="*/ 116114 h 769257"/>
                <a:gd name="connsiteX2" fmla="*/ 561871 w 575747"/>
                <a:gd name="connsiteY2" fmla="*/ 420914 h 769257"/>
                <a:gd name="connsiteX3" fmla="*/ 53871 w 575747"/>
                <a:gd name="connsiteY3" fmla="*/ 682171 h 769257"/>
                <a:gd name="connsiteX4" fmla="*/ 39357 w 575747"/>
                <a:gd name="connsiteY4" fmla="*/ 769257 h 769257"/>
                <a:gd name="connsiteX0" fmla="*/ 51150 w 576120"/>
                <a:gd name="connsiteY0" fmla="*/ 0 h 775607"/>
                <a:gd name="connsiteX1" fmla="*/ 402214 w 576120"/>
                <a:gd name="connsiteY1" fmla="*/ 122464 h 775607"/>
                <a:gd name="connsiteX2" fmla="*/ 561871 w 576120"/>
                <a:gd name="connsiteY2" fmla="*/ 427264 h 775607"/>
                <a:gd name="connsiteX3" fmla="*/ 53871 w 576120"/>
                <a:gd name="connsiteY3" fmla="*/ 688521 h 775607"/>
                <a:gd name="connsiteX4" fmla="*/ 39357 w 576120"/>
                <a:gd name="connsiteY4" fmla="*/ 775607 h 775607"/>
                <a:gd name="connsiteX0" fmla="*/ 51150 w 576120"/>
                <a:gd name="connsiteY0" fmla="*/ 0 h 775607"/>
                <a:gd name="connsiteX1" fmla="*/ 402214 w 576120"/>
                <a:gd name="connsiteY1" fmla="*/ 122464 h 775607"/>
                <a:gd name="connsiteX2" fmla="*/ 561871 w 576120"/>
                <a:gd name="connsiteY2" fmla="*/ 427264 h 775607"/>
                <a:gd name="connsiteX3" fmla="*/ 53871 w 576120"/>
                <a:gd name="connsiteY3" fmla="*/ 688521 h 775607"/>
                <a:gd name="connsiteX4" fmla="*/ 39357 w 576120"/>
                <a:gd name="connsiteY4" fmla="*/ 775607 h 775607"/>
                <a:gd name="connsiteX0" fmla="*/ 70200 w 575894"/>
                <a:gd name="connsiteY0" fmla="*/ 0 h 781957"/>
                <a:gd name="connsiteX1" fmla="*/ 402214 w 575894"/>
                <a:gd name="connsiteY1" fmla="*/ 128814 h 781957"/>
                <a:gd name="connsiteX2" fmla="*/ 561871 w 575894"/>
                <a:gd name="connsiteY2" fmla="*/ 433614 h 781957"/>
                <a:gd name="connsiteX3" fmla="*/ 53871 w 575894"/>
                <a:gd name="connsiteY3" fmla="*/ 694871 h 781957"/>
                <a:gd name="connsiteX4" fmla="*/ 39357 w 575894"/>
                <a:gd name="connsiteY4" fmla="*/ 781957 h 78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94" h="781957">
                  <a:moveTo>
                    <a:pt x="70200" y="0"/>
                  </a:moveTo>
                  <a:cubicBezTo>
                    <a:pt x="145493" y="105531"/>
                    <a:pt x="320269" y="56545"/>
                    <a:pt x="402214" y="128814"/>
                  </a:cubicBezTo>
                  <a:cubicBezTo>
                    <a:pt x="484159" y="201083"/>
                    <a:pt x="619928" y="339271"/>
                    <a:pt x="561871" y="433614"/>
                  </a:cubicBezTo>
                  <a:cubicBezTo>
                    <a:pt x="503814" y="527957"/>
                    <a:pt x="140957" y="636814"/>
                    <a:pt x="53871" y="694871"/>
                  </a:cubicBezTo>
                  <a:cubicBezTo>
                    <a:pt x="-33215" y="752928"/>
                    <a:pt x="3071" y="767442"/>
                    <a:pt x="39357" y="781957"/>
                  </a:cubicBezTo>
                </a:path>
              </a:pathLst>
            </a:custGeom>
            <a:noFill/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36BB55AD-F41E-4B25-A89D-917104D65C93}"/>
              </a:ext>
            </a:extLst>
          </p:cNvPr>
          <p:cNvSpPr/>
          <p:nvPr/>
        </p:nvSpPr>
        <p:spPr>
          <a:xfrm>
            <a:off x="2456378" y="32423"/>
            <a:ext cx="6914653" cy="277551"/>
          </a:xfrm>
          <a:prstGeom prst="roundRect">
            <a:avLst>
              <a:gd name="adj" fmla="val 50000"/>
            </a:avLst>
          </a:prstGeom>
          <a:solidFill>
            <a:schemeClr val="tx1">
              <a:lumMod val="95000"/>
              <a:lumOff val="5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사다리꼴 8">
            <a:extLst>
              <a:ext uri="{FF2B5EF4-FFF2-40B4-BE49-F238E27FC236}">
                <a16:creationId xmlns:a16="http://schemas.microsoft.com/office/drawing/2014/main" id="{E8110ABB-E90C-4CED-B849-8870431A4BAD}"/>
              </a:ext>
            </a:extLst>
          </p:cNvPr>
          <p:cNvSpPr/>
          <p:nvPr/>
        </p:nvSpPr>
        <p:spPr>
          <a:xfrm>
            <a:off x="3313589" y="108297"/>
            <a:ext cx="5211104" cy="220629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84150" h="177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E315B3C2-7A21-4442-9B80-110C8CC7549D}"/>
              </a:ext>
            </a:extLst>
          </p:cNvPr>
          <p:cNvSpPr/>
          <p:nvPr/>
        </p:nvSpPr>
        <p:spPr>
          <a:xfrm>
            <a:off x="5437334" y="320161"/>
            <a:ext cx="965200" cy="869874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D06B58B-A708-4043-8FB5-EA637CC034D0}"/>
              </a:ext>
            </a:extLst>
          </p:cNvPr>
          <p:cNvSpPr/>
          <p:nvPr/>
        </p:nvSpPr>
        <p:spPr>
          <a:xfrm>
            <a:off x="5653088" y="192821"/>
            <a:ext cx="538161" cy="32226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1EA0062-6F0D-4E2E-AC05-905403E989FA}"/>
              </a:ext>
            </a:extLst>
          </p:cNvPr>
          <p:cNvSpPr/>
          <p:nvPr/>
        </p:nvSpPr>
        <p:spPr>
          <a:xfrm>
            <a:off x="4619852" y="2306230"/>
            <a:ext cx="2725885" cy="2453584"/>
          </a:xfrm>
          <a:prstGeom prst="roundRect">
            <a:avLst>
              <a:gd name="adj" fmla="val 405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모바일프로그래밍 </a:t>
            </a:r>
            <a:r>
              <a:rPr lang="en-US" altLang="ko-KR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G</a:t>
            </a:r>
            <a:r>
              <a:rPr lang="ko-KR" altLang="en-US" sz="2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조</a:t>
            </a:r>
            <a:endParaRPr lang="en-US" altLang="ko-KR" sz="20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“</a:t>
            </a:r>
            <a:r>
              <a:rPr lang="ko-KR" altLang="en-US" sz="3000" b="1" kern="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어디야집이야</a:t>
            </a:r>
            <a:r>
              <a:rPr lang="en-US" altLang="ko-KR" sz="3000" b="1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”</a:t>
            </a:r>
            <a:r>
              <a:rPr lang="ko-KR" altLang="en-US" sz="1000" kern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2800" kern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9131" y="755098"/>
            <a:ext cx="11507325" cy="5687894"/>
            <a:chOff x="637672" y="623967"/>
            <a:chExt cx="10658963" cy="5268562"/>
          </a:xfrm>
        </p:grpSpPr>
        <p:sp>
          <p:nvSpPr>
            <p:cNvPr id="66" name="모서리가 둥근 직사각형 31">
              <a:extLst>
                <a:ext uri="{FF2B5EF4-FFF2-40B4-BE49-F238E27FC236}">
                  <a16:creationId xmlns:a16="http://schemas.microsoft.com/office/drawing/2014/main" id="{43562783-567F-4852-86FE-2FC65F2A18C0}"/>
                </a:ext>
              </a:extLst>
            </p:cNvPr>
            <p:cNvSpPr/>
            <p:nvPr/>
          </p:nvSpPr>
          <p:spPr>
            <a:xfrm rot="16200000">
              <a:off x="3332873" y="-2071234"/>
              <a:ext cx="5268562" cy="10658963"/>
            </a:xfrm>
            <a:prstGeom prst="roundRect">
              <a:avLst>
                <a:gd name="adj" fmla="val 6701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outerShdw blurRad="4445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모서리가 둥근 직사각형 32">
              <a:extLst>
                <a:ext uri="{FF2B5EF4-FFF2-40B4-BE49-F238E27FC236}">
                  <a16:creationId xmlns:a16="http://schemas.microsoft.com/office/drawing/2014/main" id="{43AB90FD-9FF0-4462-A443-989679BF5A6B}"/>
                </a:ext>
              </a:extLst>
            </p:cNvPr>
            <p:cNvSpPr/>
            <p:nvPr/>
          </p:nvSpPr>
          <p:spPr>
            <a:xfrm rot="16200000">
              <a:off x="3242864" y="-1483489"/>
              <a:ext cx="4980906" cy="9472271"/>
            </a:xfrm>
            <a:prstGeom prst="roundRect">
              <a:avLst>
                <a:gd name="adj" fmla="val 0"/>
              </a:avLst>
            </a:prstGeom>
            <a:solidFill>
              <a:srgbClr val="FFC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8" name="사각형: 둥근 모서리 53">
              <a:extLst>
                <a:ext uri="{FF2B5EF4-FFF2-40B4-BE49-F238E27FC236}">
                  <a16:creationId xmlns:a16="http://schemas.microsoft.com/office/drawing/2014/main" id="{81A0EE45-8CD6-4A19-99EC-2F41E9F0EF33}"/>
                </a:ext>
              </a:extLst>
            </p:cNvPr>
            <p:cNvSpPr/>
            <p:nvPr/>
          </p:nvSpPr>
          <p:spPr>
            <a:xfrm>
              <a:off x="10696849" y="2724143"/>
              <a:ext cx="394177" cy="106467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사각형: 둥근 모서리 55">
              <a:extLst>
                <a:ext uri="{FF2B5EF4-FFF2-40B4-BE49-F238E27FC236}">
                  <a16:creationId xmlns:a16="http://schemas.microsoft.com/office/drawing/2014/main" id="{271B6459-E2DA-40B6-B0E8-DF8B28A9ADDA}"/>
                </a:ext>
              </a:extLst>
            </p:cNvPr>
            <p:cNvSpPr/>
            <p:nvPr/>
          </p:nvSpPr>
          <p:spPr>
            <a:xfrm>
              <a:off x="759806" y="2569532"/>
              <a:ext cx="152270" cy="1062713"/>
            </a:xfrm>
            <a:prstGeom prst="roundRect">
              <a:avLst>
                <a:gd name="adj" fmla="val 50000"/>
              </a:avLst>
            </a:prstGeom>
            <a:pattFill prst="pct80">
              <a:fgClr>
                <a:schemeClr val="tx1">
                  <a:lumMod val="65000"/>
                  <a:lumOff val="35000"/>
                </a:schemeClr>
              </a:fgClr>
              <a:bgClr>
                <a:schemeClr val="tx1">
                  <a:lumMod val="50000"/>
                  <a:lumOff val="50000"/>
                </a:schemeClr>
              </a:bgClr>
            </a:patt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605E865D-3145-4D0D-862C-38B5CFA2472D}"/>
              </a:ext>
            </a:extLst>
          </p:cNvPr>
          <p:cNvSpPr/>
          <p:nvPr/>
        </p:nvSpPr>
        <p:spPr>
          <a:xfrm>
            <a:off x="4619852" y="6089445"/>
            <a:ext cx="2609395" cy="555102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431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위쪽 모서리 22">
            <a:extLst>
              <a:ext uri="{FF2B5EF4-FFF2-40B4-BE49-F238E27FC236}">
                <a16:creationId xmlns:a16="http://schemas.microsoft.com/office/drawing/2014/main" id="{D90542F6-6490-463D-89F4-E7528D2D80FE}"/>
              </a:ext>
            </a:extLst>
          </p:cNvPr>
          <p:cNvSpPr/>
          <p:nvPr/>
        </p:nvSpPr>
        <p:spPr>
          <a:xfrm>
            <a:off x="4644902" y="576209"/>
            <a:ext cx="2609395" cy="555102"/>
          </a:xfrm>
          <a:prstGeom prst="round2SameRect">
            <a:avLst>
              <a:gd name="adj1" fmla="val 0"/>
              <a:gd name="adj2" fmla="val 50000"/>
            </a:avLst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1270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8C126E3-930E-4A6D-88D6-45585CD290B1}"/>
              </a:ext>
            </a:extLst>
          </p:cNvPr>
          <p:cNvGrpSpPr/>
          <p:nvPr/>
        </p:nvGrpSpPr>
        <p:grpSpPr>
          <a:xfrm>
            <a:off x="8684105" y="131367"/>
            <a:ext cx="8099425" cy="9594850"/>
            <a:chOff x="8684105" y="131367"/>
            <a:chExt cx="8099425" cy="9594850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C093A38F-B969-425A-87C5-0A2576A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84105" y="131367"/>
              <a:ext cx="8099425" cy="9594850"/>
            </a:xfrm>
            <a:custGeom>
              <a:avLst/>
              <a:gdLst>
                <a:gd name="T0" fmla="*/ 5003 w 5102"/>
                <a:gd name="T1" fmla="*/ 2829 h 6044"/>
                <a:gd name="T2" fmla="*/ 4664 w 5102"/>
                <a:gd name="T3" fmla="*/ 2090 h 6044"/>
                <a:gd name="T4" fmla="*/ 4040 w 5102"/>
                <a:gd name="T5" fmla="*/ 1380 h 6044"/>
                <a:gd name="T6" fmla="*/ 3436 w 5102"/>
                <a:gd name="T7" fmla="*/ 888 h 6044"/>
                <a:gd name="T8" fmla="*/ 2925 w 5102"/>
                <a:gd name="T9" fmla="*/ 535 h 6044"/>
                <a:gd name="T10" fmla="*/ 2702 w 5102"/>
                <a:gd name="T11" fmla="*/ 458 h 6044"/>
                <a:gd name="T12" fmla="*/ 2539 w 5102"/>
                <a:gd name="T13" fmla="*/ 473 h 6044"/>
                <a:gd name="T14" fmla="*/ 2398 w 5102"/>
                <a:gd name="T15" fmla="*/ 503 h 6044"/>
                <a:gd name="T16" fmla="*/ 2211 w 5102"/>
                <a:gd name="T17" fmla="*/ 445 h 6044"/>
                <a:gd name="T18" fmla="*/ 1992 w 5102"/>
                <a:gd name="T19" fmla="*/ 297 h 6044"/>
                <a:gd name="T20" fmla="*/ 1767 w 5102"/>
                <a:gd name="T21" fmla="*/ 220 h 6044"/>
                <a:gd name="T22" fmla="*/ 1555 w 5102"/>
                <a:gd name="T23" fmla="*/ 250 h 6044"/>
                <a:gd name="T24" fmla="*/ 1385 w 5102"/>
                <a:gd name="T25" fmla="*/ 315 h 6044"/>
                <a:gd name="T26" fmla="*/ 1203 w 5102"/>
                <a:gd name="T27" fmla="*/ 285 h 6044"/>
                <a:gd name="T28" fmla="*/ 933 w 5102"/>
                <a:gd name="T29" fmla="*/ 103 h 6044"/>
                <a:gd name="T30" fmla="*/ 746 w 5102"/>
                <a:gd name="T31" fmla="*/ 13 h 6044"/>
                <a:gd name="T32" fmla="*/ 566 w 5102"/>
                <a:gd name="T33" fmla="*/ 4 h 6044"/>
                <a:gd name="T34" fmla="*/ 240 w 5102"/>
                <a:gd name="T35" fmla="*/ 195 h 6044"/>
                <a:gd name="T36" fmla="*/ 163 w 5102"/>
                <a:gd name="T37" fmla="*/ 445 h 6044"/>
                <a:gd name="T38" fmla="*/ 232 w 5102"/>
                <a:gd name="T39" fmla="*/ 623 h 6044"/>
                <a:gd name="T40" fmla="*/ 320 w 5102"/>
                <a:gd name="T41" fmla="*/ 715 h 6044"/>
                <a:gd name="T42" fmla="*/ 1021 w 5102"/>
                <a:gd name="T43" fmla="*/ 1250 h 6044"/>
                <a:gd name="T44" fmla="*/ 1613 w 5102"/>
                <a:gd name="T45" fmla="*/ 1737 h 6044"/>
                <a:gd name="T46" fmla="*/ 2110 w 5102"/>
                <a:gd name="T47" fmla="*/ 2364 h 6044"/>
                <a:gd name="T48" fmla="*/ 2301 w 5102"/>
                <a:gd name="T49" fmla="*/ 2833 h 6044"/>
                <a:gd name="T50" fmla="*/ 2323 w 5102"/>
                <a:gd name="T51" fmla="*/ 3257 h 6044"/>
                <a:gd name="T52" fmla="*/ 2190 w 5102"/>
                <a:gd name="T53" fmla="*/ 3599 h 6044"/>
                <a:gd name="T54" fmla="*/ 2035 w 5102"/>
                <a:gd name="T55" fmla="*/ 3766 h 6044"/>
                <a:gd name="T56" fmla="*/ 1681 w 5102"/>
                <a:gd name="T57" fmla="*/ 3888 h 6044"/>
                <a:gd name="T58" fmla="*/ 1400 w 5102"/>
                <a:gd name="T59" fmla="*/ 3875 h 6044"/>
                <a:gd name="T60" fmla="*/ 1049 w 5102"/>
                <a:gd name="T61" fmla="*/ 3761 h 6044"/>
                <a:gd name="T62" fmla="*/ 463 w 5102"/>
                <a:gd name="T63" fmla="*/ 3518 h 6044"/>
                <a:gd name="T64" fmla="*/ 311 w 5102"/>
                <a:gd name="T65" fmla="*/ 3530 h 6044"/>
                <a:gd name="T66" fmla="*/ 137 w 5102"/>
                <a:gd name="T67" fmla="*/ 3627 h 6044"/>
                <a:gd name="T68" fmla="*/ 28 w 5102"/>
                <a:gd name="T69" fmla="*/ 3791 h 6044"/>
                <a:gd name="T70" fmla="*/ 2 w 5102"/>
                <a:gd name="T71" fmla="*/ 3990 h 6044"/>
                <a:gd name="T72" fmla="*/ 82 w 5102"/>
                <a:gd name="T73" fmla="*/ 4194 h 6044"/>
                <a:gd name="T74" fmla="*/ 242 w 5102"/>
                <a:gd name="T75" fmla="*/ 4343 h 6044"/>
                <a:gd name="T76" fmla="*/ 1057 w 5102"/>
                <a:gd name="T77" fmla="*/ 4788 h 6044"/>
                <a:gd name="T78" fmla="*/ 1463 w 5102"/>
                <a:gd name="T79" fmla="*/ 5107 h 6044"/>
                <a:gd name="T80" fmla="*/ 1748 w 5102"/>
                <a:gd name="T81" fmla="*/ 5467 h 6044"/>
                <a:gd name="T82" fmla="*/ 2224 w 5102"/>
                <a:gd name="T83" fmla="*/ 5967 h 6044"/>
                <a:gd name="T84" fmla="*/ 2400 w 5102"/>
                <a:gd name="T85" fmla="*/ 6042 h 6044"/>
                <a:gd name="T86" fmla="*/ 4184 w 5102"/>
                <a:gd name="T87" fmla="*/ 6042 h 6044"/>
                <a:gd name="T88" fmla="*/ 4358 w 5102"/>
                <a:gd name="T89" fmla="*/ 5970 h 6044"/>
                <a:gd name="T90" fmla="*/ 4463 w 5102"/>
                <a:gd name="T91" fmla="*/ 5813 h 6044"/>
                <a:gd name="T92" fmla="*/ 4480 w 5102"/>
                <a:gd name="T93" fmla="*/ 5214 h 6044"/>
                <a:gd name="T94" fmla="*/ 4546 w 5102"/>
                <a:gd name="T95" fmla="*/ 5020 h 6044"/>
                <a:gd name="T96" fmla="*/ 4896 w 5102"/>
                <a:gd name="T97" fmla="*/ 4431 h 6044"/>
                <a:gd name="T98" fmla="*/ 5087 w 5102"/>
                <a:gd name="T99" fmla="*/ 3757 h 6044"/>
                <a:gd name="T100" fmla="*/ 5083 w 5102"/>
                <a:gd name="T101" fmla="*/ 3231 h 6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102" h="6044">
                  <a:moveTo>
                    <a:pt x="5083" y="3231"/>
                  </a:moveTo>
                  <a:lnTo>
                    <a:pt x="5063" y="3092"/>
                  </a:lnTo>
                  <a:lnTo>
                    <a:pt x="5003" y="2829"/>
                  </a:lnTo>
                  <a:lnTo>
                    <a:pt x="4917" y="2574"/>
                  </a:lnTo>
                  <a:lnTo>
                    <a:pt x="4806" y="2330"/>
                  </a:lnTo>
                  <a:lnTo>
                    <a:pt x="4664" y="2090"/>
                  </a:lnTo>
                  <a:lnTo>
                    <a:pt x="4491" y="1855"/>
                  </a:lnTo>
                  <a:lnTo>
                    <a:pt x="4283" y="1620"/>
                  </a:lnTo>
                  <a:lnTo>
                    <a:pt x="4040" y="1380"/>
                  </a:lnTo>
                  <a:lnTo>
                    <a:pt x="3903" y="1260"/>
                  </a:lnTo>
                  <a:lnTo>
                    <a:pt x="3755" y="1132"/>
                  </a:lnTo>
                  <a:lnTo>
                    <a:pt x="3436" y="888"/>
                  </a:lnTo>
                  <a:lnTo>
                    <a:pt x="3032" y="606"/>
                  </a:lnTo>
                  <a:lnTo>
                    <a:pt x="2962" y="561"/>
                  </a:lnTo>
                  <a:lnTo>
                    <a:pt x="2925" y="535"/>
                  </a:lnTo>
                  <a:lnTo>
                    <a:pt x="2850" y="494"/>
                  </a:lnTo>
                  <a:lnTo>
                    <a:pt x="2775" y="471"/>
                  </a:lnTo>
                  <a:lnTo>
                    <a:pt x="2702" y="458"/>
                  </a:lnTo>
                  <a:lnTo>
                    <a:pt x="2664" y="458"/>
                  </a:lnTo>
                  <a:lnTo>
                    <a:pt x="2621" y="458"/>
                  </a:lnTo>
                  <a:lnTo>
                    <a:pt x="2539" y="473"/>
                  </a:lnTo>
                  <a:lnTo>
                    <a:pt x="2501" y="486"/>
                  </a:lnTo>
                  <a:lnTo>
                    <a:pt x="2449" y="501"/>
                  </a:lnTo>
                  <a:lnTo>
                    <a:pt x="2398" y="503"/>
                  </a:lnTo>
                  <a:lnTo>
                    <a:pt x="2348" y="501"/>
                  </a:lnTo>
                  <a:lnTo>
                    <a:pt x="2254" y="471"/>
                  </a:lnTo>
                  <a:lnTo>
                    <a:pt x="2211" y="445"/>
                  </a:lnTo>
                  <a:lnTo>
                    <a:pt x="2065" y="347"/>
                  </a:lnTo>
                  <a:lnTo>
                    <a:pt x="2029" y="323"/>
                  </a:lnTo>
                  <a:lnTo>
                    <a:pt x="1992" y="297"/>
                  </a:lnTo>
                  <a:lnTo>
                    <a:pt x="1917" y="257"/>
                  </a:lnTo>
                  <a:lnTo>
                    <a:pt x="1842" y="233"/>
                  </a:lnTo>
                  <a:lnTo>
                    <a:pt x="1767" y="220"/>
                  </a:lnTo>
                  <a:lnTo>
                    <a:pt x="1731" y="220"/>
                  </a:lnTo>
                  <a:lnTo>
                    <a:pt x="1669" y="223"/>
                  </a:lnTo>
                  <a:lnTo>
                    <a:pt x="1555" y="250"/>
                  </a:lnTo>
                  <a:lnTo>
                    <a:pt x="1501" y="276"/>
                  </a:lnTo>
                  <a:lnTo>
                    <a:pt x="1465" y="295"/>
                  </a:lnTo>
                  <a:lnTo>
                    <a:pt x="1385" y="315"/>
                  </a:lnTo>
                  <a:lnTo>
                    <a:pt x="1347" y="315"/>
                  </a:lnTo>
                  <a:lnTo>
                    <a:pt x="1298" y="312"/>
                  </a:lnTo>
                  <a:lnTo>
                    <a:pt x="1203" y="285"/>
                  </a:lnTo>
                  <a:lnTo>
                    <a:pt x="1160" y="257"/>
                  </a:lnTo>
                  <a:lnTo>
                    <a:pt x="978" y="133"/>
                  </a:lnTo>
                  <a:lnTo>
                    <a:pt x="933" y="103"/>
                  </a:lnTo>
                  <a:lnTo>
                    <a:pt x="894" y="77"/>
                  </a:lnTo>
                  <a:lnTo>
                    <a:pt x="821" y="39"/>
                  </a:lnTo>
                  <a:lnTo>
                    <a:pt x="746" y="13"/>
                  </a:lnTo>
                  <a:lnTo>
                    <a:pt x="669" y="2"/>
                  </a:lnTo>
                  <a:lnTo>
                    <a:pt x="633" y="0"/>
                  </a:lnTo>
                  <a:lnTo>
                    <a:pt x="566" y="4"/>
                  </a:lnTo>
                  <a:lnTo>
                    <a:pt x="438" y="41"/>
                  </a:lnTo>
                  <a:lnTo>
                    <a:pt x="328" y="105"/>
                  </a:lnTo>
                  <a:lnTo>
                    <a:pt x="240" y="195"/>
                  </a:lnTo>
                  <a:lnTo>
                    <a:pt x="182" y="300"/>
                  </a:lnTo>
                  <a:lnTo>
                    <a:pt x="163" y="387"/>
                  </a:lnTo>
                  <a:lnTo>
                    <a:pt x="163" y="445"/>
                  </a:lnTo>
                  <a:lnTo>
                    <a:pt x="174" y="505"/>
                  </a:lnTo>
                  <a:lnTo>
                    <a:pt x="195" y="565"/>
                  </a:lnTo>
                  <a:lnTo>
                    <a:pt x="232" y="623"/>
                  </a:lnTo>
                  <a:lnTo>
                    <a:pt x="279" y="680"/>
                  </a:lnTo>
                  <a:lnTo>
                    <a:pt x="311" y="708"/>
                  </a:lnTo>
                  <a:lnTo>
                    <a:pt x="320" y="715"/>
                  </a:lnTo>
                  <a:lnTo>
                    <a:pt x="328" y="721"/>
                  </a:lnTo>
                  <a:lnTo>
                    <a:pt x="480" y="834"/>
                  </a:lnTo>
                  <a:lnTo>
                    <a:pt x="1021" y="1250"/>
                  </a:lnTo>
                  <a:lnTo>
                    <a:pt x="1390" y="1545"/>
                  </a:lnTo>
                  <a:lnTo>
                    <a:pt x="1538" y="1671"/>
                  </a:lnTo>
                  <a:lnTo>
                    <a:pt x="1613" y="1737"/>
                  </a:lnTo>
                  <a:lnTo>
                    <a:pt x="1778" y="1911"/>
                  </a:lnTo>
                  <a:lnTo>
                    <a:pt x="1949" y="2123"/>
                  </a:lnTo>
                  <a:lnTo>
                    <a:pt x="2110" y="2364"/>
                  </a:lnTo>
                  <a:lnTo>
                    <a:pt x="2209" y="2559"/>
                  </a:lnTo>
                  <a:lnTo>
                    <a:pt x="2263" y="2696"/>
                  </a:lnTo>
                  <a:lnTo>
                    <a:pt x="2301" y="2833"/>
                  </a:lnTo>
                  <a:lnTo>
                    <a:pt x="2327" y="2974"/>
                  </a:lnTo>
                  <a:lnTo>
                    <a:pt x="2335" y="3115"/>
                  </a:lnTo>
                  <a:lnTo>
                    <a:pt x="2323" y="3257"/>
                  </a:lnTo>
                  <a:lnTo>
                    <a:pt x="2288" y="3396"/>
                  </a:lnTo>
                  <a:lnTo>
                    <a:pt x="2230" y="3533"/>
                  </a:lnTo>
                  <a:lnTo>
                    <a:pt x="2190" y="3599"/>
                  </a:lnTo>
                  <a:lnTo>
                    <a:pt x="2164" y="3640"/>
                  </a:lnTo>
                  <a:lnTo>
                    <a:pt x="2104" y="3708"/>
                  </a:lnTo>
                  <a:lnTo>
                    <a:pt x="2035" y="3766"/>
                  </a:lnTo>
                  <a:lnTo>
                    <a:pt x="1962" y="3811"/>
                  </a:lnTo>
                  <a:lnTo>
                    <a:pt x="1847" y="3858"/>
                  </a:lnTo>
                  <a:lnTo>
                    <a:pt x="1681" y="3888"/>
                  </a:lnTo>
                  <a:lnTo>
                    <a:pt x="1598" y="3890"/>
                  </a:lnTo>
                  <a:lnTo>
                    <a:pt x="1529" y="3890"/>
                  </a:lnTo>
                  <a:lnTo>
                    <a:pt x="1400" y="3875"/>
                  </a:lnTo>
                  <a:lnTo>
                    <a:pt x="1222" y="3832"/>
                  </a:lnTo>
                  <a:lnTo>
                    <a:pt x="1128" y="3798"/>
                  </a:lnTo>
                  <a:lnTo>
                    <a:pt x="1049" y="3761"/>
                  </a:lnTo>
                  <a:lnTo>
                    <a:pt x="616" y="3562"/>
                  </a:lnTo>
                  <a:lnTo>
                    <a:pt x="564" y="3541"/>
                  </a:lnTo>
                  <a:lnTo>
                    <a:pt x="463" y="3518"/>
                  </a:lnTo>
                  <a:lnTo>
                    <a:pt x="416" y="3518"/>
                  </a:lnTo>
                  <a:lnTo>
                    <a:pt x="380" y="3518"/>
                  </a:lnTo>
                  <a:lnTo>
                    <a:pt x="311" y="3530"/>
                  </a:lnTo>
                  <a:lnTo>
                    <a:pt x="247" y="3554"/>
                  </a:lnTo>
                  <a:lnTo>
                    <a:pt x="189" y="3586"/>
                  </a:lnTo>
                  <a:lnTo>
                    <a:pt x="137" y="3627"/>
                  </a:lnTo>
                  <a:lnTo>
                    <a:pt x="92" y="3676"/>
                  </a:lnTo>
                  <a:lnTo>
                    <a:pt x="56" y="3732"/>
                  </a:lnTo>
                  <a:lnTo>
                    <a:pt x="28" y="3791"/>
                  </a:lnTo>
                  <a:lnTo>
                    <a:pt x="9" y="3856"/>
                  </a:lnTo>
                  <a:lnTo>
                    <a:pt x="0" y="3922"/>
                  </a:lnTo>
                  <a:lnTo>
                    <a:pt x="2" y="3990"/>
                  </a:lnTo>
                  <a:lnTo>
                    <a:pt x="17" y="4061"/>
                  </a:lnTo>
                  <a:lnTo>
                    <a:pt x="43" y="4127"/>
                  </a:lnTo>
                  <a:lnTo>
                    <a:pt x="82" y="4194"/>
                  </a:lnTo>
                  <a:lnTo>
                    <a:pt x="135" y="4258"/>
                  </a:lnTo>
                  <a:lnTo>
                    <a:pt x="202" y="4316"/>
                  </a:lnTo>
                  <a:lnTo>
                    <a:pt x="242" y="4343"/>
                  </a:lnTo>
                  <a:lnTo>
                    <a:pt x="433" y="4459"/>
                  </a:lnTo>
                  <a:lnTo>
                    <a:pt x="804" y="4654"/>
                  </a:lnTo>
                  <a:lnTo>
                    <a:pt x="1057" y="4788"/>
                  </a:lnTo>
                  <a:lnTo>
                    <a:pt x="1210" y="4883"/>
                  </a:lnTo>
                  <a:lnTo>
                    <a:pt x="1347" y="4987"/>
                  </a:lnTo>
                  <a:lnTo>
                    <a:pt x="1463" y="5107"/>
                  </a:lnTo>
                  <a:lnTo>
                    <a:pt x="1512" y="5176"/>
                  </a:lnTo>
                  <a:lnTo>
                    <a:pt x="1574" y="5261"/>
                  </a:lnTo>
                  <a:lnTo>
                    <a:pt x="1748" y="5467"/>
                  </a:lnTo>
                  <a:lnTo>
                    <a:pt x="2044" y="5788"/>
                  </a:lnTo>
                  <a:lnTo>
                    <a:pt x="2200" y="5946"/>
                  </a:lnTo>
                  <a:lnTo>
                    <a:pt x="2224" y="5967"/>
                  </a:lnTo>
                  <a:lnTo>
                    <a:pt x="2278" y="6004"/>
                  </a:lnTo>
                  <a:lnTo>
                    <a:pt x="2338" y="6029"/>
                  </a:lnTo>
                  <a:lnTo>
                    <a:pt x="2400" y="6042"/>
                  </a:lnTo>
                  <a:lnTo>
                    <a:pt x="2432" y="6044"/>
                  </a:lnTo>
                  <a:lnTo>
                    <a:pt x="4150" y="6044"/>
                  </a:lnTo>
                  <a:lnTo>
                    <a:pt x="4184" y="6042"/>
                  </a:lnTo>
                  <a:lnTo>
                    <a:pt x="4248" y="6029"/>
                  </a:lnTo>
                  <a:lnTo>
                    <a:pt x="4306" y="6006"/>
                  </a:lnTo>
                  <a:lnTo>
                    <a:pt x="4358" y="5970"/>
                  </a:lnTo>
                  <a:lnTo>
                    <a:pt x="4403" y="5925"/>
                  </a:lnTo>
                  <a:lnTo>
                    <a:pt x="4439" y="5873"/>
                  </a:lnTo>
                  <a:lnTo>
                    <a:pt x="4463" y="5813"/>
                  </a:lnTo>
                  <a:lnTo>
                    <a:pt x="4478" y="5751"/>
                  </a:lnTo>
                  <a:lnTo>
                    <a:pt x="4478" y="5717"/>
                  </a:lnTo>
                  <a:lnTo>
                    <a:pt x="4480" y="5214"/>
                  </a:lnTo>
                  <a:lnTo>
                    <a:pt x="4484" y="5163"/>
                  </a:lnTo>
                  <a:lnTo>
                    <a:pt x="4516" y="5064"/>
                  </a:lnTo>
                  <a:lnTo>
                    <a:pt x="4546" y="5020"/>
                  </a:lnTo>
                  <a:lnTo>
                    <a:pt x="4632" y="4900"/>
                  </a:lnTo>
                  <a:lnTo>
                    <a:pt x="4780" y="4664"/>
                  </a:lnTo>
                  <a:lnTo>
                    <a:pt x="4896" y="4431"/>
                  </a:lnTo>
                  <a:lnTo>
                    <a:pt x="4986" y="4202"/>
                  </a:lnTo>
                  <a:lnTo>
                    <a:pt x="5048" y="3978"/>
                  </a:lnTo>
                  <a:lnTo>
                    <a:pt x="5087" y="3757"/>
                  </a:lnTo>
                  <a:lnTo>
                    <a:pt x="5102" y="3543"/>
                  </a:lnTo>
                  <a:lnTo>
                    <a:pt x="5095" y="3334"/>
                  </a:lnTo>
                  <a:lnTo>
                    <a:pt x="5083" y="3231"/>
                  </a:lnTo>
                  <a:close/>
                </a:path>
              </a:pathLst>
            </a:custGeom>
            <a:solidFill>
              <a:srgbClr val="FFD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71391575-271F-42CE-BF8C-C45A16AE3EF8}"/>
                </a:ext>
              </a:extLst>
            </p:cNvPr>
            <p:cNvSpPr/>
            <p:nvPr/>
          </p:nvSpPr>
          <p:spPr>
            <a:xfrm>
              <a:off x="10529455" y="540327"/>
              <a:ext cx="2230581" cy="1842655"/>
            </a:xfrm>
            <a:custGeom>
              <a:avLst/>
              <a:gdLst>
                <a:gd name="connsiteX0" fmla="*/ 0 w 2230581"/>
                <a:gd name="connsiteY0" fmla="*/ 0 h 1842655"/>
                <a:gd name="connsiteX1" fmla="*/ 803563 w 2230581"/>
                <a:gd name="connsiteY1" fmla="*/ 581891 h 1842655"/>
                <a:gd name="connsiteX2" fmla="*/ 2230581 w 2230581"/>
                <a:gd name="connsiteY2" fmla="*/ 1842655 h 184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0581" h="1842655">
                  <a:moveTo>
                    <a:pt x="0" y="0"/>
                  </a:moveTo>
                  <a:cubicBezTo>
                    <a:pt x="215900" y="137391"/>
                    <a:pt x="431800" y="274782"/>
                    <a:pt x="803563" y="581891"/>
                  </a:cubicBezTo>
                  <a:cubicBezTo>
                    <a:pt x="1175326" y="889000"/>
                    <a:pt x="1702953" y="1365827"/>
                    <a:pt x="2230581" y="1842655"/>
                  </a:cubicBezTo>
                </a:path>
              </a:pathLst>
            </a:custGeom>
            <a:noFill/>
            <a:ln w="28575">
              <a:solidFill>
                <a:srgbClr val="FFC1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CC3E6C-B623-1243-AE7B-E3E5D7879CDD}"/>
              </a:ext>
            </a:extLst>
          </p:cNvPr>
          <p:cNvSpPr txBox="1"/>
          <p:nvPr/>
        </p:nvSpPr>
        <p:spPr>
          <a:xfrm>
            <a:off x="2167035" y="1845297"/>
            <a:ext cx="751026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3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KoPubWorldDotum_Pro" pitchFamily="2" charset="-127"/>
              </a:rPr>
              <a:t>여행자들을 위한</a:t>
            </a:r>
            <a:endParaRPr kumimoji="1" lang="en-US" altLang="ko-KR" sz="43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KoPubWorldDotum_Pro" pitchFamily="2" charset="-127"/>
            </a:endParaRPr>
          </a:p>
          <a:p>
            <a:pPr algn="ctr"/>
            <a:r>
              <a:rPr kumimoji="1" lang="en-US" altLang="ko-KR" sz="43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KoPubWorldDotum_Pro" pitchFamily="2" charset="-127"/>
              </a:rPr>
              <a:t>“</a:t>
            </a:r>
            <a:r>
              <a:rPr kumimoji="1" lang="ko-KR" altLang="en-US" sz="43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KoPubWorldDotum_Pro" pitchFamily="2" charset="-127"/>
              </a:rPr>
              <a:t>특별한</a:t>
            </a:r>
            <a:r>
              <a:rPr kumimoji="1" lang="en-US" altLang="ko-KR" sz="43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KoPubWorldDotum_Pro" pitchFamily="2" charset="-127"/>
              </a:rPr>
              <a:t>”</a:t>
            </a:r>
            <a:r>
              <a:rPr kumimoji="1" lang="ko-KR" altLang="en-US" sz="43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KoPubWorldDotum_Pro" pitchFamily="2" charset="-127"/>
              </a:rPr>
              <a:t> 여행 다이어리  </a:t>
            </a:r>
            <a:endParaRPr kumimoji="1" lang="en-US" altLang="ko-KR" sz="43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KoPubWorldDotum_Pro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35ECAE-DCBD-4885-9488-B10019830ECD}"/>
              </a:ext>
            </a:extLst>
          </p:cNvPr>
          <p:cNvSpPr txBox="1"/>
          <p:nvPr/>
        </p:nvSpPr>
        <p:spPr>
          <a:xfrm>
            <a:off x="3012532" y="3180644"/>
            <a:ext cx="5851282" cy="1862048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1500" b="1" spc="-150" dirty="0">
                <a:ln w="254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11500" b="1" spc="-150" dirty="0">
              <a:ln w="254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31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5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270934" y="272393"/>
            <a:ext cx="4468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</a:t>
            </a:r>
            <a:r>
              <a:rPr kumimoji="1"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Home</a:t>
            </a: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kumimoji="1" lang="en-US" altLang="ko-KR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C81C8-DD60-584E-990E-E029A1C35364}"/>
              </a:ext>
            </a:extLst>
          </p:cNvPr>
          <p:cNvSpPr txBox="1"/>
          <p:nvPr/>
        </p:nvSpPr>
        <p:spPr>
          <a:xfrm>
            <a:off x="414866" y="1211112"/>
            <a:ext cx="1136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메인 달력과</a:t>
            </a: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일정들을 볼 수 있습니다</a:t>
            </a:r>
            <a:endParaRPr kumimoji="1" lang="en-US" altLang="ko-KR" sz="32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FAED1-67FA-4365-90E1-0AF44E736756}"/>
              </a:ext>
            </a:extLst>
          </p:cNvPr>
          <p:cNvSpPr/>
          <p:nvPr/>
        </p:nvSpPr>
        <p:spPr>
          <a:xfrm>
            <a:off x="414866" y="2037555"/>
            <a:ext cx="11362268" cy="7025640"/>
          </a:xfrm>
          <a:prstGeom prst="roundRect">
            <a:avLst/>
          </a:prstGeom>
          <a:solidFill>
            <a:schemeClr val="bg1"/>
          </a:solidFill>
          <a:ln>
            <a:solidFill>
              <a:srgbClr val="FFD180"/>
            </a:solidFill>
          </a:ln>
          <a:effectLst>
            <a:outerShdw blurRad="139700" sx="102000" sy="102000" algn="ctr" rotWithShape="0">
              <a:prstClr val="black">
                <a:alpha val="30000"/>
              </a:prst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46C44-0CA7-43FF-99D0-9EF74FF45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2" t="11691" r="4653" b="6194"/>
          <a:stretch/>
        </p:blipFill>
        <p:spPr>
          <a:xfrm>
            <a:off x="569845" y="2826508"/>
            <a:ext cx="11088021" cy="56314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088CA-CA44-4095-8F28-BC588C2D6C0A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6786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270934" y="272393"/>
            <a:ext cx="4468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</a:t>
            </a:r>
            <a:r>
              <a:rPr kumimoji="1"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DIY</a:t>
            </a: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kumimoji="1" lang="en-US" altLang="ko-KR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C81C8-DD60-584E-990E-E029A1C35364}"/>
              </a:ext>
            </a:extLst>
          </p:cNvPr>
          <p:cNvSpPr txBox="1"/>
          <p:nvPr/>
        </p:nvSpPr>
        <p:spPr>
          <a:xfrm>
            <a:off x="414866" y="1211112"/>
            <a:ext cx="1136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쓰시면 됩니다</a:t>
            </a:r>
            <a:endParaRPr kumimoji="1" lang="en-US" altLang="ko-KR" sz="32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FAED1-67FA-4365-90E1-0AF44E736756}"/>
              </a:ext>
            </a:extLst>
          </p:cNvPr>
          <p:cNvSpPr/>
          <p:nvPr/>
        </p:nvSpPr>
        <p:spPr>
          <a:xfrm>
            <a:off x="414866" y="2037555"/>
            <a:ext cx="11362268" cy="7025640"/>
          </a:xfrm>
          <a:prstGeom prst="roundRect">
            <a:avLst/>
          </a:prstGeom>
          <a:solidFill>
            <a:schemeClr val="bg1"/>
          </a:solidFill>
          <a:ln>
            <a:solidFill>
              <a:srgbClr val="FFD180"/>
            </a:solidFill>
          </a:ln>
          <a:effectLst>
            <a:outerShdw blurRad="139700" sx="102000" sy="102000" algn="ctr" rotWithShape="0">
              <a:prstClr val="black">
                <a:alpha val="30000"/>
              </a:prst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1133B6-8C13-4C48-B744-062A637506E6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69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270934" y="272393"/>
            <a:ext cx="4468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</a:t>
            </a:r>
            <a:r>
              <a:rPr kumimoji="1"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Gallery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C81C8-DD60-584E-990E-E029A1C35364}"/>
              </a:ext>
            </a:extLst>
          </p:cNvPr>
          <p:cNvSpPr txBox="1"/>
          <p:nvPr/>
        </p:nvSpPr>
        <p:spPr>
          <a:xfrm>
            <a:off x="414866" y="1211112"/>
            <a:ext cx="1136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쓰시면 됩니다</a:t>
            </a:r>
            <a:endParaRPr kumimoji="1" lang="en-US" altLang="ko-KR" sz="32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FAED1-67FA-4365-90E1-0AF44E736756}"/>
              </a:ext>
            </a:extLst>
          </p:cNvPr>
          <p:cNvSpPr/>
          <p:nvPr/>
        </p:nvSpPr>
        <p:spPr>
          <a:xfrm>
            <a:off x="414866" y="2037555"/>
            <a:ext cx="11362268" cy="7025640"/>
          </a:xfrm>
          <a:prstGeom prst="roundRect">
            <a:avLst/>
          </a:prstGeom>
          <a:solidFill>
            <a:schemeClr val="bg1"/>
          </a:solidFill>
          <a:ln>
            <a:solidFill>
              <a:srgbClr val="FFD180"/>
            </a:solidFill>
          </a:ln>
          <a:effectLst>
            <a:outerShdw blurRad="139700" sx="102000" sy="102000" algn="ctr" rotWithShape="0">
              <a:prstClr val="black">
                <a:alpha val="30000"/>
              </a:prst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6CA27B-89FA-4358-9A6B-D5E7E8A22E04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2291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B2D89E-F8EF-4AE3-8A5E-0A0400196E4E}"/>
              </a:ext>
            </a:extLst>
          </p:cNvPr>
          <p:cNvSpPr/>
          <p:nvPr/>
        </p:nvSpPr>
        <p:spPr>
          <a:xfrm>
            <a:off x="414866" y="673423"/>
            <a:ext cx="11362268" cy="7198368"/>
          </a:xfrm>
          <a:prstGeom prst="roundRect">
            <a:avLst/>
          </a:prstGeom>
          <a:solidFill>
            <a:schemeClr val="bg1"/>
          </a:solidFill>
          <a:ln>
            <a:solidFill>
              <a:srgbClr val="FFD180"/>
            </a:solidFill>
          </a:ln>
          <a:effectLst>
            <a:outerShdw blurRad="139700" sx="102000" sy="102000" algn="ctr" rotWithShape="0">
              <a:prstClr val="black">
                <a:alpha val="30000"/>
              </a:prst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CCB87D7-8D27-4EA1-85BD-BB9082E4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0" y="1267334"/>
            <a:ext cx="10675639" cy="5729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DE7860-3C20-44AC-9FE6-DA954D4175CC}"/>
              </a:ext>
            </a:extLst>
          </p:cNvPr>
          <p:cNvSpPr txBox="1"/>
          <p:nvPr/>
        </p:nvSpPr>
        <p:spPr>
          <a:xfrm>
            <a:off x="-365170" y="-76670"/>
            <a:ext cx="4468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</a:t>
            </a:r>
            <a:r>
              <a:rPr kumimoji="1"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Git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8AE47-A803-4DCC-B4D0-3E329E106660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685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D35BC-F8CD-401B-99F7-6D2DF2D93CC3}"/>
              </a:ext>
            </a:extLst>
          </p:cNvPr>
          <p:cNvSpPr txBox="1"/>
          <p:nvPr/>
        </p:nvSpPr>
        <p:spPr>
          <a:xfrm>
            <a:off x="538398" y="472474"/>
            <a:ext cx="925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앞으로의 계획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ED0682-3E77-4788-96CA-32215F21DD62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D99DC8-6E8A-4D08-B630-DD5879761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150" b="89868" l="6933" r="91176">
                        <a14:foregroundMark x1="6933" y1="45374" x2="6933" y2="45374"/>
                        <a14:foregroundMark x1="32143" y1="8370" x2="32143" y2="8370"/>
                        <a14:foregroundMark x1="91176" y1="45374" x2="91176" y2="45374"/>
                        <a14:foregroundMark x1="47059" y1="37225" x2="47059" y2="37225"/>
                        <a14:backgroundMark x1="31092" y1="10132" x2="31092" y2="10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630" y="2538896"/>
            <a:ext cx="2499680" cy="2384149"/>
          </a:xfrm>
          <a:prstGeom prst="rect">
            <a:avLst/>
          </a:prstGeom>
        </p:spPr>
      </p:pic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712541E0-80FB-4C2E-8152-8398C07C003B}"/>
              </a:ext>
            </a:extLst>
          </p:cNvPr>
          <p:cNvSpPr/>
          <p:nvPr/>
        </p:nvSpPr>
        <p:spPr>
          <a:xfrm rot="5400000">
            <a:off x="6094655" y="563559"/>
            <a:ext cx="5003699" cy="6114192"/>
          </a:xfrm>
          <a:prstGeom prst="wedgeRoundRectCallout">
            <a:avLst>
              <a:gd name="adj1" fmla="val -20836"/>
              <a:gd name="adj2" fmla="val 64016"/>
              <a:gd name="adj3" fmla="val 16667"/>
            </a:avLst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3F9B0-FE90-4D59-93E4-2C3FD8D0B9B7}"/>
              </a:ext>
            </a:extLst>
          </p:cNvPr>
          <p:cNvSpPr txBox="1"/>
          <p:nvPr/>
        </p:nvSpPr>
        <p:spPr>
          <a:xfrm>
            <a:off x="6096000" y="1540183"/>
            <a:ext cx="2981907" cy="2554545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로그인 </a:t>
            </a:r>
            <a:r>
              <a:rPr lang="en-US" altLang="ko-KR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HTML, CSS</a:t>
            </a:r>
          </a:p>
          <a:p>
            <a:pPr>
              <a:lnSpc>
                <a:spcPct val="150000"/>
              </a:lnSpc>
            </a:pPr>
            <a:r>
              <a:rPr lang="ko-KR" altLang="en-US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캘린더 </a:t>
            </a:r>
            <a:r>
              <a:rPr lang="en-US" altLang="ko-KR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HTML, CSS, </a:t>
            </a:r>
            <a:r>
              <a:rPr lang="en-US" altLang="ko-KR" sz="2400" strike="sngStrike" spc="-150" dirty="0" err="1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js</a:t>
            </a:r>
            <a:endParaRPr lang="en-US" altLang="ko-KR" sz="2400" strike="sngStrike" spc="-15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다이어리 </a:t>
            </a:r>
            <a:r>
              <a:rPr lang="en-US" altLang="ko-KR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HTML, CSS</a:t>
            </a:r>
          </a:p>
          <a:p>
            <a:pPr>
              <a:lnSpc>
                <a:spcPct val="150000"/>
              </a:lnSpc>
            </a:pPr>
            <a:r>
              <a:rPr lang="ko-KR" altLang="en-US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갤러리 </a:t>
            </a:r>
            <a:r>
              <a:rPr lang="en-US" altLang="ko-KR" sz="2400" strike="sngStrike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HTML, CSS</a:t>
            </a:r>
          </a:p>
          <a:p>
            <a:endParaRPr lang="en-US" altLang="ko-KR" sz="1600" spc="-150" dirty="0">
              <a:latin typeface="조선일보명조" panose="02030304000000000000" pitchFamily="18" charset="-127"/>
              <a:ea typeface="조선일보명조" panose="02030304000000000000" pitchFamily="18" charset="-127"/>
              <a:cs typeface="조선일보명조" panose="02030304000000000000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485A65-9305-4D61-8E92-D16B6C4A8BD3}"/>
              </a:ext>
            </a:extLst>
          </p:cNvPr>
          <p:cNvCxnSpPr/>
          <p:nvPr/>
        </p:nvCxnSpPr>
        <p:spPr>
          <a:xfrm>
            <a:off x="5907639" y="4068569"/>
            <a:ext cx="545300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D0C9653-D532-4C93-AD25-ADA0C8166C07}"/>
              </a:ext>
            </a:extLst>
          </p:cNvPr>
          <p:cNvSpPr txBox="1"/>
          <p:nvPr/>
        </p:nvSpPr>
        <p:spPr>
          <a:xfrm>
            <a:off x="6095999" y="4214291"/>
            <a:ext cx="2055371" cy="170816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레이아웃 통일화</a:t>
            </a:r>
            <a:endParaRPr lang="en-US" altLang="ko-KR" sz="2400" spc="-15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데이터베이스</a:t>
            </a:r>
            <a:endParaRPr lang="en-US" altLang="ko-KR" sz="2400" spc="-15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조선일보명조" panose="02030304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spc="-150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디자인 수정</a:t>
            </a:r>
            <a:endParaRPr lang="en-US" altLang="ko-KR" sz="2400" spc="-150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058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270934" y="272393"/>
            <a:ext cx="4468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</a:t>
            </a: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앞으로의 다짐</a:t>
            </a:r>
            <a:endParaRPr kumimoji="1" lang="en-US" altLang="ko-KR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C81C8-DD60-584E-990E-E029A1C35364}"/>
              </a:ext>
            </a:extLst>
          </p:cNvPr>
          <p:cNvSpPr txBox="1"/>
          <p:nvPr/>
        </p:nvSpPr>
        <p:spPr>
          <a:xfrm>
            <a:off x="355599" y="1652835"/>
            <a:ext cx="113622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새로운 기능을 넣어보려는 시도는</a:t>
            </a:r>
            <a:endParaRPr kumimoji="1" lang="en-US" altLang="ko-KR" sz="32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</a:t>
            </a: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했지만 아쉽게도 능력 부족이었습니다</a:t>
            </a: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  <a:p>
            <a:pPr marL="571500" indent="-571500" algn="just">
              <a:lnSpc>
                <a:spcPct val="250000"/>
              </a:lnSpc>
              <a:buFont typeface="Wingdings" pitchFamily="2" charset="2"/>
              <a:buChar char="§"/>
            </a:pP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웹을 처음 해보는 두 사람은 </a:t>
            </a:r>
            <a:endParaRPr kumimoji="1" lang="en-US" altLang="ko-KR" sz="32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</a:t>
            </a: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특별한걸 창작하는 것보다는 공부</a:t>
            </a:r>
            <a:endParaRPr kumimoji="1" lang="en-US" altLang="ko-KR" sz="3200" dirty="0">
              <a:solidFill>
                <a:schemeClr val="bg2">
                  <a:lumMod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>
              <a:lnSpc>
                <a:spcPct val="150000"/>
              </a:lnSpc>
            </a:pP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</a:t>
            </a: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위주로 기본에 충실 하려고 합니다</a:t>
            </a: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!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FAED1-67FA-4365-90E1-0AF44E736756}"/>
              </a:ext>
            </a:extLst>
          </p:cNvPr>
          <p:cNvSpPr/>
          <p:nvPr/>
        </p:nvSpPr>
        <p:spPr>
          <a:xfrm>
            <a:off x="7330080" y="918162"/>
            <a:ext cx="4468706" cy="7025640"/>
          </a:xfrm>
          <a:prstGeom prst="roundRect">
            <a:avLst/>
          </a:prstGeom>
          <a:solidFill>
            <a:schemeClr val="bg1"/>
          </a:solidFill>
          <a:ln>
            <a:solidFill>
              <a:srgbClr val="FFD180"/>
            </a:solidFill>
          </a:ln>
          <a:effectLst>
            <a:outerShdw blurRad="139700" sx="102000" sy="102000" algn="ctr" rotWithShape="0">
              <a:prstClr val="black">
                <a:alpha val="30000"/>
              </a:prst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6A07791-8FDE-45DE-AA20-8E6AF3AE35EA}"/>
              </a:ext>
            </a:extLst>
          </p:cNvPr>
          <p:cNvSpPr/>
          <p:nvPr/>
        </p:nvSpPr>
        <p:spPr>
          <a:xfrm>
            <a:off x="9068576" y="2769391"/>
            <a:ext cx="991713" cy="991713"/>
          </a:xfrm>
          <a:prstGeom prst="ellipse">
            <a:avLst/>
          </a:prstGeom>
          <a:blipFill dpi="0" rotWithShape="1">
            <a:blip r:embed="rId2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FFD1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AEF257-CF0C-48C7-93D4-C8929F5221F2}"/>
              </a:ext>
            </a:extLst>
          </p:cNvPr>
          <p:cNvGrpSpPr/>
          <p:nvPr/>
        </p:nvGrpSpPr>
        <p:grpSpPr>
          <a:xfrm>
            <a:off x="7651468" y="1652835"/>
            <a:ext cx="525018" cy="428016"/>
            <a:chOff x="7623425" y="936117"/>
            <a:chExt cx="525018" cy="428016"/>
          </a:xfrm>
        </p:grpSpPr>
        <p:sp>
          <p:nvSpPr>
            <p:cNvPr id="18" name="같음 기호 17">
              <a:extLst>
                <a:ext uri="{FF2B5EF4-FFF2-40B4-BE49-F238E27FC236}">
                  <a16:creationId xmlns:a16="http://schemas.microsoft.com/office/drawing/2014/main" id="{C5451623-3339-4B00-815E-73C4D696E35F}"/>
                </a:ext>
              </a:extLst>
            </p:cNvPr>
            <p:cNvSpPr/>
            <p:nvPr/>
          </p:nvSpPr>
          <p:spPr>
            <a:xfrm>
              <a:off x="7623425" y="936117"/>
              <a:ext cx="523982" cy="274995"/>
            </a:xfrm>
            <a:prstGeom prst="mathEqual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빼기 기호 18">
              <a:extLst>
                <a:ext uri="{FF2B5EF4-FFF2-40B4-BE49-F238E27FC236}">
                  <a16:creationId xmlns:a16="http://schemas.microsoft.com/office/drawing/2014/main" id="{3055FD3F-177F-446D-B59C-CECB5E38C0A4}"/>
                </a:ext>
              </a:extLst>
            </p:cNvPr>
            <p:cNvSpPr/>
            <p:nvPr/>
          </p:nvSpPr>
          <p:spPr>
            <a:xfrm>
              <a:off x="7624461" y="1089138"/>
              <a:ext cx="523982" cy="274995"/>
            </a:xfrm>
            <a:prstGeom prst="mathMinus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C3604B1-2594-403E-8738-B6CB51A342DA}"/>
              </a:ext>
            </a:extLst>
          </p:cNvPr>
          <p:cNvSpPr txBox="1"/>
          <p:nvPr/>
        </p:nvSpPr>
        <p:spPr>
          <a:xfrm>
            <a:off x="8026991" y="4136373"/>
            <a:ext cx="3074881" cy="1015663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60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60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5503C-0E04-413E-A78D-6887C18930CE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849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3743D-9FFC-402B-8F24-2AB0EEC9072C}"/>
              </a:ext>
            </a:extLst>
          </p:cNvPr>
          <p:cNvSpPr txBox="1"/>
          <p:nvPr/>
        </p:nvSpPr>
        <p:spPr>
          <a:xfrm>
            <a:off x="9292366" y="27093"/>
            <a:ext cx="2879314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어디야</a:t>
            </a:r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? </a:t>
            </a:r>
            <a:r>
              <a:rPr lang="ko-KR" altLang="en-US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집이야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9C238B-913F-4FC2-AE5A-B1F17200772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</a:blip>
          <a:stretch>
            <a:fillRect/>
          </a:stretch>
        </p:blipFill>
        <p:spPr>
          <a:xfrm>
            <a:off x="0" y="-1"/>
            <a:ext cx="12311980" cy="685800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48B8A3-B9CE-43E3-8C8F-AA0034A33223}"/>
              </a:ext>
            </a:extLst>
          </p:cNvPr>
          <p:cNvSpPr/>
          <p:nvPr/>
        </p:nvSpPr>
        <p:spPr>
          <a:xfrm>
            <a:off x="3848986" y="2604980"/>
            <a:ext cx="4476307" cy="12440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b="1" dirty="0">
                <a:solidFill>
                  <a:schemeClr val="accent4">
                    <a:lumMod val="75000"/>
                  </a:schemeClr>
                </a:solidFill>
                <a:effectLst>
                  <a:outerShdw blurRad="1244600" dist="50800" dir="5400000" algn="ctr" rotWithShape="0">
                    <a:srgbClr val="000000">
                      <a:alpha val="27000"/>
                    </a:srgbClr>
                  </a:outerShdw>
                </a:effectLst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75489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538398" y="520883"/>
            <a:ext cx="925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지난 배경</a:t>
            </a:r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kumimoji="1" lang="ko-KR" altLang="en-US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4113D-CBE8-4B8D-96A8-BC18DAA06737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40931DC-BF40-49A6-B6E3-DF26FA7E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39" y="1260798"/>
            <a:ext cx="5208214" cy="292911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23CE5A1-E149-478D-A852-490666903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012" y="918221"/>
            <a:ext cx="5058590" cy="283823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F851500-9384-4295-AE94-06A474B2B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462" y="3909701"/>
            <a:ext cx="4422918" cy="248701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B6E9CEC-79A5-4901-8335-A4831E1E4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988" y="3281207"/>
            <a:ext cx="5886404" cy="326919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D2C4C30-9349-4F9C-AA3B-1BF1B8B3A1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9634" y="2311404"/>
            <a:ext cx="5386556" cy="299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16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538398" y="520883"/>
            <a:ext cx="925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각각의 장점</a:t>
            </a:r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kumimoji="1" lang="ko-KR" altLang="en-US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DCA5A27-DA7D-4BF3-B7E5-1A4BFFA643AD}"/>
              </a:ext>
            </a:extLst>
          </p:cNvPr>
          <p:cNvGrpSpPr/>
          <p:nvPr/>
        </p:nvGrpSpPr>
        <p:grpSpPr>
          <a:xfrm>
            <a:off x="1467308" y="1403082"/>
            <a:ext cx="9257383" cy="4913664"/>
            <a:chOff x="1234439" y="1076116"/>
            <a:chExt cx="9723121" cy="526336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2A32DAE-7D9B-446A-AA59-B815ABBADB60}"/>
                </a:ext>
              </a:extLst>
            </p:cNvPr>
            <p:cNvGrpSpPr/>
            <p:nvPr/>
          </p:nvGrpSpPr>
          <p:grpSpPr>
            <a:xfrm>
              <a:off x="1234440" y="1076116"/>
              <a:ext cx="9723119" cy="1392312"/>
              <a:chOff x="1234440" y="1349425"/>
              <a:chExt cx="9723119" cy="1392312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52311614-55D6-410A-9950-1A21A9F6CB60}"/>
                  </a:ext>
                </a:extLst>
              </p:cNvPr>
              <p:cNvSpPr/>
              <p:nvPr/>
            </p:nvSpPr>
            <p:spPr>
              <a:xfrm>
                <a:off x="3017520" y="1349426"/>
                <a:ext cx="7940039" cy="139231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일정등록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, </a:t>
                </a: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정보소통</a:t>
                </a: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DEF6195C-EBDA-4C2F-B711-0D6758C3E10A}"/>
                  </a:ext>
                </a:extLst>
              </p:cNvPr>
              <p:cNvSpPr/>
              <p:nvPr/>
            </p:nvSpPr>
            <p:spPr>
              <a:xfrm>
                <a:off x="1234440" y="1349425"/>
                <a:ext cx="2560321" cy="13923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err="1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Viaggio</a:t>
                </a:r>
                <a:endParaRPr lang="ko-KR" altLang="en-US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9EFB791-EFFB-4C6C-9D62-EB7BDEC8834A}"/>
                  </a:ext>
                </a:extLst>
              </p:cNvPr>
              <p:cNvSpPr/>
              <p:nvPr/>
            </p:nvSpPr>
            <p:spPr>
              <a:xfrm>
                <a:off x="3703319" y="1349425"/>
                <a:ext cx="670560" cy="13923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61C8829-31FF-41B7-94EA-BBC220C70FF1}"/>
                </a:ext>
              </a:extLst>
            </p:cNvPr>
            <p:cNvGrpSpPr/>
            <p:nvPr/>
          </p:nvGrpSpPr>
          <p:grpSpPr>
            <a:xfrm>
              <a:off x="1234440" y="3028861"/>
              <a:ext cx="9723120" cy="1357876"/>
              <a:chOff x="1234440" y="1366645"/>
              <a:chExt cx="9723120" cy="1357876"/>
            </a:xfrm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70C389EA-331D-4328-AC21-00B4B34E4DA8}"/>
                  </a:ext>
                </a:extLst>
              </p:cNvPr>
              <p:cNvSpPr/>
              <p:nvPr/>
            </p:nvSpPr>
            <p:spPr>
              <a:xfrm>
                <a:off x="3017520" y="1366645"/>
                <a:ext cx="7940040" cy="135787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사진화질 선택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, </a:t>
                </a: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오프라인 기능</a:t>
                </a: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6C4F5F6-70EE-4356-B303-50346DC724D1}"/>
                  </a:ext>
                </a:extLst>
              </p:cNvPr>
              <p:cNvSpPr/>
              <p:nvPr/>
            </p:nvSpPr>
            <p:spPr>
              <a:xfrm>
                <a:off x="1234440" y="1366645"/>
                <a:ext cx="2560320" cy="1357876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 err="1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Journi</a:t>
                </a:r>
                <a:r>
                  <a:rPr lang="en-US" altLang="ko-KR" sz="2800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Blog</a:t>
                </a:r>
                <a:endParaRPr lang="ko-KR" altLang="en-US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E877F26-1F16-4753-A956-0760E7C33C83}"/>
                  </a:ext>
                </a:extLst>
              </p:cNvPr>
              <p:cNvSpPr/>
              <p:nvPr/>
            </p:nvSpPr>
            <p:spPr>
              <a:xfrm>
                <a:off x="3703321" y="1366645"/>
                <a:ext cx="670560" cy="1357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140A8A4-C53F-49BE-B748-BBC6CC5B014C}"/>
                </a:ext>
              </a:extLst>
            </p:cNvPr>
            <p:cNvGrpSpPr/>
            <p:nvPr/>
          </p:nvGrpSpPr>
          <p:grpSpPr>
            <a:xfrm>
              <a:off x="1234439" y="4947168"/>
              <a:ext cx="9723119" cy="1392314"/>
              <a:chOff x="1234439" y="1349426"/>
              <a:chExt cx="9723119" cy="1392314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B577053-162F-4CB5-BA71-2B25F8DC59A8}"/>
                  </a:ext>
                </a:extLst>
              </p:cNvPr>
              <p:cNvSpPr/>
              <p:nvPr/>
            </p:nvSpPr>
            <p:spPr>
              <a:xfrm>
                <a:off x="3017518" y="1349428"/>
                <a:ext cx="7940040" cy="139231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다양한 여행지 분류</a:t>
                </a:r>
                <a:r>
                  <a:rPr lang="en-US" altLang="ko-KR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, </a:t>
                </a:r>
                <a:r>
                  <a:rPr lang="ko-KR" altLang="en-US" sz="2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느낀점</a:t>
                </a:r>
                <a:r>
                  <a:rPr lang="ko-KR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 작성</a:t>
                </a:r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CA76B89-6E07-47D5-956C-45B148A8D6C1}"/>
                  </a:ext>
                </a:extLst>
              </p:cNvPr>
              <p:cNvSpPr/>
              <p:nvPr/>
            </p:nvSpPr>
            <p:spPr>
              <a:xfrm>
                <a:off x="1234439" y="1349427"/>
                <a:ext cx="2560321" cy="13923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  <a:latin typeface="210 맨발의청춘 L" panose="02020603020101020101" pitchFamily="18" charset="-127"/>
                    <a:ea typeface="210 맨발의청춘 L" panose="02020603020101020101" pitchFamily="18" charset="-127"/>
                  </a:rPr>
                  <a:t>Triple</a:t>
                </a:r>
                <a:endParaRPr lang="ko-KR" altLang="en-US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973C6F-48C6-43C8-B456-93C703F070E8}"/>
                  </a:ext>
                </a:extLst>
              </p:cNvPr>
              <p:cNvSpPr/>
              <p:nvPr/>
            </p:nvSpPr>
            <p:spPr>
              <a:xfrm>
                <a:off x="3703320" y="1349426"/>
                <a:ext cx="670560" cy="13923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96AAE1-5A5C-47DE-9FB6-1E88D25D4787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07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457203" y="2519014"/>
            <a:ext cx="76113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＇각각의 여행 다이어리들을 </a:t>
            </a:r>
            <a:endParaRPr kumimoji="1" lang="en-US" altLang="ko-KR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합쳐 활용 할 방법이 있을까</a:t>
            </a:r>
            <a:r>
              <a:rPr kumimoji="1" lang="en-US" altLang="ko-KR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?’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6BEA91-B081-6B4A-B259-81BF2D64A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680" y="1443565"/>
            <a:ext cx="4140200" cy="414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BACB1-EB17-4E58-8E15-E90D9480F7EB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7994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0" y="0"/>
            <a:ext cx="12192000" cy="68654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048903" y="3907094"/>
            <a:ext cx="94195" cy="2105554"/>
            <a:chOff x="6048903" y="3073400"/>
            <a:chExt cx="94195" cy="2105554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6096000" y="3073400"/>
              <a:ext cx="0" cy="19700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5"/>
            <p:cNvSpPr/>
            <p:nvPr/>
          </p:nvSpPr>
          <p:spPr>
            <a:xfrm>
              <a:off x="6048903" y="4908021"/>
              <a:ext cx="94195" cy="270933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13" y="3323188"/>
            <a:ext cx="1214175" cy="1632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54591" y="3280178"/>
            <a:ext cx="77152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prstClr val="black"/>
                </a:solidFill>
                <a:latin typeface="210 Manbalchungchun Light" panose="02020603020101020101" pitchFamily="18" charset="-127"/>
                <a:ea typeface="210 Manbalchungchun Light" panose="02020603020101020101" pitchFamily="18" charset="-127"/>
                <a:cs typeface="조선일보명조" panose="02030304000000000000" pitchFamily="18" charset="-127"/>
              </a:rPr>
              <a:t>반짝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4477" y="4305359"/>
            <a:ext cx="77152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prstClr val="black"/>
                </a:solidFill>
                <a:latin typeface="210 Manbalchungchun Light" panose="02020603020101020101" pitchFamily="18" charset="-127"/>
                <a:ea typeface="210 Manbalchungchun Light" panose="02020603020101020101" pitchFamily="18" charset="-127"/>
                <a:cs typeface="조선일보명조" panose="02030304000000000000" pitchFamily="18" charset="-127"/>
              </a:rPr>
              <a:t>반짝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236603" y="3295866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970987" y="4008825"/>
            <a:ext cx="237496" cy="17075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36603" y="4418148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767156" y="3291964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6907478" y="4004923"/>
            <a:ext cx="237496" cy="17075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6767156" y="4414246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30">
            <a:extLst>
              <a:ext uri="{FF2B5EF4-FFF2-40B4-BE49-F238E27FC236}">
                <a16:creationId xmlns:a16="http://schemas.microsoft.com/office/drawing/2014/main" id="{C3A4E41F-263C-D54C-8D84-7C87D16FF635}"/>
              </a:ext>
            </a:extLst>
          </p:cNvPr>
          <p:cNvCxnSpPr/>
          <p:nvPr/>
        </p:nvCxnSpPr>
        <p:spPr>
          <a:xfrm>
            <a:off x="6096000" y="3007253"/>
            <a:ext cx="0" cy="130644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139B013-085F-43A8-841A-D0FE3695648C}"/>
              </a:ext>
            </a:extLst>
          </p:cNvPr>
          <p:cNvSpPr txBox="1"/>
          <p:nvPr/>
        </p:nvSpPr>
        <p:spPr>
          <a:xfrm>
            <a:off x="2711450" y="1632346"/>
            <a:ext cx="67691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다양한 아이디어</a:t>
            </a:r>
            <a:r>
              <a:rPr lang="en-US" altLang="ko-KR" sz="3600" spc="-150" dirty="0">
                <a:solidFill>
                  <a:prstClr val="black"/>
                </a:solidFill>
                <a:latin typeface="210 Manbalchungchun" panose="02020603020101020101" pitchFamily="18" charset="-127"/>
                <a:ea typeface="210 Manbalchungchun" panose="02020603020101020101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3600" spc="-150" dirty="0">
              <a:solidFill>
                <a:prstClr val="black"/>
              </a:solidFill>
              <a:latin typeface="210 Manbalchungchun" panose="02020603020101020101" pitchFamily="18" charset="-127"/>
              <a:ea typeface="210 Manbalchungchun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349639-1748-4E71-A773-726EE317CC12}"/>
              </a:ext>
            </a:extLst>
          </p:cNvPr>
          <p:cNvSpPr txBox="1"/>
          <p:nvPr/>
        </p:nvSpPr>
        <p:spPr>
          <a:xfrm>
            <a:off x="3517900" y="2339714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210 맨발의청춘 L" panose="02020603020101020101" pitchFamily="18" charset="-127"/>
                <a:ea typeface="210 Manbalchungchun" panose="02020603020101020101" pitchFamily="18" charset="-127"/>
                <a:cs typeface="조선일보명조" panose="02030304000000000000" pitchFamily="18" charset="-127"/>
              </a:rPr>
              <a:t>아이디어 선정까지</a:t>
            </a:r>
          </a:p>
        </p:txBody>
      </p:sp>
    </p:spTree>
    <p:extLst>
      <p:ext uri="{BB962C8B-B14F-4D97-AF65-F5344CB8AC3E}">
        <p14:creationId xmlns:p14="http://schemas.microsoft.com/office/powerpoint/2010/main" val="169419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"/>
    </mc:Choice>
    <mc:Fallback xmlns="">
      <p:transition spd="slow" advTm="3165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4000" accel="50000" fill="hold" nodeType="withEffect" p14:presetBounceEnd="68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0 0.01389 L 0 4.81481E-6 " pathEditMode="relative" rAng="0" ptsTypes="AA" p14:bounceEnd="68000">
                                          <p:cBhvr>
                                            <p:cTn id="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xit" presetSubtype="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34" grpId="2" animBg="1"/>
          <p:bldP spid="34" grpId="3" animBg="1"/>
          <p:bldP spid="34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path" presetSubtype="0" repeatCount="4000" accel="50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0 0.01389 L 0 4.81481E-6 " pathEditMode="relative" rAng="0" ptsTypes="AA">
                                          <p:cBhvr>
                                            <p:cTn id="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71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1" presetClass="exit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xit" presetSubtype="0" fill="hold" grpId="2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3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1" presetClass="exit" presetSubtype="0" fill="hold" grpId="4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34" grpId="1" animBg="1"/>
          <p:bldP spid="34" grpId="2" animBg="1"/>
          <p:bldP spid="34" grpId="3" animBg="1"/>
          <p:bldP spid="34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711450" y="1632346"/>
            <a:ext cx="6769100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spc="-15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장점을 합친 다이어리</a:t>
            </a:r>
            <a:r>
              <a:rPr lang="en-US" altLang="ko-KR" sz="3600" spc="-150" dirty="0">
                <a:solidFill>
                  <a:prstClr val="black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조선일보명조" panose="02030304000000000000" pitchFamily="18" charset="-127"/>
              </a:rPr>
              <a:t>!</a:t>
            </a:r>
            <a:endParaRPr lang="ko-KR" altLang="en-US" sz="3600" spc="-150" dirty="0">
              <a:solidFill>
                <a:prstClr val="black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cs typeface="조선일보명조" panose="02030304000000000000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17900" y="2339714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ea typeface="210 Manbalchungchun" panose="02020603020101020101" pitchFamily="18" charset="-127"/>
                <a:cs typeface="조선일보명조" panose="02030304000000000000" pitchFamily="18" charset="-127"/>
              </a:rPr>
              <a:t>아이디어 선정까지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6048903" y="3907094"/>
            <a:ext cx="94195" cy="2105554"/>
            <a:chOff x="6048903" y="3073400"/>
            <a:chExt cx="94195" cy="2105554"/>
          </a:xfrm>
        </p:grpSpPr>
        <p:cxnSp>
          <p:nvCxnSpPr>
            <p:cNvPr id="2" name="직선 연결선 1"/>
            <p:cNvCxnSpPr/>
            <p:nvPr/>
          </p:nvCxnSpPr>
          <p:spPr>
            <a:xfrm>
              <a:off x="6096000" y="3073400"/>
              <a:ext cx="0" cy="197008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모서리가 둥근 직사각형 5"/>
            <p:cNvSpPr/>
            <p:nvPr/>
          </p:nvSpPr>
          <p:spPr>
            <a:xfrm>
              <a:off x="6048903" y="4908021"/>
              <a:ext cx="94195" cy="270933"/>
            </a:xfrm>
            <a:prstGeom prst="roundRect">
              <a:avLst/>
            </a:prstGeom>
            <a:solidFill>
              <a:srgbClr val="5959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913" y="3323188"/>
            <a:ext cx="1214175" cy="163253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54591" y="3280178"/>
            <a:ext cx="77152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prstClr val="black"/>
                </a:solidFill>
                <a:ea typeface="210 Manbalchungchun Light" panose="02020603020101020101" pitchFamily="18" charset="-127"/>
                <a:cs typeface="조선일보명조" panose="02030304000000000000" pitchFamily="18" charset="-127"/>
              </a:rPr>
              <a:t>반짝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94477" y="4305359"/>
            <a:ext cx="771525" cy="338554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1600" spc="-150" dirty="0">
                <a:solidFill>
                  <a:prstClr val="black"/>
                </a:solidFill>
                <a:ea typeface="210 Manbalchungchun Light" panose="02020603020101020101" pitchFamily="18" charset="-127"/>
                <a:cs typeface="조선일보명조" panose="02030304000000000000" pitchFamily="18" charset="-127"/>
              </a:rPr>
              <a:t>반짝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5236603" y="3295866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4970987" y="4008825"/>
            <a:ext cx="237496" cy="17075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flipV="1">
            <a:off x="5236603" y="4418148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>
            <a:off x="6767156" y="3291964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H="1" flipV="1">
            <a:off x="6907478" y="4004923"/>
            <a:ext cx="237496" cy="17075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 flipV="1">
            <a:off x="6767156" y="4414246"/>
            <a:ext cx="112202" cy="120781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6096000" y="3007253"/>
            <a:ext cx="0" cy="130644"/>
          </a:xfrm>
          <a:prstGeom prst="line">
            <a:avLst/>
          </a:prstGeom>
          <a:ln w="508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CAE106D-9AAB-44CE-B052-EFFDCBAB67CA}"/>
              </a:ext>
            </a:extLst>
          </p:cNvPr>
          <p:cNvSpPr txBox="1"/>
          <p:nvPr/>
        </p:nvSpPr>
        <p:spPr>
          <a:xfrm>
            <a:off x="7144974" y="1211947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일정관리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0B357E-DA64-41A2-ACC4-9BFC5C28354F}"/>
              </a:ext>
            </a:extLst>
          </p:cNvPr>
          <p:cNvSpPr txBox="1"/>
          <p:nvPr/>
        </p:nvSpPr>
        <p:spPr>
          <a:xfrm>
            <a:off x="-354061" y="2097487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추천서비스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AD53CE-5367-4F71-8F5F-B951D2EB16F7}"/>
              </a:ext>
            </a:extLst>
          </p:cNvPr>
          <p:cNvSpPr txBox="1"/>
          <p:nvPr/>
        </p:nvSpPr>
        <p:spPr>
          <a:xfrm>
            <a:off x="1264866" y="771277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다이어리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57261B-8D01-4C86-856A-04C1E5CBDA5D}"/>
              </a:ext>
            </a:extLst>
          </p:cNvPr>
          <p:cNvSpPr txBox="1"/>
          <p:nvPr/>
        </p:nvSpPr>
        <p:spPr>
          <a:xfrm>
            <a:off x="1610956" y="5455178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알림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BF1201-12D8-4C3C-ABE2-81611250AE18}"/>
              </a:ext>
            </a:extLst>
          </p:cNvPr>
          <p:cNvSpPr txBox="1"/>
          <p:nvPr/>
        </p:nvSpPr>
        <p:spPr>
          <a:xfrm>
            <a:off x="4802139" y="664801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커뮤니티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DBC980-3D73-4BAD-AD03-84E1B492BBF1}"/>
              </a:ext>
            </a:extLst>
          </p:cNvPr>
          <p:cNvSpPr txBox="1"/>
          <p:nvPr/>
        </p:nvSpPr>
        <p:spPr>
          <a:xfrm>
            <a:off x="8011767" y="3360824"/>
            <a:ext cx="5156200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사진화질 관리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DCB040-8E20-494F-AA2B-81FB8A653296}"/>
              </a:ext>
            </a:extLst>
          </p:cNvPr>
          <p:cNvSpPr txBox="1"/>
          <p:nvPr/>
        </p:nvSpPr>
        <p:spPr>
          <a:xfrm>
            <a:off x="337887" y="4105304"/>
            <a:ext cx="434059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오프라인 기능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69154C-50CC-4F96-AED1-46EF3EC9A97D}"/>
              </a:ext>
            </a:extLst>
          </p:cNvPr>
          <p:cNvSpPr txBox="1"/>
          <p:nvPr/>
        </p:nvSpPr>
        <p:spPr>
          <a:xfrm>
            <a:off x="7380239" y="4459247"/>
            <a:ext cx="434059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메모와 느낀 점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2908AD4-66A3-4320-87AB-5C7766F838E3}"/>
              </a:ext>
            </a:extLst>
          </p:cNvPr>
          <p:cNvSpPr txBox="1"/>
          <p:nvPr/>
        </p:nvSpPr>
        <p:spPr>
          <a:xfrm>
            <a:off x="6048903" y="5500525"/>
            <a:ext cx="4340597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prstClr val="black"/>
                </a:solidFill>
                <a:latin typeface="+mn-ea"/>
                <a:cs typeface="조선일보명조" panose="02030304000000000000" pitchFamily="18" charset="-127"/>
              </a:rPr>
              <a:t>사진등록</a:t>
            </a:r>
            <a:endParaRPr lang="en-US" altLang="ko-KR" spc="-150" dirty="0">
              <a:solidFill>
                <a:prstClr val="black"/>
              </a:solidFill>
              <a:latin typeface="+mn-ea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326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5"/>
    </mc:Choice>
    <mc:Fallback xmlns="">
      <p:transition spd="slow" advTm="31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F657965-365A-4727-9D0E-6C9884A4B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45" b="89394" l="9220" r="90071">
                        <a14:foregroundMark x1="10638" y1="41667" x2="31915" y2="27273"/>
                        <a14:foregroundMark x1="44681" y1="41667" x2="18440" y2="35606"/>
                        <a14:foregroundMark x1="20567" y1="35606" x2="16312" y2="40152"/>
                        <a14:foregroundMark x1="17021" y1="37879" x2="36170" y2="29545"/>
                        <a14:foregroundMark x1="43262" y1="27273" x2="41135" y2="50000"/>
                        <a14:foregroundMark x1="47518" y1="18182" x2="61702" y2="35606"/>
                        <a14:foregroundMark x1="46809" y1="17424" x2="14894" y2="21212"/>
                        <a14:foregroundMark x1="26241" y1="27273" x2="37589" y2="52273"/>
                        <a14:foregroundMark x1="56028" y1="46212" x2="30496" y2="53788"/>
                        <a14:foregroundMark x1="28369" y1="35606" x2="54610" y2="45455"/>
                        <a14:foregroundMark x1="47518" y1="5303" x2="47518" y2="5303"/>
                        <a14:foregroundMark x1="47518" y1="6061" x2="47518" y2="6061"/>
                        <a14:foregroundMark x1="85106" y1="81818" x2="90071" y2="848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47952" y="2974178"/>
            <a:ext cx="1496096" cy="140060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77F8155-F5F9-4CB9-9192-F3E9DD4A16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61" b="90486" l="4573" r="91054">
                        <a14:foregroundMark x1="8350" y1="21862" x2="8350" y2="21862"/>
                        <a14:foregroundMark x1="29026" y1="5061" x2="29026" y2="5061"/>
                        <a14:foregroundMark x1="4771" y1="32186" x2="4771" y2="32186"/>
                        <a14:foregroundMark x1="91054" y1="54453" x2="91054" y2="54453"/>
                        <a14:foregroundMark x1="84294" y1="90486" x2="84294" y2="904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6230" y="2697589"/>
            <a:ext cx="1800390" cy="176817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47D35BC-F8CD-401B-99F7-6D2DF2D93CC3}"/>
              </a:ext>
            </a:extLst>
          </p:cNvPr>
          <p:cNvSpPr txBox="1"/>
          <p:nvPr/>
        </p:nvSpPr>
        <p:spPr>
          <a:xfrm>
            <a:off x="538398" y="472474"/>
            <a:ext cx="925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중간의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47CE674-E5C4-494F-83ED-173A93B7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846" y1="36786" x2="53846" y2="3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4428" y="1955985"/>
            <a:ext cx="3191490" cy="343698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ED0682-3E77-4788-96CA-32215F21DD62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8407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538398" y="520883"/>
            <a:ext cx="92573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각각의 장점</a:t>
            </a:r>
            <a:r>
              <a:rPr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kumimoji="1" lang="ko-KR" altLang="en-US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2A32DAE-7D9B-446A-AA59-B815ABBADB60}"/>
              </a:ext>
            </a:extLst>
          </p:cNvPr>
          <p:cNvGrpSpPr/>
          <p:nvPr/>
        </p:nvGrpSpPr>
        <p:grpSpPr>
          <a:xfrm>
            <a:off x="1467309" y="1629113"/>
            <a:ext cx="9257381" cy="1008813"/>
            <a:chOff x="1234440" y="1349425"/>
            <a:chExt cx="9723119" cy="108061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52311614-55D6-410A-9950-1A21A9F6CB60}"/>
                </a:ext>
              </a:extLst>
            </p:cNvPr>
            <p:cNvSpPr/>
            <p:nvPr/>
          </p:nvSpPr>
          <p:spPr>
            <a:xfrm>
              <a:off x="3017520" y="1349426"/>
              <a:ext cx="7940039" cy="1080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로그인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메인 달력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일정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EF6195C-EBDA-4C2F-B711-0D6758C3E10A}"/>
                </a:ext>
              </a:extLst>
            </p:cNvPr>
            <p:cNvSpPr/>
            <p:nvPr/>
          </p:nvSpPr>
          <p:spPr>
            <a:xfrm>
              <a:off x="1234440" y="1349425"/>
              <a:ext cx="2560321" cy="10806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Home</a:t>
              </a:r>
              <a:endPara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EFB791-EFFB-4C6C-9D62-EB7BDEC8834A}"/>
                </a:ext>
              </a:extLst>
            </p:cNvPr>
            <p:cNvSpPr/>
            <p:nvPr/>
          </p:nvSpPr>
          <p:spPr>
            <a:xfrm>
              <a:off x="3703319" y="1349425"/>
              <a:ext cx="670560" cy="108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96AAE1-5A5C-47DE-9FB6-1E88D25D4787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429BC77-08C2-4144-B7D5-8076156BB0DE}"/>
              </a:ext>
            </a:extLst>
          </p:cNvPr>
          <p:cNvGrpSpPr/>
          <p:nvPr/>
        </p:nvGrpSpPr>
        <p:grpSpPr>
          <a:xfrm>
            <a:off x="1467309" y="2857883"/>
            <a:ext cx="9257381" cy="1008813"/>
            <a:chOff x="1234440" y="1349425"/>
            <a:chExt cx="9723119" cy="1080610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A776ED26-6951-4AC5-AC7C-78A1AE37E12C}"/>
                </a:ext>
              </a:extLst>
            </p:cNvPr>
            <p:cNvSpPr/>
            <p:nvPr/>
          </p:nvSpPr>
          <p:spPr>
            <a:xfrm>
              <a:off x="3017520" y="1349426"/>
              <a:ext cx="7940039" cy="1080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To do list, memo, 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버킷리스트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사진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 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771FDB41-CE31-42F3-85F3-61D560E3FE93}"/>
                </a:ext>
              </a:extLst>
            </p:cNvPr>
            <p:cNvSpPr/>
            <p:nvPr/>
          </p:nvSpPr>
          <p:spPr>
            <a:xfrm>
              <a:off x="1234440" y="1349425"/>
              <a:ext cx="2560321" cy="10806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DIY</a:t>
              </a:r>
              <a:endPara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D10F84C-A6E9-4BA4-9AB5-AB91F784E2A7}"/>
                </a:ext>
              </a:extLst>
            </p:cNvPr>
            <p:cNvSpPr/>
            <p:nvPr/>
          </p:nvSpPr>
          <p:spPr>
            <a:xfrm>
              <a:off x="3703319" y="1349425"/>
              <a:ext cx="670560" cy="108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C67B7EB-5E84-4F39-8EF7-EE479E5C7811}"/>
              </a:ext>
            </a:extLst>
          </p:cNvPr>
          <p:cNvGrpSpPr/>
          <p:nvPr/>
        </p:nvGrpSpPr>
        <p:grpSpPr>
          <a:xfrm>
            <a:off x="1467309" y="4041009"/>
            <a:ext cx="9257381" cy="1008813"/>
            <a:chOff x="1234440" y="1349425"/>
            <a:chExt cx="9723119" cy="1080610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EAD71A5-A4BD-4732-A86D-5EE3E2CF6E78}"/>
                </a:ext>
              </a:extLst>
            </p:cNvPr>
            <p:cNvSpPr/>
            <p:nvPr/>
          </p:nvSpPr>
          <p:spPr>
            <a:xfrm>
              <a:off x="3017520" y="1349426"/>
              <a:ext cx="7940039" cy="1080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사진 모음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2823189-0349-4606-AC65-393943861950}"/>
                </a:ext>
              </a:extLst>
            </p:cNvPr>
            <p:cNvSpPr/>
            <p:nvPr/>
          </p:nvSpPr>
          <p:spPr>
            <a:xfrm>
              <a:off x="1234440" y="1349425"/>
              <a:ext cx="2560321" cy="10806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Gallery</a:t>
              </a:r>
              <a:endPara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0B038CC-09A4-459B-AEB9-F6ACA4714F7E}"/>
                </a:ext>
              </a:extLst>
            </p:cNvPr>
            <p:cNvSpPr/>
            <p:nvPr/>
          </p:nvSpPr>
          <p:spPr>
            <a:xfrm>
              <a:off x="3703319" y="1349425"/>
              <a:ext cx="670560" cy="108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4563FA7-1D86-404D-92CC-8736529AB19F}"/>
              </a:ext>
            </a:extLst>
          </p:cNvPr>
          <p:cNvGrpSpPr/>
          <p:nvPr/>
        </p:nvGrpSpPr>
        <p:grpSpPr>
          <a:xfrm>
            <a:off x="1467309" y="5224135"/>
            <a:ext cx="9257381" cy="1008813"/>
            <a:chOff x="1234440" y="1349425"/>
            <a:chExt cx="9723119" cy="1080610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562C34C-88C4-41B0-B3D9-DCBC931B1250}"/>
                </a:ext>
              </a:extLst>
            </p:cNvPr>
            <p:cNvSpPr/>
            <p:nvPr/>
          </p:nvSpPr>
          <p:spPr>
            <a:xfrm>
              <a:off x="3017520" y="1349426"/>
              <a:ext cx="7940039" cy="10806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정보소통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추천서비스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1D69BA9A-3218-438B-A002-B0979DB1F046}"/>
                </a:ext>
              </a:extLst>
            </p:cNvPr>
            <p:cNvSpPr/>
            <p:nvPr/>
          </p:nvSpPr>
          <p:spPr>
            <a:xfrm>
              <a:off x="1234440" y="1349425"/>
              <a:ext cx="2560321" cy="108061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</a:rPr>
                <a:t>Community</a:t>
              </a:r>
              <a:endParaRPr lang="ko-KR" altLang="en-US" sz="2800" dirty="0">
                <a:solidFill>
                  <a:schemeClr val="tx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EBE8E39-1D98-4F55-B582-E22B989016BC}"/>
                </a:ext>
              </a:extLst>
            </p:cNvPr>
            <p:cNvSpPr/>
            <p:nvPr/>
          </p:nvSpPr>
          <p:spPr>
            <a:xfrm>
              <a:off x="3703319" y="1349425"/>
              <a:ext cx="670560" cy="1080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80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A975E8-AADA-964E-8545-FA91ACA0E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87C19-8103-C84A-8ED4-7819E123D54F}"/>
              </a:ext>
            </a:extLst>
          </p:cNvPr>
          <p:cNvSpPr txBox="1"/>
          <p:nvPr/>
        </p:nvSpPr>
        <p:spPr>
          <a:xfrm>
            <a:off x="270934" y="272393"/>
            <a:ext cx="446870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로그인 </a:t>
            </a:r>
            <a:endParaRPr kumimoji="1" lang="en-US" altLang="ko-KR" sz="4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C81C8-DD60-584E-990E-E029A1C35364}"/>
              </a:ext>
            </a:extLst>
          </p:cNvPr>
          <p:cNvSpPr txBox="1"/>
          <p:nvPr/>
        </p:nvSpPr>
        <p:spPr>
          <a:xfrm>
            <a:off x="414866" y="1211112"/>
            <a:ext cx="113622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Wingdings" pitchFamily="2" charset="2"/>
              <a:buChar char="§"/>
            </a:pPr>
            <a:r>
              <a:rPr kumimoji="1" lang="ko-KR" altLang="en-US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계정과 비밀번호로 로그인 합니다</a:t>
            </a:r>
            <a:r>
              <a:rPr kumimoji="1" lang="en-US" altLang="ko-KR" sz="3200" dirty="0">
                <a:solidFill>
                  <a:schemeClr val="bg2">
                    <a:lumMod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96FAED1-67FA-4365-90E1-0AF44E736756}"/>
              </a:ext>
            </a:extLst>
          </p:cNvPr>
          <p:cNvSpPr/>
          <p:nvPr/>
        </p:nvSpPr>
        <p:spPr>
          <a:xfrm>
            <a:off x="414866" y="2037555"/>
            <a:ext cx="11362268" cy="7025640"/>
          </a:xfrm>
          <a:prstGeom prst="roundRect">
            <a:avLst/>
          </a:prstGeom>
          <a:solidFill>
            <a:schemeClr val="bg1"/>
          </a:solidFill>
          <a:ln>
            <a:solidFill>
              <a:srgbClr val="FFD180"/>
            </a:solidFill>
          </a:ln>
          <a:effectLst>
            <a:outerShdw blurRad="139700" sx="102000" sy="102000" algn="ctr" rotWithShape="0">
              <a:prstClr val="black">
                <a:alpha val="30000"/>
              </a:prstClr>
            </a:outerShdw>
            <a:reflection stA="45000" endPos="0" dist="50800" dir="5400000" sy="-100000" algn="bl" rotWithShape="0"/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C6B7E3-DFCD-4A9C-BE10-ECB3322605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350"/>
          <a:stretch/>
        </p:blipFill>
        <p:spPr>
          <a:xfrm>
            <a:off x="414866" y="3044687"/>
            <a:ext cx="11362268" cy="453159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964C12-6908-467F-BEAA-85C21BB495A9}"/>
              </a:ext>
            </a:extLst>
          </p:cNvPr>
          <p:cNvSpPr txBox="1"/>
          <p:nvPr/>
        </p:nvSpPr>
        <p:spPr>
          <a:xfrm>
            <a:off x="10326395" y="0"/>
            <a:ext cx="1863011" cy="646331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600" b="1" spc="-150" dirty="0">
                <a:ln w="12700">
                  <a:solidFill>
                    <a:schemeClr val="bg1"/>
                  </a:solidFill>
                </a:ln>
                <a:solidFill>
                  <a:srgbClr val="FFD18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조선일보명조" panose="02030304000000000000" pitchFamily="18" charset="-127"/>
              </a:rPr>
              <a:t>Sputnik</a:t>
            </a:r>
            <a:endParaRPr lang="ko-KR" altLang="en-US" sz="3600" b="1" spc="-150" dirty="0">
              <a:ln w="12700">
                <a:solidFill>
                  <a:schemeClr val="bg1"/>
                </a:solidFill>
              </a:ln>
              <a:solidFill>
                <a:srgbClr val="FFD180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95057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scene3d>
          <a:camera prst="obliqueTopLeft"/>
          <a:lightRig rig="threePt" dir="t"/>
        </a:scene3d>
      </a:spPr>
      <a:bodyPr wrap="square" rtlCol="0">
        <a:spAutoFit/>
      </a:bodyPr>
      <a:lstStyle>
        <a:defPPr>
          <a:defRPr sz="1600" spc="-150" smtClean="0">
            <a:latin typeface="조선일보명조" panose="02030304000000000000" pitchFamily="18" charset="-127"/>
            <a:ea typeface="조선일보명조" panose="02030304000000000000" pitchFamily="18" charset="-127"/>
            <a:cs typeface="조선일보명조" panose="02030304000000000000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205</Words>
  <Application>Microsoft Office PowerPoint</Application>
  <PresentationFormat>와이드스크린</PresentationFormat>
  <Paragraphs>86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맑은 고딕</vt:lpstr>
      <vt:lpstr>210 Manbalchungchun Light</vt:lpstr>
      <vt:lpstr>Arial</vt:lpstr>
      <vt:lpstr>210 Manbalchungchun</vt:lpstr>
      <vt:lpstr>210 맨발의청춘 B</vt:lpstr>
      <vt:lpstr>조선일보명조</vt:lpstr>
      <vt:lpstr>Wingdings</vt:lpstr>
      <vt:lpstr>210 맨발의청춘 L</vt:lpstr>
      <vt:lpstr>함초롬돋움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hyeeun kim</dc:creator>
  <cp:lastModifiedBy>Suyeon</cp:lastModifiedBy>
  <cp:revision>70</cp:revision>
  <dcterms:created xsi:type="dcterms:W3CDTF">2017-04-01T14:16:08Z</dcterms:created>
  <dcterms:modified xsi:type="dcterms:W3CDTF">2019-10-07T11:02:42Z</dcterms:modified>
</cp:coreProperties>
</file>