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6" r:id="rId5"/>
    <p:sldId id="267" r:id="rId6"/>
    <p:sldId id="265" r:id="rId7"/>
    <p:sldId id="260" r:id="rId8"/>
    <p:sldId id="264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6D2"/>
    <a:srgbClr val="4FB793"/>
    <a:srgbClr val="62C5C2"/>
    <a:srgbClr val="3FABA8"/>
    <a:srgbClr val="E6F1EC"/>
    <a:srgbClr val="CFE4D9"/>
    <a:srgbClr val="62C6C4"/>
    <a:srgbClr val="90E5DA"/>
    <a:srgbClr val="52D7DA"/>
    <a:srgbClr val="84D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17" autoAdjust="0"/>
    <p:restoredTop sz="94660"/>
  </p:normalViewPr>
  <p:slideViewPr>
    <p:cSldViewPr snapToGrid="0">
      <p:cViewPr varScale="1">
        <p:scale>
          <a:sx n="39" d="100"/>
          <a:sy n="39" d="100"/>
        </p:scale>
        <p:origin x="28" y="464"/>
      </p:cViewPr>
      <p:guideLst>
        <p:guide orient="horz" pos="4156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3D4D-6C56-4DEC-B47C-685CF8A0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B473B-5C0D-4943-918A-585E97A0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7BD00-309D-411C-87A9-045F7000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20A43-D696-45D1-9C0A-11C04EEA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83BF5-BD9F-4A2B-A3B1-5678BD66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3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416EF-56B7-4759-8857-75CE2C57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721D8-294C-45DC-A329-F6A1522C5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CD24-3F15-46C4-838A-5A8C6780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2271C-10AE-42EA-97AE-0E2C7FD9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E62BA-4C03-4CAC-BBC0-940F3A59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21E16-6A09-4ECC-8BF1-1B66B4EFF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761F0-3360-4868-92B6-8D68B6F5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F97D-1F97-4E6A-95C5-40EDE30A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35405-DB59-4FFD-B736-E23B2EF2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F8653-97D6-43E0-BBEC-E883AB7A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47D9F-DFF0-477F-87E0-072EC0B8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61F05-4DFD-40B4-B569-6AE5B0F8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44546-AC01-4BB1-B192-0203F76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B6094-95C3-403B-A7B6-B709DE8A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A4FFE-9BB7-4657-AF0D-A0A43FED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1AA39-B284-46BD-B00D-F5090CD4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24C98-75F0-4D4E-B031-217142C7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C4CA6-8BAE-4DEE-A003-F920B85D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8EE35-6804-42C9-89D1-39411EFA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DFC29-ACC8-40A1-8EAC-E95B4D2C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2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12EB-5E52-4C71-A5D1-DCE5DD35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98988-CD1C-4F4D-AC2D-DCAE680D4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6371C2-81A9-4FCA-AAC6-DA6FB78D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F4837-379A-4231-857D-9DBC116E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49E6E-25E3-4E5B-B9EC-BAFB2872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9367C7-A0D5-49BB-965D-EA12652C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8229-D474-4FDB-9742-F163A573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A8C91-7441-40F2-B61B-96A4DDDA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968DF-FFE5-4182-A21F-4037AFE4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D3C82-B46E-4CD8-95AA-EDE9FE75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FB1EA-BB96-49F1-BCA6-3B10F0E62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00335C-80EC-45EE-9ABA-FDD415C5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54825F-904A-4C0C-B02E-973C89FB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5804D-B581-4470-86F6-B9994A1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0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2597-B116-4497-9A15-03E5366A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15419F-0406-4E51-BC39-EF0C29F7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573054-BFD9-486F-AAC5-04D073FA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5272B9-E798-4269-AB98-F49E2DD0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6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A390E0-7E88-4060-AD4B-2C33186D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F12860-340C-4C35-A03C-F8AAF8C7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BC1AAF-6076-49BB-B2BE-D1DC2976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D4EA4-1C16-41FE-91CE-110E063C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66CB6-A007-44BB-91BD-6576F17BE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F3C2EB-C797-480B-B3D7-3DB48B62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F22C0-1C49-4D9B-B022-55FF0CB5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CA945-A765-4456-90E0-232FEB5A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CD286-39E2-4109-93B4-7D1D5403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17605-69B6-4760-ADF3-F9399823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2CE04-985E-4D48-AA60-BAF98FBDD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6ABC5-7214-49F8-A3B5-AF396BF5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7576D-62A2-4969-8DEF-99FC67D6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B1D12-4A51-4E49-A117-FCF04DA3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013DB-B405-453E-B99D-7CE0548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591F29-8FDC-4DDA-B600-B0CCA386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0324F-B8B3-40F2-899C-1C1B889E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0A343-A75B-4780-8B7F-7BC7B1A2A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796D-E21C-4D04-B80D-9BD1B2ABF132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6F4A6-F48A-450B-BD87-FC37C934E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A0215-3145-41AA-8480-1C84D7A7A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3FC67-30CB-462C-942A-91EFD6343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microsoft.com/office/2007/relationships/hdphoto" Target="../media/hdphoto4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3.wdp"/><Relationship Id="rId3" Type="http://schemas.microsoft.com/office/2007/relationships/hdphoto" Target="../media/hdphoto8.wdp"/><Relationship Id="rId7" Type="http://schemas.microsoft.com/office/2007/relationships/hdphoto" Target="../media/hdphoto10.wdp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microsoft.com/office/2007/relationships/hdphoto" Target="../media/hdphoto12.wdp"/><Relationship Id="rId5" Type="http://schemas.microsoft.com/office/2007/relationships/hdphoto" Target="../media/hdphoto9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473A0D2-36C0-4DD5-A434-8E6A43497BC5}"/>
              </a:ext>
            </a:extLst>
          </p:cNvPr>
          <p:cNvSpPr txBox="1"/>
          <p:nvPr/>
        </p:nvSpPr>
        <p:spPr>
          <a:xfrm>
            <a:off x="7705725" y="1161912"/>
            <a:ext cx="380347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/>
            <a:r>
              <a:rPr lang="en-US" altLang="ko-KR" sz="20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Travel Sputnik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87D3D-D39E-44B7-8F63-8B101B21DBBF}"/>
              </a:ext>
            </a:extLst>
          </p:cNvPr>
          <p:cNvSpPr txBox="1"/>
          <p:nvPr/>
        </p:nvSpPr>
        <p:spPr>
          <a:xfrm>
            <a:off x="9123452" y="3201923"/>
            <a:ext cx="231978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/>
            <a:r>
              <a:rPr lang="en-US" altLang="ko-KR" sz="20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717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20181661 </a:t>
            </a:r>
            <a:r>
              <a:rPr lang="ko-KR" altLang="en-US" sz="20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717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이수연</a:t>
            </a:r>
            <a:r>
              <a:rPr lang="en-US" altLang="ko-KR" sz="20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717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20163101 </a:t>
            </a:r>
            <a:r>
              <a:rPr lang="ko-KR" altLang="en-US" sz="20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717B8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김찬민</a:t>
            </a:r>
            <a:endParaRPr lang="en-US" altLang="ko-KR" sz="20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717B8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D4AD2D-CEAF-46A5-A7D2-2907CE12A964}"/>
              </a:ext>
            </a:extLst>
          </p:cNvPr>
          <p:cNvGrpSpPr/>
          <p:nvPr/>
        </p:nvGrpSpPr>
        <p:grpSpPr>
          <a:xfrm>
            <a:off x="405570" y="6121400"/>
            <a:ext cx="994605" cy="346075"/>
            <a:chOff x="405570" y="6121400"/>
            <a:chExt cx="1292601" cy="3460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3927D9D-68FA-43D2-8687-166888129765}"/>
                </a:ext>
              </a:extLst>
            </p:cNvPr>
            <p:cNvSpPr/>
            <p:nvPr/>
          </p:nvSpPr>
          <p:spPr>
            <a:xfrm>
              <a:off x="407988" y="6121400"/>
              <a:ext cx="1290183" cy="346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ED288-48BB-4534-AFCE-3B897D038C57}"/>
                </a:ext>
              </a:extLst>
            </p:cNvPr>
            <p:cNvSpPr txBox="1"/>
            <p:nvPr/>
          </p:nvSpPr>
          <p:spPr>
            <a:xfrm>
              <a:off x="405570" y="6163472"/>
              <a:ext cx="12901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2A7FBE-6981-4A64-A774-B50808813987}"/>
              </a:ext>
            </a:extLst>
          </p:cNvPr>
          <p:cNvGrpSpPr/>
          <p:nvPr/>
        </p:nvGrpSpPr>
        <p:grpSpPr>
          <a:xfrm>
            <a:off x="1491226" y="6121400"/>
            <a:ext cx="1507205" cy="346075"/>
            <a:chOff x="405570" y="6121400"/>
            <a:chExt cx="1292601" cy="34607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8D0F70B-65AA-4FE5-86C3-71C23DDA6FC4}"/>
                </a:ext>
              </a:extLst>
            </p:cNvPr>
            <p:cNvSpPr/>
            <p:nvPr/>
          </p:nvSpPr>
          <p:spPr>
            <a:xfrm>
              <a:off x="407988" y="6121400"/>
              <a:ext cx="1290183" cy="346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95B204-906C-4B02-9CBF-E604633AEE32}"/>
                </a:ext>
              </a:extLst>
            </p:cNvPr>
            <p:cNvSpPr txBox="1"/>
            <p:nvPr/>
          </p:nvSpPr>
          <p:spPr>
            <a:xfrm>
              <a:off x="405570" y="6163472"/>
              <a:ext cx="12901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여행 다이어리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E47D52-CE5F-4542-A3BC-D0EC8B2EBDC4}"/>
              </a:ext>
            </a:extLst>
          </p:cNvPr>
          <p:cNvGrpSpPr/>
          <p:nvPr/>
        </p:nvGrpSpPr>
        <p:grpSpPr>
          <a:xfrm>
            <a:off x="6601097" y="6121400"/>
            <a:ext cx="1507205" cy="346075"/>
            <a:chOff x="405570" y="6121400"/>
            <a:chExt cx="1292601" cy="34607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7ADB97A-0A9A-4CF5-9085-0AB0C44661F0}"/>
                </a:ext>
              </a:extLst>
            </p:cNvPr>
            <p:cNvSpPr/>
            <p:nvPr/>
          </p:nvSpPr>
          <p:spPr>
            <a:xfrm>
              <a:off x="407988" y="6121400"/>
              <a:ext cx="1290183" cy="3460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FEC151-0732-4A6F-9BC6-442AD50DA622}"/>
                </a:ext>
              </a:extLst>
            </p:cNvPr>
            <p:cNvSpPr txBox="1"/>
            <p:nvPr/>
          </p:nvSpPr>
          <p:spPr>
            <a:xfrm>
              <a:off x="405570" y="6163472"/>
              <a:ext cx="12901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</a:t>
              </a:r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발표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E4698AD-9FF5-40C7-A068-52B591634CDB}"/>
              </a:ext>
            </a:extLst>
          </p:cNvPr>
          <p:cNvGrpSpPr/>
          <p:nvPr/>
        </p:nvGrpSpPr>
        <p:grpSpPr>
          <a:xfrm>
            <a:off x="272331" y="3044422"/>
            <a:ext cx="1477963" cy="1606550"/>
            <a:chOff x="272331" y="3044422"/>
            <a:chExt cx="1477963" cy="1606550"/>
          </a:xfrm>
        </p:grpSpPr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C259AF41-12E8-4A64-990D-28A83B57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31" y="3044422"/>
              <a:ext cx="1477963" cy="1606550"/>
            </a:xfrm>
            <a:custGeom>
              <a:avLst/>
              <a:gdLst>
                <a:gd name="T0" fmla="*/ 931 w 934"/>
                <a:gd name="T1" fmla="*/ 799 h 1014"/>
                <a:gd name="T2" fmla="*/ 859 w 934"/>
                <a:gd name="T3" fmla="*/ 60 h 1014"/>
                <a:gd name="T4" fmla="*/ 788 w 934"/>
                <a:gd name="T5" fmla="*/ 5 h 1014"/>
                <a:gd name="T6" fmla="*/ 54 w 934"/>
                <a:gd name="T7" fmla="*/ 129 h 1014"/>
                <a:gd name="T8" fmla="*/ 3 w 934"/>
                <a:gd name="T9" fmla="*/ 195 h 1014"/>
                <a:gd name="T10" fmla="*/ 75 w 934"/>
                <a:gd name="T11" fmla="*/ 934 h 1014"/>
                <a:gd name="T12" fmla="*/ 146 w 934"/>
                <a:gd name="T13" fmla="*/ 988 h 1014"/>
                <a:gd name="T14" fmla="*/ 494 w 934"/>
                <a:gd name="T15" fmla="*/ 930 h 1014"/>
                <a:gd name="T16" fmla="*/ 476 w 934"/>
                <a:gd name="T17" fmla="*/ 1014 h 1014"/>
                <a:gd name="T18" fmla="*/ 555 w 934"/>
                <a:gd name="T19" fmla="*/ 919 h 1014"/>
                <a:gd name="T20" fmla="*/ 880 w 934"/>
                <a:gd name="T21" fmla="*/ 865 h 1014"/>
                <a:gd name="T22" fmla="*/ 931 w 934"/>
                <a:gd name="T23" fmla="*/ 799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4" h="1014">
                  <a:moveTo>
                    <a:pt x="931" y="799"/>
                  </a:moveTo>
                  <a:cubicBezTo>
                    <a:pt x="859" y="60"/>
                    <a:pt x="859" y="60"/>
                    <a:pt x="859" y="60"/>
                  </a:cubicBezTo>
                  <a:cubicBezTo>
                    <a:pt x="856" y="25"/>
                    <a:pt x="823" y="0"/>
                    <a:pt x="788" y="5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22" y="134"/>
                    <a:pt x="0" y="163"/>
                    <a:pt x="3" y="195"/>
                  </a:cubicBezTo>
                  <a:cubicBezTo>
                    <a:pt x="75" y="934"/>
                    <a:pt x="75" y="934"/>
                    <a:pt x="75" y="934"/>
                  </a:cubicBezTo>
                  <a:cubicBezTo>
                    <a:pt x="79" y="969"/>
                    <a:pt x="111" y="994"/>
                    <a:pt x="146" y="988"/>
                  </a:cubicBezTo>
                  <a:cubicBezTo>
                    <a:pt x="494" y="930"/>
                    <a:pt x="494" y="930"/>
                    <a:pt x="494" y="930"/>
                  </a:cubicBezTo>
                  <a:cubicBezTo>
                    <a:pt x="495" y="949"/>
                    <a:pt x="492" y="978"/>
                    <a:pt x="476" y="1014"/>
                  </a:cubicBezTo>
                  <a:cubicBezTo>
                    <a:pt x="476" y="1014"/>
                    <a:pt x="533" y="984"/>
                    <a:pt x="555" y="919"/>
                  </a:cubicBezTo>
                  <a:cubicBezTo>
                    <a:pt x="880" y="865"/>
                    <a:pt x="880" y="865"/>
                    <a:pt x="880" y="865"/>
                  </a:cubicBezTo>
                  <a:cubicBezTo>
                    <a:pt x="912" y="859"/>
                    <a:pt x="934" y="831"/>
                    <a:pt x="931" y="799"/>
                  </a:cubicBezTo>
                  <a:close/>
                </a:path>
              </a:pathLst>
            </a:custGeom>
            <a:solidFill>
              <a:srgbClr val="7772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7F76E5-21B6-4A46-A753-5190504B7ECF}"/>
                </a:ext>
              </a:extLst>
            </p:cNvPr>
            <p:cNvSpPr txBox="1"/>
            <p:nvPr/>
          </p:nvSpPr>
          <p:spPr>
            <a:xfrm>
              <a:off x="449580" y="3704277"/>
              <a:ext cx="1061009" cy="492443"/>
            </a:xfrm>
            <a:prstGeom prst="rect">
              <a:avLst/>
            </a:prstGeom>
            <a:noFill/>
            <a:scene3d>
              <a:camera prst="orthographicFront">
                <a:rot lat="0" lon="0" rev="51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pPr algn="r" fontAlgn="base"/>
              <a:r>
                <a:rPr lang="ko-KR" altLang="en-US" sz="32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달력</a:t>
              </a:r>
              <a:endParaRPr lang="en-US" altLang="ko-KR" sz="32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F446A11-6B3F-4EDB-972C-D235EE9D3D1A}"/>
                </a:ext>
              </a:extLst>
            </p:cNvPr>
            <p:cNvSpPr/>
            <p:nvPr/>
          </p:nvSpPr>
          <p:spPr>
            <a:xfrm>
              <a:off x="381000" y="3219450"/>
              <a:ext cx="923925" cy="434975"/>
            </a:xfrm>
            <a:custGeom>
              <a:avLst/>
              <a:gdLst>
                <a:gd name="connsiteX0" fmla="*/ 57150 w 974725"/>
                <a:gd name="connsiteY0" fmla="*/ 596900 h 596900"/>
                <a:gd name="connsiteX1" fmla="*/ 974725 w 974725"/>
                <a:gd name="connsiteY1" fmla="*/ 441325 h 596900"/>
                <a:gd name="connsiteX2" fmla="*/ 946150 w 974725"/>
                <a:gd name="connsiteY2" fmla="*/ 0 h 596900"/>
                <a:gd name="connsiteX3" fmla="*/ 0 w 974725"/>
                <a:gd name="connsiteY3" fmla="*/ 171450 h 596900"/>
                <a:gd name="connsiteX4" fmla="*/ 57150 w 974725"/>
                <a:gd name="connsiteY4" fmla="*/ 596900 h 596900"/>
                <a:gd name="connsiteX0" fmla="*/ 47304 w 974725"/>
                <a:gd name="connsiteY0" fmla="*/ 549275 h 549275"/>
                <a:gd name="connsiteX1" fmla="*/ 974725 w 974725"/>
                <a:gd name="connsiteY1" fmla="*/ 441325 h 549275"/>
                <a:gd name="connsiteX2" fmla="*/ 946150 w 974725"/>
                <a:gd name="connsiteY2" fmla="*/ 0 h 549275"/>
                <a:gd name="connsiteX3" fmla="*/ 0 w 974725"/>
                <a:gd name="connsiteY3" fmla="*/ 171450 h 549275"/>
                <a:gd name="connsiteX4" fmla="*/ 47304 w 974725"/>
                <a:gd name="connsiteY4" fmla="*/ 549275 h 549275"/>
                <a:gd name="connsiteX0" fmla="*/ 47304 w 1004262"/>
                <a:gd name="connsiteY0" fmla="*/ 549275 h 549275"/>
                <a:gd name="connsiteX1" fmla="*/ 1004262 w 1004262"/>
                <a:gd name="connsiteY1" fmla="*/ 396875 h 549275"/>
                <a:gd name="connsiteX2" fmla="*/ 946150 w 1004262"/>
                <a:gd name="connsiteY2" fmla="*/ 0 h 549275"/>
                <a:gd name="connsiteX3" fmla="*/ 0 w 1004262"/>
                <a:gd name="connsiteY3" fmla="*/ 171450 h 549275"/>
                <a:gd name="connsiteX4" fmla="*/ 47304 w 1004262"/>
                <a:gd name="connsiteY4" fmla="*/ 549275 h 549275"/>
                <a:gd name="connsiteX0" fmla="*/ 17767 w 974725"/>
                <a:gd name="connsiteY0" fmla="*/ 549275 h 549275"/>
                <a:gd name="connsiteX1" fmla="*/ 974725 w 974725"/>
                <a:gd name="connsiteY1" fmla="*/ 396875 h 549275"/>
                <a:gd name="connsiteX2" fmla="*/ 916613 w 974725"/>
                <a:gd name="connsiteY2" fmla="*/ 0 h 549275"/>
                <a:gd name="connsiteX3" fmla="*/ 0 w 974725"/>
                <a:gd name="connsiteY3" fmla="*/ 180975 h 549275"/>
                <a:gd name="connsiteX4" fmla="*/ 17767 w 974725"/>
                <a:gd name="connsiteY4" fmla="*/ 549275 h 549275"/>
                <a:gd name="connsiteX0" fmla="*/ 17767 w 974725"/>
                <a:gd name="connsiteY0" fmla="*/ 520700 h 520700"/>
                <a:gd name="connsiteX1" fmla="*/ 974725 w 974725"/>
                <a:gd name="connsiteY1" fmla="*/ 368300 h 520700"/>
                <a:gd name="connsiteX2" fmla="*/ 919895 w 974725"/>
                <a:gd name="connsiteY2" fmla="*/ 0 h 520700"/>
                <a:gd name="connsiteX3" fmla="*/ 0 w 974725"/>
                <a:gd name="connsiteY3" fmla="*/ 152400 h 520700"/>
                <a:gd name="connsiteX4" fmla="*/ 17767 w 974725"/>
                <a:gd name="connsiteY4" fmla="*/ 520700 h 520700"/>
                <a:gd name="connsiteX0" fmla="*/ 17767 w 974725"/>
                <a:gd name="connsiteY0" fmla="*/ 517525 h 517525"/>
                <a:gd name="connsiteX1" fmla="*/ 974725 w 974725"/>
                <a:gd name="connsiteY1" fmla="*/ 365125 h 517525"/>
                <a:gd name="connsiteX2" fmla="*/ 939586 w 974725"/>
                <a:gd name="connsiteY2" fmla="*/ 0 h 517525"/>
                <a:gd name="connsiteX3" fmla="*/ 0 w 974725"/>
                <a:gd name="connsiteY3" fmla="*/ 149225 h 517525"/>
                <a:gd name="connsiteX4" fmla="*/ 17767 w 974725"/>
                <a:gd name="connsiteY4" fmla="*/ 517525 h 517525"/>
                <a:gd name="connsiteX0" fmla="*/ 17767 w 961597"/>
                <a:gd name="connsiteY0" fmla="*/ 517525 h 517525"/>
                <a:gd name="connsiteX1" fmla="*/ 961597 w 961597"/>
                <a:gd name="connsiteY1" fmla="*/ 355600 h 517525"/>
                <a:gd name="connsiteX2" fmla="*/ 939586 w 961597"/>
                <a:gd name="connsiteY2" fmla="*/ 0 h 517525"/>
                <a:gd name="connsiteX3" fmla="*/ 0 w 961597"/>
                <a:gd name="connsiteY3" fmla="*/ 149225 h 517525"/>
                <a:gd name="connsiteX4" fmla="*/ 17767 w 961597"/>
                <a:gd name="connsiteY4" fmla="*/ 517525 h 517525"/>
                <a:gd name="connsiteX0" fmla="*/ 27613 w 971443"/>
                <a:gd name="connsiteY0" fmla="*/ 517525 h 517525"/>
                <a:gd name="connsiteX1" fmla="*/ 971443 w 971443"/>
                <a:gd name="connsiteY1" fmla="*/ 355600 h 517525"/>
                <a:gd name="connsiteX2" fmla="*/ 949432 w 971443"/>
                <a:gd name="connsiteY2" fmla="*/ 0 h 517525"/>
                <a:gd name="connsiteX3" fmla="*/ 0 w 971443"/>
                <a:gd name="connsiteY3" fmla="*/ 165100 h 517525"/>
                <a:gd name="connsiteX4" fmla="*/ 27613 w 971443"/>
                <a:gd name="connsiteY4" fmla="*/ 517525 h 517525"/>
                <a:gd name="connsiteX0" fmla="*/ 30895 w 974725"/>
                <a:gd name="connsiteY0" fmla="*/ 517525 h 517525"/>
                <a:gd name="connsiteX1" fmla="*/ 974725 w 974725"/>
                <a:gd name="connsiteY1" fmla="*/ 355600 h 517525"/>
                <a:gd name="connsiteX2" fmla="*/ 952714 w 974725"/>
                <a:gd name="connsiteY2" fmla="*/ 0 h 517525"/>
                <a:gd name="connsiteX3" fmla="*/ 0 w 974725"/>
                <a:gd name="connsiteY3" fmla="*/ 158750 h 517525"/>
                <a:gd name="connsiteX4" fmla="*/ 30895 w 974725"/>
                <a:gd name="connsiteY4" fmla="*/ 517525 h 517525"/>
                <a:gd name="connsiteX0" fmla="*/ 60432 w 974725"/>
                <a:gd name="connsiteY0" fmla="*/ 527050 h 527050"/>
                <a:gd name="connsiteX1" fmla="*/ 974725 w 974725"/>
                <a:gd name="connsiteY1" fmla="*/ 355600 h 527050"/>
                <a:gd name="connsiteX2" fmla="*/ 952714 w 974725"/>
                <a:gd name="connsiteY2" fmla="*/ 0 h 527050"/>
                <a:gd name="connsiteX3" fmla="*/ 0 w 974725"/>
                <a:gd name="connsiteY3" fmla="*/ 158750 h 527050"/>
                <a:gd name="connsiteX4" fmla="*/ 60432 w 974725"/>
                <a:gd name="connsiteY4" fmla="*/ 527050 h 527050"/>
                <a:gd name="connsiteX0" fmla="*/ 60432 w 997698"/>
                <a:gd name="connsiteY0" fmla="*/ 527050 h 527050"/>
                <a:gd name="connsiteX1" fmla="*/ 997698 w 997698"/>
                <a:gd name="connsiteY1" fmla="*/ 352425 h 527050"/>
                <a:gd name="connsiteX2" fmla="*/ 952714 w 997698"/>
                <a:gd name="connsiteY2" fmla="*/ 0 h 527050"/>
                <a:gd name="connsiteX3" fmla="*/ 0 w 997698"/>
                <a:gd name="connsiteY3" fmla="*/ 158750 h 527050"/>
                <a:gd name="connsiteX4" fmla="*/ 60432 w 997698"/>
                <a:gd name="connsiteY4" fmla="*/ 527050 h 527050"/>
                <a:gd name="connsiteX0" fmla="*/ 60432 w 997698"/>
                <a:gd name="connsiteY0" fmla="*/ 520700 h 520700"/>
                <a:gd name="connsiteX1" fmla="*/ 997698 w 997698"/>
                <a:gd name="connsiteY1" fmla="*/ 346075 h 520700"/>
                <a:gd name="connsiteX2" fmla="*/ 929740 w 997698"/>
                <a:gd name="connsiteY2" fmla="*/ 0 h 520700"/>
                <a:gd name="connsiteX3" fmla="*/ 0 w 997698"/>
                <a:gd name="connsiteY3" fmla="*/ 152400 h 520700"/>
                <a:gd name="connsiteX4" fmla="*/ 60432 w 997698"/>
                <a:gd name="connsiteY4" fmla="*/ 520700 h 520700"/>
                <a:gd name="connsiteX0" fmla="*/ 60432 w 974725"/>
                <a:gd name="connsiteY0" fmla="*/ 520700 h 520700"/>
                <a:gd name="connsiteX1" fmla="*/ 974725 w 974725"/>
                <a:gd name="connsiteY1" fmla="*/ 352425 h 520700"/>
                <a:gd name="connsiteX2" fmla="*/ 929740 w 974725"/>
                <a:gd name="connsiteY2" fmla="*/ 0 h 520700"/>
                <a:gd name="connsiteX3" fmla="*/ 0 w 974725"/>
                <a:gd name="connsiteY3" fmla="*/ 152400 h 520700"/>
                <a:gd name="connsiteX4" fmla="*/ 60432 w 974725"/>
                <a:gd name="connsiteY4" fmla="*/ 520700 h 520700"/>
                <a:gd name="connsiteX0" fmla="*/ 60432 w 961597"/>
                <a:gd name="connsiteY0" fmla="*/ 520700 h 520700"/>
                <a:gd name="connsiteX1" fmla="*/ 961597 w 961597"/>
                <a:gd name="connsiteY1" fmla="*/ 352425 h 520700"/>
                <a:gd name="connsiteX2" fmla="*/ 929740 w 961597"/>
                <a:gd name="connsiteY2" fmla="*/ 0 h 520700"/>
                <a:gd name="connsiteX3" fmla="*/ 0 w 961597"/>
                <a:gd name="connsiteY3" fmla="*/ 152400 h 520700"/>
                <a:gd name="connsiteX4" fmla="*/ 60432 w 961597"/>
                <a:gd name="connsiteY4" fmla="*/ 520700 h 520700"/>
                <a:gd name="connsiteX0" fmla="*/ 60432 w 961597"/>
                <a:gd name="connsiteY0" fmla="*/ 520700 h 520700"/>
                <a:gd name="connsiteX1" fmla="*/ 961597 w 961597"/>
                <a:gd name="connsiteY1" fmla="*/ 352425 h 520700"/>
                <a:gd name="connsiteX2" fmla="*/ 929740 w 961597"/>
                <a:gd name="connsiteY2" fmla="*/ 0 h 520700"/>
                <a:gd name="connsiteX3" fmla="*/ 0 w 961597"/>
                <a:gd name="connsiteY3" fmla="*/ 152400 h 520700"/>
                <a:gd name="connsiteX4" fmla="*/ 60432 w 961597"/>
                <a:gd name="connsiteY4" fmla="*/ 520700 h 520700"/>
                <a:gd name="connsiteX0" fmla="*/ 47305 w 961597"/>
                <a:gd name="connsiteY0" fmla="*/ 520700 h 520700"/>
                <a:gd name="connsiteX1" fmla="*/ 961597 w 961597"/>
                <a:gd name="connsiteY1" fmla="*/ 352425 h 520700"/>
                <a:gd name="connsiteX2" fmla="*/ 929740 w 961597"/>
                <a:gd name="connsiteY2" fmla="*/ 0 h 520700"/>
                <a:gd name="connsiteX3" fmla="*/ 0 w 961597"/>
                <a:gd name="connsiteY3" fmla="*/ 152400 h 520700"/>
                <a:gd name="connsiteX4" fmla="*/ 47305 w 961597"/>
                <a:gd name="connsiteY4" fmla="*/ 520700 h 520700"/>
                <a:gd name="connsiteX0" fmla="*/ 47305 w 968161"/>
                <a:gd name="connsiteY0" fmla="*/ 520700 h 520700"/>
                <a:gd name="connsiteX1" fmla="*/ 968161 w 968161"/>
                <a:gd name="connsiteY1" fmla="*/ 358775 h 520700"/>
                <a:gd name="connsiteX2" fmla="*/ 929740 w 968161"/>
                <a:gd name="connsiteY2" fmla="*/ 0 h 520700"/>
                <a:gd name="connsiteX3" fmla="*/ 0 w 968161"/>
                <a:gd name="connsiteY3" fmla="*/ 152400 h 520700"/>
                <a:gd name="connsiteX4" fmla="*/ 47305 w 968161"/>
                <a:gd name="connsiteY4" fmla="*/ 520700 h 520700"/>
                <a:gd name="connsiteX0" fmla="*/ 44023 w 968161"/>
                <a:gd name="connsiteY0" fmla="*/ 469900 h 469900"/>
                <a:gd name="connsiteX1" fmla="*/ 968161 w 968161"/>
                <a:gd name="connsiteY1" fmla="*/ 358775 h 469900"/>
                <a:gd name="connsiteX2" fmla="*/ 929740 w 968161"/>
                <a:gd name="connsiteY2" fmla="*/ 0 h 469900"/>
                <a:gd name="connsiteX3" fmla="*/ 0 w 968161"/>
                <a:gd name="connsiteY3" fmla="*/ 152400 h 469900"/>
                <a:gd name="connsiteX4" fmla="*/ 44023 w 968161"/>
                <a:gd name="connsiteY4" fmla="*/ 469900 h 469900"/>
                <a:gd name="connsiteX0" fmla="*/ 44023 w 955033"/>
                <a:gd name="connsiteY0" fmla="*/ 469900 h 469900"/>
                <a:gd name="connsiteX1" fmla="*/ 955033 w 955033"/>
                <a:gd name="connsiteY1" fmla="*/ 298450 h 469900"/>
                <a:gd name="connsiteX2" fmla="*/ 929740 w 955033"/>
                <a:gd name="connsiteY2" fmla="*/ 0 h 469900"/>
                <a:gd name="connsiteX3" fmla="*/ 0 w 955033"/>
                <a:gd name="connsiteY3" fmla="*/ 152400 h 469900"/>
                <a:gd name="connsiteX4" fmla="*/ 44023 w 955033"/>
                <a:gd name="connsiteY4" fmla="*/ 469900 h 469900"/>
                <a:gd name="connsiteX0" fmla="*/ 44023 w 955033"/>
                <a:gd name="connsiteY0" fmla="*/ 438150 h 438150"/>
                <a:gd name="connsiteX1" fmla="*/ 955033 w 955033"/>
                <a:gd name="connsiteY1" fmla="*/ 298450 h 438150"/>
                <a:gd name="connsiteX2" fmla="*/ 929740 w 955033"/>
                <a:gd name="connsiteY2" fmla="*/ 0 h 438150"/>
                <a:gd name="connsiteX3" fmla="*/ 0 w 955033"/>
                <a:gd name="connsiteY3" fmla="*/ 152400 h 438150"/>
                <a:gd name="connsiteX4" fmla="*/ 44023 w 955033"/>
                <a:gd name="connsiteY4" fmla="*/ 438150 h 438150"/>
                <a:gd name="connsiteX0" fmla="*/ 44023 w 968161"/>
                <a:gd name="connsiteY0" fmla="*/ 438150 h 438150"/>
                <a:gd name="connsiteX1" fmla="*/ 968161 w 968161"/>
                <a:gd name="connsiteY1" fmla="*/ 279400 h 438150"/>
                <a:gd name="connsiteX2" fmla="*/ 929740 w 968161"/>
                <a:gd name="connsiteY2" fmla="*/ 0 h 438150"/>
                <a:gd name="connsiteX3" fmla="*/ 0 w 968161"/>
                <a:gd name="connsiteY3" fmla="*/ 152400 h 438150"/>
                <a:gd name="connsiteX4" fmla="*/ 44023 w 968161"/>
                <a:gd name="connsiteY4" fmla="*/ 438150 h 438150"/>
                <a:gd name="connsiteX0" fmla="*/ 27613 w 968161"/>
                <a:gd name="connsiteY0" fmla="*/ 434975 h 434975"/>
                <a:gd name="connsiteX1" fmla="*/ 968161 w 968161"/>
                <a:gd name="connsiteY1" fmla="*/ 279400 h 434975"/>
                <a:gd name="connsiteX2" fmla="*/ 929740 w 968161"/>
                <a:gd name="connsiteY2" fmla="*/ 0 h 434975"/>
                <a:gd name="connsiteX3" fmla="*/ 0 w 968161"/>
                <a:gd name="connsiteY3" fmla="*/ 152400 h 434975"/>
                <a:gd name="connsiteX4" fmla="*/ 27613 w 968161"/>
                <a:gd name="connsiteY4" fmla="*/ 434975 h 434975"/>
                <a:gd name="connsiteX0" fmla="*/ 27613 w 955033"/>
                <a:gd name="connsiteY0" fmla="*/ 434975 h 434975"/>
                <a:gd name="connsiteX1" fmla="*/ 955033 w 955033"/>
                <a:gd name="connsiteY1" fmla="*/ 282575 h 434975"/>
                <a:gd name="connsiteX2" fmla="*/ 929740 w 955033"/>
                <a:gd name="connsiteY2" fmla="*/ 0 h 434975"/>
                <a:gd name="connsiteX3" fmla="*/ 0 w 955033"/>
                <a:gd name="connsiteY3" fmla="*/ 152400 h 434975"/>
                <a:gd name="connsiteX4" fmla="*/ 27613 w 955033"/>
                <a:gd name="connsiteY4" fmla="*/ 434975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033" h="434975">
                  <a:moveTo>
                    <a:pt x="27613" y="434975"/>
                  </a:moveTo>
                  <a:lnTo>
                    <a:pt x="955033" y="282575"/>
                  </a:lnTo>
                  <a:lnTo>
                    <a:pt x="929740" y="0"/>
                  </a:lnTo>
                  <a:lnTo>
                    <a:pt x="0" y="152400"/>
                  </a:lnTo>
                  <a:lnTo>
                    <a:pt x="27613" y="434975"/>
                  </a:lnTo>
                  <a:close/>
                </a:path>
              </a:pathLst>
            </a:custGeom>
            <a:pattFill prst="dkUpDiag">
              <a:fgClr>
                <a:schemeClr val="bg1"/>
              </a:fgClr>
              <a:bgClr>
                <a:srgbClr val="77729E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FDCA738-0811-439D-A163-1AD1B611A6C2}"/>
              </a:ext>
            </a:extLst>
          </p:cNvPr>
          <p:cNvSpPr txBox="1"/>
          <p:nvPr/>
        </p:nvSpPr>
        <p:spPr>
          <a:xfrm>
            <a:off x="6807746" y="1404457"/>
            <a:ext cx="470145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base"/>
            <a:r>
              <a:rPr lang="ko-KR" altLang="en-US" sz="5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오픈소스</a:t>
            </a:r>
            <a:endParaRPr lang="en-US" altLang="ko-KR" sz="5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r" fontAlgn="base"/>
            <a:r>
              <a:rPr lang="ko-KR" altLang="en-US" sz="5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소프트웨어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C9A45C0-FEA4-4652-8C20-75864EC3007C}"/>
              </a:ext>
            </a:extLst>
          </p:cNvPr>
          <p:cNvGrpSpPr/>
          <p:nvPr/>
        </p:nvGrpSpPr>
        <p:grpSpPr>
          <a:xfrm>
            <a:off x="4457632" y="2169068"/>
            <a:ext cx="1495494" cy="1619250"/>
            <a:chOff x="4457632" y="2169068"/>
            <a:chExt cx="1495494" cy="1619250"/>
          </a:xfrm>
        </p:grpSpPr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101787EC-64EA-45A3-B8E6-88B1549D7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1" y="2169068"/>
              <a:ext cx="1476375" cy="1619250"/>
            </a:xfrm>
            <a:custGeom>
              <a:avLst/>
              <a:gdLst>
                <a:gd name="T0" fmla="*/ 930 w 933"/>
                <a:gd name="T1" fmla="*/ 799 h 1022"/>
                <a:gd name="T2" fmla="*/ 858 w 933"/>
                <a:gd name="T3" fmla="*/ 60 h 1022"/>
                <a:gd name="T4" fmla="*/ 788 w 933"/>
                <a:gd name="T5" fmla="*/ 6 h 1022"/>
                <a:gd name="T6" fmla="*/ 53 w 933"/>
                <a:gd name="T7" fmla="*/ 129 h 1022"/>
                <a:gd name="T8" fmla="*/ 3 w 933"/>
                <a:gd name="T9" fmla="*/ 195 h 1022"/>
                <a:gd name="T10" fmla="*/ 75 w 933"/>
                <a:gd name="T11" fmla="*/ 934 h 1022"/>
                <a:gd name="T12" fmla="*/ 145 w 933"/>
                <a:gd name="T13" fmla="*/ 988 h 1022"/>
                <a:gd name="T14" fmla="*/ 498 w 933"/>
                <a:gd name="T15" fmla="*/ 929 h 1022"/>
                <a:gd name="T16" fmla="*/ 481 w 933"/>
                <a:gd name="T17" fmla="*/ 1022 h 1022"/>
                <a:gd name="T18" fmla="*/ 563 w 933"/>
                <a:gd name="T19" fmla="*/ 918 h 1022"/>
                <a:gd name="T20" fmla="*/ 880 w 933"/>
                <a:gd name="T21" fmla="*/ 865 h 1022"/>
                <a:gd name="T22" fmla="*/ 930 w 933"/>
                <a:gd name="T23" fmla="*/ 799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022">
                  <a:moveTo>
                    <a:pt x="930" y="799"/>
                  </a:moveTo>
                  <a:cubicBezTo>
                    <a:pt x="858" y="60"/>
                    <a:pt x="858" y="60"/>
                    <a:pt x="858" y="60"/>
                  </a:cubicBezTo>
                  <a:cubicBezTo>
                    <a:pt x="855" y="25"/>
                    <a:pt x="822" y="0"/>
                    <a:pt x="788" y="6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22" y="134"/>
                    <a:pt x="0" y="163"/>
                    <a:pt x="3" y="195"/>
                  </a:cubicBezTo>
                  <a:cubicBezTo>
                    <a:pt x="75" y="934"/>
                    <a:pt x="75" y="934"/>
                    <a:pt x="75" y="934"/>
                  </a:cubicBezTo>
                  <a:cubicBezTo>
                    <a:pt x="78" y="969"/>
                    <a:pt x="110" y="994"/>
                    <a:pt x="145" y="988"/>
                  </a:cubicBezTo>
                  <a:cubicBezTo>
                    <a:pt x="498" y="929"/>
                    <a:pt x="498" y="929"/>
                    <a:pt x="498" y="929"/>
                  </a:cubicBezTo>
                  <a:cubicBezTo>
                    <a:pt x="501" y="949"/>
                    <a:pt x="500" y="981"/>
                    <a:pt x="481" y="1022"/>
                  </a:cubicBezTo>
                  <a:cubicBezTo>
                    <a:pt x="481" y="1022"/>
                    <a:pt x="543" y="989"/>
                    <a:pt x="563" y="918"/>
                  </a:cubicBezTo>
                  <a:cubicBezTo>
                    <a:pt x="880" y="865"/>
                    <a:pt x="880" y="865"/>
                    <a:pt x="880" y="865"/>
                  </a:cubicBezTo>
                  <a:cubicBezTo>
                    <a:pt x="911" y="860"/>
                    <a:pt x="933" y="831"/>
                    <a:pt x="930" y="799"/>
                  </a:cubicBezTo>
                  <a:close/>
                </a:path>
              </a:pathLst>
            </a:custGeom>
            <a:solidFill>
              <a:srgbClr val="4FB7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E21E11D-1915-46B8-BB60-11FDBB4CB0C6}"/>
                </a:ext>
              </a:extLst>
            </p:cNvPr>
            <p:cNvGrpSpPr/>
            <p:nvPr/>
          </p:nvGrpSpPr>
          <p:grpSpPr>
            <a:xfrm>
              <a:off x="4457632" y="2376488"/>
              <a:ext cx="1281181" cy="1161069"/>
              <a:chOff x="4457632" y="2376488"/>
              <a:chExt cx="1281181" cy="116106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EF7EAD-32BA-46E8-83FE-366EEFE73F0F}"/>
                  </a:ext>
                </a:extLst>
              </p:cNvPr>
              <p:cNvSpPr txBox="1"/>
              <p:nvPr/>
            </p:nvSpPr>
            <p:spPr>
              <a:xfrm>
                <a:off x="4457632" y="2613808"/>
                <a:ext cx="1257932" cy="369332"/>
              </a:xfrm>
              <a:prstGeom prst="rect">
                <a:avLst/>
              </a:prstGeom>
              <a:noFill/>
              <a:scene3d>
                <a:camera prst="orthographicFront">
                  <a:rot lat="0" lon="0" rev="510000"/>
                </a:camera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 algn="r" fontAlgn="base"/>
                <a:r>
                  <a:rPr lang="ko-KR" altLang="en-US" sz="2400" b="1" spc="-15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Tium" panose="02000800000000000000" pitchFamily="2" charset="0"/>
                    <a:ea typeface="Tmon몬소리 Black" panose="02000A03000000000000" pitchFamily="2" charset="-127"/>
                  </a:rPr>
                  <a:t>커뮤니티</a:t>
                </a:r>
                <a:endParaRPr lang="en-US" altLang="ko-KR" sz="24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Tium" panose="02000800000000000000" pitchFamily="2" charset="0"/>
                  <a:ea typeface="Tmon몬소리 Black" panose="02000A03000000000000" pitchFamily="2" charset="-127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9414ED8-113D-4E23-A287-DCABFBB28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5299" y="3066450"/>
                <a:ext cx="359813" cy="359813"/>
              </a:xfrm>
              <a:prstGeom prst="rect">
                <a:avLst/>
              </a:prstGeom>
              <a:noFill/>
              <a:scene3d>
                <a:camera prst="orthographicFront">
                  <a:rot lat="0" lon="0" rev="420000"/>
                </a:camera>
                <a:lightRig rig="threePt" dir="t"/>
              </a:scene3d>
            </p:spPr>
          </p:pic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B71AED8-F03D-46D1-8275-E1EF1F4FC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8200" y="2376488"/>
                <a:ext cx="966788" cy="15752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5BFE210-C666-4B70-80B7-CC7C83E970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81" y="3371850"/>
                <a:ext cx="983032" cy="1657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4E47F29-C08F-487D-A896-6971A94A4553}"/>
              </a:ext>
            </a:extLst>
          </p:cNvPr>
          <p:cNvGrpSpPr/>
          <p:nvPr/>
        </p:nvGrpSpPr>
        <p:grpSpPr>
          <a:xfrm>
            <a:off x="2615608" y="2576513"/>
            <a:ext cx="1477963" cy="1606550"/>
            <a:chOff x="2605896" y="2607152"/>
            <a:chExt cx="1477963" cy="1606550"/>
          </a:xfrm>
        </p:grpSpPr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0BCDEBF7-0293-4112-8F3B-DD978975D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896" y="2607152"/>
              <a:ext cx="1477963" cy="1606550"/>
            </a:xfrm>
            <a:custGeom>
              <a:avLst/>
              <a:gdLst>
                <a:gd name="T0" fmla="*/ 931 w 934"/>
                <a:gd name="T1" fmla="*/ 799 h 1014"/>
                <a:gd name="T2" fmla="*/ 859 w 934"/>
                <a:gd name="T3" fmla="*/ 60 h 1014"/>
                <a:gd name="T4" fmla="*/ 788 w 934"/>
                <a:gd name="T5" fmla="*/ 6 h 1014"/>
                <a:gd name="T6" fmla="*/ 54 w 934"/>
                <a:gd name="T7" fmla="*/ 129 h 1014"/>
                <a:gd name="T8" fmla="*/ 3 w 934"/>
                <a:gd name="T9" fmla="*/ 195 h 1014"/>
                <a:gd name="T10" fmla="*/ 75 w 934"/>
                <a:gd name="T11" fmla="*/ 934 h 1014"/>
                <a:gd name="T12" fmla="*/ 146 w 934"/>
                <a:gd name="T13" fmla="*/ 988 h 1014"/>
                <a:gd name="T14" fmla="*/ 489 w 934"/>
                <a:gd name="T15" fmla="*/ 931 h 1014"/>
                <a:gd name="T16" fmla="*/ 471 w 934"/>
                <a:gd name="T17" fmla="*/ 1014 h 1014"/>
                <a:gd name="T18" fmla="*/ 549 w 934"/>
                <a:gd name="T19" fmla="*/ 921 h 1014"/>
                <a:gd name="T20" fmla="*/ 880 w 934"/>
                <a:gd name="T21" fmla="*/ 865 h 1014"/>
                <a:gd name="T22" fmla="*/ 931 w 934"/>
                <a:gd name="T23" fmla="*/ 799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4" h="1014">
                  <a:moveTo>
                    <a:pt x="931" y="799"/>
                  </a:moveTo>
                  <a:cubicBezTo>
                    <a:pt x="859" y="60"/>
                    <a:pt x="859" y="60"/>
                    <a:pt x="859" y="60"/>
                  </a:cubicBezTo>
                  <a:cubicBezTo>
                    <a:pt x="856" y="25"/>
                    <a:pt x="823" y="0"/>
                    <a:pt x="788" y="6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22" y="134"/>
                    <a:pt x="0" y="163"/>
                    <a:pt x="3" y="195"/>
                  </a:cubicBezTo>
                  <a:cubicBezTo>
                    <a:pt x="75" y="934"/>
                    <a:pt x="75" y="934"/>
                    <a:pt x="75" y="934"/>
                  </a:cubicBezTo>
                  <a:cubicBezTo>
                    <a:pt x="79" y="969"/>
                    <a:pt x="111" y="994"/>
                    <a:pt x="146" y="988"/>
                  </a:cubicBezTo>
                  <a:cubicBezTo>
                    <a:pt x="489" y="931"/>
                    <a:pt x="489" y="931"/>
                    <a:pt x="489" y="931"/>
                  </a:cubicBezTo>
                  <a:cubicBezTo>
                    <a:pt x="489" y="951"/>
                    <a:pt x="486" y="979"/>
                    <a:pt x="471" y="1014"/>
                  </a:cubicBezTo>
                  <a:cubicBezTo>
                    <a:pt x="471" y="1014"/>
                    <a:pt x="527" y="984"/>
                    <a:pt x="549" y="921"/>
                  </a:cubicBezTo>
                  <a:cubicBezTo>
                    <a:pt x="880" y="865"/>
                    <a:pt x="880" y="865"/>
                    <a:pt x="880" y="865"/>
                  </a:cubicBezTo>
                  <a:cubicBezTo>
                    <a:pt x="912" y="860"/>
                    <a:pt x="934" y="831"/>
                    <a:pt x="931" y="799"/>
                  </a:cubicBezTo>
                  <a:close/>
                </a:path>
              </a:pathLst>
            </a:custGeom>
            <a:solidFill>
              <a:srgbClr val="549D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46702C5-FCF9-4CE0-9899-34E28634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49" y="2912332"/>
              <a:ext cx="717000" cy="695325"/>
            </a:xfrm>
            <a:prstGeom prst="rect">
              <a:avLst/>
            </a:prstGeom>
            <a:noFill/>
            <a:scene3d>
              <a:camera prst="orthographicFront">
                <a:rot lat="0" lon="0" rev="480000"/>
              </a:camera>
              <a:lightRig rig="threePt" dir="t"/>
            </a:scene3d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18A397D-296F-4585-9746-4CD107864D36}"/>
                </a:ext>
              </a:extLst>
            </p:cNvPr>
            <p:cNvSpPr txBox="1"/>
            <p:nvPr/>
          </p:nvSpPr>
          <p:spPr>
            <a:xfrm>
              <a:off x="2835776" y="3598005"/>
              <a:ext cx="1061009" cy="353943"/>
            </a:xfrm>
            <a:prstGeom prst="rect">
              <a:avLst/>
            </a:prstGeom>
            <a:noFill/>
            <a:scene3d>
              <a:camera prst="orthographicFront">
                <a:rot lat="0" lon="0" rev="51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ko-KR" altLang="en-US" sz="23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사진첩</a:t>
              </a:r>
              <a:endParaRPr lang="en-US" altLang="ko-KR" sz="23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68" name="AutoShape 11">
            <a:extLst>
              <a:ext uri="{FF2B5EF4-FFF2-40B4-BE49-F238E27FC236}">
                <a16:creationId xmlns:a16="http://schemas.microsoft.com/office/drawing/2014/main" id="{94AAE3FE-FBB7-4EA2-A26A-4436BD1E90F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38875" y="1800225"/>
            <a:ext cx="567055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CC2A3CF-ED90-47ED-9470-B4130F83B2D1}"/>
              </a:ext>
            </a:extLst>
          </p:cNvPr>
          <p:cNvGrpSpPr/>
          <p:nvPr/>
        </p:nvGrpSpPr>
        <p:grpSpPr>
          <a:xfrm>
            <a:off x="1113677" y="2002654"/>
            <a:ext cx="1639570" cy="1625600"/>
            <a:chOff x="1111174" y="1974354"/>
            <a:chExt cx="1639570" cy="1625600"/>
          </a:xfrm>
        </p:grpSpPr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F59A8F3E-666E-4B7C-9142-97D0F4963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194" y="1974354"/>
              <a:ext cx="1479550" cy="1625600"/>
            </a:xfrm>
            <a:custGeom>
              <a:avLst/>
              <a:gdLst>
                <a:gd name="T0" fmla="*/ 931 w 934"/>
                <a:gd name="T1" fmla="*/ 799 h 1026"/>
                <a:gd name="T2" fmla="*/ 859 w 934"/>
                <a:gd name="T3" fmla="*/ 60 h 1026"/>
                <a:gd name="T4" fmla="*/ 788 w 934"/>
                <a:gd name="T5" fmla="*/ 6 h 1026"/>
                <a:gd name="T6" fmla="*/ 54 w 934"/>
                <a:gd name="T7" fmla="*/ 129 h 1026"/>
                <a:gd name="T8" fmla="*/ 3 w 934"/>
                <a:gd name="T9" fmla="*/ 195 h 1026"/>
                <a:gd name="T10" fmla="*/ 75 w 934"/>
                <a:gd name="T11" fmla="*/ 934 h 1026"/>
                <a:gd name="T12" fmla="*/ 146 w 934"/>
                <a:gd name="T13" fmla="*/ 988 h 1026"/>
                <a:gd name="T14" fmla="*/ 486 w 934"/>
                <a:gd name="T15" fmla="*/ 931 h 1026"/>
                <a:gd name="T16" fmla="*/ 469 w 934"/>
                <a:gd name="T17" fmla="*/ 1026 h 1026"/>
                <a:gd name="T18" fmla="*/ 551 w 934"/>
                <a:gd name="T19" fmla="*/ 920 h 1026"/>
                <a:gd name="T20" fmla="*/ 880 w 934"/>
                <a:gd name="T21" fmla="*/ 865 h 1026"/>
                <a:gd name="T22" fmla="*/ 931 w 934"/>
                <a:gd name="T23" fmla="*/ 799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4" h="1026">
                  <a:moveTo>
                    <a:pt x="931" y="799"/>
                  </a:moveTo>
                  <a:cubicBezTo>
                    <a:pt x="859" y="60"/>
                    <a:pt x="859" y="60"/>
                    <a:pt x="859" y="60"/>
                  </a:cubicBezTo>
                  <a:cubicBezTo>
                    <a:pt x="856" y="25"/>
                    <a:pt x="823" y="0"/>
                    <a:pt x="788" y="6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22" y="134"/>
                    <a:pt x="0" y="163"/>
                    <a:pt x="3" y="195"/>
                  </a:cubicBezTo>
                  <a:cubicBezTo>
                    <a:pt x="75" y="934"/>
                    <a:pt x="75" y="934"/>
                    <a:pt x="75" y="934"/>
                  </a:cubicBezTo>
                  <a:cubicBezTo>
                    <a:pt x="79" y="969"/>
                    <a:pt x="111" y="994"/>
                    <a:pt x="146" y="988"/>
                  </a:cubicBezTo>
                  <a:cubicBezTo>
                    <a:pt x="486" y="931"/>
                    <a:pt x="486" y="931"/>
                    <a:pt x="486" y="931"/>
                  </a:cubicBezTo>
                  <a:cubicBezTo>
                    <a:pt x="488" y="951"/>
                    <a:pt x="488" y="983"/>
                    <a:pt x="469" y="1026"/>
                  </a:cubicBezTo>
                  <a:cubicBezTo>
                    <a:pt x="469" y="1026"/>
                    <a:pt x="532" y="993"/>
                    <a:pt x="551" y="920"/>
                  </a:cubicBezTo>
                  <a:cubicBezTo>
                    <a:pt x="880" y="865"/>
                    <a:pt x="880" y="865"/>
                    <a:pt x="880" y="865"/>
                  </a:cubicBezTo>
                  <a:cubicBezTo>
                    <a:pt x="912" y="860"/>
                    <a:pt x="934" y="831"/>
                    <a:pt x="931" y="799"/>
                  </a:cubicBezTo>
                  <a:close/>
                </a:path>
              </a:pathLst>
            </a:custGeom>
            <a:solidFill>
              <a:srgbClr val="F7D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9CC10DF2-53D8-4ADF-B6F1-9DF617FD6A91}"/>
                </a:ext>
              </a:extLst>
            </p:cNvPr>
            <p:cNvGrpSpPr/>
            <p:nvPr/>
          </p:nvGrpSpPr>
          <p:grpSpPr>
            <a:xfrm>
              <a:off x="1111174" y="2194705"/>
              <a:ext cx="1400175" cy="1084892"/>
              <a:chOff x="1111174" y="2194705"/>
              <a:chExt cx="1400175" cy="108489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2118B12D-4B27-4DEB-AC4D-262C7E6E8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1744" y="2194705"/>
                <a:ext cx="592449" cy="592449"/>
              </a:xfrm>
              <a:prstGeom prst="rect">
                <a:avLst/>
              </a:prstGeom>
              <a:noFill/>
              <a:scene3d>
                <a:camera prst="orthographicFront">
                  <a:rot lat="0" lon="0" rev="600000"/>
                </a:camera>
                <a:lightRig rig="threePt" dir="t"/>
              </a:scene3d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D7DDF2-4384-44C5-B02B-1BA3166A0448}"/>
                  </a:ext>
                </a:extLst>
              </p:cNvPr>
              <p:cNvSpPr txBox="1"/>
              <p:nvPr/>
            </p:nvSpPr>
            <p:spPr>
              <a:xfrm>
                <a:off x="1111174" y="2787154"/>
                <a:ext cx="1400175" cy="492443"/>
              </a:xfrm>
              <a:prstGeom prst="rect">
                <a:avLst/>
              </a:prstGeom>
              <a:noFill/>
              <a:scene3d>
                <a:camera prst="orthographicFront">
                  <a:rot lat="0" lon="0" rev="300000"/>
                </a:camera>
                <a:lightRig rig="threePt" dir="t"/>
              </a:scene3d>
            </p:spPr>
            <p:txBody>
              <a:bodyPr wrap="square" lIns="0" tIns="0" rIns="0" bIns="0" rtlCol="0">
                <a:spAutoFit/>
              </a:bodyPr>
              <a:lstStyle/>
              <a:p>
                <a:pPr algn="r" fontAlgn="base"/>
                <a:r>
                  <a:rPr lang="ko-KR" altLang="en-US" sz="3200" b="1" spc="-15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일정</a:t>
                </a:r>
                <a:endParaRPr lang="en-US" altLang="ko-KR" sz="32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840EACB9-4371-4882-A99B-9E5D7B6DF35C}"/>
                  </a:ext>
                </a:extLst>
              </p:cNvPr>
              <p:cNvSpPr/>
              <p:nvPr/>
            </p:nvSpPr>
            <p:spPr>
              <a:xfrm>
                <a:off x="1510589" y="2571892"/>
                <a:ext cx="1000760" cy="157480"/>
              </a:xfrm>
              <a:custGeom>
                <a:avLst/>
                <a:gdLst>
                  <a:gd name="connsiteX0" fmla="*/ 0 w 632460"/>
                  <a:gd name="connsiteY0" fmla="*/ 106680 h 106680"/>
                  <a:gd name="connsiteX1" fmla="*/ 632460 w 632460"/>
                  <a:gd name="connsiteY1" fmla="*/ 0 h 106680"/>
                  <a:gd name="connsiteX0" fmla="*/ 0 w 1000760"/>
                  <a:gd name="connsiteY0" fmla="*/ 157480 h 157480"/>
                  <a:gd name="connsiteX1" fmla="*/ 1000760 w 1000760"/>
                  <a:gd name="connsiteY1" fmla="*/ 0 h 157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760" h="157480">
                    <a:moveTo>
                      <a:pt x="0" y="157480"/>
                    </a:moveTo>
                    <a:lnTo>
                      <a:pt x="1000760" y="0"/>
                    </a:lnTo>
                  </a:path>
                </a:pathLst>
              </a:custGeom>
              <a:noFill/>
              <a:ln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1186B2F-30B0-4893-9E15-740201C37776}"/>
              </a:ext>
            </a:extLst>
          </p:cNvPr>
          <p:cNvGrpSpPr/>
          <p:nvPr/>
        </p:nvGrpSpPr>
        <p:grpSpPr>
          <a:xfrm>
            <a:off x="2779686" y="1385135"/>
            <a:ext cx="1599634" cy="1622425"/>
            <a:chOff x="2779686" y="1385135"/>
            <a:chExt cx="1599634" cy="1622425"/>
          </a:xfrm>
        </p:grpSpPr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DA1B4C21-A70E-4AE5-915C-8DC58A44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770" y="1385135"/>
              <a:ext cx="1479550" cy="1622425"/>
            </a:xfrm>
            <a:custGeom>
              <a:avLst/>
              <a:gdLst>
                <a:gd name="T0" fmla="*/ 931 w 934"/>
                <a:gd name="T1" fmla="*/ 799 h 1024"/>
                <a:gd name="T2" fmla="*/ 859 w 934"/>
                <a:gd name="T3" fmla="*/ 60 h 1024"/>
                <a:gd name="T4" fmla="*/ 788 w 934"/>
                <a:gd name="T5" fmla="*/ 6 h 1024"/>
                <a:gd name="T6" fmla="*/ 54 w 934"/>
                <a:gd name="T7" fmla="*/ 129 h 1024"/>
                <a:gd name="T8" fmla="*/ 3 w 934"/>
                <a:gd name="T9" fmla="*/ 195 h 1024"/>
                <a:gd name="T10" fmla="*/ 75 w 934"/>
                <a:gd name="T11" fmla="*/ 934 h 1024"/>
                <a:gd name="T12" fmla="*/ 146 w 934"/>
                <a:gd name="T13" fmla="*/ 988 h 1024"/>
                <a:gd name="T14" fmla="*/ 487 w 934"/>
                <a:gd name="T15" fmla="*/ 931 h 1024"/>
                <a:gd name="T16" fmla="*/ 470 w 934"/>
                <a:gd name="T17" fmla="*/ 1024 h 1024"/>
                <a:gd name="T18" fmla="*/ 552 w 934"/>
                <a:gd name="T19" fmla="*/ 920 h 1024"/>
                <a:gd name="T20" fmla="*/ 880 w 934"/>
                <a:gd name="T21" fmla="*/ 865 h 1024"/>
                <a:gd name="T22" fmla="*/ 931 w 934"/>
                <a:gd name="T23" fmla="*/ 799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4" h="1024">
                  <a:moveTo>
                    <a:pt x="931" y="799"/>
                  </a:moveTo>
                  <a:cubicBezTo>
                    <a:pt x="859" y="60"/>
                    <a:pt x="859" y="60"/>
                    <a:pt x="859" y="60"/>
                  </a:cubicBezTo>
                  <a:cubicBezTo>
                    <a:pt x="855" y="25"/>
                    <a:pt x="823" y="0"/>
                    <a:pt x="788" y="6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22" y="135"/>
                    <a:pt x="0" y="163"/>
                    <a:pt x="3" y="195"/>
                  </a:cubicBezTo>
                  <a:cubicBezTo>
                    <a:pt x="75" y="934"/>
                    <a:pt x="75" y="934"/>
                    <a:pt x="75" y="934"/>
                  </a:cubicBezTo>
                  <a:cubicBezTo>
                    <a:pt x="78" y="969"/>
                    <a:pt x="111" y="994"/>
                    <a:pt x="146" y="988"/>
                  </a:cubicBezTo>
                  <a:cubicBezTo>
                    <a:pt x="487" y="931"/>
                    <a:pt x="487" y="931"/>
                    <a:pt x="487" y="931"/>
                  </a:cubicBezTo>
                  <a:cubicBezTo>
                    <a:pt x="489" y="951"/>
                    <a:pt x="488" y="983"/>
                    <a:pt x="470" y="1024"/>
                  </a:cubicBezTo>
                  <a:cubicBezTo>
                    <a:pt x="470" y="1024"/>
                    <a:pt x="532" y="992"/>
                    <a:pt x="552" y="920"/>
                  </a:cubicBezTo>
                  <a:cubicBezTo>
                    <a:pt x="880" y="865"/>
                    <a:pt x="880" y="865"/>
                    <a:pt x="880" y="865"/>
                  </a:cubicBezTo>
                  <a:cubicBezTo>
                    <a:pt x="912" y="860"/>
                    <a:pt x="934" y="831"/>
                    <a:pt x="931" y="799"/>
                  </a:cubicBezTo>
                  <a:close/>
                </a:path>
              </a:pathLst>
            </a:custGeom>
            <a:solidFill>
              <a:srgbClr val="FE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7BDA64-8A88-4016-8550-73EE38CC10AE}"/>
                </a:ext>
              </a:extLst>
            </p:cNvPr>
            <p:cNvSpPr txBox="1"/>
            <p:nvPr/>
          </p:nvSpPr>
          <p:spPr>
            <a:xfrm>
              <a:off x="2779686" y="1827016"/>
              <a:ext cx="1400175" cy="492443"/>
            </a:xfrm>
            <a:prstGeom prst="rect">
              <a:avLst/>
            </a:prstGeom>
            <a:noFill/>
            <a:scene3d>
              <a:camera prst="orthographicFront">
                <a:rot lat="0" lon="0" rev="420000"/>
              </a:camera>
              <a:lightRig rig="threePt" dir="t"/>
            </a:scene3d>
          </p:spPr>
          <p:txBody>
            <a:bodyPr wrap="square" lIns="0" tIns="0" rIns="0" bIns="0" rtlCol="0">
              <a:spAutoFit/>
            </a:bodyPr>
            <a:lstStyle/>
            <a:p>
              <a:pPr algn="r" fontAlgn="base"/>
              <a:r>
                <a:rPr lang="ko-KR" altLang="en-US" sz="32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여행</a:t>
              </a:r>
              <a:endParaRPr lang="en-US" altLang="ko-KR" sz="32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09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EE664-27D5-4F3A-AFA5-6474D2A37DFD}"/>
              </a:ext>
            </a:extLst>
          </p:cNvPr>
          <p:cNvSpPr txBox="1"/>
          <p:nvPr/>
        </p:nvSpPr>
        <p:spPr>
          <a:xfrm>
            <a:off x="2" y="939487"/>
            <a:ext cx="121919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/>
            <a:r>
              <a:rPr lang="ko-KR" altLang="en-US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새로운 커뮤니티 기능을 가진 여행 다이어리</a:t>
            </a:r>
          </a:p>
        </p:txBody>
      </p:sp>
      <p:sp>
        <p:nvSpPr>
          <p:cNvPr id="7" name="선">
            <a:extLst>
              <a:ext uri="{FF2B5EF4-FFF2-40B4-BE49-F238E27FC236}">
                <a16:creationId xmlns:a16="http://schemas.microsoft.com/office/drawing/2014/main" id="{8160F564-41EC-4246-BE99-652D5BDED118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" name="Oval 19">
            <a:extLst>
              <a:ext uri="{FF2B5EF4-FFF2-40B4-BE49-F238E27FC236}">
                <a16:creationId xmlns:a16="http://schemas.microsoft.com/office/drawing/2014/main" id="{4B79AA88-86FC-47EA-9765-21B810B5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763" y="3162049"/>
            <a:ext cx="968975" cy="970286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6AC8C6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F83F850E-EF93-4F6A-A587-D51DE9E9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520" y="3183589"/>
            <a:ext cx="966232" cy="967540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85DCCE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E10B6A7C-6D31-4650-B8BB-390846CA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268" y="3124535"/>
            <a:ext cx="1003459" cy="1004817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6AC8C6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2A59EE-3253-4395-A179-30F83C39B660}"/>
              </a:ext>
            </a:extLst>
          </p:cNvPr>
          <p:cNvGrpSpPr/>
          <p:nvPr/>
        </p:nvGrpSpPr>
        <p:grpSpPr>
          <a:xfrm>
            <a:off x="2675731" y="2036074"/>
            <a:ext cx="6840537" cy="3213100"/>
            <a:chOff x="2262188" y="2990850"/>
            <a:chExt cx="6840537" cy="3213100"/>
          </a:xfrm>
        </p:grpSpPr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F623E0ED-7610-465D-9504-62D9FB498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2990850"/>
              <a:ext cx="2525712" cy="1057275"/>
            </a:xfrm>
            <a:custGeom>
              <a:avLst/>
              <a:gdLst>
                <a:gd name="T0" fmla="*/ 2147483647 w 934"/>
                <a:gd name="T1" fmla="*/ 2147483647 h 391"/>
                <a:gd name="T2" fmla="*/ 2147483647 w 934"/>
                <a:gd name="T3" fmla="*/ 2147483647 h 391"/>
                <a:gd name="T4" fmla="*/ 2147483647 w 934"/>
                <a:gd name="T5" fmla="*/ 2147483647 h 391"/>
                <a:gd name="T6" fmla="*/ 2147483647 w 934"/>
                <a:gd name="T7" fmla="*/ 2147483647 h 391"/>
                <a:gd name="T8" fmla="*/ 2147483647 w 934"/>
                <a:gd name="T9" fmla="*/ 2147483647 h 391"/>
                <a:gd name="T10" fmla="*/ 2147483647 w 934"/>
                <a:gd name="T11" fmla="*/ 2147483647 h 391"/>
                <a:gd name="T12" fmla="*/ 2147483647 w 934"/>
                <a:gd name="T13" fmla="*/ 0 h 391"/>
                <a:gd name="T14" fmla="*/ 2147483647 w 934"/>
                <a:gd name="T15" fmla="*/ 2147483647 h 391"/>
                <a:gd name="T16" fmla="*/ 2147483647 w 934"/>
                <a:gd name="T17" fmla="*/ 2147483647 h 391"/>
                <a:gd name="T18" fmla="*/ 2147483647 w 934"/>
                <a:gd name="T19" fmla="*/ 2147483647 h 39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34"/>
                <a:gd name="T31" fmla="*/ 0 h 391"/>
                <a:gd name="T32" fmla="*/ 934 w 934"/>
                <a:gd name="T33" fmla="*/ 391 h 39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34" h="391">
                  <a:moveTo>
                    <a:pt x="802" y="379"/>
                  </a:moveTo>
                  <a:cubicBezTo>
                    <a:pt x="772" y="379"/>
                    <a:pt x="741" y="367"/>
                    <a:pt x="718" y="344"/>
                  </a:cubicBezTo>
                  <a:cubicBezTo>
                    <a:pt x="651" y="277"/>
                    <a:pt x="562" y="240"/>
                    <a:pt x="467" y="240"/>
                  </a:cubicBezTo>
                  <a:cubicBezTo>
                    <a:pt x="373" y="240"/>
                    <a:pt x="284" y="277"/>
                    <a:pt x="217" y="344"/>
                  </a:cubicBezTo>
                  <a:cubicBezTo>
                    <a:pt x="170" y="391"/>
                    <a:pt x="94" y="391"/>
                    <a:pt x="47" y="344"/>
                  </a:cubicBezTo>
                  <a:cubicBezTo>
                    <a:pt x="0" y="297"/>
                    <a:pt x="0" y="221"/>
                    <a:pt x="47" y="174"/>
                  </a:cubicBezTo>
                  <a:cubicBezTo>
                    <a:pt x="159" y="62"/>
                    <a:pt x="309" y="0"/>
                    <a:pt x="467" y="0"/>
                  </a:cubicBezTo>
                  <a:cubicBezTo>
                    <a:pt x="626" y="0"/>
                    <a:pt x="775" y="62"/>
                    <a:pt x="887" y="174"/>
                  </a:cubicBezTo>
                  <a:cubicBezTo>
                    <a:pt x="934" y="221"/>
                    <a:pt x="934" y="297"/>
                    <a:pt x="887" y="344"/>
                  </a:cubicBezTo>
                  <a:cubicBezTo>
                    <a:pt x="864" y="367"/>
                    <a:pt x="833" y="379"/>
                    <a:pt x="802" y="379"/>
                  </a:cubicBezTo>
                  <a:close/>
                </a:path>
              </a:pathLst>
            </a:custGeom>
            <a:solidFill>
              <a:srgbClr val="6AC8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6429631B-94E1-4DD3-9A32-EBB9487B5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013" y="5149850"/>
              <a:ext cx="2525712" cy="1054100"/>
            </a:xfrm>
            <a:custGeom>
              <a:avLst/>
              <a:gdLst>
                <a:gd name="T0" fmla="*/ 2147483647 w 934"/>
                <a:gd name="T1" fmla="*/ 2147483647 h 390"/>
                <a:gd name="T2" fmla="*/ 2147483647 w 934"/>
                <a:gd name="T3" fmla="*/ 2147483647 h 390"/>
                <a:gd name="T4" fmla="*/ 2147483647 w 934"/>
                <a:gd name="T5" fmla="*/ 2147483647 h 390"/>
                <a:gd name="T6" fmla="*/ 2147483647 w 934"/>
                <a:gd name="T7" fmla="*/ 2147483647 h 390"/>
                <a:gd name="T8" fmla="*/ 2147483647 w 934"/>
                <a:gd name="T9" fmla="*/ 2147483647 h 390"/>
                <a:gd name="T10" fmla="*/ 2147483647 w 934"/>
                <a:gd name="T11" fmla="*/ 2147483647 h 390"/>
                <a:gd name="T12" fmla="*/ 2147483647 w 934"/>
                <a:gd name="T13" fmla="*/ 2147483647 h 390"/>
                <a:gd name="T14" fmla="*/ 2147483647 w 934"/>
                <a:gd name="T15" fmla="*/ 2147483647 h 3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34"/>
                <a:gd name="T25" fmla="*/ 0 h 390"/>
                <a:gd name="T26" fmla="*/ 934 w 934"/>
                <a:gd name="T27" fmla="*/ 390 h 39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34" h="390">
                  <a:moveTo>
                    <a:pt x="467" y="390"/>
                  </a:moveTo>
                  <a:cubicBezTo>
                    <a:pt x="315" y="390"/>
                    <a:pt x="163" y="332"/>
                    <a:pt x="47" y="216"/>
                  </a:cubicBezTo>
                  <a:cubicBezTo>
                    <a:pt x="0" y="169"/>
                    <a:pt x="0" y="93"/>
                    <a:pt x="47" y="47"/>
                  </a:cubicBezTo>
                  <a:cubicBezTo>
                    <a:pt x="94" y="0"/>
                    <a:pt x="170" y="0"/>
                    <a:pt x="217" y="47"/>
                  </a:cubicBezTo>
                  <a:cubicBezTo>
                    <a:pt x="355" y="185"/>
                    <a:pt x="580" y="185"/>
                    <a:pt x="718" y="47"/>
                  </a:cubicBezTo>
                  <a:cubicBezTo>
                    <a:pt x="764" y="0"/>
                    <a:pt x="840" y="0"/>
                    <a:pt x="887" y="47"/>
                  </a:cubicBezTo>
                  <a:cubicBezTo>
                    <a:pt x="934" y="93"/>
                    <a:pt x="934" y="169"/>
                    <a:pt x="887" y="216"/>
                  </a:cubicBezTo>
                  <a:cubicBezTo>
                    <a:pt x="772" y="332"/>
                    <a:pt x="619" y="390"/>
                    <a:pt x="467" y="390"/>
                  </a:cubicBezTo>
                  <a:close/>
                </a:path>
              </a:pathLst>
            </a:custGeom>
            <a:solidFill>
              <a:srgbClr val="62C5C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E1C22F4D-9BDA-48C9-AE71-112FA1A26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188" y="2990850"/>
              <a:ext cx="2868612" cy="3213100"/>
            </a:xfrm>
            <a:custGeom>
              <a:avLst/>
              <a:gdLst>
                <a:gd name="T0" fmla="*/ 2147483647 w 1061"/>
                <a:gd name="T1" fmla="*/ 2147483647 h 1188"/>
                <a:gd name="T2" fmla="*/ 2147483647 w 1061"/>
                <a:gd name="T3" fmla="*/ 2147483647 h 1188"/>
                <a:gd name="T4" fmla="*/ 0 w 1061"/>
                <a:gd name="T5" fmla="*/ 2147483647 h 1188"/>
                <a:gd name="T6" fmla="*/ 2147483647 w 1061"/>
                <a:gd name="T7" fmla="*/ 2147483647 h 1188"/>
                <a:gd name="T8" fmla="*/ 2147483647 w 1061"/>
                <a:gd name="T9" fmla="*/ 0 h 1188"/>
                <a:gd name="T10" fmla="*/ 2147483647 w 1061"/>
                <a:gd name="T11" fmla="*/ 2147483647 h 1188"/>
                <a:gd name="T12" fmla="*/ 2147483647 w 1061"/>
                <a:gd name="T13" fmla="*/ 2147483647 h 1188"/>
                <a:gd name="T14" fmla="*/ 2147483647 w 1061"/>
                <a:gd name="T15" fmla="*/ 2147483647 h 1188"/>
                <a:gd name="T16" fmla="*/ 2147483647 w 1061"/>
                <a:gd name="T17" fmla="*/ 2147483647 h 1188"/>
                <a:gd name="T18" fmla="*/ 2147483647 w 1061"/>
                <a:gd name="T19" fmla="*/ 2147483647 h 1188"/>
                <a:gd name="T20" fmla="*/ 2147483647 w 1061"/>
                <a:gd name="T21" fmla="*/ 2147483647 h 1188"/>
                <a:gd name="T22" fmla="*/ 2147483647 w 1061"/>
                <a:gd name="T23" fmla="*/ 2147483647 h 1188"/>
                <a:gd name="T24" fmla="*/ 2147483647 w 1061"/>
                <a:gd name="T25" fmla="*/ 2147483647 h 1188"/>
                <a:gd name="T26" fmla="*/ 2147483647 w 1061"/>
                <a:gd name="T27" fmla="*/ 2147483647 h 1188"/>
                <a:gd name="T28" fmla="*/ 2147483647 w 1061"/>
                <a:gd name="T29" fmla="*/ 2147483647 h 1188"/>
                <a:gd name="T30" fmla="*/ 2147483647 w 1061"/>
                <a:gd name="T31" fmla="*/ 2147483647 h 1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1"/>
                <a:gd name="T49" fmla="*/ 0 h 1188"/>
                <a:gd name="T50" fmla="*/ 1061 w 1061"/>
                <a:gd name="T51" fmla="*/ 1188 h 11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1" h="1188">
                  <a:moveTo>
                    <a:pt x="594" y="1188"/>
                  </a:moveTo>
                  <a:cubicBezTo>
                    <a:pt x="442" y="1188"/>
                    <a:pt x="290" y="1130"/>
                    <a:pt x="174" y="1014"/>
                  </a:cubicBezTo>
                  <a:cubicBezTo>
                    <a:pt x="62" y="902"/>
                    <a:pt x="0" y="753"/>
                    <a:pt x="0" y="594"/>
                  </a:cubicBezTo>
                  <a:cubicBezTo>
                    <a:pt x="0" y="436"/>
                    <a:pt x="62" y="286"/>
                    <a:pt x="174" y="174"/>
                  </a:cubicBezTo>
                  <a:cubicBezTo>
                    <a:pt x="286" y="62"/>
                    <a:pt x="435" y="0"/>
                    <a:pt x="594" y="0"/>
                  </a:cubicBezTo>
                  <a:cubicBezTo>
                    <a:pt x="753" y="0"/>
                    <a:pt x="902" y="62"/>
                    <a:pt x="1014" y="174"/>
                  </a:cubicBezTo>
                  <a:cubicBezTo>
                    <a:pt x="1061" y="221"/>
                    <a:pt x="1061" y="297"/>
                    <a:pt x="1014" y="344"/>
                  </a:cubicBezTo>
                  <a:cubicBezTo>
                    <a:pt x="967" y="391"/>
                    <a:pt x="891" y="391"/>
                    <a:pt x="844" y="344"/>
                  </a:cubicBezTo>
                  <a:cubicBezTo>
                    <a:pt x="777" y="277"/>
                    <a:pt x="689" y="240"/>
                    <a:pt x="594" y="240"/>
                  </a:cubicBezTo>
                  <a:cubicBezTo>
                    <a:pt x="499" y="240"/>
                    <a:pt x="411" y="277"/>
                    <a:pt x="344" y="344"/>
                  </a:cubicBezTo>
                  <a:cubicBezTo>
                    <a:pt x="277" y="411"/>
                    <a:pt x="240" y="500"/>
                    <a:pt x="240" y="594"/>
                  </a:cubicBezTo>
                  <a:cubicBezTo>
                    <a:pt x="240" y="689"/>
                    <a:pt x="277" y="778"/>
                    <a:pt x="344" y="845"/>
                  </a:cubicBezTo>
                  <a:cubicBezTo>
                    <a:pt x="482" y="983"/>
                    <a:pt x="706" y="983"/>
                    <a:pt x="844" y="845"/>
                  </a:cubicBezTo>
                  <a:cubicBezTo>
                    <a:pt x="891" y="798"/>
                    <a:pt x="967" y="798"/>
                    <a:pt x="1014" y="845"/>
                  </a:cubicBezTo>
                  <a:cubicBezTo>
                    <a:pt x="1061" y="891"/>
                    <a:pt x="1061" y="967"/>
                    <a:pt x="1014" y="1014"/>
                  </a:cubicBezTo>
                  <a:cubicBezTo>
                    <a:pt x="898" y="1130"/>
                    <a:pt x="746" y="1188"/>
                    <a:pt x="594" y="1188"/>
                  </a:cubicBezTo>
                  <a:close/>
                </a:path>
              </a:pathLst>
            </a:custGeom>
            <a:solidFill>
              <a:srgbClr val="86E3D8">
                <a:alpha val="79999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1E3FB34E-4CD8-42ED-8437-858DA6A7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525" y="2990850"/>
              <a:ext cx="2870200" cy="3213100"/>
            </a:xfrm>
            <a:custGeom>
              <a:avLst/>
              <a:gdLst>
                <a:gd name="T0" fmla="*/ 2147483647 w 1061"/>
                <a:gd name="T1" fmla="*/ 2147483647 h 1188"/>
                <a:gd name="T2" fmla="*/ 2147483647 w 1061"/>
                <a:gd name="T3" fmla="*/ 2147483647 h 1188"/>
                <a:gd name="T4" fmla="*/ 2147483647 w 1061"/>
                <a:gd name="T5" fmla="*/ 2147483647 h 1188"/>
                <a:gd name="T6" fmla="*/ 2147483647 w 1061"/>
                <a:gd name="T7" fmla="*/ 2147483647 h 1188"/>
                <a:gd name="T8" fmla="*/ 2147483647 w 1061"/>
                <a:gd name="T9" fmla="*/ 2147483647 h 1188"/>
                <a:gd name="T10" fmla="*/ 2147483647 w 1061"/>
                <a:gd name="T11" fmla="*/ 2147483647 h 1188"/>
                <a:gd name="T12" fmla="*/ 2147483647 w 1061"/>
                <a:gd name="T13" fmla="*/ 2147483647 h 1188"/>
                <a:gd name="T14" fmla="*/ 2147483647 w 1061"/>
                <a:gd name="T15" fmla="*/ 2147483647 h 1188"/>
                <a:gd name="T16" fmla="*/ 2147483647 w 1061"/>
                <a:gd name="T17" fmla="*/ 2147483647 h 1188"/>
                <a:gd name="T18" fmla="*/ 2147483647 w 1061"/>
                <a:gd name="T19" fmla="*/ 2147483647 h 1188"/>
                <a:gd name="T20" fmla="*/ 2147483647 w 1061"/>
                <a:gd name="T21" fmla="*/ 2147483647 h 1188"/>
                <a:gd name="T22" fmla="*/ 2147483647 w 1061"/>
                <a:gd name="T23" fmla="*/ 0 h 1188"/>
                <a:gd name="T24" fmla="*/ 2147483647 w 1061"/>
                <a:gd name="T25" fmla="*/ 2147483647 h 1188"/>
                <a:gd name="T26" fmla="*/ 2147483647 w 1061"/>
                <a:gd name="T27" fmla="*/ 2147483647 h 1188"/>
                <a:gd name="T28" fmla="*/ 2147483647 w 1061"/>
                <a:gd name="T29" fmla="*/ 2147483647 h 1188"/>
                <a:gd name="T30" fmla="*/ 2147483647 w 1061"/>
                <a:gd name="T31" fmla="*/ 2147483647 h 1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61"/>
                <a:gd name="T49" fmla="*/ 0 h 1188"/>
                <a:gd name="T50" fmla="*/ 1061 w 1061"/>
                <a:gd name="T51" fmla="*/ 1188 h 11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61" h="1188">
                  <a:moveTo>
                    <a:pt x="467" y="1188"/>
                  </a:moveTo>
                  <a:cubicBezTo>
                    <a:pt x="314" y="1188"/>
                    <a:pt x="162" y="1130"/>
                    <a:pt x="47" y="1014"/>
                  </a:cubicBezTo>
                  <a:cubicBezTo>
                    <a:pt x="0" y="967"/>
                    <a:pt x="0" y="891"/>
                    <a:pt x="47" y="845"/>
                  </a:cubicBezTo>
                  <a:cubicBezTo>
                    <a:pt x="93" y="798"/>
                    <a:pt x="169" y="798"/>
                    <a:pt x="216" y="845"/>
                  </a:cubicBezTo>
                  <a:cubicBezTo>
                    <a:pt x="354" y="983"/>
                    <a:pt x="579" y="983"/>
                    <a:pt x="717" y="845"/>
                  </a:cubicBezTo>
                  <a:cubicBezTo>
                    <a:pt x="784" y="778"/>
                    <a:pt x="821" y="689"/>
                    <a:pt x="821" y="594"/>
                  </a:cubicBezTo>
                  <a:cubicBezTo>
                    <a:pt x="821" y="500"/>
                    <a:pt x="784" y="411"/>
                    <a:pt x="717" y="344"/>
                  </a:cubicBezTo>
                  <a:cubicBezTo>
                    <a:pt x="650" y="277"/>
                    <a:pt x="561" y="240"/>
                    <a:pt x="467" y="240"/>
                  </a:cubicBezTo>
                  <a:cubicBezTo>
                    <a:pt x="372" y="240"/>
                    <a:pt x="283" y="277"/>
                    <a:pt x="216" y="344"/>
                  </a:cubicBezTo>
                  <a:cubicBezTo>
                    <a:pt x="169" y="391"/>
                    <a:pt x="93" y="391"/>
                    <a:pt x="47" y="344"/>
                  </a:cubicBezTo>
                  <a:cubicBezTo>
                    <a:pt x="0" y="297"/>
                    <a:pt x="0" y="221"/>
                    <a:pt x="47" y="174"/>
                  </a:cubicBezTo>
                  <a:cubicBezTo>
                    <a:pt x="159" y="62"/>
                    <a:pt x="308" y="0"/>
                    <a:pt x="467" y="0"/>
                  </a:cubicBezTo>
                  <a:cubicBezTo>
                    <a:pt x="625" y="0"/>
                    <a:pt x="774" y="62"/>
                    <a:pt x="887" y="174"/>
                  </a:cubicBezTo>
                  <a:cubicBezTo>
                    <a:pt x="999" y="286"/>
                    <a:pt x="1061" y="436"/>
                    <a:pt x="1061" y="594"/>
                  </a:cubicBezTo>
                  <a:cubicBezTo>
                    <a:pt x="1061" y="753"/>
                    <a:pt x="999" y="902"/>
                    <a:pt x="887" y="1014"/>
                  </a:cubicBezTo>
                  <a:cubicBezTo>
                    <a:pt x="771" y="1130"/>
                    <a:pt x="619" y="1188"/>
                    <a:pt x="467" y="1188"/>
                  </a:cubicBezTo>
                  <a:close/>
                </a:path>
              </a:pathLst>
            </a:custGeom>
            <a:solidFill>
              <a:srgbClr val="86E3D8">
                <a:alpha val="90195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37BAA-059E-4243-8C9B-DFA059834A14}"/>
              </a:ext>
            </a:extLst>
          </p:cNvPr>
          <p:cNvGrpSpPr/>
          <p:nvPr/>
        </p:nvGrpSpPr>
        <p:grpSpPr>
          <a:xfrm>
            <a:off x="3933294" y="3297537"/>
            <a:ext cx="551667" cy="609525"/>
            <a:chOff x="712711" y="2845598"/>
            <a:chExt cx="650875" cy="719138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06E7FDB-453A-4F1F-B3C4-E74715EF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11" y="2845598"/>
              <a:ext cx="650875" cy="439738"/>
            </a:xfrm>
            <a:custGeom>
              <a:avLst/>
              <a:gdLst>
                <a:gd name="T0" fmla="*/ 204 w 204"/>
                <a:gd name="T1" fmla="*/ 41 h 138"/>
                <a:gd name="T2" fmla="*/ 161 w 204"/>
                <a:gd name="T3" fmla="*/ 129 h 138"/>
                <a:gd name="T4" fmla="*/ 142 w 204"/>
                <a:gd name="T5" fmla="*/ 138 h 138"/>
                <a:gd name="T6" fmla="*/ 102 w 204"/>
                <a:gd name="T7" fmla="*/ 138 h 138"/>
                <a:gd name="T8" fmla="*/ 62 w 204"/>
                <a:gd name="T9" fmla="*/ 138 h 138"/>
                <a:gd name="T10" fmla="*/ 43 w 204"/>
                <a:gd name="T11" fmla="*/ 129 h 138"/>
                <a:gd name="T12" fmla="*/ 0 w 204"/>
                <a:gd name="T13" fmla="*/ 41 h 138"/>
                <a:gd name="T14" fmla="*/ 102 w 204"/>
                <a:gd name="T15" fmla="*/ 0 h 138"/>
                <a:gd name="T16" fmla="*/ 204 w 204"/>
                <a:gd name="T17" fmla="*/ 4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38">
                  <a:moveTo>
                    <a:pt x="204" y="41"/>
                  </a:moveTo>
                  <a:cubicBezTo>
                    <a:pt x="204" y="41"/>
                    <a:pt x="168" y="122"/>
                    <a:pt x="161" y="129"/>
                  </a:cubicBezTo>
                  <a:cubicBezTo>
                    <a:pt x="155" y="136"/>
                    <a:pt x="153" y="138"/>
                    <a:pt x="142" y="138"/>
                  </a:cubicBezTo>
                  <a:cubicBezTo>
                    <a:pt x="132" y="138"/>
                    <a:pt x="102" y="138"/>
                    <a:pt x="102" y="138"/>
                  </a:cubicBezTo>
                  <a:cubicBezTo>
                    <a:pt x="102" y="138"/>
                    <a:pt x="73" y="138"/>
                    <a:pt x="62" y="138"/>
                  </a:cubicBezTo>
                  <a:cubicBezTo>
                    <a:pt x="52" y="138"/>
                    <a:pt x="50" y="136"/>
                    <a:pt x="43" y="129"/>
                  </a:cubicBezTo>
                  <a:cubicBezTo>
                    <a:pt x="37" y="122"/>
                    <a:pt x="0" y="41"/>
                    <a:pt x="0" y="41"/>
                  </a:cubicBezTo>
                  <a:cubicBezTo>
                    <a:pt x="0" y="41"/>
                    <a:pt x="35" y="0"/>
                    <a:pt x="102" y="0"/>
                  </a:cubicBezTo>
                  <a:cubicBezTo>
                    <a:pt x="169" y="0"/>
                    <a:pt x="204" y="41"/>
                    <a:pt x="204" y="41"/>
                  </a:cubicBezTo>
                  <a:close/>
                </a:path>
              </a:pathLst>
            </a:custGeom>
            <a:noFill/>
            <a:ln w="50800" cap="flat">
              <a:solidFill>
                <a:srgbClr val="6AC8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788447C3-B6EA-4FF8-9012-E48054FE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474" y="3285336"/>
              <a:ext cx="130175" cy="279400"/>
            </a:xfrm>
            <a:custGeom>
              <a:avLst/>
              <a:gdLst>
                <a:gd name="T0" fmla="*/ 40 w 41"/>
                <a:gd name="T1" fmla="*/ 0 h 88"/>
                <a:gd name="T2" fmla="*/ 40 w 41"/>
                <a:gd name="T3" fmla="*/ 40 h 88"/>
                <a:gd name="T4" fmla="*/ 20 w 41"/>
                <a:gd name="T5" fmla="*/ 88 h 88"/>
                <a:gd name="T6" fmla="*/ 0 w 41"/>
                <a:gd name="T7" fmla="*/ 40 h 88"/>
                <a:gd name="T8" fmla="*/ 0 w 41"/>
                <a:gd name="T9" fmla="*/ 0 h 88"/>
                <a:gd name="T10" fmla="*/ 40 w 4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88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1" y="88"/>
                    <a:pt x="20" y="88"/>
                  </a:cubicBezTo>
                  <a:cubicBezTo>
                    <a:pt x="0" y="88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1"/>
            </a:solidFill>
            <a:ln w="50800" cap="flat">
              <a:solidFill>
                <a:srgbClr val="6AC8C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E2268A-35A0-407A-8606-2CC2DFF200F8}"/>
              </a:ext>
            </a:extLst>
          </p:cNvPr>
          <p:cNvGrpSpPr/>
          <p:nvPr/>
        </p:nvGrpSpPr>
        <p:grpSpPr>
          <a:xfrm>
            <a:off x="5863746" y="3320556"/>
            <a:ext cx="539781" cy="596393"/>
            <a:chOff x="712711" y="2845598"/>
            <a:chExt cx="650875" cy="719138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1182D01-5652-4CFB-88DD-36B94EEBC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11" y="2845598"/>
              <a:ext cx="650875" cy="439738"/>
            </a:xfrm>
            <a:custGeom>
              <a:avLst/>
              <a:gdLst>
                <a:gd name="T0" fmla="*/ 204 w 204"/>
                <a:gd name="T1" fmla="*/ 41 h 138"/>
                <a:gd name="T2" fmla="*/ 161 w 204"/>
                <a:gd name="T3" fmla="*/ 129 h 138"/>
                <a:gd name="T4" fmla="*/ 142 w 204"/>
                <a:gd name="T5" fmla="*/ 138 h 138"/>
                <a:gd name="T6" fmla="*/ 102 w 204"/>
                <a:gd name="T7" fmla="*/ 138 h 138"/>
                <a:gd name="T8" fmla="*/ 62 w 204"/>
                <a:gd name="T9" fmla="*/ 138 h 138"/>
                <a:gd name="T10" fmla="*/ 43 w 204"/>
                <a:gd name="T11" fmla="*/ 129 h 138"/>
                <a:gd name="T12" fmla="*/ 0 w 204"/>
                <a:gd name="T13" fmla="*/ 41 h 138"/>
                <a:gd name="T14" fmla="*/ 102 w 204"/>
                <a:gd name="T15" fmla="*/ 0 h 138"/>
                <a:gd name="T16" fmla="*/ 204 w 204"/>
                <a:gd name="T17" fmla="*/ 4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38">
                  <a:moveTo>
                    <a:pt x="204" y="41"/>
                  </a:moveTo>
                  <a:cubicBezTo>
                    <a:pt x="204" y="41"/>
                    <a:pt x="168" y="122"/>
                    <a:pt x="161" y="129"/>
                  </a:cubicBezTo>
                  <a:cubicBezTo>
                    <a:pt x="155" y="136"/>
                    <a:pt x="153" y="138"/>
                    <a:pt x="142" y="138"/>
                  </a:cubicBezTo>
                  <a:cubicBezTo>
                    <a:pt x="132" y="138"/>
                    <a:pt x="102" y="138"/>
                    <a:pt x="102" y="138"/>
                  </a:cubicBezTo>
                  <a:cubicBezTo>
                    <a:pt x="102" y="138"/>
                    <a:pt x="73" y="138"/>
                    <a:pt x="62" y="138"/>
                  </a:cubicBezTo>
                  <a:cubicBezTo>
                    <a:pt x="52" y="138"/>
                    <a:pt x="50" y="136"/>
                    <a:pt x="43" y="129"/>
                  </a:cubicBezTo>
                  <a:cubicBezTo>
                    <a:pt x="37" y="122"/>
                    <a:pt x="0" y="41"/>
                    <a:pt x="0" y="41"/>
                  </a:cubicBezTo>
                  <a:cubicBezTo>
                    <a:pt x="0" y="41"/>
                    <a:pt x="35" y="0"/>
                    <a:pt x="102" y="0"/>
                  </a:cubicBezTo>
                  <a:cubicBezTo>
                    <a:pt x="169" y="0"/>
                    <a:pt x="204" y="41"/>
                    <a:pt x="204" y="41"/>
                  </a:cubicBezTo>
                  <a:close/>
                </a:path>
              </a:pathLst>
            </a:custGeom>
            <a:noFill/>
            <a:ln w="50800" cap="flat">
              <a:solidFill>
                <a:srgbClr val="99E6D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030E3B88-D4BB-4A94-B5DD-336304B61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474" y="3285336"/>
              <a:ext cx="130175" cy="279400"/>
            </a:xfrm>
            <a:custGeom>
              <a:avLst/>
              <a:gdLst>
                <a:gd name="T0" fmla="*/ 40 w 41"/>
                <a:gd name="T1" fmla="*/ 0 h 88"/>
                <a:gd name="T2" fmla="*/ 40 w 41"/>
                <a:gd name="T3" fmla="*/ 40 h 88"/>
                <a:gd name="T4" fmla="*/ 20 w 41"/>
                <a:gd name="T5" fmla="*/ 88 h 88"/>
                <a:gd name="T6" fmla="*/ 0 w 41"/>
                <a:gd name="T7" fmla="*/ 40 h 88"/>
                <a:gd name="T8" fmla="*/ 0 w 41"/>
                <a:gd name="T9" fmla="*/ 0 h 88"/>
                <a:gd name="T10" fmla="*/ 40 w 4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88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1" y="88"/>
                    <a:pt x="20" y="88"/>
                  </a:cubicBezTo>
                  <a:cubicBezTo>
                    <a:pt x="0" y="88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" y="0"/>
                  </a:lnTo>
                  <a:close/>
                </a:path>
              </a:pathLst>
            </a:custGeom>
            <a:pattFill prst="pct25">
              <a:fgClr>
                <a:srgbClr val="99E6DC"/>
              </a:fgClr>
              <a:bgClr>
                <a:schemeClr val="bg1"/>
              </a:bgClr>
            </a:pattFill>
            <a:ln w="50800" cap="flat">
              <a:solidFill>
                <a:srgbClr val="99E6D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0160F1-3443-4996-89AB-28D499DC081D}"/>
              </a:ext>
            </a:extLst>
          </p:cNvPr>
          <p:cNvGrpSpPr/>
          <p:nvPr/>
        </p:nvGrpSpPr>
        <p:grpSpPr>
          <a:xfrm>
            <a:off x="7598258" y="3271343"/>
            <a:ext cx="545529" cy="602743"/>
            <a:chOff x="712711" y="2845598"/>
            <a:chExt cx="650875" cy="719138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44E85D9-C5A6-4EAB-BCD4-09C73A004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11" y="2845598"/>
              <a:ext cx="650875" cy="439738"/>
            </a:xfrm>
            <a:custGeom>
              <a:avLst/>
              <a:gdLst>
                <a:gd name="T0" fmla="*/ 204 w 204"/>
                <a:gd name="T1" fmla="*/ 41 h 138"/>
                <a:gd name="T2" fmla="*/ 161 w 204"/>
                <a:gd name="T3" fmla="*/ 129 h 138"/>
                <a:gd name="T4" fmla="*/ 142 w 204"/>
                <a:gd name="T5" fmla="*/ 138 h 138"/>
                <a:gd name="T6" fmla="*/ 102 w 204"/>
                <a:gd name="T7" fmla="*/ 138 h 138"/>
                <a:gd name="T8" fmla="*/ 62 w 204"/>
                <a:gd name="T9" fmla="*/ 138 h 138"/>
                <a:gd name="T10" fmla="*/ 43 w 204"/>
                <a:gd name="T11" fmla="*/ 129 h 138"/>
                <a:gd name="T12" fmla="*/ 0 w 204"/>
                <a:gd name="T13" fmla="*/ 41 h 138"/>
                <a:gd name="T14" fmla="*/ 102 w 204"/>
                <a:gd name="T15" fmla="*/ 0 h 138"/>
                <a:gd name="T16" fmla="*/ 204 w 204"/>
                <a:gd name="T17" fmla="*/ 4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38">
                  <a:moveTo>
                    <a:pt x="204" y="41"/>
                  </a:moveTo>
                  <a:cubicBezTo>
                    <a:pt x="204" y="41"/>
                    <a:pt x="168" y="122"/>
                    <a:pt x="161" y="129"/>
                  </a:cubicBezTo>
                  <a:cubicBezTo>
                    <a:pt x="155" y="136"/>
                    <a:pt x="153" y="138"/>
                    <a:pt x="142" y="138"/>
                  </a:cubicBezTo>
                  <a:cubicBezTo>
                    <a:pt x="132" y="138"/>
                    <a:pt x="102" y="138"/>
                    <a:pt x="102" y="138"/>
                  </a:cubicBezTo>
                  <a:cubicBezTo>
                    <a:pt x="102" y="138"/>
                    <a:pt x="73" y="138"/>
                    <a:pt x="62" y="138"/>
                  </a:cubicBezTo>
                  <a:cubicBezTo>
                    <a:pt x="52" y="138"/>
                    <a:pt x="50" y="136"/>
                    <a:pt x="43" y="129"/>
                  </a:cubicBezTo>
                  <a:cubicBezTo>
                    <a:pt x="37" y="122"/>
                    <a:pt x="0" y="41"/>
                    <a:pt x="0" y="41"/>
                  </a:cubicBezTo>
                  <a:cubicBezTo>
                    <a:pt x="0" y="41"/>
                    <a:pt x="35" y="0"/>
                    <a:pt x="102" y="0"/>
                  </a:cubicBezTo>
                  <a:cubicBezTo>
                    <a:pt x="169" y="0"/>
                    <a:pt x="204" y="41"/>
                    <a:pt x="204" y="41"/>
                  </a:cubicBezTo>
                  <a:close/>
                </a:path>
              </a:pathLst>
            </a:custGeom>
            <a:noFill/>
            <a:ln w="50800" cap="flat">
              <a:solidFill>
                <a:srgbClr val="6AC8C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AC0488C-A783-4030-8EEB-81DD38090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474" y="3285336"/>
              <a:ext cx="130175" cy="279400"/>
            </a:xfrm>
            <a:custGeom>
              <a:avLst/>
              <a:gdLst>
                <a:gd name="T0" fmla="*/ 40 w 41"/>
                <a:gd name="T1" fmla="*/ 0 h 88"/>
                <a:gd name="T2" fmla="*/ 40 w 41"/>
                <a:gd name="T3" fmla="*/ 40 h 88"/>
                <a:gd name="T4" fmla="*/ 20 w 41"/>
                <a:gd name="T5" fmla="*/ 88 h 88"/>
                <a:gd name="T6" fmla="*/ 0 w 41"/>
                <a:gd name="T7" fmla="*/ 40 h 88"/>
                <a:gd name="T8" fmla="*/ 0 w 41"/>
                <a:gd name="T9" fmla="*/ 0 h 88"/>
                <a:gd name="T10" fmla="*/ 40 w 4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88">
                  <a:moveTo>
                    <a:pt x="40" y="0"/>
                  </a:moveTo>
                  <a:cubicBezTo>
                    <a:pt x="40" y="40"/>
                    <a:pt x="40" y="40"/>
                    <a:pt x="40" y="40"/>
                  </a:cubicBezTo>
                  <a:cubicBezTo>
                    <a:pt x="40" y="40"/>
                    <a:pt x="41" y="88"/>
                    <a:pt x="20" y="88"/>
                  </a:cubicBezTo>
                  <a:cubicBezTo>
                    <a:pt x="0" y="88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0" y="0"/>
                  </a:lnTo>
                  <a:close/>
                </a:path>
              </a:pathLst>
            </a:custGeom>
            <a:pattFill prst="pct80">
              <a:fgClr>
                <a:srgbClr val="6AC8C6"/>
              </a:fgClr>
              <a:bgClr>
                <a:schemeClr val="bg1"/>
              </a:bgClr>
            </a:pattFill>
            <a:ln w="50800" cap="flat">
              <a:solidFill>
                <a:srgbClr val="6AC8C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AA92A-5190-4C5C-B179-0EE0AA8FA932}"/>
              </a:ext>
            </a:extLst>
          </p:cNvPr>
          <p:cNvSpPr/>
          <p:nvPr/>
        </p:nvSpPr>
        <p:spPr>
          <a:xfrm>
            <a:off x="931360" y="2952756"/>
            <a:ext cx="1615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altLang="ko-KR" sz="2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62C5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Home</a:t>
            </a:r>
            <a:endParaRPr lang="ko-KR" altLang="en-US" sz="2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62C5C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360309-0230-43BB-9FD1-7F34569DC920}"/>
              </a:ext>
            </a:extLst>
          </p:cNvPr>
          <p:cNvSpPr/>
          <p:nvPr/>
        </p:nvSpPr>
        <p:spPr>
          <a:xfrm>
            <a:off x="4939164" y="5293119"/>
            <a:ext cx="2386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6AC8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다이어리 </a:t>
            </a:r>
            <a:r>
              <a:rPr lang="en-US" altLang="ko-KR" sz="2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6AC8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+ </a:t>
            </a:r>
            <a:r>
              <a:rPr lang="ko-KR" altLang="en-US" sz="2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6AC8C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갤러리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222211-BA38-45B6-97BB-EA635775CDF6}"/>
              </a:ext>
            </a:extLst>
          </p:cNvPr>
          <p:cNvSpPr/>
          <p:nvPr/>
        </p:nvSpPr>
        <p:spPr>
          <a:xfrm>
            <a:off x="9562252" y="2952756"/>
            <a:ext cx="1615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62C5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EDF3D8-9BEA-4961-85EE-674CFA8F86E7}"/>
              </a:ext>
            </a:extLst>
          </p:cNvPr>
          <p:cNvSpPr/>
          <p:nvPr/>
        </p:nvSpPr>
        <p:spPr>
          <a:xfrm>
            <a:off x="1087862" y="3341834"/>
            <a:ext cx="14414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로그인</a:t>
            </a:r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, </a:t>
            </a:r>
          </a:p>
          <a:p>
            <a:pPr algn="r"/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메인 달력</a:t>
            </a:r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일정</a:t>
            </a:r>
            <a:endParaRPr lang="ko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1AFF7E-B7D6-4140-91BC-DCD87B5FFC90}"/>
              </a:ext>
            </a:extLst>
          </p:cNvPr>
          <p:cNvSpPr/>
          <p:nvPr/>
        </p:nvSpPr>
        <p:spPr>
          <a:xfrm>
            <a:off x="9583960" y="3341834"/>
            <a:ext cx="1539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정보소통</a:t>
            </a:r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여행 추천서비스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F19696-B584-4942-9618-F7BBCBD11734}"/>
              </a:ext>
            </a:extLst>
          </p:cNvPr>
          <p:cNvSpPr/>
          <p:nvPr/>
        </p:nvSpPr>
        <p:spPr>
          <a:xfrm>
            <a:off x="4441270" y="5682464"/>
            <a:ext cx="3381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 do list, memo, </a:t>
            </a:r>
            <a:r>
              <a:rPr lang="ko-KR" altLang="en-US" sz="1600" b="1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버킷리스트</a:t>
            </a:r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3DAD4F-7C0E-4F48-A18F-82EB6BD4AE0A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계획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34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6ACB9-DFC5-49D5-9044-96FAAB545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F1EC"/>
          </a:solidFill>
          <a:ln>
            <a:solidFill>
              <a:srgbClr val="E6F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선">
            <a:extLst>
              <a:ext uri="{FF2B5EF4-FFF2-40B4-BE49-F238E27FC236}">
                <a16:creationId xmlns:a16="http://schemas.microsoft.com/office/drawing/2014/main" id="{07D6CB32-1D77-49CC-864D-71DBED2A88D8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03CE175-2B3B-467A-9AD7-692C2DA4EC3A}"/>
              </a:ext>
            </a:extLst>
          </p:cNvPr>
          <p:cNvGrpSpPr/>
          <p:nvPr/>
        </p:nvGrpSpPr>
        <p:grpSpPr>
          <a:xfrm>
            <a:off x="684786" y="1048657"/>
            <a:ext cx="10864002" cy="5164077"/>
            <a:chOff x="1443330" y="1072624"/>
            <a:chExt cx="9346913" cy="444294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30949ED-83A7-428A-B4AC-18D16E3A3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98433" y="2043237"/>
              <a:ext cx="1490663" cy="1175669"/>
            </a:xfrm>
            <a:prstGeom prst="rect">
              <a:avLst/>
            </a:prstGeom>
            <a:effectLst>
              <a:outerShdw dist="254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BA55D4E-2393-4918-9030-8D196EE57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46" b="89785" l="9796" r="95918">
                          <a14:foregroundMark x1="95510" y1="47043" x2="95918" y2="55376"/>
                          <a14:backgroundMark x1="43265" y1="60484" x2="43265" y2="60484"/>
                          <a14:backgroundMark x1="33469" y1="56720" x2="5306" y2="41398"/>
                          <a14:backgroundMark x1="5306" y1="41398" x2="18367" y2="47043"/>
                          <a14:backgroundMark x1="5714" y1="36290" x2="65714" y2="63978"/>
                          <a14:backgroundMark x1="65714" y1="63978" x2="57143" y2="77419"/>
                          <a14:backgroundMark x1="57143" y1="77419" x2="33878" y2="81183"/>
                          <a14:backgroundMark x1="33878" y1="81183" x2="19592" y2="79570"/>
                          <a14:backgroundMark x1="36327" y1="15323" x2="8571" y2="27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339" y="1072624"/>
              <a:ext cx="2293492" cy="348236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5EC54B6-CEF6-4E5D-AF3D-16887F9D00D8}"/>
                </a:ext>
              </a:extLst>
            </p:cNvPr>
            <p:cNvSpPr/>
            <p:nvPr/>
          </p:nvSpPr>
          <p:spPr>
            <a:xfrm>
              <a:off x="1882050" y="4376942"/>
              <a:ext cx="2236507" cy="1138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600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Fullcalendar</a:t>
              </a:r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오픈소스로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달력을 구성해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일정의 자유로운 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 편집이 카테고리 분류가 가능합니다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399AA-CA25-4C2E-B56E-187324192AAA}"/>
                </a:ext>
              </a:extLst>
            </p:cNvPr>
            <p:cNvSpPr txBox="1"/>
            <p:nvPr/>
          </p:nvSpPr>
          <p:spPr>
            <a:xfrm>
              <a:off x="2024730" y="3253047"/>
              <a:ext cx="1951147" cy="529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en-US" altLang="ko-KR" sz="2000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Fullcalendar</a:t>
              </a:r>
              <a:endParaRPr lang="en-US" altLang="ko-KR" sz="20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  <a:p>
              <a:pPr algn="ctr" fontAlgn="base"/>
              <a:r>
                <a:rPr lang="ko-KR" altLang="en-US" sz="20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오픈소스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D5301CA-60BF-4E84-8063-92A1F2472AE7}"/>
                </a:ext>
              </a:extLst>
            </p:cNvPr>
            <p:cNvSpPr/>
            <p:nvPr/>
          </p:nvSpPr>
          <p:spPr>
            <a:xfrm>
              <a:off x="8247508" y="4376942"/>
              <a:ext cx="2050430" cy="926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각자의 에디터로 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파일을 옮기면서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서로의 오류를 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수정하였습니다</a:t>
              </a:r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FEFE01D-A847-4B09-A4E5-D9F85974C9F7}"/>
                </a:ext>
              </a:extLst>
            </p:cNvPr>
            <p:cNvSpPr/>
            <p:nvPr/>
          </p:nvSpPr>
          <p:spPr>
            <a:xfrm>
              <a:off x="4993439" y="4376942"/>
              <a:ext cx="2236507" cy="9267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Bootstrap</a:t>
              </a:r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제공으로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프론트를 깔끔하게</a:t>
              </a:r>
              <a:endPara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fontAlgn="base"/>
              <a:r>
                <a:rPr lang="ko-KR" altLang="en-US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제작하였습니다</a:t>
              </a:r>
              <a:br>
                <a:rPr lang="en-US" altLang="ko-KR" sz="16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endPara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79C2E21-2544-4C93-8D81-FA6E5B1ADB46}"/>
                </a:ext>
              </a:extLst>
            </p:cNvPr>
            <p:cNvGrpSpPr/>
            <p:nvPr/>
          </p:nvGrpSpPr>
          <p:grpSpPr>
            <a:xfrm>
              <a:off x="4993439" y="2651734"/>
              <a:ext cx="2236507" cy="317994"/>
              <a:chOff x="4472374" y="5822734"/>
              <a:chExt cx="3350284" cy="476355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93EE48C-B9B5-4047-8745-ABC163A3AFED}"/>
                  </a:ext>
                </a:extLst>
              </p:cNvPr>
              <p:cNvGrpSpPr/>
              <p:nvPr/>
            </p:nvGrpSpPr>
            <p:grpSpPr>
              <a:xfrm>
                <a:off x="6600113" y="5822734"/>
                <a:ext cx="1222545" cy="476355"/>
                <a:chOff x="1072402" y="5254171"/>
                <a:chExt cx="4196284" cy="1335314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29315D49-90A6-4206-9940-B54E35C87F9B}"/>
                    </a:ext>
                  </a:extLst>
                </p:cNvPr>
                <p:cNvSpPr/>
                <p:nvPr/>
              </p:nvSpPr>
              <p:spPr>
                <a:xfrm>
                  <a:off x="1072402" y="5254171"/>
                  <a:ext cx="4196284" cy="1335314"/>
                </a:xfrm>
                <a:prstGeom prst="ellipse">
                  <a:avLst/>
                </a:prstGeom>
                <a:noFill/>
                <a:ln w="41275">
                  <a:solidFill>
                    <a:srgbClr val="B0E2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38BC903A-9C32-4164-B811-69FBF4C1D82B}"/>
                    </a:ext>
                  </a:extLst>
                </p:cNvPr>
                <p:cNvSpPr/>
                <p:nvPr/>
              </p:nvSpPr>
              <p:spPr>
                <a:xfrm>
                  <a:off x="1682002" y="5442856"/>
                  <a:ext cx="2977084" cy="856343"/>
                </a:xfrm>
                <a:prstGeom prst="ellipse">
                  <a:avLst/>
                </a:prstGeom>
                <a:noFill/>
                <a:ln w="41275">
                  <a:solidFill>
                    <a:srgbClr val="62C6C4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6A86CE6-1F37-417E-9962-3A0BB8FAC189}"/>
                  </a:ext>
                </a:extLst>
              </p:cNvPr>
              <p:cNvGrpSpPr/>
              <p:nvPr/>
            </p:nvGrpSpPr>
            <p:grpSpPr>
              <a:xfrm>
                <a:off x="4472374" y="5822734"/>
                <a:ext cx="1222545" cy="476355"/>
                <a:chOff x="1072402" y="5254171"/>
                <a:chExt cx="4196284" cy="1335314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BECC25E7-3904-4F36-B06B-F2698C651583}"/>
                    </a:ext>
                  </a:extLst>
                </p:cNvPr>
                <p:cNvSpPr/>
                <p:nvPr/>
              </p:nvSpPr>
              <p:spPr>
                <a:xfrm>
                  <a:off x="1072402" y="5254171"/>
                  <a:ext cx="4196284" cy="1335314"/>
                </a:xfrm>
                <a:prstGeom prst="ellipse">
                  <a:avLst/>
                </a:prstGeom>
                <a:noFill/>
                <a:ln w="41275">
                  <a:solidFill>
                    <a:srgbClr val="B0E2E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B0158533-37AB-4035-A5E3-9F514E82A1C1}"/>
                    </a:ext>
                  </a:extLst>
                </p:cNvPr>
                <p:cNvSpPr/>
                <p:nvPr/>
              </p:nvSpPr>
              <p:spPr>
                <a:xfrm>
                  <a:off x="1682002" y="5442856"/>
                  <a:ext cx="2977084" cy="856343"/>
                </a:xfrm>
                <a:prstGeom prst="ellipse">
                  <a:avLst/>
                </a:prstGeom>
                <a:noFill/>
                <a:ln w="41275">
                  <a:solidFill>
                    <a:srgbClr val="62C6C4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F7C1ED-95FB-4055-A593-8270034E18F2}"/>
                </a:ext>
              </a:extLst>
            </p:cNvPr>
            <p:cNvGrpSpPr/>
            <p:nvPr/>
          </p:nvGrpSpPr>
          <p:grpSpPr>
            <a:xfrm>
              <a:off x="1443330" y="1459768"/>
              <a:ext cx="9346913" cy="2705332"/>
              <a:chOff x="2780413" y="2081969"/>
              <a:chExt cx="6313015" cy="1827213"/>
            </a:xfrm>
          </p:grpSpPr>
          <p:sp>
            <p:nvSpPr>
              <p:cNvPr id="41" name="Freeform 13">
                <a:extLst>
                  <a:ext uri="{FF2B5EF4-FFF2-40B4-BE49-F238E27FC236}">
                    <a16:creationId xmlns:a16="http://schemas.microsoft.com/office/drawing/2014/main" id="{06185EE4-A5C0-4DF8-8157-69DD34BDE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990" y="2081969"/>
                <a:ext cx="4008438" cy="1827213"/>
              </a:xfrm>
              <a:custGeom>
                <a:avLst/>
                <a:gdLst>
                  <a:gd name="T0" fmla="*/ 1324 w 2525"/>
                  <a:gd name="T1" fmla="*/ 791 h 1151"/>
                  <a:gd name="T2" fmla="*/ 1532 w 2525"/>
                  <a:gd name="T3" fmla="*/ 1151 h 1151"/>
                  <a:gd name="T4" fmla="*/ 2194 w 2525"/>
                  <a:gd name="T5" fmla="*/ 1151 h 1151"/>
                  <a:gd name="T6" fmla="*/ 2525 w 2525"/>
                  <a:gd name="T7" fmla="*/ 577 h 1151"/>
                  <a:gd name="T8" fmla="*/ 2194 w 2525"/>
                  <a:gd name="T9" fmla="*/ 0 h 1151"/>
                  <a:gd name="T10" fmla="*/ 1532 w 2525"/>
                  <a:gd name="T11" fmla="*/ 0 h 1151"/>
                  <a:gd name="T12" fmla="*/ 870 w 2525"/>
                  <a:gd name="T13" fmla="*/ 1151 h 1151"/>
                  <a:gd name="T14" fmla="*/ 208 w 2525"/>
                  <a:gd name="T15" fmla="*/ 1151 h 1151"/>
                  <a:gd name="T16" fmla="*/ 0 w 2525"/>
                  <a:gd name="T17" fmla="*/ 791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5" h="1151">
                    <a:moveTo>
                      <a:pt x="1324" y="791"/>
                    </a:moveTo>
                    <a:lnTo>
                      <a:pt x="1532" y="1151"/>
                    </a:lnTo>
                    <a:lnTo>
                      <a:pt x="2194" y="1151"/>
                    </a:lnTo>
                    <a:lnTo>
                      <a:pt x="2525" y="577"/>
                    </a:lnTo>
                    <a:lnTo>
                      <a:pt x="2194" y="0"/>
                    </a:lnTo>
                    <a:lnTo>
                      <a:pt x="1532" y="0"/>
                    </a:lnTo>
                    <a:lnTo>
                      <a:pt x="870" y="1151"/>
                    </a:lnTo>
                    <a:lnTo>
                      <a:pt x="208" y="1151"/>
                    </a:lnTo>
                    <a:lnTo>
                      <a:pt x="0" y="791"/>
                    </a:lnTo>
                  </a:path>
                </a:pathLst>
              </a:custGeom>
              <a:noFill/>
              <a:ln w="196850" cap="rnd">
                <a:solidFill>
                  <a:srgbClr val="84D2D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  <p:sp>
            <p:nvSpPr>
              <p:cNvPr id="42" name="Freeform 14">
                <a:extLst>
                  <a:ext uri="{FF2B5EF4-FFF2-40B4-BE49-F238E27FC236}">
                    <a16:creationId xmlns:a16="http://schemas.microsoft.com/office/drawing/2014/main" id="{D5554183-AB2C-4B1B-AFFF-38CBB9C55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413" y="2081969"/>
                <a:ext cx="4008438" cy="1827213"/>
              </a:xfrm>
              <a:custGeom>
                <a:avLst/>
                <a:gdLst>
                  <a:gd name="T0" fmla="*/ 2525 w 2525"/>
                  <a:gd name="T1" fmla="*/ 362 h 1151"/>
                  <a:gd name="T2" fmla="*/ 2318 w 2525"/>
                  <a:gd name="T3" fmla="*/ 0 h 1151"/>
                  <a:gd name="T4" fmla="*/ 1655 w 2525"/>
                  <a:gd name="T5" fmla="*/ 0 h 1151"/>
                  <a:gd name="T6" fmla="*/ 993 w 2525"/>
                  <a:gd name="T7" fmla="*/ 1151 h 1151"/>
                  <a:gd name="T8" fmla="*/ 331 w 2525"/>
                  <a:gd name="T9" fmla="*/ 1151 h 1151"/>
                  <a:gd name="T10" fmla="*/ 0 w 2525"/>
                  <a:gd name="T11" fmla="*/ 577 h 1151"/>
                  <a:gd name="T12" fmla="*/ 331 w 2525"/>
                  <a:gd name="T13" fmla="*/ 0 h 1151"/>
                  <a:gd name="T14" fmla="*/ 993 w 2525"/>
                  <a:gd name="T15" fmla="*/ 0 h 1151"/>
                  <a:gd name="T16" fmla="*/ 1201 w 2525"/>
                  <a:gd name="T17" fmla="*/ 362 h 1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5" h="1151">
                    <a:moveTo>
                      <a:pt x="2525" y="362"/>
                    </a:moveTo>
                    <a:lnTo>
                      <a:pt x="2318" y="0"/>
                    </a:lnTo>
                    <a:lnTo>
                      <a:pt x="1655" y="0"/>
                    </a:lnTo>
                    <a:lnTo>
                      <a:pt x="993" y="1151"/>
                    </a:lnTo>
                    <a:lnTo>
                      <a:pt x="331" y="1151"/>
                    </a:lnTo>
                    <a:lnTo>
                      <a:pt x="0" y="577"/>
                    </a:lnTo>
                    <a:lnTo>
                      <a:pt x="331" y="0"/>
                    </a:lnTo>
                    <a:lnTo>
                      <a:pt x="993" y="0"/>
                    </a:lnTo>
                    <a:lnTo>
                      <a:pt x="1201" y="362"/>
                    </a:lnTo>
                  </a:path>
                </a:pathLst>
              </a:custGeom>
              <a:noFill/>
              <a:ln w="196850" cap="rnd">
                <a:solidFill>
                  <a:srgbClr val="3FABA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0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0E9B71-EDB9-48A5-9EF8-A131DA333DBE}"/>
                </a:ext>
              </a:extLst>
            </p:cNvPr>
            <p:cNvSpPr txBox="1"/>
            <p:nvPr/>
          </p:nvSpPr>
          <p:spPr>
            <a:xfrm>
              <a:off x="5136119" y="3370005"/>
              <a:ext cx="1951147" cy="3177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en-US" altLang="ko-KR" sz="24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Bootstrap</a:t>
              </a:r>
              <a:endParaRPr lang="ko-KR" altLang="en-US" sz="2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6BDF16-6812-4A98-A721-9D62F396671B}"/>
                </a:ext>
              </a:extLst>
            </p:cNvPr>
            <p:cNvSpPr txBox="1"/>
            <p:nvPr/>
          </p:nvSpPr>
          <p:spPr>
            <a:xfrm>
              <a:off x="8170999" y="3362036"/>
              <a:ext cx="2104461" cy="4766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/>
              <a:r>
                <a:rPr lang="ko-KR" altLang="en-US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각자의 에디터</a:t>
              </a:r>
              <a:endParaRPr lang="en-US" altLang="ko-KR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  <a:p>
              <a:pPr algn="ctr" fontAlgn="base"/>
              <a:r>
                <a:rPr lang="en-US" altLang="ko-KR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HTML, CSS, JS</a:t>
              </a:r>
              <a:endParaRPr lang="ko-KR" altLang="en-US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E454CDF7-ED73-4E54-884C-CB6CDF96F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620" l="4933" r="94843">
                        <a14:foregroundMark x1="51121" y1="19006" x2="31951" y2="19591"/>
                        <a14:foregroundMark x1="31951" y1="19591" x2="25224" y2="24123"/>
                        <a14:foregroundMark x1="25224" y1="24123" x2="17601" y2="33480"/>
                        <a14:foregroundMark x1="17601" y1="33480" x2="12332" y2="56579"/>
                        <a14:foregroundMark x1="12332" y1="56579" x2="12108" y2="67105"/>
                        <a14:foregroundMark x1="29260" y1="13889" x2="5605" y2="18129"/>
                        <a14:foregroundMark x1="4836" y1="20175" x2="4451" y2="21199"/>
                        <a14:foregroundMark x1="5605" y1="18129" x2="4836" y2="20175"/>
                        <a14:foregroundMark x1="4374" y1="33134" x2="4933" y2="35819"/>
                        <a14:foregroundMark x1="4933" y1="35819" x2="12668" y2="53947"/>
                        <a14:foregroundMark x1="39574" y1="35819" x2="91368" y2="76754"/>
                        <a14:foregroundMark x1="91368" y1="76754" x2="82287" y2="84211"/>
                        <a14:foregroundMark x1="82287" y1="84211" x2="43610" y2="69444"/>
                        <a14:foregroundMark x1="43610" y1="69444" x2="37332" y2="70029"/>
                        <a14:foregroundMark x1="94283" y1="13889" x2="94843" y2="29532"/>
                        <a14:backgroundMark x1="3700" y1="26023" x2="3700" y2="30848"/>
                        <a14:backgroundMark x1="3812" y1="21199" x2="3812" y2="26023"/>
                        <a14:backgroundMark x1="3587" y1="28363" x2="4036" y2="33187"/>
                        <a14:backgroundMark x1="4148" y1="20175" x2="4148" y2="2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63" y="2059308"/>
            <a:ext cx="1935264" cy="148399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DC7D4E4-5237-4E0A-9CAA-77402531A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0251" y1="61494" x2="43719" y2="39655"/>
                        <a14:foregroundMark x1="47236" y1="36782" x2="47739" y2="41379"/>
                        <a14:foregroundMark x1="48241" y1="31034" x2="48241" y2="59770"/>
                        <a14:foregroundMark x1="48241" y1="59770" x2="46231" y2="65517"/>
                        <a14:foregroundMark x1="38693" y1="31034" x2="30151" y2="38506"/>
                        <a14:foregroundMark x1="33668" y1="38506" x2="59296" y2="35632"/>
                        <a14:foregroundMark x1="59296" y1="35632" x2="61809" y2="36207"/>
                        <a14:foregroundMark x1="38693" y1="77011" x2="38693" y2="77011"/>
                        <a14:foregroundMark x1="42211" y1="83333" x2="45729" y2="85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3020" y="2044690"/>
            <a:ext cx="1895475" cy="1657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7FC38E5-C0B0-4D1B-83BB-8387F88601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8357" y="2265081"/>
            <a:ext cx="1462425" cy="10724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17E191-3587-46BB-853E-E995436EB544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방식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91876-5830-4533-AA03-8EFAE80238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F1EC"/>
          </a:solidFill>
          <a:ln>
            <a:solidFill>
              <a:srgbClr val="E6F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선">
            <a:extLst>
              <a:ext uri="{FF2B5EF4-FFF2-40B4-BE49-F238E27FC236}">
                <a16:creationId xmlns:a16="http://schemas.microsoft.com/office/drawing/2014/main" id="{A17284A0-04D6-4633-AE81-7E3DC32BA848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EDECD-127C-4DCF-AB3E-DF0F9F95F8BB}"/>
              </a:ext>
            </a:extLst>
          </p:cNvPr>
          <p:cNvSpPr/>
          <p:nvPr/>
        </p:nvSpPr>
        <p:spPr>
          <a:xfrm>
            <a:off x="2370460" y="3907691"/>
            <a:ext cx="5366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웹을 아예 처음 접해보는 두 사람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87BABD-1352-423D-84E5-737DB14EECD3}"/>
              </a:ext>
            </a:extLst>
          </p:cNvPr>
          <p:cNvSpPr/>
          <p:nvPr/>
        </p:nvSpPr>
        <p:spPr>
          <a:xfrm>
            <a:off x="7122618" y="5316327"/>
            <a:ext cx="4404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팀원의 탈주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3DAD4F-7C0E-4F48-A18F-82EB6BD4AE0A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지난 계획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1386D9-2840-435F-9A32-F0034379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846" y1="36786" x2="53846" y2="3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434" y="4446575"/>
            <a:ext cx="2543972" cy="27396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B8ADF-9458-40D8-8CBF-46FFE250E6CD}"/>
              </a:ext>
            </a:extLst>
          </p:cNvPr>
          <p:cNvSpPr/>
          <p:nvPr/>
        </p:nvSpPr>
        <p:spPr>
          <a:xfrm>
            <a:off x="6096000" y="4515729"/>
            <a:ext cx="4404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계획은 크게 했지만 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434290-6959-42EF-8B06-8A36CDE955CF}"/>
              </a:ext>
            </a:extLst>
          </p:cNvPr>
          <p:cNvSpPr/>
          <p:nvPr/>
        </p:nvSpPr>
        <p:spPr>
          <a:xfrm>
            <a:off x="3012406" y="5686864"/>
            <a:ext cx="53666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공부를 깊게 해 다양하게 적용하기엔 촉박한시간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3885EA-1076-425D-AEEB-24F045AB4682}"/>
              </a:ext>
            </a:extLst>
          </p:cNvPr>
          <p:cNvSpPr/>
          <p:nvPr/>
        </p:nvSpPr>
        <p:spPr>
          <a:xfrm>
            <a:off x="810204" y="4990731"/>
            <a:ext cx="4404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흑흑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lang="ko-KR" altLang="en-US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FFC405-81DA-4AAE-98D3-21E5759FAED6}"/>
              </a:ext>
            </a:extLst>
          </p:cNvPr>
          <p:cNvSpPr txBox="1"/>
          <p:nvPr/>
        </p:nvSpPr>
        <p:spPr>
          <a:xfrm>
            <a:off x="2" y="1046715"/>
            <a:ext cx="12191998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/>
            <a:r>
              <a:rPr lang="ko-KR" altLang="en-US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계획 대비 달라진 점</a:t>
            </a:r>
            <a:endParaRPr lang="en-US" altLang="ko-KR" sz="4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  <a:p>
            <a:pPr marL="571500" indent="-571500" algn="ctr" fontAlgn="base">
              <a:buFontTx/>
              <a:buChar char="-"/>
            </a:pPr>
            <a:r>
              <a:rPr lang="ko-KR" altLang="en-US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서버를 연동</a:t>
            </a:r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x</a:t>
            </a:r>
          </a:p>
          <a:p>
            <a:pPr marL="571500" indent="-571500" algn="ctr" fontAlgn="base">
              <a:buFontTx/>
              <a:buChar char="-"/>
            </a:pPr>
            <a:r>
              <a:rPr lang="ko-KR" altLang="en-US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새로운 요소 추가</a:t>
            </a:r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algn="ctr" fontAlgn="base"/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(</a:t>
            </a:r>
            <a:r>
              <a:rPr lang="ko-KR" altLang="en-US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회원가입</a:t>
            </a:r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비밀번호 찾기</a:t>
            </a:r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테마 등</a:t>
            </a:r>
            <a:r>
              <a:rPr lang="en-US" altLang="ko-KR" sz="32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15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422DD1-515A-449C-A06D-A470FF562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F1EC"/>
          </a:solidFill>
          <a:ln>
            <a:solidFill>
              <a:srgbClr val="E6F1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2C4ADD3-03EF-45C7-9E30-84FCA47B4E52}"/>
              </a:ext>
            </a:extLst>
          </p:cNvPr>
          <p:cNvSpPr/>
          <p:nvPr/>
        </p:nvSpPr>
        <p:spPr>
          <a:xfrm>
            <a:off x="1314447" y="771522"/>
            <a:ext cx="2000251" cy="657225"/>
          </a:xfrm>
          <a:prstGeom prst="roundRect">
            <a:avLst/>
          </a:prstGeom>
          <a:solidFill>
            <a:srgbClr val="4FB7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/>
              <a:t>HOME</a:t>
            </a:r>
            <a:endParaRPr lang="ko-KR" altLang="en-US" sz="180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DBA68E5-6C92-4CA4-9E93-C0D5FF86F3CA}"/>
              </a:ext>
            </a:extLst>
          </p:cNvPr>
          <p:cNvSpPr/>
          <p:nvPr/>
        </p:nvSpPr>
        <p:spPr>
          <a:xfrm>
            <a:off x="6353178" y="771524"/>
            <a:ext cx="2000251" cy="657225"/>
          </a:xfrm>
          <a:prstGeom prst="roundRect">
            <a:avLst/>
          </a:prstGeom>
          <a:solidFill>
            <a:srgbClr val="4FB7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/>
              <a:t>Gallery</a:t>
            </a:r>
            <a:endParaRPr lang="ko-KR" altLang="en-US" sz="180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596352-BE9B-46DE-A80E-575F252D6F2A}"/>
              </a:ext>
            </a:extLst>
          </p:cNvPr>
          <p:cNvSpPr/>
          <p:nvPr/>
        </p:nvSpPr>
        <p:spPr>
          <a:xfrm>
            <a:off x="3833812" y="771522"/>
            <a:ext cx="2000251" cy="657225"/>
          </a:xfrm>
          <a:prstGeom prst="roundRect">
            <a:avLst/>
          </a:prstGeom>
          <a:solidFill>
            <a:srgbClr val="4FB7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/>
              <a:t>DIY</a:t>
            </a:r>
            <a:endParaRPr lang="ko-KR" altLang="en-US" sz="180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E8D7A0-FE8D-4B25-94C6-150B72D71BD6}"/>
              </a:ext>
            </a:extLst>
          </p:cNvPr>
          <p:cNvSpPr/>
          <p:nvPr/>
        </p:nvSpPr>
        <p:spPr>
          <a:xfrm>
            <a:off x="8877304" y="771522"/>
            <a:ext cx="2000251" cy="657225"/>
          </a:xfrm>
          <a:prstGeom prst="roundRect">
            <a:avLst/>
          </a:prstGeom>
          <a:solidFill>
            <a:srgbClr val="4FB7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/>
              <a:t>Community</a:t>
            </a:r>
            <a:endParaRPr lang="ko-KR" altLang="en-US" sz="180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D890A1-7EDE-4EE6-B7B7-8BE92F1DCAE6}"/>
              </a:ext>
            </a:extLst>
          </p:cNvPr>
          <p:cNvSpPr/>
          <p:nvPr/>
        </p:nvSpPr>
        <p:spPr>
          <a:xfrm>
            <a:off x="1314447" y="1800222"/>
            <a:ext cx="2000251" cy="657225"/>
          </a:xfrm>
          <a:prstGeom prst="roundRect">
            <a:avLst/>
          </a:prstGeom>
          <a:solidFill>
            <a:srgbClr val="62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로그인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7363B87-6965-4CD6-AE05-317DC3896AA6}"/>
              </a:ext>
            </a:extLst>
          </p:cNvPr>
          <p:cNvSpPr/>
          <p:nvPr/>
        </p:nvSpPr>
        <p:spPr>
          <a:xfrm>
            <a:off x="1314447" y="2500309"/>
            <a:ext cx="2000251" cy="657225"/>
          </a:xfrm>
          <a:prstGeom prst="roundRect">
            <a:avLst/>
          </a:prstGeom>
          <a:solidFill>
            <a:srgbClr val="A7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계정 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37647E-24D7-41E6-A20E-A3FFA19F306A}"/>
              </a:ext>
            </a:extLst>
          </p:cNvPr>
          <p:cNvSpPr/>
          <p:nvPr/>
        </p:nvSpPr>
        <p:spPr>
          <a:xfrm>
            <a:off x="1314447" y="3195630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FE2D68-591E-4E61-94A3-2F4611898AED}"/>
              </a:ext>
            </a:extLst>
          </p:cNvPr>
          <p:cNvSpPr/>
          <p:nvPr/>
        </p:nvSpPr>
        <p:spPr>
          <a:xfrm>
            <a:off x="1314447" y="3890951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D7CE5F-D225-4C35-B156-82545557D066}"/>
              </a:ext>
            </a:extLst>
          </p:cNvPr>
          <p:cNvSpPr/>
          <p:nvPr/>
        </p:nvSpPr>
        <p:spPr>
          <a:xfrm>
            <a:off x="1314447" y="4743431"/>
            <a:ext cx="2000251" cy="657225"/>
          </a:xfrm>
          <a:prstGeom prst="roundRect">
            <a:avLst/>
          </a:prstGeom>
          <a:solidFill>
            <a:srgbClr val="62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달력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B318664-CA3B-4AD8-B037-AC1FC4F7C4EB}"/>
              </a:ext>
            </a:extLst>
          </p:cNvPr>
          <p:cNvSpPr/>
          <p:nvPr/>
        </p:nvSpPr>
        <p:spPr>
          <a:xfrm>
            <a:off x="1314447" y="5443509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일정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25FCBDA-B509-46CD-973F-5E8D6063881A}"/>
              </a:ext>
            </a:extLst>
          </p:cNvPr>
          <p:cNvSpPr/>
          <p:nvPr/>
        </p:nvSpPr>
        <p:spPr>
          <a:xfrm>
            <a:off x="3833812" y="1800222"/>
            <a:ext cx="2000251" cy="657225"/>
          </a:xfrm>
          <a:prstGeom prst="roundRect">
            <a:avLst/>
          </a:prstGeom>
          <a:solidFill>
            <a:srgbClr val="62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일정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6D3B98-B796-46D1-8948-7F112FB27851}"/>
              </a:ext>
            </a:extLst>
          </p:cNvPr>
          <p:cNvSpPr/>
          <p:nvPr/>
        </p:nvSpPr>
        <p:spPr>
          <a:xfrm>
            <a:off x="3833812" y="2500309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사진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3FEB012-7252-4BFD-BEA1-06D7C4F3D5AA}"/>
              </a:ext>
            </a:extLst>
          </p:cNvPr>
          <p:cNvSpPr/>
          <p:nvPr/>
        </p:nvSpPr>
        <p:spPr>
          <a:xfrm>
            <a:off x="6353178" y="1800223"/>
            <a:ext cx="2000251" cy="657225"/>
          </a:xfrm>
          <a:prstGeom prst="roundRect">
            <a:avLst/>
          </a:prstGeom>
          <a:solidFill>
            <a:srgbClr val="62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사진 모음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DDBF83C-8A76-4328-87B2-A32876043337}"/>
              </a:ext>
            </a:extLst>
          </p:cNvPr>
          <p:cNvSpPr/>
          <p:nvPr/>
        </p:nvSpPr>
        <p:spPr>
          <a:xfrm>
            <a:off x="6353178" y="2500310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일별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FB3D6A-3BD1-40F9-8FF3-A03F96B5E7EA}"/>
              </a:ext>
            </a:extLst>
          </p:cNvPr>
          <p:cNvSpPr/>
          <p:nvPr/>
        </p:nvSpPr>
        <p:spPr>
          <a:xfrm>
            <a:off x="6353178" y="3195631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월별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414B116-56A7-4A81-BEE6-3EA65B66C459}"/>
              </a:ext>
            </a:extLst>
          </p:cNvPr>
          <p:cNvSpPr/>
          <p:nvPr/>
        </p:nvSpPr>
        <p:spPr>
          <a:xfrm>
            <a:off x="6353178" y="3890951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연도별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05AE560-2FFE-4ADA-9D09-A7F7C06C2575}"/>
              </a:ext>
            </a:extLst>
          </p:cNvPr>
          <p:cNvSpPr/>
          <p:nvPr/>
        </p:nvSpPr>
        <p:spPr>
          <a:xfrm>
            <a:off x="8877304" y="1800222"/>
            <a:ext cx="2000251" cy="657225"/>
          </a:xfrm>
          <a:prstGeom prst="roundRect">
            <a:avLst/>
          </a:prstGeom>
          <a:solidFill>
            <a:srgbClr val="A7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추천서비스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010273F-95B4-4B4B-A140-6901FEAC0DB2}"/>
              </a:ext>
            </a:extLst>
          </p:cNvPr>
          <p:cNvSpPr/>
          <p:nvPr/>
        </p:nvSpPr>
        <p:spPr>
          <a:xfrm>
            <a:off x="8877304" y="2500309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평점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66730D8-5AD2-4810-9D14-75AEAA186074}"/>
              </a:ext>
            </a:extLst>
          </p:cNvPr>
          <p:cNvSpPr/>
          <p:nvPr/>
        </p:nvSpPr>
        <p:spPr>
          <a:xfrm>
            <a:off x="8877304" y="3195630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댓글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EECA0E-11CF-444B-A5BD-44D66E798176}"/>
              </a:ext>
            </a:extLst>
          </p:cNvPr>
          <p:cNvSpPr/>
          <p:nvPr/>
        </p:nvSpPr>
        <p:spPr>
          <a:xfrm>
            <a:off x="3829051" y="3195630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메모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8490882-E1C3-4904-B7FF-97997DA13780}"/>
              </a:ext>
            </a:extLst>
          </p:cNvPr>
          <p:cNvSpPr/>
          <p:nvPr/>
        </p:nvSpPr>
        <p:spPr>
          <a:xfrm>
            <a:off x="3838575" y="3895717"/>
            <a:ext cx="2000251" cy="6572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801" dirty="0"/>
              <a:t>알림 시스템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38B695F-34CB-427D-A8A2-9B8C16F65CEE}"/>
              </a:ext>
            </a:extLst>
          </p:cNvPr>
          <p:cNvSpPr/>
          <p:nvPr/>
        </p:nvSpPr>
        <p:spPr>
          <a:xfrm>
            <a:off x="3838575" y="4748197"/>
            <a:ext cx="2000251" cy="657225"/>
          </a:xfrm>
          <a:prstGeom prst="roundRect">
            <a:avLst/>
          </a:prstGeom>
          <a:solidFill>
            <a:srgbClr val="62C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/>
              <a:t>Bucket list</a:t>
            </a:r>
            <a:endParaRPr lang="ko-KR" altLang="en-US" sz="1801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D485B3D4-FDF3-4E9A-AEBF-CFE0A085B717}"/>
              </a:ext>
            </a:extLst>
          </p:cNvPr>
          <p:cNvSpPr/>
          <p:nvPr/>
        </p:nvSpPr>
        <p:spPr>
          <a:xfrm rot="10800000">
            <a:off x="2247898" y="1543049"/>
            <a:ext cx="133349" cy="11495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9BDB5C99-5B02-4219-A3A2-0F2284FB08A8}"/>
              </a:ext>
            </a:extLst>
          </p:cNvPr>
          <p:cNvSpPr/>
          <p:nvPr/>
        </p:nvSpPr>
        <p:spPr>
          <a:xfrm rot="10800000">
            <a:off x="4762503" y="1543049"/>
            <a:ext cx="133349" cy="11495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08C2E352-8EE3-4D43-99C7-C52A30258468}"/>
              </a:ext>
            </a:extLst>
          </p:cNvPr>
          <p:cNvSpPr/>
          <p:nvPr/>
        </p:nvSpPr>
        <p:spPr>
          <a:xfrm rot="10800000">
            <a:off x="7286630" y="1543046"/>
            <a:ext cx="133349" cy="11495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20B86FB7-C7F2-427E-8219-DDD94861C868}"/>
              </a:ext>
            </a:extLst>
          </p:cNvPr>
          <p:cNvSpPr/>
          <p:nvPr/>
        </p:nvSpPr>
        <p:spPr>
          <a:xfrm rot="10800000">
            <a:off x="9810760" y="1537949"/>
            <a:ext cx="133349" cy="11495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1"/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AF1B853F-BEBB-42C0-AE45-9A292E4B987F}"/>
              </a:ext>
            </a:extLst>
          </p:cNvPr>
          <p:cNvSpPr/>
          <p:nvPr/>
        </p:nvSpPr>
        <p:spPr>
          <a:xfrm>
            <a:off x="15655" y="3352790"/>
            <a:ext cx="1840896" cy="1190634"/>
          </a:xfrm>
          <a:prstGeom prst="rightArrowCallout">
            <a:avLst>
              <a:gd name="adj1" fmla="val 9909"/>
              <a:gd name="adj2" fmla="val 13143"/>
              <a:gd name="adj3" fmla="val 25000"/>
              <a:gd name="adj4" fmla="val 78920"/>
            </a:avLst>
          </a:prstGeom>
          <a:solidFill>
            <a:srgbClr val="A7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비밀번호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찾기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설명선: 오른쪽 화살표 30">
            <a:extLst>
              <a:ext uri="{FF2B5EF4-FFF2-40B4-BE49-F238E27FC236}">
                <a16:creationId xmlns:a16="http://schemas.microsoft.com/office/drawing/2014/main" id="{F616227F-B6A1-47E9-AADF-C3A12CD47407}"/>
              </a:ext>
            </a:extLst>
          </p:cNvPr>
          <p:cNvSpPr/>
          <p:nvPr/>
        </p:nvSpPr>
        <p:spPr>
          <a:xfrm>
            <a:off x="32393" y="1709385"/>
            <a:ext cx="1757593" cy="1136756"/>
          </a:xfrm>
          <a:prstGeom prst="rightArrowCallout">
            <a:avLst>
              <a:gd name="adj1" fmla="val 9909"/>
              <a:gd name="adj2" fmla="val 13143"/>
              <a:gd name="adj3" fmla="val 25000"/>
              <a:gd name="adj4" fmla="val 78920"/>
            </a:avLst>
          </a:prstGeom>
          <a:solidFill>
            <a:srgbClr val="A7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테마선택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39" name="설명선: 오른쪽 화살표 38">
            <a:extLst>
              <a:ext uri="{FF2B5EF4-FFF2-40B4-BE49-F238E27FC236}">
                <a16:creationId xmlns:a16="http://schemas.microsoft.com/office/drawing/2014/main" id="{4556EDE6-B006-40CF-BBA5-668DD0745236}"/>
              </a:ext>
            </a:extLst>
          </p:cNvPr>
          <p:cNvSpPr/>
          <p:nvPr/>
        </p:nvSpPr>
        <p:spPr>
          <a:xfrm>
            <a:off x="8100080" y="2611809"/>
            <a:ext cx="1535403" cy="993051"/>
          </a:xfrm>
          <a:prstGeom prst="rightArrowCallout">
            <a:avLst>
              <a:gd name="adj1" fmla="val 9909"/>
              <a:gd name="adj2" fmla="val 13143"/>
              <a:gd name="adj3" fmla="val 25000"/>
              <a:gd name="adj4" fmla="val 78920"/>
            </a:avLst>
          </a:prstGeom>
          <a:solidFill>
            <a:srgbClr val="A7D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링크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sp>
        <p:nvSpPr>
          <p:cNvPr id="41" name="선">
            <a:extLst>
              <a:ext uri="{FF2B5EF4-FFF2-40B4-BE49-F238E27FC236}">
                <a16:creationId xmlns:a16="http://schemas.microsoft.com/office/drawing/2014/main" id="{82CA6918-D3FC-474F-AE00-060642C9A304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9C8DB1-6AA5-46A0-9071-DCB135138882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사이트맵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6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 animBg="1"/>
      <p:bldP spid="31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선">
            <a:extLst>
              <a:ext uri="{FF2B5EF4-FFF2-40B4-BE49-F238E27FC236}">
                <a16:creationId xmlns:a16="http://schemas.microsoft.com/office/drawing/2014/main" id="{6E0B6B53-F874-4B2B-A2C9-7BCC419B8BD8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BA95A401-BB3C-4AD0-B319-758FE18BD4A3}"/>
              </a:ext>
            </a:extLst>
          </p:cNvPr>
          <p:cNvGrpSpPr/>
          <p:nvPr/>
        </p:nvGrpSpPr>
        <p:grpSpPr>
          <a:xfrm>
            <a:off x="6354109" y="-1808323"/>
            <a:ext cx="5831526" cy="6010682"/>
            <a:chOff x="6226039" y="889274"/>
            <a:chExt cx="5556456" cy="572716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59FF3ED-EBC5-4F87-A8CC-C6E6C407F993}"/>
                </a:ext>
              </a:extLst>
            </p:cNvPr>
            <p:cNvGrpSpPr/>
            <p:nvPr/>
          </p:nvGrpSpPr>
          <p:grpSpPr>
            <a:xfrm>
              <a:off x="6635633" y="1624858"/>
              <a:ext cx="4838817" cy="4676504"/>
              <a:chOff x="6234113" y="3460750"/>
              <a:chExt cx="4022725" cy="3887788"/>
            </a:xfrm>
            <a:solidFill>
              <a:srgbClr val="3FABA8"/>
            </a:solidFill>
          </p:grpSpPr>
          <p:sp>
            <p:nvSpPr>
              <p:cNvPr id="42" name="Oval 47">
                <a:extLst>
                  <a:ext uri="{FF2B5EF4-FFF2-40B4-BE49-F238E27FC236}">
                    <a16:creationId xmlns:a16="http://schemas.microsoft.com/office/drawing/2014/main" id="{713271B7-8032-4860-8AB1-8A303B8FD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4738" y="4030663"/>
                <a:ext cx="100013" cy="1000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Oval 48">
                <a:extLst>
                  <a:ext uri="{FF2B5EF4-FFF2-40B4-BE49-F238E27FC236}">
                    <a16:creationId xmlns:a16="http://schemas.microsoft.com/office/drawing/2014/main" id="{B720154B-D102-436D-B70E-66F5FC818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64601" y="5354638"/>
                <a:ext cx="79375" cy="809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Oval 49">
                <a:extLst>
                  <a:ext uri="{FF2B5EF4-FFF2-40B4-BE49-F238E27FC236}">
                    <a16:creationId xmlns:a16="http://schemas.microsoft.com/office/drawing/2014/main" id="{0DECD32B-2164-4C2B-AEAC-B86CB8EED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0313" y="5672138"/>
                <a:ext cx="80963" cy="8096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Oval 50">
                <a:extLst>
                  <a:ext uri="{FF2B5EF4-FFF2-40B4-BE49-F238E27FC236}">
                    <a16:creationId xmlns:a16="http://schemas.microsoft.com/office/drawing/2014/main" id="{20570E10-C1B1-48A2-A7E5-9AEB887E7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4113" y="5992813"/>
                <a:ext cx="96838" cy="9683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Oval 51">
                <a:extLst>
                  <a:ext uri="{FF2B5EF4-FFF2-40B4-BE49-F238E27FC236}">
                    <a16:creationId xmlns:a16="http://schemas.microsoft.com/office/drawing/2014/main" id="{5A39C6A5-CD00-4844-8C46-E1AE29E5F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9263" y="6804025"/>
                <a:ext cx="76200" cy="809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Oval 52">
                <a:extLst>
                  <a:ext uri="{FF2B5EF4-FFF2-40B4-BE49-F238E27FC236}">
                    <a16:creationId xmlns:a16="http://schemas.microsoft.com/office/drawing/2014/main" id="{8CE0EF4A-D2BE-4768-AA44-FB2F5E934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3338" y="7248525"/>
                <a:ext cx="96838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Oval 53">
                <a:extLst>
                  <a:ext uri="{FF2B5EF4-FFF2-40B4-BE49-F238E27FC236}">
                    <a16:creationId xmlns:a16="http://schemas.microsoft.com/office/drawing/2014/main" id="{58B83BBA-74D6-46F9-A2A1-3DFB6155E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9176" y="7259638"/>
                <a:ext cx="77787" cy="793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Oval 54">
                <a:extLst>
                  <a:ext uri="{FF2B5EF4-FFF2-40B4-BE49-F238E27FC236}">
                    <a16:creationId xmlns:a16="http://schemas.microsoft.com/office/drawing/2014/main" id="{C298B9BD-9F43-4C4D-B0C3-3FF57DAF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94838" y="6794500"/>
                <a:ext cx="96838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Oval 55">
                <a:extLst>
                  <a:ext uri="{FF2B5EF4-FFF2-40B4-BE49-F238E27FC236}">
                    <a16:creationId xmlns:a16="http://schemas.microsoft.com/office/drawing/2014/main" id="{402E3EF9-0C44-424B-817D-AAF45B291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74138" y="6337300"/>
                <a:ext cx="100013" cy="968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Oval 56">
                <a:extLst>
                  <a:ext uri="{FF2B5EF4-FFF2-40B4-BE49-F238E27FC236}">
                    <a16:creationId xmlns:a16="http://schemas.microsoft.com/office/drawing/2014/main" id="{8BD6BA60-8640-4AEE-A30B-75F3E17EB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9163" y="5976938"/>
                <a:ext cx="100013" cy="984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2" name="Oval 57">
                <a:extLst>
                  <a:ext uri="{FF2B5EF4-FFF2-40B4-BE49-F238E27FC236}">
                    <a16:creationId xmlns:a16="http://schemas.microsoft.com/office/drawing/2014/main" id="{429F3F64-A26C-4A5B-B22B-DDBB6BFA8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6738" y="5713413"/>
                <a:ext cx="100013" cy="984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Oval 58">
                <a:extLst>
                  <a:ext uri="{FF2B5EF4-FFF2-40B4-BE49-F238E27FC236}">
                    <a16:creationId xmlns:a16="http://schemas.microsoft.com/office/drawing/2014/main" id="{11D80B9C-A2B7-4464-B4C6-C010ED9A1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3076" y="3698875"/>
                <a:ext cx="79375" cy="7937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Oval 59">
                <a:extLst>
                  <a:ext uri="{FF2B5EF4-FFF2-40B4-BE49-F238E27FC236}">
                    <a16:creationId xmlns:a16="http://schemas.microsoft.com/office/drawing/2014/main" id="{E2729963-F67C-4D12-877E-F8C2671E0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9113" y="4633913"/>
                <a:ext cx="96838" cy="100012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Oval 60">
                <a:extLst>
                  <a:ext uri="{FF2B5EF4-FFF2-40B4-BE49-F238E27FC236}">
                    <a16:creationId xmlns:a16="http://schemas.microsoft.com/office/drawing/2014/main" id="{E5C1FBFB-E08F-462C-AA74-51E22AB07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6238" y="4879975"/>
                <a:ext cx="100013" cy="984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Oval 61">
                <a:extLst>
                  <a:ext uri="{FF2B5EF4-FFF2-40B4-BE49-F238E27FC236}">
                    <a16:creationId xmlns:a16="http://schemas.microsoft.com/office/drawing/2014/main" id="{8CF5D458-694A-424E-85CC-9186A2E03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5876" y="5032375"/>
                <a:ext cx="80962" cy="7778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Oval 62">
                <a:extLst>
                  <a:ext uri="{FF2B5EF4-FFF2-40B4-BE49-F238E27FC236}">
                    <a16:creationId xmlns:a16="http://schemas.microsoft.com/office/drawing/2014/main" id="{DC1228F2-3AD9-4724-9A13-27FCFF646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6763" y="4086225"/>
                <a:ext cx="100013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Oval 63">
                <a:extLst>
                  <a:ext uri="{FF2B5EF4-FFF2-40B4-BE49-F238E27FC236}">
                    <a16:creationId xmlns:a16="http://schemas.microsoft.com/office/drawing/2014/main" id="{65E2E211-6C7C-4BC4-B46A-272DA42FD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1126" y="4108450"/>
                <a:ext cx="100012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Oval 64">
                <a:extLst>
                  <a:ext uri="{FF2B5EF4-FFF2-40B4-BE49-F238E27FC236}">
                    <a16:creationId xmlns:a16="http://schemas.microsoft.com/office/drawing/2014/main" id="{629A5C0C-E982-45E0-8D20-95F4446E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2963" y="3460750"/>
                <a:ext cx="98425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Oval 65">
                <a:extLst>
                  <a:ext uri="{FF2B5EF4-FFF2-40B4-BE49-F238E27FC236}">
                    <a16:creationId xmlns:a16="http://schemas.microsoft.com/office/drawing/2014/main" id="{5330529D-FBF3-4DDD-8457-D47E707F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0026" y="3460750"/>
                <a:ext cx="96837" cy="10001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94D30E9-4B54-429E-8148-E7E2621E22E2}"/>
                </a:ext>
              </a:extLst>
            </p:cNvPr>
            <p:cNvGrpSpPr/>
            <p:nvPr/>
          </p:nvGrpSpPr>
          <p:grpSpPr>
            <a:xfrm>
              <a:off x="7042370" y="1959031"/>
              <a:ext cx="3803837" cy="3968058"/>
              <a:chOff x="6826470" y="1679631"/>
              <a:chExt cx="3803837" cy="3968058"/>
            </a:xfrm>
            <a:solidFill>
              <a:srgbClr val="CFE4D9"/>
            </a:solidFill>
          </p:grpSpPr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5A0C8D39-7ED5-4371-BBBC-C687BD9337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9699" y="2918932"/>
                <a:ext cx="294072" cy="267338"/>
              </a:xfrm>
              <a:custGeom>
                <a:avLst/>
                <a:gdLst>
                  <a:gd name="T0" fmla="*/ 2147483647 w 98"/>
                  <a:gd name="T1" fmla="*/ 0 h 89"/>
                  <a:gd name="T2" fmla="*/ 2147483647 w 98"/>
                  <a:gd name="T3" fmla="*/ 2147483647 h 89"/>
                  <a:gd name="T4" fmla="*/ 2147483647 w 98"/>
                  <a:gd name="T5" fmla="*/ 2147483647 h 89"/>
                  <a:gd name="T6" fmla="*/ 0 w 98"/>
                  <a:gd name="T7" fmla="*/ 2147483647 h 89"/>
                  <a:gd name="T8" fmla="*/ 2147483647 w 98"/>
                  <a:gd name="T9" fmla="*/ 2147483647 h 89"/>
                  <a:gd name="T10" fmla="*/ 2147483647 w 98"/>
                  <a:gd name="T11" fmla="*/ 2147483647 h 89"/>
                  <a:gd name="T12" fmla="*/ 2147483647 w 98"/>
                  <a:gd name="T13" fmla="*/ 2147483647 h 89"/>
                  <a:gd name="T14" fmla="*/ 2147483647 w 98"/>
                  <a:gd name="T15" fmla="*/ 0 h 8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89"/>
                  <a:gd name="T26" fmla="*/ 98 w 98"/>
                  <a:gd name="T27" fmla="*/ 89 h 8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89">
                    <a:moveTo>
                      <a:pt x="86" y="0"/>
                    </a:moveTo>
                    <a:cubicBezTo>
                      <a:pt x="86" y="0"/>
                      <a:pt x="54" y="31"/>
                      <a:pt x="38" y="65"/>
                    </a:cubicBezTo>
                    <a:cubicBezTo>
                      <a:pt x="31" y="54"/>
                      <a:pt x="14" y="40"/>
                      <a:pt x="9" y="36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24" y="65"/>
                      <a:pt x="37" y="89"/>
                    </a:cubicBezTo>
                    <a:cubicBezTo>
                      <a:pt x="39" y="89"/>
                      <a:pt x="41" y="88"/>
                      <a:pt x="43" y="87"/>
                    </a:cubicBezTo>
                    <a:cubicBezTo>
                      <a:pt x="57" y="63"/>
                      <a:pt x="87" y="33"/>
                      <a:pt x="98" y="25"/>
                    </a:cubicBezTo>
                    <a:cubicBezTo>
                      <a:pt x="92" y="14"/>
                      <a:pt x="86" y="0"/>
                      <a:pt x="8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Freeform 10">
                <a:extLst>
                  <a:ext uri="{FF2B5EF4-FFF2-40B4-BE49-F238E27FC236}">
                    <a16:creationId xmlns:a16="http://schemas.microsoft.com/office/drawing/2014/main" id="{CFAB3C16-9958-4C8A-84E2-4E82EBDF3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1358" y="2172296"/>
                <a:ext cx="229147" cy="145126"/>
              </a:xfrm>
              <a:custGeom>
                <a:avLst/>
                <a:gdLst>
                  <a:gd name="T0" fmla="*/ 2147483647 w 120"/>
                  <a:gd name="T1" fmla="*/ 2147483647 h 76"/>
                  <a:gd name="T2" fmla="*/ 2147483647 w 120"/>
                  <a:gd name="T3" fmla="*/ 0 h 76"/>
                  <a:gd name="T4" fmla="*/ 2147483647 w 120"/>
                  <a:gd name="T5" fmla="*/ 2147483647 h 76"/>
                  <a:gd name="T6" fmla="*/ 0 w 120"/>
                  <a:gd name="T7" fmla="*/ 2147483647 h 76"/>
                  <a:gd name="T8" fmla="*/ 0 w 120"/>
                  <a:gd name="T9" fmla="*/ 2147483647 h 76"/>
                  <a:gd name="T10" fmla="*/ 2147483647 w 120"/>
                  <a:gd name="T11" fmla="*/ 2147483647 h 76"/>
                  <a:gd name="T12" fmla="*/ 2147483647 w 120"/>
                  <a:gd name="T13" fmla="*/ 2147483647 h 76"/>
                  <a:gd name="T14" fmla="*/ 2147483647 w 120"/>
                  <a:gd name="T15" fmla="*/ 2147483647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0"/>
                  <a:gd name="T25" fmla="*/ 0 h 76"/>
                  <a:gd name="T26" fmla="*/ 120 w 120"/>
                  <a:gd name="T27" fmla="*/ 76 h 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0" h="76">
                    <a:moveTo>
                      <a:pt x="120" y="38"/>
                    </a:moveTo>
                    <a:lnTo>
                      <a:pt x="57" y="0"/>
                    </a:lnTo>
                    <a:lnTo>
                      <a:pt x="57" y="24"/>
                    </a:lnTo>
                    <a:lnTo>
                      <a:pt x="0" y="24"/>
                    </a:lnTo>
                    <a:lnTo>
                      <a:pt x="0" y="52"/>
                    </a:lnTo>
                    <a:lnTo>
                      <a:pt x="57" y="52"/>
                    </a:lnTo>
                    <a:lnTo>
                      <a:pt x="57" y="76"/>
                    </a:lnTo>
                    <a:lnTo>
                      <a:pt x="120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61651550-A7CF-4A1B-B943-D02F00782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7938" y="3909993"/>
                <a:ext cx="271157" cy="171860"/>
              </a:xfrm>
              <a:custGeom>
                <a:avLst/>
                <a:gdLst>
                  <a:gd name="T0" fmla="*/ 2147483647 w 142"/>
                  <a:gd name="T1" fmla="*/ 2147483647 h 90"/>
                  <a:gd name="T2" fmla="*/ 2147483647 w 142"/>
                  <a:gd name="T3" fmla="*/ 0 h 90"/>
                  <a:gd name="T4" fmla="*/ 2147483647 w 142"/>
                  <a:gd name="T5" fmla="*/ 2147483647 h 90"/>
                  <a:gd name="T6" fmla="*/ 0 w 142"/>
                  <a:gd name="T7" fmla="*/ 2147483647 h 90"/>
                  <a:gd name="T8" fmla="*/ 0 w 142"/>
                  <a:gd name="T9" fmla="*/ 2147483647 h 90"/>
                  <a:gd name="T10" fmla="*/ 2147483647 w 142"/>
                  <a:gd name="T11" fmla="*/ 2147483647 h 90"/>
                  <a:gd name="T12" fmla="*/ 2147483647 w 142"/>
                  <a:gd name="T13" fmla="*/ 2147483647 h 90"/>
                  <a:gd name="T14" fmla="*/ 2147483647 w 142"/>
                  <a:gd name="T15" fmla="*/ 2147483647 h 9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2"/>
                  <a:gd name="T25" fmla="*/ 0 h 90"/>
                  <a:gd name="T26" fmla="*/ 142 w 142"/>
                  <a:gd name="T27" fmla="*/ 90 h 9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2" h="90">
                    <a:moveTo>
                      <a:pt x="142" y="46"/>
                    </a:moveTo>
                    <a:lnTo>
                      <a:pt x="68" y="0"/>
                    </a:lnTo>
                    <a:lnTo>
                      <a:pt x="68" y="28"/>
                    </a:lnTo>
                    <a:lnTo>
                      <a:pt x="0" y="28"/>
                    </a:lnTo>
                    <a:lnTo>
                      <a:pt x="0" y="61"/>
                    </a:lnTo>
                    <a:lnTo>
                      <a:pt x="68" y="61"/>
                    </a:lnTo>
                    <a:lnTo>
                      <a:pt x="68" y="90"/>
                    </a:lnTo>
                    <a:lnTo>
                      <a:pt x="142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AA613A20-E59E-4762-9C93-AED20369D5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8690" y="2220034"/>
                <a:ext cx="189047" cy="238695"/>
              </a:xfrm>
              <a:custGeom>
                <a:avLst/>
                <a:gdLst>
                  <a:gd name="T0" fmla="*/ 2147483647 w 63"/>
                  <a:gd name="T1" fmla="*/ 2147483647 h 79"/>
                  <a:gd name="T2" fmla="*/ 2147483647 w 63"/>
                  <a:gd name="T3" fmla="*/ 2147483647 h 79"/>
                  <a:gd name="T4" fmla="*/ 2147483647 w 63"/>
                  <a:gd name="T5" fmla="*/ 0 h 79"/>
                  <a:gd name="T6" fmla="*/ 2147483647 w 63"/>
                  <a:gd name="T7" fmla="*/ 0 h 79"/>
                  <a:gd name="T8" fmla="*/ 2147483647 w 63"/>
                  <a:gd name="T9" fmla="*/ 2147483647 h 79"/>
                  <a:gd name="T10" fmla="*/ 2147483647 w 63"/>
                  <a:gd name="T11" fmla="*/ 2147483647 h 79"/>
                  <a:gd name="T12" fmla="*/ 0 w 63"/>
                  <a:gd name="T13" fmla="*/ 2147483647 h 79"/>
                  <a:gd name="T14" fmla="*/ 0 w 63"/>
                  <a:gd name="T15" fmla="*/ 2147483647 h 79"/>
                  <a:gd name="T16" fmla="*/ 2147483647 w 63"/>
                  <a:gd name="T17" fmla="*/ 2147483647 h 79"/>
                  <a:gd name="T18" fmla="*/ 2147483647 w 63"/>
                  <a:gd name="T19" fmla="*/ 2147483647 h 79"/>
                  <a:gd name="T20" fmla="*/ 2147483647 w 63"/>
                  <a:gd name="T21" fmla="*/ 2147483647 h 79"/>
                  <a:gd name="T22" fmla="*/ 2147483647 w 63"/>
                  <a:gd name="T23" fmla="*/ 2147483647 h 79"/>
                  <a:gd name="T24" fmla="*/ 2147483647 w 63"/>
                  <a:gd name="T25" fmla="*/ 2147483647 h 79"/>
                  <a:gd name="T26" fmla="*/ 2147483647 w 63"/>
                  <a:gd name="T27" fmla="*/ 2147483647 h 79"/>
                  <a:gd name="T28" fmla="*/ 2147483647 w 63"/>
                  <a:gd name="T29" fmla="*/ 2147483647 h 79"/>
                  <a:gd name="T30" fmla="*/ 2147483647 w 63"/>
                  <a:gd name="T31" fmla="*/ 2147483647 h 79"/>
                  <a:gd name="T32" fmla="*/ 2147483647 w 63"/>
                  <a:gd name="T33" fmla="*/ 2147483647 h 79"/>
                  <a:gd name="T34" fmla="*/ 2147483647 w 63"/>
                  <a:gd name="T35" fmla="*/ 2147483647 h 79"/>
                  <a:gd name="T36" fmla="*/ 2147483647 w 63"/>
                  <a:gd name="T37" fmla="*/ 2147483647 h 79"/>
                  <a:gd name="T38" fmla="*/ 2147483647 w 63"/>
                  <a:gd name="T39" fmla="*/ 2147483647 h 79"/>
                  <a:gd name="T40" fmla="*/ 2147483647 w 63"/>
                  <a:gd name="T41" fmla="*/ 2147483647 h 79"/>
                  <a:gd name="T42" fmla="*/ 2147483647 w 63"/>
                  <a:gd name="T43" fmla="*/ 2147483647 h 79"/>
                  <a:gd name="T44" fmla="*/ 2147483647 w 63"/>
                  <a:gd name="T45" fmla="*/ 2147483647 h 79"/>
                  <a:gd name="T46" fmla="*/ 2147483647 w 63"/>
                  <a:gd name="T47" fmla="*/ 2147483647 h 79"/>
                  <a:gd name="T48" fmla="*/ 2147483647 w 63"/>
                  <a:gd name="T49" fmla="*/ 2147483647 h 79"/>
                  <a:gd name="T50" fmla="*/ 2147483647 w 63"/>
                  <a:gd name="T51" fmla="*/ 2147483647 h 7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3"/>
                  <a:gd name="T79" fmla="*/ 0 h 79"/>
                  <a:gd name="T80" fmla="*/ 63 w 63"/>
                  <a:gd name="T81" fmla="*/ 79 h 7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3" h="79">
                    <a:moveTo>
                      <a:pt x="56" y="31"/>
                    </a:moveTo>
                    <a:cubicBezTo>
                      <a:pt x="56" y="21"/>
                      <a:pt x="56" y="21"/>
                      <a:pt x="56" y="21"/>
                    </a:cubicBezTo>
                    <a:cubicBezTo>
                      <a:pt x="56" y="9"/>
                      <a:pt x="47" y="0"/>
                      <a:pt x="3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6" y="0"/>
                      <a:pt x="7" y="9"/>
                      <a:pt x="7" y="2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31"/>
                      <a:pt x="63" y="31"/>
                      <a:pt x="63" y="31"/>
                    </a:cubicBezTo>
                    <a:lnTo>
                      <a:pt x="56" y="31"/>
                    </a:lnTo>
                    <a:close/>
                    <a:moveTo>
                      <a:pt x="38" y="68"/>
                    </a:moveTo>
                    <a:cubicBezTo>
                      <a:pt x="25" y="68"/>
                      <a:pt x="25" y="68"/>
                      <a:pt x="25" y="68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6" y="53"/>
                      <a:pt x="25" y="51"/>
                      <a:pt x="25" y="49"/>
                    </a:cubicBezTo>
                    <a:cubicBezTo>
                      <a:pt x="25" y="45"/>
                      <a:pt x="28" y="42"/>
                      <a:pt x="32" y="42"/>
                    </a:cubicBezTo>
                    <a:cubicBezTo>
                      <a:pt x="35" y="42"/>
                      <a:pt x="38" y="45"/>
                      <a:pt x="38" y="49"/>
                    </a:cubicBezTo>
                    <a:cubicBezTo>
                      <a:pt x="38" y="51"/>
                      <a:pt x="37" y="53"/>
                      <a:pt x="35" y="54"/>
                    </a:cubicBezTo>
                    <a:lnTo>
                      <a:pt x="38" y="68"/>
                    </a:lnTo>
                    <a:close/>
                    <a:moveTo>
                      <a:pt x="47" y="31"/>
                    </a:move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15"/>
                      <a:pt x="23" y="9"/>
                      <a:pt x="30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41" y="9"/>
                      <a:pt x="47" y="15"/>
                      <a:pt x="47" y="22"/>
                    </a:cubicBezTo>
                    <a:lnTo>
                      <a:pt x="4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7877BE76-3082-45E7-91DA-FE73A71731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6027" y="4847584"/>
                <a:ext cx="274976" cy="349449"/>
              </a:xfrm>
              <a:custGeom>
                <a:avLst/>
                <a:gdLst>
                  <a:gd name="T0" fmla="*/ 2147483647 w 92"/>
                  <a:gd name="T1" fmla="*/ 2147483647 h 116"/>
                  <a:gd name="T2" fmla="*/ 2147483647 w 92"/>
                  <a:gd name="T3" fmla="*/ 2147483647 h 116"/>
                  <a:gd name="T4" fmla="*/ 2147483647 w 92"/>
                  <a:gd name="T5" fmla="*/ 2147483647 h 116"/>
                  <a:gd name="T6" fmla="*/ 2147483647 w 92"/>
                  <a:gd name="T7" fmla="*/ 2147483647 h 116"/>
                  <a:gd name="T8" fmla="*/ 2147483647 w 92"/>
                  <a:gd name="T9" fmla="*/ 2147483647 h 116"/>
                  <a:gd name="T10" fmla="*/ 2147483647 w 92"/>
                  <a:gd name="T11" fmla="*/ 2147483647 h 116"/>
                  <a:gd name="T12" fmla="*/ 2147483647 w 92"/>
                  <a:gd name="T13" fmla="*/ 0 h 116"/>
                  <a:gd name="T14" fmla="*/ 2147483647 w 92"/>
                  <a:gd name="T15" fmla="*/ 0 h 116"/>
                  <a:gd name="T16" fmla="*/ 2147483647 w 92"/>
                  <a:gd name="T17" fmla="*/ 2147483647 h 116"/>
                  <a:gd name="T18" fmla="*/ 2147483647 w 92"/>
                  <a:gd name="T19" fmla="*/ 2147483647 h 116"/>
                  <a:gd name="T20" fmla="*/ 0 w 92"/>
                  <a:gd name="T21" fmla="*/ 2147483647 h 116"/>
                  <a:gd name="T22" fmla="*/ 0 w 92"/>
                  <a:gd name="T23" fmla="*/ 2147483647 h 116"/>
                  <a:gd name="T24" fmla="*/ 2147483647 w 92"/>
                  <a:gd name="T25" fmla="*/ 2147483647 h 116"/>
                  <a:gd name="T26" fmla="*/ 2147483647 w 92"/>
                  <a:gd name="T27" fmla="*/ 2147483647 h 116"/>
                  <a:gd name="T28" fmla="*/ 2147483647 w 92"/>
                  <a:gd name="T29" fmla="*/ 2147483647 h 116"/>
                  <a:gd name="T30" fmla="*/ 2147483647 w 92"/>
                  <a:gd name="T31" fmla="*/ 2147483647 h 116"/>
                  <a:gd name="T32" fmla="*/ 2147483647 w 92"/>
                  <a:gd name="T33" fmla="*/ 2147483647 h 116"/>
                  <a:gd name="T34" fmla="*/ 2147483647 w 92"/>
                  <a:gd name="T35" fmla="*/ 2147483647 h 116"/>
                  <a:gd name="T36" fmla="*/ 2147483647 w 92"/>
                  <a:gd name="T37" fmla="*/ 2147483647 h 116"/>
                  <a:gd name="T38" fmla="*/ 2147483647 w 92"/>
                  <a:gd name="T39" fmla="*/ 2147483647 h 116"/>
                  <a:gd name="T40" fmla="*/ 2147483647 w 92"/>
                  <a:gd name="T41" fmla="*/ 2147483647 h 116"/>
                  <a:gd name="T42" fmla="*/ 2147483647 w 92"/>
                  <a:gd name="T43" fmla="*/ 2147483647 h 116"/>
                  <a:gd name="T44" fmla="*/ 2147483647 w 92"/>
                  <a:gd name="T45" fmla="*/ 2147483647 h 11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2"/>
                  <a:gd name="T70" fmla="*/ 0 h 116"/>
                  <a:gd name="T71" fmla="*/ 92 w 92"/>
                  <a:gd name="T72" fmla="*/ 116 h 11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2" h="116">
                    <a:moveTo>
                      <a:pt x="24" y="46"/>
                    </a:move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3"/>
                      <a:pt x="33" y="14"/>
                      <a:pt x="44" y="14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58" y="14"/>
                      <a:pt x="67" y="21"/>
                      <a:pt x="68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14"/>
                      <a:pt x="69" y="0"/>
                      <a:pt x="52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24" y="0"/>
                      <a:pt x="10" y="14"/>
                      <a:pt x="10" y="31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2" y="46"/>
                      <a:pt x="92" y="46"/>
                      <a:pt x="92" y="46"/>
                    </a:cubicBezTo>
                    <a:lnTo>
                      <a:pt x="24" y="46"/>
                    </a:lnTo>
                    <a:close/>
                    <a:moveTo>
                      <a:pt x="55" y="100"/>
                    </a:moveTo>
                    <a:cubicBezTo>
                      <a:pt x="37" y="100"/>
                      <a:pt x="37" y="100"/>
                      <a:pt x="37" y="100"/>
                    </a:cubicBezTo>
                    <a:cubicBezTo>
                      <a:pt x="41" y="80"/>
                      <a:pt x="41" y="80"/>
                      <a:pt x="41" y="80"/>
                    </a:cubicBezTo>
                    <a:cubicBezTo>
                      <a:pt x="38" y="78"/>
                      <a:pt x="36" y="75"/>
                      <a:pt x="36" y="72"/>
                    </a:cubicBezTo>
                    <a:cubicBezTo>
                      <a:pt x="36" y="66"/>
                      <a:pt x="41" y="62"/>
                      <a:pt x="46" y="62"/>
                    </a:cubicBezTo>
                    <a:cubicBezTo>
                      <a:pt x="52" y="62"/>
                      <a:pt x="56" y="66"/>
                      <a:pt x="56" y="72"/>
                    </a:cubicBezTo>
                    <a:cubicBezTo>
                      <a:pt x="56" y="75"/>
                      <a:pt x="54" y="78"/>
                      <a:pt x="51" y="80"/>
                    </a:cubicBezTo>
                    <a:lnTo>
                      <a:pt x="55" y="10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9B6DFF9E-47EF-4F42-ADCC-25FCBBC1215F}"/>
                  </a:ext>
                </a:extLst>
              </p:cNvPr>
              <p:cNvGrpSpPr/>
              <p:nvPr/>
            </p:nvGrpSpPr>
            <p:grpSpPr>
              <a:xfrm>
                <a:off x="7691498" y="3491799"/>
                <a:ext cx="210051" cy="360907"/>
                <a:chOff x="7291388" y="5245100"/>
                <a:chExt cx="174625" cy="300038"/>
              </a:xfrm>
              <a:grpFill/>
            </p:grpSpPr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778394C4-7944-4BA9-A051-33C395FB02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91388" y="5245100"/>
                  <a:ext cx="174625" cy="225425"/>
                </a:xfrm>
                <a:custGeom>
                  <a:avLst/>
                  <a:gdLst>
                    <a:gd name="T0" fmla="*/ 2147483647 w 70"/>
                    <a:gd name="T1" fmla="*/ 2147483647 h 90"/>
                    <a:gd name="T2" fmla="*/ 2147483647 w 70"/>
                    <a:gd name="T3" fmla="*/ 2147483647 h 90"/>
                    <a:gd name="T4" fmla="*/ 2147483647 w 70"/>
                    <a:gd name="T5" fmla="*/ 0 h 90"/>
                    <a:gd name="T6" fmla="*/ 2147483647 w 70"/>
                    <a:gd name="T7" fmla="*/ 2147483647 h 90"/>
                    <a:gd name="T8" fmla="*/ 2147483647 w 70"/>
                    <a:gd name="T9" fmla="*/ 2147483647 h 90"/>
                    <a:gd name="T10" fmla="*/ 0 w 70"/>
                    <a:gd name="T11" fmla="*/ 2147483647 h 90"/>
                    <a:gd name="T12" fmla="*/ 2147483647 w 70"/>
                    <a:gd name="T13" fmla="*/ 2147483647 h 90"/>
                    <a:gd name="T14" fmla="*/ 2147483647 w 70"/>
                    <a:gd name="T15" fmla="*/ 2147483647 h 90"/>
                    <a:gd name="T16" fmla="*/ 2147483647 w 70"/>
                    <a:gd name="T17" fmla="*/ 2147483647 h 90"/>
                    <a:gd name="T18" fmla="*/ 2147483647 w 70"/>
                    <a:gd name="T19" fmla="*/ 2147483647 h 90"/>
                    <a:gd name="T20" fmla="*/ 2147483647 w 70"/>
                    <a:gd name="T21" fmla="*/ 2147483647 h 90"/>
                    <a:gd name="T22" fmla="*/ 2147483647 w 70"/>
                    <a:gd name="T23" fmla="*/ 2147483647 h 90"/>
                    <a:gd name="T24" fmla="*/ 2147483647 w 70"/>
                    <a:gd name="T25" fmla="*/ 2147483647 h 90"/>
                    <a:gd name="T26" fmla="*/ 2147483647 w 70"/>
                    <a:gd name="T27" fmla="*/ 2147483647 h 90"/>
                    <a:gd name="T28" fmla="*/ 2147483647 w 70"/>
                    <a:gd name="T29" fmla="*/ 2147483647 h 90"/>
                    <a:gd name="T30" fmla="*/ 2147483647 w 70"/>
                    <a:gd name="T31" fmla="*/ 2147483647 h 90"/>
                    <a:gd name="T32" fmla="*/ 2147483647 w 70"/>
                    <a:gd name="T33" fmla="*/ 2147483647 h 90"/>
                    <a:gd name="T34" fmla="*/ 2147483647 w 70"/>
                    <a:gd name="T35" fmla="*/ 2147483647 h 90"/>
                    <a:gd name="T36" fmla="*/ 2147483647 w 70"/>
                    <a:gd name="T37" fmla="*/ 2147483647 h 90"/>
                    <a:gd name="T38" fmla="*/ 2147483647 w 70"/>
                    <a:gd name="T39" fmla="*/ 2147483647 h 90"/>
                    <a:gd name="T40" fmla="*/ 2147483647 w 70"/>
                    <a:gd name="T41" fmla="*/ 2147483647 h 90"/>
                    <a:gd name="T42" fmla="*/ 2147483647 w 70"/>
                    <a:gd name="T43" fmla="*/ 2147483647 h 90"/>
                    <a:gd name="T44" fmla="*/ 2147483647 w 70"/>
                    <a:gd name="T45" fmla="*/ 2147483647 h 90"/>
                    <a:gd name="T46" fmla="*/ 2147483647 w 70"/>
                    <a:gd name="T47" fmla="*/ 2147483647 h 90"/>
                    <a:gd name="T48" fmla="*/ 2147483647 w 70"/>
                    <a:gd name="T49" fmla="*/ 2147483647 h 90"/>
                    <a:gd name="T50" fmla="*/ 2147483647 w 70"/>
                    <a:gd name="T51" fmla="*/ 2147483647 h 90"/>
                    <a:gd name="T52" fmla="*/ 2147483647 w 70"/>
                    <a:gd name="T53" fmla="*/ 2147483647 h 90"/>
                    <a:gd name="T54" fmla="*/ 2147483647 w 70"/>
                    <a:gd name="T55" fmla="*/ 2147483647 h 9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70"/>
                    <a:gd name="T85" fmla="*/ 0 h 90"/>
                    <a:gd name="T86" fmla="*/ 70 w 70"/>
                    <a:gd name="T87" fmla="*/ 90 h 9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70" h="90">
                      <a:moveTo>
                        <a:pt x="59" y="8"/>
                      </a:move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52" y="3"/>
                        <a:pt x="45" y="0"/>
                        <a:pt x="36" y="0"/>
                      </a:cubicBezTo>
                      <a:cubicBezTo>
                        <a:pt x="26" y="0"/>
                        <a:pt x="18" y="4"/>
                        <a:pt x="11" y="10"/>
                      </a:cubicBezTo>
                      <a:cubicBezTo>
                        <a:pt x="4" y="16"/>
                        <a:pt x="1" y="25"/>
                        <a:pt x="1" y="35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30"/>
                        <a:pt x="22" y="26"/>
                        <a:pt x="24" y="24"/>
                      </a:cubicBezTo>
                      <a:cubicBezTo>
                        <a:pt x="27" y="21"/>
                        <a:pt x="31" y="20"/>
                        <a:pt x="36" y="20"/>
                      </a:cubicBezTo>
                      <a:cubicBezTo>
                        <a:pt x="40" y="20"/>
                        <a:pt x="42" y="21"/>
                        <a:pt x="45" y="23"/>
                      </a:cubicBezTo>
                      <a:cubicBezTo>
                        <a:pt x="48" y="25"/>
                        <a:pt x="49" y="27"/>
                        <a:pt x="49" y="30"/>
                      </a:cubicBezTo>
                      <a:cubicBezTo>
                        <a:pt x="49" y="34"/>
                        <a:pt x="48" y="37"/>
                        <a:pt x="46" y="39"/>
                      </a:cubicBezTo>
                      <a:cubicBezTo>
                        <a:pt x="45" y="40"/>
                        <a:pt x="41" y="43"/>
                        <a:pt x="36" y="46"/>
                      </a:cubicBezTo>
                      <a:cubicBezTo>
                        <a:pt x="31" y="50"/>
                        <a:pt x="28" y="53"/>
                        <a:pt x="25" y="57"/>
                      </a:cubicBezTo>
                      <a:cubicBezTo>
                        <a:pt x="22" y="62"/>
                        <a:pt x="20" y="69"/>
                        <a:pt x="20" y="76"/>
                      </a:cubicBezTo>
                      <a:cubicBezTo>
                        <a:pt x="20" y="90"/>
                        <a:pt x="20" y="90"/>
                        <a:pt x="20" y="90"/>
                      </a:cubicBezTo>
                      <a:cubicBezTo>
                        <a:pt x="40" y="90"/>
                        <a:pt x="40" y="90"/>
                        <a:pt x="40" y="90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40" y="72"/>
                        <a:pt x="41" y="69"/>
                        <a:pt x="43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43" y="66"/>
                        <a:pt x="43" y="66"/>
                        <a:pt x="43" y="66"/>
                      </a:cubicBezTo>
                      <a:cubicBezTo>
                        <a:pt x="44" y="65"/>
                        <a:pt x="48" y="62"/>
                        <a:pt x="53" y="58"/>
                      </a:cubicBezTo>
                      <a:cubicBezTo>
                        <a:pt x="58" y="54"/>
                        <a:pt x="62" y="51"/>
                        <a:pt x="64" y="4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8" y="43"/>
                        <a:pt x="69" y="37"/>
                        <a:pt x="69" y="30"/>
                      </a:cubicBezTo>
                      <a:cubicBezTo>
                        <a:pt x="70" y="22"/>
                        <a:pt x="66" y="14"/>
                        <a:pt x="59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" name="Rectangle 15">
                  <a:extLst>
                    <a:ext uri="{FF2B5EF4-FFF2-40B4-BE49-F238E27FC236}">
                      <a16:creationId xmlns:a16="http://schemas.microsoft.com/office/drawing/2014/main" id="{E06C7642-3CAE-4869-8ABB-C6623D076E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39013" y="5489575"/>
                  <a:ext cx="53975" cy="555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50689A7-46E3-488F-B123-13328564FDF2}"/>
                  </a:ext>
                </a:extLst>
              </p:cNvPr>
              <p:cNvGrpSpPr/>
              <p:nvPr/>
            </p:nvGrpSpPr>
            <p:grpSpPr>
              <a:xfrm>
                <a:off x="7777429" y="5502563"/>
                <a:ext cx="223418" cy="145126"/>
                <a:chOff x="7362826" y="6916738"/>
                <a:chExt cx="185737" cy="120650"/>
              </a:xfrm>
              <a:grpFill/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8DF90F34-AB78-4014-9132-B1BE0994C6D6}"/>
                    </a:ext>
                  </a:extLst>
                </p:cNvPr>
                <p:cNvGrpSpPr/>
                <p:nvPr/>
              </p:nvGrpSpPr>
              <p:grpSpPr>
                <a:xfrm>
                  <a:off x="7362826" y="6946900"/>
                  <a:ext cx="185737" cy="90488"/>
                  <a:chOff x="7362826" y="6946900"/>
                  <a:chExt cx="185737" cy="90488"/>
                </a:xfrm>
                <a:grpFill/>
              </p:grpSpPr>
              <p:sp>
                <p:nvSpPr>
                  <p:cNvPr id="19" name="Freeform 20">
                    <a:extLst>
                      <a:ext uri="{FF2B5EF4-FFF2-40B4-BE49-F238E27FC236}">
                        <a16:creationId xmlns:a16="http://schemas.microsoft.com/office/drawing/2014/main" id="{7E8304E2-596F-45E7-8BB9-6E1B8F349E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62826" y="6946900"/>
                    <a:ext cx="60325" cy="77788"/>
                  </a:xfrm>
                  <a:custGeom>
                    <a:avLst/>
                    <a:gdLst>
                      <a:gd name="T0" fmla="*/ 0 w 38"/>
                      <a:gd name="T1" fmla="*/ 0 h 49"/>
                      <a:gd name="T2" fmla="*/ 0 w 38"/>
                      <a:gd name="T3" fmla="*/ 2147483647 h 49"/>
                      <a:gd name="T4" fmla="*/ 2147483647 w 38"/>
                      <a:gd name="T5" fmla="*/ 2147483647 h 49"/>
                      <a:gd name="T6" fmla="*/ 0 w 38"/>
                      <a:gd name="T7" fmla="*/ 0 h 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49"/>
                      <a:gd name="T14" fmla="*/ 38 w 38"/>
                      <a:gd name="T15" fmla="*/ 49 h 4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49">
                        <a:moveTo>
                          <a:pt x="0" y="0"/>
                        </a:moveTo>
                        <a:lnTo>
                          <a:pt x="0" y="49"/>
                        </a:lnTo>
                        <a:lnTo>
                          <a:pt x="38" y="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21">
                    <a:extLst>
                      <a:ext uri="{FF2B5EF4-FFF2-40B4-BE49-F238E27FC236}">
                        <a16:creationId xmlns:a16="http://schemas.microsoft.com/office/drawing/2014/main" id="{E3643E85-699C-49A0-8BFD-35B470A625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88238" y="6946900"/>
                    <a:ext cx="60325" cy="77788"/>
                  </a:xfrm>
                  <a:custGeom>
                    <a:avLst/>
                    <a:gdLst>
                      <a:gd name="T0" fmla="*/ 2147483647 w 38"/>
                      <a:gd name="T1" fmla="*/ 2147483647 h 49"/>
                      <a:gd name="T2" fmla="*/ 2147483647 w 38"/>
                      <a:gd name="T3" fmla="*/ 0 h 49"/>
                      <a:gd name="T4" fmla="*/ 0 w 38"/>
                      <a:gd name="T5" fmla="*/ 2147483647 h 49"/>
                      <a:gd name="T6" fmla="*/ 2147483647 w 38"/>
                      <a:gd name="T7" fmla="*/ 2147483647 h 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8"/>
                      <a:gd name="T13" fmla="*/ 0 h 49"/>
                      <a:gd name="T14" fmla="*/ 38 w 38"/>
                      <a:gd name="T15" fmla="*/ 49 h 4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8" h="49">
                        <a:moveTo>
                          <a:pt x="38" y="49"/>
                        </a:moveTo>
                        <a:lnTo>
                          <a:pt x="38" y="0"/>
                        </a:lnTo>
                        <a:lnTo>
                          <a:pt x="0" y="16"/>
                        </a:lnTo>
                        <a:lnTo>
                          <a:pt x="38" y="49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22">
                    <a:extLst>
                      <a:ext uri="{FF2B5EF4-FFF2-40B4-BE49-F238E27FC236}">
                        <a16:creationId xmlns:a16="http://schemas.microsoft.com/office/drawing/2014/main" id="{A2AA17A7-0973-42E5-9105-883D3A3506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62826" y="6973888"/>
                    <a:ext cx="185737" cy="63500"/>
                  </a:xfrm>
                  <a:custGeom>
                    <a:avLst/>
                    <a:gdLst>
                      <a:gd name="T0" fmla="*/ 2147483647 w 117"/>
                      <a:gd name="T1" fmla="*/ 2147483647 h 40"/>
                      <a:gd name="T2" fmla="*/ 2147483647 w 117"/>
                      <a:gd name="T3" fmla="*/ 0 h 40"/>
                      <a:gd name="T4" fmla="*/ 0 w 117"/>
                      <a:gd name="T5" fmla="*/ 2147483647 h 40"/>
                      <a:gd name="T6" fmla="*/ 0 w 117"/>
                      <a:gd name="T7" fmla="*/ 2147483647 h 40"/>
                      <a:gd name="T8" fmla="*/ 2147483647 w 117"/>
                      <a:gd name="T9" fmla="*/ 2147483647 h 40"/>
                      <a:gd name="T10" fmla="*/ 2147483647 w 117"/>
                      <a:gd name="T11" fmla="*/ 2147483647 h 40"/>
                      <a:gd name="T12" fmla="*/ 2147483647 w 117"/>
                      <a:gd name="T13" fmla="*/ 0 h 40"/>
                      <a:gd name="T14" fmla="*/ 2147483647 w 117"/>
                      <a:gd name="T15" fmla="*/ 2147483647 h 4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17"/>
                      <a:gd name="T25" fmla="*/ 0 h 40"/>
                      <a:gd name="T26" fmla="*/ 117 w 117"/>
                      <a:gd name="T27" fmla="*/ 40 h 4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17" h="40">
                        <a:moveTo>
                          <a:pt x="59" y="7"/>
                        </a:moveTo>
                        <a:lnTo>
                          <a:pt x="43" y="0"/>
                        </a:lnTo>
                        <a:lnTo>
                          <a:pt x="0" y="36"/>
                        </a:lnTo>
                        <a:lnTo>
                          <a:pt x="0" y="40"/>
                        </a:lnTo>
                        <a:lnTo>
                          <a:pt x="117" y="40"/>
                        </a:lnTo>
                        <a:lnTo>
                          <a:pt x="117" y="36"/>
                        </a:lnTo>
                        <a:lnTo>
                          <a:pt x="74" y="0"/>
                        </a:lnTo>
                        <a:lnTo>
                          <a:pt x="59" y="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" name="Freeform 23">
                  <a:extLst>
                    <a:ext uri="{FF2B5EF4-FFF2-40B4-BE49-F238E27FC236}">
                      <a16:creationId xmlns:a16="http://schemas.microsoft.com/office/drawing/2014/main" id="{47AC03C6-56B7-435D-9423-B551E9984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62826" y="6916738"/>
                  <a:ext cx="185737" cy="57150"/>
                </a:xfrm>
                <a:custGeom>
                  <a:avLst/>
                  <a:gdLst>
                    <a:gd name="T0" fmla="*/ 0 w 117"/>
                    <a:gd name="T1" fmla="*/ 0 h 36"/>
                    <a:gd name="T2" fmla="*/ 0 w 117"/>
                    <a:gd name="T3" fmla="*/ 2147483647 h 36"/>
                    <a:gd name="T4" fmla="*/ 2147483647 w 117"/>
                    <a:gd name="T5" fmla="*/ 2147483647 h 36"/>
                    <a:gd name="T6" fmla="*/ 2147483647 w 117"/>
                    <a:gd name="T7" fmla="*/ 2147483647 h 36"/>
                    <a:gd name="T8" fmla="*/ 2147483647 w 117"/>
                    <a:gd name="T9" fmla="*/ 0 h 36"/>
                    <a:gd name="T10" fmla="*/ 0 w 117"/>
                    <a:gd name="T11" fmla="*/ 0 h 3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7"/>
                    <a:gd name="T19" fmla="*/ 0 h 36"/>
                    <a:gd name="T20" fmla="*/ 117 w 117"/>
                    <a:gd name="T21" fmla="*/ 36 h 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7" h="36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59" y="36"/>
                      </a:lnTo>
                      <a:lnTo>
                        <a:pt x="117" y="11"/>
                      </a:lnTo>
                      <a:lnTo>
                        <a:pt x="11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65FF3367-66EF-45E4-8281-51D16D01A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6470" y="2594307"/>
                <a:ext cx="232966" cy="211961"/>
              </a:xfrm>
              <a:custGeom>
                <a:avLst/>
                <a:gdLst>
                  <a:gd name="T0" fmla="*/ 2147483647 w 78"/>
                  <a:gd name="T1" fmla="*/ 0 h 71"/>
                  <a:gd name="T2" fmla="*/ 0 w 78"/>
                  <a:gd name="T3" fmla="*/ 2147483647 h 71"/>
                  <a:gd name="T4" fmla="*/ 2147483647 w 78"/>
                  <a:gd name="T5" fmla="*/ 2147483647 h 71"/>
                  <a:gd name="T6" fmla="*/ 2147483647 w 78"/>
                  <a:gd name="T7" fmla="*/ 2147483647 h 71"/>
                  <a:gd name="T8" fmla="*/ 2147483647 w 78"/>
                  <a:gd name="T9" fmla="*/ 2147483647 h 71"/>
                  <a:gd name="T10" fmla="*/ 2147483647 w 78"/>
                  <a:gd name="T11" fmla="*/ 2147483647 h 71"/>
                  <a:gd name="T12" fmla="*/ 2147483647 w 78"/>
                  <a:gd name="T13" fmla="*/ 2147483647 h 71"/>
                  <a:gd name="T14" fmla="*/ 2147483647 w 78"/>
                  <a:gd name="T15" fmla="*/ 0 h 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8"/>
                  <a:gd name="T25" fmla="*/ 0 h 71"/>
                  <a:gd name="T26" fmla="*/ 78 w 78"/>
                  <a:gd name="T27" fmla="*/ 71 h 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8" h="71">
                    <a:moveTo>
                      <a:pt x="39" y="0"/>
                    </a:moveTo>
                    <a:cubicBezTo>
                      <a:pt x="17" y="0"/>
                      <a:pt x="0" y="13"/>
                      <a:pt x="0" y="29"/>
                    </a:cubicBezTo>
                    <a:cubicBezTo>
                      <a:pt x="0" y="44"/>
                      <a:pt x="14" y="55"/>
                      <a:pt x="32" y="58"/>
                    </a:cubicBezTo>
                    <a:cubicBezTo>
                      <a:pt x="31" y="60"/>
                      <a:pt x="28" y="64"/>
                      <a:pt x="25" y="66"/>
                    </a:cubicBezTo>
                    <a:cubicBezTo>
                      <a:pt x="22" y="68"/>
                      <a:pt x="24" y="71"/>
                      <a:pt x="27" y="70"/>
                    </a:cubicBezTo>
                    <a:cubicBezTo>
                      <a:pt x="46" y="64"/>
                      <a:pt x="60" y="56"/>
                      <a:pt x="66" y="51"/>
                    </a:cubicBezTo>
                    <a:cubicBezTo>
                      <a:pt x="73" y="45"/>
                      <a:pt x="78" y="37"/>
                      <a:pt x="78" y="29"/>
                    </a:cubicBezTo>
                    <a:cubicBezTo>
                      <a:pt x="78" y="13"/>
                      <a:pt x="61" y="0"/>
                      <a:pt x="3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0AA6FF92-5EFF-4CA1-A7BB-D265F3F59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384" y="4633714"/>
                <a:ext cx="271157" cy="244423"/>
              </a:xfrm>
              <a:custGeom>
                <a:avLst/>
                <a:gdLst>
                  <a:gd name="T0" fmla="*/ 2147483647 w 90"/>
                  <a:gd name="T1" fmla="*/ 0 h 81"/>
                  <a:gd name="T2" fmla="*/ 0 w 90"/>
                  <a:gd name="T3" fmla="*/ 2147483647 h 81"/>
                  <a:gd name="T4" fmla="*/ 2147483647 w 90"/>
                  <a:gd name="T5" fmla="*/ 2147483647 h 81"/>
                  <a:gd name="T6" fmla="*/ 2147483647 w 90"/>
                  <a:gd name="T7" fmla="*/ 2147483647 h 81"/>
                  <a:gd name="T8" fmla="*/ 2147483647 w 90"/>
                  <a:gd name="T9" fmla="*/ 2147483647 h 81"/>
                  <a:gd name="T10" fmla="*/ 2147483647 w 90"/>
                  <a:gd name="T11" fmla="*/ 2147483647 h 81"/>
                  <a:gd name="T12" fmla="*/ 2147483647 w 90"/>
                  <a:gd name="T13" fmla="*/ 2147483647 h 81"/>
                  <a:gd name="T14" fmla="*/ 2147483647 w 90"/>
                  <a:gd name="T15" fmla="*/ 0 h 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0"/>
                  <a:gd name="T25" fmla="*/ 0 h 81"/>
                  <a:gd name="T26" fmla="*/ 90 w 90"/>
                  <a:gd name="T27" fmla="*/ 81 h 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0" h="81">
                    <a:moveTo>
                      <a:pt x="45" y="0"/>
                    </a:moveTo>
                    <a:cubicBezTo>
                      <a:pt x="20" y="0"/>
                      <a:pt x="0" y="15"/>
                      <a:pt x="0" y="33"/>
                    </a:cubicBezTo>
                    <a:cubicBezTo>
                      <a:pt x="0" y="50"/>
                      <a:pt x="15" y="63"/>
                      <a:pt x="36" y="66"/>
                    </a:cubicBezTo>
                    <a:cubicBezTo>
                      <a:pt x="35" y="69"/>
                      <a:pt x="32" y="73"/>
                      <a:pt x="28" y="76"/>
                    </a:cubicBezTo>
                    <a:cubicBezTo>
                      <a:pt x="25" y="78"/>
                      <a:pt x="27" y="81"/>
                      <a:pt x="31" y="80"/>
                    </a:cubicBezTo>
                    <a:cubicBezTo>
                      <a:pt x="53" y="73"/>
                      <a:pt x="69" y="63"/>
                      <a:pt x="76" y="58"/>
                    </a:cubicBezTo>
                    <a:cubicBezTo>
                      <a:pt x="84" y="51"/>
                      <a:pt x="90" y="42"/>
                      <a:pt x="90" y="33"/>
                    </a:cubicBezTo>
                    <a:cubicBezTo>
                      <a:pt x="90" y="15"/>
                      <a:pt x="70" y="0"/>
                      <a:pt x="4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D3C930C-3C32-4509-A07F-50082794A112}"/>
                  </a:ext>
                </a:extLst>
              </p:cNvPr>
              <p:cNvGrpSpPr/>
              <p:nvPr/>
            </p:nvGrpSpPr>
            <p:grpSpPr>
              <a:xfrm>
                <a:off x="7044159" y="3392502"/>
                <a:ext cx="211960" cy="225328"/>
                <a:chOff x="6753226" y="5162550"/>
                <a:chExt cx="176212" cy="187325"/>
              </a:xfrm>
              <a:grpFill/>
            </p:grpSpPr>
            <p:sp>
              <p:nvSpPr>
                <p:cNvPr id="25" name="Freeform 26">
                  <a:extLst>
                    <a:ext uri="{FF2B5EF4-FFF2-40B4-BE49-F238E27FC236}">
                      <a16:creationId xmlns:a16="http://schemas.microsoft.com/office/drawing/2014/main" id="{3E96B42C-5E5D-4FE7-8A23-63B1524B4E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9576" y="5162550"/>
                  <a:ext cx="169862" cy="187325"/>
                </a:xfrm>
                <a:custGeom>
                  <a:avLst/>
                  <a:gdLst>
                    <a:gd name="T0" fmla="*/ 0 w 68"/>
                    <a:gd name="T1" fmla="*/ 0 h 75"/>
                    <a:gd name="T2" fmla="*/ 0 w 68"/>
                    <a:gd name="T3" fmla="*/ 2147483647 h 75"/>
                    <a:gd name="T4" fmla="*/ 2147483647 w 68"/>
                    <a:gd name="T5" fmla="*/ 2147483647 h 75"/>
                    <a:gd name="T6" fmla="*/ 2147483647 w 68"/>
                    <a:gd name="T7" fmla="*/ 2147483647 h 75"/>
                    <a:gd name="T8" fmla="*/ 0 w 68"/>
                    <a:gd name="T9" fmla="*/ 0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75"/>
                    <a:gd name="T17" fmla="*/ 68 w 68"/>
                    <a:gd name="T18" fmla="*/ 75 h 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75">
                      <a:moveTo>
                        <a:pt x="0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0" y="16"/>
                        <a:pt x="55" y="39"/>
                        <a:pt x="56" y="75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32"/>
                        <a:pt x="47" y="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" name="Freeform 27">
                  <a:extLst>
                    <a:ext uri="{FF2B5EF4-FFF2-40B4-BE49-F238E27FC236}">
                      <a16:creationId xmlns:a16="http://schemas.microsoft.com/office/drawing/2014/main" id="{F5138A8A-55B6-48FC-957B-8F202E5BB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9576" y="5226050"/>
                  <a:ext cx="111125" cy="123825"/>
                </a:xfrm>
                <a:custGeom>
                  <a:avLst/>
                  <a:gdLst>
                    <a:gd name="T0" fmla="*/ 2147483647 w 45"/>
                    <a:gd name="T1" fmla="*/ 0 h 50"/>
                    <a:gd name="T2" fmla="*/ 0 w 45"/>
                    <a:gd name="T3" fmla="*/ 0 h 50"/>
                    <a:gd name="T4" fmla="*/ 0 w 45"/>
                    <a:gd name="T5" fmla="*/ 2147483647 h 50"/>
                    <a:gd name="T6" fmla="*/ 2147483647 w 45"/>
                    <a:gd name="T7" fmla="*/ 2147483647 h 50"/>
                    <a:gd name="T8" fmla="*/ 2147483647 w 45"/>
                    <a:gd name="T9" fmla="*/ 2147483647 h 50"/>
                    <a:gd name="T10" fmla="*/ 2147483647 w 45"/>
                    <a:gd name="T11" fmla="*/ 0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5"/>
                    <a:gd name="T19" fmla="*/ 0 h 50"/>
                    <a:gd name="T20" fmla="*/ 45 w 45"/>
                    <a:gd name="T21" fmla="*/ 50 h 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5" h="50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26" y="13"/>
                        <a:pt x="33" y="27"/>
                        <a:pt x="33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4" y="21"/>
                        <a:pt x="33" y="3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Oval 28">
                  <a:extLst>
                    <a:ext uri="{FF2B5EF4-FFF2-40B4-BE49-F238E27FC236}">
                      <a16:creationId xmlns:a16="http://schemas.microsoft.com/office/drawing/2014/main" id="{49574C24-7819-4D7D-AE1C-DD0C5F287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3226" y="5292725"/>
                  <a:ext cx="52387" cy="523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90C8687-CADD-49DB-8559-1F0AAFF199AA}"/>
                  </a:ext>
                </a:extLst>
              </p:cNvPr>
              <p:cNvGrpSpPr/>
              <p:nvPr/>
            </p:nvGrpSpPr>
            <p:grpSpPr>
              <a:xfrm>
                <a:off x="10160556" y="2374709"/>
                <a:ext cx="208141" cy="215779"/>
                <a:chOff x="9344026" y="4316413"/>
                <a:chExt cx="173037" cy="179387"/>
              </a:xfrm>
              <a:grpFill/>
            </p:grpSpPr>
            <p:sp>
              <p:nvSpPr>
                <p:cNvPr id="29" name="Freeform 29">
                  <a:extLst>
                    <a:ext uri="{FF2B5EF4-FFF2-40B4-BE49-F238E27FC236}">
                      <a16:creationId xmlns:a16="http://schemas.microsoft.com/office/drawing/2014/main" id="{2898CB95-DDBE-4A43-AFCC-44FA34E72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1963" y="4316413"/>
                  <a:ext cx="165100" cy="179387"/>
                </a:xfrm>
                <a:custGeom>
                  <a:avLst/>
                  <a:gdLst>
                    <a:gd name="T0" fmla="*/ 0 w 66"/>
                    <a:gd name="T1" fmla="*/ 0 h 72"/>
                    <a:gd name="T2" fmla="*/ 0 w 66"/>
                    <a:gd name="T3" fmla="*/ 2147483647 h 72"/>
                    <a:gd name="T4" fmla="*/ 2147483647 w 66"/>
                    <a:gd name="T5" fmla="*/ 2147483647 h 72"/>
                    <a:gd name="T6" fmla="*/ 2147483647 w 66"/>
                    <a:gd name="T7" fmla="*/ 2147483647 h 72"/>
                    <a:gd name="T8" fmla="*/ 0 w 66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72"/>
                    <a:gd name="T17" fmla="*/ 66 w 66"/>
                    <a:gd name="T18" fmla="*/ 72 h 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72">
                      <a:moveTo>
                        <a:pt x="0" y="0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38" y="15"/>
                        <a:pt x="53" y="37"/>
                        <a:pt x="53" y="72"/>
                      </a:cubicBezTo>
                      <a:cubicBezTo>
                        <a:pt x="66" y="72"/>
                        <a:pt x="66" y="72"/>
                        <a:pt x="66" y="72"/>
                      </a:cubicBezTo>
                      <a:cubicBezTo>
                        <a:pt x="65" y="30"/>
                        <a:pt x="45" y="3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Freeform 30">
                  <a:extLst>
                    <a:ext uri="{FF2B5EF4-FFF2-40B4-BE49-F238E27FC236}">
                      <a16:creationId xmlns:a16="http://schemas.microsoft.com/office/drawing/2014/main" id="{94112829-9EF9-4A2E-BF01-6D939D491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51963" y="4373563"/>
                  <a:ext cx="107950" cy="122237"/>
                </a:xfrm>
                <a:custGeom>
                  <a:avLst/>
                  <a:gdLst>
                    <a:gd name="T0" fmla="*/ 2147483647 w 43"/>
                    <a:gd name="T1" fmla="*/ 0 h 49"/>
                    <a:gd name="T2" fmla="*/ 0 w 43"/>
                    <a:gd name="T3" fmla="*/ 0 h 49"/>
                    <a:gd name="T4" fmla="*/ 0 w 43"/>
                    <a:gd name="T5" fmla="*/ 2147483647 h 49"/>
                    <a:gd name="T6" fmla="*/ 2147483647 w 43"/>
                    <a:gd name="T7" fmla="*/ 2147483647 h 49"/>
                    <a:gd name="T8" fmla="*/ 2147483647 w 43"/>
                    <a:gd name="T9" fmla="*/ 2147483647 h 49"/>
                    <a:gd name="T10" fmla="*/ 2147483647 w 43"/>
                    <a:gd name="T11" fmla="*/ 0 h 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"/>
                    <a:gd name="T19" fmla="*/ 0 h 49"/>
                    <a:gd name="T20" fmla="*/ 43 w 43"/>
                    <a:gd name="T21" fmla="*/ 49 h 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" h="49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5" y="14"/>
                        <a:pt x="31" y="26"/>
                        <a:pt x="32" y="49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2" y="21"/>
                        <a:pt x="32" y="3"/>
                        <a:pt x="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Oval 31">
                  <a:extLst>
                    <a:ext uri="{FF2B5EF4-FFF2-40B4-BE49-F238E27FC236}">
                      <a16:creationId xmlns:a16="http://schemas.microsoft.com/office/drawing/2014/main" id="{0BFDB652-B455-4C73-8410-83DCC44B8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4026" y="4440238"/>
                  <a:ext cx="52387" cy="508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9E247D0A-8BA6-41A5-9362-4E21B5F9BDC4}"/>
                  </a:ext>
                </a:extLst>
              </p:cNvPr>
              <p:cNvGrpSpPr/>
              <p:nvPr/>
            </p:nvGrpSpPr>
            <p:grpSpPr>
              <a:xfrm>
                <a:off x="9767187" y="5328792"/>
                <a:ext cx="173769" cy="198594"/>
                <a:chOff x="9017001" y="6772275"/>
                <a:chExt cx="144462" cy="165100"/>
              </a:xfrm>
              <a:grpFill/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D3207B56-7F5A-4B41-96CE-54BA12D074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7326" y="6772275"/>
                  <a:ext cx="22225" cy="65088"/>
                </a:xfrm>
                <a:custGeom>
                  <a:avLst/>
                  <a:gdLst>
                    <a:gd name="T0" fmla="*/ 2147483647 w 9"/>
                    <a:gd name="T1" fmla="*/ 2147483647 h 26"/>
                    <a:gd name="T2" fmla="*/ 2147483647 w 9"/>
                    <a:gd name="T3" fmla="*/ 2147483647 h 26"/>
                    <a:gd name="T4" fmla="*/ 2147483647 w 9"/>
                    <a:gd name="T5" fmla="*/ 2147483647 h 26"/>
                    <a:gd name="T6" fmla="*/ 2147483647 w 9"/>
                    <a:gd name="T7" fmla="*/ 0 h 26"/>
                    <a:gd name="T8" fmla="*/ 0 w 9"/>
                    <a:gd name="T9" fmla="*/ 2147483647 h 26"/>
                    <a:gd name="T10" fmla="*/ 0 w 9"/>
                    <a:gd name="T11" fmla="*/ 2147483647 h 26"/>
                    <a:gd name="T12" fmla="*/ 2147483647 w 9"/>
                    <a:gd name="T13" fmla="*/ 2147483647 h 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"/>
                    <a:gd name="T22" fmla="*/ 0 h 26"/>
                    <a:gd name="T23" fmla="*/ 9 w 9"/>
                    <a:gd name="T24" fmla="*/ 26 h 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" h="26">
                      <a:moveTo>
                        <a:pt x="5" y="26"/>
                      </a:moveTo>
                      <a:cubicBezTo>
                        <a:pt x="7" y="26"/>
                        <a:pt x="9" y="24"/>
                        <a:pt x="9" y="22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2"/>
                        <a:pt x="7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4"/>
                        <a:pt x="2" y="26"/>
                        <a:pt x="5" y="2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8E434E3B-6187-43AA-AF35-07D322C3B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7001" y="6791325"/>
                  <a:ext cx="144462" cy="146050"/>
                </a:xfrm>
                <a:custGeom>
                  <a:avLst/>
                  <a:gdLst>
                    <a:gd name="T0" fmla="*/ 2147483647 w 58"/>
                    <a:gd name="T1" fmla="*/ 0 h 58"/>
                    <a:gd name="T2" fmla="*/ 2147483647 w 58"/>
                    <a:gd name="T3" fmla="*/ 2147483647 h 58"/>
                    <a:gd name="T4" fmla="*/ 2147483647 w 58"/>
                    <a:gd name="T5" fmla="*/ 2147483647 h 58"/>
                    <a:gd name="T6" fmla="*/ 2147483647 w 58"/>
                    <a:gd name="T7" fmla="*/ 2147483647 h 58"/>
                    <a:gd name="T8" fmla="*/ 2147483647 w 58"/>
                    <a:gd name="T9" fmla="*/ 2147483647 h 58"/>
                    <a:gd name="T10" fmla="*/ 2147483647 w 58"/>
                    <a:gd name="T11" fmla="*/ 2147483647 h 58"/>
                    <a:gd name="T12" fmla="*/ 2147483647 w 58"/>
                    <a:gd name="T13" fmla="*/ 0 h 58"/>
                    <a:gd name="T14" fmla="*/ 0 w 58"/>
                    <a:gd name="T15" fmla="*/ 2147483647 h 58"/>
                    <a:gd name="T16" fmla="*/ 2147483647 w 58"/>
                    <a:gd name="T17" fmla="*/ 2147483647 h 58"/>
                    <a:gd name="T18" fmla="*/ 2147483647 w 58"/>
                    <a:gd name="T19" fmla="*/ 2147483647 h 58"/>
                    <a:gd name="T20" fmla="*/ 2147483647 w 58"/>
                    <a:gd name="T21" fmla="*/ 0 h 5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8"/>
                    <a:gd name="T34" fmla="*/ 0 h 58"/>
                    <a:gd name="T35" fmla="*/ 58 w 58"/>
                    <a:gd name="T36" fmla="*/ 58 h 5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8" h="58">
                      <a:moveTo>
                        <a:pt x="36" y="0"/>
                      </a:move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44" y="12"/>
                        <a:pt x="50" y="19"/>
                        <a:pt x="50" y="28"/>
                      </a:cubicBezTo>
                      <a:cubicBezTo>
                        <a:pt x="50" y="40"/>
                        <a:pt x="40" y="49"/>
                        <a:pt x="29" y="49"/>
                      </a:cubicBezTo>
                      <a:cubicBezTo>
                        <a:pt x="17" y="49"/>
                        <a:pt x="8" y="40"/>
                        <a:pt x="8" y="28"/>
                      </a:cubicBezTo>
                      <a:cubicBezTo>
                        <a:pt x="8" y="19"/>
                        <a:pt x="13" y="12"/>
                        <a:pt x="21" y="9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9" y="3"/>
                        <a:pt x="0" y="15"/>
                        <a:pt x="0" y="28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45" y="58"/>
                        <a:pt x="58" y="45"/>
                        <a:pt x="58" y="28"/>
                      </a:cubicBezTo>
                      <a:cubicBezTo>
                        <a:pt x="58" y="15"/>
                        <a:pt x="49" y="3"/>
                        <a:pt x="36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82495C50-78A4-4FE5-AF15-3D8AAB104AF5}"/>
                  </a:ext>
                </a:extLst>
              </p:cNvPr>
              <p:cNvGrpSpPr/>
              <p:nvPr/>
            </p:nvGrpSpPr>
            <p:grpSpPr>
              <a:xfrm>
                <a:off x="7976023" y="1679631"/>
                <a:ext cx="301710" cy="336082"/>
                <a:chOff x="7527926" y="3738563"/>
                <a:chExt cx="250825" cy="279400"/>
              </a:xfrm>
              <a:grpFill/>
            </p:grpSpPr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FAB6FB2D-2329-4C29-9635-A5F0056E2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2701" y="3738563"/>
                  <a:ext cx="38100" cy="112712"/>
                </a:xfrm>
                <a:custGeom>
                  <a:avLst/>
                  <a:gdLst>
                    <a:gd name="T0" fmla="*/ 2147483647 w 15"/>
                    <a:gd name="T1" fmla="*/ 2147483647 h 45"/>
                    <a:gd name="T2" fmla="*/ 2147483647 w 15"/>
                    <a:gd name="T3" fmla="*/ 2147483647 h 45"/>
                    <a:gd name="T4" fmla="*/ 2147483647 w 15"/>
                    <a:gd name="T5" fmla="*/ 2147483647 h 45"/>
                    <a:gd name="T6" fmla="*/ 2147483647 w 15"/>
                    <a:gd name="T7" fmla="*/ 0 h 45"/>
                    <a:gd name="T8" fmla="*/ 0 w 15"/>
                    <a:gd name="T9" fmla="*/ 2147483647 h 45"/>
                    <a:gd name="T10" fmla="*/ 0 w 15"/>
                    <a:gd name="T11" fmla="*/ 2147483647 h 45"/>
                    <a:gd name="T12" fmla="*/ 2147483647 w 15"/>
                    <a:gd name="T13" fmla="*/ 2147483647 h 4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"/>
                    <a:gd name="T22" fmla="*/ 0 h 45"/>
                    <a:gd name="T23" fmla="*/ 15 w 15"/>
                    <a:gd name="T24" fmla="*/ 45 h 4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" h="45">
                      <a:moveTo>
                        <a:pt x="8" y="45"/>
                      </a:moveTo>
                      <a:cubicBezTo>
                        <a:pt x="12" y="45"/>
                        <a:pt x="15" y="41"/>
                        <a:pt x="15" y="3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3"/>
                        <a:pt x="12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41"/>
                        <a:pt x="4" y="45"/>
                        <a:pt x="8" y="4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7" name="Freeform 35">
                  <a:extLst>
                    <a:ext uri="{FF2B5EF4-FFF2-40B4-BE49-F238E27FC236}">
                      <a16:creationId xmlns:a16="http://schemas.microsoft.com/office/drawing/2014/main" id="{A3BF7579-532E-4835-BD34-9FF5A4924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7926" y="3771900"/>
                  <a:ext cx="250825" cy="246063"/>
                </a:xfrm>
                <a:custGeom>
                  <a:avLst/>
                  <a:gdLst>
                    <a:gd name="T0" fmla="*/ 2147483647 w 100"/>
                    <a:gd name="T1" fmla="*/ 0 h 99"/>
                    <a:gd name="T2" fmla="*/ 2147483647 w 100"/>
                    <a:gd name="T3" fmla="*/ 2147483647 h 99"/>
                    <a:gd name="T4" fmla="*/ 2147483647 w 100"/>
                    <a:gd name="T5" fmla="*/ 2147483647 h 99"/>
                    <a:gd name="T6" fmla="*/ 2147483647 w 100"/>
                    <a:gd name="T7" fmla="*/ 2147483647 h 99"/>
                    <a:gd name="T8" fmla="*/ 2147483647 w 100"/>
                    <a:gd name="T9" fmla="*/ 2147483647 h 99"/>
                    <a:gd name="T10" fmla="*/ 2147483647 w 100"/>
                    <a:gd name="T11" fmla="*/ 2147483647 h 99"/>
                    <a:gd name="T12" fmla="*/ 2147483647 w 100"/>
                    <a:gd name="T13" fmla="*/ 0 h 99"/>
                    <a:gd name="T14" fmla="*/ 0 w 100"/>
                    <a:gd name="T15" fmla="*/ 2147483647 h 99"/>
                    <a:gd name="T16" fmla="*/ 2147483647 w 100"/>
                    <a:gd name="T17" fmla="*/ 2147483647 h 99"/>
                    <a:gd name="T18" fmla="*/ 2147483647 w 100"/>
                    <a:gd name="T19" fmla="*/ 2147483647 h 99"/>
                    <a:gd name="T20" fmla="*/ 2147483647 w 100"/>
                    <a:gd name="T21" fmla="*/ 0 h 9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0"/>
                    <a:gd name="T34" fmla="*/ 0 h 99"/>
                    <a:gd name="T35" fmla="*/ 100 w 100"/>
                    <a:gd name="T36" fmla="*/ 99 h 9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0" h="99">
                      <a:moveTo>
                        <a:pt x="63" y="0"/>
                      </a:moveTo>
                      <a:cubicBezTo>
                        <a:pt x="63" y="15"/>
                        <a:pt x="63" y="15"/>
                        <a:pt x="63" y="15"/>
                      </a:cubicBezTo>
                      <a:cubicBezTo>
                        <a:pt x="76" y="20"/>
                        <a:pt x="86" y="33"/>
                        <a:pt x="86" y="49"/>
                      </a:cubicBezTo>
                      <a:cubicBezTo>
                        <a:pt x="86" y="69"/>
                        <a:pt x="70" y="85"/>
                        <a:pt x="50" y="85"/>
                      </a:cubicBezTo>
                      <a:cubicBezTo>
                        <a:pt x="30" y="85"/>
                        <a:pt x="14" y="69"/>
                        <a:pt x="14" y="49"/>
                      </a:cubicBezTo>
                      <a:cubicBezTo>
                        <a:pt x="14" y="33"/>
                        <a:pt x="24" y="20"/>
                        <a:pt x="37" y="15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6"/>
                        <a:pt x="0" y="26"/>
                        <a:pt x="0" y="49"/>
                      </a:cubicBezTo>
                      <a:cubicBezTo>
                        <a:pt x="0" y="76"/>
                        <a:pt x="22" y="99"/>
                        <a:pt x="50" y="99"/>
                      </a:cubicBezTo>
                      <a:cubicBezTo>
                        <a:pt x="77" y="99"/>
                        <a:pt x="100" y="76"/>
                        <a:pt x="100" y="49"/>
                      </a:cubicBezTo>
                      <a:cubicBezTo>
                        <a:pt x="100" y="26"/>
                        <a:pt x="84" y="6"/>
                        <a:pt x="6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B3D1B66-BB1E-4C4A-B300-C62B107E33B0}"/>
                  </a:ext>
                </a:extLst>
              </p:cNvPr>
              <p:cNvGrpSpPr/>
              <p:nvPr/>
            </p:nvGrpSpPr>
            <p:grpSpPr>
              <a:xfrm>
                <a:off x="10401160" y="3942454"/>
                <a:ext cx="229147" cy="223419"/>
                <a:chOff x="9544051" y="5619750"/>
                <a:chExt cx="190500" cy="185738"/>
              </a:xfrm>
              <a:grpFill/>
            </p:grpSpPr>
            <p:sp>
              <p:nvSpPr>
                <p:cNvPr id="39" name="Freeform 36">
                  <a:extLst>
                    <a:ext uri="{FF2B5EF4-FFF2-40B4-BE49-F238E27FC236}">
                      <a16:creationId xmlns:a16="http://schemas.microsoft.com/office/drawing/2014/main" id="{7C7D0673-06EF-4B66-80A6-0431CD4BAD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544051" y="5619750"/>
                  <a:ext cx="190500" cy="185738"/>
                </a:xfrm>
                <a:custGeom>
                  <a:avLst/>
                  <a:gdLst>
                    <a:gd name="T0" fmla="*/ 2147483647 w 120"/>
                    <a:gd name="T1" fmla="*/ 2147483647 h 117"/>
                    <a:gd name="T2" fmla="*/ 2147483647 w 120"/>
                    <a:gd name="T3" fmla="*/ 2147483647 h 117"/>
                    <a:gd name="T4" fmla="*/ 2147483647 w 120"/>
                    <a:gd name="T5" fmla="*/ 2147483647 h 117"/>
                    <a:gd name="T6" fmla="*/ 2147483647 w 120"/>
                    <a:gd name="T7" fmla="*/ 2147483647 h 117"/>
                    <a:gd name="T8" fmla="*/ 2147483647 w 120"/>
                    <a:gd name="T9" fmla="*/ 0 h 117"/>
                    <a:gd name="T10" fmla="*/ 0 w 120"/>
                    <a:gd name="T11" fmla="*/ 2147483647 h 117"/>
                    <a:gd name="T12" fmla="*/ 2147483647 w 120"/>
                    <a:gd name="T13" fmla="*/ 2147483647 h 117"/>
                    <a:gd name="T14" fmla="*/ 2147483647 w 120"/>
                    <a:gd name="T15" fmla="*/ 2147483647 h 117"/>
                    <a:gd name="T16" fmla="*/ 2147483647 w 120"/>
                    <a:gd name="T17" fmla="*/ 2147483647 h 117"/>
                    <a:gd name="T18" fmla="*/ 2147483647 w 120"/>
                    <a:gd name="T19" fmla="*/ 2147483647 h 117"/>
                    <a:gd name="T20" fmla="*/ 2147483647 w 120"/>
                    <a:gd name="T21" fmla="*/ 2147483647 h 117"/>
                    <a:gd name="T22" fmla="*/ 2147483647 w 120"/>
                    <a:gd name="T23" fmla="*/ 2147483647 h 117"/>
                    <a:gd name="T24" fmla="*/ 2147483647 w 120"/>
                    <a:gd name="T25" fmla="*/ 2147483647 h 117"/>
                    <a:gd name="T26" fmla="*/ 2147483647 w 120"/>
                    <a:gd name="T27" fmla="*/ 2147483647 h 117"/>
                    <a:gd name="T28" fmla="*/ 2147483647 w 120"/>
                    <a:gd name="T29" fmla="*/ 2147483647 h 117"/>
                    <a:gd name="T30" fmla="*/ 2147483647 w 120"/>
                    <a:gd name="T31" fmla="*/ 2147483647 h 117"/>
                    <a:gd name="T32" fmla="*/ 2147483647 w 120"/>
                    <a:gd name="T33" fmla="*/ 2147483647 h 117"/>
                    <a:gd name="T34" fmla="*/ 2147483647 w 120"/>
                    <a:gd name="T35" fmla="*/ 2147483647 h 117"/>
                    <a:gd name="T36" fmla="*/ 2147483647 w 120"/>
                    <a:gd name="T37" fmla="*/ 2147483647 h 117"/>
                    <a:gd name="T38" fmla="*/ 2147483647 w 120"/>
                    <a:gd name="T39" fmla="*/ 2147483647 h 117"/>
                    <a:gd name="T40" fmla="*/ 2147483647 w 120"/>
                    <a:gd name="T41" fmla="*/ 2147483647 h 117"/>
                    <a:gd name="T42" fmla="*/ 2147483647 w 120"/>
                    <a:gd name="T43" fmla="*/ 2147483647 h 117"/>
                    <a:gd name="T44" fmla="*/ 2147483647 w 120"/>
                    <a:gd name="T45" fmla="*/ 2147483647 h 117"/>
                    <a:gd name="T46" fmla="*/ 2147483647 w 120"/>
                    <a:gd name="T47" fmla="*/ 2147483647 h 11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0"/>
                    <a:gd name="T73" fmla="*/ 0 h 117"/>
                    <a:gd name="T74" fmla="*/ 120 w 120"/>
                    <a:gd name="T75" fmla="*/ 117 h 11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0" h="117">
                      <a:moveTo>
                        <a:pt x="94" y="30"/>
                      </a:moveTo>
                      <a:lnTo>
                        <a:pt x="94" y="2"/>
                      </a:lnTo>
                      <a:lnTo>
                        <a:pt x="79" y="2"/>
                      </a:lnTo>
                      <a:lnTo>
                        <a:pt x="79" y="16"/>
                      </a:lnTo>
                      <a:lnTo>
                        <a:pt x="60" y="0"/>
                      </a:lnTo>
                      <a:lnTo>
                        <a:pt x="0" y="51"/>
                      </a:lnTo>
                      <a:lnTo>
                        <a:pt x="8" y="57"/>
                      </a:lnTo>
                      <a:lnTo>
                        <a:pt x="16" y="51"/>
                      </a:lnTo>
                      <a:lnTo>
                        <a:pt x="16" y="117"/>
                      </a:lnTo>
                      <a:lnTo>
                        <a:pt x="102" y="117"/>
                      </a:lnTo>
                      <a:lnTo>
                        <a:pt x="102" y="52"/>
                      </a:lnTo>
                      <a:lnTo>
                        <a:pt x="110" y="59"/>
                      </a:lnTo>
                      <a:lnTo>
                        <a:pt x="120" y="52"/>
                      </a:lnTo>
                      <a:lnTo>
                        <a:pt x="94" y="30"/>
                      </a:lnTo>
                      <a:close/>
                      <a:moveTo>
                        <a:pt x="96" y="110"/>
                      </a:moveTo>
                      <a:lnTo>
                        <a:pt x="71" y="110"/>
                      </a:lnTo>
                      <a:lnTo>
                        <a:pt x="71" y="76"/>
                      </a:lnTo>
                      <a:lnTo>
                        <a:pt x="46" y="76"/>
                      </a:lnTo>
                      <a:lnTo>
                        <a:pt x="46" y="110"/>
                      </a:lnTo>
                      <a:lnTo>
                        <a:pt x="24" y="110"/>
                      </a:lnTo>
                      <a:lnTo>
                        <a:pt x="24" y="44"/>
                      </a:lnTo>
                      <a:lnTo>
                        <a:pt x="60" y="14"/>
                      </a:lnTo>
                      <a:lnTo>
                        <a:pt x="96" y="46"/>
                      </a:lnTo>
                      <a:lnTo>
                        <a:pt x="96" y="1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" name="Rectangle 37">
                  <a:extLst>
                    <a:ext uri="{FF2B5EF4-FFF2-40B4-BE49-F238E27FC236}">
                      <a16:creationId xmlns:a16="http://schemas.microsoft.com/office/drawing/2014/main" id="{FFF7AD27-951A-4CC2-94D8-1CE1D5BB1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17076" y="5724525"/>
                  <a:ext cx="39687" cy="111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FD6B442E-FE39-497F-B1C6-B57581188485}"/>
                  </a:ext>
                </a:extLst>
              </p:cNvPr>
              <p:cNvGrpSpPr/>
              <p:nvPr/>
            </p:nvGrpSpPr>
            <p:grpSpPr>
              <a:xfrm>
                <a:off x="7849992" y="2819635"/>
                <a:ext cx="299800" cy="198594"/>
                <a:chOff x="7849992" y="2819635"/>
                <a:chExt cx="299800" cy="198594"/>
              </a:xfrm>
              <a:grpFill/>
            </p:grpSpPr>
            <p:sp>
              <p:nvSpPr>
                <p:cNvPr id="62" name="Freeform 16">
                  <a:extLst>
                    <a:ext uri="{FF2B5EF4-FFF2-40B4-BE49-F238E27FC236}">
                      <a16:creationId xmlns:a16="http://schemas.microsoft.com/office/drawing/2014/main" id="{5BC95DC7-8CA5-468C-BE3C-CA7F6AC61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9992" y="2869284"/>
                  <a:ext cx="99297" cy="124122"/>
                </a:xfrm>
                <a:custGeom>
                  <a:avLst/>
                  <a:gdLst>
                    <a:gd name="T0" fmla="*/ 0 w 52"/>
                    <a:gd name="T1" fmla="*/ 0 h 65"/>
                    <a:gd name="T2" fmla="*/ 0 w 52"/>
                    <a:gd name="T3" fmla="*/ 2147483647 h 65"/>
                    <a:gd name="T4" fmla="*/ 2147483647 w 52"/>
                    <a:gd name="T5" fmla="*/ 2147483647 h 65"/>
                    <a:gd name="T6" fmla="*/ 0 w 52"/>
                    <a:gd name="T7" fmla="*/ 0 h 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2"/>
                    <a:gd name="T13" fmla="*/ 0 h 65"/>
                    <a:gd name="T14" fmla="*/ 52 w 52"/>
                    <a:gd name="T15" fmla="*/ 65 h 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2" h="65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52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3" name="Freeform 17">
                  <a:extLst>
                    <a:ext uri="{FF2B5EF4-FFF2-40B4-BE49-F238E27FC236}">
                      <a16:creationId xmlns:a16="http://schemas.microsoft.com/office/drawing/2014/main" id="{F50A0186-BD94-4122-9716-F7662C395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2405" y="2869284"/>
                  <a:ext cx="97387" cy="124122"/>
                </a:xfrm>
                <a:custGeom>
                  <a:avLst/>
                  <a:gdLst>
                    <a:gd name="T0" fmla="*/ 2147483647 w 51"/>
                    <a:gd name="T1" fmla="*/ 2147483647 h 65"/>
                    <a:gd name="T2" fmla="*/ 2147483647 w 51"/>
                    <a:gd name="T3" fmla="*/ 0 h 65"/>
                    <a:gd name="T4" fmla="*/ 0 w 51"/>
                    <a:gd name="T5" fmla="*/ 2147483647 h 65"/>
                    <a:gd name="T6" fmla="*/ 2147483647 w 51"/>
                    <a:gd name="T7" fmla="*/ 2147483647 h 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65"/>
                    <a:gd name="T14" fmla="*/ 51 w 51"/>
                    <a:gd name="T15" fmla="*/ 65 h 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65">
                      <a:moveTo>
                        <a:pt x="51" y="65"/>
                      </a:moveTo>
                      <a:lnTo>
                        <a:pt x="51" y="0"/>
                      </a:lnTo>
                      <a:lnTo>
                        <a:pt x="0" y="22"/>
                      </a:lnTo>
                      <a:lnTo>
                        <a:pt x="51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id="{125AE13F-7B6C-43F2-8223-B62C97B3E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9992" y="2915113"/>
                  <a:ext cx="299800" cy="103116"/>
                </a:xfrm>
                <a:custGeom>
                  <a:avLst/>
                  <a:gdLst>
                    <a:gd name="T0" fmla="*/ 2147483647 w 157"/>
                    <a:gd name="T1" fmla="*/ 2147483647 h 54"/>
                    <a:gd name="T2" fmla="*/ 2147483647 w 157"/>
                    <a:gd name="T3" fmla="*/ 0 h 54"/>
                    <a:gd name="T4" fmla="*/ 0 w 157"/>
                    <a:gd name="T5" fmla="*/ 2147483647 h 54"/>
                    <a:gd name="T6" fmla="*/ 0 w 157"/>
                    <a:gd name="T7" fmla="*/ 2147483647 h 54"/>
                    <a:gd name="T8" fmla="*/ 2147483647 w 157"/>
                    <a:gd name="T9" fmla="*/ 2147483647 h 54"/>
                    <a:gd name="T10" fmla="*/ 2147483647 w 157"/>
                    <a:gd name="T11" fmla="*/ 2147483647 h 54"/>
                    <a:gd name="T12" fmla="*/ 2147483647 w 157"/>
                    <a:gd name="T13" fmla="*/ 0 h 54"/>
                    <a:gd name="T14" fmla="*/ 2147483647 w 157"/>
                    <a:gd name="T15" fmla="*/ 2147483647 h 5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7"/>
                    <a:gd name="T25" fmla="*/ 0 h 54"/>
                    <a:gd name="T26" fmla="*/ 157 w 157"/>
                    <a:gd name="T27" fmla="*/ 54 h 5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7" h="54">
                      <a:moveTo>
                        <a:pt x="79" y="9"/>
                      </a:moveTo>
                      <a:lnTo>
                        <a:pt x="57" y="0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157" y="54"/>
                      </a:lnTo>
                      <a:lnTo>
                        <a:pt x="157" y="49"/>
                      </a:lnTo>
                      <a:lnTo>
                        <a:pt x="99" y="0"/>
                      </a:lnTo>
                      <a:lnTo>
                        <a:pt x="79" y="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id="{F947925A-AB8D-48C5-B21A-1E1FD73A9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49992" y="2819635"/>
                  <a:ext cx="299800" cy="95478"/>
                </a:xfrm>
                <a:custGeom>
                  <a:avLst/>
                  <a:gdLst>
                    <a:gd name="T0" fmla="*/ 0 w 157"/>
                    <a:gd name="T1" fmla="*/ 0 h 50"/>
                    <a:gd name="T2" fmla="*/ 0 w 157"/>
                    <a:gd name="T3" fmla="*/ 2147483647 h 50"/>
                    <a:gd name="T4" fmla="*/ 2147483647 w 157"/>
                    <a:gd name="T5" fmla="*/ 2147483647 h 50"/>
                    <a:gd name="T6" fmla="*/ 2147483647 w 157"/>
                    <a:gd name="T7" fmla="*/ 2147483647 h 50"/>
                    <a:gd name="T8" fmla="*/ 2147483647 w 157"/>
                    <a:gd name="T9" fmla="*/ 0 h 50"/>
                    <a:gd name="T10" fmla="*/ 0 w 157"/>
                    <a:gd name="T11" fmla="*/ 0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57"/>
                    <a:gd name="T19" fmla="*/ 0 h 50"/>
                    <a:gd name="T20" fmla="*/ 157 w 157"/>
                    <a:gd name="T21" fmla="*/ 50 h 5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57" h="50">
                      <a:moveTo>
                        <a:pt x="0" y="0"/>
                      </a:moveTo>
                      <a:lnTo>
                        <a:pt x="0" y="17"/>
                      </a:lnTo>
                      <a:lnTo>
                        <a:pt x="79" y="50"/>
                      </a:lnTo>
                      <a:lnTo>
                        <a:pt x="157" y="17"/>
                      </a:lnTo>
                      <a:lnTo>
                        <a:pt x="15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0881706A-D533-4CC7-9F02-228B3FBE3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1403349"/>
              <a:ext cx="4873189" cy="4838816"/>
            </a:xfrm>
            <a:custGeom>
              <a:avLst/>
              <a:gdLst>
                <a:gd name="T0" fmla="*/ 2147483647 w 2552"/>
                <a:gd name="T1" fmla="*/ 2147483647 h 2534"/>
                <a:gd name="T2" fmla="*/ 2147483647 w 2552"/>
                <a:gd name="T3" fmla="*/ 2147483647 h 2534"/>
                <a:gd name="T4" fmla="*/ 2147483647 w 2552"/>
                <a:gd name="T5" fmla="*/ 2147483647 h 2534"/>
                <a:gd name="T6" fmla="*/ 0 w 2552"/>
                <a:gd name="T7" fmla="*/ 2147483647 h 2534"/>
                <a:gd name="T8" fmla="*/ 2147483647 w 2552"/>
                <a:gd name="T9" fmla="*/ 2147483647 h 2534"/>
                <a:gd name="T10" fmla="*/ 2147483647 w 2552"/>
                <a:gd name="T11" fmla="*/ 2147483647 h 2534"/>
                <a:gd name="T12" fmla="*/ 2147483647 w 2552"/>
                <a:gd name="T13" fmla="*/ 0 h 2534"/>
                <a:gd name="T14" fmla="*/ 2147483647 w 2552"/>
                <a:gd name="T15" fmla="*/ 2147483647 h 2534"/>
                <a:gd name="T16" fmla="*/ 2147483647 w 2552"/>
                <a:gd name="T17" fmla="*/ 2147483647 h 2534"/>
                <a:gd name="T18" fmla="*/ 2147483647 w 2552"/>
                <a:gd name="T19" fmla="*/ 2147483647 h 2534"/>
                <a:gd name="T20" fmla="*/ 2147483647 w 2552"/>
                <a:gd name="T21" fmla="*/ 2147483647 h 2534"/>
                <a:gd name="T22" fmla="*/ 2147483647 w 2552"/>
                <a:gd name="T23" fmla="*/ 2147483647 h 2534"/>
                <a:gd name="T24" fmla="*/ 2147483647 w 2552"/>
                <a:gd name="T25" fmla="*/ 2147483647 h 2534"/>
                <a:gd name="T26" fmla="*/ 2147483647 w 2552"/>
                <a:gd name="T27" fmla="*/ 2147483647 h 25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552"/>
                <a:gd name="T43" fmla="*/ 0 h 2534"/>
                <a:gd name="T44" fmla="*/ 2552 w 2552"/>
                <a:gd name="T45" fmla="*/ 2534 h 25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552" h="2534">
                  <a:moveTo>
                    <a:pt x="969" y="2534"/>
                  </a:moveTo>
                  <a:lnTo>
                    <a:pt x="425" y="2247"/>
                  </a:lnTo>
                  <a:lnTo>
                    <a:pt x="76" y="1742"/>
                  </a:lnTo>
                  <a:lnTo>
                    <a:pt x="0" y="1132"/>
                  </a:lnTo>
                  <a:lnTo>
                    <a:pt x="219" y="556"/>
                  </a:lnTo>
                  <a:lnTo>
                    <a:pt x="680" y="148"/>
                  </a:lnTo>
                  <a:lnTo>
                    <a:pt x="1276" y="0"/>
                  </a:lnTo>
                  <a:lnTo>
                    <a:pt x="1874" y="148"/>
                  </a:lnTo>
                  <a:lnTo>
                    <a:pt x="2334" y="556"/>
                  </a:lnTo>
                  <a:lnTo>
                    <a:pt x="2552" y="1132"/>
                  </a:lnTo>
                  <a:lnTo>
                    <a:pt x="2478" y="1742"/>
                  </a:lnTo>
                  <a:lnTo>
                    <a:pt x="2129" y="2247"/>
                  </a:lnTo>
                  <a:lnTo>
                    <a:pt x="1585" y="2534"/>
                  </a:lnTo>
                  <a:lnTo>
                    <a:pt x="969" y="2534"/>
                  </a:lnTo>
                  <a:close/>
                </a:path>
              </a:pathLst>
            </a:custGeom>
            <a:noFill/>
            <a:ln w="4763" cap="flat">
              <a:solidFill>
                <a:srgbClr val="3FABA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Line 39">
              <a:extLst>
                <a:ext uri="{FF2B5EF4-FFF2-40B4-BE49-F238E27FC236}">
                  <a16:creationId xmlns:a16="http://schemas.microsoft.com/office/drawing/2014/main" id="{E137D972-93FA-4119-BE4F-F9AF977F3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807" y="2465062"/>
              <a:ext cx="1909" cy="1910"/>
            </a:xfrm>
            <a:prstGeom prst="line">
              <a:avLst/>
            </a:prstGeom>
            <a:noFill/>
            <a:ln w="4763">
              <a:solidFill>
                <a:srgbClr val="3FABA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6E1043DF-5FAB-485E-A079-C68543899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3" y="1685963"/>
              <a:ext cx="4456906" cy="4556202"/>
            </a:xfrm>
            <a:custGeom>
              <a:avLst/>
              <a:gdLst>
                <a:gd name="T0" fmla="*/ 2147483647 w 2334"/>
                <a:gd name="T1" fmla="*/ 2147483647 h 2386"/>
                <a:gd name="T2" fmla="*/ 2147483647 w 2334"/>
                <a:gd name="T3" fmla="*/ 2147483647 h 2386"/>
                <a:gd name="T4" fmla="*/ 2147483647 w 2334"/>
                <a:gd name="T5" fmla="*/ 2147483647 h 2386"/>
                <a:gd name="T6" fmla="*/ 2147483647 w 2334"/>
                <a:gd name="T7" fmla="*/ 0 h 2386"/>
                <a:gd name="T8" fmla="*/ 2147483647 w 2334"/>
                <a:gd name="T9" fmla="*/ 2147483647 h 2386"/>
                <a:gd name="T10" fmla="*/ 2147483647 w 2334"/>
                <a:gd name="T11" fmla="*/ 0 h 2386"/>
                <a:gd name="T12" fmla="*/ 0 w 2334"/>
                <a:gd name="T13" fmla="*/ 2147483647 h 2386"/>
                <a:gd name="T14" fmla="*/ 2147483647 w 2334"/>
                <a:gd name="T15" fmla="*/ 2147483647 h 23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34"/>
                <a:gd name="T25" fmla="*/ 0 h 2386"/>
                <a:gd name="T26" fmla="*/ 2334 w 2334"/>
                <a:gd name="T27" fmla="*/ 2386 h 23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34" h="2386">
                  <a:moveTo>
                    <a:pt x="1585" y="2386"/>
                  </a:moveTo>
                  <a:lnTo>
                    <a:pt x="1592" y="2364"/>
                  </a:lnTo>
                  <a:lnTo>
                    <a:pt x="2334" y="408"/>
                  </a:lnTo>
                  <a:lnTo>
                    <a:pt x="680" y="0"/>
                  </a:lnTo>
                  <a:lnTo>
                    <a:pt x="425" y="2099"/>
                  </a:lnTo>
                  <a:lnTo>
                    <a:pt x="1874" y="0"/>
                  </a:lnTo>
                  <a:lnTo>
                    <a:pt x="0" y="984"/>
                  </a:lnTo>
                  <a:lnTo>
                    <a:pt x="1585" y="2386"/>
                  </a:lnTo>
                  <a:close/>
                </a:path>
              </a:pathLst>
            </a:custGeom>
            <a:noFill/>
            <a:ln w="4763" cap="flat">
              <a:solidFill>
                <a:srgbClr val="3FABA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ED52CDC6-304A-413E-90B3-D69C885E5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739" y="1403349"/>
              <a:ext cx="4728063" cy="4838816"/>
            </a:xfrm>
            <a:custGeom>
              <a:avLst/>
              <a:gdLst>
                <a:gd name="T0" fmla="*/ 2147483647 w 2476"/>
                <a:gd name="T1" fmla="*/ 2147483647 h 2534"/>
                <a:gd name="T2" fmla="*/ 0 w 2476"/>
                <a:gd name="T3" fmla="*/ 2147483647 h 2534"/>
                <a:gd name="T4" fmla="*/ 2147483647 w 2476"/>
                <a:gd name="T5" fmla="*/ 2147483647 h 2534"/>
                <a:gd name="T6" fmla="*/ 2147483647 w 2476"/>
                <a:gd name="T7" fmla="*/ 2147483647 h 2534"/>
                <a:gd name="T8" fmla="*/ 2147483647 w 2476"/>
                <a:gd name="T9" fmla="*/ 2147483647 h 2534"/>
                <a:gd name="T10" fmla="*/ 2147483647 w 2476"/>
                <a:gd name="T11" fmla="*/ 0 h 2534"/>
                <a:gd name="T12" fmla="*/ 2147483647 w 2476"/>
                <a:gd name="T13" fmla="*/ 2147483647 h 2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76"/>
                <a:gd name="T22" fmla="*/ 0 h 2534"/>
                <a:gd name="T23" fmla="*/ 2476 w 2476"/>
                <a:gd name="T24" fmla="*/ 2534 h 2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76" h="2534">
                  <a:moveTo>
                    <a:pt x="2476" y="1132"/>
                  </a:moveTo>
                  <a:lnTo>
                    <a:pt x="0" y="1742"/>
                  </a:lnTo>
                  <a:lnTo>
                    <a:pt x="2402" y="1742"/>
                  </a:lnTo>
                  <a:lnTo>
                    <a:pt x="2258" y="556"/>
                  </a:lnTo>
                  <a:lnTo>
                    <a:pt x="893" y="2534"/>
                  </a:lnTo>
                  <a:lnTo>
                    <a:pt x="1200" y="0"/>
                  </a:lnTo>
                  <a:lnTo>
                    <a:pt x="2402" y="1742"/>
                  </a:lnTo>
                </a:path>
              </a:pathLst>
            </a:custGeom>
            <a:noFill/>
            <a:ln w="4763" cap="flat">
              <a:solidFill>
                <a:srgbClr val="3FABA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D888B684-DFE5-4A32-BA13-53602280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807" y="1403349"/>
              <a:ext cx="2686746" cy="1061713"/>
            </a:xfrm>
            <a:custGeom>
              <a:avLst/>
              <a:gdLst>
                <a:gd name="T0" fmla="*/ 2147483647 w 1407"/>
                <a:gd name="T1" fmla="*/ 2147483647 h 556"/>
                <a:gd name="T2" fmla="*/ 0 w 1407"/>
                <a:gd name="T3" fmla="*/ 2147483647 h 556"/>
                <a:gd name="T4" fmla="*/ 2147483647 w 1407"/>
                <a:gd name="T5" fmla="*/ 0 h 556"/>
                <a:gd name="T6" fmla="*/ 0 60000 65536"/>
                <a:gd name="T7" fmla="*/ 0 60000 65536"/>
                <a:gd name="T8" fmla="*/ 0 60000 65536"/>
                <a:gd name="T9" fmla="*/ 0 w 1407"/>
                <a:gd name="T10" fmla="*/ 0 h 556"/>
                <a:gd name="T11" fmla="*/ 1407 w 1407"/>
                <a:gd name="T12" fmla="*/ 556 h 5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7" h="556">
                  <a:moveTo>
                    <a:pt x="1407" y="507"/>
                  </a:moveTo>
                  <a:lnTo>
                    <a:pt x="0" y="556"/>
                  </a:lnTo>
                  <a:lnTo>
                    <a:pt x="1057" y="0"/>
                  </a:lnTo>
                </a:path>
              </a:pathLst>
            </a:custGeom>
            <a:noFill/>
            <a:ln w="4763" cap="flat">
              <a:solidFill>
                <a:srgbClr val="3FABA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43">
              <a:extLst>
                <a:ext uri="{FF2B5EF4-FFF2-40B4-BE49-F238E27FC236}">
                  <a16:creationId xmlns:a16="http://schemas.microsoft.com/office/drawing/2014/main" id="{80A529A6-D40A-4F66-9FED-857330AEA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6552" y="2371495"/>
              <a:ext cx="336082" cy="2770766"/>
            </a:xfrm>
            <a:prstGeom prst="line">
              <a:avLst/>
            </a:prstGeom>
            <a:noFill/>
            <a:ln w="4763">
              <a:solidFill>
                <a:srgbClr val="3FABA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3C5905C4-390C-42D1-BE4A-168D6D8EE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739" y="1685963"/>
              <a:ext cx="3920321" cy="4008160"/>
            </a:xfrm>
            <a:custGeom>
              <a:avLst/>
              <a:gdLst>
                <a:gd name="T0" fmla="*/ 2147483647 w 2053"/>
                <a:gd name="T1" fmla="*/ 2147483647 h 2099"/>
                <a:gd name="T2" fmla="*/ 2147483647 w 2053"/>
                <a:gd name="T3" fmla="*/ 2147483647 h 2099"/>
                <a:gd name="T4" fmla="*/ 0 w 2053"/>
                <a:gd name="T5" fmla="*/ 2147483647 h 2099"/>
                <a:gd name="T6" fmla="*/ 2147483647 w 2053"/>
                <a:gd name="T7" fmla="*/ 2147483647 h 2099"/>
                <a:gd name="T8" fmla="*/ 2147483647 w 2053"/>
                <a:gd name="T9" fmla="*/ 2147483647 h 2099"/>
                <a:gd name="T10" fmla="*/ 2147483647 w 2053"/>
                <a:gd name="T11" fmla="*/ 0 h 20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3"/>
                <a:gd name="T19" fmla="*/ 0 h 2099"/>
                <a:gd name="T20" fmla="*/ 2053 w 2053"/>
                <a:gd name="T21" fmla="*/ 2099 h 20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3" h="2099">
                  <a:moveTo>
                    <a:pt x="1650" y="1187"/>
                  </a:moveTo>
                  <a:lnTo>
                    <a:pt x="555" y="393"/>
                  </a:lnTo>
                  <a:lnTo>
                    <a:pt x="0" y="1594"/>
                  </a:lnTo>
                  <a:lnTo>
                    <a:pt x="143" y="408"/>
                  </a:lnTo>
                  <a:lnTo>
                    <a:pt x="2053" y="2099"/>
                  </a:lnTo>
                  <a:lnTo>
                    <a:pt x="1798" y="0"/>
                  </a:lnTo>
                </a:path>
              </a:pathLst>
            </a:custGeom>
            <a:noFill/>
            <a:ln w="4763" cap="flat">
              <a:solidFill>
                <a:srgbClr val="3FABA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45">
              <a:extLst>
                <a:ext uri="{FF2B5EF4-FFF2-40B4-BE49-F238E27FC236}">
                  <a16:creationId xmlns:a16="http://schemas.microsoft.com/office/drawing/2014/main" id="{4743DDA0-3108-4C72-AAE5-0C86A2A82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3175" y="5596735"/>
              <a:ext cx="1483725" cy="97388"/>
            </a:xfrm>
            <a:prstGeom prst="line">
              <a:avLst/>
            </a:prstGeom>
            <a:noFill/>
            <a:ln w="4763">
              <a:solidFill>
                <a:srgbClr val="3FABA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46">
              <a:extLst>
                <a:ext uri="{FF2B5EF4-FFF2-40B4-BE49-F238E27FC236}">
                  <a16:creationId xmlns:a16="http://schemas.microsoft.com/office/drawing/2014/main" id="{01E07447-35D0-4AB3-A082-FAB8FE186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01974" y="4729796"/>
              <a:ext cx="2881521" cy="1512369"/>
            </a:xfrm>
            <a:prstGeom prst="line">
              <a:avLst/>
            </a:prstGeom>
            <a:noFill/>
            <a:ln w="4763">
              <a:solidFill>
                <a:srgbClr val="3FABA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Oval 66">
              <a:extLst>
                <a:ext uri="{FF2B5EF4-FFF2-40B4-BE49-F238E27FC236}">
                  <a16:creationId xmlns:a16="http://schemas.microsoft.com/office/drawing/2014/main" id="{8A98DF26-1966-42D7-AA9E-9B4DF561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039" y="3146774"/>
              <a:ext cx="800100" cy="800100"/>
            </a:xfrm>
            <a:prstGeom prst="ellipse">
              <a:avLst/>
            </a:prstGeom>
            <a:solidFill>
              <a:srgbClr val="3FA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89" name="Oval 66">
              <a:extLst>
                <a:ext uri="{FF2B5EF4-FFF2-40B4-BE49-F238E27FC236}">
                  <a16:creationId xmlns:a16="http://schemas.microsoft.com/office/drawing/2014/main" id="{D43F5BC5-38F0-4BC3-AABB-E6149A437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1439" y="889274"/>
              <a:ext cx="800100" cy="800100"/>
            </a:xfrm>
            <a:prstGeom prst="ellipse">
              <a:avLst/>
            </a:prstGeom>
            <a:solidFill>
              <a:srgbClr val="3FA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Oval 66">
              <a:extLst>
                <a:ext uri="{FF2B5EF4-FFF2-40B4-BE49-F238E27FC236}">
                  <a16:creationId xmlns:a16="http://schemas.microsoft.com/office/drawing/2014/main" id="{EC6903A5-738E-4A2D-BC56-64619247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044" y="1259502"/>
              <a:ext cx="800100" cy="800100"/>
            </a:xfrm>
            <a:prstGeom prst="ellipse">
              <a:avLst/>
            </a:prstGeom>
            <a:solidFill>
              <a:srgbClr val="62C6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Oval 66">
              <a:extLst>
                <a:ext uri="{FF2B5EF4-FFF2-40B4-BE49-F238E27FC236}">
                  <a16:creationId xmlns:a16="http://schemas.microsoft.com/office/drawing/2014/main" id="{2A76D431-1C06-4BDC-876D-CD3E9CE8D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2434" y="5816335"/>
              <a:ext cx="800100" cy="800100"/>
            </a:xfrm>
            <a:prstGeom prst="ellipse">
              <a:avLst/>
            </a:prstGeom>
            <a:solidFill>
              <a:srgbClr val="62C6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b="1"/>
            </a:p>
          </p:txBody>
        </p:sp>
        <p:sp>
          <p:nvSpPr>
            <p:cNvPr id="96" name="Oval 66">
              <a:extLst>
                <a:ext uri="{FF2B5EF4-FFF2-40B4-BE49-F238E27FC236}">
                  <a16:creationId xmlns:a16="http://schemas.microsoft.com/office/drawing/2014/main" id="{8E44A990-212C-4145-8603-2A893391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4397" y="4151921"/>
              <a:ext cx="800100" cy="800100"/>
            </a:xfrm>
            <a:prstGeom prst="ellipse">
              <a:avLst/>
            </a:prstGeom>
            <a:solidFill>
              <a:srgbClr val="62C6C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b="1"/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7A6140A-7E18-4303-9CAB-074FAD48DD4E}"/>
                </a:ext>
              </a:extLst>
            </p:cNvPr>
            <p:cNvGrpSpPr/>
            <p:nvPr/>
          </p:nvGrpSpPr>
          <p:grpSpPr>
            <a:xfrm>
              <a:off x="10982395" y="4452911"/>
              <a:ext cx="800100" cy="800100"/>
              <a:chOff x="10766495" y="4173511"/>
              <a:chExt cx="800100" cy="800100"/>
            </a:xfrm>
          </p:grpSpPr>
          <p:sp>
            <p:nvSpPr>
              <p:cNvPr id="90" name="Oval 66">
                <a:extLst>
                  <a:ext uri="{FF2B5EF4-FFF2-40B4-BE49-F238E27FC236}">
                    <a16:creationId xmlns:a16="http://schemas.microsoft.com/office/drawing/2014/main" id="{F9F0A29C-A28B-420B-9144-7CB9E9F2B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6495" y="4173511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05" name="그림 104">
                <a:extLst>
                  <a:ext uri="{FF2B5EF4-FFF2-40B4-BE49-F238E27FC236}">
                    <a16:creationId xmlns:a16="http://schemas.microsoft.com/office/drawing/2014/main" id="{A1E1FB03-055B-4F45-A92E-DA17DEEDB9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97" r="25718" b="1571"/>
              <a:stretch/>
            </p:blipFill>
            <p:spPr>
              <a:xfrm>
                <a:off x="10880140" y="4453810"/>
                <a:ext cx="559819" cy="258228"/>
              </a:xfrm>
              <a:prstGeom prst="rect">
                <a:avLst/>
              </a:prstGeom>
            </p:spPr>
          </p:pic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A8FE11F-B949-4D30-A14A-06B6294619B6}"/>
                </a:ext>
              </a:extLst>
            </p:cNvPr>
            <p:cNvGrpSpPr/>
            <p:nvPr/>
          </p:nvGrpSpPr>
          <p:grpSpPr>
            <a:xfrm>
              <a:off x="10618016" y="2214915"/>
              <a:ext cx="800100" cy="800100"/>
              <a:chOff x="10402116" y="1935515"/>
              <a:chExt cx="800100" cy="800100"/>
            </a:xfrm>
          </p:grpSpPr>
          <p:sp>
            <p:nvSpPr>
              <p:cNvPr id="91" name="Oval 66">
                <a:extLst>
                  <a:ext uri="{FF2B5EF4-FFF2-40B4-BE49-F238E27FC236}">
                    <a16:creationId xmlns:a16="http://schemas.microsoft.com/office/drawing/2014/main" id="{A345B7D1-20F6-4D09-B925-02FEF838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2116" y="1935515"/>
                <a:ext cx="800100" cy="800100"/>
              </a:xfrm>
              <a:prstGeom prst="ellipse">
                <a:avLst/>
              </a:prstGeom>
              <a:solidFill>
                <a:srgbClr val="62C6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31FC6ED7-355A-49B8-B85A-5208C8D30D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58" r="31968" b="-1875"/>
              <a:stretch/>
            </p:blipFill>
            <p:spPr>
              <a:xfrm>
                <a:off x="10557065" y="2181337"/>
                <a:ext cx="501751" cy="317361"/>
              </a:xfrm>
              <a:prstGeom prst="rect">
                <a:avLst/>
              </a:prstGeom>
            </p:spPr>
          </p:pic>
        </p:grp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D7B24501-CA52-459F-A1EA-CA6DF785E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79" t="1" r="32756" b="1639"/>
            <a:stretch/>
          </p:blipFill>
          <p:spPr>
            <a:xfrm>
              <a:off x="7577045" y="1507858"/>
              <a:ext cx="527369" cy="32565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0B9EBC52-52F5-4C87-85BD-26CC5C33A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91" r="26307" b="-8018"/>
            <a:stretch/>
          </p:blipFill>
          <p:spPr>
            <a:xfrm>
              <a:off x="8671439" y="1127289"/>
              <a:ext cx="729492" cy="348520"/>
            </a:xfrm>
            <a:prstGeom prst="rect">
              <a:avLst/>
            </a:prstGeom>
          </p:spPr>
        </p:pic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B8C5E9D1-1B72-4E23-BFF9-899BB231975E}"/>
                </a:ext>
              </a:extLst>
            </p:cNvPr>
            <p:cNvGrpSpPr/>
            <p:nvPr/>
          </p:nvGrpSpPr>
          <p:grpSpPr>
            <a:xfrm>
              <a:off x="8253031" y="3298588"/>
              <a:ext cx="800100" cy="800100"/>
              <a:chOff x="8037131" y="3019188"/>
              <a:chExt cx="800100" cy="800100"/>
            </a:xfrm>
          </p:grpSpPr>
          <p:sp>
            <p:nvSpPr>
              <p:cNvPr id="95" name="Oval 66">
                <a:extLst>
                  <a:ext uri="{FF2B5EF4-FFF2-40B4-BE49-F238E27FC236}">
                    <a16:creationId xmlns:a16="http://schemas.microsoft.com/office/drawing/2014/main" id="{E66DA93D-0560-4E70-9DEF-33F5B34D8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7131" y="3019188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91D44C19-6082-4628-9EB4-2656D3DC52CE}"/>
                  </a:ext>
                </a:extLst>
              </p:cNvPr>
              <p:cNvGrpSpPr/>
              <p:nvPr/>
            </p:nvGrpSpPr>
            <p:grpSpPr>
              <a:xfrm>
                <a:off x="8199925" y="3248086"/>
                <a:ext cx="494575" cy="320349"/>
                <a:chOff x="8136425" y="3171886"/>
                <a:chExt cx="573500" cy="371471"/>
              </a:xfrm>
            </p:grpSpPr>
            <p:pic>
              <p:nvPicPr>
                <p:cNvPr id="115" name="그림 114">
                  <a:extLst>
                    <a:ext uri="{FF2B5EF4-FFF2-40B4-BE49-F238E27FC236}">
                      <a16:creationId xmlns:a16="http://schemas.microsoft.com/office/drawing/2014/main" id="{877F3C8D-CB31-4980-80BC-F166B85ED3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98" t="1" r="32732" b="3587"/>
                <a:stretch/>
              </p:blipFill>
              <p:spPr>
                <a:xfrm>
                  <a:off x="8136425" y="3171886"/>
                  <a:ext cx="573500" cy="371471"/>
                </a:xfrm>
                <a:prstGeom prst="rect">
                  <a:avLst/>
                </a:prstGeom>
              </p:spPr>
            </p:pic>
            <p:sp>
              <p:nvSpPr>
                <p:cNvPr id="118" name="부분 원형 117">
                  <a:extLst>
                    <a:ext uri="{FF2B5EF4-FFF2-40B4-BE49-F238E27FC236}">
                      <a16:creationId xmlns:a16="http://schemas.microsoft.com/office/drawing/2014/main" id="{A3DC903F-3627-4B00-87F5-E4DBC9531F7F}"/>
                    </a:ext>
                  </a:extLst>
                </p:cNvPr>
                <p:cNvSpPr/>
                <p:nvPr/>
              </p:nvSpPr>
              <p:spPr>
                <a:xfrm>
                  <a:off x="8487448" y="3393410"/>
                  <a:ext cx="105533" cy="105533"/>
                </a:xfrm>
                <a:prstGeom prst="pie">
                  <a:avLst>
                    <a:gd name="adj1" fmla="val 5382879"/>
                    <a:gd name="adj2" fmla="val 16200000"/>
                  </a:avLst>
                </a:prstGeom>
                <a:solidFill>
                  <a:srgbClr val="3FAB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07FDA09-405E-4E14-9A3C-8680F898B267}"/>
                </a:ext>
              </a:extLst>
            </p:cNvPr>
            <p:cNvGrpSpPr/>
            <p:nvPr/>
          </p:nvGrpSpPr>
          <p:grpSpPr>
            <a:xfrm>
              <a:off x="9911005" y="4453948"/>
              <a:ext cx="461724" cy="188062"/>
              <a:chOff x="9697685" y="3965576"/>
              <a:chExt cx="461724" cy="188062"/>
            </a:xfrm>
          </p:grpSpPr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22FD6A4D-1CF9-4989-8055-355BF858C9BB}"/>
                  </a:ext>
                </a:extLst>
              </p:cNvPr>
              <p:cNvSpPr/>
              <p:nvPr/>
            </p:nvSpPr>
            <p:spPr>
              <a:xfrm>
                <a:off x="9697685" y="3965576"/>
                <a:ext cx="461724" cy="188062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70DEA00A-894F-40F1-8BB1-D2EB59980E5C}"/>
                  </a:ext>
                </a:extLst>
              </p:cNvPr>
              <p:cNvCxnSpPr/>
              <p:nvPr/>
            </p:nvCxnSpPr>
            <p:spPr>
              <a:xfrm>
                <a:off x="9763367" y="4054163"/>
                <a:ext cx="338941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4">
              <a:extLst>
                <a:ext uri="{FF2B5EF4-FFF2-40B4-BE49-F238E27FC236}">
                  <a16:creationId xmlns:a16="http://schemas.microsoft.com/office/drawing/2014/main" id="{3B053FFC-E78D-469C-965A-6F8CE6967E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46361" y="3366827"/>
              <a:ext cx="527505" cy="420723"/>
              <a:chOff x="3593" y="1963"/>
              <a:chExt cx="494" cy="394"/>
            </a:xfrm>
          </p:grpSpPr>
          <p:sp>
            <p:nvSpPr>
              <p:cNvPr id="126" name="AutoShape 3">
                <a:extLst>
                  <a:ext uri="{FF2B5EF4-FFF2-40B4-BE49-F238E27FC236}">
                    <a16:creationId xmlns:a16="http://schemas.microsoft.com/office/drawing/2014/main" id="{2D09A670-127C-408B-AB53-F44F32E241A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593" y="1963"/>
                <a:ext cx="494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5">
                <a:extLst>
                  <a:ext uri="{FF2B5EF4-FFF2-40B4-BE49-F238E27FC236}">
                    <a16:creationId xmlns:a16="http://schemas.microsoft.com/office/drawing/2014/main" id="{E37A1D8A-1B8D-4D6D-8AD7-A2DB1D93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1971"/>
                <a:ext cx="414" cy="307"/>
              </a:xfrm>
              <a:custGeom>
                <a:avLst/>
                <a:gdLst>
                  <a:gd name="T0" fmla="*/ 146 w 206"/>
                  <a:gd name="T1" fmla="*/ 152 h 152"/>
                  <a:gd name="T2" fmla="*/ 8 w 206"/>
                  <a:gd name="T3" fmla="*/ 152 h 152"/>
                  <a:gd name="T4" fmla="*/ 0 w 206"/>
                  <a:gd name="T5" fmla="*/ 144 h 152"/>
                  <a:gd name="T6" fmla="*/ 0 w 206"/>
                  <a:gd name="T7" fmla="*/ 8 h 152"/>
                  <a:gd name="T8" fmla="*/ 8 w 206"/>
                  <a:gd name="T9" fmla="*/ 0 h 152"/>
                  <a:gd name="T10" fmla="*/ 198 w 206"/>
                  <a:gd name="T11" fmla="*/ 0 h 152"/>
                  <a:gd name="T12" fmla="*/ 206 w 206"/>
                  <a:gd name="T13" fmla="*/ 8 h 152"/>
                  <a:gd name="T14" fmla="*/ 206 w 206"/>
                  <a:gd name="T15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152">
                    <a:moveTo>
                      <a:pt x="146" y="152"/>
                    </a:moveTo>
                    <a:cubicBezTo>
                      <a:pt x="8" y="152"/>
                      <a:pt x="8" y="152"/>
                      <a:pt x="8" y="152"/>
                    </a:cubicBezTo>
                    <a:cubicBezTo>
                      <a:pt x="4" y="152"/>
                      <a:pt x="0" y="148"/>
                      <a:pt x="0" y="14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2" y="0"/>
                      <a:pt x="206" y="4"/>
                      <a:pt x="206" y="8"/>
                    </a:cubicBezTo>
                    <a:cubicBezTo>
                      <a:pt x="206" y="32"/>
                      <a:pt x="206" y="32"/>
                      <a:pt x="206" y="32"/>
                    </a:cubicBez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5D305674-EB1D-48B5-B340-88752BF4B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2036"/>
                <a:ext cx="185" cy="315"/>
              </a:xfrm>
              <a:custGeom>
                <a:avLst/>
                <a:gdLst>
                  <a:gd name="T0" fmla="*/ 0 w 92"/>
                  <a:gd name="T1" fmla="*/ 31 h 156"/>
                  <a:gd name="T2" fmla="*/ 0 w 92"/>
                  <a:gd name="T3" fmla="*/ 8 h 156"/>
                  <a:gd name="T4" fmla="*/ 8 w 92"/>
                  <a:gd name="T5" fmla="*/ 0 h 156"/>
                  <a:gd name="T6" fmla="*/ 84 w 92"/>
                  <a:gd name="T7" fmla="*/ 0 h 156"/>
                  <a:gd name="T8" fmla="*/ 92 w 92"/>
                  <a:gd name="T9" fmla="*/ 8 h 156"/>
                  <a:gd name="T10" fmla="*/ 92 w 92"/>
                  <a:gd name="T11" fmla="*/ 148 h 156"/>
                  <a:gd name="T12" fmla="*/ 84 w 92"/>
                  <a:gd name="T13" fmla="*/ 156 h 156"/>
                  <a:gd name="T14" fmla="*/ 8 w 92"/>
                  <a:gd name="T15" fmla="*/ 156 h 156"/>
                  <a:gd name="T16" fmla="*/ 0 w 92"/>
                  <a:gd name="T17" fmla="*/ 148 h 156"/>
                  <a:gd name="T18" fmla="*/ 0 w 92"/>
                  <a:gd name="T19" fmla="*/ 9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156">
                    <a:moveTo>
                      <a:pt x="0" y="31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8" y="0"/>
                      <a:pt x="92" y="4"/>
                      <a:pt x="92" y="8"/>
                    </a:cubicBezTo>
                    <a:cubicBezTo>
                      <a:pt x="92" y="148"/>
                      <a:pt x="92" y="148"/>
                      <a:pt x="92" y="148"/>
                    </a:cubicBezTo>
                    <a:cubicBezTo>
                      <a:pt x="92" y="152"/>
                      <a:pt x="88" y="156"/>
                      <a:pt x="84" y="156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3" y="156"/>
                      <a:pt x="0" y="152"/>
                      <a:pt x="0" y="148"/>
                    </a:cubicBezTo>
                    <a:cubicBezTo>
                      <a:pt x="0" y="96"/>
                      <a:pt x="0" y="96"/>
                      <a:pt x="0" y="96"/>
                    </a:cubicBez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164B8E72-0CB8-4AC2-A67F-E23AF25E8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2307"/>
                <a:ext cx="65" cy="18"/>
              </a:xfrm>
              <a:custGeom>
                <a:avLst/>
                <a:gdLst>
                  <a:gd name="T0" fmla="*/ 32 w 32"/>
                  <a:gd name="T1" fmla="*/ 5 h 9"/>
                  <a:gd name="T2" fmla="*/ 28 w 32"/>
                  <a:gd name="T3" fmla="*/ 9 h 9"/>
                  <a:gd name="T4" fmla="*/ 4 w 32"/>
                  <a:gd name="T5" fmla="*/ 9 h 9"/>
                  <a:gd name="T6" fmla="*/ 0 w 32"/>
                  <a:gd name="T7" fmla="*/ 5 h 9"/>
                  <a:gd name="T8" fmla="*/ 0 w 32"/>
                  <a:gd name="T9" fmla="*/ 4 h 9"/>
                  <a:gd name="T10" fmla="*/ 4 w 32"/>
                  <a:gd name="T11" fmla="*/ 0 h 9"/>
                  <a:gd name="T12" fmla="*/ 28 w 32"/>
                  <a:gd name="T13" fmla="*/ 0 h 9"/>
                  <a:gd name="T14" fmla="*/ 32 w 32"/>
                  <a:gd name="T15" fmla="*/ 4 h 9"/>
                  <a:gd name="T16" fmla="*/ 32 w 32"/>
                  <a:gd name="T1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9">
                    <a:moveTo>
                      <a:pt x="32" y="5"/>
                    </a:moveTo>
                    <a:cubicBezTo>
                      <a:pt x="32" y="7"/>
                      <a:pt x="30" y="9"/>
                      <a:pt x="28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1"/>
                      <a:pt x="32" y="4"/>
                    </a:cubicBezTo>
                    <a:lnTo>
                      <a:pt x="32" y="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AD94BCA0-9D5D-4E17-ADAB-3353C120B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2119"/>
                <a:ext cx="36" cy="78"/>
              </a:xfrm>
              <a:custGeom>
                <a:avLst/>
                <a:gdLst>
                  <a:gd name="T0" fmla="*/ 36 w 36"/>
                  <a:gd name="T1" fmla="*/ 0 h 78"/>
                  <a:gd name="T2" fmla="*/ 0 w 36"/>
                  <a:gd name="T3" fmla="*/ 40 h 78"/>
                  <a:gd name="T4" fmla="*/ 36 w 36"/>
                  <a:gd name="T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78">
                    <a:moveTo>
                      <a:pt x="36" y="0"/>
                    </a:moveTo>
                    <a:lnTo>
                      <a:pt x="0" y="40"/>
                    </a:lnTo>
                    <a:lnTo>
                      <a:pt x="36" y="78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3ADAF773-2B7F-40F8-A375-E1F0D6AD9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2119"/>
                <a:ext cx="36" cy="78"/>
              </a:xfrm>
              <a:custGeom>
                <a:avLst/>
                <a:gdLst>
                  <a:gd name="T0" fmla="*/ 0 w 36"/>
                  <a:gd name="T1" fmla="*/ 0 h 78"/>
                  <a:gd name="T2" fmla="*/ 36 w 36"/>
                  <a:gd name="T3" fmla="*/ 40 h 78"/>
                  <a:gd name="T4" fmla="*/ 0 w 36"/>
                  <a:gd name="T5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78">
                    <a:moveTo>
                      <a:pt x="0" y="0"/>
                    </a:moveTo>
                    <a:lnTo>
                      <a:pt x="36" y="40"/>
                    </a:lnTo>
                    <a:lnTo>
                      <a:pt x="0" y="78"/>
                    </a:lnTo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Line 10">
                <a:extLst>
                  <a:ext uri="{FF2B5EF4-FFF2-40B4-BE49-F238E27FC236}">
                    <a16:creationId xmlns:a16="http://schemas.microsoft.com/office/drawing/2014/main" id="{398EA487-A350-462C-AD93-068CBC98B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159"/>
                <a:ext cx="207" cy="0"/>
              </a:xfrm>
              <a:prstGeom prst="line">
                <a:avLst/>
              </a:prstGeom>
              <a:no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A34B4250-9C14-441E-817A-4C20F921AD7C}"/>
                </a:ext>
              </a:extLst>
            </p:cNvPr>
            <p:cNvGrpSpPr/>
            <p:nvPr/>
          </p:nvGrpSpPr>
          <p:grpSpPr>
            <a:xfrm>
              <a:off x="7580871" y="4591388"/>
              <a:ext cx="800100" cy="800100"/>
              <a:chOff x="7364971" y="4311988"/>
              <a:chExt cx="800100" cy="800100"/>
            </a:xfrm>
          </p:grpSpPr>
          <p:sp>
            <p:nvSpPr>
              <p:cNvPr id="80" name="Oval 66">
                <a:extLst>
                  <a:ext uri="{FF2B5EF4-FFF2-40B4-BE49-F238E27FC236}">
                    <a16:creationId xmlns:a16="http://schemas.microsoft.com/office/drawing/2014/main" id="{9F18BF1F-15CE-4272-96D7-99866B5BD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4971" y="4311988"/>
                <a:ext cx="800100" cy="800100"/>
              </a:xfrm>
              <a:prstGeom prst="ellipse">
                <a:avLst/>
              </a:prstGeom>
              <a:solidFill>
                <a:srgbClr val="62C6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89002EC-74ED-42BF-B455-5D89C42602F0}"/>
                  </a:ext>
                </a:extLst>
              </p:cNvPr>
              <p:cNvGrpSpPr/>
              <p:nvPr/>
            </p:nvGrpSpPr>
            <p:grpSpPr>
              <a:xfrm>
                <a:off x="7511392" y="4478576"/>
                <a:ext cx="507544" cy="495035"/>
                <a:chOff x="7511392" y="4478576"/>
                <a:chExt cx="507544" cy="495035"/>
              </a:xfrm>
            </p:grpSpPr>
            <p:grpSp>
              <p:nvGrpSpPr>
                <p:cNvPr id="134" name="Group 13">
                  <a:extLst>
                    <a:ext uri="{FF2B5EF4-FFF2-40B4-BE49-F238E27FC236}">
                      <a16:creationId xmlns:a16="http://schemas.microsoft.com/office/drawing/2014/main" id="{2E608145-8EE1-4CFC-91A1-06ED4A9B8CE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511392" y="4478576"/>
                  <a:ext cx="495035" cy="495035"/>
                  <a:chOff x="3616" y="1936"/>
                  <a:chExt cx="448" cy="448"/>
                </a:xfrm>
              </p:grpSpPr>
              <p:sp>
                <p:nvSpPr>
                  <p:cNvPr id="135" name="AutoShape 12">
                    <a:extLst>
                      <a:ext uri="{FF2B5EF4-FFF2-40B4-BE49-F238E27FC236}">
                        <a16:creationId xmlns:a16="http://schemas.microsoft.com/office/drawing/2014/main" id="{6916F959-30D6-4DEF-8B84-C914F08BA333}"/>
                      </a:ext>
                    </a:extLst>
                  </p:cNvPr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616" y="1936"/>
                    <a:ext cx="448" cy="4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6" name="Rectangle 14">
                    <a:extLst>
                      <a:ext uri="{FF2B5EF4-FFF2-40B4-BE49-F238E27FC236}">
                        <a16:creationId xmlns:a16="http://schemas.microsoft.com/office/drawing/2014/main" id="{C27F6A34-2A65-4365-BE2F-E623F373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75" y="1990"/>
                    <a:ext cx="331" cy="335"/>
                  </a:xfrm>
                  <a:prstGeom prst="rect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7" name="Line 15">
                    <a:extLst>
                      <a:ext uri="{FF2B5EF4-FFF2-40B4-BE49-F238E27FC236}">
                        <a16:creationId xmlns:a16="http://schemas.microsoft.com/office/drawing/2014/main" id="{A5C2698A-B2C5-483B-93A0-64325D1FC3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35" y="1942"/>
                    <a:ext cx="0" cy="48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" name="Line 16">
                    <a:extLst>
                      <a:ext uri="{FF2B5EF4-FFF2-40B4-BE49-F238E27FC236}">
                        <a16:creationId xmlns:a16="http://schemas.microsoft.com/office/drawing/2014/main" id="{BE84763E-2BC7-4913-B849-6E3A4C91C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6" y="1942"/>
                    <a:ext cx="0" cy="48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" name="Line 17">
                    <a:extLst>
                      <a:ext uri="{FF2B5EF4-FFF2-40B4-BE49-F238E27FC236}">
                        <a16:creationId xmlns:a16="http://schemas.microsoft.com/office/drawing/2014/main" id="{19E6D6C0-2AA9-4B0F-A773-F1007E5F20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2" y="1942"/>
                    <a:ext cx="0" cy="48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0" name="Line 18">
                    <a:extLst>
                      <a:ext uri="{FF2B5EF4-FFF2-40B4-BE49-F238E27FC236}">
                        <a16:creationId xmlns:a16="http://schemas.microsoft.com/office/drawing/2014/main" id="{2828342C-BD67-4BE9-9613-5B8581CFE2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3" y="1942"/>
                    <a:ext cx="0" cy="48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" name="Line 19">
                    <a:extLst>
                      <a:ext uri="{FF2B5EF4-FFF2-40B4-BE49-F238E27FC236}">
                        <a16:creationId xmlns:a16="http://schemas.microsoft.com/office/drawing/2014/main" id="{F89CC54D-7ABA-4E36-8B1B-83E5CE10B6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35" y="2329"/>
                    <a:ext cx="0" cy="49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" name="Line 20">
                    <a:extLst>
                      <a:ext uri="{FF2B5EF4-FFF2-40B4-BE49-F238E27FC236}">
                        <a16:creationId xmlns:a16="http://schemas.microsoft.com/office/drawing/2014/main" id="{1D0EB3B9-1E61-44C7-9F29-BD0308D3FC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6" y="2329"/>
                    <a:ext cx="0" cy="49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" name="Line 21">
                    <a:extLst>
                      <a:ext uri="{FF2B5EF4-FFF2-40B4-BE49-F238E27FC236}">
                        <a16:creationId xmlns:a16="http://schemas.microsoft.com/office/drawing/2014/main" id="{5A9346A5-CA81-43FC-819A-2784AE7D17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2" y="2329"/>
                    <a:ext cx="0" cy="49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4" name="Line 22">
                    <a:extLst>
                      <a:ext uri="{FF2B5EF4-FFF2-40B4-BE49-F238E27FC236}">
                        <a16:creationId xmlns:a16="http://schemas.microsoft.com/office/drawing/2014/main" id="{B5EC79BC-B1B0-4BB2-91B0-77CFB8BD3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3" y="2329"/>
                    <a:ext cx="0" cy="49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" name="Line 23">
                    <a:extLst>
                      <a:ext uri="{FF2B5EF4-FFF2-40B4-BE49-F238E27FC236}">
                        <a16:creationId xmlns:a16="http://schemas.microsoft.com/office/drawing/2014/main" id="{F28BB43E-EB40-4F76-AD14-5B55DC12E0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4" y="2049"/>
                    <a:ext cx="49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6" name="Line 24">
                    <a:extLst>
                      <a:ext uri="{FF2B5EF4-FFF2-40B4-BE49-F238E27FC236}">
                        <a16:creationId xmlns:a16="http://schemas.microsoft.com/office/drawing/2014/main" id="{44409575-A3DE-4A42-94C0-CAA58DDA8E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4" y="2120"/>
                    <a:ext cx="49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Line 25">
                    <a:extLst>
                      <a:ext uri="{FF2B5EF4-FFF2-40B4-BE49-F238E27FC236}">
                        <a16:creationId xmlns:a16="http://schemas.microsoft.com/office/drawing/2014/main" id="{87EB72B0-15E6-4221-A48A-94B7054280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4" y="2196"/>
                    <a:ext cx="49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" name="Line 26">
                    <a:extLst>
                      <a:ext uri="{FF2B5EF4-FFF2-40B4-BE49-F238E27FC236}">
                        <a16:creationId xmlns:a16="http://schemas.microsoft.com/office/drawing/2014/main" id="{105D7686-51E3-4B92-94D0-5101B1542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4" y="2267"/>
                    <a:ext cx="49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" name="Line 27">
                    <a:extLst>
                      <a:ext uri="{FF2B5EF4-FFF2-40B4-BE49-F238E27FC236}">
                        <a16:creationId xmlns:a16="http://schemas.microsoft.com/office/drawing/2014/main" id="{D0F61856-0027-49BF-A392-B77CEB52A4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2" y="2049"/>
                    <a:ext cx="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0" name="Line 28">
                    <a:extLst>
                      <a:ext uri="{FF2B5EF4-FFF2-40B4-BE49-F238E27FC236}">
                        <a16:creationId xmlns:a16="http://schemas.microsoft.com/office/drawing/2014/main" id="{E1F2AE4B-3EF2-4540-AEEA-7CAFEF5AE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2" y="2120"/>
                    <a:ext cx="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1" name="Line 29">
                    <a:extLst>
                      <a:ext uri="{FF2B5EF4-FFF2-40B4-BE49-F238E27FC236}">
                        <a16:creationId xmlns:a16="http://schemas.microsoft.com/office/drawing/2014/main" id="{B793A335-2B4D-4126-BC86-3FCF462D51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2" y="2196"/>
                    <a:ext cx="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2" name="Line 30">
                    <a:extLst>
                      <a:ext uri="{FF2B5EF4-FFF2-40B4-BE49-F238E27FC236}">
                        <a16:creationId xmlns:a16="http://schemas.microsoft.com/office/drawing/2014/main" id="{9B29A646-D6CF-4501-BF5A-E3CA1819A8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2" y="2267"/>
                    <a:ext cx="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bg1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D01A208-A460-46D1-A3B3-9EEF59DE9EF8}"/>
                    </a:ext>
                  </a:extLst>
                </p:cNvPr>
                <p:cNvSpPr txBox="1"/>
                <p:nvPr/>
              </p:nvSpPr>
              <p:spPr>
                <a:xfrm>
                  <a:off x="7516875" y="4574998"/>
                  <a:ext cx="5020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ko-KR" sz="700" b="1" dirty="0">
                      <a:solidFill>
                        <a:schemeClr val="bg1"/>
                      </a:solidFill>
                    </a:rPr>
                    <a:t>NVIDIA</a:t>
                  </a:r>
                </a:p>
                <a:p>
                  <a:pPr algn="just"/>
                  <a:r>
                    <a:rPr lang="en-US" altLang="ko-KR" sz="700" b="1" dirty="0">
                      <a:solidFill>
                        <a:schemeClr val="bg1"/>
                      </a:solidFill>
                    </a:rPr>
                    <a:t>MX150</a:t>
                  </a:r>
                  <a:endParaRPr lang="ko-KR" altLang="en-US" sz="7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6" name="Group 33">
              <a:extLst>
                <a:ext uri="{FF2B5EF4-FFF2-40B4-BE49-F238E27FC236}">
                  <a16:creationId xmlns:a16="http://schemas.microsoft.com/office/drawing/2014/main" id="{ED05E89C-D7C1-4BD2-807B-8E179950EE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77200" y="6042062"/>
              <a:ext cx="560897" cy="421696"/>
              <a:chOff x="3566" y="1954"/>
              <a:chExt cx="548" cy="412"/>
            </a:xfrm>
          </p:grpSpPr>
          <p:sp>
            <p:nvSpPr>
              <p:cNvPr id="157" name="AutoShape 32">
                <a:extLst>
                  <a:ext uri="{FF2B5EF4-FFF2-40B4-BE49-F238E27FC236}">
                    <a16:creationId xmlns:a16="http://schemas.microsoft.com/office/drawing/2014/main" id="{CFC283B2-69E2-4FBA-9B5A-A07AD6484FE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566" y="1954"/>
                <a:ext cx="548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34">
                <a:extLst>
                  <a:ext uri="{FF2B5EF4-FFF2-40B4-BE49-F238E27FC236}">
                    <a16:creationId xmlns:a16="http://schemas.microsoft.com/office/drawing/2014/main" id="{6CF53ADC-5B41-4321-A7FB-DF9415B57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4" y="1964"/>
                <a:ext cx="532" cy="325"/>
              </a:xfrm>
              <a:custGeom>
                <a:avLst/>
                <a:gdLst>
                  <a:gd name="T0" fmla="*/ 265 w 265"/>
                  <a:gd name="T1" fmla="*/ 149 h 161"/>
                  <a:gd name="T2" fmla="*/ 253 w 265"/>
                  <a:gd name="T3" fmla="*/ 161 h 161"/>
                  <a:gd name="T4" fmla="*/ 12 w 265"/>
                  <a:gd name="T5" fmla="*/ 161 h 161"/>
                  <a:gd name="T6" fmla="*/ 0 w 265"/>
                  <a:gd name="T7" fmla="*/ 149 h 161"/>
                  <a:gd name="T8" fmla="*/ 0 w 265"/>
                  <a:gd name="T9" fmla="*/ 12 h 161"/>
                  <a:gd name="T10" fmla="*/ 12 w 265"/>
                  <a:gd name="T11" fmla="*/ 0 h 161"/>
                  <a:gd name="T12" fmla="*/ 253 w 265"/>
                  <a:gd name="T13" fmla="*/ 0 h 161"/>
                  <a:gd name="T14" fmla="*/ 265 w 265"/>
                  <a:gd name="T15" fmla="*/ 12 h 161"/>
                  <a:gd name="T16" fmla="*/ 265 w 265"/>
                  <a:gd name="T17" fmla="*/ 14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" h="161">
                    <a:moveTo>
                      <a:pt x="265" y="149"/>
                    </a:moveTo>
                    <a:cubicBezTo>
                      <a:pt x="265" y="156"/>
                      <a:pt x="260" y="161"/>
                      <a:pt x="253" y="161"/>
                    </a:cubicBezTo>
                    <a:cubicBezTo>
                      <a:pt x="12" y="161"/>
                      <a:pt x="12" y="161"/>
                      <a:pt x="12" y="161"/>
                    </a:cubicBezTo>
                    <a:cubicBezTo>
                      <a:pt x="5" y="161"/>
                      <a:pt x="0" y="156"/>
                      <a:pt x="0" y="14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60" y="0"/>
                      <a:pt x="265" y="5"/>
                      <a:pt x="265" y="12"/>
                    </a:cubicBezTo>
                    <a:lnTo>
                      <a:pt x="265" y="149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Line 35">
                <a:extLst>
                  <a:ext uri="{FF2B5EF4-FFF2-40B4-BE49-F238E27FC236}">
                    <a16:creationId xmlns:a16="http://schemas.microsoft.com/office/drawing/2014/main" id="{7675B837-8C34-4470-97A2-5AFABFFB7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5" y="2358"/>
                <a:ext cx="301" cy="0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36">
                <a:extLst>
                  <a:ext uri="{FF2B5EF4-FFF2-40B4-BE49-F238E27FC236}">
                    <a16:creationId xmlns:a16="http://schemas.microsoft.com/office/drawing/2014/main" id="{955EFF28-C88E-4B60-B184-1042F88FE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9" y="2289"/>
                <a:ext cx="0" cy="69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DF2243C-B77B-49AA-BA59-C0653B552741}"/>
                </a:ext>
              </a:extLst>
            </p:cNvPr>
            <p:cNvSpPr txBox="1"/>
            <p:nvPr/>
          </p:nvSpPr>
          <p:spPr>
            <a:xfrm>
              <a:off x="9217341" y="6055186"/>
              <a:ext cx="6958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>
                  <a:solidFill>
                    <a:schemeClr val="bg1"/>
                  </a:solidFill>
                </a:rPr>
                <a:t>AMOLED</a:t>
              </a:r>
              <a:br>
                <a:rPr lang="en-US" altLang="ko-KR" sz="800" b="1">
                  <a:solidFill>
                    <a:schemeClr val="bg1"/>
                  </a:solidFill>
                </a:rPr>
              </a:br>
              <a:r>
                <a:rPr lang="en-US" altLang="ko-KR" sz="800" b="1">
                  <a:solidFill>
                    <a:schemeClr val="bg1"/>
                  </a:solidFill>
                </a:rPr>
                <a:t>MODE</a:t>
              </a:r>
              <a:endParaRPr lang="ko-KR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2F9D957-B9C9-404E-AB7F-43B9A922D591}"/>
              </a:ext>
            </a:extLst>
          </p:cNvPr>
          <p:cNvGrpSpPr/>
          <p:nvPr/>
        </p:nvGrpSpPr>
        <p:grpSpPr>
          <a:xfrm>
            <a:off x="413585" y="3295639"/>
            <a:ext cx="5321578" cy="800100"/>
            <a:chOff x="413585" y="2126357"/>
            <a:chExt cx="5321578" cy="800100"/>
          </a:xfrm>
        </p:grpSpPr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CEF53696-7221-4E97-9A3C-44259C160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2534261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F9B206F-D2D9-4C61-B279-81E7E4D7C022}"/>
                </a:ext>
              </a:extLst>
            </p:cNvPr>
            <p:cNvSpPr txBox="1"/>
            <p:nvPr/>
          </p:nvSpPr>
          <p:spPr>
            <a:xfrm>
              <a:off x="1429490" y="2246655"/>
              <a:ext cx="30975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ko-KR" altLang="en-US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 로그인 </a:t>
              </a:r>
              <a:r>
                <a:rPr lang="en-US" altLang="ko-KR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&amp; </a:t>
              </a:r>
              <a:r>
                <a:rPr lang="ko-KR" altLang="en-US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회원가입</a:t>
              </a:r>
              <a:r>
                <a:rPr lang="en-US" altLang="ko-KR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 &amp; </a:t>
              </a:r>
              <a:r>
                <a:rPr lang="ko-KR" altLang="en-US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비밀번호  찾기</a:t>
              </a: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D36773D8-438B-4D37-8343-51E2B7D73EDB}"/>
                </a:ext>
              </a:extLst>
            </p:cNvPr>
            <p:cNvGrpSpPr/>
            <p:nvPr/>
          </p:nvGrpSpPr>
          <p:grpSpPr>
            <a:xfrm>
              <a:off x="413585" y="2126357"/>
              <a:ext cx="800100" cy="800100"/>
              <a:chOff x="10766495" y="4173511"/>
              <a:chExt cx="800100" cy="800100"/>
            </a:xfrm>
          </p:grpSpPr>
          <p:sp>
            <p:nvSpPr>
              <p:cNvPr id="189" name="Oval 66">
                <a:extLst>
                  <a:ext uri="{FF2B5EF4-FFF2-40B4-BE49-F238E27FC236}">
                    <a16:creationId xmlns:a16="http://schemas.microsoft.com/office/drawing/2014/main" id="{A3715118-C715-4455-95CE-2B47329C3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6495" y="4173511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90" name="그림 189">
                <a:extLst>
                  <a:ext uri="{FF2B5EF4-FFF2-40B4-BE49-F238E27FC236}">
                    <a16:creationId xmlns:a16="http://schemas.microsoft.com/office/drawing/2014/main" id="{8640DC4B-2302-4B23-929D-B9942FCA5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97" r="25718" b="1571"/>
              <a:stretch/>
            </p:blipFill>
            <p:spPr>
              <a:xfrm>
                <a:off x="10880140" y="4453810"/>
                <a:ext cx="559819" cy="258228"/>
              </a:xfrm>
              <a:prstGeom prst="rect">
                <a:avLst/>
              </a:prstGeom>
            </p:spPr>
          </p:pic>
        </p:grp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BA8A06A-5362-4191-A2A0-B7455836ACA3}"/>
                </a:ext>
              </a:extLst>
            </p:cNvPr>
            <p:cNvSpPr/>
            <p:nvPr/>
          </p:nvSpPr>
          <p:spPr>
            <a:xfrm>
              <a:off x="1316801" y="2534261"/>
              <a:ext cx="4418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SNS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 연동 시스템으로도 로그인이 가능한 기능</a:t>
              </a:r>
              <a:endParaRPr lang="ko-KR" altLang="en-US" sz="1600" dirty="0"/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6A18354D-1E04-49A8-A907-7212C84334C9}"/>
              </a:ext>
            </a:extLst>
          </p:cNvPr>
          <p:cNvGrpSpPr/>
          <p:nvPr/>
        </p:nvGrpSpPr>
        <p:grpSpPr>
          <a:xfrm>
            <a:off x="407089" y="4451663"/>
            <a:ext cx="5304197" cy="800100"/>
            <a:chOff x="407089" y="3379355"/>
            <a:chExt cx="5304197" cy="800100"/>
          </a:xfrm>
        </p:grpSpPr>
        <p:sp>
          <p:nvSpPr>
            <p:cNvPr id="192" name="Line 82">
              <a:extLst>
                <a:ext uri="{FF2B5EF4-FFF2-40B4-BE49-F238E27FC236}">
                  <a16:creationId xmlns:a16="http://schemas.microsoft.com/office/drawing/2014/main" id="{7F4EE2FC-3CA1-48F3-9A94-11A5EAFC6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3779405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E1EAEA7-410E-4F98-9BFB-A90F346FE06A}"/>
                </a:ext>
              </a:extLst>
            </p:cNvPr>
            <p:cNvSpPr txBox="1"/>
            <p:nvPr/>
          </p:nvSpPr>
          <p:spPr>
            <a:xfrm>
              <a:off x="1429491" y="3491799"/>
              <a:ext cx="27113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ko-KR" altLang="en-US" sz="20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테마선택</a:t>
              </a: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BFCA5675-C2B1-4B39-BD96-EADC34ED061F}"/>
                </a:ext>
              </a:extLst>
            </p:cNvPr>
            <p:cNvGrpSpPr/>
            <p:nvPr/>
          </p:nvGrpSpPr>
          <p:grpSpPr>
            <a:xfrm>
              <a:off x="407089" y="3379355"/>
              <a:ext cx="800100" cy="800100"/>
              <a:chOff x="10402116" y="1935515"/>
              <a:chExt cx="800100" cy="800100"/>
            </a:xfrm>
          </p:grpSpPr>
          <p:sp>
            <p:nvSpPr>
              <p:cNvPr id="200" name="Oval 66">
                <a:extLst>
                  <a:ext uri="{FF2B5EF4-FFF2-40B4-BE49-F238E27FC236}">
                    <a16:creationId xmlns:a16="http://schemas.microsoft.com/office/drawing/2014/main" id="{A7CF5158-11F1-47E9-89E0-D15822AFB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2116" y="1935515"/>
                <a:ext cx="800100" cy="800100"/>
              </a:xfrm>
              <a:prstGeom prst="ellipse">
                <a:avLst/>
              </a:prstGeom>
              <a:solidFill>
                <a:srgbClr val="62C6C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201" name="그림 200">
                <a:extLst>
                  <a:ext uri="{FF2B5EF4-FFF2-40B4-BE49-F238E27FC236}">
                    <a16:creationId xmlns:a16="http://schemas.microsoft.com/office/drawing/2014/main" id="{CE397D6E-7544-4D4E-99C2-B3CEAFB0BD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58" r="31968" b="-1875"/>
              <a:stretch/>
            </p:blipFill>
            <p:spPr>
              <a:xfrm>
                <a:off x="10557065" y="2181337"/>
                <a:ext cx="501751" cy="317361"/>
              </a:xfrm>
              <a:prstGeom prst="rect">
                <a:avLst/>
              </a:prstGeom>
            </p:spPr>
          </p:pic>
        </p:grp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7B55D435-0F4B-482C-B39A-B0168D5A594F}"/>
              </a:ext>
            </a:extLst>
          </p:cNvPr>
          <p:cNvGrpSpPr/>
          <p:nvPr/>
        </p:nvGrpSpPr>
        <p:grpSpPr>
          <a:xfrm>
            <a:off x="404049" y="5607688"/>
            <a:ext cx="5331114" cy="1002062"/>
            <a:chOff x="404049" y="4566931"/>
            <a:chExt cx="5331114" cy="1002062"/>
          </a:xfrm>
        </p:grpSpPr>
        <p:sp>
          <p:nvSpPr>
            <p:cNvPr id="202" name="Line 82">
              <a:extLst>
                <a:ext uri="{FF2B5EF4-FFF2-40B4-BE49-F238E27FC236}">
                  <a16:creationId xmlns:a16="http://schemas.microsoft.com/office/drawing/2014/main" id="{493D9676-1436-45CE-A538-BB71478EB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4984218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AFE7DB1-CF29-446C-8296-BB5B4FFD48DD}"/>
                </a:ext>
              </a:extLst>
            </p:cNvPr>
            <p:cNvSpPr txBox="1"/>
            <p:nvPr/>
          </p:nvSpPr>
          <p:spPr>
            <a:xfrm>
              <a:off x="1429491" y="4696612"/>
              <a:ext cx="27113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ko-KR" altLang="en-US" sz="20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다이어리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5A6A2A6-6E22-4454-BE54-8D50401D9131}"/>
                </a:ext>
              </a:extLst>
            </p:cNvPr>
            <p:cNvSpPr/>
            <p:nvPr/>
          </p:nvSpPr>
          <p:spPr>
            <a:xfrm>
              <a:off x="1316801" y="4984218"/>
              <a:ext cx="44183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Schedule, Memo, </a:t>
              </a:r>
              <a:r>
                <a:rPr lang="en-US" altLang="ko-KR" sz="1600" b="1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BucketList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를 한  눈에 확인이 </a:t>
              </a:r>
              <a:r>
                <a:rPr lang="ko-KR" altLang="en-US" sz="1600" b="1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가능따로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 분류해서 작성</a:t>
              </a:r>
              <a:r>
                <a:rPr lang="en-US" altLang="ko-KR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메모별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 사진 등록</a:t>
              </a:r>
              <a:endPara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88122B32-0240-471D-826A-6793A1302E6D}"/>
                </a:ext>
              </a:extLst>
            </p:cNvPr>
            <p:cNvGrpSpPr/>
            <p:nvPr/>
          </p:nvGrpSpPr>
          <p:grpSpPr>
            <a:xfrm>
              <a:off x="404049" y="4566931"/>
              <a:ext cx="800100" cy="800100"/>
              <a:chOff x="8037131" y="3019188"/>
              <a:chExt cx="800100" cy="800100"/>
            </a:xfrm>
          </p:grpSpPr>
          <p:sp>
            <p:nvSpPr>
              <p:cNvPr id="211" name="Oval 66">
                <a:extLst>
                  <a:ext uri="{FF2B5EF4-FFF2-40B4-BE49-F238E27FC236}">
                    <a16:creationId xmlns:a16="http://schemas.microsoft.com/office/drawing/2014/main" id="{EB0C31E3-FC42-48B2-89E6-85C8347A4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7131" y="3019188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E6089E3A-BCDC-43A5-8AC8-AA4924E8261E}"/>
                  </a:ext>
                </a:extLst>
              </p:cNvPr>
              <p:cNvGrpSpPr/>
              <p:nvPr/>
            </p:nvGrpSpPr>
            <p:grpSpPr>
              <a:xfrm>
                <a:off x="8199925" y="3248086"/>
                <a:ext cx="494575" cy="320349"/>
                <a:chOff x="8136425" y="3171886"/>
                <a:chExt cx="573500" cy="371471"/>
              </a:xfrm>
            </p:grpSpPr>
            <p:pic>
              <p:nvPicPr>
                <p:cNvPr id="213" name="그림 212">
                  <a:extLst>
                    <a:ext uri="{FF2B5EF4-FFF2-40B4-BE49-F238E27FC236}">
                      <a16:creationId xmlns:a16="http://schemas.microsoft.com/office/drawing/2014/main" id="{2D2D461F-B810-4397-9A96-0DC00F1FB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98" t="1" r="32732" b="3587"/>
                <a:stretch/>
              </p:blipFill>
              <p:spPr>
                <a:xfrm>
                  <a:off x="8136425" y="3171886"/>
                  <a:ext cx="573500" cy="371471"/>
                </a:xfrm>
                <a:prstGeom prst="rect">
                  <a:avLst/>
                </a:prstGeom>
              </p:spPr>
            </p:pic>
            <p:sp>
              <p:nvSpPr>
                <p:cNvPr id="214" name="부분 원형 213">
                  <a:extLst>
                    <a:ext uri="{FF2B5EF4-FFF2-40B4-BE49-F238E27FC236}">
                      <a16:creationId xmlns:a16="http://schemas.microsoft.com/office/drawing/2014/main" id="{5286D687-F9B0-4966-8A78-6A69648CCC6B}"/>
                    </a:ext>
                  </a:extLst>
                </p:cNvPr>
                <p:cNvSpPr/>
                <p:nvPr/>
              </p:nvSpPr>
              <p:spPr>
                <a:xfrm>
                  <a:off x="8487448" y="3393410"/>
                  <a:ext cx="105533" cy="105533"/>
                </a:xfrm>
                <a:prstGeom prst="pie">
                  <a:avLst>
                    <a:gd name="adj1" fmla="val 5382879"/>
                    <a:gd name="adj2" fmla="val 16200000"/>
                  </a:avLst>
                </a:prstGeom>
                <a:solidFill>
                  <a:srgbClr val="3FAB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43DAD4F-7C0E-4F48-A18F-82EB6BD4AE0A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기능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650FADB-4F55-45EC-9477-050077FE9335}"/>
              </a:ext>
            </a:extLst>
          </p:cNvPr>
          <p:cNvSpPr/>
          <p:nvPr/>
        </p:nvSpPr>
        <p:spPr>
          <a:xfrm>
            <a:off x="1303159" y="4887641"/>
            <a:ext cx="44183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다양한 여행 선택지를 선택</a:t>
            </a:r>
            <a:r>
              <a: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rPr>
              <a:t>편집</a:t>
            </a:r>
            <a:endParaRPr lang="ko-KR" altLang="en-US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D8A584-9406-41C6-9568-D1B8758EF666}"/>
              </a:ext>
            </a:extLst>
          </p:cNvPr>
          <p:cNvGrpSpPr/>
          <p:nvPr/>
        </p:nvGrpSpPr>
        <p:grpSpPr>
          <a:xfrm>
            <a:off x="407089" y="2101797"/>
            <a:ext cx="5314432" cy="800100"/>
            <a:chOff x="407089" y="1247362"/>
            <a:chExt cx="5314432" cy="800100"/>
          </a:xfrm>
        </p:grpSpPr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F974CABB-3571-4935-A38A-AD0E3942F58A}"/>
                </a:ext>
              </a:extLst>
            </p:cNvPr>
            <p:cNvGrpSpPr/>
            <p:nvPr/>
          </p:nvGrpSpPr>
          <p:grpSpPr>
            <a:xfrm>
              <a:off x="407089" y="1247362"/>
              <a:ext cx="5304197" cy="800100"/>
              <a:chOff x="407089" y="3379355"/>
              <a:chExt cx="5304197" cy="800100"/>
            </a:xfrm>
          </p:grpSpPr>
          <p:sp>
            <p:nvSpPr>
              <p:cNvPr id="177" name="Line 82">
                <a:extLst>
                  <a:ext uri="{FF2B5EF4-FFF2-40B4-BE49-F238E27FC236}">
                    <a16:creationId xmlns:a16="http://schemas.microsoft.com/office/drawing/2014/main" id="{CB34C463-54FB-48DC-8C63-4BD6FD00E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693" y="3779405"/>
                <a:ext cx="4510593" cy="0"/>
              </a:xfrm>
              <a:prstGeom prst="line">
                <a:avLst/>
              </a:prstGeom>
              <a:noFill/>
              <a:ln w="9525">
                <a:solidFill>
                  <a:srgbClr val="62C6C4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B4B8B5E7-177D-46EF-A26B-5F53C78C7436}"/>
                  </a:ext>
                </a:extLst>
              </p:cNvPr>
              <p:cNvSpPr txBox="1"/>
              <p:nvPr/>
            </p:nvSpPr>
            <p:spPr>
              <a:xfrm>
                <a:off x="1429491" y="3491799"/>
                <a:ext cx="27113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/>
                <a:r>
                  <a:rPr lang="ko-KR" altLang="en-US" sz="2000" spc="-150" dirty="0">
                    <a:ln>
                      <a:solidFill>
                        <a:srgbClr val="5B9BD5">
                          <a:shade val="50000"/>
                          <a:alpha val="0"/>
                        </a:srgbClr>
                      </a:solidFill>
                    </a:ln>
                    <a:solidFill>
                      <a:srgbClr val="3FABA8"/>
                    </a:solidFill>
                    <a:latin typeface="Tium" panose="02000800000000000000" pitchFamily="2" charset="0"/>
                    <a:ea typeface="Tmon몬소리 Black" panose="02000A03000000000000" pitchFamily="2" charset="-127"/>
                  </a:rPr>
                  <a:t>레이아웃</a:t>
                </a:r>
              </a:p>
            </p:txBody>
          </p: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92F8FBCA-EEB3-4BB8-9FF3-B3913BE6CCAA}"/>
                  </a:ext>
                </a:extLst>
              </p:cNvPr>
              <p:cNvGrpSpPr/>
              <p:nvPr/>
            </p:nvGrpSpPr>
            <p:grpSpPr>
              <a:xfrm>
                <a:off x="407089" y="3379355"/>
                <a:ext cx="800100" cy="800100"/>
                <a:chOff x="10402116" y="1935515"/>
                <a:chExt cx="800100" cy="800100"/>
              </a:xfrm>
            </p:grpSpPr>
            <p:sp>
              <p:nvSpPr>
                <p:cNvPr id="180" name="Oval 66">
                  <a:extLst>
                    <a:ext uri="{FF2B5EF4-FFF2-40B4-BE49-F238E27FC236}">
                      <a16:creationId xmlns:a16="http://schemas.microsoft.com/office/drawing/2014/main" id="{3638A40C-5380-4512-93CC-64A30471D8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02116" y="1935515"/>
                  <a:ext cx="800100" cy="800100"/>
                </a:xfrm>
                <a:prstGeom prst="ellipse">
                  <a:avLst/>
                </a:prstGeom>
                <a:solidFill>
                  <a:srgbClr val="62C6C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81" name="그림 180">
                  <a:extLst>
                    <a:ext uri="{FF2B5EF4-FFF2-40B4-BE49-F238E27FC236}">
                      <a16:creationId xmlns:a16="http://schemas.microsoft.com/office/drawing/2014/main" id="{A4CFC4CD-841C-43D0-A8C5-E4A0C063F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058" r="31968" b="-1875"/>
                <a:stretch/>
              </p:blipFill>
              <p:spPr>
                <a:xfrm>
                  <a:off x="10557065" y="2181337"/>
                  <a:ext cx="501751" cy="317361"/>
                </a:xfrm>
                <a:prstGeom prst="rect">
                  <a:avLst/>
                </a:prstGeom>
              </p:spPr>
            </p:pic>
          </p:grpSp>
        </p:grp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55685F9F-3678-44C1-A40D-D3F488314F4E}"/>
                </a:ext>
              </a:extLst>
            </p:cNvPr>
            <p:cNvSpPr/>
            <p:nvPr/>
          </p:nvSpPr>
          <p:spPr>
            <a:xfrm>
              <a:off x="1303159" y="1683340"/>
              <a:ext cx="4418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레이아웃으로 깔끔한 페이지 이동</a:t>
              </a:r>
              <a:endParaRPr lang="ko-KR" altLang="en-US" sz="1600" dirty="0"/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CEDEE421-518C-4CC0-A249-94750E6BA012}"/>
              </a:ext>
            </a:extLst>
          </p:cNvPr>
          <p:cNvGrpSpPr/>
          <p:nvPr/>
        </p:nvGrpSpPr>
        <p:grpSpPr>
          <a:xfrm>
            <a:off x="404049" y="889557"/>
            <a:ext cx="5331114" cy="1002062"/>
            <a:chOff x="404049" y="4566931"/>
            <a:chExt cx="5331114" cy="1002062"/>
          </a:xfrm>
        </p:grpSpPr>
        <p:sp>
          <p:nvSpPr>
            <p:cNvPr id="208" name="Line 82">
              <a:extLst>
                <a:ext uri="{FF2B5EF4-FFF2-40B4-BE49-F238E27FC236}">
                  <a16:creationId xmlns:a16="http://schemas.microsoft.com/office/drawing/2014/main" id="{91CD7A4D-8C85-42B8-A5B5-AD7F94247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4984218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FA070E-F745-4925-8E3E-E982DFACA079}"/>
                </a:ext>
              </a:extLst>
            </p:cNvPr>
            <p:cNvSpPr txBox="1"/>
            <p:nvPr/>
          </p:nvSpPr>
          <p:spPr>
            <a:xfrm>
              <a:off x="1429491" y="4696612"/>
              <a:ext cx="27113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ko-KR" altLang="en-US" sz="20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메인 달력</a:t>
              </a: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AC0C8AD3-8B4F-46EF-9221-9EFAC06823B7}"/>
                </a:ext>
              </a:extLst>
            </p:cNvPr>
            <p:cNvSpPr/>
            <p:nvPr/>
          </p:nvSpPr>
          <p:spPr>
            <a:xfrm>
              <a:off x="1316801" y="4984218"/>
              <a:ext cx="44183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달력으로 다이어리에 적어 놓은 일정 확인 </a:t>
              </a:r>
              <a:endPara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endParaRPr>
            </a:p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자유로운 일정 이동</a:t>
              </a:r>
              <a:endParaRPr lang="ko-KR" altLang="en-US" sz="1600" dirty="0"/>
            </a:p>
          </p:txBody>
        </p: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ECD354F9-C841-43A1-9762-87E099E9D897}"/>
                </a:ext>
              </a:extLst>
            </p:cNvPr>
            <p:cNvGrpSpPr/>
            <p:nvPr/>
          </p:nvGrpSpPr>
          <p:grpSpPr>
            <a:xfrm>
              <a:off x="404049" y="4566931"/>
              <a:ext cx="800100" cy="800100"/>
              <a:chOff x="8037131" y="3019188"/>
              <a:chExt cx="800100" cy="800100"/>
            </a:xfrm>
          </p:grpSpPr>
          <p:sp>
            <p:nvSpPr>
              <p:cNvPr id="222" name="Oval 66">
                <a:extLst>
                  <a:ext uri="{FF2B5EF4-FFF2-40B4-BE49-F238E27FC236}">
                    <a16:creationId xmlns:a16="http://schemas.microsoft.com/office/drawing/2014/main" id="{9C72FAB8-2B3A-45F0-AB4A-FF2985CCC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7131" y="3019188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23" name="그룹 222">
                <a:extLst>
                  <a:ext uri="{FF2B5EF4-FFF2-40B4-BE49-F238E27FC236}">
                    <a16:creationId xmlns:a16="http://schemas.microsoft.com/office/drawing/2014/main" id="{7F6BE5D2-DF1C-4109-938D-9D41D4E310AA}"/>
                  </a:ext>
                </a:extLst>
              </p:cNvPr>
              <p:cNvGrpSpPr/>
              <p:nvPr/>
            </p:nvGrpSpPr>
            <p:grpSpPr>
              <a:xfrm>
                <a:off x="8199925" y="3248086"/>
                <a:ext cx="494575" cy="320349"/>
                <a:chOff x="8136425" y="3171886"/>
                <a:chExt cx="573500" cy="371471"/>
              </a:xfrm>
            </p:grpSpPr>
            <p:pic>
              <p:nvPicPr>
                <p:cNvPr id="224" name="그림 223">
                  <a:extLst>
                    <a:ext uri="{FF2B5EF4-FFF2-40B4-BE49-F238E27FC236}">
                      <a16:creationId xmlns:a16="http://schemas.microsoft.com/office/drawing/2014/main" id="{40039A45-9B5C-475D-A861-358B40A5D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98" t="1" r="32732" b="3587"/>
                <a:stretch/>
              </p:blipFill>
              <p:spPr>
                <a:xfrm>
                  <a:off x="8136425" y="3171886"/>
                  <a:ext cx="573500" cy="371471"/>
                </a:xfrm>
                <a:prstGeom prst="rect">
                  <a:avLst/>
                </a:prstGeom>
              </p:spPr>
            </p:pic>
            <p:sp>
              <p:nvSpPr>
                <p:cNvPr id="225" name="부분 원형 224">
                  <a:extLst>
                    <a:ext uri="{FF2B5EF4-FFF2-40B4-BE49-F238E27FC236}">
                      <a16:creationId xmlns:a16="http://schemas.microsoft.com/office/drawing/2014/main" id="{2A62B5B2-407F-424B-A9CA-6AC8D984532D}"/>
                    </a:ext>
                  </a:extLst>
                </p:cNvPr>
                <p:cNvSpPr/>
                <p:nvPr/>
              </p:nvSpPr>
              <p:spPr>
                <a:xfrm>
                  <a:off x="8487448" y="3393410"/>
                  <a:ext cx="105533" cy="105533"/>
                </a:xfrm>
                <a:prstGeom prst="pie">
                  <a:avLst>
                    <a:gd name="adj1" fmla="val 5382879"/>
                    <a:gd name="adj2" fmla="val 16200000"/>
                  </a:avLst>
                </a:prstGeom>
                <a:solidFill>
                  <a:srgbClr val="3FAB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6AFDF25A-7684-4F0A-9C24-5367F90D7B0A}"/>
              </a:ext>
            </a:extLst>
          </p:cNvPr>
          <p:cNvGrpSpPr/>
          <p:nvPr/>
        </p:nvGrpSpPr>
        <p:grpSpPr>
          <a:xfrm>
            <a:off x="6177175" y="4414466"/>
            <a:ext cx="5331114" cy="800100"/>
            <a:chOff x="404049" y="4566931"/>
            <a:chExt cx="5331114" cy="800100"/>
          </a:xfrm>
        </p:grpSpPr>
        <p:sp>
          <p:nvSpPr>
            <p:cNvPr id="227" name="Line 82">
              <a:extLst>
                <a:ext uri="{FF2B5EF4-FFF2-40B4-BE49-F238E27FC236}">
                  <a16:creationId xmlns:a16="http://schemas.microsoft.com/office/drawing/2014/main" id="{792F04AD-B664-4AEE-997C-2986EB911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4984218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0C6A74F-E198-4FCB-BCEE-CF0CC8C4DB92}"/>
                </a:ext>
              </a:extLst>
            </p:cNvPr>
            <p:cNvSpPr txBox="1"/>
            <p:nvPr/>
          </p:nvSpPr>
          <p:spPr>
            <a:xfrm>
              <a:off x="1429491" y="4696612"/>
              <a:ext cx="271138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en-US" altLang="ko-KR" sz="20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Gallery</a:t>
              </a:r>
              <a:endParaRPr lang="ko-KR" altLang="en-US" sz="20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7FE5BF6-4B19-49BE-AA6B-6FCDDFB2F9F2}"/>
                </a:ext>
              </a:extLst>
            </p:cNvPr>
            <p:cNvSpPr/>
            <p:nvPr/>
          </p:nvSpPr>
          <p:spPr>
            <a:xfrm>
              <a:off x="1316801" y="4984218"/>
              <a:ext cx="4418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테마별로 혹은 장소</a:t>
              </a:r>
              <a:r>
                <a:rPr lang="en-US" altLang="ko-KR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, 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시간대 별로 사진 나열</a:t>
              </a:r>
              <a:endPara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endParaRPr>
            </a:p>
          </p:txBody>
        </p: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6D977DF-EF1B-4A4E-B44A-3A701FE31E36}"/>
                </a:ext>
              </a:extLst>
            </p:cNvPr>
            <p:cNvGrpSpPr/>
            <p:nvPr/>
          </p:nvGrpSpPr>
          <p:grpSpPr>
            <a:xfrm>
              <a:off x="404049" y="4566931"/>
              <a:ext cx="800100" cy="800100"/>
              <a:chOff x="8037131" y="3019188"/>
              <a:chExt cx="800100" cy="800100"/>
            </a:xfrm>
          </p:grpSpPr>
          <p:sp>
            <p:nvSpPr>
              <p:cNvPr id="231" name="Oval 66">
                <a:extLst>
                  <a:ext uri="{FF2B5EF4-FFF2-40B4-BE49-F238E27FC236}">
                    <a16:creationId xmlns:a16="http://schemas.microsoft.com/office/drawing/2014/main" id="{A6819420-DA09-461F-8B8F-9A41BB3E8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7131" y="3019188"/>
                <a:ext cx="800100" cy="800100"/>
              </a:xfrm>
              <a:prstGeom prst="ellipse">
                <a:avLst/>
              </a:prstGeom>
              <a:solidFill>
                <a:srgbClr val="3FAB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1E880E47-0F06-47AC-8A23-1CD4171ABF66}"/>
                  </a:ext>
                </a:extLst>
              </p:cNvPr>
              <p:cNvGrpSpPr/>
              <p:nvPr/>
            </p:nvGrpSpPr>
            <p:grpSpPr>
              <a:xfrm>
                <a:off x="8199925" y="3248086"/>
                <a:ext cx="494575" cy="320349"/>
                <a:chOff x="8136425" y="3171886"/>
                <a:chExt cx="573500" cy="371471"/>
              </a:xfrm>
            </p:grpSpPr>
            <p:pic>
              <p:nvPicPr>
                <p:cNvPr id="233" name="그림 232">
                  <a:extLst>
                    <a:ext uri="{FF2B5EF4-FFF2-40B4-BE49-F238E27FC236}">
                      <a16:creationId xmlns:a16="http://schemas.microsoft.com/office/drawing/2014/main" id="{7A206DDF-55AD-4A25-B2E1-B20766C394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rightnessContrast bright="100000" contras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098" t="1" r="32732" b="3587"/>
                <a:stretch/>
              </p:blipFill>
              <p:spPr>
                <a:xfrm>
                  <a:off x="8136425" y="3171886"/>
                  <a:ext cx="573500" cy="371471"/>
                </a:xfrm>
                <a:prstGeom prst="rect">
                  <a:avLst/>
                </a:prstGeom>
              </p:spPr>
            </p:pic>
            <p:sp>
              <p:nvSpPr>
                <p:cNvPr id="234" name="부분 원형 233">
                  <a:extLst>
                    <a:ext uri="{FF2B5EF4-FFF2-40B4-BE49-F238E27FC236}">
                      <a16:creationId xmlns:a16="http://schemas.microsoft.com/office/drawing/2014/main" id="{BE1CB9CE-743C-40FF-A9DD-BFE98A27E858}"/>
                    </a:ext>
                  </a:extLst>
                </p:cNvPr>
                <p:cNvSpPr/>
                <p:nvPr/>
              </p:nvSpPr>
              <p:spPr>
                <a:xfrm>
                  <a:off x="8487448" y="3393410"/>
                  <a:ext cx="105533" cy="105533"/>
                </a:xfrm>
                <a:prstGeom prst="pie">
                  <a:avLst>
                    <a:gd name="adj1" fmla="val 5382879"/>
                    <a:gd name="adj2" fmla="val 16200000"/>
                  </a:avLst>
                </a:prstGeom>
                <a:solidFill>
                  <a:srgbClr val="3FABA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861F0DC0-98A8-4B7A-B7B7-DEFE002DC370}"/>
              </a:ext>
            </a:extLst>
          </p:cNvPr>
          <p:cNvGrpSpPr/>
          <p:nvPr/>
        </p:nvGrpSpPr>
        <p:grpSpPr>
          <a:xfrm>
            <a:off x="6199053" y="5575921"/>
            <a:ext cx="5321578" cy="992679"/>
            <a:chOff x="413585" y="2126357"/>
            <a:chExt cx="5321578" cy="992679"/>
          </a:xfrm>
        </p:grpSpPr>
        <p:sp>
          <p:nvSpPr>
            <p:cNvPr id="252" name="Line 82">
              <a:extLst>
                <a:ext uri="{FF2B5EF4-FFF2-40B4-BE49-F238E27FC236}">
                  <a16:creationId xmlns:a16="http://schemas.microsoft.com/office/drawing/2014/main" id="{9AABB54D-444C-4E93-8A88-EE2207838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693" y="2534261"/>
              <a:ext cx="4510593" cy="0"/>
            </a:xfrm>
            <a:prstGeom prst="line">
              <a:avLst/>
            </a:prstGeom>
            <a:noFill/>
            <a:ln w="9525">
              <a:solidFill>
                <a:srgbClr val="62C6C4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DF60231-5424-41B8-B2DD-59EC054E1279}"/>
                </a:ext>
              </a:extLst>
            </p:cNvPr>
            <p:cNvSpPr txBox="1"/>
            <p:nvPr/>
          </p:nvSpPr>
          <p:spPr>
            <a:xfrm>
              <a:off x="1429490" y="2246655"/>
              <a:ext cx="309753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fontAlgn="base"/>
              <a:r>
                <a:rPr lang="ko-KR" altLang="en-US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 </a:t>
              </a:r>
              <a:r>
                <a:rPr lang="en-US" altLang="ko-KR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3FABA8"/>
                  </a:solidFill>
                  <a:latin typeface="Tium" panose="02000800000000000000" pitchFamily="2" charset="0"/>
                  <a:ea typeface="Tmon몬소리 Black" panose="02000A03000000000000" pitchFamily="2" charset="-127"/>
                </a:rPr>
                <a:t>Community</a:t>
              </a:r>
              <a:endParaRPr lang="ko-KR" altLang="en-US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endParaRPr>
            </a:p>
          </p:txBody>
        </p:sp>
        <p:sp>
          <p:nvSpPr>
            <p:cNvPr id="256" name="Oval 66">
              <a:extLst>
                <a:ext uri="{FF2B5EF4-FFF2-40B4-BE49-F238E27FC236}">
                  <a16:creationId xmlns:a16="http://schemas.microsoft.com/office/drawing/2014/main" id="{0AF985A3-468E-4604-9630-79355F3EA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85" y="2126357"/>
              <a:ext cx="800100" cy="800100"/>
            </a:xfrm>
            <a:prstGeom prst="ellipse">
              <a:avLst/>
            </a:prstGeom>
            <a:solidFill>
              <a:srgbClr val="3FAB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3A05E113-2DD6-4A35-A09E-5BD400EC1581}"/>
                </a:ext>
              </a:extLst>
            </p:cNvPr>
            <p:cNvSpPr/>
            <p:nvPr/>
          </p:nvSpPr>
          <p:spPr>
            <a:xfrm>
              <a:off x="1316801" y="2534261"/>
              <a:ext cx="44183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여행지에 따라 맛집 또는 장소 추천 기능</a:t>
              </a:r>
              <a:endParaRPr lang="en-US" altLang="ko-KR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ea typeface="나눔바른고딕" panose="020B0603020101020101" pitchFamily="50" charset="-127"/>
              </a:endParaRPr>
            </a:p>
            <a:p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 </a:t>
              </a:r>
              <a:r>
                <a:rPr lang="en-US" altLang="ko-KR" sz="1600" b="1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url</a:t>
              </a:r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ea typeface="나눔바른고딕" panose="020B0603020101020101" pitchFamily="50" charset="-127"/>
                </a:rPr>
                <a:t> 연동 시스템</a:t>
              </a:r>
              <a:endParaRPr lang="ko-KR" altLang="en-US" sz="1600" dirty="0"/>
            </a:p>
          </p:txBody>
        </p:sp>
      </p:grpSp>
      <p:pic>
        <p:nvPicPr>
          <p:cNvPr id="258" name="그림 257">
            <a:extLst>
              <a:ext uri="{FF2B5EF4-FFF2-40B4-BE49-F238E27FC236}">
                <a16:creationId xmlns:a16="http://schemas.microsoft.com/office/drawing/2014/main" id="{BB35C1C3-B015-4FBF-AC2A-4D8390A4CC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91" r="26307" b="-8018"/>
          <a:stretch/>
        </p:blipFill>
        <p:spPr>
          <a:xfrm>
            <a:off x="6346579" y="5813873"/>
            <a:ext cx="765605" cy="3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65B38EDD-6C94-47E4-A4D3-96B4827DB8ED}"/>
              </a:ext>
            </a:extLst>
          </p:cNvPr>
          <p:cNvGrpSpPr/>
          <p:nvPr/>
        </p:nvGrpSpPr>
        <p:grpSpPr>
          <a:xfrm>
            <a:off x="6321123" y="2512825"/>
            <a:ext cx="5150440" cy="832652"/>
            <a:chOff x="6321123" y="2512825"/>
            <a:chExt cx="5150440" cy="832652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E79F334-D56C-4FF6-A75D-9587F26DF1C1}"/>
                </a:ext>
              </a:extLst>
            </p:cNvPr>
            <p:cNvSpPr/>
            <p:nvPr/>
          </p:nvSpPr>
          <p:spPr>
            <a:xfrm>
              <a:off x="7291571" y="2512825"/>
              <a:ext cx="4179992" cy="832652"/>
            </a:xfrm>
            <a:custGeom>
              <a:avLst/>
              <a:gdLst>
                <a:gd name="connsiteX0" fmla="*/ 0 w 4179992"/>
                <a:gd name="connsiteY0" fmla="*/ 0 h 832652"/>
                <a:gd name="connsiteX1" fmla="*/ 889208 w 4179992"/>
                <a:gd name="connsiteY1" fmla="*/ 0 h 832652"/>
                <a:gd name="connsiteX2" fmla="*/ 2900082 w 4179992"/>
                <a:gd name="connsiteY2" fmla="*/ 0 h 832652"/>
                <a:gd name="connsiteX3" fmla="*/ 3227058 w 4179992"/>
                <a:gd name="connsiteY3" fmla="*/ 0 h 832652"/>
                <a:gd name="connsiteX4" fmla="*/ 3242890 w 4179992"/>
                <a:gd name="connsiteY4" fmla="*/ 0 h 832652"/>
                <a:gd name="connsiteX5" fmla="*/ 3789290 w 4179992"/>
                <a:gd name="connsiteY5" fmla="*/ 0 h 832652"/>
                <a:gd name="connsiteX6" fmla="*/ 4116266 w 4179992"/>
                <a:gd name="connsiteY6" fmla="*/ 0 h 832652"/>
                <a:gd name="connsiteX7" fmla="*/ 4132098 w 4179992"/>
                <a:gd name="connsiteY7" fmla="*/ 0 h 832652"/>
                <a:gd name="connsiteX8" fmla="*/ 4179992 w 4179992"/>
                <a:gd name="connsiteY8" fmla="*/ 47894 h 832652"/>
                <a:gd name="connsiteX9" fmla="*/ 4179992 w 4179992"/>
                <a:gd name="connsiteY9" fmla="*/ 784758 h 832652"/>
                <a:gd name="connsiteX10" fmla="*/ 4132098 w 4179992"/>
                <a:gd name="connsiteY10" fmla="*/ 832652 h 832652"/>
                <a:gd name="connsiteX11" fmla="*/ 4116266 w 4179992"/>
                <a:gd name="connsiteY11" fmla="*/ 832652 h 832652"/>
                <a:gd name="connsiteX12" fmla="*/ 4109963 w 4179992"/>
                <a:gd name="connsiteY12" fmla="*/ 832652 h 832652"/>
                <a:gd name="connsiteX13" fmla="*/ 4065843 w 4179992"/>
                <a:gd name="connsiteY13" fmla="*/ 832652 h 832652"/>
                <a:gd name="connsiteX14" fmla="*/ 4017784 w 4179992"/>
                <a:gd name="connsiteY14" fmla="*/ 832652 h 832652"/>
                <a:gd name="connsiteX15" fmla="*/ 3946089 w 4179992"/>
                <a:gd name="connsiteY15" fmla="*/ 832652 h 832652"/>
                <a:gd name="connsiteX16" fmla="*/ 3846031 w 4179992"/>
                <a:gd name="connsiteY16" fmla="*/ 832652 h 832652"/>
                <a:gd name="connsiteX17" fmla="*/ 3789290 w 4179992"/>
                <a:gd name="connsiteY17" fmla="*/ 832652 h 832652"/>
                <a:gd name="connsiteX18" fmla="*/ 3712884 w 4179992"/>
                <a:gd name="connsiteY18" fmla="*/ 832652 h 832652"/>
                <a:gd name="connsiteX19" fmla="*/ 3328410 w 4179992"/>
                <a:gd name="connsiteY19" fmla="*/ 832652 h 832652"/>
                <a:gd name="connsiteX20" fmla="*/ 3242890 w 4179992"/>
                <a:gd name="connsiteY20" fmla="*/ 832652 h 832652"/>
                <a:gd name="connsiteX21" fmla="*/ 3227058 w 4179992"/>
                <a:gd name="connsiteY21" fmla="*/ 832652 h 832652"/>
                <a:gd name="connsiteX22" fmla="*/ 3220755 w 4179992"/>
                <a:gd name="connsiteY22" fmla="*/ 832652 h 832652"/>
                <a:gd name="connsiteX23" fmla="*/ 3176635 w 4179992"/>
                <a:gd name="connsiteY23" fmla="*/ 832652 h 832652"/>
                <a:gd name="connsiteX24" fmla="*/ 3128576 w 4179992"/>
                <a:gd name="connsiteY24" fmla="*/ 832652 h 832652"/>
                <a:gd name="connsiteX25" fmla="*/ 3067630 w 4179992"/>
                <a:gd name="connsiteY25" fmla="*/ 832652 h 832652"/>
                <a:gd name="connsiteX26" fmla="*/ 3056881 w 4179992"/>
                <a:gd name="connsiteY26" fmla="*/ 832652 h 832652"/>
                <a:gd name="connsiteX27" fmla="*/ 2956823 w 4179992"/>
                <a:gd name="connsiteY27" fmla="*/ 832652 h 832652"/>
                <a:gd name="connsiteX28" fmla="*/ 2900082 w 4179992"/>
                <a:gd name="connsiteY28" fmla="*/ 832652 h 832652"/>
                <a:gd name="connsiteX29" fmla="*/ 2823676 w 4179992"/>
                <a:gd name="connsiteY29" fmla="*/ 832652 h 832652"/>
                <a:gd name="connsiteX30" fmla="*/ 2754851 w 4179992"/>
                <a:gd name="connsiteY30" fmla="*/ 832652 h 832652"/>
                <a:gd name="connsiteX31" fmla="*/ 2652711 w 4179992"/>
                <a:gd name="connsiteY31" fmla="*/ 832652 h 832652"/>
                <a:gd name="connsiteX32" fmla="*/ 2439202 w 4179992"/>
                <a:gd name="connsiteY32" fmla="*/ 832652 h 832652"/>
                <a:gd name="connsiteX33" fmla="*/ 2385346 w 4179992"/>
                <a:gd name="connsiteY33" fmla="*/ 832652 h 832652"/>
                <a:gd name="connsiteX34" fmla="*/ 2178422 w 4179992"/>
                <a:gd name="connsiteY34" fmla="*/ 832652 h 832652"/>
                <a:gd name="connsiteX35" fmla="*/ 1954389 w 4179992"/>
                <a:gd name="connsiteY35" fmla="*/ 832652 h 832652"/>
                <a:gd name="connsiteX36" fmla="*/ 1865643 w 4179992"/>
                <a:gd name="connsiteY36" fmla="*/ 832652 h 832652"/>
                <a:gd name="connsiteX37" fmla="*/ 1496138 w 4179992"/>
                <a:gd name="connsiteY37" fmla="*/ 832652 h 832652"/>
                <a:gd name="connsiteX38" fmla="*/ 1457252 w 4179992"/>
                <a:gd name="connsiteY38" fmla="*/ 832652 h 832652"/>
                <a:gd name="connsiteX39" fmla="*/ 1065182 w 4179992"/>
                <a:gd name="connsiteY39" fmla="*/ 832652 h 832652"/>
                <a:gd name="connsiteX40" fmla="*/ 889208 w 4179992"/>
                <a:gd name="connsiteY40" fmla="*/ 832652 h 832652"/>
                <a:gd name="connsiteX41" fmla="*/ 568044 w 4179992"/>
                <a:gd name="connsiteY41" fmla="*/ 832652 h 832652"/>
                <a:gd name="connsiteX42" fmla="*/ 0 w 4179992"/>
                <a:gd name="connsiteY42" fmla="*/ 832652 h 832652"/>
                <a:gd name="connsiteX43" fmla="*/ 0 w 4179992"/>
                <a:gd name="connsiteY43" fmla="*/ 634304 h 832652"/>
                <a:gd name="connsiteX44" fmla="*/ 115546 w 4179992"/>
                <a:gd name="connsiteY44" fmla="*/ 663229 h 832652"/>
                <a:gd name="connsiteX45" fmla="*/ 363147 w 4179992"/>
                <a:gd name="connsiteY45" fmla="*/ 415294 h 832652"/>
                <a:gd name="connsiteX46" fmla="*/ 115546 w 4179992"/>
                <a:gd name="connsiteY46" fmla="*/ 169423 h 832652"/>
                <a:gd name="connsiteX47" fmla="*/ 0 w 4179992"/>
                <a:gd name="connsiteY47" fmla="*/ 198349 h 832652"/>
                <a:gd name="connsiteX48" fmla="*/ 0 w 4179992"/>
                <a:gd name="connsiteY48" fmla="*/ 0 h 8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79992" h="832652">
                  <a:moveTo>
                    <a:pt x="0" y="0"/>
                  </a:moveTo>
                  <a:lnTo>
                    <a:pt x="889208" y="0"/>
                  </a:lnTo>
                  <a:lnTo>
                    <a:pt x="2900082" y="0"/>
                  </a:lnTo>
                  <a:lnTo>
                    <a:pt x="3227058" y="0"/>
                  </a:lnTo>
                  <a:lnTo>
                    <a:pt x="3242890" y="0"/>
                  </a:lnTo>
                  <a:lnTo>
                    <a:pt x="3789290" y="0"/>
                  </a:lnTo>
                  <a:lnTo>
                    <a:pt x="4116266" y="0"/>
                  </a:lnTo>
                  <a:lnTo>
                    <a:pt x="4132098" y="0"/>
                  </a:lnTo>
                  <a:cubicBezTo>
                    <a:pt x="4158549" y="0"/>
                    <a:pt x="4179992" y="21443"/>
                    <a:pt x="4179992" y="47894"/>
                  </a:cubicBezTo>
                  <a:lnTo>
                    <a:pt x="4179992" y="784758"/>
                  </a:lnTo>
                  <a:cubicBezTo>
                    <a:pt x="4179992" y="811209"/>
                    <a:pt x="4158549" y="832652"/>
                    <a:pt x="4132098" y="832652"/>
                  </a:cubicBezTo>
                  <a:lnTo>
                    <a:pt x="4116266" y="832652"/>
                  </a:lnTo>
                  <a:lnTo>
                    <a:pt x="4109963" y="832652"/>
                  </a:lnTo>
                  <a:lnTo>
                    <a:pt x="4065843" y="832652"/>
                  </a:lnTo>
                  <a:lnTo>
                    <a:pt x="4017784" y="832652"/>
                  </a:lnTo>
                  <a:lnTo>
                    <a:pt x="3946089" y="832652"/>
                  </a:lnTo>
                  <a:lnTo>
                    <a:pt x="3846031" y="832652"/>
                  </a:lnTo>
                  <a:lnTo>
                    <a:pt x="3789290" y="832652"/>
                  </a:lnTo>
                  <a:lnTo>
                    <a:pt x="3712884" y="832652"/>
                  </a:lnTo>
                  <a:cubicBezTo>
                    <a:pt x="3612038" y="832652"/>
                    <a:pt x="3485981" y="832652"/>
                    <a:pt x="3328410" y="832652"/>
                  </a:cubicBezTo>
                  <a:lnTo>
                    <a:pt x="3242890" y="832652"/>
                  </a:lnTo>
                  <a:lnTo>
                    <a:pt x="3227058" y="832652"/>
                  </a:lnTo>
                  <a:lnTo>
                    <a:pt x="3220755" y="832652"/>
                  </a:lnTo>
                  <a:lnTo>
                    <a:pt x="3176635" y="832652"/>
                  </a:lnTo>
                  <a:lnTo>
                    <a:pt x="3128576" y="832652"/>
                  </a:lnTo>
                  <a:lnTo>
                    <a:pt x="3067630" y="832652"/>
                  </a:lnTo>
                  <a:lnTo>
                    <a:pt x="3056881" y="832652"/>
                  </a:lnTo>
                  <a:lnTo>
                    <a:pt x="2956823" y="832652"/>
                  </a:lnTo>
                  <a:lnTo>
                    <a:pt x="2900082" y="832652"/>
                  </a:lnTo>
                  <a:lnTo>
                    <a:pt x="2823676" y="832652"/>
                  </a:lnTo>
                  <a:lnTo>
                    <a:pt x="2754851" y="832652"/>
                  </a:lnTo>
                  <a:lnTo>
                    <a:pt x="2652711" y="832652"/>
                  </a:lnTo>
                  <a:lnTo>
                    <a:pt x="2439202" y="832652"/>
                  </a:lnTo>
                  <a:lnTo>
                    <a:pt x="2385346" y="832652"/>
                  </a:lnTo>
                  <a:lnTo>
                    <a:pt x="2178422" y="832652"/>
                  </a:lnTo>
                  <a:lnTo>
                    <a:pt x="1954389" y="832652"/>
                  </a:lnTo>
                  <a:lnTo>
                    <a:pt x="1865643" y="832652"/>
                  </a:lnTo>
                  <a:lnTo>
                    <a:pt x="1496138" y="832652"/>
                  </a:lnTo>
                  <a:lnTo>
                    <a:pt x="1457252" y="832652"/>
                  </a:lnTo>
                  <a:lnTo>
                    <a:pt x="1065182" y="832652"/>
                  </a:lnTo>
                  <a:lnTo>
                    <a:pt x="889208" y="832652"/>
                  </a:lnTo>
                  <a:lnTo>
                    <a:pt x="568044" y="832652"/>
                  </a:lnTo>
                  <a:cubicBezTo>
                    <a:pt x="390776" y="832652"/>
                    <a:pt x="201691" y="832652"/>
                    <a:pt x="0" y="832652"/>
                  </a:cubicBezTo>
                  <a:cubicBezTo>
                    <a:pt x="0" y="832652"/>
                    <a:pt x="0" y="832652"/>
                    <a:pt x="0" y="634304"/>
                  </a:cubicBezTo>
                  <a:cubicBezTo>
                    <a:pt x="35076" y="652899"/>
                    <a:pt x="74279" y="663229"/>
                    <a:pt x="115546" y="663229"/>
                  </a:cubicBezTo>
                  <a:cubicBezTo>
                    <a:pt x="251726" y="663229"/>
                    <a:pt x="363147" y="551658"/>
                    <a:pt x="363147" y="415294"/>
                  </a:cubicBezTo>
                  <a:cubicBezTo>
                    <a:pt x="363147" y="278929"/>
                    <a:pt x="251726" y="169423"/>
                    <a:pt x="115546" y="169423"/>
                  </a:cubicBezTo>
                  <a:cubicBezTo>
                    <a:pt x="74279" y="169423"/>
                    <a:pt x="35076" y="179754"/>
                    <a:pt x="0" y="198349"/>
                  </a:cubicBezTo>
                  <a:cubicBezTo>
                    <a:pt x="0" y="198349"/>
                    <a:pt x="0" y="19834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>
                  <a:solidFill>
                    <a:schemeClr val="tx1"/>
                  </a:solidFill>
                </a:rPr>
                <a:t>   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63F40C08-F831-4772-AF0A-25AB5C4D7D57}"/>
                </a:ext>
              </a:extLst>
            </p:cNvPr>
            <p:cNvSpPr/>
            <p:nvPr/>
          </p:nvSpPr>
          <p:spPr>
            <a:xfrm>
              <a:off x="6321123" y="2512825"/>
              <a:ext cx="1251308" cy="832652"/>
            </a:xfrm>
            <a:custGeom>
              <a:avLst/>
              <a:gdLst>
                <a:gd name="connsiteX0" fmla="*/ 53601 w 1400402"/>
                <a:gd name="connsiteY0" fmla="*/ 0 h 931863"/>
                <a:gd name="connsiteX1" fmla="*/ 62139 w 1400402"/>
                <a:gd name="connsiteY1" fmla="*/ 0 h 931863"/>
                <a:gd name="connsiteX2" fmla="*/ 63959 w 1400402"/>
                <a:gd name="connsiteY2" fmla="*/ 0 h 931863"/>
                <a:gd name="connsiteX3" fmla="*/ 76693 w 1400402"/>
                <a:gd name="connsiteY3" fmla="*/ 0 h 931863"/>
                <a:gd name="connsiteX4" fmla="*/ 111260 w 1400402"/>
                <a:gd name="connsiteY4" fmla="*/ 0 h 931863"/>
                <a:gd name="connsiteX5" fmla="*/ 178573 w 1400402"/>
                <a:gd name="connsiteY5" fmla="*/ 0 h 931863"/>
                <a:gd name="connsiteX6" fmla="*/ 227921 w 1400402"/>
                <a:gd name="connsiteY6" fmla="*/ 0 h 931863"/>
                <a:gd name="connsiteX7" fmla="*/ 289548 w 1400402"/>
                <a:gd name="connsiteY7" fmla="*/ 0 h 931863"/>
                <a:gd name="connsiteX8" fmla="*/ 364821 w 1400402"/>
                <a:gd name="connsiteY8" fmla="*/ 0 h 931863"/>
                <a:gd name="connsiteX9" fmla="*/ 437254 w 1400402"/>
                <a:gd name="connsiteY9" fmla="*/ 0 h 931863"/>
                <a:gd name="connsiteX10" fmla="*/ 455102 w 1400402"/>
                <a:gd name="connsiteY10" fmla="*/ 0 h 931863"/>
                <a:gd name="connsiteX11" fmla="*/ 993607 w 1400402"/>
                <a:gd name="connsiteY11" fmla="*/ 0 h 931863"/>
                <a:gd name="connsiteX12" fmla="*/ 993607 w 1400402"/>
                <a:gd name="connsiteY12" fmla="*/ 282103 h 931863"/>
                <a:gd name="connsiteX13" fmla="*/ 1086061 w 1400402"/>
                <a:gd name="connsiteY13" fmla="*/ 335286 h 931863"/>
                <a:gd name="connsiteX14" fmla="*/ 1215495 w 1400402"/>
                <a:gd name="connsiteY14" fmla="*/ 282103 h 931863"/>
                <a:gd name="connsiteX15" fmla="*/ 1400402 w 1400402"/>
                <a:gd name="connsiteY15" fmla="*/ 464776 h 931863"/>
                <a:gd name="connsiteX16" fmla="*/ 1215495 w 1400402"/>
                <a:gd name="connsiteY16" fmla="*/ 649761 h 931863"/>
                <a:gd name="connsiteX17" fmla="*/ 1086061 w 1400402"/>
                <a:gd name="connsiteY17" fmla="*/ 594265 h 931863"/>
                <a:gd name="connsiteX18" fmla="*/ 993607 w 1400402"/>
                <a:gd name="connsiteY18" fmla="*/ 649761 h 931863"/>
                <a:gd name="connsiteX19" fmla="*/ 993607 w 1400402"/>
                <a:gd name="connsiteY19" fmla="*/ 931863 h 931863"/>
                <a:gd name="connsiteX20" fmla="*/ 493989 w 1400402"/>
                <a:gd name="connsiteY20" fmla="*/ 931863 h 931863"/>
                <a:gd name="connsiteX21" fmla="*/ 437254 w 1400402"/>
                <a:gd name="connsiteY21" fmla="*/ 931863 h 931863"/>
                <a:gd name="connsiteX22" fmla="*/ 369596 w 1400402"/>
                <a:gd name="connsiteY22" fmla="*/ 931863 h 931863"/>
                <a:gd name="connsiteX23" fmla="*/ 226101 w 1400402"/>
                <a:gd name="connsiteY23" fmla="*/ 931863 h 931863"/>
                <a:gd name="connsiteX24" fmla="*/ 62139 w 1400402"/>
                <a:gd name="connsiteY24" fmla="*/ 931863 h 931863"/>
                <a:gd name="connsiteX25" fmla="*/ 53601 w 1400402"/>
                <a:gd name="connsiteY25" fmla="*/ 931863 h 931863"/>
                <a:gd name="connsiteX26" fmla="*/ 0 w 1400402"/>
                <a:gd name="connsiteY26" fmla="*/ 878262 h 931863"/>
                <a:gd name="connsiteX27" fmla="*/ 0 w 1400402"/>
                <a:gd name="connsiteY27" fmla="*/ 53601 h 931863"/>
                <a:gd name="connsiteX28" fmla="*/ 53601 w 1400402"/>
                <a:gd name="connsiteY28" fmla="*/ 0 h 9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00402" h="931863">
                  <a:moveTo>
                    <a:pt x="53601" y="0"/>
                  </a:moveTo>
                  <a:lnTo>
                    <a:pt x="62139" y="0"/>
                  </a:lnTo>
                  <a:lnTo>
                    <a:pt x="63959" y="0"/>
                  </a:lnTo>
                  <a:lnTo>
                    <a:pt x="76693" y="0"/>
                  </a:lnTo>
                  <a:lnTo>
                    <a:pt x="111260" y="0"/>
                  </a:lnTo>
                  <a:lnTo>
                    <a:pt x="178573" y="0"/>
                  </a:lnTo>
                  <a:lnTo>
                    <a:pt x="227921" y="0"/>
                  </a:lnTo>
                  <a:lnTo>
                    <a:pt x="289548" y="0"/>
                  </a:lnTo>
                  <a:lnTo>
                    <a:pt x="364821" y="0"/>
                  </a:lnTo>
                  <a:lnTo>
                    <a:pt x="437254" y="0"/>
                  </a:lnTo>
                  <a:lnTo>
                    <a:pt x="455102" y="0"/>
                  </a:lnTo>
                  <a:cubicBezTo>
                    <a:pt x="586090" y="0"/>
                    <a:pt x="760740" y="0"/>
                    <a:pt x="993607" y="0"/>
                  </a:cubicBezTo>
                  <a:cubicBezTo>
                    <a:pt x="993607" y="0"/>
                    <a:pt x="993607" y="0"/>
                    <a:pt x="993607" y="282103"/>
                  </a:cubicBezTo>
                  <a:cubicBezTo>
                    <a:pt x="993607" y="353784"/>
                    <a:pt x="1051391" y="365346"/>
                    <a:pt x="1086061" y="335286"/>
                  </a:cubicBezTo>
                  <a:cubicBezTo>
                    <a:pt x="1118419" y="302914"/>
                    <a:pt x="1164646" y="282103"/>
                    <a:pt x="1215495" y="282103"/>
                  </a:cubicBezTo>
                  <a:cubicBezTo>
                    <a:pt x="1317194" y="282103"/>
                    <a:pt x="1400402" y="363034"/>
                    <a:pt x="1400402" y="464776"/>
                  </a:cubicBezTo>
                  <a:cubicBezTo>
                    <a:pt x="1400402" y="566517"/>
                    <a:pt x="1317194" y="649761"/>
                    <a:pt x="1215495" y="649761"/>
                  </a:cubicBezTo>
                  <a:cubicBezTo>
                    <a:pt x="1164646" y="649761"/>
                    <a:pt x="1118419" y="628950"/>
                    <a:pt x="1086061" y="594265"/>
                  </a:cubicBezTo>
                  <a:cubicBezTo>
                    <a:pt x="1051391" y="564205"/>
                    <a:pt x="993607" y="578079"/>
                    <a:pt x="993607" y="649761"/>
                  </a:cubicBezTo>
                  <a:cubicBezTo>
                    <a:pt x="993607" y="649761"/>
                    <a:pt x="993607" y="649761"/>
                    <a:pt x="993607" y="931863"/>
                  </a:cubicBezTo>
                  <a:cubicBezTo>
                    <a:pt x="993607" y="931863"/>
                    <a:pt x="993607" y="931863"/>
                    <a:pt x="493989" y="931863"/>
                  </a:cubicBezTo>
                  <a:lnTo>
                    <a:pt x="437254" y="931863"/>
                  </a:lnTo>
                  <a:lnTo>
                    <a:pt x="369596" y="931863"/>
                  </a:lnTo>
                  <a:lnTo>
                    <a:pt x="226101" y="931863"/>
                  </a:lnTo>
                  <a:lnTo>
                    <a:pt x="62139" y="931863"/>
                  </a:lnTo>
                  <a:lnTo>
                    <a:pt x="53601" y="931863"/>
                  </a:lnTo>
                  <a:cubicBezTo>
                    <a:pt x="23998" y="931863"/>
                    <a:pt x="0" y="907865"/>
                    <a:pt x="0" y="878262"/>
                  </a:cubicBezTo>
                  <a:lnTo>
                    <a:pt x="0" y="53601"/>
                  </a:lnTo>
                  <a:cubicBezTo>
                    <a:pt x="0" y="23998"/>
                    <a:pt x="23998" y="0"/>
                    <a:pt x="53601" y="0"/>
                  </a:cubicBezTo>
                  <a:close/>
                </a:path>
              </a:pathLst>
            </a:custGeom>
            <a:solidFill>
              <a:srgbClr val="75C3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8689CE-1D0A-461F-95A8-3B015C33B9BE}"/>
              </a:ext>
            </a:extLst>
          </p:cNvPr>
          <p:cNvSpPr txBox="1"/>
          <p:nvPr/>
        </p:nvSpPr>
        <p:spPr>
          <a:xfrm>
            <a:off x="1" y="1272004"/>
            <a:ext cx="121919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/>
            <a:r>
              <a:rPr lang="ko-KR" altLang="en-US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프로젝트 관리 </a:t>
            </a:r>
            <a:r>
              <a:rPr lang="en-US" altLang="ko-KR" sz="4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Github</a:t>
            </a:r>
            <a:endParaRPr lang="ko-KR" altLang="en-US" sz="4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7" name="선">
            <a:extLst>
              <a:ext uri="{FF2B5EF4-FFF2-40B4-BE49-F238E27FC236}">
                <a16:creationId xmlns:a16="http://schemas.microsoft.com/office/drawing/2014/main" id="{50591413-5761-47F3-A364-6C66140F7D8C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8B32E8-AD68-4586-BB02-812D7067A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59" t="28019" r="28674" b="15002"/>
          <a:stretch/>
        </p:blipFill>
        <p:spPr>
          <a:xfrm>
            <a:off x="406400" y="2413614"/>
            <a:ext cx="5689600" cy="3531305"/>
          </a:xfrm>
          <a:prstGeom prst="rect">
            <a:avLst/>
          </a:prstGeom>
          <a:effectLst>
            <a:reflection blurRad="6350" stA="52000" endA="300" endPos="14000" dir="5400000" sy="-100000" algn="bl" rotWithShape="0"/>
          </a:effec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0A072C-801F-41CD-A166-727062682D93}"/>
              </a:ext>
            </a:extLst>
          </p:cNvPr>
          <p:cNvGrpSpPr/>
          <p:nvPr/>
        </p:nvGrpSpPr>
        <p:grpSpPr>
          <a:xfrm>
            <a:off x="7774002" y="2550897"/>
            <a:ext cx="3697561" cy="589505"/>
            <a:chOff x="7774002" y="2508996"/>
            <a:chExt cx="3697561" cy="58950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FC4513-8D97-4855-BD2F-246D5D61969D}"/>
                </a:ext>
              </a:extLst>
            </p:cNvPr>
            <p:cNvSpPr/>
            <p:nvPr/>
          </p:nvSpPr>
          <p:spPr>
            <a:xfrm>
              <a:off x="7782325" y="2508996"/>
              <a:ext cx="36892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Master</a:t>
              </a:r>
              <a:endParaRPr lang="ko-KR" altLang="en-US" sz="16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F1F1D7E-AAD0-4BD2-80BE-63B4C6AE7A75}"/>
                </a:ext>
              </a:extLst>
            </p:cNvPr>
            <p:cNvSpPr/>
            <p:nvPr/>
          </p:nvSpPr>
          <p:spPr>
            <a:xfrm>
              <a:off x="7774002" y="2836891"/>
              <a:ext cx="369756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spc="-15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브렌치를</a:t>
              </a:r>
              <a:r>
                <a:rPr lang="ko-KR" altLang="en-US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나누지 않고 마스터에서 서로 작업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6813DE8-6457-42BF-987B-30DCD266DACC}"/>
              </a:ext>
            </a:extLst>
          </p:cNvPr>
          <p:cNvGrpSpPr/>
          <p:nvPr/>
        </p:nvGrpSpPr>
        <p:grpSpPr>
          <a:xfrm flipH="1">
            <a:off x="6321123" y="3429000"/>
            <a:ext cx="5150440" cy="832652"/>
            <a:chOff x="6321123" y="2512825"/>
            <a:chExt cx="5150440" cy="832652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63E1690-464B-40DA-B86F-D6B02DE74E9C}"/>
                </a:ext>
              </a:extLst>
            </p:cNvPr>
            <p:cNvSpPr/>
            <p:nvPr/>
          </p:nvSpPr>
          <p:spPr>
            <a:xfrm>
              <a:off x="7291571" y="2512825"/>
              <a:ext cx="4179992" cy="832652"/>
            </a:xfrm>
            <a:custGeom>
              <a:avLst/>
              <a:gdLst>
                <a:gd name="connsiteX0" fmla="*/ 0 w 4179992"/>
                <a:gd name="connsiteY0" fmla="*/ 0 h 832652"/>
                <a:gd name="connsiteX1" fmla="*/ 889208 w 4179992"/>
                <a:gd name="connsiteY1" fmla="*/ 0 h 832652"/>
                <a:gd name="connsiteX2" fmla="*/ 2900082 w 4179992"/>
                <a:gd name="connsiteY2" fmla="*/ 0 h 832652"/>
                <a:gd name="connsiteX3" fmla="*/ 3227058 w 4179992"/>
                <a:gd name="connsiteY3" fmla="*/ 0 h 832652"/>
                <a:gd name="connsiteX4" fmla="*/ 3242890 w 4179992"/>
                <a:gd name="connsiteY4" fmla="*/ 0 h 832652"/>
                <a:gd name="connsiteX5" fmla="*/ 3789290 w 4179992"/>
                <a:gd name="connsiteY5" fmla="*/ 0 h 832652"/>
                <a:gd name="connsiteX6" fmla="*/ 4116266 w 4179992"/>
                <a:gd name="connsiteY6" fmla="*/ 0 h 832652"/>
                <a:gd name="connsiteX7" fmla="*/ 4132098 w 4179992"/>
                <a:gd name="connsiteY7" fmla="*/ 0 h 832652"/>
                <a:gd name="connsiteX8" fmla="*/ 4179992 w 4179992"/>
                <a:gd name="connsiteY8" fmla="*/ 47894 h 832652"/>
                <a:gd name="connsiteX9" fmla="*/ 4179992 w 4179992"/>
                <a:gd name="connsiteY9" fmla="*/ 784758 h 832652"/>
                <a:gd name="connsiteX10" fmla="*/ 4132098 w 4179992"/>
                <a:gd name="connsiteY10" fmla="*/ 832652 h 832652"/>
                <a:gd name="connsiteX11" fmla="*/ 4116266 w 4179992"/>
                <a:gd name="connsiteY11" fmla="*/ 832652 h 832652"/>
                <a:gd name="connsiteX12" fmla="*/ 4109963 w 4179992"/>
                <a:gd name="connsiteY12" fmla="*/ 832652 h 832652"/>
                <a:gd name="connsiteX13" fmla="*/ 4065843 w 4179992"/>
                <a:gd name="connsiteY13" fmla="*/ 832652 h 832652"/>
                <a:gd name="connsiteX14" fmla="*/ 4017784 w 4179992"/>
                <a:gd name="connsiteY14" fmla="*/ 832652 h 832652"/>
                <a:gd name="connsiteX15" fmla="*/ 3946089 w 4179992"/>
                <a:gd name="connsiteY15" fmla="*/ 832652 h 832652"/>
                <a:gd name="connsiteX16" fmla="*/ 3846031 w 4179992"/>
                <a:gd name="connsiteY16" fmla="*/ 832652 h 832652"/>
                <a:gd name="connsiteX17" fmla="*/ 3789290 w 4179992"/>
                <a:gd name="connsiteY17" fmla="*/ 832652 h 832652"/>
                <a:gd name="connsiteX18" fmla="*/ 3712884 w 4179992"/>
                <a:gd name="connsiteY18" fmla="*/ 832652 h 832652"/>
                <a:gd name="connsiteX19" fmla="*/ 3328410 w 4179992"/>
                <a:gd name="connsiteY19" fmla="*/ 832652 h 832652"/>
                <a:gd name="connsiteX20" fmla="*/ 3242890 w 4179992"/>
                <a:gd name="connsiteY20" fmla="*/ 832652 h 832652"/>
                <a:gd name="connsiteX21" fmla="*/ 3227058 w 4179992"/>
                <a:gd name="connsiteY21" fmla="*/ 832652 h 832652"/>
                <a:gd name="connsiteX22" fmla="*/ 3220755 w 4179992"/>
                <a:gd name="connsiteY22" fmla="*/ 832652 h 832652"/>
                <a:gd name="connsiteX23" fmla="*/ 3176635 w 4179992"/>
                <a:gd name="connsiteY23" fmla="*/ 832652 h 832652"/>
                <a:gd name="connsiteX24" fmla="*/ 3128576 w 4179992"/>
                <a:gd name="connsiteY24" fmla="*/ 832652 h 832652"/>
                <a:gd name="connsiteX25" fmla="*/ 3067630 w 4179992"/>
                <a:gd name="connsiteY25" fmla="*/ 832652 h 832652"/>
                <a:gd name="connsiteX26" fmla="*/ 3056881 w 4179992"/>
                <a:gd name="connsiteY26" fmla="*/ 832652 h 832652"/>
                <a:gd name="connsiteX27" fmla="*/ 2956823 w 4179992"/>
                <a:gd name="connsiteY27" fmla="*/ 832652 h 832652"/>
                <a:gd name="connsiteX28" fmla="*/ 2900082 w 4179992"/>
                <a:gd name="connsiteY28" fmla="*/ 832652 h 832652"/>
                <a:gd name="connsiteX29" fmla="*/ 2823676 w 4179992"/>
                <a:gd name="connsiteY29" fmla="*/ 832652 h 832652"/>
                <a:gd name="connsiteX30" fmla="*/ 2754851 w 4179992"/>
                <a:gd name="connsiteY30" fmla="*/ 832652 h 832652"/>
                <a:gd name="connsiteX31" fmla="*/ 2652711 w 4179992"/>
                <a:gd name="connsiteY31" fmla="*/ 832652 h 832652"/>
                <a:gd name="connsiteX32" fmla="*/ 2439202 w 4179992"/>
                <a:gd name="connsiteY32" fmla="*/ 832652 h 832652"/>
                <a:gd name="connsiteX33" fmla="*/ 2385346 w 4179992"/>
                <a:gd name="connsiteY33" fmla="*/ 832652 h 832652"/>
                <a:gd name="connsiteX34" fmla="*/ 2178422 w 4179992"/>
                <a:gd name="connsiteY34" fmla="*/ 832652 h 832652"/>
                <a:gd name="connsiteX35" fmla="*/ 1954389 w 4179992"/>
                <a:gd name="connsiteY35" fmla="*/ 832652 h 832652"/>
                <a:gd name="connsiteX36" fmla="*/ 1865643 w 4179992"/>
                <a:gd name="connsiteY36" fmla="*/ 832652 h 832652"/>
                <a:gd name="connsiteX37" fmla="*/ 1496138 w 4179992"/>
                <a:gd name="connsiteY37" fmla="*/ 832652 h 832652"/>
                <a:gd name="connsiteX38" fmla="*/ 1457252 w 4179992"/>
                <a:gd name="connsiteY38" fmla="*/ 832652 h 832652"/>
                <a:gd name="connsiteX39" fmla="*/ 1065182 w 4179992"/>
                <a:gd name="connsiteY39" fmla="*/ 832652 h 832652"/>
                <a:gd name="connsiteX40" fmla="*/ 889208 w 4179992"/>
                <a:gd name="connsiteY40" fmla="*/ 832652 h 832652"/>
                <a:gd name="connsiteX41" fmla="*/ 568044 w 4179992"/>
                <a:gd name="connsiteY41" fmla="*/ 832652 h 832652"/>
                <a:gd name="connsiteX42" fmla="*/ 0 w 4179992"/>
                <a:gd name="connsiteY42" fmla="*/ 832652 h 832652"/>
                <a:gd name="connsiteX43" fmla="*/ 0 w 4179992"/>
                <a:gd name="connsiteY43" fmla="*/ 634304 h 832652"/>
                <a:gd name="connsiteX44" fmla="*/ 115546 w 4179992"/>
                <a:gd name="connsiteY44" fmla="*/ 663229 h 832652"/>
                <a:gd name="connsiteX45" fmla="*/ 363147 w 4179992"/>
                <a:gd name="connsiteY45" fmla="*/ 415294 h 832652"/>
                <a:gd name="connsiteX46" fmla="*/ 115546 w 4179992"/>
                <a:gd name="connsiteY46" fmla="*/ 169423 h 832652"/>
                <a:gd name="connsiteX47" fmla="*/ 0 w 4179992"/>
                <a:gd name="connsiteY47" fmla="*/ 198349 h 832652"/>
                <a:gd name="connsiteX48" fmla="*/ 0 w 4179992"/>
                <a:gd name="connsiteY48" fmla="*/ 0 h 8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79992" h="832652">
                  <a:moveTo>
                    <a:pt x="0" y="0"/>
                  </a:moveTo>
                  <a:lnTo>
                    <a:pt x="889208" y="0"/>
                  </a:lnTo>
                  <a:lnTo>
                    <a:pt x="2900082" y="0"/>
                  </a:lnTo>
                  <a:lnTo>
                    <a:pt x="3227058" y="0"/>
                  </a:lnTo>
                  <a:lnTo>
                    <a:pt x="3242890" y="0"/>
                  </a:lnTo>
                  <a:lnTo>
                    <a:pt x="3789290" y="0"/>
                  </a:lnTo>
                  <a:lnTo>
                    <a:pt x="4116266" y="0"/>
                  </a:lnTo>
                  <a:lnTo>
                    <a:pt x="4132098" y="0"/>
                  </a:lnTo>
                  <a:cubicBezTo>
                    <a:pt x="4158549" y="0"/>
                    <a:pt x="4179992" y="21443"/>
                    <a:pt x="4179992" y="47894"/>
                  </a:cubicBezTo>
                  <a:lnTo>
                    <a:pt x="4179992" y="784758"/>
                  </a:lnTo>
                  <a:cubicBezTo>
                    <a:pt x="4179992" y="811209"/>
                    <a:pt x="4158549" y="832652"/>
                    <a:pt x="4132098" y="832652"/>
                  </a:cubicBezTo>
                  <a:lnTo>
                    <a:pt x="4116266" y="832652"/>
                  </a:lnTo>
                  <a:lnTo>
                    <a:pt x="4109963" y="832652"/>
                  </a:lnTo>
                  <a:lnTo>
                    <a:pt x="4065843" y="832652"/>
                  </a:lnTo>
                  <a:lnTo>
                    <a:pt x="4017784" y="832652"/>
                  </a:lnTo>
                  <a:lnTo>
                    <a:pt x="3946089" y="832652"/>
                  </a:lnTo>
                  <a:lnTo>
                    <a:pt x="3846031" y="832652"/>
                  </a:lnTo>
                  <a:lnTo>
                    <a:pt x="3789290" y="832652"/>
                  </a:lnTo>
                  <a:lnTo>
                    <a:pt x="3712884" y="832652"/>
                  </a:lnTo>
                  <a:cubicBezTo>
                    <a:pt x="3612038" y="832652"/>
                    <a:pt x="3485981" y="832652"/>
                    <a:pt x="3328410" y="832652"/>
                  </a:cubicBezTo>
                  <a:lnTo>
                    <a:pt x="3242890" y="832652"/>
                  </a:lnTo>
                  <a:lnTo>
                    <a:pt x="3227058" y="832652"/>
                  </a:lnTo>
                  <a:lnTo>
                    <a:pt x="3220755" y="832652"/>
                  </a:lnTo>
                  <a:lnTo>
                    <a:pt x="3176635" y="832652"/>
                  </a:lnTo>
                  <a:lnTo>
                    <a:pt x="3128576" y="832652"/>
                  </a:lnTo>
                  <a:lnTo>
                    <a:pt x="3067630" y="832652"/>
                  </a:lnTo>
                  <a:lnTo>
                    <a:pt x="3056881" y="832652"/>
                  </a:lnTo>
                  <a:lnTo>
                    <a:pt x="2956823" y="832652"/>
                  </a:lnTo>
                  <a:lnTo>
                    <a:pt x="2900082" y="832652"/>
                  </a:lnTo>
                  <a:lnTo>
                    <a:pt x="2823676" y="832652"/>
                  </a:lnTo>
                  <a:lnTo>
                    <a:pt x="2754851" y="832652"/>
                  </a:lnTo>
                  <a:lnTo>
                    <a:pt x="2652711" y="832652"/>
                  </a:lnTo>
                  <a:lnTo>
                    <a:pt x="2439202" y="832652"/>
                  </a:lnTo>
                  <a:lnTo>
                    <a:pt x="2385346" y="832652"/>
                  </a:lnTo>
                  <a:lnTo>
                    <a:pt x="2178422" y="832652"/>
                  </a:lnTo>
                  <a:lnTo>
                    <a:pt x="1954389" y="832652"/>
                  </a:lnTo>
                  <a:lnTo>
                    <a:pt x="1865643" y="832652"/>
                  </a:lnTo>
                  <a:lnTo>
                    <a:pt x="1496138" y="832652"/>
                  </a:lnTo>
                  <a:lnTo>
                    <a:pt x="1457252" y="832652"/>
                  </a:lnTo>
                  <a:lnTo>
                    <a:pt x="1065182" y="832652"/>
                  </a:lnTo>
                  <a:lnTo>
                    <a:pt x="889208" y="832652"/>
                  </a:lnTo>
                  <a:lnTo>
                    <a:pt x="568044" y="832652"/>
                  </a:lnTo>
                  <a:cubicBezTo>
                    <a:pt x="390776" y="832652"/>
                    <a:pt x="201691" y="832652"/>
                    <a:pt x="0" y="832652"/>
                  </a:cubicBezTo>
                  <a:cubicBezTo>
                    <a:pt x="0" y="832652"/>
                    <a:pt x="0" y="832652"/>
                    <a:pt x="0" y="634304"/>
                  </a:cubicBezTo>
                  <a:cubicBezTo>
                    <a:pt x="35076" y="652899"/>
                    <a:pt x="74279" y="663229"/>
                    <a:pt x="115546" y="663229"/>
                  </a:cubicBezTo>
                  <a:cubicBezTo>
                    <a:pt x="251726" y="663229"/>
                    <a:pt x="363147" y="551658"/>
                    <a:pt x="363147" y="415294"/>
                  </a:cubicBezTo>
                  <a:cubicBezTo>
                    <a:pt x="363147" y="278929"/>
                    <a:pt x="251726" y="169423"/>
                    <a:pt x="115546" y="169423"/>
                  </a:cubicBezTo>
                  <a:cubicBezTo>
                    <a:pt x="74279" y="169423"/>
                    <a:pt x="35076" y="179754"/>
                    <a:pt x="0" y="198349"/>
                  </a:cubicBezTo>
                  <a:cubicBezTo>
                    <a:pt x="0" y="198349"/>
                    <a:pt x="0" y="19834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>
                  <a:solidFill>
                    <a:schemeClr val="tx1"/>
                  </a:solidFill>
                </a:rPr>
                <a:t>   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169F8B8F-3A5B-45EC-9728-3BD96315F234}"/>
                </a:ext>
              </a:extLst>
            </p:cNvPr>
            <p:cNvSpPr/>
            <p:nvPr/>
          </p:nvSpPr>
          <p:spPr>
            <a:xfrm>
              <a:off x="6321123" y="2512825"/>
              <a:ext cx="1251308" cy="832652"/>
            </a:xfrm>
            <a:custGeom>
              <a:avLst/>
              <a:gdLst>
                <a:gd name="connsiteX0" fmla="*/ 53601 w 1400402"/>
                <a:gd name="connsiteY0" fmla="*/ 0 h 931863"/>
                <a:gd name="connsiteX1" fmla="*/ 62139 w 1400402"/>
                <a:gd name="connsiteY1" fmla="*/ 0 h 931863"/>
                <a:gd name="connsiteX2" fmla="*/ 63959 w 1400402"/>
                <a:gd name="connsiteY2" fmla="*/ 0 h 931863"/>
                <a:gd name="connsiteX3" fmla="*/ 76693 w 1400402"/>
                <a:gd name="connsiteY3" fmla="*/ 0 h 931863"/>
                <a:gd name="connsiteX4" fmla="*/ 111260 w 1400402"/>
                <a:gd name="connsiteY4" fmla="*/ 0 h 931863"/>
                <a:gd name="connsiteX5" fmla="*/ 178573 w 1400402"/>
                <a:gd name="connsiteY5" fmla="*/ 0 h 931863"/>
                <a:gd name="connsiteX6" fmla="*/ 227921 w 1400402"/>
                <a:gd name="connsiteY6" fmla="*/ 0 h 931863"/>
                <a:gd name="connsiteX7" fmla="*/ 289548 w 1400402"/>
                <a:gd name="connsiteY7" fmla="*/ 0 h 931863"/>
                <a:gd name="connsiteX8" fmla="*/ 364821 w 1400402"/>
                <a:gd name="connsiteY8" fmla="*/ 0 h 931863"/>
                <a:gd name="connsiteX9" fmla="*/ 437254 w 1400402"/>
                <a:gd name="connsiteY9" fmla="*/ 0 h 931863"/>
                <a:gd name="connsiteX10" fmla="*/ 455102 w 1400402"/>
                <a:gd name="connsiteY10" fmla="*/ 0 h 931863"/>
                <a:gd name="connsiteX11" fmla="*/ 993607 w 1400402"/>
                <a:gd name="connsiteY11" fmla="*/ 0 h 931863"/>
                <a:gd name="connsiteX12" fmla="*/ 993607 w 1400402"/>
                <a:gd name="connsiteY12" fmla="*/ 282103 h 931863"/>
                <a:gd name="connsiteX13" fmla="*/ 1086061 w 1400402"/>
                <a:gd name="connsiteY13" fmla="*/ 335286 h 931863"/>
                <a:gd name="connsiteX14" fmla="*/ 1215495 w 1400402"/>
                <a:gd name="connsiteY14" fmla="*/ 282103 h 931863"/>
                <a:gd name="connsiteX15" fmla="*/ 1400402 w 1400402"/>
                <a:gd name="connsiteY15" fmla="*/ 464776 h 931863"/>
                <a:gd name="connsiteX16" fmla="*/ 1215495 w 1400402"/>
                <a:gd name="connsiteY16" fmla="*/ 649761 h 931863"/>
                <a:gd name="connsiteX17" fmla="*/ 1086061 w 1400402"/>
                <a:gd name="connsiteY17" fmla="*/ 594265 h 931863"/>
                <a:gd name="connsiteX18" fmla="*/ 993607 w 1400402"/>
                <a:gd name="connsiteY18" fmla="*/ 649761 h 931863"/>
                <a:gd name="connsiteX19" fmla="*/ 993607 w 1400402"/>
                <a:gd name="connsiteY19" fmla="*/ 931863 h 931863"/>
                <a:gd name="connsiteX20" fmla="*/ 493989 w 1400402"/>
                <a:gd name="connsiteY20" fmla="*/ 931863 h 931863"/>
                <a:gd name="connsiteX21" fmla="*/ 437254 w 1400402"/>
                <a:gd name="connsiteY21" fmla="*/ 931863 h 931863"/>
                <a:gd name="connsiteX22" fmla="*/ 369596 w 1400402"/>
                <a:gd name="connsiteY22" fmla="*/ 931863 h 931863"/>
                <a:gd name="connsiteX23" fmla="*/ 226101 w 1400402"/>
                <a:gd name="connsiteY23" fmla="*/ 931863 h 931863"/>
                <a:gd name="connsiteX24" fmla="*/ 62139 w 1400402"/>
                <a:gd name="connsiteY24" fmla="*/ 931863 h 931863"/>
                <a:gd name="connsiteX25" fmla="*/ 53601 w 1400402"/>
                <a:gd name="connsiteY25" fmla="*/ 931863 h 931863"/>
                <a:gd name="connsiteX26" fmla="*/ 0 w 1400402"/>
                <a:gd name="connsiteY26" fmla="*/ 878262 h 931863"/>
                <a:gd name="connsiteX27" fmla="*/ 0 w 1400402"/>
                <a:gd name="connsiteY27" fmla="*/ 53601 h 931863"/>
                <a:gd name="connsiteX28" fmla="*/ 53601 w 1400402"/>
                <a:gd name="connsiteY28" fmla="*/ 0 h 9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00402" h="931863">
                  <a:moveTo>
                    <a:pt x="53601" y="0"/>
                  </a:moveTo>
                  <a:lnTo>
                    <a:pt x="62139" y="0"/>
                  </a:lnTo>
                  <a:lnTo>
                    <a:pt x="63959" y="0"/>
                  </a:lnTo>
                  <a:lnTo>
                    <a:pt x="76693" y="0"/>
                  </a:lnTo>
                  <a:lnTo>
                    <a:pt x="111260" y="0"/>
                  </a:lnTo>
                  <a:lnTo>
                    <a:pt x="178573" y="0"/>
                  </a:lnTo>
                  <a:lnTo>
                    <a:pt x="227921" y="0"/>
                  </a:lnTo>
                  <a:lnTo>
                    <a:pt x="289548" y="0"/>
                  </a:lnTo>
                  <a:lnTo>
                    <a:pt x="364821" y="0"/>
                  </a:lnTo>
                  <a:lnTo>
                    <a:pt x="437254" y="0"/>
                  </a:lnTo>
                  <a:lnTo>
                    <a:pt x="455102" y="0"/>
                  </a:lnTo>
                  <a:cubicBezTo>
                    <a:pt x="586090" y="0"/>
                    <a:pt x="760740" y="0"/>
                    <a:pt x="993607" y="0"/>
                  </a:cubicBezTo>
                  <a:cubicBezTo>
                    <a:pt x="993607" y="0"/>
                    <a:pt x="993607" y="0"/>
                    <a:pt x="993607" y="282103"/>
                  </a:cubicBezTo>
                  <a:cubicBezTo>
                    <a:pt x="993607" y="353784"/>
                    <a:pt x="1051391" y="365346"/>
                    <a:pt x="1086061" y="335286"/>
                  </a:cubicBezTo>
                  <a:cubicBezTo>
                    <a:pt x="1118419" y="302914"/>
                    <a:pt x="1164646" y="282103"/>
                    <a:pt x="1215495" y="282103"/>
                  </a:cubicBezTo>
                  <a:cubicBezTo>
                    <a:pt x="1317194" y="282103"/>
                    <a:pt x="1400402" y="363034"/>
                    <a:pt x="1400402" y="464776"/>
                  </a:cubicBezTo>
                  <a:cubicBezTo>
                    <a:pt x="1400402" y="566517"/>
                    <a:pt x="1317194" y="649761"/>
                    <a:pt x="1215495" y="649761"/>
                  </a:cubicBezTo>
                  <a:cubicBezTo>
                    <a:pt x="1164646" y="649761"/>
                    <a:pt x="1118419" y="628950"/>
                    <a:pt x="1086061" y="594265"/>
                  </a:cubicBezTo>
                  <a:cubicBezTo>
                    <a:pt x="1051391" y="564205"/>
                    <a:pt x="993607" y="578079"/>
                    <a:pt x="993607" y="649761"/>
                  </a:cubicBezTo>
                  <a:cubicBezTo>
                    <a:pt x="993607" y="649761"/>
                    <a:pt x="993607" y="649761"/>
                    <a:pt x="993607" y="931863"/>
                  </a:cubicBezTo>
                  <a:cubicBezTo>
                    <a:pt x="993607" y="931863"/>
                    <a:pt x="993607" y="931863"/>
                    <a:pt x="493989" y="931863"/>
                  </a:cubicBezTo>
                  <a:lnTo>
                    <a:pt x="437254" y="931863"/>
                  </a:lnTo>
                  <a:lnTo>
                    <a:pt x="369596" y="931863"/>
                  </a:lnTo>
                  <a:lnTo>
                    <a:pt x="226101" y="931863"/>
                  </a:lnTo>
                  <a:lnTo>
                    <a:pt x="62139" y="931863"/>
                  </a:lnTo>
                  <a:lnTo>
                    <a:pt x="53601" y="931863"/>
                  </a:lnTo>
                  <a:cubicBezTo>
                    <a:pt x="23998" y="931863"/>
                    <a:pt x="0" y="907865"/>
                    <a:pt x="0" y="878262"/>
                  </a:cubicBezTo>
                  <a:lnTo>
                    <a:pt x="0" y="53601"/>
                  </a:lnTo>
                  <a:cubicBezTo>
                    <a:pt x="0" y="23998"/>
                    <a:pt x="23998" y="0"/>
                    <a:pt x="53601" y="0"/>
                  </a:cubicBezTo>
                  <a:close/>
                </a:path>
              </a:pathLst>
            </a:custGeom>
            <a:solidFill>
              <a:srgbClr val="3B9B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BFCC963-9EDD-4A5D-BFE5-2291972CBCBE}"/>
              </a:ext>
            </a:extLst>
          </p:cNvPr>
          <p:cNvGrpSpPr/>
          <p:nvPr/>
        </p:nvGrpSpPr>
        <p:grpSpPr>
          <a:xfrm>
            <a:off x="6321123" y="4345175"/>
            <a:ext cx="5150440" cy="832652"/>
            <a:chOff x="6321123" y="2512825"/>
            <a:chExt cx="5150440" cy="832652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4BFE132-A78F-464D-88D1-18C887323479}"/>
                </a:ext>
              </a:extLst>
            </p:cNvPr>
            <p:cNvSpPr/>
            <p:nvPr/>
          </p:nvSpPr>
          <p:spPr>
            <a:xfrm>
              <a:off x="7291571" y="2512825"/>
              <a:ext cx="4179992" cy="832652"/>
            </a:xfrm>
            <a:custGeom>
              <a:avLst/>
              <a:gdLst>
                <a:gd name="connsiteX0" fmla="*/ 0 w 4179992"/>
                <a:gd name="connsiteY0" fmla="*/ 0 h 832652"/>
                <a:gd name="connsiteX1" fmla="*/ 889208 w 4179992"/>
                <a:gd name="connsiteY1" fmla="*/ 0 h 832652"/>
                <a:gd name="connsiteX2" fmla="*/ 2900082 w 4179992"/>
                <a:gd name="connsiteY2" fmla="*/ 0 h 832652"/>
                <a:gd name="connsiteX3" fmla="*/ 3227058 w 4179992"/>
                <a:gd name="connsiteY3" fmla="*/ 0 h 832652"/>
                <a:gd name="connsiteX4" fmla="*/ 3242890 w 4179992"/>
                <a:gd name="connsiteY4" fmla="*/ 0 h 832652"/>
                <a:gd name="connsiteX5" fmla="*/ 3789290 w 4179992"/>
                <a:gd name="connsiteY5" fmla="*/ 0 h 832652"/>
                <a:gd name="connsiteX6" fmla="*/ 4116266 w 4179992"/>
                <a:gd name="connsiteY6" fmla="*/ 0 h 832652"/>
                <a:gd name="connsiteX7" fmla="*/ 4132098 w 4179992"/>
                <a:gd name="connsiteY7" fmla="*/ 0 h 832652"/>
                <a:gd name="connsiteX8" fmla="*/ 4179992 w 4179992"/>
                <a:gd name="connsiteY8" fmla="*/ 47894 h 832652"/>
                <a:gd name="connsiteX9" fmla="*/ 4179992 w 4179992"/>
                <a:gd name="connsiteY9" fmla="*/ 784758 h 832652"/>
                <a:gd name="connsiteX10" fmla="*/ 4132098 w 4179992"/>
                <a:gd name="connsiteY10" fmla="*/ 832652 h 832652"/>
                <a:gd name="connsiteX11" fmla="*/ 4116266 w 4179992"/>
                <a:gd name="connsiteY11" fmla="*/ 832652 h 832652"/>
                <a:gd name="connsiteX12" fmla="*/ 4109963 w 4179992"/>
                <a:gd name="connsiteY12" fmla="*/ 832652 h 832652"/>
                <a:gd name="connsiteX13" fmla="*/ 4065843 w 4179992"/>
                <a:gd name="connsiteY13" fmla="*/ 832652 h 832652"/>
                <a:gd name="connsiteX14" fmla="*/ 4017784 w 4179992"/>
                <a:gd name="connsiteY14" fmla="*/ 832652 h 832652"/>
                <a:gd name="connsiteX15" fmla="*/ 3946089 w 4179992"/>
                <a:gd name="connsiteY15" fmla="*/ 832652 h 832652"/>
                <a:gd name="connsiteX16" fmla="*/ 3846031 w 4179992"/>
                <a:gd name="connsiteY16" fmla="*/ 832652 h 832652"/>
                <a:gd name="connsiteX17" fmla="*/ 3789290 w 4179992"/>
                <a:gd name="connsiteY17" fmla="*/ 832652 h 832652"/>
                <a:gd name="connsiteX18" fmla="*/ 3712884 w 4179992"/>
                <a:gd name="connsiteY18" fmla="*/ 832652 h 832652"/>
                <a:gd name="connsiteX19" fmla="*/ 3328410 w 4179992"/>
                <a:gd name="connsiteY19" fmla="*/ 832652 h 832652"/>
                <a:gd name="connsiteX20" fmla="*/ 3242890 w 4179992"/>
                <a:gd name="connsiteY20" fmla="*/ 832652 h 832652"/>
                <a:gd name="connsiteX21" fmla="*/ 3227058 w 4179992"/>
                <a:gd name="connsiteY21" fmla="*/ 832652 h 832652"/>
                <a:gd name="connsiteX22" fmla="*/ 3220755 w 4179992"/>
                <a:gd name="connsiteY22" fmla="*/ 832652 h 832652"/>
                <a:gd name="connsiteX23" fmla="*/ 3176635 w 4179992"/>
                <a:gd name="connsiteY23" fmla="*/ 832652 h 832652"/>
                <a:gd name="connsiteX24" fmla="*/ 3128576 w 4179992"/>
                <a:gd name="connsiteY24" fmla="*/ 832652 h 832652"/>
                <a:gd name="connsiteX25" fmla="*/ 3067630 w 4179992"/>
                <a:gd name="connsiteY25" fmla="*/ 832652 h 832652"/>
                <a:gd name="connsiteX26" fmla="*/ 3056881 w 4179992"/>
                <a:gd name="connsiteY26" fmla="*/ 832652 h 832652"/>
                <a:gd name="connsiteX27" fmla="*/ 2956823 w 4179992"/>
                <a:gd name="connsiteY27" fmla="*/ 832652 h 832652"/>
                <a:gd name="connsiteX28" fmla="*/ 2900082 w 4179992"/>
                <a:gd name="connsiteY28" fmla="*/ 832652 h 832652"/>
                <a:gd name="connsiteX29" fmla="*/ 2823676 w 4179992"/>
                <a:gd name="connsiteY29" fmla="*/ 832652 h 832652"/>
                <a:gd name="connsiteX30" fmla="*/ 2754851 w 4179992"/>
                <a:gd name="connsiteY30" fmla="*/ 832652 h 832652"/>
                <a:gd name="connsiteX31" fmla="*/ 2652711 w 4179992"/>
                <a:gd name="connsiteY31" fmla="*/ 832652 h 832652"/>
                <a:gd name="connsiteX32" fmla="*/ 2439202 w 4179992"/>
                <a:gd name="connsiteY32" fmla="*/ 832652 h 832652"/>
                <a:gd name="connsiteX33" fmla="*/ 2385346 w 4179992"/>
                <a:gd name="connsiteY33" fmla="*/ 832652 h 832652"/>
                <a:gd name="connsiteX34" fmla="*/ 2178422 w 4179992"/>
                <a:gd name="connsiteY34" fmla="*/ 832652 h 832652"/>
                <a:gd name="connsiteX35" fmla="*/ 1954389 w 4179992"/>
                <a:gd name="connsiteY35" fmla="*/ 832652 h 832652"/>
                <a:gd name="connsiteX36" fmla="*/ 1865643 w 4179992"/>
                <a:gd name="connsiteY36" fmla="*/ 832652 h 832652"/>
                <a:gd name="connsiteX37" fmla="*/ 1496138 w 4179992"/>
                <a:gd name="connsiteY37" fmla="*/ 832652 h 832652"/>
                <a:gd name="connsiteX38" fmla="*/ 1457252 w 4179992"/>
                <a:gd name="connsiteY38" fmla="*/ 832652 h 832652"/>
                <a:gd name="connsiteX39" fmla="*/ 1065182 w 4179992"/>
                <a:gd name="connsiteY39" fmla="*/ 832652 h 832652"/>
                <a:gd name="connsiteX40" fmla="*/ 889208 w 4179992"/>
                <a:gd name="connsiteY40" fmla="*/ 832652 h 832652"/>
                <a:gd name="connsiteX41" fmla="*/ 568044 w 4179992"/>
                <a:gd name="connsiteY41" fmla="*/ 832652 h 832652"/>
                <a:gd name="connsiteX42" fmla="*/ 0 w 4179992"/>
                <a:gd name="connsiteY42" fmla="*/ 832652 h 832652"/>
                <a:gd name="connsiteX43" fmla="*/ 0 w 4179992"/>
                <a:gd name="connsiteY43" fmla="*/ 634304 h 832652"/>
                <a:gd name="connsiteX44" fmla="*/ 115546 w 4179992"/>
                <a:gd name="connsiteY44" fmla="*/ 663229 h 832652"/>
                <a:gd name="connsiteX45" fmla="*/ 363147 w 4179992"/>
                <a:gd name="connsiteY45" fmla="*/ 415294 h 832652"/>
                <a:gd name="connsiteX46" fmla="*/ 115546 w 4179992"/>
                <a:gd name="connsiteY46" fmla="*/ 169423 h 832652"/>
                <a:gd name="connsiteX47" fmla="*/ 0 w 4179992"/>
                <a:gd name="connsiteY47" fmla="*/ 198349 h 832652"/>
                <a:gd name="connsiteX48" fmla="*/ 0 w 4179992"/>
                <a:gd name="connsiteY48" fmla="*/ 0 h 8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79992" h="832652">
                  <a:moveTo>
                    <a:pt x="0" y="0"/>
                  </a:moveTo>
                  <a:lnTo>
                    <a:pt x="889208" y="0"/>
                  </a:lnTo>
                  <a:lnTo>
                    <a:pt x="2900082" y="0"/>
                  </a:lnTo>
                  <a:lnTo>
                    <a:pt x="3227058" y="0"/>
                  </a:lnTo>
                  <a:lnTo>
                    <a:pt x="3242890" y="0"/>
                  </a:lnTo>
                  <a:lnTo>
                    <a:pt x="3789290" y="0"/>
                  </a:lnTo>
                  <a:lnTo>
                    <a:pt x="4116266" y="0"/>
                  </a:lnTo>
                  <a:lnTo>
                    <a:pt x="4132098" y="0"/>
                  </a:lnTo>
                  <a:cubicBezTo>
                    <a:pt x="4158549" y="0"/>
                    <a:pt x="4179992" y="21443"/>
                    <a:pt x="4179992" y="47894"/>
                  </a:cubicBezTo>
                  <a:lnTo>
                    <a:pt x="4179992" y="784758"/>
                  </a:lnTo>
                  <a:cubicBezTo>
                    <a:pt x="4179992" y="811209"/>
                    <a:pt x="4158549" y="832652"/>
                    <a:pt x="4132098" y="832652"/>
                  </a:cubicBezTo>
                  <a:lnTo>
                    <a:pt x="4116266" y="832652"/>
                  </a:lnTo>
                  <a:lnTo>
                    <a:pt x="4109963" y="832652"/>
                  </a:lnTo>
                  <a:lnTo>
                    <a:pt x="4065843" y="832652"/>
                  </a:lnTo>
                  <a:lnTo>
                    <a:pt x="4017784" y="832652"/>
                  </a:lnTo>
                  <a:lnTo>
                    <a:pt x="3946089" y="832652"/>
                  </a:lnTo>
                  <a:lnTo>
                    <a:pt x="3846031" y="832652"/>
                  </a:lnTo>
                  <a:lnTo>
                    <a:pt x="3789290" y="832652"/>
                  </a:lnTo>
                  <a:lnTo>
                    <a:pt x="3712884" y="832652"/>
                  </a:lnTo>
                  <a:cubicBezTo>
                    <a:pt x="3612038" y="832652"/>
                    <a:pt x="3485981" y="832652"/>
                    <a:pt x="3328410" y="832652"/>
                  </a:cubicBezTo>
                  <a:lnTo>
                    <a:pt x="3242890" y="832652"/>
                  </a:lnTo>
                  <a:lnTo>
                    <a:pt x="3227058" y="832652"/>
                  </a:lnTo>
                  <a:lnTo>
                    <a:pt x="3220755" y="832652"/>
                  </a:lnTo>
                  <a:lnTo>
                    <a:pt x="3176635" y="832652"/>
                  </a:lnTo>
                  <a:lnTo>
                    <a:pt x="3128576" y="832652"/>
                  </a:lnTo>
                  <a:lnTo>
                    <a:pt x="3067630" y="832652"/>
                  </a:lnTo>
                  <a:lnTo>
                    <a:pt x="3056881" y="832652"/>
                  </a:lnTo>
                  <a:lnTo>
                    <a:pt x="2956823" y="832652"/>
                  </a:lnTo>
                  <a:lnTo>
                    <a:pt x="2900082" y="832652"/>
                  </a:lnTo>
                  <a:lnTo>
                    <a:pt x="2823676" y="832652"/>
                  </a:lnTo>
                  <a:lnTo>
                    <a:pt x="2754851" y="832652"/>
                  </a:lnTo>
                  <a:lnTo>
                    <a:pt x="2652711" y="832652"/>
                  </a:lnTo>
                  <a:lnTo>
                    <a:pt x="2439202" y="832652"/>
                  </a:lnTo>
                  <a:lnTo>
                    <a:pt x="2385346" y="832652"/>
                  </a:lnTo>
                  <a:lnTo>
                    <a:pt x="2178422" y="832652"/>
                  </a:lnTo>
                  <a:lnTo>
                    <a:pt x="1954389" y="832652"/>
                  </a:lnTo>
                  <a:lnTo>
                    <a:pt x="1865643" y="832652"/>
                  </a:lnTo>
                  <a:lnTo>
                    <a:pt x="1496138" y="832652"/>
                  </a:lnTo>
                  <a:lnTo>
                    <a:pt x="1457252" y="832652"/>
                  </a:lnTo>
                  <a:lnTo>
                    <a:pt x="1065182" y="832652"/>
                  </a:lnTo>
                  <a:lnTo>
                    <a:pt x="889208" y="832652"/>
                  </a:lnTo>
                  <a:lnTo>
                    <a:pt x="568044" y="832652"/>
                  </a:lnTo>
                  <a:cubicBezTo>
                    <a:pt x="390776" y="832652"/>
                    <a:pt x="201691" y="832652"/>
                    <a:pt x="0" y="832652"/>
                  </a:cubicBezTo>
                  <a:cubicBezTo>
                    <a:pt x="0" y="832652"/>
                    <a:pt x="0" y="832652"/>
                    <a:pt x="0" y="634304"/>
                  </a:cubicBezTo>
                  <a:cubicBezTo>
                    <a:pt x="35076" y="652899"/>
                    <a:pt x="74279" y="663229"/>
                    <a:pt x="115546" y="663229"/>
                  </a:cubicBezTo>
                  <a:cubicBezTo>
                    <a:pt x="251726" y="663229"/>
                    <a:pt x="363147" y="551658"/>
                    <a:pt x="363147" y="415294"/>
                  </a:cubicBezTo>
                  <a:cubicBezTo>
                    <a:pt x="363147" y="278929"/>
                    <a:pt x="251726" y="169423"/>
                    <a:pt x="115546" y="169423"/>
                  </a:cubicBezTo>
                  <a:cubicBezTo>
                    <a:pt x="74279" y="169423"/>
                    <a:pt x="35076" y="179754"/>
                    <a:pt x="0" y="198349"/>
                  </a:cubicBezTo>
                  <a:cubicBezTo>
                    <a:pt x="0" y="198349"/>
                    <a:pt x="0" y="19834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6FCBBCB7-AF07-499E-9BC6-8AC19A317A85}"/>
                </a:ext>
              </a:extLst>
            </p:cNvPr>
            <p:cNvSpPr/>
            <p:nvPr/>
          </p:nvSpPr>
          <p:spPr>
            <a:xfrm>
              <a:off x="6321123" y="2512825"/>
              <a:ext cx="1251308" cy="832652"/>
            </a:xfrm>
            <a:custGeom>
              <a:avLst/>
              <a:gdLst>
                <a:gd name="connsiteX0" fmla="*/ 53601 w 1400402"/>
                <a:gd name="connsiteY0" fmla="*/ 0 h 931863"/>
                <a:gd name="connsiteX1" fmla="*/ 62139 w 1400402"/>
                <a:gd name="connsiteY1" fmla="*/ 0 h 931863"/>
                <a:gd name="connsiteX2" fmla="*/ 63959 w 1400402"/>
                <a:gd name="connsiteY2" fmla="*/ 0 h 931863"/>
                <a:gd name="connsiteX3" fmla="*/ 76693 w 1400402"/>
                <a:gd name="connsiteY3" fmla="*/ 0 h 931863"/>
                <a:gd name="connsiteX4" fmla="*/ 111260 w 1400402"/>
                <a:gd name="connsiteY4" fmla="*/ 0 h 931863"/>
                <a:gd name="connsiteX5" fmla="*/ 178573 w 1400402"/>
                <a:gd name="connsiteY5" fmla="*/ 0 h 931863"/>
                <a:gd name="connsiteX6" fmla="*/ 227921 w 1400402"/>
                <a:gd name="connsiteY6" fmla="*/ 0 h 931863"/>
                <a:gd name="connsiteX7" fmla="*/ 289548 w 1400402"/>
                <a:gd name="connsiteY7" fmla="*/ 0 h 931863"/>
                <a:gd name="connsiteX8" fmla="*/ 364821 w 1400402"/>
                <a:gd name="connsiteY8" fmla="*/ 0 h 931863"/>
                <a:gd name="connsiteX9" fmla="*/ 437254 w 1400402"/>
                <a:gd name="connsiteY9" fmla="*/ 0 h 931863"/>
                <a:gd name="connsiteX10" fmla="*/ 455102 w 1400402"/>
                <a:gd name="connsiteY10" fmla="*/ 0 h 931863"/>
                <a:gd name="connsiteX11" fmla="*/ 993607 w 1400402"/>
                <a:gd name="connsiteY11" fmla="*/ 0 h 931863"/>
                <a:gd name="connsiteX12" fmla="*/ 993607 w 1400402"/>
                <a:gd name="connsiteY12" fmla="*/ 282103 h 931863"/>
                <a:gd name="connsiteX13" fmla="*/ 1086061 w 1400402"/>
                <a:gd name="connsiteY13" fmla="*/ 335286 h 931863"/>
                <a:gd name="connsiteX14" fmla="*/ 1215495 w 1400402"/>
                <a:gd name="connsiteY14" fmla="*/ 282103 h 931863"/>
                <a:gd name="connsiteX15" fmla="*/ 1400402 w 1400402"/>
                <a:gd name="connsiteY15" fmla="*/ 464776 h 931863"/>
                <a:gd name="connsiteX16" fmla="*/ 1215495 w 1400402"/>
                <a:gd name="connsiteY16" fmla="*/ 649761 h 931863"/>
                <a:gd name="connsiteX17" fmla="*/ 1086061 w 1400402"/>
                <a:gd name="connsiteY17" fmla="*/ 594265 h 931863"/>
                <a:gd name="connsiteX18" fmla="*/ 993607 w 1400402"/>
                <a:gd name="connsiteY18" fmla="*/ 649761 h 931863"/>
                <a:gd name="connsiteX19" fmla="*/ 993607 w 1400402"/>
                <a:gd name="connsiteY19" fmla="*/ 931863 h 931863"/>
                <a:gd name="connsiteX20" fmla="*/ 493989 w 1400402"/>
                <a:gd name="connsiteY20" fmla="*/ 931863 h 931863"/>
                <a:gd name="connsiteX21" fmla="*/ 437254 w 1400402"/>
                <a:gd name="connsiteY21" fmla="*/ 931863 h 931863"/>
                <a:gd name="connsiteX22" fmla="*/ 369596 w 1400402"/>
                <a:gd name="connsiteY22" fmla="*/ 931863 h 931863"/>
                <a:gd name="connsiteX23" fmla="*/ 226101 w 1400402"/>
                <a:gd name="connsiteY23" fmla="*/ 931863 h 931863"/>
                <a:gd name="connsiteX24" fmla="*/ 62139 w 1400402"/>
                <a:gd name="connsiteY24" fmla="*/ 931863 h 931863"/>
                <a:gd name="connsiteX25" fmla="*/ 53601 w 1400402"/>
                <a:gd name="connsiteY25" fmla="*/ 931863 h 931863"/>
                <a:gd name="connsiteX26" fmla="*/ 0 w 1400402"/>
                <a:gd name="connsiteY26" fmla="*/ 878262 h 931863"/>
                <a:gd name="connsiteX27" fmla="*/ 0 w 1400402"/>
                <a:gd name="connsiteY27" fmla="*/ 53601 h 931863"/>
                <a:gd name="connsiteX28" fmla="*/ 53601 w 1400402"/>
                <a:gd name="connsiteY28" fmla="*/ 0 h 9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00402" h="931863">
                  <a:moveTo>
                    <a:pt x="53601" y="0"/>
                  </a:moveTo>
                  <a:lnTo>
                    <a:pt x="62139" y="0"/>
                  </a:lnTo>
                  <a:lnTo>
                    <a:pt x="63959" y="0"/>
                  </a:lnTo>
                  <a:lnTo>
                    <a:pt x="76693" y="0"/>
                  </a:lnTo>
                  <a:lnTo>
                    <a:pt x="111260" y="0"/>
                  </a:lnTo>
                  <a:lnTo>
                    <a:pt x="178573" y="0"/>
                  </a:lnTo>
                  <a:lnTo>
                    <a:pt x="227921" y="0"/>
                  </a:lnTo>
                  <a:lnTo>
                    <a:pt x="289548" y="0"/>
                  </a:lnTo>
                  <a:lnTo>
                    <a:pt x="364821" y="0"/>
                  </a:lnTo>
                  <a:lnTo>
                    <a:pt x="437254" y="0"/>
                  </a:lnTo>
                  <a:lnTo>
                    <a:pt x="455102" y="0"/>
                  </a:lnTo>
                  <a:cubicBezTo>
                    <a:pt x="586090" y="0"/>
                    <a:pt x="760740" y="0"/>
                    <a:pt x="993607" y="0"/>
                  </a:cubicBezTo>
                  <a:cubicBezTo>
                    <a:pt x="993607" y="0"/>
                    <a:pt x="993607" y="0"/>
                    <a:pt x="993607" y="282103"/>
                  </a:cubicBezTo>
                  <a:cubicBezTo>
                    <a:pt x="993607" y="353784"/>
                    <a:pt x="1051391" y="365346"/>
                    <a:pt x="1086061" y="335286"/>
                  </a:cubicBezTo>
                  <a:cubicBezTo>
                    <a:pt x="1118419" y="302914"/>
                    <a:pt x="1164646" y="282103"/>
                    <a:pt x="1215495" y="282103"/>
                  </a:cubicBezTo>
                  <a:cubicBezTo>
                    <a:pt x="1317194" y="282103"/>
                    <a:pt x="1400402" y="363034"/>
                    <a:pt x="1400402" y="464776"/>
                  </a:cubicBezTo>
                  <a:cubicBezTo>
                    <a:pt x="1400402" y="566517"/>
                    <a:pt x="1317194" y="649761"/>
                    <a:pt x="1215495" y="649761"/>
                  </a:cubicBezTo>
                  <a:cubicBezTo>
                    <a:pt x="1164646" y="649761"/>
                    <a:pt x="1118419" y="628950"/>
                    <a:pt x="1086061" y="594265"/>
                  </a:cubicBezTo>
                  <a:cubicBezTo>
                    <a:pt x="1051391" y="564205"/>
                    <a:pt x="993607" y="578079"/>
                    <a:pt x="993607" y="649761"/>
                  </a:cubicBezTo>
                  <a:cubicBezTo>
                    <a:pt x="993607" y="649761"/>
                    <a:pt x="993607" y="649761"/>
                    <a:pt x="993607" y="931863"/>
                  </a:cubicBezTo>
                  <a:cubicBezTo>
                    <a:pt x="993607" y="931863"/>
                    <a:pt x="993607" y="931863"/>
                    <a:pt x="493989" y="931863"/>
                  </a:cubicBezTo>
                  <a:lnTo>
                    <a:pt x="437254" y="931863"/>
                  </a:lnTo>
                  <a:lnTo>
                    <a:pt x="369596" y="931863"/>
                  </a:lnTo>
                  <a:lnTo>
                    <a:pt x="226101" y="931863"/>
                  </a:lnTo>
                  <a:lnTo>
                    <a:pt x="62139" y="931863"/>
                  </a:lnTo>
                  <a:lnTo>
                    <a:pt x="53601" y="931863"/>
                  </a:lnTo>
                  <a:cubicBezTo>
                    <a:pt x="23998" y="931863"/>
                    <a:pt x="0" y="907865"/>
                    <a:pt x="0" y="878262"/>
                  </a:cubicBezTo>
                  <a:lnTo>
                    <a:pt x="0" y="53601"/>
                  </a:lnTo>
                  <a:cubicBezTo>
                    <a:pt x="0" y="23998"/>
                    <a:pt x="23998" y="0"/>
                    <a:pt x="53601" y="0"/>
                  </a:cubicBezTo>
                  <a:close/>
                </a:path>
              </a:pathLst>
            </a:custGeom>
            <a:solidFill>
              <a:srgbClr val="75C3C6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D560557-8A2A-4050-8412-CDDDEE86A2A2}"/>
              </a:ext>
            </a:extLst>
          </p:cNvPr>
          <p:cNvGrpSpPr/>
          <p:nvPr/>
        </p:nvGrpSpPr>
        <p:grpSpPr>
          <a:xfrm flipH="1">
            <a:off x="6321123" y="5261350"/>
            <a:ext cx="5150440" cy="832652"/>
            <a:chOff x="6321123" y="2512825"/>
            <a:chExt cx="5150440" cy="832652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887B8598-64F7-45F2-A60C-232A8F727A20}"/>
                </a:ext>
              </a:extLst>
            </p:cNvPr>
            <p:cNvSpPr/>
            <p:nvPr/>
          </p:nvSpPr>
          <p:spPr>
            <a:xfrm>
              <a:off x="7291571" y="2512825"/>
              <a:ext cx="4179992" cy="832652"/>
            </a:xfrm>
            <a:custGeom>
              <a:avLst/>
              <a:gdLst>
                <a:gd name="connsiteX0" fmla="*/ 0 w 4179992"/>
                <a:gd name="connsiteY0" fmla="*/ 0 h 832652"/>
                <a:gd name="connsiteX1" fmla="*/ 889208 w 4179992"/>
                <a:gd name="connsiteY1" fmla="*/ 0 h 832652"/>
                <a:gd name="connsiteX2" fmla="*/ 2900082 w 4179992"/>
                <a:gd name="connsiteY2" fmla="*/ 0 h 832652"/>
                <a:gd name="connsiteX3" fmla="*/ 3227058 w 4179992"/>
                <a:gd name="connsiteY3" fmla="*/ 0 h 832652"/>
                <a:gd name="connsiteX4" fmla="*/ 3242890 w 4179992"/>
                <a:gd name="connsiteY4" fmla="*/ 0 h 832652"/>
                <a:gd name="connsiteX5" fmla="*/ 3789290 w 4179992"/>
                <a:gd name="connsiteY5" fmla="*/ 0 h 832652"/>
                <a:gd name="connsiteX6" fmla="*/ 4116266 w 4179992"/>
                <a:gd name="connsiteY6" fmla="*/ 0 h 832652"/>
                <a:gd name="connsiteX7" fmla="*/ 4132098 w 4179992"/>
                <a:gd name="connsiteY7" fmla="*/ 0 h 832652"/>
                <a:gd name="connsiteX8" fmla="*/ 4179992 w 4179992"/>
                <a:gd name="connsiteY8" fmla="*/ 47894 h 832652"/>
                <a:gd name="connsiteX9" fmla="*/ 4179992 w 4179992"/>
                <a:gd name="connsiteY9" fmla="*/ 784758 h 832652"/>
                <a:gd name="connsiteX10" fmla="*/ 4132098 w 4179992"/>
                <a:gd name="connsiteY10" fmla="*/ 832652 h 832652"/>
                <a:gd name="connsiteX11" fmla="*/ 4116266 w 4179992"/>
                <a:gd name="connsiteY11" fmla="*/ 832652 h 832652"/>
                <a:gd name="connsiteX12" fmla="*/ 4109963 w 4179992"/>
                <a:gd name="connsiteY12" fmla="*/ 832652 h 832652"/>
                <a:gd name="connsiteX13" fmla="*/ 4065843 w 4179992"/>
                <a:gd name="connsiteY13" fmla="*/ 832652 h 832652"/>
                <a:gd name="connsiteX14" fmla="*/ 4017784 w 4179992"/>
                <a:gd name="connsiteY14" fmla="*/ 832652 h 832652"/>
                <a:gd name="connsiteX15" fmla="*/ 3946089 w 4179992"/>
                <a:gd name="connsiteY15" fmla="*/ 832652 h 832652"/>
                <a:gd name="connsiteX16" fmla="*/ 3846031 w 4179992"/>
                <a:gd name="connsiteY16" fmla="*/ 832652 h 832652"/>
                <a:gd name="connsiteX17" fmla="*/ 3789290 w 4179992"/>
                <a:gd name="connsiteY17" fmla="*/ 832652 h 832652"/>
                <a:gd name="connsiteX18" fmla="*/ 3712884 w 4179992"/>
                <a:gd name="connsiteY18" fmla="*/ 832652 h 832652"/>
                <a:gd name="connsiteX19" fmla="*/ 3328410 w 4179992"/>
                <a:gd name="connsiteY19" fmla="*/ 832652 h 832652"/>
                <a:gd name="connsiteX20" fmla="*/ 3242890 w 4179992"/>
                <a:gd name="connsiteY20" fmla="*/ 832652 h 832652"/>
                <a:gd name="connsiteX21" fmla="*/ 3227058 w 4179992"/>
                <a:gd name="connsiteY21" fmla="*/ 832652 h 832652"/>
                <a:gd name="connsiteX22" fmla="*/ 3220755 w 4179992"/>
                <a:gd name="connsiteY22" fmla="*/ 832652 h 832652"/>
                <a:gd name="connsiteX23" fmla="*/ 3176635 w 4179992"/>
                <a:gd name="connsiteY23" fmla="*/ 832652 h 832652"/>
                <a:gd name="connsiteX24" fmla="*/ 3128576 w 4179992"/>
                <a:gd name="connsiteY24" fmla="*/ 832652 h 832652"/>
                <a:gd name="connsiteX25" fmla="*/ 3067630 w 4179992"/>
                <a:gd name="connsiteY25" fmla="*/ 832652 h 832652"/>
                <a:gd name="connsiteX26" fmla="*/ 3056881 w 4179992"/>
                <a:gd name="connsiteY26" fmla="*/ 832652 h 832652"/>
                <a:gd name="connsiteX27" fmla="*/ 2956823 w 4179992"/>
                <a:gd name="connsiteY27" fmla="*/ 832652 h 832652"/>
                <a:gd name="connsiteX28" fmla="*/ 2900082 w 4179992"/>
                <a:gd name="connsiteY28" fmla="*/ 832652 h 832652"/>
                <a:gd name="connsiteX29" fmla="*/ 2823676 w 4179992"/>
                <a:gd name="connsiteY29" fmla="*/ 832652 h 832652"/>
                <a:gd name="connsiteX30" fmla="*/ 2754851 w 4179992"/>
                <a:gd name="connsiteY30" fmla="*/ 832652 h 832652"/>
                <a:gd name="connsiteX31" fmla="*/ 2652711 w 4179992"/>
                <a:gd name="connsiteY31" fmla="*/ 832652 h 832652"/>
                <a:gd name="connsiteX32" fmla="*/ 2439202 w 4179992"/>
                <a:gd name="connsiteY32" fmla="*/ 832652 h 832652"/>
                <a:gd name="connsiteX33" fmla="*/ 2385346 w 4179992"/>
                <a:gd name="connsiteY33" fmla="*/ 832652 h 832652"/>
                <a:gd name="connsiteX34" fmla="*/ 2178422 w 4179992"/>
                <a:gd name="connsiteY34" fmla="*/ 832652 h 832652"/>
                <a:gd name="connsiteX35" fmla="*/ 1954389 w 4179992"/>
                <a:gd name="connsiteY35" fmla="*/ 832652 h 832652"/>
                <a:gd name="connsiteX36" fmla="*/ 1865643 w 4179992"/>
                <a:gd name="connsiteY36" fmla="*/ 832652 h 832652"/>
                <a:gd name="connsiteX37" fmla="*/ 1496138 w 4179992"/>
                <a:gd name="connsiteY37" fmla="*/ 832652 h 832652"/>
                <a:gd name="connsiteX38" fmla="*/ 1457252 w 4179992"/>
                <a:gd name="connsiteY38" fmla="*/ 832652 h 832652"/>
                <a:gd name="connsiteX39" fmla="*/ 1065182 w 4179992"/>
                <a:gd name="connsiteY39" fmla="*/ 832652 h 832652"/>
                <a:gd name="connsiteX40" fmla="*/ 889208 w 4179992"/>
                <a:gd name="connsiteY40" fmla="*/ 832652 h 832652"/>
                <a:gd name="connsiteX41" fmla="*/ 568044 w 4179992"/>
                <a:gd name="connsiteY41" fmla="*/ 832652 h 832652"/>
                <a:gd name="connsiteX42" fmla="*/ 0 w 4179992"/>
                <a:gd name="connsiteY42" fmla="*/ 832652 h 832652"/>
                <a:gd name="connsiteX43" fmla="*/ 0 w 4179992"/>
                <a:gd name="connsiteY43" fmla="*/ 634304 h 832652"/>
                <a:gd name="connsiteX44" fmla="*/ 115546 w 4179992"/>
                <a:gd name="connsiteY44" fmla="*/ 663229 h 832652"/>
                <a:gd name="connsiteX45" fmla="*/ 363147 w 4179992"/>
                <a:gd name="connsiteY45" fmla="*/ 415294 h 832652"/>
                <a:gd name="connsiteX46" fmla="*/ 115546 w 4179992"/>
                <a:gd name="connsiteY46" fmla="*/ 169423 h 832652"/>
                <a:gd name="connsiteX47" fmla="*/ 0 w 4179992"/>
                <a:gd name="connsiteY47" fmla="*/ 198349 h 832652"/>
                <a:gd name="connsiteX48" fmla="*/ 0 w 4179992"/>
                <a:gd name="connsiteY48" fmla="*/ 0 h 8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79992" h="832652">
                  <a:moveTo>
                    <a:pt x="0" y="0"/>
                  </a:moveTo>
                  <a:lnTo>
                    <a:pt x="889208" y="0"/>
                  </a:lnTo>
                  <a:lnTo>
                    <a:pt x="2900082" y="0"/>
                  </a:lnTo>
                  <a:lnTo>
                    <a:pt x="3227058" y="0"/>
                  </a:lnTo>
                  <a:lnTo>
                    <a:pt x="3242890" y="0"/>
                  </a:lnTo>
                  <a:lnTo>
                    <a:pt x="3789290" y="0"/>
                  </a:lnTo>
                  <a:lnTo>
                    <a:pt x="4116266" y="0"/>
                  </a:lnTo>
                  <a:lnTo>
                    <a:pt x="4132098" y="0"/>
                  </a:lnTo>
                  <a:cubicBezTo>
                    <a:pt x="4158549" y="0"/>
                    <a:pt x="4179992" y="21443"/>
                    <a:pt x="4179992" y="47894"/>
                  </a:cubicBezTo>
                  <a:lnTo>
                    <a:pt x="4179992" y="784758"/>
                  </a:lnTo>
                  <a:cubicBezTo>
                    <a:pt x="4179992" y="811209"/>
                    <a:pt x="4158549" y="832652"/>
                    <a:pt x="4132098" y="832652"/>
                  </a:cubicBezTo>
                  <a:lnTo>
                    <a:pt x="4116266" y="832652"/>
                  </a:lnTo>
                  <a:lnTo>
                    <a:pt x="4109963" y="832652"/>
                  </a:lnTo>
                  <a:lnTo>
                    <a:pt x="4065843" y="832652"/>
                  </a:lnTo>
                  <a:lnTo>
                    <a:pt x="4017784" y="832652"/>
                  </a:lnTo>
                  <a:lnTo>
                    <a:pt x="3946089" y="832652"/>
                  </a:lnTo>
                  <a:lnTo>
                    <a:pt x="3846031" y="832652"/>
                  </a:lnTo>
                  <a:lnTo>
                    <a:pt x="3789290" y="832652"/>
                  </a:lnTo>
                  <a:lnTo>
                    <a:pt x="3712884" y="832652"/>
                  </a:lnTo>
                  <a:cubicBezTo>
                    <a:pt x="3612038" y="832652"/>
                    <a:pt x="3485981" y="832652"/>
                    <a:pt x="3328410" y="832652"/>
                  </a:cubicBezTo>
                  <a:lnTo>
                    <a:pt x="3242890" y="832652"/>
                  </a:lnTo>
                  <a:lnTo>
                    <a:pt x="3227058" y="832652"/>
                  </a:lnTo>
                  <a:lnTo>
                    <a:pt x="3220755" y="832652"/>
                  </a:lnTo>
                  <a:lnTo>
                    <a:pt x="3176635" y="832652"/>
                  </a:lnTo>
                  <a:lnTo>
                    <a:pt x="3128576" y="832652"/>
                  </a:lnTo>
                  <a:lnTo>
                    <a:pt x="3067630" y="832652"/>
                  </a:lnTo>
                  <a:lnTo>
                    <a:pt x="3056881" y="832652"/>
                  </a:lnTo>
                  <a:lnTo>
                    <a:pt x="2956823" y="832652"/>
                  </a:lnTo>
                  <a:lnTo>
                    <a:pt x="2900082" y="832652"/>
                  </a:lnTo>
                  <a:lnTo>
                    <a:pt x="2823676" y="832652"/>
                  </a:lnTo>
                  <a:lnTo>
                    <a:pt x="2754851" y="832652"/>
                  </a:lnTo>
                  <a:lnTo>
                    <a:pt x="2652711" y="832652"/>
                  </a:lnTo>
                  <a:lnTo>
                    <a:pt x="2439202" y="832652"/>
                  </a:lnTo>
                  <a:lnTo>
                    <a:pt x="2385346" y="832652"/>
                  </a:lnTo>
                  <a:lnTo>
                    <a:pt x="2178422" y="832652"/>
                  </a:lnTo>
                  <a:lnTo>
                    <a:pt x="1954389" y="832652"/>
                  </a:lnTo>
                  <a:lnTo>
                    <a:pt x="1865643" y="832652"/>
                  </a:lnTo>
                  <a:lnTo>
                    <a:pt x="1496138" y="832652"/>
                  </a:lnTo>
                  <a:lnTo>
                    <a:pt x="1457252" y="832652"/>
                  </a:lnTo>
                  <a:lnTo>
                    <a:pt x="1065182" y="832652"/>
                  </a:lnTo>
                  <a:lnTo>
                    <a:pt x="889208" y="832652"/>
                  </a:lnTo>
                  <a:lnTo>
                    <a:pt x="568044" y="832652"/>
                  </a:lnTo>
                  <a:cubicBezTo>
                    <a:pt x="390776" y="832652"/>
                    <a:pt x="201691" y="832652"/>
                    <a:pt x="0" y="832652"/>
                  </a:cubicBezTo>
                  <a:cubicBezTo>
                    <a:pt x="0" y="832652"/>
                    <a:pt x="0" y="832652"/>
                    <a:pt x="0" y="634304"/>
                  </a:cubicBezTo>
                  <a:cubicBezTo>
                    <a:pt x="35076" y="652899"/>
                    <a:pt x="74279" y="663229"/>
                    <a:pt x="115546" y="663229"/>
                  </a:cubicBezTo>
                  <a:cubicBezTo>
                    <a:pt x="251726" y="663229"/>
                    <a:pt x="363147" y="551658"/>
                    <a:pt x="363147" y="415294"/>
                  </a:cubicBezTo>
                  <a:cubicBezTo>
                    <a:pt x="363147" y="278929"/>
                    <a:pt x="251726" y="169423"/>
                    <a:pt x="115546" y="169423"/>
                  </a:cubicBezTo>
                  <a:cubicBezTo>
                    <a:pt x="74279" y="169423"/>
                    <a:pt x="35076" y="179754"/>
                    <a:pt x="0" y="198349"/>
                  </a:cubicBezTo>
                  <a:cubicBezTo>
                    <a:pt x="0" y="198349"/>
                    <a:pt x="0" y="19834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>
                  <a:solidFill>
                    <a:schemeClr val="tx1"/>
                  </a:solidFill>
                </a:rPr>
                <a:t>   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28A4D0F3-1F89-42F3-AFEF-EA8D84963A1F}"/>
                </a:ext>
              </a:extLst>
            </p:cNvPr>
            <p:cNvSpPr/>
            <p:nvPr/>
          </p:nvSpPr>
          <p:spPr>
            <a:xfrm>
              <a:off x="6321123" y="2512825"/>
              <a:ext cx="1251308" cy="832652"/>
            </a:xfrm>
            <a:custGeom>
              <a:avLst/>
              <a:gdLst>
                <a:gd name="connsiteX0" fmla="*/ 53601 w 1400402"/>
                <a:gd name="connsiteY0" fmla="*/ 0 h 931863"/>
                <a:gd name="connsiteX1" fmla="*/ 62139 w 1400402"/>
                <a:gd name="connsiteY1" fmla="*/ 0 h 931863"/>
                <a:gd name="connsiteX2" fmla="*/ 63959 w 1400402"/>
                <a:gd name="connsiteY2" fmla="*/ 0 h 931863"/>
                <a:gd name="connsiteX3" fmla="*/ 76693 w 1400402"/>
                <a:gd name="connsiteY3" fmla="*/ 0 h 931863"/>
                <a:gd name="connsiteX4" fmla="*/ 111260 w 1400402"/>
                <a:gd name="connsiteY4" fmla="*/ 0 h 931863"/>
                <a:gd name="connsiteX5" fmla="*/ 178573 w 1400402"/>
                <a:gd name="connsiteY5" fmla="*/ 0 h 931863"/>
                <a:gd name="connsiteX6" fmla="*/ 227921 w 1400402"/>
                <a:gd name="connsiteY6" fmla="*/ 0 h 931863"/>
                <a:gd name="connsiteX7" fmla="*/ 289548 w 1400402"/>
                <a:gd name="connsiteY7" fmla="*/ 0 h 931863"/>
                <a:gd name="connsiteX8" fmla="*/ 364821 w 1400402"/>
                <a:gd name="connsiteY8" fmla="*/ 0 h 931863"/>
                <a:gd name="connsiteX9" fmla="*/ 437254 w 1400402"/>
                <a:gd name="connsiteY9" fmla="*/ 0 h 931863"/>
                <a:gd name="connsiteX10" fmla="*/ 455102 w 1400402"/>
                <a:gd name="connsiteY10" fmla="*/ 0 h 931863"/>
                <a:gd name="connsiteX11" fmla="*/ 993607 w 1400402"/>
                <a:gd name="connsiteY11" fmla="*/ 0 h 931863"/>
                <a:gd name="connsiteX12" fmla="*/ 993607 w 1400402"/>
                <a:gd name="connsiteY12" fmla="*/ 282103 h 931863"/>
                <a:gd name="connsiteX13" fmla="*/ 1086061 w 1400402"/>
                <a:gd name="connsiteY13" fmla="*/ 335286 h 931863"/>
                <a:gd name="connsiteX14" fmla="*/ 1215495 w 1400402"/>
                <a:gd name="connsiteY14" fmla="*/ 282103 h 931863"/>
                <a:gd name="connsiteX15" fmla="*/ 1400402 w 1400402"/>
                <a:gd name="connsiteY15" fmla="*/ 464776 h 931863"/>
                <a:gd name="connsiteX16" fmla="*/ 1215495 w 1400402"/>
                <a:gd name="connsiteY16" fmla="*/ 649761 h 931863"/>
                <a:gd name="connsiteX17" fmla="*/ 1086061 w 1400402"/>
                <a:gd name="connsiteY17" fmla="*/ 594265 h 931863"/>
                <a:gd name="connsiteX18" fmla="*/ 993607 w 1400402"/>
                <a:gd name="connsiteY18" fmla="*/ 649761 h 931863"/>
                <a:gd name="connsiteX19" fmla="*/ 993607 w 1400402"/>
                <a:gd name="connsiteY19" fmla="*/ 931863 h 931863"/>
                <a:gd name="connsiteX20" fmla="*/ 493989 w 1400402"/>
                <a:gd name="connsiteY20" fmla="*/ 931863 h 931863"/>
                <a:gd name="connsiteX21" fmla="*/ 437254 w 1400402"/>
                <a:gd name="connsiteY21" fmla="*/ 931863 h 931863"/>
                <a:gd name="connsiteX22" fmla="*/ 369596 w 1400402"/>
                <a:gd name="connsiteY22" fmla="*/ 931863 h 931863"/>
                <a:gd name="connsiteX23" fmla="*/ 226101 w 1400402"/>
                <a:gd name="connsiteY23" fmla="*/ 931863 h 931863"/>
                <a:gd name="connsiteX24" fmla="*/ 62139 w 1400402"/>
                <a:gd name="connsiteY24" fmla="*/ 931863 h 931863"/>
                <a:gd name="connsiteX25" fmla="*/ 53601 w 1400402"/>
                <a:gd name="connsiteY25" fmla="*/ 931863 h 931863"/>
                <a:gd name="connsiteX26" fmla="*/ 0 w 1400402"/>
                <a:gd name="connsiteY26" fmla="*/ 878262 h 931863"/>
                <a:gd name="connsiteX27" fmla="*/ 0 w 1400402"/>
                <a:gd name="connsiteY27" fmla="*/ 53601 h 931863"/>
                <a:gd name="connsiteX28" fmla="*/ 53601 w 1400402"/>
                <a:gd name="connsiteY28" fmla="*/ 0 h 931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00402" h="931863">
                  <a:moveTo>
                    <a:pt x="53601" y="0"/>
                  </a:moveTo>
                  <a:lnTo>
                    <a:pt x="62139" y="0"/>
                  </a:lnTo>
                  <a:lnTo>
                    <a:pt x="63959" y="0"/>
                  </a:lnTo>
                  <a:lnTo>
                    <a:pt x="76693" y="0"/>
                  </a:lnTo>
                  <a:lnTo>
                    <a:pt x="111260" y="0"/>
                  </a:lnTo>
                  <a:lnTo>
                    <a:pt x="178573" y="0"/>
                  </a:lnTo>
                  <a:lnTo>
                    <a:pt x="227921" y="0"/>
                  </a:lnTo>
                  <a:lnTo>
                    <a:pt x="289548" y="0"/>
                  </a:lnTo>
                  <a:lnTo>
                    <a:pt x="364821" y="0"/>
                  </a:lnTo>
                  <a:lnTo>
                    <a:pt x="437254" y="0"/>
                  </a:lnTo>
                  <a:lnTo>
                    <a:pt x="455102" y="0"/>
                  </a:lnTo>
                  <a:cubicBezTo>
                    <a:pt x="586090" y="0"/>
                    <a:pt x="760740" y="0"/>
                    <a:pt x="993607" y="0"/>
                  </a:cubicBezTo>
                  <a:cubicBezTo>
                    <a:pt x="993607" y="0"/>
                    <a:pt x="993607" y="0"/>
                    <a:pt x="993607" y="282103"/>
                  </a:cubicBezTo>
                  <a:cubicBezTo>
                    <a:pt x="993607" y="353784"/>
                    <a:pt x="1051391" y="365346"/>
                    <a:pt x="1086061" y="335286"/>
                  </a:cubicBezTo>
                  <a:cubicBezTo>
                    <a:pt x="1118419" y="302914"/>
                    <a:pt x="1164646" y="282103"/>
                    <a:pt x="1215495" y="282103"/>
                  </a:cubicBezTo>
                  <a:cubicBezTo>
                    <a:pt x="1317194" y="282103"/>
                    <a:pt x="1400402" y="363034"/>
                    <a:pt x="1400402" y="464776"/>
                  </a:cubicBezTo>
                  <a:cubicBezTo>
                    <a:pt x="1400402" y="566517"/>
                    <a:pt x="1317194" y="649761"/>
                    <a:pt x="1215495" y="649761"/>
                  </a:cubicBezTo>
                  <a:cubicBezTo>
                    <a:pt x="1164646" y="649761"/>
                    <a:pt x="1118419" y="628950"/>
                    <a:pt x="1086061" y="594265"/>
                  </a:cubicBezTo>
                  <a:cubicBezTo>
                    <a:pt x="1051391" y="564205"/>
                    <a:pt x="993607" y="578079"/>
                    <a:pt x="993607" y="649761"/>
                  </a:cubicBezTo>
                  <a:cubicBezTo>
                    <a:pt x="993607" y="649761"/>
                    <a:pt x="993607" y="649761"/>
                    <a:pt x="993607" y="931863"/>
                  </a:cubicBezTo>
                  <a:cubicBezTo>
                    <a:pt x="993607" y="931863"/>
                    <a:pt x="993607" y="931863"/>
                    <a:pt x="493989" y="931863"/>
                  </a:cubicBezTo>
                  <a:lnTo>
                    <a:pt x="437254" y="931863"/>
                  </a:lnTo>
                  <a:lnTo>
                    <a:pt x="369596" y="931863"/>
                  </a:lnTo>
                  <a:lnTo>
                    <a:pt x="226101" y="931863"/>
                  </a:lnTo>
                  <a:lnTo>
                    <a:pt x="62139" y="931863"/>
                  </a:lnTo>
                  <a:lnTo>
                    <a:pt x="53601" y="931863"/>
                  </a:lnTo>
                  <a:cubicBezTo>
                    <a:pt x="23998" y="931863"/>
                    <a:pt x="0" y="907865"/>
                    <a:pt x="0" y="878262"/>
                  </a:cubicBezTo>
                  <a:lnTo>
                    <a:pt x="0" y="53601"/>
                  </a:lnTo>
                  <a:cubicBezTo>
                    <a:pt x="0" y="23998"/>
                    <a:pt x="23998" y="0"/>
                    <a:pt x="53601" y="0"/>
                  </a:cubicBezTo>
                  <a:close/>
                </a:path>
              </a:pathLst>
            </a:custGeom>
            <a:solidFill>
              <a:srgbClr val="3B9B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45D50CFB-2C3F-4963-8453-878CB2B65A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9687" y="3438597"/>
            <a:ext cx="772419" cy="75550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76C1719F-421A-4BAB-B8F8-2A9287DBB9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1571" y="5186989"/>
            <a:ext cx="911827" cy="100965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C7A4BB29-C614-47FD-A28E-A8D38A477F49}"/>
              </a:ext>
            </a:extLst>
          </p:cNvPr>
          <p:cNvGrpSpPr/>
          <p:nvPr/>
        </p:nvGrpSpPr>
        <p:grpSpPr>
          <a:xfrm>
            <a:off x="6431430" y="3450495"/>
            <a:ext cx="3697561" cy="588302"/>
            <a:chOff x="7774002" y="2509918"/>
            <a:chExt cx="3697561" cy="58830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FA6248-8C96-4DAF-AD17-D0C023271A0B}"/>
                </a:ext>
              </a:extLst>
            </p:cNvPr>
            <p:cNvSpPr/>
            <p:nvPr/>
          </p:nvSpPr>
          <p:spPr>
            <a:xfrm>
              <a:off x="7782325" y="2509918"/>
              <a:ext cx="36892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b="1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최신 코드 병합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C986528-8286-4650-BF3F-F12A8E71A6ED}"/>
                </a:ext>
              </a:extLst>
            </p:cNvPr>
            <p:cNvSpPr/>
            <p:nvPr/>
          </p:nvSpPr>
          <p:spPr>
            <a:xfrm>
              <a:off x="7774002" y="2836610"/>
              <a:ext cx="366836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맡은 파트를 가지고 코드 </a:t>
              </a:r>
              <a:r>
                <a:rPr lang="en-US" altLang="ko-KR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push</a:t>
              </a:r>
              <a:r>
                <a:rPr lang="ko-KR" altLang="en-US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 병합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F1C79E-BE95-4D2B-A621-3B1FBB2A7F24}"/>
              </a:ext>
            </a:extLst>
          </p:cNvPr>
          <p:cNvGrpSpPr/>
          <p:nvPr/>
        </p:nvGrpSpPr>
        <p:grpSpPr>
          <a:xfrm>
            <a:off x="7774002" y="4427633"/>
            <a:ext cx="3697561" cy="646154"/>
            <a:chOff x="7774002" y="2595022"/>
            <a:chExt cx="3697561" cy="64615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BC3085D-ED31-44D9-AB3C-21A85EDEF02A}"/>
                </a:ext>
              </a:extLst>
            </p:cNvPr>
            <p:cNvSpPr/>
            <p:nvPr/>
          </p:nvSpPr>
          <p:spPr>
            <a:xfrm>
              <a:off x="7782325" y="2595022"/>
              <a:ext cx="36892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b="1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꾸준한 소통 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A376B2-4D37-4F3A-AD27-5320832153F7}"/>
                </a:ext>
              </a:extLst>
            </p:cNvPr>
            <p:cNvSpPr/>
            <p:nvPr/>
          </p:nvSpPr>
          <p:spPr>
            <a:xfrm>
              <a:off x="7774002" y="2979566"/>
              <a:ext cx="369756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깃 코멘트 및  카카오톡 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A1C0C67-FABE-4D4F-827F-7E6AD84A277D}"/>
              </a:ext>
            </a:extLst>
          </p:cNvPr>
          <p:cNvGrpSpPr/>
          <p:nvPr/>
        </p:nvGrpSpPr>
        <p:grpSpPr>
          <a:xfrm>
            <a:off x="6402238" y="5267211"/>
            <a:ext cx="3697561" cy="564421"/>
            <a:chOff x="7774002" y="2580404"/>
            <a:chExt cx="3697561" cy="56442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3F7E6F2-D6C8-4852-B8AD-FDE173AFF62C}"/>
                </a:ext>
              </a:extLst>
            </p:cNvPr>
            <p:cNvSpPr/>
            <p:nvPr/>
          </p:nvSpPr>
          <p:spPr>
            <a:xfrm>
              <a:off x="7782325" y="2580404"/>
              <a:ext cx="36892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600" b="1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역할 수행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DE111D0-EA3C-41B6-AC3A-915AFD371032}"/>
                </a:ext>
              </a:extLst>
            </p:cNvPr>
            <p:cNvSpPr/>
            <p:nvPr/>
          </p:nvSpPr>
          <p:spPr>
            <a:xfrm>
              <a:off x="7774002" y="2883215"/>
              <a:ext cx="369756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1100" spc="-1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rgbClr val="85909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각자 맡은 역할을 수행하고 깃에서 코드 병합</a:t>
              </a:r>
              <a:endParaRPr lang="en-US" altLang="ko-KR" sz="11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723065AA-88ED-40C0-A84A-14DF60F1F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74"/>
          <a:stretch/>
        </p:blipFill>
        <p:spPr>
          <a:xfrm>
            <a:off x="6306774" y="2400117"/>
            <a:ext cx="865882" cy="100965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AC6A6C48-F5CB-46FA-837A-739970CD29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9" t="10404" r="26138" b="18124"/>
          <a:stretch/>
        </p:blipFill>
        <p:spPr>
          <a:xfrm>
            <a:off x="6439753" y="4393246"/>
            <a:ext cx="774722" cy="7216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43DAD4F-7C0E-4F48-A18F-82EB6BD4AE0A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en-US" altLang="ko-KR" sz="16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FEB4C-705D-4A63-919B-FA4F87B5B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944" y="2720888"/>
            <a:ext cx="4782736" cy="26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EA2A46-530F-4879-93CF-A773D1364265}"/>
              </a:ext>
            </a:extLst>
          </p:cNvPr>
          <p:cNvGrpSpPr/>
          <p:nvPr/>
        </p:nvGrpSpPr>
        <p:grpSpPr>
          <a:xfrm>
            <a:off x="1083650" y="1049575"/>
            <a:ext cx="9952937" cy="5404433"/>
            <a:chOff x="-1597248" y="1146499"/>
            <a:chExt cx="9952937" cy="5404433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8B5522A-FA45-4865-834A-4389D165F294}"/>
                </a:ext>
              </a:extLst>
            </p:cNvPr>
            <p:cNvSpPr/>
            <p:nvPr/>
          </p:nvSpPr>
          <p:spPr>
            <a:xfrm rot="5400000">
              <a:off x="3158821" y="1351976"/>
              <a:ext cx="4937958" cy="5455778"/>
            </a:xfrm>
            <a:prstGeom prst="round2SameRect">
              <a:avLst>
                <a:gd name="adj1" fmla="val 9319"/>
                <a:gd name="adj2" fmla="val 0"/>
              </a:avLst>
            </a:prstGeom>
            <a:solidFill>
              <a:schemeClr val="bg1"/>
            </a:solidFill>
            <a:ln w="228600" cap="rnd">
              <a:solidFill>
                <a:srgbClr val="3FABA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B8E0A4AA-A915-4238-9A46-7391309EDBC4}"/>
                </a:ext>
              </a:extLst>
            </p:cNvPr>
            <p:cNvSpPr/>
            <p:nvPr/>
          </p:nvSpPr>
          <p:spPr>
            <a:xfrm>
              <a:off x="2802618" y="6071961"/>
              <a:ext cx="1059543" cy="478971"/>
            </a:xfrm>
            <a:custGeom>
              <a:avLst/>
              <a:gdLst>
                <a:gd name="connsiteX0" fmla="*/ 0 w 1059543"/>
                <a:gd name="connsiteY0" fmla="*/ 0 h 478971"/>
                <a:gd name="connsiteX1" fmla="*/ 0 w 1059543"/>
                <a:gd name="connsiteY1" fmla="*/ 478971 h 478971"/>
                <a:gd name="connsiteX2" fmla="*/ 1059543 w 1059543"/>
                <a:gd name="connsiteY2" fmla="*/ 14514 h 478971"/>
                <a:gd name="connsiteX3" fmla="*/ 0 w 1059543"/>
                <a:gd name="connsiteY3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9543" h="478971">
                  <a:moveTo>
                    <a:pt x="0" y="0"/>
                  </a:moveTo>
                  <a:lnTo>
                    <a:pt x="0" y="478971"/>
                  </a:lnTo>
                  <a:lnTo>
                    <a:pt x="1059543" y="14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A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D7F2C90D-6810-493E-B410-71E438A16E5D}"/>
                </a:ext>
              </a:extLst>
            </p:cNvPr>
            <p:cNvSpPr/>
            <p:nvPr/>
          </p:nvSpPr>
          <p:spPr>
            <a:xfrm rot="16200000" flipH="1">
              <a:off x="-1338338" y="887589"/>
              <a:ext cx="4937958" cy="5455778"/>
            </a:xfrm>
            <a:prstGeom prst="round2SameRect">
              <a:avLst>
                <a:gd name="adj1" fmla="val 6085"/>
                <a:gd name="adj2" fmla="val 0"/>
              </a:avLst>
            </a:prstGeom>
            <a:solidFill>
              <a:schemeClr val="bg1"/>
            </a:solidFill>
            <a:ln w="228600" cap="rnd">
              <a:noFill/>
              <a:round/>
            </a:ln>
            <a:effectLst>
              <a:outerShdw blurRad="177800" dist="25400" dir="10800000" algn="r" rotWithShape="0">
                <a:srgbClr val="3FABA8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" name="선">
            <a:extLst>
              <a:ext uri="{FF2B5EF4-FFF2-40B4-BE49-F238E27FC236}">
                <a16:creationId xmlns:a16="http://schemas.microsoft.com/office/drawing/2014/main" id="{A17284A0-04D6-4633-AE81-7E3DC32BA848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EDECD-127C-4DCF-AB3E-DF0F9F95F8BB}"/>
              </a:ext>
            </a:extLst>
          </p:cNvPr>
          <p:cNvSpPr/>
          <p:nvPr/>
        </p:nvSpPr>
        <p:spPr>
          <a:xfrm>
            <a:off x="1083649" y="5226079"/>
            <a:ext cx="5366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처음에는 방황했지만 후반 방향을 잡고</a:t>
            </a:r>
            <a:endParaRPr lang="en-US" altLang="ko-KR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깃 메모 등 원활한 소통을 하며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꾸준히 약 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ko-KR" altLang="en-US" sz="1400" b="1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쯤의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 </a:t>
            </a:r>
            <a:r>
              <a:rPr lang="ko-KR" altLang="en-US" sz="1400" b="1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커밋을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87BABD-1352-423D-84E5-737DB14EECD3}"/>
              </a:ext>
            </a:extLst>
          </p:cNvPr>
          <p:cNvSpPr/>
          <p:nvPr/>
        </p:nvSpPr>
        <p:spPr>
          <a:xfrm>
            <a:off x="6383899" y="5083419"/>
            <a:ext cx="44044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팀이 </a:t>
            </a:r>
            <a:r>
              <a:rPr lang="en-US" altLang="ko-KR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인으로  적은 인원이니</a:t>
            </a:r>
            <a:endParaRPr lang="en-US" altLang="ko-KR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댓글보다는 카톡으로 실시간 채팅이</a:t>
            </a:r>
            <a:endParaRPr lang="en-US" altLang="ko-KR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채팅이 </a:t>
            </a:r>
            <a:r>
              <a:rPr lang="ko-KR" altLang="en-US" sz="1400" b="1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나을거</a:t>
            </a:r>
            <a:r>
              <a:rPr lang="ko-KR" altLang="en-US" sz="1400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같아 카카오톡을 적극 활용함</a:t>
            </a:r>
            <a:endParaRPr lang="en-US" altLang="ko-KR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85909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C07C9-DB88-4607-99E8-37995BC78363}"/>
              </a:ext>
            </a:extLst>
          </p:cNvPr>
          <p:cNvSpPr txBox="1"/>
          <p:nvPr/>
        </p:nvSpPr>
        <p:spPr>
          <a:xfrm>
            <a:off x="1076746" y="4806223"/>
            <a:ext cx="5461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/>
            <a:r>
              <a:rPr lang="en-US" altLang="ko-KR" sz="28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Git </a:t>
            </a:r>
            <a:r>
              <a:rPr lang="ko-KR" altLang="en-US" sz="28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커밋</a:t>
            </a:r>
            <a:endParaRPr lang="ko-KR" altLang="en-US" sz="28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Tium" panose="02000800000000000000" pitchFamily="2" charset="0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3A09B-600F-4FB3-8274-9DD15A11AD89}"/>
              </a:ext>
            </a:extLst>
          </p:cNvPr>
          <p:cNvSpPr txBox="1"/>
          <p:nvPr/>
        </p:nvSpPr>
        <p:spPr>
          <a:xfrm>
            <a:off x="6383899" y="2008021"/>
            <a:ext cx="43833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/>
            <a:r>
              <a:rPr lang="ko-KR" altLang="en-US" sz="2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카카오톡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BC7D9B-6376-459B-8B7C-60BB1D9F8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2" t="16696" r="23250" b="21091"/>
          <a:stretch/>
        </p:blipFill>
        <p:spPr>
          <a:xfrm>
            <a:off x="1165784" y="1108701"/>
            <a:ext cx="5278937" cy="36469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FBBE26-DF8A-49E4-8C19-5DC31499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9" y="2540540"/>
            <a:ext cx="1911522" cy="2437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A2370B-5CD0-4391-9ED2-C2CF7FF71534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en-US" altLang="ko-KR" sz="160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8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>
            <a:extLst>
              <a:ext uri="{FF2B5EF4-FFF2-40B4-BE49-F238E27FC236}">
                <a16:creationId xmlns:a16="http://schemas.microsoft.com/office/drawing/2014/main" id="{1404ABD9-57CC-4223-9ECF-1744E658740A}"/>
              </a:ext>
            </a:extLst>
          </p:cNvPr>
          <p:cNvSpPr/>
          <p:nvPr/>
        </p:nvSpPr>
        <p:spPr>
          <a:xfrm rot="21226936">
            <a:off x="531636" y="4227191"/>
            <a:ext cx="6295132" cy="2257708"/>
          </a:xfrm>
          <a:prstGeom prst="ellipse">
            <a:avLst/>
          </a:prstGeom>
          <a:gradFill flip="none" rotWithShape="1">
            <a:gsLst>
              <a:gs pos="87000">
                <a:srgbClr val="E6F1EC"/>
              </a:gs>
              <a:gs pos="37000">
                <a:srgbClr val="BAD8C8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3DAD4F-7C0E-4F48-A18F-82EB6BD4AE0A}"/>
              </a:ext>
            </a:extLst>
          </p:cNvPr>
          <p:cNvSpPr txBox="1"/>
          <p:nvPr/>
        </p:nvSpPr>
        <p:spPr>
          <a:xfrm>
            <a:off x="1" y="147315"/>
            <a:ext cx="5461000" cy="431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fontAlgn="base">
              <a:lnSpc>
                <a:spcPct val="100000"/>
              </a:lnSpc>
              <a:spcBef>
                <a:spcPts val="0"/>
              </a:spcBef>
              <a:buNone/>
              <a:tabLst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346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  <a:tab pos="13208000" algn="l"/>
                <a:tab pos="13716000" algn="l"/>
                <a:tab pos="14224000" algn="l"/>
                <a:tab pos="14732000" algn="l"/>
                <a:tab pos="15240000" algn="l"/>
                <a:tab pos="15748000" algn="l"/>
              </a:tabLst>
              <a:defRPr sz="35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defRPr>
            </a:lvl1pPr>
          </a:lstStyle>
          <a:p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오픈소스 소프트웨어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여행 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DIY Travel Sputnik &lt;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시연</a:t>
            </a:r>
            <a:r>
              <a: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3FABA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선">
            <a:extLst>
              <a:ext uri="{FF2B5EF4-FFF2-40B4-BE49-F238E27FC236}">
                <a16:creationId xmlns:a16="http://schemas.microsoft.com/office/drawing/2014/main" id="{5C8C1F84-3FEB-4C28-A41C-4FE091D9FD3F}"/>
              </a:ext>
            </a:extLst>
          </p:cNvPr>
          <p:cNvSpPr/>
          <p:nvPr/>
        </p:nvSpPr>
        <p:spPr>
          <a:xfrm flipH="1" flipV="1">
            <a:off x="5461000" y="362882"/>
            <a:ext cx="6730999" cy="0"/>
          </a:xfrm>
          <a:prstGeom prst="line">
            <a:avLst/>
          </a:prstGeom>
          <a:ln w="12700">
            <a:solidFill>
              <a:srgbClr val="CBE2D7"/>
            </a:solidFill>
            <a:tailEnd type="oval"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D1F5034-7C44-4198-9447-26F2585B6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11" b="90351" l="6390" r="94843">
                        <a14:foregroundMark x1="27691" y1="10088" x2="32623" y2="10673"/>
                        <a14:foregroundMark x1="38453" y1="11111" x2="33408" y2="11257"/>
                        <a14:foregroundMark x1="25785" y1="9795" x2="25897" y2="10965"/>
                        <a14:foregroundMark x1="25897" y1="9211" x2="30717" y2="28070"/>
                        <a14:foregroundMark x1="45067" y1="68860" x2="32960" y2="27485"/>
                        <a14:foregroundMark x1="25448" y1="10088" x2="29148" y2="22076"/>
                        <a14:foregroundMark x1="32175" y1="30556" x2="42601" y2="63158"/>
                        <a14:foregroundMark x1="10762" y1="78509" x2="5381" y2="81140"/>
                        <a14:foregroundMark x1="5381" y1="81140" x2="48094" y2="90789"/>
                        <a14:foregroundMark x1="48094" y1="90789" x2="52915" y2="89620"/>
                        <a14:foregroundMark x1="6614" y1="79678" x2="10538" y2="82310"/>
                        <a14:foregroundMark x1="7175" y1="79532" x2="7399" y2="80117"/>
                        <a14:foregroundMark x1="89013" y1="53655" x2="91928" y2="68421"/>
                        <a14:foregroundMark x1="91928" y1="68421" x2="88789" y2="70175"/>
                        <a14:foregroundMark x1="94843" y1="67105" x2="94170" y2="67836"/>
                        <a14:foregroundMark x1="94507" y1="67105" x2="94507" y2="67105"/>
                        <a14:foregroundMark x1="93946" y1="70614" x2="93610" y2="71491"/>
                        <a14:foregroundMark x1="62780" y1="85380" x2="89462" y2="73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89" t="4152" r="3354" b="4395"/>
          <a:stretch/>
        </p:blipFill>
        <p:spPr>
          <a:xfrm>
            <a:off x="321583" y="1680950"/>
            <a:ext cx="5862454" cy="440847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EB08E90-B258-4AE9-B139-0629E27A1F31}"/>
              </a:ext>
            </a:extLst>
          </p:cNvPr>
          <p:cNvSpPr txBox="1"/>
          <p:nvPr/>
        </p:nvSpPr>
        <p:spPr>
          <a:xfrm>
            <a:off x="6290342" y="2581905"/>
            <a:ext cx="4260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ko-KR" altLang="en-US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 다이어리</a:t>
            </a:r>
            <a:r>
              <a:rPr lang="en-US" altLang="ko-KR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fontAlgn="base"/>
            <a:r>
              <a:rPr lang="en-US" altLang="ko-KR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Travel Sputnik </a:t>
            </a:r>
            <a:r>
              <a:rPr lang="ko-KR" altLang="en-US" b="1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85909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기능들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EB8DCE-E003-433A-B7E9-6E2059BDEE9E}"/>
              </a:ext>
            </a:extLst>
          </p:cNvPr>
          <p:cNvSpPr txBox="1"/>
          <p:nvPr/>
        </p:nvSpPr>
        <p:spPr>
          <a:xfrm>
            <a:off x="6276334" y="3208708"/>
            <a:ext cx="503165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/>
            <a:r>
              <a:rPr lang="ko-KR" altLang="en-US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동영상 시청</a:t>
            </a:r>
            <a:r>
              <a:rPr lang="en-US" altLang="ko-KR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, </a:t>
            </a:r>
            <a:r>
              <a:rPr lang="ko-KR" altLang="en-US" sz="4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3FABA8"/>
                </a:solidFill>
                <a:latin typeface="Tium" panose="02000800000000000000" pitchFamily="2" charset="0"/>
                <a:ea typeface="Tmon몬소리 Black" panose="02000A03000000000000" pitchFamily="2" charset="-127"/>
              </a:rPr>
              <a:t>시연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0F748713-4746-4305-B864-8C53AD9D42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8553" y="4591851"/>
            <a:ext cx="561721" cy="595209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101E5F98-AF45-47FA-BE96-3C811DE915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7981" y="4047636"/>
            <a:ext cx="828021" cy="87738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04C2E8C3-C6AB-4397-98EE-F2602E2146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0274" y="5341157"/>
            <a:ext cx="673334" cy="713476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1743404-912D-45A9-962E-32AA3927BB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r="22694"/>
          <a:stretch/>
        </p:blipFill>
        <p:spPr>
          <a:xfrm>
            <a:off x="6199109" y="4524113"/>
            <a:ext cx="561721" cy="10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9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418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Tmon몬소리 Black</vt:lpstr>
      <vt:lpstr>나눔바른고딕</vt:lpstr>
      <vt:lpstr>맑은 고딕</vt:lpstr>
      <vt:lpstr>Arial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client1300@outlook.kr</dc:creator>
  <cp:lastModifiedBy>Suyeon</cp:lastModifiedBy>
  <cp:revision>144</cp:revision>
  <dcterms:created xsi:type="dcterms:W3CDTF">2018-12-20T01:09:06Z</dcterms:created>
  <dcterms:modified xsi:type="dcterms:W3CDTF">2019-10-22T01:39:22Z</dcterms:modified>
</cp:coreProperties>
</file>