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761C7-2D01-C579-23B2-FBEDA2F65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2A8BA7-683C-CDF8-9B43-F1314D0E5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FC3494-7DAD-BCF7-4B90-CB6D34B4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77815-B246-5365-D293-61BCC2CD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D80BF-0C64-9932-1802-9330B94B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54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015E-067A-9B36-EF6D-B210737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44F1D5-BA73-414F-D6AF-B1B9D6910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25AD77-F9A5-1BA0-1B03-A49BF9A3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74F49E-F1CA-04FE-D304-7ACF3175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42D1E-D68A-6455-FB7D-9F1E9601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35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D0A572-A44A-5639-0C2B-F5D927D81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D9A11-9E58-F5E0-93EF-9BB1C5812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A3E36-3ABE-8ED9-FF31-6BB0BBAD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5ACD0-F909-6047-3AA9-3607B290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D0BCA-7618-24EF-3760-FAFF76F6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7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6757A-A01E-44C9-0A5A-BD5A103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DB566-3EDD-EC4F-1DAA-71ED2624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F9CAC-625B-3058-919D-1471EB35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F8FF3-E038-922F-B527-784E246E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2E90D-EA16-100D-820A-E97329F4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4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04BB0-939B-4A42-A14C-4B6FAF53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4AF772-8CBB-8161-B99D-32F3EC0B6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296DA7-5714-B23C-B3AD-69BADC0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71069-D943-02E8-DAE7-90C26A9C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A7D1C8-440F-6825-4C83-17D12636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0F79-D3EE-7B77-788B-4B0660B1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EC710-34EA-A77A-B048-115A2D859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40D9E5-0DFF-F189-8012-A254CE8EC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25BD9-5F86-7D94-6C22-E8B04AAC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C52874-4662-676D-765D-66CBA4BB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936A43-A28D-E59D-B166-6771BE65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6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9B0AE-F13A-2D91-4405-26CC9BEB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9B4A5E-D63B-49B2-3847-D4A85E616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E80893-B3A2-4504-F694-14669D77A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15FDD-7CEB-613D-3122-70748F2BB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35D0A5-7ABF-9BE3-448F-D657D653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8F632C-F619-0768-A8C5-CAE5752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B6E15B-C247-73BA-A5DF-E1D322D8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F8503A-939A-9DBB-D508-ADC54740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3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5EE2B-EA8D-DD48-03A1-4F5C66EE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883312-D986-0B51-561B-546128FA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2EB927-115D-4CDC-E2BD-EAE38EFD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3C278F-CF0D-965E-63AF-0352B18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4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8694A3-B7F8-EDCB-D159-E515FC2C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351A71-F501-43D3-413F-8DE42B88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260DFA-7EE2-455E-35B2-AC5757C9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2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DA7C1-866E-CBA2-968B-275D83C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6A657-14F3-83DB-019D-E2F83F32E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F4E58B-7128-3537-62A8-00515F8DA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E98DDF-D59C-5ECD-5ECF-97329A1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7299D3-0FD6-9AFF-CCC5-8283DBA0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E0A371-DD6F-3A13-A6C0-6538AFC0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9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F7D38-053A-359C-EEDB-6590B2AE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93C6BE-C8A1-27B4-5A13-75EBA7FA6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FFB96-C831-17D1-2B11-08153838A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A3EFD-CA0A-ECC9-300A-DC05286C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DB405A-E6C5-CE26-2B4A-BCF090D9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9FFC78-03C6-7069-BB5D-16837F4D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C5206E-68F0-62AB-A215-DDDD33A6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0CE83-85CE-9C6A-8B6F-95CD58949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F975B-133E-DF48-B68A-628095633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12010-D338-4823-9634-82BBD226569D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58109-8ABE-F183-CEFC-622B3D953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BDD17-7650-6DC1-B5B2-371AA718E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65B2C-448F-44A5-9C3C-C796EDF86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8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ED361D-AFBA-7B5B-4A41-A500E1BBF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火箭偏差图示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3BC87F-B6E5-2592-769A-7620ADBCF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CoinCidenCe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48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DAEAA-31FB-95D8-060A-DC34CFA46511}"/>
              </a:ext>
            </a:extLst>
          </p:cNvPr>
          <p:cNvCxnSpPr>
            <a:cxnSpLocks/>
          </p:cNvCxnSpPr>
          <p:nvPr/>
        </p:nvCxnSpPr>
        <p:spPr>
          <a:xfrm>
            <a:off x="490803" y="3248025"/>
            <a:ext cx="11396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25E178-7379-DFCE-E0E2-291886BDC388}"/>
              </a:ext>
            </a:extLst>
          </p:cNvPr>
          <p:cNvGrpSpPr/>
          <p:nvPr/>
        </p:nvGrpSpPr>
        <p:grpSpPr>
          <a:xfrm rot="-600000">
            <a:off x="7946734" y="1078348"/>
            <a:ext cx="1891698" cy="784554"/>
            <a:chOff x="6432259" y="3040546"/>
            <a:chExt cx="1891698" cy="784554"/>
          </a:xfrm>
          <a:solidFill>
            <a:srgbClr val="FF7979"/>
          </a:solidFill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BCD138-4203-532D-6879-7803AA5C244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0" cy="6480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E383CC-58C0-2E75-AE95-D0DC3EBF0E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F1E622-CF1A-EAA2-B32D-370D5E1D85D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759580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FCA3E2-199F-05E5-D873-3AA154CBF851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39" y="3109694"/>
              <a:ext cx="130370" cy="11689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E3B510-CDE8-0A08-8BC1-18D1F80A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39" y="3642688"/>
              <a:ext cx="128265" cy="1188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862DE7-7B16-D04B-E0C1-378FE2FBD8A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226586"/>
              <a:ext cx="735752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DD0A11-EB75-E817-CEA5-F15CB8EEFF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642688"/>
              <a:ext cx="108000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48946-F5F8-85E8-AC27-E16CB1C53AB2}"/>
                </a:ext>
              </a:extLst>
            </p:cNvPr>
            <p:cNvCxnSpPr>
              <a:cxnSpLocks/>
            </p:cNvCxnSpPr>
            <p:nvPr/>
          </p:nvCxnSpPr>
          <p:spPr>
            <a:xfrm>
              <a:off x="7808304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779DCE-6A49-AA18-5084-77BE0A38DE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709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F44C74-1499-2C42-2B50-BFF58F5F761A}"/>
                </a:ext>
              </a:extLst>
            </p:cNvPr>
            <p:cNvCxnSpPr>
              <a:cxnSpLocks/>
            </p:cNvCxnSpPr>
            <p:nvPr/>
          </p:nvCxnSpPr>
          <p:spPr>
            <a:xfrm>
              <a:off x="7967792" y="3825100"/>
              <a:ext cx="218405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AB0D6F8-A13A-46BE-067F-165DB921B9E2}"/>
                </a:ext>
              </a:extLst>
            </p:cNvPr>
            <p:cNvSpPr/>
            <p:nvPr/>
          </p:nvSpPr>
          <p:spPr>
            <a:xfrm>
              <a:off x="7464056" y="3040546"/>
              <a:ext cx="212647" cy="186040"/>
            </a:xfrm>
            <a:custGeom>
              <a:avLst/>
              <a:gdLst>
                <a:gd name="connsiteX0" fmla="*/ 446567 w 446567"/>
                <a:gd name="connsiteY0" fmla="*/ 0 h 393405"/>
                <a:gd name="connsiteX1" fmla="*/ 111642 w 446567"/>
                <a:gd name="connsiteY1" fmla="*/ 111642 h 393405"/>
                <a:gd name="connsiteX2" fmla="*/ 0 w 446567"/>
                <a:gd name="connsiteY2" fmla="*/ 393405 h 3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567" h="393405">
                  <a:moveTo>
                    <a:pt x="446567" y="0"/>
                  </a:moveTo>
                  <a:cubicBezTo>
                    <a:pt x="316318" y="23037"/>
                    <a:pt x="186070" y="46075"/>
                    <a:pt x="111642" y="111642"/>
                  </a:cubicBezTo>
                  <a:cubicBezTo>
                    <a:pt x="37214" y="177209"/>
                    <a:pt x="18607" y="285307"/>
                    <a:pt x="0" y="393405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EB3524-3E26-ED14-FB2E-BF460975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9" y="3040546"/>
              <a:ext cx="0" cy="18604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3C15FE-7F89-2FC6-2871-8D756B7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03" y="3226586"/>
              <a:ext cx="291089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40E6E2F4-BA24-6AC0-CD30-87A39AD16452}"/>
                </a:ext>
              </a:extLst>
            </p:cNvPr>
            <p:cNvSpPr/>
            <p:nvPr/>
          </p:nvSpPr>
          <p:spPr>
            <a:xfrm>
              <a:off x="7849412" y="3196421"/>
              <a:ext cx="474545" cy="474545"/>
            </a:xfrm>
            <a:prstGeom prst="arc">
              <a:avLst>
                <a:gd name="adj1" fmla="val 14403918"/>
                <a:gd name="adj2" fmla="val 591929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80EB4-E32B-746C-2247-0F37CDC3B890}"/>
              </a:ext>
            </a:extLst>
          </p:cNvPr>
          <p:cNvCxnSpPr>
            <a:cxnSpLocks/>
          </p:cNvCxnSpPr>
          <p:nvPr/>
        </p:nvCxnSpPr>
        <p:spPr>
          <a:xfrm flipH="1">
            <a:off x="3667125" y="1659522"/>
            <a:ext cx="4294130" cy="15885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65A0FD-9382-52A8-A9F9-B6BA572294B2}"/>
              </a:ext>
            </a:extLst>
          </p:cNvPr>
          <p:cNvCxnSpPr>
            <a:cxnSpLocks/>
          </p:cNvCxnSpPr>
          <p:nvPr/>
        </p:nvCxnSpPr>
        <p:spPr>
          <a:xfrm flipH="1">
            <a:off x="5452593" y="1678572"/>
            <a:ext cx="2508662" cy="1569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8AD00EA1-BECB-F76C-A4D1-DB1CFF8D4A0F}"/>
              </a:ext>
            </a:extLst>
          </p:cNvPr>
          <p:cNvSpPr/>
          <p:nvPr/>
        </p:nvSpPr>
        <p:spPr>
          <a:xfrm rot="10800000">
            <a:off x="6590035" y="1898951"/>
            <a:ext cx="562974" cy="562974"/>
          </a:xfrm>
          <a:prstGeom prst="arc">
            <a:avLst>
              <a:gd name="adj1" fmla="val 17699441"/>
              <a:gd name="adj2" fmla="val 24845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6F11BA-0B92-7E4F-1D12-DCFAA18E1B0E}"/>
              </a:ext>
            </a:extLst>
          </p:cNvPr>
          <p:cNvSpPr txBox="1"/>
          <p:nvPr/>
        </p:nvSpPr>
        <p:spPr>
          <a:xfrm>
            <a:off x="6325349" y="1636967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角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C5BC3-395C-99C7-2558-FF34CC1CC34E}"/>
              </a:ext>
            </a:extLst>
          </p:cNvPr>
          <p:cNvSpPr txBox="1"/>
          <p:nvPr/>
        </p:nvSpPr>
        <p:spPr>
          <a:xfrm>
            <a:off x="2591178" y="2795184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点</a:t>
            </a:r>
            <a:r>
              <a:rPr lang="en-US" altLang="zh-CN" dirty="0">
                <a:solidFill>
                  <a:schemeClr val="accent1"/>
                </a:solidFill>
              </a:rPr>
              <a:t>B</a:t>
            </a:r>
            <a:r>
              <a:rPr lang="zh-CN" altLang="en-US" dirty="0">
                <a:solidFill>
                  <a:schemeClr val="accent1"/>
                </a:solidFill>
              </a:rPr>
              <a:t>（目标）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B19D96-3E8E-E9EE-7612-AD1626C6DF2D}"/>
              </a:ext>
            </a:extLst>
          </p:cNvPr>
          <p:cNvSpPr txBox="1"/>
          <p:nvPr/>
        </p:nvSpPr>
        <p:spPr>
          <a:xfrm>
            <a:off x="6089560" y="2855313"/>
            <a:ext cx="18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点</a:t>
            </a:r>
            <a:r>
              <a:rPr lang="en-US" altLang="zh-CN" dirty="0">
                <a:solidFill>
                  <a:schemeClr val="accent1"/>
                </a:solidFill>
              </a:rPr>
              <a:t>C</a:t>
            </a:r>
            <a:r>
              <a:rPr lang="zh-CN" altLang="en-US" dirty="0">
                <a:solidFill>
                  <a:schemeClr val="accent1"/>
                </a:solidFill>
              </a:rPr>
              <a:t>（实际爆炸）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A5756AA-0BD5-5940-AB8B-8CEE0649B8E9}"/>
              </a:ext>
            </a:extLst>
          </p:cNvPr>
          <p:cNvCxnSpPr>
            <a:cxnSpLocks/>
          </p:cNvCxnSpPr>
          <p:nvPr/>
        </p:nvCxnSpPr>
        <p:spPr>
          <a:xfrm>
            <a:off x="3667125" y="4805239"/>
            <a:ext cx="1785468" cy="12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38D4CA7-EDA9-61CA-DEA6-618568BB03B3}"/>
              </a:ext>
            </a:extLst>
          </p:cNvPr>
          <p:cNvSpPr txBox="1"/>
          <p:nvPr/>
        </p:nvSpPr>
        <p:spPr>
          <a:xfrm>
            <a:off x="3549806" y="501821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</a:rPr>
              <a:t>BC</a:t>
            </a:r>
            <a:r>
              <a:rPr lang="zh-CN" altLang="en-US" dirty="0">
                <a:solidFill>
                  <a:schemeClr val="tx2"/>
                </a:solidFill>
              </a:rPr>
              <a:t>连线的等长线</a:t>
            </a:r>
            <a:r>
              <a:rPr lang="en-US" altLang="zh-CN" dirty="0">
                <a:solidFill>
                  <a:schemeClr val="tx2"/>
                </a:solidFill>
              </a:rPr>
              <a:t>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8" name="箭头: 下 67">
            <a:extLst>
              <a:ext uri="{FF2B5EF4-FFF2-40B4-BE49-F238E27FC236}">
                <a16:creationId xmlns:a16="http://schemas.microsoft.com/office/drawing/2014/main" id="{D1D7C71A-518B-45B0-7070-197FBEB1EF9B}"/>
              </a:ext>
            </a:extLst>
          </p:cNvPr>
          <p:cNvSpPr/>
          <p:nvPr/>
        </p:nvSpPr>
        <p:spPr>
          <a:xfrm>
            <a:off x="4055222" y="3505200"/>
            <a:ext cx="1009272" cy="965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361D7FE-AAE6-035C-E2A6-67B826D8944B}"/>
              </a:ext>
            </a:extLst>
          </p:cNvPr>
          <p:cNvCxnSpPr/>
          <p:nvPr/>
        </p:nvCxnSpPr>
        <p:spPr>
          <a:xfrm>
            <a:off x="7961255" y="1659522"/>
            <a:ext cx="0" cy="1588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弧形 70">
            <a:extLst>
              <a:ext uri="{FF2B5EF4-FFF2-40B4-BE49-F238E27FC236}">
                <a16:creationId xmlns:a16="http://schemas.microsoft.com/office/drawing/2014/main" id="{9859F46D-749E-9525-A89F-D9AFC031B796}"/>
              </a:ext>
            </a:extLst>
          </p:cNvPr>
          <p:cNvSpPr/>
          <p:nvPr/>
        </p:nvSpPr>
        <p:spPr>
          <a:xfrm rot="10800000">
            <a:off x="7319695" y="1046350"/>
            <a:ext cx="1264442" cy="1264442"/>
          </a:xfrm>
          <a:prstGeom prst="arc">
            <a:avLst>
              <a:gd name="adj1" fmla="val 16192353"/>
              <a:gd name="adj2" fmla="val 2039913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E3EB0D0-2B90-209C-C29D-4E4360D6E636}"/>
              </a:ext>
            </a:extLst>
          </p:cNvPr>
          <p:cNvSpPr txBox="1"/>
          <p:nvPr/>
        </p:nvSpPr>
        <p:spPr>
          <a:xfrm>
            <a:off x="8039364" y="21555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初始角度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604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DAEAA-31FB-95D8-060A-DC34CFA46511}"/>
              </a:ext>
            </a:extLst>
          </p:cNvPr>
          <p:cNvCxnSpPr>
            <a:cxnSpLocks/>
          </p:cNvCxnSpPr>
          <p:nvPr/>
        </p:nvCxnSpPr>
        <p:spPr>
          <a:xfrm>
            <a:off x="6400800" y="32480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25E178-7379-DFCE-E0E2-291886BDC388}"/>
              </a:ext>
            </a:extLst>
          </p:cNvPr>
          <p:cNvGrpSpPr/>
          <p:nvPr/>
        </p:nvGrpSpPr>
        <p:grpSpPr>
          <a:xfrm rot="-600000">
            <a:off x="7946734" y="1078348"/>
            <a:ext cx="1891698" cy="784554"/>
            <a:chOff x="6432259" y="3040546"/>
            <a:chExt cx="1891698" cy="784554"/>
          </a:xfrm>
          <a:solidFill>
            <a:srgbClr val="FF7979"/>
          </a:solidFill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BCD138-4203-532D-6879-7803AA5C244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0" cy="6480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E383CC-58C0-2E75-AE95-D0DC3EBF0E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F1E622-CF1A-EAA2-B32D-370D5E1D85D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759580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FCA3E2-199F-05E5-D873-3AA154CBF851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39" y="3109694"/>
              <a:ext cx="130370" cy="11689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E3B510-CDE8-0A08-8BC1-18D1F80A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39" y="3642688"/>
              <a:ext cx="128265" cy="1188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862DE7-7B16-D04B-E0C1-378FE2FBD8A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226586"/>
              <a:ext cx="735752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DD0A11-EB75-E817-CEA5-F15CB8EEFF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642688"/>
              <a:ext cx="108000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48946-F5F8-85E8-AC27-E16CB1C53AB2}"/>
                </a:ext>
              </a:extLst>
            </p:cNvPr>
            <p:cNvCxnSpPr>
              <a:cxnSpLocks/>
            </p:cNvCxnSpPr>
            <p:nvPr/>
          </p:nvCxnSpPr>
          <p:spPr>
            <a:xfrm>
              <a:off x="7808304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779DCE-6A49-AA18-5084-77BE0A38DE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709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F44C74-1499-2C42-2B50-BFF58F5F761A}"/>
                </a:ext>
              </a:extLst>
            </p:cNvPr>
            <p:cNvCxnSpPr>
              <a:cxnSpLocks/>
            </p:cNvCxnSpPr>
            <p:nvPr/>
          </p:nvCxnSpPr>
          <p:spPr>
            <a:xfrm>
              <a:off x="7967792" y="3825100"/>
              <a:ext cx="218405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AB0D6F8-A13A-46BE-067F-165DB921B9E2}"/>
                </a:ext>
              </a:extLst>
            </p:cNvPr>
            <p:cNvSpPr/>
            <p:nvPr/>
          </p:nvSpPr>
          <p:spPr>
            <a:xfrm>
              <a:off x="7464056" y="3040546"/>
              <a:ext cx="212647" cy="186040"/>
            </a:xfrm>
            <a:custGeom>
              <a:avLst/>
              <a:gdLst>
                <a:gd name="connsiteX0" fmla="*/ 446567 w 446567"/>
                <a:gd name="connsiteY0" fmla="*/ 0 h 393405"/>
                <a:gd name="connsiteX1" fmla="*/ 111642 w 446567"/>
                <a:gd name="connsiteY1" fmla="*/ 111642 h 393405"/>
                <a:gd name="connsiteX2" fmla="*/ 0 w 446567"/>
                <a:gd name="connsiteY2" fmla="*/ 393405 h 3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567" h="393405">
                  <a:moveTo>
                    <a:pt x="446567" y="0"/>
                  </a:moveTo>
                  <a:cubicBezTo>
                    <a:pt x="316318" y="23037"/>
                    <a:pt x="186070" y="46075"/>
                    <a:pt x="111642" y="111642"/>
                  </a:cubicBezTo>
                  <a:cubicBezTo>
                    <a:pt x="37214" y="177209"/>
                    <a:pt x="18607" y="285307"/>
                    <a:pt x="0" y="393405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EB3524-3E26-ED14-FB2E-BF460975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9" y="3040546"/>
              <a:ext cx="0" cy="18604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3C15FE-7F89-2FC6-2871-8D756B7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03" y="3226586"/>
              <a:ext cx="291089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40E6E2F4-BA24-6AC0-CD30-87A39AD16452}"/>
                </a:ext>
              </a:extLst>
            </p:cNvPr>
            <p:cNvSpPr/>
            <p:nvPr/>
          </p:nvSpPr>
          <p:spPr>
            <a:xfrm>
              <a:off x="7849412" y="3196421"/>
              <a:ext cx="474545" cy="474545"/>
            </a:xfrm>
            <a:prstGeom prst="arc">
              <a:avLst>
                <a:gd name="adj1" fmla="val 14403918"/>
                <a:gd name="adj2" fmla="val 591929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80EB4-E32B-746C-2247-0F37CDC3B890}"/>
              </a:ext>
            </a:extLst>
          </p:cNvPr>
          <p:cNvCxnSpPr>
            <a:cxnSpLocks/>
          </p:cNvCxnSpPr>
          <p:nvPr/>
        </p:nvCxnSpPr>
        <p:spPr>
          <a:xfrm flipH="1">
            <a:off x="2000250" y="1659522"/>
            <a:ext cx="5961005" cy="220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65A0FD-9382-52A8-A9F9-B6BA572294B2}"/>
              </a:ext>
            </a:extLst>
          </p:cNvPr>
          <p:cNvCxnSpPr>
            <a:cxnSpLocks/>
          </p:cNvCxnSpPr>
          <p:nvPr/>
        </p:nvCxnSpPr>
        <p:spPr>
          <a:xfrm flipH="1">
            <a:off x="5163317" y="1678572"/>
            <a:ext cx="2797938" cy="175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8AD00EA1-BECB-F76C-A4D1-DB1CFF8D4A0F}"/>
              </a:ext>
            </a:extLst>
          </p:cNvPr>
          <p:cNvSpPr/>
          <p:nvPr/>
        </p:nvSpPr>
        <p:spPr>
          <a:xfrm rot="10800000">
            <a:off x="6590035" y="1898951"/>
            <a:ext cx="562974" cy="562974"/>
          </a:xfrm>
          <a:prstGeom prst="arc">
            <a:avLst>
              <a:gd name="adj1" fmla="val 17699441"/>
              <a:gd name="adj2" fmla="val 24845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6F11BA-0B92-7E4F-1D12-DCFAA18E1B0E}"/>
              </a:ext>
            </a:extLst>
          </p:cNvPr>
          <p:cNvSpPr txBox="1"/>
          <p:nvPr/>
        </p:nvSpPr>
        <p:spPr>
          <a:xfrm>
            <a:off x="6325349" y="1636967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C5BC3-395C-99C7-2558-FF34CC1CC34E}"/>
              </a:ext>
            </a:extLst>
          </p:cNvPr>
          <p:cNvSpPr txBox="1"/>
          <p:nvPr/>
        </p:nvSpPr>
        <p:spPr>
          <a:xfrm>
            <a:off x="609600" y="320932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（目标）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B19D96-3E8E-E9EE-7612-AD1626C6DF2D}"/>
              </a:ext>
            </a:extLst>
          </p:cNvPr>
          <p:cNvSpPr txBox="1"/>
          <p:nvPr/>
        </p:nvSpPr>
        <p:spPr>
          <a:xfrm>
            <a:off x="5151169" y="3578820"/>
            <a:ext cx="18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（实际爆炸）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A5756AA-0BD5-5940-AB8B-8CEE0649B8E9}"/>
              </a:ext>
            </a:extLst>
          </p:cNvPr>
          <p:cNvCxnSpPr>
            <a:cxnSpLocks/>
          </p:cNvCxnSpPr>
          <p:nvPr/>
        </p:nvCxnSpPr>
        <p:spPr>
          <a:xfrm flipV="1">
            <a:off x="2000250" y="5402542"/>
            <a:ext cx="3238500" cy="47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38D4CA7-EDA9-61CA-DEA6-618568BB03B3}"/>
              </a:ext>
            </a:extLst>
          </p:cNvPr>
          <p:cNvSpPr txBox="1"/>
          <p:nvPr/>
        </p:nvSpPr>
        <p:spPr>
          <a:xfrm>
            <a:off x="2537672" y="59443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A7D8C0-ADA7-3967-2E41-016680D1B728}"/>
              </a:ext>
            </a:extLst>
          </p:cNvPr>
          <p:cNvCxnSpPr>
            <a:cxnSpLocks/>
          </p:cNvCxnSpPr>
          <p:nvPr/>
        </p:nvCxnSpPr>
        <p:spPr>
          <a:xfrm flipH="1">
            <a:off x="209550" y="3248025"/>
            <a:ext cx="6191250" cy="86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7F5E47B-BB18-2F38-836C-D74FAF476C64}"/>
              </a:ext>
            </a:extLst>
          </p:cNvPr>
          <p:cNvSpPr/>
          <p:nvPr/>
        </p:nvSpPr>
        <p:spPr>
          <a:xfrm>
            <a:off x="2991398" y="4131848"/>
            <a:ext cx="1009272" cy="965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3CC6B38-1597-ED94-71C5-43280B3272E6}"/>
              </a:ext>
            </a:extLst>
          </p:cNvPr>
          <p:cNvCxnSpPr/>
          <p:nvPr/>
        </p:nvCxnSpPr>
        <p:spPr>
          <a:xfrm>
            <a:off x="7961255" y="1659522"/>
            <a:ext cx="0" cy="1588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弧形 52">
            <a:extLst>
              <a:ext uri="{FF2B5EF4-FFF2-40B4-BE49-F238E27FC236}">
                <a16:creationId xmlns:a16="http://schemas.microsoft.com/office/drawing/2014/main" id="{A7EED17E-7A32-252D-B4E4-E6F6E1853ACB}"/>
              </a:ext>
            </a:extLst>
          </p:cNvPr>
          <p:cNvSpPr/>
          <p:nvPr/>
        </p:nvSpPr>
        <p:spPr>
          <a:xfrm rot="10800000">
            <a:off x="7319695" y="1046350"/>
            <a:ext cx="1264442" cy="1264442"/>
          </a:xfrm>
          <a:prstGeom prst="arc">
            <a:avLst>
              <a:gd name="adj1" fmla="val 16192353"/>
              <a:gd name="adj2" fmla="val 2039913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D939600-4D17-F824-F54B-1E46E4396572}"/>
              </a:ext>
            </a:extLst>
          </p:cNvPr>
          <p:cNvSpPr txBox="1"/>
          <p:nvPr/>
        </p:nvSpPr>
        <p:spPr>
          <a:xfrm>
            <a:off x="8039364" y="21555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初始角度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DAEAA-31FB-95D8-060A-DC34CFA46511}"/>
              </a:ext>
            </a:extLst>
          </p:cNvPr>
          <p:cNvCxnSpPr>
            <a:cxnSpLocks/>
          </p:cNvCxnSpPr>
          <p:nvPr/>
        </p:nvCxnSpPr>
        <p:spPr>
          <a:xfrm>
            <a:off x="6400800" y="3248025"/>
            <a:ext cx="5486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25E178-7379-DFCE-E0E2-291886BDC388}"/>
              </a:ext>
            </a:extLst>
          </p:cNvPr>
          <p:cNvGrpSpPr/>
          <p:nvPr/>
        </p:nvGrpSpPr>
        <p:grpSpPr>
          <a:xfrm rot="-600000">
            <a:off x="7946734" y="1078348"/>
            <a:ext cx="1891698" cy="784554"/>
            <a:chOff x="6432259" y="3040546"/>
            <a:chExt cx="1891698" cy="784554"/>
          </a:xfrm>
          <a:solidFill>
            <a:srgbClr val="FF7979"/>
          </a:solidFill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BCD138-4203-532D-6879-7803AA5C244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0" cy="6480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E383CC-58C0-2E75-AE95-D0DC3EBF0E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F1E622-CF1A-EAA2-B32D-370D5E1D85D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759580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FCA3E2-199F-05E5-D873-3AA154CBF851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39" y="3109694"/>
              <a:ext cx="130370" cy="11689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E3B510-CDE8-0A08-8BC1-18D1F80A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39" y="3642688"/>
              <a:ext cx="128265" cy="1188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862DE7-7B16-D04B-E0C1-378FE2FBD8A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226586"/>
              <a:ext cx="735752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DD0A11-EB75-E817-CEA5-F15CB8EEFF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642688"/>
              <a:ext cx="108000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48946-F5F8-85E8-AC27-E16CB1C53AB2}"/>
                </a:ext>
              </a:extLst>
            </p:cNvPr>
            <p:cNvCxnSpPr>
              <a:cxnSpLocks/>
            </p:cNvCxnSpPr>
            <p:nvPr/>
          </p:nvCxnSpPr>
          <p:spPr>
            <a:xfrm>
              <a:off x="7808304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779DCE-6A49-AA18-5084-77BE0A38DE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709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F44C74-1499-2C42-2B50-BFF58F5F761A}"/>
                </a:ext>
              </a:extLst>
            </p:cNvPr>
            <p:cNvCxnSpPr>
              <a:cxnSpLocks/>
            </p:cNvCxnSpPr>
            <p:nvPr/>
          </p:nvCxnSpPr>
          <p:spPr>
            <a:xfrm>
              <a:off x="7967792" y="3825100"/>
              <a:ext cx="218405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AB0D6F8-A13A-46BE-067F-165DB921B9E2}"/>
                </a:ext>
              </a:extLst>
            </p:cNvPr>
            <p:cNvSpPr/>
            <p:nvPr/>
          </p:nvSpPr>
          <p:spPr>
            <a:xfrm>
              <a:off x="7464056" y="3040546"/>
              <a:ext cx="212647" cy="186040"/>
            </a:xfrm>
            <a:custGeom>
              <a:avLst/>
              <a:gdLst>
                <a:gd name="connsiteX0" fmla="*/ 446567 w 446567"/>
                <a:gd name="connsiteY0" fmla="*/ 0 h 393405"/>
                <a:gd name="connsiteX1" fmla="*/ 111642 w 446567"/>
                <a:gd name="connsiteY1" fmla="*/ 111642 h 393405"/>
                <a:gd name="connsiteX2" fmla="*/ 0 w 446567"/>
                <a:gd name="connsiteY2" fmla="*/ 393405 h 3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567" h="393405">
                  <a:moveTo>
                    <a:pt x="446567" y="0"/>
                  </a:moveTo>
                  <a:cubicBezTo>
                    <a:pt x="316318" y="23037"/>
                    <a:pt x="186070" y="46075"/>
                    <a:pt x="111642" y="111642"/>
                  </a:cubicBezTo>
                  <a:cubicBezTo>
                    <a:pt x="37214" y="177209"/>
                    <a:pt x="18607" y="285307"/>
                    <a:pt x="0" y="393405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EB3524-3E26-ED14-FB2E-BF460975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9" y="3040546"/>
              <a:ext cx="0" cy="18604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3C15FE-7F89-2FC6-2871-8D756B7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03" y="3226586"/>
              <a:ext cx="291089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40E6E2F4-BA24-6AC0-CD30-87A39AD16452}"/>
                </a:ext>
              </a:extLst>
            </p:cNvPr>
            <p:cNvSpPr/>
            <p:nvPr/>
          </p:nvSpPr>
          <p:spPr>
            <a:xfrm>
              <a:off x="7849412" y="3196421"/>
              <a:ext cx="474545" cy="474545"/>
            </a:xfrm>
            <a:prstGeom prst="arc">
              <a:avLst>
                <a:gd name="adj1" fmla="val 14403918"/>
                <a:gd name="adj2" fmla="val 591929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80EB4-E32B-746C-2247-0F37CDC3B890}"/>
              </a:ext>
            </a:extLst>
          </p:cNvPr>
          <p:cNvCxnSpPr>
            <a:cxnSpLocks/>
          </p:cNvCxnSpPr>
          <p:nvPr/>
        </p:nvCxnSpPr>
        <p:spPr>
          <a:xfrm flipH="1">
            <a:off x="2000250" y="1659522"/>
            <a:ext cx="5961005" cy="2205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65A0FD-9382-52A8-A9F9-B6BA572294B2}"/>
              </a:ext>
            </a:extLst>
          </p:cNvPr>
          <p:cNvCxnSpPr>
            <a:cxnSpLocks/>
          </p:cNvCxnSpPr>
          <p:nvPr/>
        </p:nvCxnSpPr>
        <p:spPr>
          <a:xfrm flipH="1">
            <a:off x="5163317" y="1678572"/>
            <a:ext cx="2797938" cy="1750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8AD00EA1-BECB-F76C-A4D1-DB1CFF8D4A0F}"/>
              </a:ext>
            </a:extLst>
          </p:cNvPr>
          <p:cNvSpPr/>
          <p:nvPr/>
        </p:nvSpPr>
        <p:spPr>
          <a:xfrm rot="10800000">
            <a:off x="6590035" y="1898951"/>
            <a:ext cx="562974" cy="562974"/>
          </a:xfrm>
          <a:prstGeom prst="arc">
            <a:avLst>
              <a:gd name="adj1" fmla="val 17699441"/>
              <a:gd name="adj2" fmla="val 24845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6F11BA-0B92-7E4F-1D12-DCFAA18E1B0E}"/>
              </a:ext>
            </a:extLst>
          </p:cNvPr>
          <p:cNvSpPr txBox="1"/>
          <p:nvPr/>
        </p:nvSpPr>
        <p:spPr>
          <a:xfrm>
            <a:off x="6325349" y="1636967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C5BC3-395C-99C7-2558-FF34CC1CC34E}"/>
              </a:ext>
            </a:extLst>
          </p:cNvPr>
          <p:cNvSpPr txBox="1"/>
          <p:nvPr/>
        </p:nvSpPr>
        <p:spPr>
          <a:xfrm>
            <a:off x="609600" y="320932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（目标）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B19D96-3E8E-E9EE-7612-AD1626C6DF2D}"/>
              </a:ext>
            </a:extLst>
          </p:cNvPr>
          <p:cNvSpPr txBox="1"/>
          <p:nvPr/>
        </p:nvSpPr>
        <p:spPr>
          <a:xfrm>
            <a:off x="5151169" y="3578820"/>
            <a:ext cx="18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（实际爆炸）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A5756AA-0BD5-5940-AB8B-8CEE0649B8E9}"/>
              </a:ext>
            </a:extLst>
          </p:cNvPr>
          <p:cNvCxnSpPr>
            <a:cxnSpLocks/>
          </p:cNvCxnSpPr>
          <p:nvPr/>
        </p:nvCxnSpPr>
        <p:spPr>
          <a:xfrm flipV="1">
            <a:off x="2000250" y="5402542"/>
            <a:ext cx="3238500" cy="47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38D4CA7-EDA9-61CA-DEA6-618568BB03B3}"/>
              </a:ext>
            </a:extLst>
          </p:cNvPr>
          <p:cNvSpPr txBox="1"/>
          <p:nvPr/>
        </p:nvSpPr>
        <p:spPr>
          <a:xfrm>
            <a:off x="2537672" y="594431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0A7D8C0-ADA7-3967-2E41-016680D1B728}"/>
              </a:ext>
            </a:extLst>
          </p:cNvPr>
          <p:cNvCxnSpPr>
            <a:cxnSpLocks/>
          </p:cNvCxnSpPr>
          <p:nvPr/>
        </p:nvCxnSpPr>
        <p:spPr>
          <a:xfrm flipH="1">
            <a:off x="209550" y="3248025"/>
            <a:ext cx="6191250" cy="86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ABF8307-4D1A-542A-B5FC-9B23756CB896}"/>
              </a:ext>
            </a:extLst>
          </p:cNvPr>
          <p:cNvCxnSpPr>
            <a:cxnSpLocks/>
          </p:cNvCxnSpPr>
          <p:nvPr/>
        </p:nvCxnSpPr>
        <p:spPr>
          <a:xfrm>
            <a:off x="8863780" y="4102916"/>
            <a:ext cx="1785468" cy="12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7E5153C-3B04-ACFD-464C-20175D16EB5A}"/>
              </a:ext>
            </a:extLst>
          </p:cNvPr>
          <p:cNvSpPr txBox="1"/>
          <p:nvPr/>
        </p:nvSpPr>
        <p:spPr>
          <a:xfrm>
            <a:off x="8695967" y="430508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5AC67B2-1916-F8DF-96A1-F849FB7A0994}"/>
              </a:ext>
            </a:extLst>
          </p:cNvPr>
          <p:cNvCxnSpPr>
            <a:cxnSpLocks/>
          </p:cNvCxnSpPr>
          <p:nvPr/>
        </p:nvCxnSpPr>
        <p:spPr>
          <a:xfrm flipV="1">
            <a:off x="7904992" y="5019464"/>
            <a:ext cx="3238500" cy="47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F8E198E-36B1-31DF-EEF5-8E5F39165AD8}"/>
              </a:ext>
            </a:extLst>
          </p:cNvPr>
          <p:cNvSpPr txBox="1"/>
          <p:nvPr/>
        </p:nvSpPr>
        <p:spPr>
          <a:xfrm>
            <a:off x="8404314" y="568505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7F5E47B-BB18-2F38-836C-D74FAF476C64}"/>
              </a:ext>
            </a:extLst>
          </p:cNvPr>
          <p:cNvSpPr/>
          <p:nvPr/>
        </p:nvSpPr>
        <p:spPr>
          <a:xfrm>
            <a:off x="2991398" y="4131848"/>
            <a:ext cx="1009272" cy="965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54217A9-CCB7-A7EC-AC36-2D72EAB2E01D}"/>
              </a:ext>
            </a:extLst>
          </p:cNvPr>
          <p:cNvCxnSpPr/>
          <p:nvPr/>
        </p:nvCxnSpPr>
        <p:spPr>
          <a:xfrm>
            <a:off x="7961255" y="1659522"/>
            <a:ext cx="0" cy="1588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弧形 32">
            <a:extLst>
              <a:ext uri="{FF2B5EF4-FFF2-40B4-BE49-F238E27FC236}">
                <a16:creationId xmlns:a16="http://schemas.microsoft.com/office/drawing/2014/main" id="{CA81E5D0-3F16-92ED-916A-BF95582C7CE5}"/>
              </a:ext>
            </a:extLst>
          </p:cNvPr>
          <p:cNvSpPr/>
          <p:nvPr/>
        </p:nvSpPr>
        <p:spPr>
          <a:xfrm rot="10800000">
            <a:off x="7319695" y="1046350"/>
            <a:ext cx="1264442" cy="1264442"/>
          </a:xfrm>
          <a:prstGeom prst="arc">
            <a:avLst>
              <a:gd name="adj1" fmla="val 16192353"/>
              <a:gd name="adj2" fmla="val 2039913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56CF0F7-9CBD-BECC-A7D8-1D1407C8E2EA}"/>
              </a:ext>
            </a:extLst>
          </p:cNvPr>
          <p:cNvSpPr txBox="1"/>
          <p:nvPr/>
        </p:nvSpPr>
        <p:spPr>
          <a:xfrm>
            <a:off x="8039364" y="21555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初始角度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5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DAEAA-31FB-95D8-060A-DC34CFA46511}"/>
              </a:ext>
            </a:extLst>
          </p:cNvPr>
          <p:cNvCxnSpPr>
            <a:cxnSpLocks/>
          </p:cNvCxnSpPr>
          <p:nvPr/>
        </p:nvCxnSpPr>
        <p:spPr>
          <a:xfrm>
            <a:off x="6095999" y="3248025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25E178-7379-DFCE-E0E2-291886BDC388}"/>
              </a:ext>
            </a:extLst>
          </p:cNvPr>
          <p:cNvGrpSpPr/>
          <p:nvPr/>
        </p:nvGrpSpPr>
        <p:grpSpPr>
          <a:xfrm rot="-600000">
            <a:off x="7946734" y="1078348"/>
            <a:ext cx="1891698" cy="784554"/>
            <a:chOff x="6432259" y="3040546"/>
            <a:chExt cx="1891698" cy="784554"/>
          </a:xfrm>
          <a:solidFill>
            <a:srgbClr val="FF7979"/>
          </a:solidFill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BCD138-4203-532D-6879-7803AA5C244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0" cy="6480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E383CC-58C0-2E75-AE95-D0DC3EBF0E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F1E622-CF1A-EAA2-B32D-370D5E1D85D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759580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FCA3E2-199F-05E5-D873-3AA154CBF851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39" y="3109694"/>
              <a:ext cx="130370" cy="11689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E3B510-CDE8-0A08-8BC1-18D1F80A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39" y="3642688"/>
              <a:ext cx="128265" cy="1188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862DE7-7B16-D04B-E0C1-378FE2FBD8A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226586"/>
              <a:ext cx="735752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DD0A11-EB75-E817-CEA5-F15CB8EEFF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642688"/>
              <a:ext cx="108000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48946-F5F8-85E8-AC27-E16CB1C53AB2}"/>
                </a:ext>
              </a:extLst>
            </p:cNvPr>
            <p:cNvCxnSpPr>
              <a:cxnSpLocks/>
            </p:cNvCxnSpPr>
            <p:nvPr/>
          </p:nvCxnSpPr>
          <p:spPr>
            <a:xfrm>
              <a:off x="7808304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779DCE-6A49-AA18-5084-77BE0A38DE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709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F44C74-1499-2C42-2B50-BFF58F5F761A}"/>
                </a:ext>
              </a:extLst>
            </p:cNvPr>
            <p:cNvCxnSpPr>
              <a:cxnSpLocks/>
            </p:cNvCxnSpPr>
            <p:nvPr/>
          </p:nvCxnSpPr>
          <p:spPr>
            <a:xfrm>
              <a:off x="7967792" y="3825100"/>
              <a:ext cx="218405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AB0D6F8-A13A-46BE-067F-165DB921B9E2}"/>
                </a:ext>
              </a:extLst>
            </p:cNvPr>
            <p:cNvSpPr/>
            <p:nvPr/>
          </p:nvSpPr>
          <p:spPr>
            <a:xfrm>
              <a:off x="7464056" y="3040546"/>
              <a:ext cx="212647" cy="186040"/>
            </a:xfrm>
            <a:custGeom>
              <a:avLst/>
              <a:gdLst>
                <a:gd name="connsiteX0" fmla="*/ 446567 w 446567"/>
                <a:gd name="connsiteY0" fmla="*/ 0 h 393405"/>
                <a:gd name="connsiteX1" fmla="*/ 111642 w 446567"/>
                <a:gd name="connsiteY1" fmla="*/ 111642 h 393405"/>
                <a:gd name="connsiteX2" fmla="*/ 0 w 446567"/>
                <a:gd name="connsiteY2" fmla="*/ 393405 h 3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567" h="393405">
                  <a:moveTo>
                    <a:pt x="446567" y="0"/>
                  </a:moveTo>
                  <a:cubicBezTo>
                    <a:pt x="316318" y="23037"/>
                    <a:pt x="186070" y="46075"/>
                    <a:pt x="111642" y="111642"/>
                  </a:cubicBezTo>
                  <a:cubicBezTo>
                    <a:pt x="37214" y="177209"/>
                    <a:pt x="18607" y="285307"/>
                    <a:pt x="0" y="393405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EB3524-3E26-ED14-FB2E-BF460975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9" y="3040546"/>
              <a:ext cx="0" cy="18604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3C15FE-7F89-2FC6-2871-8D756B7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03" y="3226586"/>
              <a:ext cx="291089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40E6E2F4-BA24-6AC0-CD30-87A39AD16452}"/>
                </a:ext>
              </a:extLst>
            </p:cNvPr>
            <p:cNvSpPr/>
            <p:nvPr/>
          </p:nvSpPr>
          <p:spPr>
            <a:xfrm>
              <a:off x="7849412" y="3196421"/>
              <a:ext cx="474545" cy="474545"/>
            </a:xfrm>
            <a:prstGeom prst="arc">
              <a:avLst>
                <a:gd name="adj1" fmla="val 14403918"/>
                <a:gd name="adj2" fmla="val 591929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80EB4-E32B-746C-2247-0F37CDC3B890}"/>
              </a:ext>
            </a:extLst>
          </p:cNvPr>
          <p:cNvCxnSpPr>
            <a:cxnSpLocks/>
          </p:cNvCxnSpPr>
          <p:nvPr/>
        </p:nvCxnSpPr>
        <p:spPr>
          <a:xfrm flipH="1">
            <a:off x="5644104" y="1659522"/>
            <a:ext cx="2317151" cy="85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65A0FD-9382-52A8-A9F9-B6BA572294B2}"/>
              </a:ext>
            </a:extLst>
          </p:cNvPr>
          <p:cNvCxnSpPr>
            <a:cxnSpLocks/>
          </p:cNvCxnSpPr>
          <p:nvPr/>
        </p:nvCxnSpPr>
        <p:spPr>
          <a:xfrm flipH="1">
            <a:off x="5894576" y="1678572"/>
            <a:ext cx="2066679" cy="129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8AD00EA1-BECB-F76C-A4D1-DB1CFF8D4A0F}"/>
              </a:ext>
            </a:extLst>
          </p:cNvPr>
          <p:cNvSpPr/>
          <p:nvPr/>
        </p:nvSpPr>
        <p:spPr>
          <a:xfrm rot="10800000">
            <a:off x="6590035" y="1898951"/>
            <a:ext cx="562974" cy="562974"/>
          </a:xfrm>
          <a:prstGeom prst="arc">
            <a:avLst>
              <a:gd name="adj1" fmla="val 17699441"/>
              <a:gd name="adj2" fmla="val 24845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6F11BA-0B92-7E4F-1D12-DCFAA18E1B0E}"/>
              </a:ext>
            </a:extLst>
          </p:cNvPr>
          <p:cNvSpPr txBox="1"/>
          <p:nvPr/>
        </p:nvSpPr>
        <p:spPr>
          <a:xfrm>
            <a:off x="6325349" y="1636967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C5BC3-395C-99C7-2558-FF34CC1CC34E}"/>
              </a:ext>
            </a:extLst>
          </p:cNvPr>
          <p:cNvSpPr txBox="1"/>
          <p:nvPr/>
        </p:nvSpPr>
        <p:spPr>
          <a:xfrm>
            <a:off x="4303134" y="232504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（目标）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B19D96-3E8E-E9EE-7612-AD1626C6DF2D}"/>
              </a:ext>
            </a:extLst>
          </p:cNvPr>
          <p:cNvSpPr txBox="1"/>
          <p:nvPr/>
        </p:nvSpPr>
        <p:spPr>
          <a:xfrm>
            <a:off x="6107729" y="2786848"/>
            <a:ext cx="18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（实际爆炸）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A5756AA-0BD5-5940-AB8B-8CEE0649B8E9}"/>
              </a:ext>
            </a:extLst>
          </p:cNvPr>
          <p:cNvCxnSpPr>
            <a:cxnSpLocks/>
          </p:cNvCxnSpPr>
          <p:nvPr/>
        </p:nvCxnSpPr>
        <p:spPr>
          <a:xfrm>
            <a:off x="5644104" y="4852859"/>
            <a:ext cx="250472" cy="4618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38D4CA7-EDA9-61CA-DEA6-618568BB03B3}"/>
              </a:ext>
            </a:extLst>
          </p:cNvPr>
          <p:cNvSpPr txBox="1"/>
          <p:nvPr/>
        </p:nvSpPr>
        <p:spPr>
          <a:xfrm>
            <a:off x="4644471" y="544638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7F5E47B-BB18-2F38-836C-D74FAF476C64}"/>
              </a:ext>
            </a:extLst>
          </p:cNvPr>
          <p:cNvSpPr/>
          <p:nvPr/>
        </p:nvSpPr>
        <p:spPr>
          <a:xfrm>
            <a:off x="5139468" y="3386109"/>
            <a:ext cx="1009272" cy="965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3DB625-24B7-F750-45F6-7B288058B36D}"/>
              </a:ext>
            </a:extLst>
          </p:cNvPr>
          <p:cNvSpPr>
            <a:spLocks noChangeAspect="1"/>
          </p:cNvSpPr>
          <p:nvPr/>
        </p:nvSpPr>
        <p:spPr>
          <a:xfrm>
            <a:off x="5492992" y="-762003"/>
            <a:ext cx="4824000" cy="4824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E4E063E-24CE-4B7D-3A0A-53960D398702}"/>
              </a:ext>
            </a:extLst>
          </p:cNvPr>
          <p:cNvCxnSpPr>
            <a:cxnSpLocks/>
          </p:cNvCxnSpPr>
          <p:nvPr/>
        </p:nvCxnSpPr>
        <p:spPr>
          <a:xfrm>
            <a:off x="1567630" y="3700373"/>
            <a:ext cx="1785468" cy="12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F0F1DB5-9CF8-E863-148A-2D58B46F8E1B}"/>
              </a:ext>
            </a:extLst>
          </p:cNvPr>
          <p:cNvSpPr txBox="1"/>
          <p:nvPr/>
        </p:nvSpPr>
        <p:spPr>
          <a:xfrm>
            <a:off x="1399817" y="390254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1DC633E-C94C-F7FF-35A1-9B61C7291F4F}"/>
              </a:ext>
            </a:extLst>
          </p:cNvPr>
          <p:cNvCxnSpPr>
            <a:cxnSpLocks/>
          </p:cNvCxnSpPr>
          <p:nvPr/>
        </p:nvCxnSpPr>
        <p:spPr>
          <a:xfrm flipV="1">
            <a:off x="608842" y="4616921"/>
            <a:ext cx="3238500" cy="47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8C1A62-E1B8-94AA-A62A-7F0C5B7198A2}"/>
              </a:ext>
            </a:extLst>
          </p:cNvPr>
          <p:cNvSpPr txBox="1"/>
          <p:nvPr/>
        </p:nvSpPr>
        <p:spPr>
          <a:xfrm>
            <a:off x="1108164" y="528251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CBAC2FDA-52E4-92E0-2241-4EC395A1C3C8}"/>
              </a:ext>
            </a:extLst>
          </p:cNvPr>
          <p:cNvCxnSpPr/>
          <p:nvPr/>
        </p:nvCxnSpPr>
        <p:spPr>
          <a:xfrm>
            <a:off x="7961255" y="1659522"/>
            <a:ext cx="0" cy="1588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AD0CD748-BB97-DEBA-3EE0-13DE5078BFD6}"/>
              </a:ext>
            </a:extLst>
          </p:cNvPr>
          <p:cNvSpPr/>
          <p:nvPr/>
        </p:nvSpPr>
        <p:spPr>
          <a:xfrm rot="10800000">
            <a:off x="7319695" y="1046350"/>
            <a:ext cx="1264442" cy="1264442"/>
          </a:xfrm>
          <a:prstGeom prst="arc">
            <a:avLst>
              <a:gd name="adj1" fmla="val 16192353"/>
              <a:gd name="adj2" fmla="val 2039913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6E37A9F-9621-9C8F-CA82-7660CB5FAF76}"/>
              </a:ext>
            </a:extLst>
          </p:cNvPr>
          <p:cNvSpPr txBox="1"/>
          <p:nvPr/>
        </p:nvSpPr>
        <p:spPr>
          <a:xfrm>
            <a:off x="8039364" y="21555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初始角度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58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6CDAEAA-31FB-95D8-060A-DC34CFA46511}"/>
              </a:ext>
            </a:extLst>
          </p:cNvPr>
          <p:cNvCxnSpPr>
            <a:cxnSpLocks/>
          </p:cNvCxnSpPr>
          <p:nvPr/>
        </p:nvCxnSpPr>
        <p:spPr>
          <a:xfrm>
            <a:off x="6095999" y="3248025"/>
            <a:ext cx="3600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B25E178-7379-DFCE-E0E2-291886BDC388}"/>
              </a:ext>
            </a:extLst>
          </p:cNvPr>
          <p:cNvGrpSpPr/>
          <p:nvPr/>
        </p:nvGrpSpPr>
        <p:grpSpPr>
          <a:xfrm rot="-600000">
            <a:off x="7946734" y="1078348"/>
            <a:ext cx="1891698" cy="784554"/>
            <a:chOff x="6432259" y="3040546"/>
            <a:chExt cx="1891698" cy="784554"/>
          </a:xfrm>
          <a:solidFill>
            <a:srgbClr val="FF7979"/>
          </a:solidFill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8BCD138-4203-532D-6879-7803AA5C244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0" cy="6480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47E383CC-58C0-2E75-AE95-D0DC3EBF0E72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109694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DF1E622-CF1A-EAA2-B32D-370D5E1D85D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59" y="3759580"/>
              <a:ext cx="16778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FCA3E2-199F-05E5-D873-3AA154CBF851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39" y="3109694"/>
              <a:ext cx="130370" cy="11689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6E3B510-CDE8-0A08-8BC1-18D1F80A7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039" y="3642688"/>
              <a:ext cx="128265" cy="11880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7862DE7-7B16-D04B-E0C1-378FE2FBD8A0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226586"/>
              <a:ext cx="735752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BDD0A11-EB75-E817-CEA5-F15CB8EEFFEA}"/>
                </a:ext>
              </a:extLst>
            </p:cNvPr>
            <p:cNvCxnSpPr>
              <a:cxnSpLocks/>
            </p:cNvCxnSpPr>
            <p:nvPr/>
          </p:nvCxnSpPr>
          <p:spPr>
            <a:xfrm>
              <a:off x="6728304" y="3642688"/>
              <a:ext cx="1080000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248946-F5F8-85E8-AC27-E16CB1C53AB2}"/>
                </a:ext>
              </a:extLst>
            </p:cNvPr>
            <p:cNvCxnSpPr>
              <a:cxnSpLocks/>
            </p:cNvCxnSpPr>
            <p:nvPr/>
          </p:nvCxnSpPr>
          <p:spPr>
            <a:xfrm>
              <a:off x="7808304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8779DCE-6A49-AA18-5084-77BE0A38DEF6}"/>
                </a:ext>
              </a:extLst>
            </p:cNvPr>
            <p:cNvCxnSpPr>
              <a:cxnSpLocks/>
            </p:cNvCxnSpPr>
            <p:nvPr/>
          </p:nvCxnSpPr>
          <p:spPr>
            <a:xfrm>
              <a:off x="8026709" y="3642688"/>
              <a:ext cx="159488" cy="18241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3F44C74-1499-2C42-2B50-BFF58F5F761A}"/>
                </a:ext>
              </a:extLst>
            </p:cNvPr>
            <p:cNvCxnSpPr>
              <a:cxnSpLocks/>
            </p:cNvCxnSpPr>
            <p:nvPr/>
          </p:nvCxnSpPr>
          <p:spPr>
            <a:xfrm>
              <a:off x="7967792" y="3825100"/>
              <a:ext cx="218405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3AB0D6F8-A13A-46BE-067F-165DB921B9E2}"/>
                </a:ext>
              </a:extLst>
            </p:cNvPr>
            <p:cNvSpPr/>
            <p:nvPr/>
          </p:nvSpPr>
          <p:spPr>
            <a:xfrm>
              <a:off x="7464056" y="3040546"/>
              <a:ext cx="212647" cy="186040"/>
            </a:xfrm>
            <a:custGeom>
              <a:avLst/>
              <a:gdLst>
                <a:gd name="connsiteX0" fmla="*/ 446567 w 446567"/>
                <a:gd name="connsiteY0" fmla="*/ 0 h 393405"/>
                <a:gd name="connsiteX1" fmla="*/ 111642 w 446567"/>
                <a:gd name="connsiteY1" fmla="*/ 111642 h 393405"/>
                <a:gd name="connsiteX2" fmla="*/ 0 w 446567"/>
                <a:gd name="connsiteY2" fmla="*/ 393405 h 39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567" h="393405">
                  <a:moveTo>
                    <a:pt x="446567" y="0"/>
                  </a:moveTo>
                  <a:cubicBezTo>
                    <a:pt x="316318" y="23037"/>
                    <a:pt x="186070" y="46075"/>
                    <a:pt x="111642" y="111642"/>
                  </a:cubicBezTo>
                  <a:cubicBezTo>
                    <a:pt x="37214" y="177209"/>
                    <a:pt x="18607" y="285307"/>
                    <a:pt x="0" y="393405"/>
                  </a:cubicBezTo>
                </a:path>
              </a:pathLst>
            </a:cu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4EB3524-3E26-ED14-FB2E-BF460975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0709" y="3040546"/>
              <a:ext cx="0" cy="18604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893C15FE-7F89-2FC6-2871-8D756B7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7676703" y="3226586"/>
              <a:ext cx="291089" cy="0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弧形 43">
              <a:extLst>
                <a:ext uri="{FF2B5EF4-FFF2-40B4-BE49-F238E27FC236}">
                  <a16:creationId xmlns:a16="http://schemas.microsoft.com/office/drawing/2014/main" id="{40E6E2F4-BA24-6AC0-CD30-87A39AD16452}"/>
                </a:ext>
              </a:extLst>
            </p:cNvPr>
            <p:cNvSpPr/>
            <p:nvPr/>
          </p:nvSpPr>
          <p:spPr>
            <a:xfrm>
              <a:off x="7849412" y="3196421"/>
              <a:ext cx="474545" cy="474545"/>
            </a:xfrm>
            <a:prstGeom prst="arc">
              <a:avLst>
                <a:gd name="adj1" fmla="val 14403918"/>
                <a:gd name="adj2" fmla="val 5919290"/>
              </a:avLst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6380EB4-E32B-746C-2247-0F37CDC3B890}"/>
              </a:ext>
            </a:extLst>
          </p:cNvPr>
          <p:cNvCxnSpPr>
            <a:cxnSpLocks/>
          </p:cNvCxnSpPr>
          <p:nvPr/>
        </p:nvCxnSpPr>
        <p:spPr>
          <a:xfrm flipH="1">
            <a:off x="5644104" y="1659522"/>
            <a:ext cx="2317151" cy="857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65A0FD-9382-52A8-A9F9-B6BA572294B2}"/>
              </a:ext>
            </a:extLst>
          </p:cNvPr>
          <p:cNvCxnSpPr>
            <a:cxnSpLocks/>
          </p:cNvCxnSpPr>
          <p:nvPr/>
        </p:nvCxnSpPr>
        <p:spPr>
          <a:xfrm flipH="1">
            <a:off x="5894576" y="1678572"/>
            <a:ext cx="2066679" cy="1292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弧形 58">
            <a:extLst>
              <a:ext uri="{FF2B5EF4-FFF2-40B4-BE49-F238E27FC236}">
                <a16:creationId xmlns:a16="http://schemas.microsoft.com/office/drawing/2014/main" id="{8AD00EA1-BECB-F76C-A4D1-DB1CFF8D4A0F}"/>
              </a:ext>
            </a:extLst>
          </p:cNvPr>
          <p:cNvSpPr/>
          <p:nvPr/>
        </p:nvSpPr>
        <p:spPr>
          <a:xfrm rot="10800000">
            <a:off x="6590035" y="1898951"/>
            <a:ext cx="562974" cy="562974"/>
          </a:xfrm>
          <a:prstGeom prst="arc">
            <a:avLst>
              <a:gd name="adj1" fmla="val 17699441"/>
              <a:gd name="adj2" fmla="val 248450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86F11BA-0B92-7E4F-1D12-DCFAA18E1B0E}"/>
              </a:ext>
            </a:extLst>
          </p:cNvPr>
          <p:cNvSpPr txBox="1"/>
          <p:nvPr/>
        </p:nvSpPr>
        <p:spPr>
          <a:xfrm>
            <a:off x="6325349" y="1636967"/>
            <a:ext cx="562975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角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8C5BC3-395C-99C7-2558-FF34CC1CC34E}"/>
              </a:ext>
            </a:extLst>
          </p:cNvPr>
          <p:cNvSpPr txBox="1"/>
          <p:nvPr/>
        </p:nvSpPr>
        <p:spPr>
          <a:xfrm>
            <a:off x="4303134" y="2325043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（目标）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47B19D96-3E8E-E9EE-7612-AD1626C6DF2D}"/>
              </a:ext>
            </a:extLst>
          </p:cNvPr>
          <p:cNvSpPr txBox="1"/>
          <p:nvPr/>
        </p:nvSpPr>
        <p:spPr>
          <a:xfrm>
            <a:off x="6107729" y="2786848"/>
            <a:ext cx="188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点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（实际爆炸）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A5756AA-0BD5-5940-AB8B-8CEE0649B8E9}"/>
              </a:ext>
            </a:extLst>
          </p:cNvPr>
          <p:cNvCxnSpPr>
            <a:cxnSpLocks/>
          </p:cNvCxnSpPr>
          <p:nvPr/>
        </p:nvCxnSpPr>
        <p:spPr>
          <a:xfrm>
            <a:off x="5644104" y="4852859"/>
            <a:ext cx="250472" cy="4618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38D4CA7-EDA9-61CA-DEA6-618568BB03B3}"/>
              </a:ext>
            </a:extLst>
          </p:cNvPr>
          <p:cNvSpPr txBox="1"/>
          <p:nvPr/>
        </p:nvSpPr>
        <p:spPr>
          <a:xfrm>
            <a:off x="4644471" y="5446389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A7F5E47B-BB18-2F38-836C-D74FAF476C64}"/>
              </a:ext>
            </a:extLst>
          </p:cNvPr>
          <p:cNvSpPr/>
          <p:nvPr/>
        </p:nvSpPr>
        <p:spPr>
          <a:xfrm>
            <a:off x="5139468" y="3386109"/>
            <a:ext cx="1009272" cy="96569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6D3DB625-24B7-F750-45F6-7B288058B36D}"/>
              </a:ext>
            </a:extLst>
          </p:cNvPr>
          <p:cNvSpPr>
            <a:spLocks noChangeAspect="1"/>
          </p:cNvSpPr>
          <p:nvPr/>
        </p:nvSpPr>
        <p:spPr>
          <a:xfrm>
            <a:off x="5492992" y="-762003"/>
            <a:ext cx="4824000" cy="4824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E4E063E-24CE-4B7D-3A0A-53960D398702}"/>
              </a:ext>
            </a:extLst>
          </p:cNvPr>
          <p:cNvCxnSpPr>
            <a:cxnSpLocks/>
          </p:cNvCxnSpPr>
          <p:nvPr/>
        </p:nvCxnSpPr>
        <p:spPr>
          <a:xfrm>
            <a:off x="1567630" y="3700373"/>
            <a:ext cx="1785468" cy="122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8F0F1DB5-9CF8-E863-148A-2D58B46F8E1B}"/>
              </a:ext>
            </a:extLst>
          </p:cNvPr>
          <p:cNvSpPr txBox="1"/>
          <p:nvPr/>
        </p:nvSpPr>
        <p:spPr>
          <a:xfrm>
            <a:off x="1399817" y="3902543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A1DC633E-C94C-F7FF-35A1-9B61C7291F4F}"/>
              </a:ext>
            </a:extLst>
          </p:cNvPr>
          <p:cNvCxnSpPr>
            <a:cxnSpLocks/>
          </p:cNvCxnSpPr>
          <p:nvPr/>
        </p:nvCxnSpPr>
        <p:spPr>
          <a:xfrm flipV="1">
            <a:off x="608842" y="4616921"/>
            <a:ext cx="3238500" cy="4718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28C1A62-E1B8-94AA-A62A-7F0C5B7198A2}"/>
              </a:ext>
            </a:extLst>
          </p:cNvPr>
          <p:cNvSpPr txBox="1"/>
          <p:nvPr/>
        </p:nvSpPr>
        <p:spPr>
          <a:xfrm>
            <a:off x="1108164" y="528251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连线的等长线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0A07593B-494B-D0BC-A1D7-8C8238CA6209}"/>
              </a:ext>
            </a:extLst>
          </p:cNvPr>
          <p:cNvSpPr/>
          <p:nvPr/>
        </p:nvSpPr>
        <p:spPr>
          <a:xfrm>
            <a:off x="8941413" y="5441675"/>
            <a:ext cx="911787" cy="911787"/>
          </a:xfrm>
          <a:prstGeom prst="arc">
            <a:avLst>
              <a:gd name="adj1" fmla="val 6787612"/>
              <a:gd name="adj2" fmla="val 1100317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5980A82-6B8B-B93E-BE65-CFBE9F94933B}"/>
              </a:ext>
            </a:extLst>
          </p:cNvPr>
          <p:cNvSpPr/>
          <p:nvPr/>
        </p:nvSpPr>
        <p:spPr>
          <a:xfrm>
            <a:off x="8581272" y="4056541"/>
            <a:ext cx="1735719" cy="166077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或：弧形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F4DA390-BD2B-D9B9-DCE1-A330B546A4F0}"/>
              </a:ext>
            </a:extLst>
          </p:cNvPr>
          <p:cNvSpPr txBox="1"/>
          <p:nvPr/>
        </p:nvSpPr>
        <p:spPr>
          <a:xfrm>
            <a:off x="9397306" y="593356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弧线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FF8FE24-E88F-FC64-A0F8-7714E6BF9185}"/>
              </a:ext>
            </a:extLst>
          </p:cNvPr>
          <p:cNvCxnSpPr/>
          <p:nvPr/>
        </p:nvCxnSpPr>
        <p:spPr>
          <a:xfrm>
            <a:off x="7961255" y="1659522"/>
            <a:ext cx="0" cy="158850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弧形 39">
            <a:extLst>
              <a:ext uri="{FF2B5EF4-FFF2-40B4-BE49-F238E27FC236}">
                <a16:creationId xmlns:a16="http://schemas.microsoft.com/office/drawing/2014/main" id="{43B00227-A804-9425-1818-191C8A2DDC71}"/>
              </a:ext>
            </a:extLst>
          </p:cNvPr>
          <p:cNvSpPr/>
          <p:nvPr/>
        </p:nvSpPr>
        <p:spPr>
          <a:xfrm rot="10800000">
            <a:off x="7319695" y="1046350"/>
            <a:ext cx="1264442" cy="1264442"/>
          </a:xfrm>
          <a:prstGeom prst="arc">
            <a:avLst>
              <a:gd name="adj1" fmla="val 16192353"/>
              <a:gd name="adj2" fmla="val 20399132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67CB359-2947-EA42-7F52-46D1E6AE3DAB}"/>
              </a:ext>
            </a:extLst>
          </p:cNvPr>
          <p:cNvSpPr txBox="1"/>
          <p:nvPr/>
        </p:nvSpPr>
        <p:spPr>
          <a:xfrm>
            <a:off x="8039364" y="2155526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初始角度</a:t>
            </a:r>
            <a:r>
              <a:rPr lang="en-US" altLang="zh-CN" dirty="0">
                <a:solidFill>
                  <a:schemeClr val="accent4"/>
                </a:solidFill>
              </a:rPr>
              <a:t>N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38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167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火箭偏差图示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Wang, Ziqi</dc:creator>
  <cp:lastModifiedBy>Wang, Ziqi</cp:lastModifiedBy>
  <cp:revision>4</cp:revision>
  <dcterms:created xsi:type="dcterms:W3CDTF">2022-07-19T20:08:04Z</dcterms:created>
  <dcterms:modified xsi:type="dcterms:W3CDTF">2022-07-19T20:55:22Z</dcterms:modified>
</cp:coreProperties>
</file>